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73" r:id="rId2"/>
    <p:sldId id="268" r:id="rId3"/>
    <p:sldId id="295" r:id="rId4"/>
    <p:sldId id="256" r:id="rId5"/>
    <p:sldId id="274" r:id="rId6"/>
    <p:sldId id="303" r:id="rId7"/>
    <p:sldId id="282" r:id="rId8"/>
    <p:sldId id="320" r:id="rId9"/>
    <p:sldId id="263" r:id="rId10"/>
    <p:sldId id="301" r:id="rId11"/>
    <p:sldId id="304" r:id="rId12"/>
    <p:sldId id="318" r:id="rId13"/>
    <p:sldId id="349" r:id="rId14"/>
    <p:sldId id="322" r:id="rId15"/>
    <p:sldId id="277" r:id="rId16"/>
    <p:sldId id="340" r:id="rId17"/>
    <p:sldId id="338" r:id="rId18"/>
    <p:sldId id="275" r:id="rId19"/>
    <p:sldId id="293" r:id="rId20"/>
    <p:sldId id="267" r:id="rId21"/>
    <p:sldId id="298" r:id="rId22"/>
    <p:sldId id="296" r:id="rId23"/>
    <p:sldId id="326" r:id="rId24"/>
    <p:sldId id="302" r:id="rId25"/>
    <p:sldId id="306" r:id="rId26"/>
    <p:sldId id="308" r:id="rId27"/>
    <p:sldId id="307" r:id="rId28"/>
    <p:sldId id="309" r:id="rId29"/>
    <p:sldId id="311" r:id="rId30"/>
    <p:sldId id="310" r:id="rId31"/>
    <p:sldId id="313" r:id="rId32"/>
    <p:sldId id="312" r:id="rId33"/>
    <p:sldId id="314" r:id="rId34"/>
    <p:sldId id="315" r:id="rId35"/>
    <p:sldId id="324" r:id="rId36"/>
    <p:sldId id="323" r:id="rId37"/>
    <p:sldId id="327" r:id="rId38"/>
    <p:sldId id="335" r:id="rId39"/>
    <p:sldId id="316" r:id="rId40"/>
    <p:sldId id="348" r:id="rId41"/>
    <p:sldId id="317" r:id="rId42"/>
    <p:sldId id="286" r:id="rId43"/>
    <p:sldId id="351" r:id="rId44"/>
    <p:sldId id="284" r:id="rId45"/>
    <p:sldId id="330" r:id="rId46"/>
    <p:sldId id="336" r:id="rId47"/>
    <p:sldId id="289" r:id="rId48"/>
    <p:sldId id="288" r:id="rId49"/>
    <p:sldId id="299" r:id="rId50"/>
    <p:sldId id="345" r:id="rId51"/>
    <p:sldId id="364" r:id="rId52"/>
    <p:sldId id="365" r:id="rId53"/>
    <p:sldId id="352" r:id="rId54"/>
    <p:sldId id="353" r:id="rId55"/>
    <p:sldId id="354" r:id="rId56"/>
    <p:sldId id="355" r:id="rId57"/>
    <p:sldId id="358" r:id="rId58"/>
    <p:sldId id="363" r:id="rId59"/>
    <p:sldId id="360" r:id="rId60"/>
    <p:sldId id="361" r:id="rId61"/>
    <p:sldId id="362" r:id="rId62"/>
    <p:sldId id="366" r:id="rId63"/>
    <p:sldId id="359" r:id="rId64"/>
    <p:sldId id="350" r:id="rId6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847"/>
    <a:srgbClr val="F8F8F8"/>
    <a:srgbClr val="6218C5"/>
    <a:srgbClr val="F409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004" autoAdjust="0"/>
  </p:normalViewPr>
  <p:slideViewPr>
    <p:cSldViewPr snapToGrid="0">
      <p:cViewPr>
        <p:scale>
          <a:sx n="100" d="100"/>
          <a:sy n="100" d="100"/>
        </p:scale>
        <p:origin x="-348" y="-78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w="19050">
              <a:solidFill>
                <a:schemeClr val="tx1">
                  <a:lumMod val="75000"/>
                  <a:lumOff val="25000"/>
                </a:schemeClr>
              </a:solidFill>
            </a:ln>
          </c:spPr>
          <c:cat>
            <c:strRef>
              <c:f>Sheet1!$A$2:$A$13</c:f>
              <c:strCache>
                <c:ptCount val="12"/>
                <c:pt idx="0">
                  <c:v>Jan</c:v>
                </c:pt>
                <c:pt idx="1">
                  <c:v>Feb</c:v>
                </c:pt>
                <c:pt idx="2">
                  <c:v>Mar</c:v>
                </c:pt>
                <c:pt idx="3">
                  <c:v>Abr</c:v>
                </c:pt>
                <c:pt idx="4">
                  <c:v>May</c:v>
                </c:pt>
                <c:pt idx="5">
                  <c:v>Jun</c:v>
                </c:pt>
                <c:pt idx="6">
                  <c:v>Jul</c:v>
                </c:pt>
                <c:pt idx="7">
                  <c:v>Aug</c:v>
                </c:pt>
                <c:pt idx="8">
                  <c:v>Sep</c:v>
                </c:pt>
                <c:pt idx="9">
                  <c:v>Act</c:v>
                </c:pt>
                <c:pt idx="10">
                  <c:v>Nov</c:v>
                </c:pt>
                <c:pt idx="11">
                  <c:v>Dec</c:v>
                </c:pt>
              </c:strCache>
            </c:strRef>
          </c:cat>
          <c:val>
            <c:numRef>
              <c:f>Sheet1!$B$2:$B$13</c:f>
              <c:numCache>
                <c:formatCode>General</c:formatCode>
                <c:ptCount val="12"/>
                <c:pt idx="0">
                  <c:v>5</c:v>
                </c:pt>
                <c:pt idx="1">
                  <c:v>10</c:v>
                </c:pt>
                <c:pt idx="2">
                  <c:v>15</c:v>
                </c:pt>
                <c:pt idx="3">
                  <c:v>18</c:v>
                </c:pt>
                <c:pt idx="4">
                  <c:v>20</c:v>
                </c:pt>
                <c:pt idx="5">
                  <c:v>25</c:v>
                </c:pt>
                <c:pt idx="6">
                  <c:v>20</c:v>
                </c:pt>
                <c:pt idx="7">
                  <c:v>25</c:v>
                </c:pt>
                <c:pt idx="8">
                  <c:v>28</c:v>
                </c:pt>
                <c:pt idx="9">
                  <c:v>30</c:v>
                </c:pt>
                <c:pt idx="10">
                  <c:v>35</c:v>
                </c:pt>
                <c:pt idx="11">
                  <c:v>30</c:v>
                </c:pt>
              </c:numCache>
            </c:numRef>
          </c:val>
          <c:extLst>
            <c:ext xmlns:c16="http://schemas.microsoft.com/office/drawing/2014/chart" uri="{C3380CC4-5D6E-409C-BE32-E72D297353CC}">
              <c16:uniqueId val="{00000001-4210-41C0-B194-3AD2223EF6AF}"/>
            </c:ext>
          </c:extLst>
        </c:ser>
        <c:dLbls>
          <c:showLegendKey val="0"/>
          <c:showVal val="0"/>
          <c:showCatName val="0"/>
          <c:showSerName val="0"/>
          <c:showPercent val="0"/>
          <c:showBubbleSize val="0"/>
        </c:dLbls>
        <c:axId val="279734912"/>
        <c:axId val="279826816"/>
      </c:areaChart>
      <c:catAx>
        <c:axId val="279734912"/>
        <c:scaling>
          <c:orientation val="minMax"/>
        </c:scaling>
        <c:delete val="0"/>
        <c:axPos val="b"/>
        <c:numFmt formatCode="General" sourceLinked="1"/>
        <c:majorTickMark val="out"/>
        <c:minorTickMark val="none"/>
        <c:tickLblPos val="nextTo"/>
        <c:spPr>
          <a:ln>
            <a:solidFill>
              <a:schemeClr val="tx1">
                <a:lumMod val="65000"/>
                <a:lumOff val="35000"/>
              </a:schemeClr>
            </a:solidFill>
          </a:ln>
        </c:spPr>
        <c:crossAx val="279826816"/>
        <c:crosses val="autoZero"/>
        <c:auto val="1"/>
        <c:lblAlgn val="ctr"/>
        <c:lblOffset val="100"/>
        <c:noMultiLvlLbl val="0"/>
      </c:catAx>
      <c:valAx>
        <c:axId val="279826816"/>
        <c:scaling>
          <c:orientation val="minMax"/>
        </c:scaling>
        <c:delete val="0"/>
        <c:axPos val="l"/>
        <c:majorGridlines>
          <c:spPr>
            <a:ln>
              <a:solidFill>
                <a:schemeClr val="tx1">
                  <a:lumMod val="65000"/>
                  <a:lumOff val="35000"/>
                </a:schemeClr>
              </a:solidFill>
              <a:prstDash val="sysDot"/>
            </a:ln>
          </c:spPr>
        </c:majorGridlines>
        <c:numFmt formatCode="General" sourceLinked="1"/>
        <c:majorTickMark val="out"/>
        <c:minorTickMark val="none"/>
        <c:tickLblPos val="nextTo"/>
        <c:spPr>
          <a:ln>
            <a:solidFill>
              <a:schemeClr val="tx1">
                <a:lumMod val="65000"/>
                <a:lumOff val="35000"/>
              </a:schemeClr>
            </a:solidFill>
          </a:ln>
        </c:spPr>
        <c:crossAx val="279734912"/>
        <c:crosses val="autoZero"/>
        <c:crossBetween val="midCat"/>
      </c:valAx>
      <c:spPr>
        <a:noFill/>
      </c:spPr>
    </c:plotArea>
    <c:plotVisOnly val="1"/>
    <c:dispBlanksAs val="gap"/>
    <c:showDLblsOverMax val="0"/>
  </c:chart>
  <c:txPr>
    <a:bodyPr/>
    <a:lstStyle/>
    <a:p>
      <a:pPr>
        <a:defRPr sz="1200" b="0" i="0">
          <a:solidFill>
            <a:schemeClr val="bg1">
              <a:lumMod val="65000"/>
            </a:schemeClr>
          </a:solidFill>
          <a:latin typeface="HelveticaNeue light" panose="00000400000000000000" pitchFamily="2" charset="0"/>
        </a:defRPr>
      </a:pPr>
      <a:endParaRPr lang="id-ID"/>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C0202-9AEC-4971-86CD-C6C17B6251E0}" type="datetimeFigureOut">
              <a:rPr lang="id-ID" smtClean="0"/>
              <a:t>Rabu/03/2017</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08649-DEA3-43CA-BBD9-CBA466972011}" type="slidenum">
              <a:rPr lang="id-ID" smtClean="0"/>
              <a:t>‹#›</a:t>
            </a:fld>
            <a:endParaRPr lang="id-ID"/>
          </a:p>
        </p:txBody>
      </p:sp>
    </p:spTree>
    <p:extLst>
      <p:ext uri="{BB962C8B-B14F-4D97-AF65-F5344CB8AC3E}">
        <p14:creationId xmlns:p14="http://schemas.microsoft.com/office/powerpoint/2010/main" val="81386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5E308649-DEA3-43CA-BBD9-CBA466972011}" type="slidenum">
              <a:rPr lang="id-ID" smtClean="0"/>
              <a:t>14</a:t>
            </a:fld>
            <a:endParaRPr lang="id-ID"/>
          </a:p>
        </p:txBody>
      </p:sp>
    </p:spTree>
    <p:extLst>
      <p:ext uri="{BB962C8B-B14F-4D97-AF65-F5344CB8AC3E}">
        <p14:creationId xmlns:p14="http://schemas.microsoft.com/office/powerpoint/2010/main" val="48412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7" name="Rectangle: Rounded Corners 26"/>
          <p:cNvSpPr/>
          <p:nvPr userDrawn="1"/>
        </p:nvSpPr>
        <p:spPr>
          <a:xfrm rot="2700000">
            <a:off x="-59091" y="5630552"/>
            <a:ext cx="1016000" cy="1670564"/>
          </a:xfrm>
          <a:prstGeom prst="roundRect">
            <a:avLst>
              <a:gd name="adj" fmla="val 50000"/>
            </a:avLst>
          </a:prstGeom>
          <a:solidFill>
            <a:schemeClr val="tx1">
              <a:lumMod val="75000"/>
              <a:lumOff val="2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Rectangle: Rounded Corners 27"/>
          <p:cNvSpPr/>
          <p:nvPr userDrawn="1"/>
        </p:nvSpPr>
        <p:spPr>
          <a:xfrm rot="2700000" flipH="1">
            <a:off x="253214" y="5169707"/>
            <a:ext cx="82145" cy="1268468"/>
          </a:xfrm>
          <a:prstGeom prst="roundRect">
            <a:avLst>
              <a:gd name="adj" fmla="val 50000"/>
            </a:avLst>
          </a:prstGeom>
          <a:solidFill>
            <a:schemeClr val="tx1">
              <a:lumMod val="75000"/>
              <a:lumOff val="2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Rounded Corners 28"/>
          <p:cNvSpPr/>
          <p:nvPr userDrawn="1"/>
        </p:nvSpPr>
        <p:spPr>
          <a:xfrm rot="2700000" flipH="1">
            <a:off x="2316474" y="4352866"/>
            <a:ext cx="45719" cy="2004557"/>
          </a:xfrm>
          <a:prstGeom prst="roundRect">
            <a:avLst>
              <a:gd name="adj" fmla="val 50000"/>
            </a:avLst>
          </a:prstGeom>
          <a:solidFill>
            <a:schemeClr val="tx1">
              <a:lumMod val="75000"/>
              <a:lumOff val="2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Rounded Corners 29"/>
          <p:cNvSpPr/>
          <p:nvPr userDrawn="1"/>
        </p:nvSpPr>
        <p:spPr>
          <a:xfrm rot="2700000" flipH="1">
            <a:off x="7578004" y="4063217"/>
            <a:ext cx="45793" cy="3811593"/>
          </a:xfrm>
          <a:prstGeom prst="roundRect">
            <a:avLst>
              <a:gd name="adj" fmla="val 50000"/>
            </a:avLst>
          </a:prstGeom>
          <a:solidFill>
            <a:schemeClr val="tx1">
              <a:lumMod val="75000"/>
              <a:lumOff val="2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Rounded Corners 30"/>
          <p:cNvSpPr/>
          <p:nvPr userDrawn="1"/>
        </p:nvSpPr>
        <p:spPr>
          <a:xfrm rot="2700000">
            <a:off x="10540832" y="-2630215"/>
            <a:ext cx="1016000" cy="5617028"/>
          </a:xfrm>
          <a:prstGeom prst="roundRect">
            <a:avLst>
              <a:gd name="adj" fmla="val 50000"/>
            </a:avLst>
          </a:prstGeom>
          <a:solidFill>
            <a:schemeClr val="tx1">
              <a:lumMod val="75000"/>
              <a:lumOff val="2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p:cNvSpPr/>
          <p:nvPr userDrawn="1"/>
        </p:nvSpPr>
        <p:spPr>
          <a:xfrm rot="2700000">
            <a:off x="11095057" y="620978"/>
            <a:ext cx="695083" cy="1526373"/>
          </a:xfrm>
          <a:prstGeom prst="roundRect">
            <a:avLst>
              <a:gd name="adj" fmla="val 50000"/>
            </a:avLst>
          </a:prstGeom>
          <a:solidFill>
            <a:schemeClr val="tx1">
              <a:lumMod val="75000"/>
              <a:lumOff val="2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33" name="Group 32"/>
          <p:cNvGrpSpPr/>
          <p:nvPr userDrawn="1"/>
        </p:nvGrpSpPr>
        <p:grpSpPr>
          <a:xfrm>
            <a:off x="10896101" y="831111"/>
            <a:ext cx="1092994" cy="1106107"/>
            <a:chOff x="9789319" y="1181099"/>
            <a:chExt cx="1092994" cy="1106107"/>
          </a:xfrm>
        </p:grpSpPr>
        <p:sp>
          <p:nvSpPr>
            <p:cNvPr id="34" name="Oval 33"/>
            <p:cNvSpPr/>
            <p:nvPr/>
          </p:nvSpPr>
          <p:spPr>
            <a:xfrm>
              <a:off x="10365582" y="1181099"/>
              <a:ext cx="516731" cy="51673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Oval 34"/>
            <p:cNvSpPr/>
            <p:nvPr/>
          </p:nvSpPr>
          <p:spPr>
            <a:xfrm>
              <a:off x="9789319" y="1770475"/>
              <a:ext cx="516731" cy="51673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36" name="Group 35"/>
          <p:cNvGrpSpPr/>
          <p:nvPr userDrawn="1"/>
        </p:nvGrpSpPr>
        <p:grpSpPr>
          <a:xfrm>
            <a:off x="-644962" y="-1805690"/>
            <a:ext cx="15523628" cy="7372314"/>
            <a:chOff x="-644962" y="-1805690"/>
            <a:chExt cx="15523628" cy="7372314"/>
          </a:xfrm>
        </p:grpSpPr>
        <p:sp>
          <p:nvSpPr>
            <p:cNvPr id="38" name="Rectangle: Rounded Corners 37"/>
            <p:cNvSpPr/>
            <p:nvPr/>
          </p:nvSpPr>
          <p:spPr>
            <a:xfrm rot="2700000">
              <a:off x="11562152" y="-3645270"/>
              <a:ext cx="1016000" cy="5617028"/>
            </a:xfrm>
            <a:prstGeom prst="roundRect">
              <a:avLst>
                <a:gd name="adj" fmla="val 50000"/>
              </a:avLst>
            </a:prstGeom>
            <a:solidFill>
              <a:schemeClr val="tx1">
                <a:lumMod val="75000"/>
                <a:lumOff val="2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9" name="Rectangle: Rounded Corners 38"/>
            <p:cNvSpPr/>
            <p:nvPr/>
          </p:nvSpPr>
          <p:spPr>
            <a:xfrm rot="2700000">
              <a:off x="10580305" y="-4106204"/>
              <a:ext cx="1016000" cy="5617028"/>
            </a:xfrm>
            <a:prstGeom prst="roundRect">
              <a:avLst>
                <a:gd name="adj" fmla="val 50000"/>
              </a:avLst>
            </a:prstGeom>
            <a:solidFill>
              <a:schemeClr val="tx1">
                <a:lumMod val="75000"/>
                <a:lumOff val="2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0" name="Rectangle: Rounded Corners 39"/>
            <p:cNvSpPr/>
            <p:nvPr/>
          </p:nvSpPr>
          <p:spPr>
            <a:xfrm rot="2700000" flipH="1">
              <a:off x="9656665" y="2296495"/>
              <a:ext cx="184279" cy="3831779"/>
            </a:xfrm>
            <a:prstGeom prst="roundRect">
              <a:avLst>
                <a:gd name="adj" fmla="val 50000"/>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p:cNvSpPr/>
            <p:nvPr/>
          </p:nvSpPr>
          <p:spPr>
            <a:xfrm rot="2700000">
              <a:off x="7063233" y="373967"/>
              <a:ext cx="550790" cy="1670564"/>
            </a:xfrm>
            <a:prstGeom prst="roundRect">
              <a:avLst>
                <a:gd name="adj" fmla="val 50000"/>
              </a:avLst>
            </a:prstGeom>
            <a:solidFill>
              <a:schemeClr val="tx1">
                <a:lumMod val="75000"/>
                <a:lumOff val="2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2" name="Rectangle: Rounded Corners 41"/>
            <p:cNvSpPr/>
            <p:nvPr/>
          </p:nvSpPr>
          <p:spPr>
            <a:xfrm rot="2700000">
              <a:off x="7552981" y="-744033"/>
              <a:ext cx="350766" cy="1670564"/>
            </a:xfrm>
            <a:prstGeom prst="roundRect">
              <a:avLst>
                <a:gd name="adj" fmla="val 50000"/>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3" name="Rectangle: Rounded Corners 42"/>
            <p:cNvSpPr/>
            <p:nvPr/>
          </p:nvSpPr>
          <p:spPr>
            <a:xfrm rot="2700000">
              <a:off x="2300396" y="-937515"/>
              <a:ext cx="350766" cy="1670564"/>
            </a:xfrm>
            <a:prstGeom prst="roundRect">
              <a:avLst>
                <a:gd name="adj" fmla="val 50000"/>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4" name="Rectangle: Rounded Corners 43"/>
            <p:cNvSpPr/>
            <p:nvPr/>
          </p:nvSpPr>
          <p:spPr>
            <a:xfrm rot="2700000">
              <a:off x="887945" y="-1179708"/>
              <a:ext cx="764930" cy="2644364"/>
            </a:xfrm>
            <a:prstGeom prst="roundRect">
              <a:avLst>
                <a:gd name="adj" fmla="val 50000"/>
              </a:avLst>
            </a:prstGeom>
            <a:solidFill>
              <a:schemeClr val="tx1">
                <a:lumMod val="75000"/>
                <a:lumOff val="2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5" name="Rectangle: Rounded Corners 44"/>
            <p:cNvSpPr/>
            <p:nvPr/>
          </p:nvSpPr>
          <p:spPr>
            <a:xfrm rot="2700000" flipH="1">
              <a:off x="625789" y="-228792"/>
              <a:ext cx="50701" cy="2592203"/>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p:cNvSpPr/>
            <p:nvPr/>
          </p:nvSpPr>
          <p:spPr>
            <a:xfrm rot="2700000" flipH="1">
              <a:off x="11207545" y="4393474"/>
              <a:ext cx="66130" cy="2280169"/>
            </a:xfrm>
            <a:prstGeom prst="roundRect">
              <a:avLst>
                <a:gd name="adj" fmla="val 50000"/>
              </a:avLst>
            </a:pr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Tree>
    <p:extLst>
      <p:ext uri="{BB962C8B-B14F-4D97-AF65-F5344CB8AC3E}">
        <p14:creationId xmlns:p14="http://schemas.microsoft.com/office/powerpoint/2010/main" val="416402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0-#ppt_w/2"/>
                                          </p:val>
                                        </p:tav>
                                        <p:tav tm="100000">
                                          <p:val>
                                            <p:strVal val="#ppt_x"/>
                                          </p:val>
                                        </p:tav>
                                      </p:tavLst>
                                    </p:anim>
                                    <p:anim calcmode="lin" valueType="num">
                                      <p:cBhvr additive="base">
                                        <p:cTn id="8" dur="10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000" fill="hold"/>
                                        <p:tgtEl>
                                          <p:spTgt spid="28"/>
                                        </p:tgtEl>
                                        <p:attrNameLst>
                                          <p:attrName>ppt_x</p:attrName>
                                        </p:attrNameLst>
                                      </p:cBhvr>
                                      <p:tavLst>
                                        <p:tav tm="0">
                                          <p:val>
                                            <p:strVal val="0-#ppt_w/2"/>
                                          </p:val>
                                        </p:tav>
                                        <p:tav tm="100000">
                                          <p:val>
                                            <p:strVal val="#ppt_x"/>
                                          </p:val>
                                        </p:tav>
                                      </p:tavLst>
                                    </p:anim>
                                    <p:anim calcmode="lin" valueType="num">
                                      <p:cBhvr additive="base">
                                        <p:cTn id="12" dur="10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1000" fill="hold"/>
                                        <p:tgtEl>
                                          <p:spTgt spid="29"/>
                                        </p:tgtEl>
                                        <p:attrNameLst>
                                          <p:attrName>ppt_x</p:attrName>
                                        </p:attrNameLst>
                                      </p:cBhvr>
                                      <p:tavLst>
                                        <p:tav tm="0">
                                          <p:val>
                                            <p:strVal val="0-#ppt_w/2"/>
                                          </p:val>
                                        </p:tav>
                                        <p:tav tm="100000">
                                          <p:val>
                                            <p:strVal val="#ppt_x"/>
                                          </p:val>
                                        </p:tav>
                                      </p:tavLst>
                                    </p:anim>
                                    <p:anim calcmode="lin" valueType="num">
                                      <p:cBhvr additive="base">
                                        <p:cTn id="16" dur="10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1+#ppt_w/2"/>
                                          </p:val>
                                        </p:tav>
                                        <p:tav tm="100000">
                                          <p:val>
                                            <p:strVal val="#ppt_x"/>
                                          </p:val>
                                        </p:tav>
                                      </p:tavLst>
                                    </p:anim>
                                    <p:anim calcmode="lin" valueType="num">
                                      <p:cBhvr additive="base">
                                        <p:cTn id="20" dur="1000" fill="hold"/>
                                        <p:tgtEl>
                                          <p:spTgt spid="3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1000" fill="hold"/>
                                        <p:tgtEl>
                                          <p:spTgt spid="31"/>
                                        </p:tgtEl>
                                        <p:attrNameLst>
                                          <p:attrName>ppt_x</p:attrName>
                                        </p:attrNameLst>
                                      </p:cBhvr>
                                      <p:tavLst>
                                        <p:tav tm="0">
                                          <p:val>
                                            <p:strVal val="1+#ppt_w/2"/>
                                          </p:val>
                                        </p:tav>
                                        <p:tav tm="100000">
                                          <p:val>
                                            <p:strVal val="#ppt_x"/>
                                          </p:val>
                                        </p:tav>
                                      </p:tavLst>
                                    </p:anim>
                                    <p:anim calcmode="lin" valueType="num">
                                      <p:cBhvr additive="base">
                                        <p:cTn id="24" dur="1000" fill="hold"/>
                                        <p:tgtEl>
                                          <p:spTgt spid="3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1000" fill="hold"/>
                                        <p:tgtEl>
                                          <p:spTgt spid="32"/>
                                        </p:tgtEl>
                                        <p:attrNameLst>
                                          <p:attrName>ppt_x</p:attrName>
                                        </p:attrNameLst>
                                      </p:cBhvr>
                                      <p:tavLst>
                                        <p:tav tm="0">
                                          <p:val>
                                            <p:strVal val="1+#ppt_w/2"/>
                                          </p:val>
                                        </p:tav>
                                        <p:tav tm="100000">
                                          <p:val>
                                            <p:strVal val="#ppt_x"/>
                                          </p:val>
                                        </p:tav>
                                      </p:tavLst>
                                    </p:anim>
                                    <p:anim calcmode="lin" valueType="num">
                                      <p:cBhvr additive="base">
                                        <p:cTn id="28" dur="1000" fill="hold"/>
                                        <p:tgtEl>
                                          <p:spTgt spid="32"/>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1000" fill="hold"/>
                                        <p:tgtEl>
                                          <p:spTgt spid="33"/>
                                        </p:tgtEl>
                                        <p:attrNameLst>
                                          <p:attrName>ppt_x</p:attrName>
                                        </p:attrNameLst>
                                      </p:cBhvr>
                                      <p:tavLst>
                                        <p:tav tm="0">
                                          <p:val>
                                            <p:strVal val="1+#ppt_w/2"/>
                                          </p:val>
                                        </p:tav>
                                        <p:tav tm="100000">
                                          <p:val>
                                            <p:strVal val="#ppt_x"/>
                                          </p:val>
                                        </p:tav>
                                      </p:tavLst>
                                    </p:anim>
                                    <p:anim calcmode="lin" valueType="num">
                                      <p:cBhvr additive="base">
                                        <p:cTn id="32" dur="1000" fill="hold"/>
                                        <p:tgtEl>
                                          <p:spTgt spid="33"/>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1000" fill="hold"/>
                                        <p:tgtEl>
                                          <p:spTgt spid="36"/>
                                        </p:tgtEl>
                                        <p:attrNameLst>
                                          <p:attrName>ppt_x</p:attrName>
                                        </p:attrNameLst>
                                      </p:cBhvr>
                                      <p:tavLst>
                                        <p:tav tm="0">
                                          <p:val>
                                            <p:strVal val="1+#ppt_w/2"/>
                                          </p:val>
                                        </p:tav>
                                        <p:tav tm="100000">
                                          <p:val>
                                            <p:strVal val="#ppt_x"/>
                                          </p:val>
                                        </p:tav>
                                      </p:tavLst>
                                    </p:anim>
                                    <p:anim calcmode="lin" valueType="num">
                                      <p:cBhvr additive="base">
                                        <p:cTn id="36" dur="1000" fill="hold"/>
                                        <p:tgtEl>
                                          <p:spTgt spid="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rot="18016207">
            <a:off x="7163533" y="1817361"/>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 fmla="*/ 0 w 2803841"/>
              <a:gd name="connsiteY0" fmla="*/ 0 h 4865132"/>
              <a:gd name="connsiteX1" fmla="*/ 2803841 w 2803841"/>
              <a:gd name="connsiteY1" fmla="*/ 0 h 4865132"/>
              <a:gd name="connsiteX2" fmla="*/ 2407054 w 2803841"/>
              <a:gd name="connsiteY2" fmla="*/ 4865132 h 4865132"/>
              <a:gd name="connsiteX3" fmla="*/ 0 w 2803841"/>
              <a:gd name="connsiteY3" fmla="*/ 4071084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40974 w 2803841"/>
              <a:gd name="connsiteY3" fmla="*/ 3385449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19037 w 2803841"/>
              <a:gd name="connsiteY3" fmla="*/ 3398253 h 4865132"/>
              <a:gd name="connsiteX4" fmla="*/ 0 w 2803841"/>
              <a:gd name="connsiteY4" fmla="*/ 0 h 4865132"/>
              <a:gd name="connsiteX0" fmla="*/ 0 w 2407054"/>
              <a:gd name="connsiteY0" fmla="*/ 0 h 4865132"/>
              <a:gd name="connsiteX1" fmla="*/ 2152531 w 2407054"/>
              <a:gd name="connsiteY1" fmla="*/ 1576749 h 4865132"/>
              <a:gd name="connsiteX2" fmla="*/ 2407054 w 2407054"/>
              <a:gd name="connsiteY2" fmla="*/ 4865132 h 4865132"/>
              <a:gd name="connsiteX3" fmla="*/ 19037 w 2407054"/>
              <a:gd name="connsiteY3" fmla="*/ 3398253 h 4865132"/>
              <a:gd name="connsiteX4" fmla="*/ 0 w 2407054"/>
              <a:gd name="connsiteY4" fmla="*/ 0 h 4865132"/>
              <a:gd name="connsiteX0" fmla="*/ 0 w 2428308"/>
              <a:gd name="connsiteY0" fmla="*/ 0 h 4863754"/>
              <a:gd name="connsiteX1" fmla="*/ 2173785 w 2428308"/>
              <a:gd name="connsiteY1" fmla="*/ 1575371 h 4863754"/>
              <a:gd name="connsiteX2" fmla="*/ 2428308 w 2428308"/>
              <a:gd name="connsiteY2" fmla="*/ 4863754 h 4863754"/>
              <a:gd name="connsiteX3" fmla="*/ 40291 w 2428308"/>
              <a:gd name="connsiteY3" fmla="*/ 3396875 h 4863754"/>
              <a:gd name="connsiteX4" fmla="*/ 0 w 2428308"/>
              <a:gd name="connsiteY4" fmla="*/ 0 h 4863754"/>
              <a:gd name="connsiteX0" fmla="*/ 0 w 2427284"/>
              <a:gd name="connsiteY0" fmla="*/ 0 h 4880895"/>
              <a:gd name="connsiteX1" fmla="*/ 2172761 w 2427284"/>
              <a:gd name="connsiteY1" fmla="*/ 1592512 h 4880895"/>
              <a:gd name="connsiteX2" fmla="*/ 2427284 w 2427284"/>
              <a:gd name="connsiteY2" fmla="*/ 4880895 h 4880895"/>
              <a:gd name="connsiteX3" fmla="*/ 39267 w 2427284"/>
              <a:gd name="connsiteY3" fmla="*/ 3414016 h 4880895"/>
              <a:gd name="connsiteX4" fmla="*/ 0 w 2427284"/>
              <a:gd name="connsiteY4" fmla="*/ 0 h 488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84" h="4880895">
                <a:moveTo>
                  <a:pt x="0" y="0"/>
                </a:moveTo>
                <a:lnTo>
                  <a:pt x="2172761" y="1592512"/>
                </a:lnTo>
                <a:lnTo>
                  <a:pt x="2427284" y="4880895"/>
                </a:lnTo>
                <a:lnTo>
                  <a:pt x="39267" y="3414016"/>
                </a:lnTo>
                <a:lnTo>
                  <a:pt x="0" y="0"/>
                </a:lnTo>
                <a:close/>
              </a:path>
            </a:pathLst>
          </a:custGeom>
        </p:spPr>
        <p:txBody>
          <a:bodyPr/>
          <a:lstStyle>
            <a:lvl1pPr marL="0" indent="0" algn="ctr">
              <a:buNone/>
              <a:defRPr sz="1800">
                <a:solidFill>
                  <a:schemeClr val="tx1">
                    <a:lumMod val="50000"/>
                    <a:lumOff val="50000"/>
                  </a:schemeClr>
                </a:solidFill>
              </a:defRPr>
            </a:lvl1pPr>
          </a:lstStyle>
          <a:p>
            <a:endParaRPr lang="id-ID"/>
          </a:p>
        </p:txBody>
      </p:sp>
      <p:sp>
        <p:nvSpPr>
          <p:cNvPr id="11" name="Picture Placeholder 9"/>
          <p:cNvSpPr>
            <a:spLocks noGrp="1"/>
          </p:cNvSpPr>
          <p:nvPr>
            <p:ph type="pic" sz="quarter" idx="13"/>
          </p:nvPr>
        </p:nvSpPr>
        <p:spPr>
          <a:xfrm rot="18016207">
            <a:off x="7627991" y="1219127"/>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 fmla="*/ 0 w 2803841"/>
              <a:gd name="connsiteY0" fmla="*/ 0 h 4865132"/>
              <a:gd name="connsiteX1" fmla="*/ 2803841 w 2803841"/>
              <a:gd name="connsiteY1" fmla="*/ 0 h 4865132"/>
              <a:gd name="connsiteX2" fmla="*/ 2407054 w 2803841"/>
              <a:gd name="connsiteY2" fmla="*/ 4865132 h 4865132"/>
              <a:gd name="connsiteX3" fmla="*/ 0 w 2803841"/>
              <a:gd name="connsiteY3" fmla="*/ 4071084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40974 w 2803841"/>
              <a:gd name="connsiteY3" fmla="*/ 3385449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19037 w 2803841"/>
              <a:gd name="connsiteY3" fmla="*/ 3398253 h 4865132"/>
              <a:gd name="connsiteX4" fmla="*/ 0 w 2803841"/>
              <a:gd name="connsiteY4" fmla="*/ 0 h 4865132"/>
              <a:gd name="connsiteX0" fmla="*/ 0 w 2407054"/>
              <a:gd name="connsiteY0" fmla="*/ 0 h 4865132"/>
              <a:gd name="connsiteX1" fmla="*/ 2152531 w 2407054"/>
              <a:gd name="connsiteY1" fmla="*/ 1576749 h 4865132"/>
              <a:gd name="connsiteX2" fmla="*/ 2407054 w 2407054"/>
              <a:gd name="connsiteY2" fmla="*/ 4865132 h 4865132"/>
              <a:gd name="connsiteX3" fmla="*/ 19037 w 2407054"/>
              <a:gd name="connsiteY3" fmla="*/ 3398253 h 4865132"/>
              <a:gd name="connsiteX4" fmla="*/ 0 w 2407054"/>
              <a:gd name="connsiteY4" fmla="*/ 0 h 4865132"/>
              <a:gd name="connsiteX0" fmla="*/ 0 w 2428308"/>
              <a:gd name="connsiteY0" fmla="*/ 0 h 4863754"/>
              <a:gd name="connsiteX1" fmla="*/ 2173785 w 2428308"/>
              <a:gd name="connsiteY1" fmla="*/ 1575371 h 4863754"/>
              <a:gd name="connsiteX2" fmla="*/ 2428308 w 2428308"/>
              <a:gd name="connsiteY2" fmla="*/ 4863754 h 4863754"/>
              <a:gd name="connsiteX3" fmla="*/ 40291 w 2428308"/>
              <a:gd name="connsiteY3" fmla="*/ 3396875 h 4863754"/>
              <a:gd name="connsiteX4" fmla="*/ 0 w 2428308"/>
              <a:gd name="connsiteY4" fmla="*/ 0 h 4863754"/>
              <a:gd name="connsiteX0" fmla="*/ 0 w 2427284"/>
              <a:gd name="connsiteY0" fmla="*/ 0 h 4880895"/>
              <a:gd name="connsiteX1" fmla="*/ 2172761 w 2427284"/>
              <a:gd name="connsiteY1" fmla="*/ 1592512 h 4880895"/>
              <a:gd name="connsiteX2" fmla="*/ 2427284 w 2427284"/>
              <a:gd name="connsiteY2" fmla="*/ 4880895 h 4880895"/>
              <a:gd name="connsiteX3" fmla="*/ 39267 w 2427284"/>
              <a:gd name="connsiteY3" fmla="*/ 3414016 h 4880895"/>
              <a:gd name="connsiteX4" fmla="*/ 0 w 2427284"/>
              <a:gd name="connsiteY4" fmla="*/ 0 h 488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84" h="4880895">
                <a:moveTo>
                  <a:pt x="0" y="0"/>
                </a:moveTo>
                <a:lnTo>
                  <a:pt x="2172761" y="1592512"/>
                </a:lnTo>
                <a:lnTo>
                  <a:pt x="2427284" y="4880895"/>
                </a:lnTo>
                <a:lnTo>
                  <a:pt x="39267" y="3414016"/>
                </a:lnTo>
                <a:lnTo>
                  <a:pt x="0" y="0"/>
                </a:lnTo>
                <a:close/>
              </a:path>
            </a:pathLst>
          </a:custGeom>
          <a:effectLst>
            <a:outerShdw blurRad="381000" dist="38100" dir="18900000" algn="bl" rotWithShape="0">
              <a:schemeClr val="tx1">
                <a:lumMod val="85000"/>
                <a:lumOff val="15000"/>
                <a:alpha val="40000"/>
              </a:schemeClr>
            </a:outerShdw>
          </a:effectLst>
        </p:spPr>
        <p:txBody>
          <a:bodyPr/>
          <a:lstStyle>
            <a:lvl1pPr marL="0" indent="0" algn="ctr">
              <a:buNone/>
              <a:defRPr sz="1800">
                <a:solidFill>
                  <a:schemeClr val="tx1">
                    <a:lumMod val="50000"/>
                    <a:lumOff val="50000"/>
                  </a:schemeClr>
                </a:solidFill>
              </a:defRPr>
            </a:lvl1pPr>
          </a:lstStyle>
          <a:p>
            <a:endParaRPr lang="id-ID"/>
          </a:p>
        </p:txBody>
      </p:sp>
      <p:sp>
        <p:nvSpPr>
          <p:cNvPr id="12" name="Picture Placeholder 9"/>
          <p:cNvSpPr>
            <a:spLocks noGrp="1"/>
          </p:cNvSpPr>
          <p:nvPr>
            <p:ph type="pic" sz="quarter" idx="14"/>
          </p:nvPr>
        </p:nvSpPr>
        <p:spPr>
          <a:xfrm rot="18016207">
            <a:off x="7958471" y="461014"/>
            <a:ext cx="2427284" cy="4880895"/>
          </a:xfrm>
          <a:custGeom>
            <a:avLst/>
            <a:gdLst>
              <a:gd name="connsiteX0" fmla="*/ 0 w 2803841"/>
              <a:gd name="connsiteY0" fmla="*/ 0 h 4071084"/>
              <a:gd name="connsiteX1" fmla="*/ 2803841 w 2803841"/>
              <a:gd name="connsiteY1" fmla="*/ 0 h 4071084"/>
              <a:gd name="connsiteX2" fmla="*/ 2803841 w 2803841"/>
              <a:gd name="connsiteY2" fmla="*/ 4071084 h 4071084"/>
              <a:gd name="connsiteX3" fmla="*/ 0 w 2803841"/>
              <a:gd name="connsiteY3" fmla="*/ 4071084 h 4071084"/>
              <a:gd name="connsiteX4" fmla="*/ 0 w 2803841"/>
              <a:gd name="connsiteY4" fmla="*/ 0 h 4071084"/>
              <a:gd name="connsiteX0" fmla="*/ 0 w 2803841"/>
              <a:gd name="connsiteY0" fmla="*/ 0 h 4865132"/>
              <a:gd name="connsiteX1" fmla="*/ 2803841 w 2803841"/>
              <a:gd name="connsiteY1" fmla="*/ 0 h 4865132"/>
              <a:gd name="connsiteX2" fmla="*/ 2407054 w 2803841"/>
              <a:gd name="connsiteY2" fmla="*/ 4865132 h 4865132"/>
              <a:gd name="connsiteX3" fmla="*/ 0 w 2803841"/>
              <a:gd name="connsiteY3" fmla="*/ 4071084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40974 w 2803841"/>
              <a:gd name="connsiteY3" fmla="*/ 3385449 h 4865132"/>
              <a:gd name="connsiteX4" fmla="*/ 0 w 2803841"/>
              <a:gd name="connsiteY4" fmla="*/ 0 h 4865132"/>
              <a:gd name="connsiteX0" fmla="*/ 0 w 2803841"/>
              <a:gd name="connsiteY0" fmla="*/ 0 h 4865132"/>
              <a:gd name="connsiteX1" fmla="*/ 2803841 w 2803841"/>
              <a:gd name="connsiteY1" fmla="*/ 0 h 4865132"/>
              <a:gd name="connsiteX2" fmla="*/ 2407054 w 2803841"/>
              <a:gd name="connsiteY2" fmla="*/ 4865132 h 4865132"/>
              <a:gd name="connsiteX3" fmla="*/ 19037 w 2803841"/>
              <a:gd name="connsiteY3" fmla="*/ 3398253 h 4865132"/>
              <a:gd name="connsiteX4" fmla="*/ 0 w 2803841"/>
              <a:gd name="connsiteY4" fmla="*/ 0 h 4865132"/>
              <a:gd name="connsiteX0" fmla="*/ 0 w 2407054"/>
              <a:gd name="connsiteY0" fmla="*/ 0 h 4865132"/>
              <a:gd name="connsiteX1" fmla="*/ 2152531 w 2407054"/>
              <a:gd name="connsiteY1" fmla="*/ 1576749 h 4865132"/>
              <a:gd name="connsiteX2" fmla="*/ 2407054 w 2407054"/>
              <a:gd name="connsiteY2" fmla="*/ 4865132 h 4865132"/>
              <a:gd name="connsiteX3" fmla="*/ 19037 w 2407054"/>
              <a:gd name="connsiteY3" fmla="*/ 3398253 h 4865132"/>
              <a:gd name="connsiteX4" fmla="*/ 0 w 2407054"/>
              <a:gd name="connsiteY4" fmla="*/ 0 h 4865132"/>
              <a:gd name="connsiteX0" fmla="*/ 0 w 2428308"/>
              <a:gd name="connsiteY0" fmla="*/ 0 h 4863754"/>
              <a:gd name="connsiteX1" fmla="*/ 2173785 w 2428308"/>
              <a:gd name="connsiteY1" fmla="*/ 1575371 h 4863754"/>
              <a:gd name="connsiteX2" fmla="*/ 2428308 w 2428308"/>
              <a:gd name="connsiteY2" fmla="*/ 4863754 h 4863754"/>
              <a:gd name="connsiteX3" fmla="*/ 40291 w 2428308"/>
              <a:gd name="connsiteY3" fmla="*/ 3396875 h 4863754"/>
              <a:gd name="connsiteX4" fmla="*/ 0 w 2428308"/>
              <a:gd name="connsiteY4" fmla="*/ 0 h 4863754"/>
              <a:gd name="connsiteX0" fmla="*/ 0 w 2427284"/>
              <a:gd name="connsiteY0" fmla="*/ 0 h 4880895"/>
              <a:gd name="connsiteX1" fmla="*/ 2172761 w 2427284"/>
              <a:gd name="connsiteY1" fmla="*/ 1592512 h 4880895"/>
              <a:gd name="connsiteX2" fmla="*/ 2427284 w 2427284"/>
              <a:gd name="connsiteY2" fmla="*/ 4880895 h 4880895"/>
              <a:gd name="connsiteX3" fmla="*/ 39267 w 2427284"/>
              <a:gd name="connsiteY3" fmla="*/ 3414016 h 4880895"/>
              <a:gd name="connsiteX4" fmla="*/ 0 w 2427284"/>
              <a:gd name="connsiteY4" fmla="*/ 0 h 4880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84" h="4880895">
                <a:moveTo>
                  <a:pt x="0" y="0"/>
                </a:moveTo>
                <a:lnTo>
                  <a:pt x="2172761" y="1592512"/>
                </a:lnTo>
                <a:lnTo>
                  <a:pt x="2427284" y="4880895"/>
                </a:lnTo>
                <a:lnTo>
                  <a:pt x="39267" y="3414016"/>
                </a:lnTo>
                <a:lnTo>
                  <a:pt x="0" y="0"/>
                </a:lnTo>
                <a:close/>
              </a:path>
            </a:pathLst>
          </a:custGeom>
          <a:effectLst>
            <a:outerShdw blurRad="381000" dist="38100" dir="18900000" algn="bl" rotWithShape="0">
              <a:schemeClr val="tx1">
                <a:lumMod val="85000"/>
                <a:lumOff val="15000"/>
                <a:alpha val="40000"/>
              </a:schemeClr>
            </a:outerShdw>
          </a:effectLst>
        </p:spPr>
        <p:txBody>
          <a:bodyPr/>
          <a:lstStyle>
            <a:lvl1pPr marL="0" indent="0" algn="ctr">
              <a:buNone/>
              <a:defRPr sz="1800">
                <a:solidFill>
                  <a:schemeClr val="tx1">
                    <a:lumMod val="50000"/>
                    <a:lumOff val="50000"/>
                  </a:schemeClr>
                </a:solidFill>
              </a:defRPr>
            </a:lvl1pPr>
          </a:lstStyle>
          <a:p>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19998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676071" y="1173808"/>
            <a:ext cx="2955472" cy="2626788"/>
          </a:xfrm>
          <a:custGeom>
            <a:avLst/>
            <a:gdLst>
              <a:gd name="connsiteX0" fmla="*/ 57028 w 2955472"/>
              <a:gd name="connsiteY0" fmla="*/ 0 h 2626788"/>
              <a:gd name="connsiteX1" fmla="*/ 2898444 w 2955472"/>
              <a:gd name="connsiteY1" fmla="*/ 0 h 2626788"/>
              <a:gd name="connsiteX2" fmla="*/ 2955472 w 2955472"/>
              <a:gd name="connsiteY2" fmla="*/ 57028 h 2626788"/>
              <a:gd name="connsiteX3" fmla="*/ 2955472 w 2955472"/>
              <a:gd name="connsiteY3" fmla="*/ 2626788 h 2626788"/>
              <a:gd name="connsiteX4" fmla="*/ 0 w 2955472"/>
              <a:gd name="connsiteY4" fmla="*/ 2626788 h 2626788"/>
              <a:gd name="connsiteX5" fmla="*/ 0 w 2955472"/>
              <a:gd name="connsiteY5" fmla="*/ 57028 h 2626788"/>
              <a:gd name="connsiteX6" fmla="*/ 57028 w 2955472"/>
              <a:gd name="connsiteY6" fmla="*/ 0 h 262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5472" h="2626788">
                <a:moveTo>
                  <a:pt x="57028" y="0"/>
                </a:moveTo>
                <a:lnTo>
                  <a:pt x="2898444" y="0"/>
                </a:lnTo>
                <a:cubicBezTo>
                  <a:pt x="2929940" y="0"/>
                  <a:pt x="2955472" y="25532"/>
                  <a:pt x="2955472" y="57028"/>
                </a:cubicBezTo>
                <a:lnTo>
                  <a:pt x="2955472" y="2626788"/>
                </a:lnTo>
                <a:lnTo>
                  <a:pt x="0" y="2626788"/>
                </a:lnTo>
                <a:lnTo>
                  <a:pt x="0" y="57028"/>
                </a:lnTo>
                <a:cubicBezTo>
                  <a:pt x="0" y="25532"/>
                  <a:pt x="25532" y="0"/>
                  <a:pt x="5702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Picture Placeholder 7"/>
          <p:cNvSpPr>
            <a:spLocks noGrp="1"/>
          </p:cNvSpPr>
          <p:nvPr>
            <p:ph type="pic" sz="quarter" idx="11"/>
          </p:nvPr>
        </p:nvSpPr>
        <p:spPr>
          <a:xfrm>
            <a:off x="3798207" y="3444996"/>
            <a:ext cx="711200" cy="711200"/>
          </a:xfrm>
          <a:custGeom>
            <a:avLst/>
            <a:gdLst>
              <a:gd name="connsiteX0" fmla="*/ 355600 w 711200"/>
              <a:gd name="connsiteY0" fmla="*/ 0 h 711200"/>
              <a:gd name="connsiteX1" fmla="*/ 711200 w 711200"/>
              <a:gd name="connsiteY1" fmla="*/ 355600 h 711200"/>
              <a:gd name="connsiteX2" fmla="*/ 355600 w 711200"/>
              <a:gd name="connsiteY2" fmla="*/ 711200 h 711200"/>
              <a:gd name="connsiteX3" fmla="*/ 0 w 711200"/>
              <a:gd name="connsiteY3" fmla="*/ 355600 h 711200"/>
              <a:gd name="connsiteX4" fmla="*/ 355600 w 711200"/>
              <a:gd name="connsiteY4" fmla="*/ 0 h 71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711200">
                <a:moveTo>
                  <a:pt x="355600" y="0"/>
                </a:moveTo>
                <a:cubicBezTo>
                  <a:pt x="551992" y="0"/>
                  <a:pt x="711200" y="159208"/>
                  <a:pt x="711200" y="355600"/>
                </a:cubicBezTo>
                <a:cubicBezTo>
                  <a:pt x="711200" y="551992"/>
                  <a:pt x="551992" y="711200"/>
                  <a:pt x="355600" y="711200"/>
                </a:cubicBezTo>
                <a:cubicBezTo>
                  <a:pt x="159208" y="711200"/>
                  <a:pt x="0" y="551992"/>
                  <a:pt x="0" y="355600"/>
                </a:cubicBezTo>
                <a:cubicBezTo>
                  <a:pt x="0" y="159208"/>
                  <a:pt x="159208" y="0"/>
                  <a:pt x="355600" y="0"/>
                </a:cubicBezTo>
                <a:close/>
              </a:path>
            </a:pathLst>
          </a:custGeom>
          <a:effectLst>
            <a:outerShdw blurRad="254000" algn="ctr" rotWithShape="0">
              <a:schemeClr val="tx1">
                <a:lumMod val="75000"/>
                <a:lumOff val="25000"/>
                <a:alpha val="40000"/>
              </a:schemeClr>
            </a:outerShdw>
          </a:effectLst>
        </p:spPr>
        <p:txBody>
          <a:bodyPr wrap="square">
            <a:noAutofit/>
          </a:bodyPr>
          <a:lstStyle>
            <a:lvl1pPr marL="0" indent="0" algn="ctr">
              <a:buNone/>
              <a:defRPr sz="12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5014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2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53" presetClass="entr" presetSubtype="16" fill="hold" grpId="0" nodeType="withEffect" nodePh="1">
                                  <p:stCondLst>
                                    <p:cond delay="2250"/>
                                  </p:stCondLst>
                                  <p:endCondLst>
                                    <p:cond evt="begin" delay="0">
                                      <p:tn val="8"/>
                                    </p:cond>
                                  </p:end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 y="0"/>
            <a:ext cx="9515475" cy="6858000"/>
          </a:xfrm>
          <a:custGeom>
            <a:avLst/>
            <a:gdLst>
              <a:gd name="connsiteX0" fmla="*/ 0 w 9515475"/>
              <a:gd name="connsiteY0" fmla="*/ 0 h 6858000"/>
              <a:gd name="connsiteX1" fmla="*/ 9515475 w 9515475"/>
              <a:gd name="connsiteY1" fmla="*/ 0 h 6858000"/>
              <a:gd name="connsiteX2" fmla="*/ 2676525 w 9515475"/>
              <a:gd name="connsiteY2" fmla="*/ 6858000 h 6858000"/>
              <a:gd name="connsiteX3" fmla="*/ 0 w 95154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15475" h="6858000">
                <a:moveTo>
                  <a:pt x="0" y="0"/>
                </a:moveTo>
                <a:lnTo>
                  <a:pt x="9515475" y="0"/>
                </a:lnTo>
                <a:lnTo>
                  <a:pt x="2676525"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02193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rot="549907">
            <a:off x="7025505" y="1984655"/>
            <a:ext cx="1321208" cy="2312307"/>
          </a:xfrm>
          <a:custGeom>
            <a:avLst/>
            <a:gdLst>
              <a:gd name="connsiteX0" fmla="*/ 0 w 1235810"/>
              <a:gd name="connsiteY0" fmla="*/ 0 h 2171712"/>
              <a:gd name="connsiteX1" fmla="*/ 1235810 w 1235810"/>
              <a:gd name="connsiteY1" fmla="*/ 0 h 2171712"/>
              <a:gd name="connsiteX2" fmla="*/ 1235810 w 1235810"/>
              <a:gd name="connsiteY2" fmla="*/ 2171712 h 2171712"/>
              <a:gd name="connsiteX3" fmla="*/ 0 w 1235810"/>
              <a:gd name="connsiteY3" fmla="*/ 2171712 h 2171712"/>
              <a:gd name="connsiteX4" fmla="*/ 0 w 1235810"/>
              <a:gd name="connsiteY4" fmla="*/ 0 h 2171712"/>
              <a:gd name="connsiteX0" fmla="*/ 0 w 1253859"/>
              <a:gd name="connsiteY0" fmla="*/ 7736 h 2179448"/>
              <a:gd name="connsiteX1" fmla="*/ 1253859 w 1253859"/>
              <a:gd name="connsiteY1" fmla="*/ 0 h 2179448"/>
              <a:gd name="connsiteX2" fmla="*/ 1235810 w 1253859"/>
              <a:gd name="connsiteY2" fmla="*/ 2179448 h 2179448"/>
              <a:gd name="connsiteX3" fmla="*/ 0 w 1253859"/>
              <a:gd name="connsiteY3" fmla="*/ 2179448 h 2179448"/>
              <a:gd name="connsiteX4" fmla="*/ 0 w 1253859"/>
              <a:gd name="connsiteY4" fmla="*/ 7736 h 2179448"/>
              <a:gd name="connsiteX0" fmla="*/ 0 w 1263262"/>
              <a:gd name="connsiteY0" fmla="*/ 9253 h 2180965"/>
              <a:gd name="connsiteX1" fmla="*/ 1263262 w 1263262"/>
              <a:gd name="connsiteY1" fmla="*/ 0 h 2180965"/>
              <a:gd name="connsiteX2" fmla="*/ 1235810 w 1263262"/>
              <a:gd name="connsiteY2" fmla="*/ 2180965 h 2180965"/>
              <a:gd name="connsiteX3" fmla="*/ 0 w 1263262"/>
              <a:gd name="connsiteY3" fmla="*/ 2180965 h 2180965"/>
              <a:gd name="connsiteX4" fmla="*/ 0 w 1263262"/>
              <a:gd name="connsiteY4" fmla="*/ 9253 h 2180965"/>
              <a:gd name="connsiteX0" fmla="*/ 0 w 1277368"/>
              <a:gd name="connsiteY0" fmla="*/ 11528 h 2183240"/>
              <a:gd name="connsiteX1" fmla="*/ 1277368 w 1277368"/>
              <a:gd name="connsiteY1" fmla="*/ 0 h 2183240"/>
              <a:gd name="connsiteX2" fmla="*/ 1235810 w 1277368"/>
              <a:gd name="connsiteY2" fmla="*/ 2183240 h 2183240"/>
              <a:gd name="connsiteX3" fmla="*/ 0 w 1277368"/>
              <a:gd name="connsiteY3" fmla="*/ 2183240 h 2183240"/>
              <a:gd name="connsiteX4" fmla="*/ 0 w 1277368"/>
              <a:gd name="connsiteY4" fmla="*/ 11528 h 2183240"/>
              <a:gd name="connsiteX0" fmla="*/ 0 w 1298150"/>
              <a:gd name="connsiteY0" fmla="*/ 11528 h 2240720"/>
              <a:gd name="connsiteX1" fmla="*/ 1277368 w 1298150"/>
              <a:gd name="connsiteY1" fmla="*/ 0 h 2240720"/>
              <a:gd name="connsiteX2" fmla="*/ 1298150 w 1298150"/>
              <a:gd name="connsiteY2" fmla="*/ 2240720 h 2240720"/>
              <a:gd name="connsiteX3" fmla="*/ 0 w 1298150"/>
              <a:gd name="connsiteY3" fmla="*/ 2183240 h 2240720"/>
              <a:gd name="connsiteX4" fmla="*/ 0 w 1298150"/>
              <a:gd name="connsiteY4" fmla="*/ 11528 h 2240720"/>
              <a:gd name="connsiteX0" fmla="*/ 0 w 1306495"/>
              <a:gd name="connsiteY0" fmla="*/ 11528 h 2292439"/>
              <a:gd name="connsiteX1" fmla="*/ 1277368 w 1306495"/>
              <a:gd name="connsiteY1" fmla="*/ 0 h 2292439"/>
              <a:gd name="connsiteX2" fmla="*/ 1306495 w 1306495"/>
              <a:gd name="connsiteY2" fmla="*/ 2292439 h 2292439"/>
              <a:gd name="connsiteX3" fmla="*/ 0 w 1306495"/>
              <a:gd name="connsiteY3" fmla="*/ 2183240 h 2292439"/>
              <a:gd name="connsiteX4" fmla="*/ 0 w 1306495"/>
              <a:gd name="connsiteY4" fmla="*/ 11528 h 2292439"/>
              <a:gd name="connsiteX0" fmla="*/ 12438 w 1318933"/>
              <a:gd name="connsiteY0" fmla="*/ 11528 h 2292439"/>
              <a:gd name="connsiteX1" fmla="*/ 1289806 w 1318933"/>
              <a:gd name="connsiteY1" fmla="*/ 0 h 2292439"/>
              <a:gd name="connsiteX2" fmla="*/ 1318933 w 1318933"/>
              <a:gd name="connsiteY2" fmla="*/ 2292439 h 2292439"/>
              <a:gd name="connsiteX3" fmla="*/ 0 w 1318933"/>
              <a:gd name="connsiteY3" fmla="*/ 2165951 h 2292439"/>
              <a:gd name="connsiteX4" fmla="*/ 12438 w 1318933"/>
              <a:gd name="connsiteY4" fmla="*/ 11528 h 2292439"/>
              <a:gd name="connsiteX0" fmla="*/ 24426 w 1318933"/>
              <a:gd name="connsiteY0" fmla="*/ 115724 h 2292439"/>
              <a:gd name="connsiteX1" fmla="*/ 1289806 w 1318933"/>
              <a:gd name="connsiteY1" fmla="*/ 0 h 2292439"/>
              <a:gd name="connsiteX2" fmla="*/ 1318933 w 1318933"/>
              <a:gd name="connsiteY2" fmla="*/ 2292439 h 2292439"/>
              <a:gd name="connsiteX3" fmla="*/ 0 w 1318933"/>
              <a:gd name="connsiteY3" fmla="*/ 2165951 h 2292439"/>
              <a:gd name="connsiteX4" fmla="*/ 24426 w 1318933"/>
              <a:gd name="connsiteY4" fmla="*/ 115724 h 2292439"/>
              <a:gd name="connsiteX0" fmla="*/ 27911 w 1318933"/>
              <a:gd name="connsiteY0" fmla="*/ 47624 h 2292439"/>
              <a:gd name="connsiteX1" fmla="*/ 1289806 w 1318933"/>
              <a:gd name="connsiteY1" fmla="*/ 0 h 2292439"/>
              <a:gd name="connsiteX2" fmla="*/ 1318933 w 1318933"/>
              <a:gd name="connsiteY2" fmla="*/ 2292439 h 2292439"/>
              <a:gd name="connsiteX3" fmla="*/ 0 w 1318933"/>
              <a:gd name="connsiteY3" fmla="*/ 2165951 h 2292439"/>
              <a:gd name="connsiteX4" fmla="*/ 27911 w 1318933"/>
              <a:gd name="connsiteY4" fmla="*/ 47624 h 2292439"/>
              <a:gd name="connsiteX0" fmla="*/ 24877 w 1318933"/>
              <a:gd name="connsiteY0" fmla="*/ 28817 h 2292439"/>
              <a:gd name="connsiteX1" fmla="*/ 1289806 w 1318933"/>
              <a:gd name="connsiteY1" fmla="*/ 0 h 2292439"/>
              <a:gd name="connsiteX2" fmla="*/ 1318933 w 1318933"/>
              <a:gd name="connsiteY2" fmla="*/ 2292439 h 2292439"/>
              <a:gd name="connsiteX3" fmla="*/ 0 w 1318933"/>
              <a:gd name="connsiteY3" fmla="*/ 2165951 h 2292439"/>
              <a:gd name="connsiteX4" fmla="*/ 24877 w 1318933"/>
              <a:gd name="connsiteY4" fmla="*/ 28817 h 2292439"/>
              <a:gd name="connsiteX0" fmla="*/ 0 w 1321208"/>
              <a:gd name="connsiteY0" fmla="*/ 0 h 2312307"/>
              <a:gd name="connsiteX1" fmla="*/ 1292081 w 1321208"/>
              <a:gd name="connsiteY1" fmla="*/ 19868 h 2312307"/>
              <a:gd name="connsiteX2" fmla="*/ 1321208 w 1321208"/>
              <a:gd name="connsiteY2" fmla="*/ 2312307 h 2312307"/>
              <a:gd name="connsiteX3" fmla="*/ 2275 w 1321208"/>
              <a:gd name="connsiteY3" fmla="*/ 2185819 h 2312307"/>
              <a:gd name="connsiteX4" fmla="*/ 0 w 1321208"/>
              <a:gd name="connsiteY4" fmla="*/ 0 h 2312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1208" h="2312307">
                <a:moveTo>
                  <a:pt x="0" y="0"/>
                </a:moveTo>
                <a:lnTo>
                  <a:pt x="1292081" y="19868"/>
                </a:lnTo>
                <a:lnTo>
                  <a:pt x="1321208" y="2312307"/>
                </a:lnTo>
                <a:lnTo>
                  <a:pt x="2275" y="2185819"/>
                </a:lnTo>
                <a:cubicBezTo>
                  <a:pt x="1517" y="1457213"/>
                  <a:pt x="758" y="728606"/>
                  <a:pt x="0" y="0"/>
                </a:cubicBezTo>
                <a:close/>
              </a:path>
            </a:pathLst>
          </a:custGeom>
          <a:solidFill>
            <a:schemeClr val="bg1">
              <a:lumMod val="85000"/>
            </a:schemeClr>
          </a:solidFill>
          <a:scene3d>
            <a:camera prst="isometricOffAxis1Right"/>
            <a:lightRig rig="threePt" dir="t"/>
          </a:scene3d>
        </p:spPr>
        <p:txBody>
          <a:bodyPr/>
          <a:lstStyle>
            <a:lvl1pPr marL="0" indent="0" algn="ctr">
              <a:buNone/>
              <a:defRPr sz="1200"/>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6" name="TextBox 5"/>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43435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rot="2654530">
            <a:off x="7734881" y="1161673"/>
            <a:ext cx="2927444" cy="5411096"/>
          </a:xfrm>
          <a:custGeom>
            <a:avLst/>
            <a:gdLst>
              <a:gd name="connsiteX0" fmla="*/ 0 w 2398712"/>
              <a:gd name="connsiteY0" fmla="*/ 0 h 4362450"/>
              <a:gd name="connsiteX1" fmla="*/ 2398712 w 2398712"/>
              <a:gd name="connsiteY1" fmla="*/ 0 h 4362450"/>
              <a:gd name="connsiteX2" fmla="*/ 2398712 w 2398712"/>
              <a:gd name="connsiteY2" fmla="*/ 4362450 h 4362450"/>
              <a:gd name="connsiteX3" fmla="*/ 0 w 2398712"/>
              <a:gd name="connsiteY3" fmla="*/ 4362450 h 4362450"/>
              <a:gd name="connsiteX4" fmla="*/ 0 w 2398712"/>
              <a:gd name="connsiteY4" fmla="*/ 0 h 4362450"/>
              <a:gd name="connsiteX0" fmla="*/ 0 w 2485639"/>
              <a:gd name="connsiteY0" fmla="*/ 0 h 4410750"/>
              <a:gd name="connsiteX1" fmla="*/ 2485639 w 2485639"/>
              <a:gd name="connsiteY1" fmla="*/ 48300 h 4410750"/>
              <a:gd name="connsiteX2" fmla="*/ 2485639 w 2485639"/>
              <a:gd name="connsiteY2" fmla="*/ 4410750 h 4410750"/>
              <a:gd name="connsiteX3" fmla="*/ 86927 w 2485639"/>
              <a:gd name="connsiteY3" fmla="*/ 4410750 h 4410750"/>
              <a:gd name="connsiteX4" fmla="*/ 0 w 2485639"/>
              <a:gd name="connsiteY4" fmla="*/ 0 h 4410750"/>
              <a:gd name="connsiteX0" fmla="*/ 0 w 2451521"/>
              <a:gd name="connsiteY0" fmla="*/ 0 h 4443978"/>
              <a:gd name="connsiteX1" fmla="*/ 2451521 w 2451521"/>
              <a:gd name="connsiteY1" fmla="*/ 81528 h 4443978"/>
              <a:gd name="connsiteX2" fmla="*/ 2451521 w 2451521"/>
              <a:gd name="connsiteY2" fmla="*/ 4443978 h 4443978"/>
              <a:gd name="connsiteX3" fmla="*/ 52809 w 2451521"/>
              <a:gd name="connsiteY3" fmla="*/ 4443978 h 4443978"/>
              <a:gd name="connsiteX4" fmla="*/ 0 w 2451521"/>
              <a:gd name="connsiteY4" fmla="*/ 0 h 4443978"/>
              <a:gd name="connsiteX0" fmla="*/ 0 w 2444163"/>
              <a:gd name="connsiteY0" fmla="*/ 0 h 4491031"/>
              <a:gd name="connsiteX1" fmla="*/ 2444163 w 2444163"/>
              <a:gd name="connsiteY1" fmla="*/ 128581 h 4491031"/>
              <a:gd name="connsiteX2" fmla="*/ 2444163 w 2444163"/>
              <a:gd name="connsiteY2" fmla="*/ 4491031 h 4491031"/>
              <a:gd name="connsiteX3" fmla="*/ 45451 w 2444163"/>
              <a:gd name="connsiteY3" fmla="*/ 4491031 h 4491031"/>
              <a:gd name="connsiteX4" fmla="*/ 0 w 2444163"/>
              <a:gd name="connsiteY4" fmla="*/ 0 h 4491031"/>
              <a:gd name="connsiteX0" fmla="*/ 0 w 2476856"/>
              <a:gd name="connsiteY0" fmla="*/ 0 h 4565557"/>
              <a:gd name="connsiteX1" fmla="*/ 2476856 w 2476856"/>
              <a:gd name="connsiteY1" fmla="*/ 203107 h 4565557"/>
              <a:gd name="connsiteX2" fmla="*/ 2476856 w 2476856"/>
              <a:gd name="connsiteY2" fmla="*/ 4565557 h 4565557"/>
              <a:gd name="connsiteX3" fmla="*/ 78144 w 2476856"/>
              <a:gd name="connsiteY3" fmla="*/ 4565557 h 4565557"/>
              <a:gd name="connsiteX4" fmla="*/ 0 w 2476856"/>
              <a:gd name="connsiteY4" fmla="*/ 0 h 4565557"/>
              <a:gd name="connsiteX0" fmla="*/ 0 w 2436983"/>
              <a:gd name="connsiteY0" fmla="*/ 0 h 4524615"/>
              <a:gd name="connsiteX1" fmla="*/ 2436983 w 2436983"/>
              <a:gd name="connsiteY1" fmla="*/ 162165 h 4524615"/>
              <a:gd name="connsiteX2" fmla="*/ 2436983 w 2436983"/>
              <a:gd name="connsiteY2" fmla="*/ 4524615 h 4524615"/>
              <a:gd name="connsiteX3" fmla="*/ 38271 w 2436983"/>
              <a:gd name="connsiteY3" fmla="*/ 4524615 h 4524615"/>
              <a:gd name="connsiteX4" fmla="*/ 0 w 2436983"/>
              <a:gd name="connsiteY4" fmla="*/ 0 h 4524615"/>
              <a:gd name="connsiteX0" fmla="*/ 0 w 2430694"/>
              <a:gd name="connsiteY0" fmla="*/ 0 h 4490853"/>
              <a:gd name="connsiteX1" fmla="*/ 2430694 w 2430694"/>
              <a:gd name="connsiteY1" fmla="*/ 128403 h 4490853"/>
              <a:gd name="connsiteX2" fmla="*/ 2430694 w 2430694"/>
              <a:gd name="connsiteY2" fmla="*/ 4490853 h 4490853"/>
              <a:gd name="connsiteX3" fmla="*/ 31982 w 2430694"/>
              <a:gd name="connsiteY3" fmla="*/ 4490853 h 4490853"/>
              <a:gd name="connsiteX4" fmla="*/ 0 w 2430694"/>
              <a:gd name="connsiteY4" fmla="*/ 0 h 4490853"/>
              <a:gd name="connsiteX0" fmla="*/ 0 w 2465169"/>
              <a:gd name="connsiteY0" fmla="*/ 0 h 4490853"/>
              <a:gd name="connsiteX1" fmla="*/ 2465169 w 2465169"/>
              <a:gd name="connsiteY1" fmla="*/ 68237 h 4490853"/>
              <a:gd name="connsiteX2" fmla="*/ 2430694 w 2465169"/>
              <a:gd name="connsiteY2" fmla="*/ 4490853 h 4490853"/>
              <a:gd name="connsiteX3" fmla="*/ 31982 w 2465169"/>
              <a:gd name="connsiteY3" fmla="*/ 4490853 h 4490853"/>
              <a:gd name="connsiteX4" fmla="*/ 0 w 2465169"/>
              <a:gd name="connsiteY4" fmla="*/ 0 h 4490853"/>
              <a:gd name="connsiteX0" fmla="*/ 0 w 2533228"/>
              <a:gd name="connsiteY0" fmla="*/ 0 h 4490853"/>
              <a:gd name="connsiteX1" fmla="*/ 2533228 w 2533228"/>
              <a:gd name="connsiteY1" fmla="*/ 15251 h 4490853"/>
              <a:gd name="connsiteX2" fmla="*/ 2430694 w 2533228"/>
              <a:gd name="connsiteY2" fmla="*/ 4490853 h 4490853"/>
              <a:gd name="connsiteX3" fmla="*/ 31982 w 2533228"/>
              <a:gd name="connsiteY3" fmla="*/ 4490853 h 4490853"/>
              <a:gd name="connsiteX4" fmla="*/ 0 w 2533228"/>
              <a:gd name="connsiteY4" fmla="*/ 0 h 4490853"/>
              <a:gd name="connsiteX0" fmla="*/ 0 w 2682102"/>
              <a:gd name="connsiteY0" fmla="*/ 36666 h 4527519"/>
              <a:gd name="connsiteX1" fmla="*/ 2682102 w 2682102"/>
              <a:gd name="connsiteY1" fmla="*/ 0 h 4527519"/>
              <a:gd name="connsiteX2" fmla="*/ 2430694 w 2682102"/>
              <a:gd name="connsiteY2" fmla="*/ 4527519 h 4527519"/>
              <a:gd name="connsiteX3" fmla="*/ 31982 w 2682102"/>
              <a:gd name="connsiteY3" fmla="*/ 4527519 h 4527519"/>
              <a:gd name="connsiteX4" fmla="*/ 0 w 2682102"/>
              <a:gd name="connsiteY4" fmla="*/ 36666 h 4527519"/>
              <a:gd name="connsiteX0" fmla="*/ 0 w 2743337"/>
              <a:gd name="connsiteY0" fmla="*/ 83007 h 4573860"/>
              <a:gd name="connsiteX1" fmla="*/ 2743337 w 2743337"/>
              <a:gd name="connsiteY1" fmla="*/ 0 h 4573860"/>
              <a:gd name="connsiteX2" fmla="*/ 2430694 w 2743337"/>
              <a:gd name="connsiteY2" fmla="*/ 4573860 h 4573860"/>
              <a:gd name="connsiteX3" fmla="*/ 31982 w 2743337"/>
              <a:gd name="connsiteY3" fmla="*/ 4573860 h 4573860"/>
              <a:gd name="connsiteX4" fmla="*/ 0 w 2743337"/>
              <a:gd name="connsiteY4" fmla="*/ 83007 h 4573860"/>
              <a:gd name="connsiteX0" fmla="*/ 0 w 2742624"/>
              <a:gd name="connsiteY0" fmla="*/ 29130 h 4519983"/>
              <a:gd name="connsiteX1" fmla="*/ 2742624 w 2742624"/>
              <a:gd name="connsiteY1" fmla="*/ 0 h 4519983"/>
              <a:gd name="connsiteX2" fmla="*/ 2430694 w 2742624"/>
              <a:gd name="connsiteY2" fmla="*/ 4519983 h 4519983"/>
              <a:gd name="connsiteX3" fmla="*/ 31982 w 2742624"/>
              <a:gd name="connsiteY3" fmla="*/ 4519983 h 4519983"/>
              <a:gd name="connsiteX4" fmla="*/ 0 w 2742624"/>
              <a:gd name="connsiteY4" fmla="*/ 29130 h 4519983"/>
              <a:gd name="connsiteX0" fmla="*/ 0 w 2789143"/>
              <a:gd name="connsiteY0" fmla="*/ 0 h 4538619"/>
              <a:gd name="connsiteX1" fmla="*/ 2789143 w 2789143"/>
              <a:gd name="connsiteY1" fmla="*/ 18636 h 4538619"/>
              <a:gd name="connsiteX2" fmla="*/ 2477213 w 2789143"/>
              <a:gd name="connsiteY2" fmla="*/ 4538619 h 4538619"/>
              <a:gd name="connsiteX3" fmla="*/ 78501 w 2789143"/>
              <a:gd name="connsiteY3" fmla="*/ 4538619 h 4538619"/>
              <a:gd name="connsiteX4" fmla="*/ 0 w 2789143"/>
              <a:gd name="connsiteY4" fmla="*/ 0 h 4538619"/>
              <a:gd name="connsiteX0" fmla="*/ 0 w 2768136"/>
              <a:gd name="connsiteY0" fmla="*/ 0 h 4598963"/>
              <a:gd name="connsiteX1" fmla="*/ 2768136 w 2768136"/>
              <a:gd name="connsiteY1" fmla="*/ 78980 h 4598963"/>
              <a:gd name="connsiteX2" fmla="*/ 2456206 w 2768136"/>
              <a:gd name="connsiteY2" fmla="*/ 4598963 h 4598963"/>
              <a:gd name="connsiteX3" fmla="*/ 57494 w 2768136"/>
              <a:gd name="connsiteY3" fmla="*/ 4598963 h 4598963"/>
              <a:gd name="connsiteX4" fmla="*/ 0 w 2768136"/>
              <a:gd name="connsiteY4" fmla="*/ 0 h 4598963"/>
              <a:gd name="connsiteX0" fmla="*/ 0 w 2795431"/>
              <a:gd name="connsiteY0" fmla="*/ 0 h 4572381"/>
              <a:gd name="connsiteX1" fmla="*/ 2795431 w 2795431"/>
              <a:gd name="connsiteY1" fmla="*/ 52398 h 4572381"/>
              <a:gd name="connsiteX2" fmla="*/ 2483501 w 2795431"/>
              <a:gd name="connsiteY2" fmla="*/ 4572381 h 4572381"/>
              <a:gd name="connsiteX3" fmla="*/ 84789 w 2795431"/>
              <a:gd name="connsiteY3" fmla="*/ 4572381 h 4572381"/>
              <a:gd name="connsiteX4" fmla="*/ 0 w 2795431"/>
              <a:gd name="connsiteY4" fmla="*/ 0 h 4572381"/>
              <a:gd name="connsiteX0" fmla="*/ 0 w 2815189"/>
              <a:gd name="connsiteY0" fmla="*/ 0 h 4606322"/>
              <a:gd name="connsiteX1" fmla="*/ 2815189 w 2815189"/>
              <a:gd name="connsiteY1" fmla="*/ 86339 h 4606322"/>
              <a:gd name="connsiteX2" fmla="*/ 2503259 w 2815189"/>
              <a:gd name="connsiteY2" fmla="*/ 4606322 h 4606322"/>
              <a:gd name="connsiteX3" fmla="*/ 104547 w 2815189"/>
              <a:gd name="connsiteY3" fmla="*/ 4606322 h 4606322"/>
              <a:gd name="connsiteX4" fmla="*/ 0 w 2815189"/>
              <a:gd name="connsiteY4" fmla="*/ 0 h 4606322"/>
              <a:gd name="connsiteX0" fmla="*/ 0 w 2808543"/>
              <a:gd name="connsiteY0" fmla="*/ 0 h 4606322"/>
              <a:gd name="connsiteX1" fmla="*/ 2808543 w 2808543"/>
              <a:gd name="connsiteY1" fmla="*/ 79515 h 4606322"/>
              <a:gd name="connsiteX2" fmla="*/ 2503259 w 2808543"/>
              <a:gd name="connsiteY2" fmla="*/ 4606322 h 4606322"/>
              <a:gd name="connsiteX3" fmla="*/ 104547 w 2808543"/>
              <a:gd name="connsiteY3" fmla="*/ 4606322 h 4606322"/>
              <a:gd name="connsiteX4" fmla="*/ 0 w 2808543"/>
              <a:gd name="connsiteY4" fmla="*/ 0 h 4606322"/>
              <a:gd name="connsiteX0" fmla="*/ 0 w 2808543"/>
              <a:gd name="connsiteY0" fmla="*/ 0 h 5305830"/>
              <a:gd name="connsiteX1" fmla="*/ 2808543 w 2808543"/>
              <a:gd name="connsiteY1" fmla="*/ 79515 h 5305830"/>
              <a:gd name="connsiteX2" fmla="*/ 2503259 w 2808543"/>
              <a:gd name="connsiteY2" fmla="*/ 4606322 h 5305830"/>
              <a:gd name="connsiteX3" fmla="*/ 27937 w 2808543"/>
              <a:gd name="connsiteY3" fmla="*/ 5305830 h 5305830"/>
              <a:gd name="connsiteX4" fmla="*/ 0 w 2808543"/>
              <a:gd name="connsiteY4" fmla="*/ 0 h 5305830"/>
              <a:gd name="connsiteX0" fmla="*/ 73170 w 2881713"/>
              <a:gd name="connsiteY0" fmla="*/ 0 h 5311228"/>
              <a:gd name="connsiteX1" fmla="*/ 2881713 w 2881713"/>
              <a:gd name="connsiteY1" fmla="*/ 79515 h 5311228"/>
              <a:gd name="connsiteX2" fmla="*/ 2576429 w 2881713"/>
              <a:gd name="connsiteY2" fmla="*/ 4606322 h 5311228"/>
              <a:gd name="connsiteX3" fmla="*/ 0 w 2881713"/>
              <a:gd name="connsiteY3" fmla="*/ 5311228 h 5311228"/>
              <a:gd name="connsiteX4" fmla="*/ 73170 w 2881713"/>
              <a:gd name="connsiteY4" fmla="*/ 0 h 5311228"/>
              <a:gd name="connsiteX0" fmla="*/ 100465 w 2909008"/>
              <a:gd name="connsiteY0" fmla="*/ 0 h 5337810"/>
              <a:gd name="connsiteX1" fmla="*/ 2909008 w 2909008"/>
              <a:gd name="connsiteY1" fmla="*/ 79515 h 5337810"/>
              <a:gd name="connsiteX2" fmla="*/ 2603724 w 2909008"/>
              <a:gd name="connsiteY2" fmla="*/ 4606322 h 5337810"/>
              <a:gd name="connsiteX3" fmla="*/ 0 w 2909008"/>
              <a:gd name="connsiteY3" fmla="*/ 5337810 h 5337810"/>
              <a:gd name="connsiteX4" fmla="*/ 100465 w 2909008"/>
              <a:gd name="connsiteY4" fmla="*/ 0 h 5337810"/>
              <a:gd name="connsiteX0" fmla="*/ 100465 w 2909008"/>
              <a:gd name="connsiteY0" fmla="*/ 0 h 5337810"/>
              <a:gd name="connsiteX1" fmla="*/ 2909008 w 2909008"/>
              <a:gd name="connsiteY1" fmla="*/ 79515 h 5337810"/>
              <a:gd name="connsiteX2" fmla="*/ 2783331 w 2909008"/>
              <a:gd name="connsiteY2" fmla="*/ 4777092 h 5337810"/>
              <a:gd name="connsiteX3" fmla="*/ 0 w 2909008"/>
              <a:gd name="connsiteY3" fmla="*/ 5337810 h 5337810"/>
              <a:gd name="connsiteX4" fmla="*/ 100465 w 2909008"/>
              <a:gd name="connsiteY4" fmla="*/ 0 h 5337810"/>
              <a:gd name="connsiteX0" fmla="*/ 100465 w 3135722"/>
              <a:gd name="connsiteY0" fmla="*/ 0 h 5337810"/>
              <a:gd name="connsiteX1" fmla="*/ 2909008 w 3135722"/>
              <a:gd name="connsiteY1" fmla="*/ 79515 h 5337810"/>
              <a:gd name="connsiteX2" fmla="*/ 3135722 w 3135722"/>
              <a:gd name="connsiteY2" fmla="*/ 5125278 h 5337810"/>
              <a:gd name="connsiteX3" fmla="*/ 0 w 3135722"/>
              <a:gd name="connsiteY3" fmla="*/ 5337810 h 5337810"/>
              <a:gd name="connsiteX4" fmla="*/ 100465 w 3135722"/>
              <a:gd name="connsiteY4" fmla="*/ 0 h 5337810"/>
              <a:gd name="connsiteX0" fmla="*/ 100465 w 3052412"/>
              <a:gd name="connsiteY0" fmla="*/ 0 h 5337810"/>
              <a:gd name="connsiteX1" fmla="*/ 2909008 w 3052412"/>
              <a:gd name="connsiteY1" fmla="*/ 79515 h 5337810"/>
              <a:gd name="connsiteX2" fmla="*/ 3052412 w 3052412"/>
              <a:gd name="connsiteY2" fmla="*/ 5312778 h 5337810"/>
              <a:gd name="connsiteX3" fmla="*/ 0 w 3052412"/>
              <a:gd name="connsiteY3" fmla="*/ 5337810 h 5337810"/>
              <a:gd name="connsiteX4" fmla="*/ 100465 w 3052412"/>
              <a:gd name="connsiteY4" fmla="*/ 0 h 5337810"/>
              <a:gd name="connsiteX0" fmla="*/ 100465 w 2932436"/>
              <a:gd name="connsiteY0" fmla="*/ 0 h 5337810"/>
              <a:gd name="connsiteX1" fmla="*/ 2909008 w 2932436"/>
              <a:gd name="connsiteY1" fmla="*/ 79515 h 5337810"/>
              <a:gd name="connsiteX2" fmla="*/ 2932436 w 2932436"/>
              <a:gd name="connsiteY2" fmla="*/ 5216890 h 5337810"/>
              <a:gd name="connsiteX3" fmla="*/ 0 w 2932436"/>
              <a:gd name="connsiteY3" fmla="*/ 5337810 h 5337810"/>
              <a:gd name="connsiteX4" fmla="*/ 100465 w 2932436"/>
              <a:gd name="connsiteY4" fmla="*/ 0 h 5337810"/>
              <a:gd name="connsiteX0" fmla="*/ 100465 w 2909008"/>
              <a:gd name="connsiteY0" fmla="*/ 0 h 5337810"/>
              <a:gd name="connsiteX1" fmla="*/ 2909008 w 2909008"/>
              <a:gd name="connsiteY1" fmla="*/ 79515 h 5337810"/>
              <a:gd name="connsiteX2" fmla="*/ 2850374 w 2909008"/>
              <a:gd name="connsiteY2" fmla="*/ 5310105 h 5337810"/>
              <a:gd name="connsiteX3" fmla="*/ 0 w 2909008"/>
              <a:gd name="connsiteY3" fmla="*/ 5337810 h 5337810"/>
              <a:gd name="connsiteX4" fmla="*/ 100465 w 2909008"/>
              <a:gd name="connsiteY4" fmla="*/ 0 h 5337810"/>
              <a:gd name="connsiteX0" fmla="*/ 100465 w 2909008"/>
              <a:gd name="connsiteY0" fmla="*/ 0 h 5356623"/>
              <a:gd name="connsiteX1" fmla="*/ 2909008 w 2909008"/>
              <a:gd name="connsiteY1" fmla="*/ 79515 h 5356623"/>
              <a:gd name="connsiteX2" fmla="*/ 2802608 w 2909008"/>
              <a:gd name="connsiteY2" fmla="*/ 5356623 h 5356623"/>
              <a:gd name="connsiteX3" fmla="*/ 0 w 2909008"/>
              <a:gd name="connsiteY3" fmla="*/ 5337810 h 5356623"/>
              <a:gd name="connsiteX4" fmla="*/ 100465 w 2909008"/>
              <a:gd name="connsiteY4" fmla="*/ 0 h 5356623"/>
              <a:gd name="connsiteX0" fmla="*/ 100465 w 2909008"/>
              <a:gd name="connsiteY0" fmla="*/ 0 h 5343688"/>
              <a:gd name="connsiteX1" fmla="*/ 2909008 w 2909008"/>
              <a:gd name="connsiteY1" fmla="*/ 79515 h 5343688"/>
              <a:gd name="connsiteX2" fmla="*/ 2843194 w 2909008"/>
              <a:gd name="connsiteY2" fmla="*/ 5343688 h 5343688"/>
              <a:gd name="connsiteX3" fmla="*/ 0 w 2909008"/>
              <a:gd name="connsiteY3" fmla="*/ 5337810 h 5343688"/>
              <a:gd name="connsiteX4" fmla="*/ 100465 w 2909008"/>
              <a:gd name="connsiteY4" fmla="*/ 0 h 5343688"/>
              <a:gd name="connsiteX0" fmla="*/ 100465 w 2909008"/>
              <a:gd name="connsiteY0" fmla="*/ 0 h 5363625"/>
              <a:gd name="connsiteX1" fmla="*/ 2909008 w 2909008"/>
              <a:gd name="connsiteY1" fmla="*/ 79515 h 5363625"/>
              <a:gd name="connsiteX2" fmla="*/ 2822723 w 2909008"/>
              <a:gd name="connsiteY2" fmla="*/ 5363625 h 5363625"/>
              <a:gd name="connsiteX3" fmla="*/ 0 w 2909008"/>
              <a:gd name="connsiteY3" fmla="*/ 5337810 h 5363625"/>
              <a:gd name="connsiteX4" fmla="*/ 100465 w 2909008"/>
              <a:gd name="connsiteY4" fmla="*/ 0 h 5363625"/>
              <a:gd name="connsiteX0" fmla="*/ 100465 w 2909008"/>
              <a:gd name="connsiteY0" fmla="*/ 0 h 5383919"/>
              <a:gd name="connsiteX1" fmla="*/ 2909008 w 2909008"/>
              <a:gd name="connsiteY1" fmla="*/ 79515 h 5383919"/>
              <a:gd name="connsiteX2" fmla="*/ 2829191 w 2909008"/>
              <a:gd name="connsiteY2" fmla="*/ 5383919 h 5383919"/>
              <a:gd name="connsiteX3" fmla="*/ 0 w 2909008"/>
              <a:gd name="connsiteY3" fmla="*/ 5337810 h 5383919"/>
              <a:gd name="connsiteX4" fmla="*/ 100465 w 2909008"/>
              <a:gd name="connsiteY4" fmla="*/ 0 h 5383919"/>
              <a:gd name="connsiteX0" fmla="*/ 100465 w 2927206"/>
              <a:gd name="connsiteY0" fmla="*/ 0 h 5383919"/>
              <a:gd name="connsiteX1" fmla="*/ 2927206 w 2927206"/>
              <a:gd name="connsiteY1" fmla="*/ 61793 h 5383919"/>
              <a:gd name="connsiteX2" fmla="*/ 2829191 w 2927206"/>
              <a:gd name="connsiteY2" fmla="*/ 5383919 h 5383919"/>
              <a:gd name="connsiteX3" fmla="*/ 0 w 2927206"/>
              <a:gd name="connsiteY3" fmla="*/ 5337810 h 5383919"/>
              <a:gd name="connsiteX4" fmla="*/ 100465 w 2927206"/>
              <a:gd name="connsiteY4" fmla="*/ 0 h 5383919"/>
              <a:gd name="connsiteX0" fmla="*/ 100465 w 2927444"/>
              <a:gd name="connsiteY0" fmla="*/ 0 h 5383919"/>
              <a:gd name="connsiteX1" fmla="*/ 2927444 w 2927444"/>
              <a:gd name="connsiteY1" fmla="*/ 43834 h 5383919"/>
              <a:gd name="connsiteX2" fmla="*/ 2829191 w 2927444"/>
              <a:gd name="connsiteY2" fmla="*/ 5383919 h 5383919"/>
              <a:gd name="connsiteX3" fmla="*/ 0 w 2927444"/>
              <a:gd name="connsiteY3" fmla="*/ 5337810 h 5383919"/>
              <a:gd name="connsiteX4" fmla="*/ 100465 w 2927444"/>
              <a:gd name="connsiteY4" fmla="*/ 0 h 5383919"/>
              <a:gd name="connsiteX0" fmla="*/ 55924 w 2927444"/>
              <a:gd name="connsiteY0" fmla="*/ 0 h 5411452"/>
              <a:gd name="connsiteX1" fmla="*/ 2927444 w 2927444"/>
              <a:gd name="connsiteY1" fmla="*/ 71367 h 5411452"/>
              <a:gd name="connsiteX2" fmla="*/ 2829191 w 2927444"/>
              <a:gd name="connsiteY2" fmla="*/ 5411452 h 5411452"/>
              <a:gd name="connsiteX3" fmla="*/ 0 w 2927444"/>
              <a:gd name="connsiteY3" fmla="*/ 5365343 h 5411452"/>
              <a:gd name="connsiteX4" fmla="*/ 55924 w 2927444"/>
              <a:gd name="connsiteY4" fmla="*/ 0 h 5411452"/>
              <a:gd name="connsiteX0" fmla="*/ 55924 w 2927444"/>
              <a:gd name="connsiteY0" fmla="*/ 0 h 5411452"/>
              <a:gd name="connsiteX1" fmla="*/ 2927444 w 2927444"/>
              <a:gd name="connsiteY1" fmla="*/ 71367 h 5411452"/>
              <a:gd name="connsiteX2" fmla="*/ 2829191 w 2927444"/>
              <a:gd name="connsiteY2" fmla="*/ 5411452 h 5411452"/>
              <a:gd name="connsiteX3" fmla="*/ 0 w 2927444"/>
              <a:gd name="connsiteY3" fmla="*/ 5365343 h 5411452"/>
              <a:gd name="connsiteX4" fmla="*/ 55924 w 2927444"/>
              <a:gd name="connsiteY4" fmla="*/ 0 h 5411452"/>
              <a:gd name="connsiteX0" fmla="*/ 55924 w 2927444"/>
              <a:gd name="connsiteY0" fmla="*/ 0 h 5411096"/>
              <a:gd name="connsiteX1" fmla="*/ 2927444 w 2927444"/>
              <a:gd name="connsiteY1" fmla="*/ 71367 h 5411096"/>
              <a:gd name="connsiteX2" fmla="*/ 2802252 w 2927444"/>
              <a:gd name="connsiteY2" fmla="*/ 5411096 h 5411096"/>
              <a:gd name="connsiteX3" fmla="*/ 0 w 2927444"/>
              <a:gd name="connsiteY3" fmla="*/ 5365343 h 5411096"/>
              <a:gd name="connsiteX4" fmla="*/ 55924 w 2927444"/>
              <a:gd name="connsiteY4" fmla="*/ 0 h 5411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444" h="5411096">
                <a:moveTo>
                  <a:pt x="55924" y="0"/>
                </a:moveTo>
                <a:lnTo>
                  <a:pt x="2927444" y="71367"/>
                </a:lnTo>
                <a:lnTo>
                  <a:pt x="2802252" y="5411096"/>
                </a:lnTo>
                <a:lnTo>
                  <a:pt x="0" y="5365343"/>
                </a:lnTo>
                <a:lnTo>
                  <a:pt x="55924" y="0"/>
                </a:lnTo>
                <a:close/>
              </a:path>
            </a:pathLst>
          </a:custGeom>
          <a:solidFill>
            <a:schemeClr val="bg1">
              <a:lumMod val="75000"/>
            </a:schemeClr>
          </a:solidFill>
          <a:scene3d>
            <a:camera prst="isometricRightUp"/>
            <a:lightRig rig="threePt" dir="t"/>
          </a:scene3d>
        </p:spPr>
        <p:txBody>
          <a:bodyPr/>
          <a:lstStyle>
            <a:lvl1pPr marL="0" indent="0" algn="ctr">
              <a:buNone/>
              <a:defRPr>
                <a:solidFill>
                  <a:schemeClr val="tx1">
                    <a:lumMod val="50000"/>
                    <a:lumOff val="50000"/>
                  </a:schemeClr>
                </a:solidFill>
              </a:defRPr>
            </a:lvl1pPr>
          </a:lstStyle>
          <a:p>
            <a:endParaRPr lang="id-ID"/>
          </a:p>
        </p:txBody>
      </p:sp>
      <p:sp>
        <p:nvSpPr>
          <p:cNvPr id="8" name="Picture Placeholder 7"/>
          <p:cNvSpPr>
            <a:spLocks noGrp="1"/>
          </p:cNvSpPr>
          <p:nvPr>
            <p:ph type="pic" sz="quarter" idx="12"/>
          </p:nvPr>
        </p:nvSpPr>
        <p:spPr>
          <a:xfrm rot="2654530">
            <a:off x="5317705" y="1171149"/>
            <a:ext cx="2927444" cy="5411452"/>
          </a:xfrm>
          <a:custGeom>
            <a:avLst/>
            <a:gdLst>
              <a:gd name="connsiteX0" fmla="*/ 0 w 2398712"/>
              <a:gd name="connsiteY0" fmla="*/ 0 h 4362450"/>
              <a:gd name="connsiteX1" fmla="*/ 2398712 w 2398712"/>
              <a:gd name="connsiteY1" fmla="*/ 0 h 4362450"/>
              <a:gd name="connsiteX2" fmla="*/ 2398712 w 2398712"/>
              <a:gd name="connsiteY2" fmla="*/ 4362450 h 4362450"/>
              <a:gd name="connsiteX3" fmla="*/ 0 w 2398712"/>
              <a:gd name="connsiteY3" fmla="*/ 4362450 h 4362450"/>
              <a:gd name="connsiteX4" fmla="*/ 0 w 2398712"/>
              <a:gd name="connsiteY4" fmla="*/ 0 h 4362450"/>
              <a:gd name="connsiteX0" fmla="*/ 0 w 2485639"/>
              <a:gd name="connsiteY0" fmla="*/ 0 h 4410750"/>
              <a:gd name="connsiteX1" fmla="*/ 2485639 w 2485639"/>
              <a:gd name="connsiteY1" fmla="*/ 48300 h 4410750"/>
              <a:gd name="connsiteX2" fmla="*/ 2485639 w 2485639"/>
              <a:gd name="connsiteY2" fmla="*/ 4410750 h 4410750"/>
              <a:gd name="connsiteX3" fmla="*/ 86927 w 2485639"/>
              <a:gd name="connsiteY3" fmla="*/ 4410750 h 4410750"/>
              <a:gd name="connsiteX4" fmla="*/ 0 w 2485639"/>
              <a:gd name="connsiteY4" fmla="*/ 0 h 4410750"/>
              <a:gd name="connsiteX0" fmla="*/ 0 w 2451521"/>
              <a:gd name="connsiteY0" fmla="*/ 0 h 4443978"/>
              <a:gd name="connsiteX1" fmla="*/ 2451521 w 2451521"/>
              <a:gd name="connsiteY1" fmla="*/ 81528 h 4443978"/>
              <a:gd name="connsiteX2" fmla="*/ 2451521 w 2451521"/>
              <a:gd name="connsiteY2" fmla="*/ 4443978 h 4443978"/>
              <a:gd name="connsiteX3" fmla="*/ 52809 w 2451521"/>
              <a:gd name="connsiteY3" fmla="*/ 4443978 h 4443978"/>
              <a:gd name="connsiteX4" fmla="*/ 0 w 2451521"/>
              <a:gd name="connsiteY4" fmla="*/ 0 h 4443978"/>
              <a:gd name="connsiteX0" fmla="*/ 0 w 2444163"/>
              <a:gd name="connsiteY0" fmla="*/ 0 h 4491031"/>
              <a:gd name="connsiteX1" fmla="*/ 2444163 w 2444163"/>
              <a:gd name="connsiteY1" fmla="*/ 128581 h 4491031"/>
              <a:gd name="connsiteX2" fmla="*/ 2444163 w 2444163"/>
              <a:gd name="connsiteY2" fmla="*/ 4491031 h 4491031"/>
              <a:gd name="connsiteX3" fmla="*/ 45451 w 2444163"/>
              <a:gd name="connsiteY3" fmla="*/ 4491031 h 4491031"/>
              <a:gd name="connsiteX4" fmla="*/ 0 w 2444163"/>
              <a:gd name="connsiteY4" fmla="*/ 0 h 4491031"/>
              <a:gd name="connsiteX0" fmla="*/ 0 w 2476856"/>
              <a:gd name="connsiteY0" fmla="*/ 0 h 4565557"/>
              <a:gd name="connsiteX1" fmla="*/ 2476856 w 2476856"/>
              <a:gd name="connsiteY1" fmla="*/ 203107 h 4565557"/>
              <a:gd name="connsiteX2" fmla="*/ 2476856 w 2476856"/>
              <a:gd name="connsiteY2" fmla="*/ 4565557 h 4565557"/>
              <a:gd name="connsiteX3" fmla="*/ 78144 w 2476856"/>
              <a:gd name="connsiteY3" fmla="*/ 4565557 h 4565557"/>
              <a:gd name="connsiteX4" fmla="*/ 0 w 2476856"/>
              <a:gd name="connsiteY4" fmla="*/ 0 h 4565557"/>
              <a:gd name="connsiteX0" fmla="*/ 0 w 2436983"/>
              <a:gd name="connsiteY0" fmla="*/ 0 h 4524615"/>
              <a:gd name="connsiteX1" fmla="*/ 2436983 w 2436983"/>
              <a:gd name="connsiteY1" fmla="*/ 162165 h 4524615"/>
              <a:gd name="connsiteX2" fmla="*/ 2436983 w 2436983"/>
              <a:gd name="connsiteY2" fmla="*/ 4524615 h 4524615"/>
              <a:gd name="connsiteX3" fmla="*/ 38271 w 2436983"/>
              <a:gd name="connsiteY3" fmla="*/ 4524615 h 4524615"/>
              <a:gd name="connsiteX4" fmla="*/ 0 w 2436983"/>
              <a:gd name="connsiteY4" fmla="*/ 0 h 4524615"/>
              <a:gd name="connsiteX0" fmla="*/ 0 w 2430694"/>
              <a:gd name="connsiteY0" fmla="*/ 0 h 4490853"/>
              <a:gd name="connsiteX1" fmla="*/ 2430694 w 2430694"/>
              <a:gd name="connsiteY1" fmla="*/ 128403 h 4490853"/>
              <a:gd name="connsiteX2" fmla="*/ 2430694 w 2430694"/>
              <a:gd name="connsiteY2" fmla="*/ 4490853 h 4490853"/>
              <a:gd name="connsiteX3" fmla="*/ 31982 w 2430694"/>
              <a:gd name="connsiteY3" fmla="*/ 4490853 h 4490853"/>
              <a:gd name="connsiteX4" fmla="*/ 0 w 2430694"/>
              <a:gd name="connsiteY4" fmla="*/ 0 h 4490853"/>
              <a:gd name="connsiteX0" fmla="*/ 0 w 2465169"/>
              <a:gd name="connsiteY0" fmla="*/ 0 h 4490853"/>
              <a:gd name="connsiteX1" fmla="*/ 2465169 w 2465169"/>
              <a:gd name="connsiteY1" fmla="*/ 68237 h 4490853"/>
              <a:gd name="connsiteX2" fmla="*/ 2430694 w 2465169"/>
              <a:gd name="connsiteY2" fmla="*/ 4490853 h 4490853"/>
              <a:gd name="connsiteX3" fmla="*/ 31982 w 2465169"/>
              <a:gd name="connsiteY3" fmla="*/ 4490853 h 4490853"/>
              <a:gd name="connsiteX4" fmla="*/ 0 w 2465169"/>
              <a:gd name="connsiteY4" fmla="*/ 0 h 4490853"/>
              <a:gd name="connsiteX0" fmla="*/ 0 w 2533228"/>
              <a:gd name="connsiteY0" fmla="*/ 0 h 4490853"/>
              <a:gd name="connsiteX1" fmla="*/ 2533228 w 2533228"/>
              <a:gd name="connsiteY1" fmla="*/ 15251 h 4490853"/>
              <a:gd name="connsiteX2" fmla="*/ 2430694 w 2533228"/>
              <a:gd name="connsiteY2" fmla="*/ 4490853 h 4490853"/>
              <a:gd name="connsiteX3" fmla="*/ 31982 w 2533228"/>
              <a:gd name="connsiteY3" fmla="*/ 4490853 h 4490853"/>
              <a:gd name="connsiteX4" fmla="*/ 0 w 2533228"/>
              <a:gd name="connsiteY4" fmla="*/ 0 h 4490853"/>
              <a:gd name="connsiteX0" fmla="*/ 0 w 2682102"/>
              <a:gd name="connsiteY0" fmla="*/ 36666 h 4527519"/>
              <a:gd name="connsiteX1" fmla="*/ 2682102 w 2682102"/>
              <a:gd name="connsiteY1" fmla="*/ 0 h 4527519"/>
              <a:gd name="connsiteX2" fmla="*/ 2430694 w 2682102"/>
              <a:gd name="connsiteY2" fmla="*/ 4527519 h 4527519"/>
              <a:gd name="connsiteX3" fmla="*/ 31982 w 2682102"/>
              <a:gd name="connsiteY3" fmla="*/ 4527519 h 4527519"/>
              <a:gd name="connsiteX4" fmla="*/ 0 w 2682102"/>
              <a:gd name="connsiteY4" fmla="*/ 36666 h 4527519"/>
              <a:gd name="connsiteX0" fmla="*/ 0 w 2743337"/>
              <a:gd name="connsiteY0" fmla="*/ 83007 h 4573860"/>
              <a:gd name="connsiteX1" fmla="*/ 2743337 w 2743337"/>
              <a:gd name="connsiteY1" fmla="*/ 0 h 4573860"/>
              <a:gd name="connsiteX2" fmla="*/ 2430694 w 2743337"/>
              <a:gd name="connsiteY2" fmla="*/ 4573860 h 4573860"/>
              <a:gd name="connsiteX3" fmla="*/ 31982 w 2743337"/>
              <a:gd name="connsiteY3" fmla="*/ 4573860 h 4573860"/>
              <a:gd name="connsiteX4" fmla="*/ 0 w 2743337"/>
              <a:gd name="connsiteY4" fmla="*/ 83007 h 4573860"/>
              <a:gd name="connsiteX0" fmla="*/ 0 w 2742624"/>
              <a:gd name="connsiteY0" fmla="*/ 29130 h 4519983"/>
              <a:gd name="connsiteX1" fmla="*/ 2742624 w 2742624"/>
              <a:gd name="connsiteY1" fmla="*/ 0 h 4519983"/>
              <a:gd name="connsiteX2" fmla="*/ 2430694 w 2742624"/>
              <a:gd name="connsiteY2" fmla="*/ 4519983 h 4519983"/>
              <a:gd name="connsiteX3" fmla="*/ 31982 w 2742624"/>
              <a:gd name="connsiteY3" fmla="*/ 4519983 h 4519983"/>
              <a:gd name="connsiteX4" fmla="*/ 0 w 2742624"/>
              <a:gd name="connsiteY4" fmla="*/ 29130 h 4519983"/>
              <a:gd name="connsiteX0" fmla="*/ 0 w 2789143"/>
              <a:gd name="connsiteY0" fmla="*/ 0 h 4538619"/>
              <a:gd name="connsiteX1" fmla="*/ 2789143 w 2789143"/>
              <a:gd name="connsiteY1" fmla="*/ 18636 h 4538619"/>
              <a:gd name="connsiteX2" fmla="*/ 2477213 w 2789143"/>
              <a:gd name="connsiteY2" fmla="*/ 4538619 h 4538619"/>
              <a:gd name="connsiteX3" fmla="*/ 78501 w 2789143"/>
              <a:gd name="connsiteY3" fmla="*/ 4538619 h 4538619"/>
              <a:gd name="connsiteX4" fmla="*/ 0 w 2789143"/>
              <a:gd name="connsiteY4" fmla="*/ 0 h 4538619"/>
              <a:gd name="connsiteX0" fmla="*/ 0 w 2768136"/>
              <a:gd name="connsiteY0" fmla="*/ 0 h 4598963"/>
              <a:gd name="connsiteX1" fmla="*/ 2768136 w 2768136"/>
              <a:gd name="connsiteY1" fmla="*/ 78980 h 4598963"/>
              <a:gd name="connsiteX2" fmla="*/ 2456206 w 2768136"/>
              <a:gd name="connsiteY2" fmla="*/ 4598963 h 4598963"/>
              <a:gd name="connsiteX3" fmla="*/ 57494 w 2768136"/>
              <a:gd name="connsiteY3" fmla="*/ 4598963 h 4598963"/>
              <a:gd name="connsiteX4" fmla="*/ 0 w 2768136"/>
              <a:gd name="connsiteY4" fmla="*/ 0 h 4598963"/>
              <a:gd name="connsiteX0" fmla="*/ 0 w 2795431"/>
              <a:gd name="connsiteY0" fmla="*/ 0 h 4572381"/>
              <a:gd name="connsiteX1" fmla="*/ 2795431 w 2795431"/>
              <a:gd name="connsiteY1" fmla="*/ 52398 h 4572381"/>
              <a:gd name="connsiteX2" fmla="*/ 2483501 w 2795431"/>
              <a:gd name="connsiteY2" fmla="*/ 4572381 h 4572381"/>
              <a:gd name="connsiteX3" fmla="*/ 84789 w 2795431"/>
              <a:gd name="connsiteY3" fmla="*/ 4572381 h 4572381"/>
              <a:gd name="connsiteX4" fmla="*/ 0 w 2795431"/>
              <a:gd name="connsiteY4" fmla="*/ 0 h 4572381"/>
              <a:gd name="connsiteX0" fmla="*/ 0 w 2815189"/>
              <a:gd name="connsiteY0" fmla="*/ 0 h 4606322"/>
              <a:gd name="connsiteX1" fmla="*/ 2815189 w 2815189"/>
              <a:gd name="connsiteY1" fmla="*/ 86339 h 4606322"/>
              <a:gd name="connsiteX2" fmla="*/ 2503259 w 2815189"/>
              <a:gd name="connsiteY2" fmla="*/ 4606322 h 4606322"/>
              <a:gd name="connsiteX3" fmla="*/ 104547 w 2815189"/>
              <a:gd name="connsiteY3" fmla="*/ 4606322 h 4606322"/>
              <a:gd name="connsiteX4" fmla="*/ 0 w 2815189"/>
              <a:gd name="connsiteY4" fmla="*/ 0 h 4606322"/>
              <a:gd name="connsiteX0" fmla="*/ 0 w 2808543"/>
              <a:gd name="connsiteY0" fmla="*/ 0 h 4606322"/>
              <a:gd name="connsiteX1" fmla="*/ 2808543 w 2808543"/>
              <a:gd name="connsiteY1" fmla="*/ 79515 h 4606322"/>
              <a:gd name="connsiteX2" fmla="*/ 2503259 w 2808543"/>
              <a:gd name="connsiteY2" fmla="*/ 4606322 h 4606322"/>
              <a:gd name="connsiteX3" fmla="*/ 104547 w 2808543"/>
              <a:gd name="connsiteY3" fmla="*/ 4606322 h 4606322"/>
              <a:gd name="connsiteX4" fmla="*/ 0 w 2808543"/>
              <a:gd name="connsiteY4" fmla="*/ 0 h 4606322"/>
              <a:gd name="connsiteX0" fmla="*/ 0 w 2808543"/>
              <a:gd name="connsiteY0" fmla="*/ 0 h 5305830"/>
              <a:gd name="connsiteX1" fmla="*/ 2808543 w 2808543"/>
              <a:gd name="connsiteY1" fmla="*/ 79515 h 5305830"/>
              <a:gd name="connsiteX2" fmla="*/ 2503259 w 2808543"/>
              <a:gd name="connsiteY2" fmla="*/ 4606322 h 5305830"/>
              <a:gd name="connsiteX3" fmla="*/ 27937 w 2808543"/>
              <a:gd name="connsiteY3" fmla="*/ 5305830 h 5305830"/>
              <a:gd name="connsiteX4" fmla="*/ 0 w 2808543"/>
              <a:gd name="connsiteY4" fmla="*/ 0 h 5305830"/>
              <a:gd name="connsiteX0" fmla="*/ 73170 w 2881713"/>
              <a:gd name="connsiteY0" fmla="*/ 0 h 5311228"/>
              <a:gd name="connsiteX1" fmla="*/ 2881713 w 2881713"/>
              <a:gd name="connsiteY1" fmla="*/ 79515 h 5311228"/>
              <a:gd name="connsiteX2" fmla="*/ 2576429 w 2881713"/>
              <a:gd name="connsiteY2" fmla="*/ 4606322 h 5311228"/>
              <a:gd name="connsiteX3" fmla="*/ 0 w 2881713"/>
              <a:gd name="connsiteY3" fmla="*/ 5311228 h 5311228"/>
              <a:gd name="connsiteX4" fmla="*/ 73170 w 2881713"/>
              <a:gd name="connsiteY4" fmla="*/ 0 h 5311228"/>
              <a:gd name="connsiteX0" fmla="*/ 100465 w 2909008"/>
              <a:gd name="connsiteY0" fmla="*/ 0 h 5337810"/>
              <a:gd name="connsiteX1" fmla="*/ 2909008 w 2909008"/>
              <a:gd name="connsiteY1" fmla="*/ 79515 h 5337810"/>
              <a:gd name="connsiteX2" fmla="*/ 2603724 w 2909008"/>
              <a:gd name="connsiteY2" fmla="*/ 4606322 h 5337810"/>
              <a:gd name="connsiteX3" fmla="*/ 0 w 2909008"/>
              <a:gd name="connsiteY3" fmla="*/ 5337810 h 5337810"/>
              <a:gd name="connsiteX4" fmla="*/ 100465 w 2909008"/>
              <a:gd name="connsiteY4" fmla="*/ 0 h 5337810"/>
              <a:gd name="connsiteX0" fmla="*/ 100465 w 2909008"/>
              <a:gd name="connsiteY0" fmla="*/ 0 h 5337810"/>
              <a:gd name="connsiteX1" fmla="*/ 2909008 w 2909008"/>
              <a:gd name="connsiteY1" fmla="*/ 79515 h 5337810"/>
              <a:gd name="connsiteX2" fmla="*/ 2783331 w 2909008"/>
              <a:gd name="connsiteY2" fmla="*/ 4777092 h 5337810"/>
              <a:gd name="connsiteX3" fmla="*/ 0 w 2909008"/>
              <a:gd name="connsiteY3" fmla="*/ 5337810 h 5337810"/>
              <a:gd name="connsiteX4" fmla="*/ 100465 w 2909008"/>
              <a:gd name="connsiteY4" fmla="*/ 0 h 5337810"/>
              <a:gd name="connsiteX0" fmla="*/ 100465 w 3135722"/>
              <a:gd name="connsiteY0" fmla="*/ 0 h 5337810"/>
              <a:gd name="connsiteX1" fmla="*/ 2909008 w 3135722"/>
              <a:gd name="connsiteY1" fmla="*/ 79515 h 5337810"/>
              <a:gd name="connsiteX2" fmla="*/ 3135722 w 3135722"/>
              <a:gd name="connsiteY2" fmla="*/ 5125278 h 5337810"/>
              <a:gd name="connsiteX3" fmla="*/ 0 w 3135722"/>
              <a:gd name="connsiteY3" fmla="*/ 5337810 h 5337810"/>
              <a:gd name="connsiteX4" fmla="*/ 100465 w 3135722"/>
              <a:gd name="connsiteY4" fmla="*/ 0 h 5337810"/>
              <a:gd name="connsiteX0" fmla="*/ 100465 w 3052412"/>
              <a:gd name="connsiteY0" fmla="*/ 0 h 5337810"/>
              <a:gd name="connsiteX1" fmla="*/ 2909008 w 3052412"/>
              <a:gd name="connsiteY1" fmla="*/ 79515 h 5337810"/>
              <a:gd name="connsiteX2" fmla="*/ 3052412 w 3052412"/>
              <a:gd name="connsiteY2" fmla="*/ 5312778 h 5337810"/>
              <a:gd name="connsiteX3" fmla="*/ 0 w 3052412"/>
              <a:gd name="connsiteY3" fmla="*/ 5337810 h 5337810"/>
              <a:gd name="connsiteX4" fmla="*/ 100465 w 3052412"/>
              <a:gd name="connsiteY4" fmla="*/ 0 h 5337810"/>
              <a:gd name="connsiteX0" fmla="*/ 100465 w 2932436"/>
              <a:gd name="connsiteY0" fmla="*/ 0 h 5337810"/>
              <a:gd name="connsiteX1" fmla="*/ 2909008 w 2932436"/>
              <a:gd name="connsiteY1" fmla="*/ 79515 h 5337810"/>
              <a:gd name="connsiteX2" fmla="*/ 2932436 w 2932436"/>
              <a:gd name="connsiteY2" fmla="*/ 5216890 h 5337810"/>
              <a:gd name="connsiteX3" fmla="*/ 0 w 2932436"/>
              <a:gd name="connsiteY3" fmla="*/ 5337810 h 5337810"/>
              <a:gd name="connsiteX4" fmla="*/ 100465 w 2932436"/>
              <a:gd name="connsiteY4" fmla="*/ 0 h 5337810"/>
              <a:gd name="connsiteX0" fmla="*/ 100465 w 2909008"/>
              <a:gd name="connsiteY0" fmla="*/ 0 h 5337810"/>
              <a:gd name="connsiteX1" fmla="*/ 2909008 w 2909008"/>
              <a:gd name="connsiteY1" fmla="*/ 79515 h 5337810"/>
              <a:gd name="connsiteX2" fmla="*/ 2850374 w 2909008"/>
              <a:gd name="connsiteY2" fmla="*/ 5310105 h 5337810"/>
              <a:gd name="connsiteX3" fmla="*/ 0 w 2909008"/>
              <a:gd name="connsiteY3" fmla="*/ 5337810 h 5337810"/>
              <a:gd name="connsiteX4" fmla="*/ 100465 w 2909008"/>
              <a:gd name="connsiteY4" fmla="*/ 0 h 5337810"/>
              <a:gd name="connsiteX0" fmla="*/ 100465 w 2909008"/>
              <a:gd name="connsiteY0" fmla="*/ 0 h 5356623"/>
              <a:gd name="connsiteX1" fmla="*/ 2909008 w 2909008"/>
              <a:gd name="connsiteY1" fmla="*/ 79515 h 5356623"/>
              <a:gd name="connsiteX2" fmla="*/ 2802608 w 2909008"/>
              <a:gd name="connsiteY2" fmla="*/ 5356623 h 5356623"/>
              <a:gd name="connsiteX3" fmla="*/ 0 w 2909008"/>
              <a:gd name="connsiteY3" fmla="*/ 5337810 h 5356623"/>
              <a:gd name="connsiteX4" fmla="*/ 100465 w 2909008"/>
              <a:gd name="connsiteY4" fmla="*/ 0 h 5356623"/>
              <a:gd name="connsiteX0" fmla="*/ 100465 w 2909008"/>
              <a:gd name="connsiteY0" fmla="*/ 0 h 5343688"/>
              <a:gd name="connsiteX1" fmla="*/ 2909008 w 2909008"/>
              <a:gd name="connsiteY1" fmla="*/ 79515 h 5343688"/>
              <a:gd name="connsiteX2" fmla="*/ 2843194 w 2909008"/>
              <a:gd name="connsiteY2" fmla="*/ 5343688 h 5343688"/>
              <a:gd name="connsiteX3" fmla="*/ 0 w 2909008"/>
              <a:gd name="connsiteY3" fmla="*/ 5337810 h 5343688"/>
              <a:gd name="connsiteX4" fmla="*/ 100465 w 2909008"/>
              <a:gd name="connsiteY4" fmla="*/ 0 h 5343688"/>
              <a:gd name="connsiteX0" fmla="*/ 100465 w 2909008"/>
              <a:gd name="connsiteY0" fmla="*/ 0 h 5363625"/>
              <a:gd name="connsiteX1" fmla="*/ 2909008 w 2909008"/>
              <a:gd name="connsiteY1" fmla="*/ 79515 h 5363625"/>
              <a:gd name="connsiteX2" fmla="*/ 2822723 w 2909008"/>
              <a:gd name="connsiteY2" fmla="*/ 5363625 h 5363625"/>
              <a:gd name="connsiteX3" fmla="*/ 0 w 2909008"/>
              <a:gd name="connsiteY3" fmla="*/ 5337810 h 5363625"/>
              <a:gd name="connsiteX4" fmla="*/ 100465 w 2909008"/>
              <a:gd name="connsiteY4" fmla="*/ 0 h 5363625"/>
              <a:gd name="connsiteX0" fmla="*/ 100465 w 2909008"/>
              <a:gd name="connsiteY0" fmla="*/ 0 h 5383919"/>
              <a:gd name="connsiteX1" fmla="*/ 2909008 w 2909008"/>
              <a:gd name="connsiteY1" fmla="*/ 79515 h 5383919"/>
              <a:gd name="connsiteX2" fmla="*/ 2829191 w 2909008"/>
              <a:gd name="connsiteY2" fmla="*/ 5383919 h 5383919"/>
              <a:gd name="connsiteX3" fmla="*/ 0 w 2909008"/>
              <a:gd name="connsiteY3" fmla="*/ 5337810 h 5383919"/>
              <a:gd name="connsiteX4" fmla="*/ 100465 w 2909008"/>
              <a:gd name="connsiteY4" fmla="*/ 0 h 5383919"/>
              <a:gd name="connsiteX0" fmla="*/ 100465 w 2927206"/>
              <a:gd name="connsiteY0" fmla="*/ 0 h 5383919"/>
              <a:gd name="connsiteX1" fmla="*/ 2927206 w 2927206"/>
              <a:gd name="connsiteY1" fmla="*/ 61793 h 5383919"/>
              <a:gd name="connsiteX2" fmla="*/ 2829191 w 2927206"/>
              <a:gd name="connsiteY2" fmla="*/ 5383919 h 5383919"/>
              <a:gd name="connsiteX3" fmla="*/ 0 w 2927206"/>
              <a:gd name="connsiteY3" fmla="*/ 5337810 h 5383919"/>
              <a:gd name="connsiteX4" fmla="*/ 100465 w 2927206"/>
              <a:gd name="connsiteY4" fmla="*/ 0 h 5383919"/>
              <a:gd name="connsiteX0" fmla="*/ 100465 w 2927444"/>
              <a:gd name="connsiteY0" fmla="*/ 0 h 5383919"/>
              <a:gd name="connsiteX1" fmla="*/ 2927444 w 2927444"/>
              <a:gd name="connsiteY1" fmla="*/ 43834 h 5383919"/>
              <a:gd name="connsiteX2" fmla="*/ 2829191 w 2927444"/>
              <a:gd name="connsiteY2" fmla="*/ 5383919 h 5383919"/>
              <a:gd name="connsiteX3" fmla="*/ 0 w 2927444"/>
              <a:gd name="connsiteY3" fmla="*/ 5337810 h 5383919"/>
              <a:gd name="connsiteX4" fmla="*/ 100465 w 2927444"/>
              <a:gd name="connsiteY4" fmla="*/ 0 h 5383919"/>
              <a:gd name="connsiteX0" fmla="*/ 55924 w 2927444"/>
              <a:gd name="connsiteY0" fmla="*/ 0 h 5411452"/>
              <a:gd name="connsiteX1" fmla="*/ 2927444 w 2927444"/>
              <a:gd name="connsiteY1" fmla="*/ 71367 h 5411452"/>
              <a:gd name="connsiteX2" fmla="*/ 2829191 w 2927444"/>
              <a:gd name="connsiteY2" fmla="*/ 5411452 h 5411452"/>
              <a:gd name="connsiteX3" fmla="*/ 0 w 2927444"/>
              <a:gd name="connsiteY3" fmla="*/ 5365343 h 5411452"/>
              <a:gd name="connsiteX4" fmla="*/ 55924 w 2927444"/>
              <a:gd name="connsiteY4" fmla="*/ 0 h 5411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7444" h="5411452">
                <a:moveTo>
                  <a:pt x="55924" y="0"/>
                </a:moveTo>
                <a:lnTo>
                  <a:pt x="2927444" y="71367"/>
                </a:lnTo>
                <a:lnTo>
                  <a:pt x="2829191" y="5411452"/>
                </a:lnTo>
                <a:lnTo>
                  <a:pt x="0" y="5365343"/>
                </a:lnTo>
                <a:lnTo>
                  <a:pt x="55924" y="0"/>
                </a:lnTo>
                <a:close/>
              </a:path>
            </a:pathLst>
          </a:custGeom>
          <a:solidFill>
            <a:schemeClr val="bg1">
              <a:lumMod val="75000"/>
            </a:schemeClr>
          </a:solidFill>
          <a:scene3d>
            <a:camera prst="isometricRightUp"/>
            <a:lightRig rig="threePt" dir="t"/>
          </a:scene3d>
        </p:spPr>
        <p:txBody>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7" name="TextBox 6"/>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011130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2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275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3036498" y="0"/>
            <a:ext cx="9155502" cy="6858000"/>
          </a:xfrm>
          <a:custGeom>
            <a:avLst/>
            <a:gdLst>
              <a:gd name="connsiteX0" fmla="*/ 6857999 w 9155502"/>
              <a:gd name="connsiteY0" fmla="*/ 0 h 6858000"/>
              <a:gd name="connsiteX1" fmla="*/ 9155502 w 9155502"/>
              <a:gd name="connsiteY1" fmla="*/ 0 h 6858000"/>
              <a:gd name="connsiteX2" fmla="*/ 9155502 w 9155502"/>
              <a:gd name="connsiteY2" fmla="*/ 6858000 h 6858000"/>
              <a:gd name="connsiteX3" fmla="*/ 0 w 9155502"/>
              <a:gd name="connsiteY3" fmla="*/ 6858000 h 6858000"/>
              <a:gd name="connsiteX4" fmla="*/ 3429000 w 9155502"/>
              <a:gd name="connsiteY4" fmla="*/ 3429000 h 6858000"/>
              <a:gd name="connsiteX5" fmla="*/ 3428999 w 9155502"/>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55502" h="6858000">
                <a:moveTo>
                  <a:pt x="6857999" y="0"/>
                </a:moveTo>
                <a:lnTo>
                  <a:pt x="9155502" y="0"/>
                </a:lnTo>
                <a:lnTo>
                  <a:pt x="9155502" y="6858000"/>
                </a:lnTo>
                <a:lnTo>
                  <a:pt x="0" y="6858000"/>
                </a:lnTo>
                <a:lnTo>
                  <a:pt x="3429000" y="3429000"/>
                </a:lnTo>
                <a:lnTo>
                  <a:pt x="3428999" y="3429000"/>
                </a:lnTo>
                <a:close/>
              </a:path>
            </a:pathLst>
          </a:custGeom>
        </p:spPr>
        <p:txBody>
          <a:bodyPr wrap="square">
            <a:noAutofit/>
          </a:bodyPr>
          <a:lstStyle>
            <a:lvl1pPr marL="0" indent="0" algn="ctr">
              <a:buNone/>
              <a:defRPr>
                <a:solidFill>
                  <a:schemeClr val="tx1">
                    <a:lumMod val="65000"/>
                    <a:lumOff val="35000"/>
                  </a:schemeClr>
                </a:solidFill>
              </a:defRPr>
            </a:lvl1pPr>
          </a:lstStyle>
          <a:p>
            <a:endParaRPr lang="id-ID"/>
          </a:p>
        </p:txBody>
      </p:sp>
      <p:sp>
        <p:nvSpPr>
          <p:cNvPr id="8" name="Freeform: Shape 7"/>
          <p:cNvSpPr/>
          <p:nvPr userDrawn="1"/>
        </p:nvSpPr>
        <p:spPr>
          <a:xfrm>
            <a:off x="9155502" y="0"/>
            <a:ext cx="12700" cy="12700"/>
          </a:xfrm>
          <a:custGeom>
            <a:avLst/>
            <a:gdLst>
              <a:gd name="connsiteX0" fmla="*/ 0 w 12700"/>
              <a:gd name="connsiteY0" fmla="*/ 0 h 12700"/>
              <a:gd name="connsiteX1" fmla="*/ 1 w 12700"/>
              <a:gd name="connsiteY1" fmla="*/ 0 h 12700"/>
              <a:gd name="connsiteX2" fmla="*/ 12700 w 12700"/>
              <a:gd name="connsiteY2" fmla="*/ 0 h 12700"/>
              <a:gd name="connsiteX3" fmla="*/ 12700 w 12700"/>
              <a:gd name="connsiteY3" fmla="*/ 12700 h 12700"/>
              <a:gd name="connsiteX4" fmla="*/ 0 w 12700"/>
              <a:gd name="connsiteY4" fmla="*/ 0 h 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0" h="12700">
                <a:moveTo>
                  <a:pt x="0" y="0"/>
                </a:moveTo>
                <a:lnTo>
                  <a:pt x="1" y="0"/>
                </a:lnTo>
                <a:lnTo>
                  <a:pt x="12700" y="0"/>
                </a:lnTo>
                <a:lnTo>
                  <a:pt x="12700" y="127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Shape 5"/>
          <p:cNvSpPr/>
          <p:nvPr userDrawn="1"/>
        </p:nvSpPr>
        <p:spPr>
          <a:xfrm>
            <a:off x="9155502" y="6845300"/>
            <a:ext cx="12700" cy="12700"/>
          </a:xfrm>
          <a:custGeom>
            <a:avLst/>
            <a:gdLst>
              <a:gd name="connsiteX0" fmla="*/ 12700 w 12700"/>
              <a:gd name="connsiteY0" fmla="*/ 0 h 12700"/>
              <a:gd name="connsiteX1" fmla="*/ 12700 w 12700"/>
              <a:gd name="connsiteY1" fmla="*/ 12700 h 12700"/>
              <a:gd name="connsiteX2" fmla="*/ 0 w 12700"/>
              <a:gd name="connsiteY2" fmla="*/ 12700 h 12700"/>
              <a:gd name="connsiteX3" fmla="*/ 12700 w 12700"/>
              <a:gd name="connsiteY3" fmla="*/ 0 h 12700"/>
            </a:gdLst>
            <a:ahLst/>
            <a:cxnLst>
              <a:cxn ang="0">
                <a:pos x="connsiteX0" y="connsiteY0"/>
              </a:cxn>
              <a:cxn ang="0">
                <a:pos x="connsiteX1" y="connsiteY1"/>
              </a:cxn>
              <a:cxn ang="0">
                <a:pos x="connsiteX2" y="connsiteY2"/>
              </a:cxn>
              <a:cxn ang="0">
                <a:pos x="connsiteX3" y="connsiteY3"/>
              </a:cxn>
            </a:cxnLst>
            <a:rect l="l" t="t" r="r" b="b"/>
            <a:pathLst>
              <a:path w="12700" h="12700">
                <a:moveTo>
                  <a:pt x="12700" y="0"/>
                </a:moveTo>
                <a:lnTo>
                  <a:pt x="12700" y="12700"/>
                </a:lnTo>
                <a:lnTo>
                  <a:pt x="0" y="12700"/>
                </a:lnTo>
                <a:lnTo>
                  <a:pt x="1270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1868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1+#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Parallelogram 1"/>
          <p:cNvSpPr/>
          <p:nvPr userDrawn="1"/>
        </p:nvSpPr>
        <p:spPr>
          <a:xfrm>
            <a:off x="5315854" y="0"/>
            <a:ext cx="11695796" cy="6858000"/>
          </a:xfrm>
          <a:prstGeom prst="parallelogram">
            <a:avLst>
              <a:gd name="adj" fmla="val 10063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rot="300380">
            <a:off x="6763096" y="1534698"/>
            <a:ext cx="4309022" cy="2867729"/>
          </a:xfrm>
          <a:custGeom>
            <a:avLst/>
            <a:gdLst>
              <a:gd name="connsiteX0" fmla="*/ 0 w 3507697"/>
              <a:gd name="connsiteY0" fmla="*/ 0 h 2338388"/>
              <a:gd name="connsiteX1" fmla="*/ 3507697 w 3507697"/>
              <a:gd name="connsiteY1" fmla="*/ 0 h 2338388"/>
              <a:gd name="connsiteX2" fmla="*/ 3507697 w 3507697"/>
              <a:gd name="connsiteY2" fmla="*/ 2338388 h 2338388"/>
              <a:gd name="connsiteX3" fmla="*/ 0 w 3507697"/>
              <a:gd name="connsiteY3" fmla="*/ 2338388 h 2338388"/>
              <a:gd name="connsiteX4" fmla="*/ 0 w 3507697"/>
              <a:gd name="connsiteY4" fmla="*/ 0 h 2338388"/>
              <a:gd name="connsiteX0" fmla="*/ 0 w 3783518"/>
              <a:gd name="connsiteY0" fmla="*/ 169497 h 2507885"/>
              <a:gd name="connsiteX1" fmla="*/ 3783518 w 3783518"/>
              <a:gd name="connsiteY1" fmla="*/ 0 h 2507885"/>
              <a:gd name="connsiteX2" fmla="*/ 3507697 w 3783518"/>
              <a:gd name="connsiteY2" fmla="*/ 2507885 h 2507885"/>
              <a:gd name="connsiteX3" fmla="*/ 0 w 3783518"/>
              <a:gd name="connsiteY3" fmla="*/ 2507885 h 2507885"/>
              <a:gd name="connsiteX4" fmla="*/ 0 w 3783518"/>
              <a:gd name="connsiteY4" fmla="*/ 169497 h 2507885"/>
              <a:gd name="connsiteX0" fmla="*/ 0 w 3889791"/>
              <a:gd name="connsiteY0" fmla="*/ 178806 h 2517194"/>
              <a:gd name="connsiteX1" fmla="*/ 3889791 w 3889791"/>
              <a:gd name="connsiteY1" fmla="*/ 0 h 2517194"/>
              <a:gd name="connsiteX2" fmla="*/ 3507697 w 3889791"/>
              <a:gd name="connsiteY2" fmla="*/ 2517194 h 2517194"/>
              <a:gd name="connsiteX3" fmla="*/ 0 w 3889791"/>
              <a:gd name="connsiteY3" fmla="*/ 2517194 h 2517194"/>
              <a:gd name="connsiteX4" fmla="*/ 0 w 3889791"/>
              <a:gd name="connsiteY4" fmla="*/ 178806 h 2517194"/>
              <a:gd name="connsiteX0" fmla="*/ 0 w 3966642"/>
              <a:gd name="connsiteY0" fmla="*/ 262030 h 2600418"/>
              <a:gd name="connsiteX1" fmla="*/ 3966642 w 3966642"/>
              <a:gd name="connsiteY1" fmla="*/ 0 h 2600418"/>
              <a:gd name="connsiteX2" fmla="*/ 3507697 w 3966642"/>
              <a:gd name="connsiteY2" fmla="*/ 2600418 h 2600418"/>
              <a:gd name="connsiteX3" fmla="*/ 0 w 3966642"/>
              <a:gd name="connsiteY3" fmla="*/ 2600418 h 2600418"/>
              <a:gd name="connsiteX4" fmla="*/ 0 w 3966642"/>
              <a:gd name="connsiteY4" fmla="*/ 262030 h 2600418"/>
              <a:gd name="connsiteX0" fmla="*/ 0 w 4072250"/>
              <a:gd name="connsiteY0" fmla="*/ 278931 h 2617319"/>
              <a:gd name="connsiteX1" fmla="*/ 4072250 w 4072250"/>
              <a:gd name="connsiteY1" fmla="*/ 0 h 2617319"/>
              <a:gd name="connsiteX2" fmla="*/ 3507697 w 4072250"/>
              <a:gd name="connsiteY2" fmla="*/ 2617319 h 2617319"/>
              <a:gd name="connsiteX3" fmla="*/ 0 w 4072250"/>
              <a:gd name="connsiteY3" fmla="*/ 2617319 h 2617319"/>
              <a:gd name="connsiteX4" fmla="*/ 0 w 4072250"/>
              <a:gd name="connsiteY4" fmla="*/ 278931 h 2617319"/>
              <a:gd name="connsiteX0" fmla="*/ 0 w 4128988"/>
              <a:gd name="connsiteY0" fmla="*/ 329796 h 2668184"/>
              <a:gd name="connsiteX1" fmla="*/ 4128988 w 4128988"/>
              <a:gd name="connsiteY1" fmla="*/ 0 h 2668184"/>
              <a:gd name="connsiteX2" fmla="*/ 3507697 w 4128988"/>
              <a:gd name="connsiteY2" fmla="*/ 2668184 h 2668184"/>
              <a:gd name="connsiteX3" fmla="*/ 0 w 4128988"/>
              <a:gd name="connsiteY3" fmla="*/ 2668184 h 2668184"/>
              <a:gd name="connsiteX4" fmla="*/ 0 w 4128988"/>
              <a:gd name="connsiteY4" fmla="*/ 329796 h 2668184"/>
              <a:gd name="connsiteX0" fmla="*/ 0 w 4086102"/>
              <a:gd name="connsiteY0" fmla="*/ 295443 h 2633831"/>
              <a:gd name="connsiteX1" fmla="*/ 4086102 w 4086102"/>
              <a:gd name="connsiteY1" fmla="*/ 0 h 2633831"/>
              <a:gd name="connsiteX2" fmla="*/ 3507697 w 4086102"/>
              <a:gd name="connsiteY2" fmla="*/ 2633831 h 2633831"/>
              <a:gd name="connsiteX3" fmla="*/ 0 w 4086102"/>
              <a:gd name="connsiteY3" fmla="*/ 2633831 h 2633831"/>
              <a:gd name="connsiteX4" fmla="*/ 0 w 4086102"/>
              <a:gd name="connsiteY4" fmla="*/ 295443 h 2633831"/>
              <a:gd name="connsiteX0" fmla="*/ 0 w 4086102"/>
              <a:gd name="connsiteY0" fmla="*/ 295443 h 2695111"/>
              <a:gd name="connsiteX1" fmla="*/ 4086102 w 4086102"/>
              <a:gd name="connsiteY1" fmla="*/ 0 h 2695111"/>
              <a:gd name="connsiteX2" fmla="*/ 3681347 w 4086102"/>
              <a:gd name="connsiteY2" fmla="*/ 2695111 h 2695111"/>
              <a:gd name="connsiteX3" fmla="*/ 0 w 4086102"/>
              <a:gd name="connsiteY3" fmla="*/ 2633831 h 2695111"/>
              <a:gd name="connsiteX4" fmla="*/ 0 w 4086102"/>
              <a:gd name="connsiteY4" fmla="*/ 295443 h 2695111"/>
              <a:gd name="connsiteX0" fmla="*/ 0 w 4086102"/>
              <a:gd name="connsiteY0" fmla="*/ 295443 h 2798060"/>
              <a:gd name="connsiteX1" fmla="*/ 4086102 w 4086102"/>
              <a:gd name="connsiteY1" fmla="*/ 0 h 2798060"/>
              <a:gd name="connsiteX2" fmla="*/ 3728611 w 4086102"/>
              <a:gd name="connsiteY2" fmla="*/ 2798060 h 2798060"/>
              <a:gd name="connsiteX3" fmla="*/ 0 w 4086102"/>
              <a:gd name="connsiteY3" fmla="*/ 2633831 h 2798060"/>
              <a:gd name="connsiteX4" fmla="*/ 0 w 4086102"/>
              <a:gd name="connsiteY4" fmla="*/ 295443 h 2798060"/>
              <a:gd name="connsiteX0" fmla="*/ 0 w 4086102"/>
              <a:gd name="connsiteY0" fmla="*/ 295443 h 2841611"/>
              <a:gd name="connsiteX1" fmla="*/ 4086102 w 4086102"/>
              <a:gd name="connsiteY1" fmla="*/ 0 h 2841611"/>
              <a:gd name="connsiteX2" fmla="*/ 3755373 w 4086102"/>
              <a:gd name="connsiteY2" fmla="*/ 2841611 h 2841611"/>
              <a:gd name="connsiteX3" fmla="*/ 0 w 4086102"/>
              <a:gd name="connsiteY3" fmla="*/ 2633831 h 2841611"/>
              <a:gd name="connsiteX4" fmla="*/ 0 w 4086102"/>
              <a:gd name="connsiteY4" fmla="*/ 295443 h 2841611"/>
              <a:gd name="connsiteX0" fmla="*/ 0 w 4086102"/>
              <a:gd name="connsiteY0" fmla="*/ 295443 h 2832025"/>
              <a:gd name="connsiteX1" fmla="*/ 4086102 w 4086102"/>
              <a:gd name="connsiteY1" fmla="*/ 0 h 2832025"/>
              <a:gd name="connsiteX2" fmla="*/ 3777481 w 4086102"/>
              <a:gd name="connsiteY2" fmla="*/ 2832025 h 2832025"/>
              <a:gd name="connsiteX3" fmla="*/ 0 w 4086102"/>
              <a:gd name="connsiteY3" fmla="*/ 2633831 h 2832025"/>
              <a:gd name="connsiteX4" fmla="*/ 0 w 4086102"/>
              <a:gd name="connsiteY4" fmla="*/ 295443 h 2832025"/>
              <a:gd name="connsiteX0" fmla="*/ 105884 w 4191986"/>
              <a:gd name="connsiteY0" fmla="*/ 295443 h 2832025"/>
              <a:gd name="connsiteX1" fmla="*/ 4191986 w 4191986"/>
              <a:gd name="connsiteY1" fmla="*/ 0 h 2832025"/>
              <a:gd name="connsiteX2" fmla="*/ 3883365 w 4191986"/>
              <a:gd name="connsiteY2" fmla="*/ 2832025 h 2832025"/>
              <a:gd name="connsiteX3" fmla="*/ 0 w 4191986"/>
              <a:gd name="connsiteY3" fmla="*/ 2734897 h 2832025"/>
              <a:gd name="connsiteX4" fmla="*/ 105884 w 4191986"/>
              <a:gd name="connsiteY4" fmla="*/ 295443 h 2832025"/>
              <a:gd name="connsiteX0" fmla="*/ 197364 w 4283466"/>
              <a:gd name="connsiteY0" fmla="*/ 295443 h 2832025"/>
              <a:gd name="connsiteX1" fmla="*/ 4283466 w 4283466"/>
              <a:gd name="connsiteY1" fmla="*/ 0 h 2832025"/>
              <a:gd name="connsiteX2" fmla="*/ 3974845 w 4283466"/>
              <a:gd name="connsiteY2" fmla="*/ 2832025 h 2832025"/>
              <a:gd name="connsiteX3" fmla="*/ 0 w 4283466"/>
              <a:gd name="connsiteY3" fmla="*/ 2651120 h 2832025"/>
              <a:gd name="connsiteX4" fmla="*/ 197364 w 4283466"/>
              <a:gd name="connsiteY4" fmla="*/ 295443 h 2832025"/>
              <a:gd name="connsiteX0" fmla="*/ 284189 w 4283466"/>
              <a:gd name="connsiteY0" fmla="*/ 326083 h 2832025"/>
              <a:gd name="connsiteX1" fmla="*/ 4283466 w 4283466"/>
              <a:gd name="connsiteY1" fmla="*/ 0 h 2832025"/>
              <a:gd name="connsiteX2" fmla="*/ 3974845 w 4283466"/>
              <a:gd name="connsiteY2" fmla="*/ 2832025 h 2832025"/>
              <a:gd name="connsiteX3" fmla="*/ 0 w 4283466"/>
              <a:gd name="connsiteY3" fmla="*/ 2651120 h 2832025"/>
              <a:gd name="connsiteX4" fmla="*/ 284189 w 4283466"/>
              <a:gd name="connsiteY4" fmla="*/ 326083 h 2832025"/>
              <a:gd name="connsiteX0" fmla="*/ 399383 w 4283466"/>
              <a:gd name="connsiteY0" fmla="*/ 331290 h 2832025"/>
              <a:gd name="connsiteX1" fmla="*/ 4283466 w 4283466"/>
              <a:gd name="connsiteY1" fmla="*/ 0 h 2832025"/>
              <a:gd name="connsiteX2" fmla="*/ 3974845 w 4283466"/>
              <a:gd name="connsiteY2" fmla="*/ 2832025 h 2832025"/>
              <a:gd name="connsiteX3" fmla="*/ 0 w 4283466"/>
              <a:gd name="connsiteY3" fmla="*/ 2651120 h 2832025"/>
              <a:gd name="connsiteX4" fmla="*/ 399383 w 4283466"/>
              <a:gd name="connsiteY4" fmla="*/ 331290 h 2832025"/>
              <a:gd name="connsiteX0" fmla="*/ 437338 w 4283466"/>
              <a:gd name="connsiteY0" fmla="*/ 327965 h 2832025"/>
              <a:gd name="connsiteX1" fmla="*/ 4283466 w 4283466"/>
              <a:gd name="connsiteY1" fmla="*/ 0 h 2832025"/>
              <a:gd name="connsiteX2" fmla="*/ 3974845 w 4283466"/>
              <a:gd name="connsiteY2" fmla="*/ 2832025 h 2832025"/>
              <a:gd name="connsiteX3" fmla="*/ 0 w 4283466"/>
              <a:gd name="connsiteY3" fmla="*/ 2651120 h 2832025"/>
              <a:gd name="connsiteX4" fmla="*/ 437338 w 4283466"/>
              <a:gd name="connsiteY4" fmla="*/ 327965 h 2832025"/>
              <a:gd name="connsiteX0" fmla="*/ 433348 w 4283466"/>
              <a:gd name="connsiteY0" fmla="*/ 282420 h 2832025"/>
              <a:gd name="connsiteX1" fmla="*/ 4283466 w 4283466"/>
              <a:gd name="connsiteY1" fmla="*/ 0 h 2832025"/>
              <a:gd name="connsiteX2" fmla="*/ 3974845 w 4283466"/>
              <a:gd name="connsiteY2" fmla="*/ 2832025 h 2832025"/>
              <a:gd name="connsiteX3" fmla="*/ 0 w 4283466"/>
              <a:gd name="connsiteY3" fmla="*/ 2651120 h 2832025"/>
              <a:gd name="connsiteX4" fmla="*/ 433348 w 4283466"/>
              <a:gd name="connsiteY4" fmla="*/ 282420 h 2832025"/>
              <a:gd name="connsiteX0" fmla="*/ 463712 w 4283466"/>
              <a:gd name="connsiteY0" fmla="*/ 279760 h 2832025"/>
              <a:gd name="connsiteX1" fmla="*/ 4283466 w 4283466"/>
              <a:gd name="connsiteY1" fmla="*/ 0 h 2832025"/>
              <a:gd name="connsiteX2" fmla="*/ 3974845 w 4283466"/>
              <a:gd name="connsiteY2" fmla="*/ 2832025 h 2832025"/>
              <a:gd name="connsiteX3" fmla="*/ 0 w 4283466"/>
              <a:gd name="connsiteY3" fmla="*/ 2651120 h 2832025"/>
              <a:gd name="connsiteX4" fmla="*/ 463712 w 4283466"/>
              <a:gd name="connsiteY4" fmla="*/ 279760 h 2832025"/>
              <a:gd name="connsiteX0" fmla="*/ 482344 w 4283466"/>
              <a:gd name="connsiteY0" fmla="*/ 383305 h 2832025"/>
              <a:gd name="connsiteX1" fmla="*/ 4283466 w 4283466"/>
              <a:gd name="connsiteY1" fmla="*/ 0 h 2832025"/>
              <a:gd name="connsiteX2" fmla="*/ 3974845 w 4283466"/>
              <a:gd name="connsiteY2" fmla="*/ 2832025 h 2832025"/>
              <a:gd name="connsiteX3" fmla="*/ 0 w 4283466"/>
              <a:gd name="connsiteY3" fmla="*/ 2651120 h 2832025"/>
              <a:gd name="connsiteX4" fmla="*/ 482344 w 4283466"/>
              <a:gd name="connsiteY4" fmla="*/ 383305 h 2832025"/>
              <a:gd name="connsiteX0" fmla="*/ 468699 w 4283466"/>
              <a:gd name="connsiteY0" fmla="*/ 336693 h 2832025"/>
              <a:gd name="connsiteX1" fmla="*/ 4283466 w 4283466"/>
              <a:gd name="connsiteY1" fmla="*/ 0 h 2832025"/>
              <a:gd name="connsiteX2" fmla="*/ 3974845 w 4283466"/>
              <a:gd name="connsiteY2" fmla="*/ 2832025 h 2832025"/>
              <a:gd name="connsiteX3" fmla="*/ 0 w 4283466"/>
              <a:gd name="connsiteY3" fmla="*/ 2651120 h 2832025"/>
              <a:gd name="connsiteX4" fmla="*/ 468699 w 4283466"/>
              <a:gd name="connsiteY4" fmla="*/ 336693 h 2832025"/>
              <a:gd name="connsiteX0" fmla="*/ 470534 w 4283466"/>
              <a:gd name="connsiteY0" fmla="*/ 303066 h 2832025"/>
              <a:gd name="connsiteX1" fmla="*/ 4283466 w 4283466"/>
              <a:gd name="connsiteY1" fmla="*/ 0 h 2832025"/>
              <a:gd name="connsiteX2" fmla="*/ 3974845 w 4283466"/>
              <a:gd name="connsiteY2" fmla="*/ 2832025 h 2832025"/>
              <a:gd name="connsiteX3" fmla="*/ 0 w 4283466"/>
              <a:gd name="connsiteY3" fmla="*/ 2651120 h 2832025"/>
              <a:gd name="connsiteX4" fmla="*/ 470534 w 4283466"/>
              <a:gd name="connsiteY4" fmla="*/ 303066 h 2832025"/>
              <a:gd name="connsiteX0" fmla="*/ 450309 w 4283466"/>
              <a:gd name="connsiteY0" fmla="*/ 290495 h 2832025"/>
              <a:gd name="connsiteX1" fmla="*/ 4283466 w 4283466"/>
              <a:gd name="connsiteY1" fmla="*/ 0 h 2832025"/>
              <a:gd name="connsiteX2" fmla="*/ 3974845 w 4283466"/>
              <a:gd name="connsiteY2" fmla="*/ 2832025 h 2832025"/>
              <a:gd name="connsiteX3" fmla="*/ 0 w 4283466"/>
              <a:gd name="connsiteY3" fmla="*/ 2651120 h 2832025"/>
              <a:gd name="connsiteX4" fmla="*/ 450309 w 4283466"/>
              <a:gd name="connsiteY4" fmla="*/ 290495 h 2832025"/>
              <a:gd name="connsiteX0" fmla="*/ 450309 w 4296452"/>
              <a:gd name="connsiteY0" fmla="*/ 305975 h 2847505"/>
              <a:gd name="connsiteX1" fmla="*/ 4296452 w 4296452"/>
              <a:gd name="connsiteY1" fmla="*/ 0 h 2847505"/>
              <a:gd name="connsiteX2" fmla="*/ 3974845 w 4296452"/>
              <a:gd name="connsiteY2" fmla="*/ 2847505 h 2847505"/>
              <a:gd name="connsiteX3" fmla="*/ 0 w 4296452"/>
              <a:gd name="connsiteY3" fmla="*/ 2666600 h 2847505"/>
              <a:gd name="connsiteX4" fmla="*/ 450309 w 4296452"/>
              <a:gd name="connsiteY4" fmla="*/ 305975 h 2847505"/>
              <a:gd name="connsiteX0" fmla="*/ 450309 w 4310684"/>
              <a:gd name="connsiteY0" fmla="*/ 307222 h 2848752"/>
              <a:gd name="connsiteX1" fmla="*/ 4310684 w 4310684"/>
              <a:gd name="connsiteY1" fmla="*/ 0 h 2848752"/>
              <a:gd name="connsiteX2" fmla="*/ 3974845 w 4310684"/>
              <a:gd name="connsiteY2" fmla="*/ 2848752 h 2848752"/>
              <a:gd name="connsiteX3" fmla="*/ 0 w 4310684"/>
              <a:gd name="connsiteY3" fmla="*/ 2667847 h 2848752"/>
              <a:gd name="connsiteX4" fmla="*/ 450309 w 4310684"/>
              <a:gd name="connsiteY4" fmla="*/ 307222 h 2848752"/>
              <a:gd name="connsiteX0" fmla="*/ 450309 w 4310684"/>
              <a:gd name="connsiteY0" fmla="*/ 307222 h 2867729"/>
              <a:gd name="connsiteX1" fmla="*/ 4310684 w 4310684"/>
              <a:gd name="connsiteY1" fmla="*/ 0 h 2867729"/>
              <a:gd name="connsiteX2" fmla="*/ 3976507 w 4310684"/>
              <a:gd name="connsiteY2" fmla="*/ 2867729 h 2867729"/>
              <a:gd name="connsiteX3" fmla="*/ 0 w 4310684"/>
              <a:gd name="connsiteY3" fmla="*/ 2667847 h 2867729"/>
              <a:gd name="connsiteX4" fmla="*/ 450309 w 4310684"/>
              <a:gd name="connsiteY4" fmla="*/ 307222 h 2867729"/>
              <a:gd name="connsiteX0" fmla="*/ 445149 w 4305524"/>
              <a:gd name="connsiteY0" fmla="*/ 307222 h 2867729"/>
              <a:gd name="connsiteX1" fmla="*/ 4305524 w 4305524"/>
              <a:gd name="connsiteY1" fmla="*/ 0 h 2867729"/>
              <a:gd name="connsiteX2" fmla="*/ 3971347 w 4305524"/>
              <a:gd name="connsiteY2" fmla="*/ 2867729 h 2867729"/>
              <a:gd name="connsiteX3" fmla="*/ 0 w 4305524"/>
              <a:gd name="connsiteY3" fmla="*/ 2672175 h 2867729"/>
              <a:gd name="connsiteX4" fmla="*/ 445149 w 4305524"/>
              <a:gd name="connsiteY4" fmla="*/ 307222 h 2867729"/>
              <a:gd name="connsiteX0" fmla="*/ 441825 w 4302200"/>
              <a:gd name="connsiteY0" fmla="*/ 307222 h 2867729"/>
              <a:gd name="connsiteX1" fmla="*/ 4302200 w 4302200"/>
              <a:gd name="connsiteY1" fmla="*/ 0 h 2867729"/>
              <a:gd name="connsiteX2" fmla="*/ 3968023 w 4302200"/>
              <a:gd name="connsiteY2" fmla="*/ 2867729 h 2867729"/>
              <a:gd name="connsiteX3" fmla="*/ 0 w 4302200"/>
              <a:gd name="connsiteY3" fmla="*/ 2710129 h 2867729"/>
              <a:gd name="connsiteX4" fmla="*/ 441825 w 4302200"/>
              <a:gd name="connsiteY4" fmla="*/ 307222 h 2867729"/>
              <a:gd name="connsiteX0" fmla="*/ 448231 w 4308606"/>
              <a:gd name="connsiteY0" fmla="*/ 307222 h 2867729"/>
              <a:gd name="connsiteX1" fmla="*/ 4308606 w 4308606"/>
              <a:gd name="connsiteY1" fmla="*/ 0 h 2867729"/>
              <a:gd name="connsiteX2" fmla="*/ 3974429 w 4308606"/>
              <a:gd name="connsiteY2" fmla="*/ 2867729 h 2867729"/>
              <a:gd name="connsiteX3" fmla="*/ 0 w 4308606"/>
              <a:gd name="connsiteY3" fmla="*/ 2691567 h 2867729"/>
              <a:gd name="connsiteX4" fmla="*/ 448231 w 4308606"/>
              <a:gd name="connsiteY4" fmla="*/ 307222 h 2867729"/>
              <a:gd name="connsiteX0" fmla="*/ 448647 w 4309022"/>
              <a:gd name="connsiteY0" fmla="*/ 307222 h 2867729"/>
              <a:gd name="connsiteX1" fmla="*/ 4309022 w 4309022"/>
              <a:gd name="connsiteY1" fmla="*/ 0 h 2867729"/>
              <a:gd name="connsiteX2" fmla="*/ 3974845 w 4309022"/>
              <a:gd name="connsiteY2" fmla="*/ 2867729 h 2867729"/>
              <a:gd name="connsiteX3" fmla="*/ 0 w 4309022"/>
              <a:gd name="connsiteY3" fmla="*/ 2686822 h 2867729"/>
              <a:gd name="connsiteX4" fmla="*/ 448647 w 4309022"/>
              <a:gd name="connsiteY4" fmla="*/ 307222 h 2867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9022" h="2867729">
                <a:moveTo>
                  <a:pt x="448647" y="307222"/>
                </a:moveTo>
                <a:lnTo>
                  <a:pt x="4309022" y="0"/>
                </a:lnTo>
                <a:lnTo>
                  <a:pt x="3974845" y="2867729"/>
                </a:lnTo>
                <a:lnTo>
                  <a:pt x="0" y="2686822"/>
                </a:lnTo>
                <a:lnTo>
                  <a:pt x="448647" y="307222"/>
                </a:lnTo>
                <a:close/>
              </a:path>
            </a:pathLst>
          </a:custGeom>
          <a:solidFill>
            <a:schemeClr val="bg1">
              <a:lumMod val="85000"/>
            </a:schemeClr>
          </a:solidFill>
          <a:effectLst>
            <a:innerShdw blurRad="114300">
              <a:prstClr val="black"/>
            </a:innerShdw>
          </a:effectLst>
          <a:scene3d>
            <a:camera prst="isometricOffAxis1Right"/>
            <a:lightRig rig="threePt" dir="t"/>
          </a:scene3d>
        </p:spPr>
        <p:txBody>
          <a:bodyPr/>
          <a:lstStyle>
            <a:lvl1pPr marL="0" indent="0" algn="ctr">
              <a:buNone/>
              <a:defRPr sz="1800">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21286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3848710"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2" name="Picture Placeholder 11"/>
          <p:cNvSpPr>
            <a:spLocks noGrp="1"/>
          </p:cNvSpPr>
          <p:nvPr>
            <p:ph type="pic" sz="quarter" idx="14"/>
          </p:nvPr>
        </p:nvSpPr>
        <p:spPr>
          <a:xfrm>
            <a:off x="6428759"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3" name="Picture Placeholder 12"/>
          <p:cNvSpPr>
            <a:spLocks noGrp="1"/>
          </p:cNvSpPr>
          <p:nvPr>
            <p:ph type="pic" sz="quarter" idx="15"/>
          </p:nvPr>
        </p:nvSpPr>
        <p:spPr>
          <a:xfrm>
            <a:off x="9008808"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10" name="Picture Placeholder 9"/>
          <p:cNvSpPr>
            <a:spLocks noGrp="1"/>
          </p:cNvSpPr>
          <p:nvPr>
            <p:ph type="pic" sz="quarter" idx="12"/>
          </p:nvPr>
        </p:nvSpPr>
        <p:spPr>
          <a:xfrm>
            <a:off x="1249587" y="2686209"/>
            <a:ext cx="1914532" cy="1914532"/>
          </a:xfrm>
          <a:custGeom>
            <a:avLst/>
            <a:gdLst>
              <a:gd name="connsiteX0" fmla="*/ 957266 w 1914532"/>
              <a:gd name="connsiteY0" fmla="*/ 0 h 1914532"/>
              <a:gd name="connsiteX1" fmla="*/ 1453113 w 1914532"/>
              <a:gd name="connsiteY1" fmla="*/ 205386 h 1914532"/>
              <a:gd name="connsiteX2" fmla="*/ 1709146 w 1914532"/>
              <a:gd name="connsiteY2" fmla="*/ 461420 h 1914532"/>
              <a:gd name="connsiteX3" fmla="*/ 1709146 w 1914532"/>
              <a:gd name="connsiteY3" fmla="*/ 1453113 h 1914532"/>
              <a:gd name="connsiteX4" fmla="*/ 1453113 w 1914532"/>
              <a:gd name="connsiteY4" fmla="*/ 1709146 h 1914532"/>
              <a:gd name="connsiteX5" fmla="*/ 461419 w 1914532"/>
              <a:gd name="connsiteY5" fmla="*/ 1709146 h 1914532"/>
              <a:gd name="connsiteX6" fmla="*/ 205386 w 1914532"/>
              <a:gd name="connsiteY6" fmla="*/ 1453113 h 1914532"/>
              <a:gd name="connsiteX7" fmla="*/ 205386 w 1914532"/>
              <a:gd name="connsiteY7" fmla="*/ 461420 h 1914532"/>
              <a:gd name="connsiteX8" fmla="*/ 461419 w 1914532"/>
              <a:gd name="connsiteY8" fmla="*/ 205386 h 1914532"/>
              <a:gd name="connsiteX9" fmla="*/ 957266 w 1914532"/>
              <a:gd name="connsiteY9" fmla="*/ 0 h 1914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4532" h="1914532">
                <a:moveTo>
                  <a:pt x="957266" y="0"/>
                </a:moveTo>
                <a:cubicBezTo>
                  <a:pt x="1136727" y="0"/>
                  <a:pt x="1316188" y="68462"/>
                  <a:pt x="1453113" y="205386"/>
                </a:cubicBezTo>
                <a:lnTo>
                  <a:pt x="1709146" y="461420"/>
                </a:lnTo>
                <a:cubicBezTo>
                  <a:pt x="1982995" y="735268"/>
                  <a:pt x="1982995" y="1179264"/>
                  <a:pt x="1709146" y="1453113"/>
                </a:cubicBezTo>
                <a:lnTo>
                  <a:pt x="1453113" y="1709146"/>
                </a:lnTo>
                <a:cubicBezTo>
                  <a:pt x="1179264" y="1982995"/>
                  <a:pt x="735268" y="1982995"/>
                  <a:pt x="461419" y="1709146"/>
                </a:cubicBezTo>
                <a:lnTo>
                  <a:pt x="205386" y="1453113"/>
                </a:lnTo>
                <a:cubicBezTo>
                  <a:pt x="-68462" y="1179264"/>
                  <a:pt x="-68462" y="735268"/>
                  <a:pt x="205386" y="461420"/>
                </a:cubicBezTo>
                <a:lnTo>
                  <a:pt x="461419" y="205386"/>
                </a:lnTo>
                <a:cubicBezTo>
                  <a:pt x="598344" y="68462"/>
                  <a:pt x="777805" y="0"/>
                  <a:pt x="957266" y="0"/>
                </a:cubicBezTo>
                <a:close/>
              </a:path>
            </a:pathLst>
          </a:custGeom>
        </p:spPr>
        <p:txBody>
          <a:bodyPr wrap="square">
            <a:noAutofit/>
          </a:bodyPr>
          <a:lstStyle>
            <a:lvl1pPr marL="0" indent="0" algn="ctr">
              <a:buNone/>
              <a:defRPr sz="1800">
                <a:solidFill>
                  <a:schemeClr val="bg1">
                    <a:lumMod val="65000"/>
                  </a:schemeClr>
                </a:solidFill>
              </a:defRPr>
            </a:lvl1pPr>
          </a:lstStyle>
          <a:p>
            <a:endParaRPr lang="id-ID"/>
          </a:p>
        </p:txBody>
      </p:sp>
      <p:sp>
        <p:nvSpPr>
          <p:cNvPr id="2"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3" name="TextBox 2"/>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70696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75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2">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250"/>
                                  </p:stCondLst>
                                  <p:endCondLst>
                                    <p:cond evt="begin" delay="0">
                                      <p:tn val="17"/>
                                    </p:cond>
                                  </p:end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ppt_x"/>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000"/>
                                  </p:stCondLst>
                                  <p:endCondLst>
                                    <p:cond evt="begin" delay="0">
                                      <p:tn val="21"/>
                                    </p:cond>
                                  </p:end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ppt_x"/>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2750"/>
                                  </p:stCondLst>
                                  <p:endCondLst>
                                    <p:cond evt="begin" delay="0">
                                      <p:tn val="25"/>
                                    </p:cond>
                                  </p:end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0" grpId="0"/>
      <p:bldP spid="2"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2"/>
                        </p:tgtEl>
                        <p:attrNameLst>
                          <p:attrName>style.visibility</p:attrName>
                        </p:attrNameLst>
                      </p:cBhvr>
                      <p:to>
                        <p:strVal val="visible"/>
                      </p:to>
                    </p:set>
                    <p:anim calcmode="lin" valueType="num">
                      <p:cBhvr additive="base">
                        <p:cTn dur="750" fill="hold"/>
                        <p:tgtEl>
                          <p:spTgt spid="2"/>
                        </p:tgtEl>
                        <p:attrNameLst>
                          <p:attrName>ppt_x</p:attrName>
                        </p:attrNameLst>
                      </p:cBhvr>
                      <p:tavLst>
                        <p:tav tm="0">
                          <p:val>
                            <p:strVal val="0-#ppt_w/2"/>
                          </p:val>
                        </p:tav>
                        <p:tav tm="100000">
                          <p:val>
                            <p:strVal val="#ppt_x"/>
                          </p:val>
                        </p:tav>
                      </p:tavLst>
                    </p:anim>
                    <p:anim calcmode="lin" valueType="num">
                      <p:cBhvr additive="base">
                        <p:cTn dur="750" fill="hold"/>
                        <p:tgtEl>
                          <p:spTgt spid="2"/>
                        </p:tgtEl>
                        <p:attrNameLst>
                          <p:attrName>ppt_y</p:attrName>
                        </p:attrNameLst>
                      </p:cBhvr>
                      <p:tavLst>
                        <p:tav tm="0">
                          <p:val>
                            <p:strVal val="#ppt_y"/>
                          </p:val>
                        </p:tav>
                        <p:tav tm="100000">
                          <p:val>
                            <p:strVal val="#ppt_y"/>
                          </p:val>
                        </p:tav>
                      </p:tavLst>
                    </p:anim>
                  </p:childTnLst>
                </p:cTn>
              </p:par>
            </p:tnLst>
          </p:tmpl>
        </p:tmplLst>
      </p:bldP>
      <p:bldP spid="3"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788510" y="-1002891"/>
            <a:ext cx="12802374"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3" name="Picture Placeholder 4"/>
          <p:cNvSpPr>
            <a:spLocks noGrp="1"/>
          </p:cNvSpPr>
          <p:nvPr>
            <p:ph type="pic" sz="quarter" idx="11"/>
          </p:nvPr>
        </p:nvSpPr>
        <p:spPr>
          <a:xfrm>
            <a:off x="5233852" y="3805083"/>
            <a:ext cx="12802374"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7"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64182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1+#ppt_w/2"/>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500"/>
                                  </p:stCondLst>
                                  <p:endCondLst>
                                    <p:cond evt="begin" delay="0">
                                      <p:tn val="17"/>
                                    </p:cond>
                                  </p:end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1+#ppt_w/2"/>
                                          </p:val>
                                        </p:tav>
                                        <p:tav tm="100000">
                                          <p:val>
                                            <p:strVal val="#ppt_x"/>
                                          </p:val>
                                        </p:tav>
                                      </p:tavLst>
                                    </p:anim>
                                    <p:anim calcmode="lin" valueType="num">
                                      <p:cBhvr additive="base">
                                        <p:cTn id="20"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5233852" y="-3052917"/>
            <a:ext cx="12802374" cy="6858000"/>
          </a:xfrm>
          <a:custGeom>
            <a:avLst/>
            <a:gdLst>
              <a:gd name="connsiteX0" fmla="*/ 6901685 w 12802374"/>
              <a:gd name="connsiteY0" fmla="*/ 0 h 6858000"/>
              <a:gd name="connsiteX1" fmla="*/ 12802374 w 12802374"/>
              <a:gd name="connsiteY1" fmla="*/ 0 h 6858000"/>
              <a:gd name="connsiteX2" fmla="*/ 5900689 w 12802374"/>
              <a:gd name="connsiteY2" fmla="*/ 6858000 h 6858000"/>
              <a:gd name="connsiteX3" fmla="*/ 0 w 1280237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802374" h="6858000">
                <a:moveTo>
                  <a:pt x="6901685" y="0"/>
                </a:moveTo>
                <a:lnTo>
                  <a:pt x="12802374" y="0"/>
                </a:lnTo>
                <a:lnTo>
                  <a:pt x="590068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7" name="TextBox 6"/>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420211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5" name="Picture Placeholder 4"/>
          <p:cNvSpPr>
            <a:spLocks noGrp="1"/>
          </p:cNvSpPr>
          <p:nvPr>
            <p:ph type="pic" sz="quarter" idx="11"/>
          </p:nvPr>
        </p:nvSpPr>
        <p:spPr>
          <a:xfrm>
            <a:off x="1711093" y="1209368"/>
            <a:ext cx="3982632" cy="4439264"/>
          </a:xfrm>
          <a:prstGeom prst="rect">
            <a:avLst/>
          </a:prstGeom>
          <a:effectLst>
            <a:outerShdw blurRad="381000" algn="ctr" rotWithShape="0">
              <a:schemeClr val="tx1">
                <a:lumMod val="95000"/>
                <a:lumOff val="5000"/>
                <a:alpha val="40000"/>
              </a:schemeClr>
            </a:outerShdw>
          </a:effectLst>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5575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3" name="Freeform: Shape 2"/>
          <p:cNvSpPr/>
          <p:nvPr userDrawn="1"/>
        </p:nvSpPr>
        <p:spPr>
          <a:xfrm flipH="1">
            <a:off x="8815740" y="38480"/>
            <a:ext cx="3423558" cy="6781040"/>
          </a:xfrm>
          <a:custGeom>
            <a:avLst/>
            <a:gdLst>
              <a:gd name="connsiteX0" fmla="*/ 7372 w 722211"/>
              <a:gd name="connsiteY0" fmla="*/ 0 h 1430484"/>
              <a:gd name="connsiteX1" fmla="*/ 627679 w 722211"/>
              <a:gd name="connsiteY1" fmla="*/ 359867 h 1430484"/>
              <a:gd name="connsiteX2" fmla="*/ 623983 w 722211"/>
              <a:gd name="connsiteY2" fmla="*/ 1076995 h 1430484"/>
              <a:gd name="connsiteX3" fmla="*/ 0 w 722211"/>
              <a:gd name="connsiteY3" fmla="*/ 1430450 h 1430484"/>
              <a:gd name="connsiteX4" fmla="*/ 3339 w 722211"/>
              <a:gd name="connsiteY4" fmla="*/ 1087814 h 1430484"/>
              <a:gd name="connsiteX5" fmla="*/ 6970 w 722211"/>
              <a:gd name="connsiteY5" fmla="*/ 1088180 h 1430484"/>
              <a:gd name="connsiteX6" fmla="*/ 379908 w 722211"/>
              <a:gd name="connsiteY6" fmla="*/ 715243 h 1430484"/>
              <a:gd name="connsiteX7" fmla="*/ 82130 w 722211"/>
              <a:gd name="connsiteY7" fmla="*/ 349883 h 1430484"/>
              <a:gd name="connsiteX8" fmla="*/ 7180 w 722211"/>
              <a:gd name="connsiteY8" fmla="*/ 342327 h 143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2211" h="1430484">
                <a:moveTo>
                  <a:pt x="7372" y="0"/>
                </a:moveTo>
                <a:cubicBezTo>
                  <a:pt x="263686" y="144"/>
                  <a:pt x="500327" y="137431"/>
                  <a:pt x="627679" y="359867"/>
                </a:cubicBezTo>
                <a:cubicBezTo>
                  <a:pt x="755031" y="582304"/>
                  <a:pt x="753621" y="855882"/>
                  <a:pt x="623983" y="1076995"/>
                </a:cubicBezTo>
                <a:cubicBezTo>
                  <a:pt x="494345" y="1298107"/>
                  <a:pt x="256301" y="1432947"/>
                  <a:pt x="0" y="1430450"/>
                </a:cubicBezTo>
                <a:lnTo>
                  <a:pt x="3339" y="1087814"/>
                </a:lnTo>
                <a:lnTo>
                  <a:pt x="6970" y="1088180"/>
                </a:lnTo>
                <a:cubicBezTo>
                  <a:pt x="212938" y="1088180"/>
                  <a:pt x="379908" y="921210"/>
                  <a:pt x="379908" y="715243"/>
                </a:cubicBezTo>
                <a:cubicBezTo>
                  <a:pt x="379908" y="535022"/>
                  <a:pt x="252072" y="384658"/>
                  <a:pt x="82130" y="349883"/>
                </a:cubicBezTo>
                <a:lnTo>
                  <a:pt x="7180" y="342327"/>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4" name="Picture Placeholder 3"/>
          <p:cNvSpPr>
            <a:spLocks noGrp="1"/>
          </p:cNvSpPr>
          <p:nvPr>
            <p:ph type="pic" sz="quarter" idx="10"/>
          </p:nvPr>
        </p:nvSpPr>
        <p:spPr>
          <a:xfrm>
            <a:off x="6610350" y="1966913"/>
            <a:ext cx="4816475" cy="2924175"/>
          </a:xfrm>
          <a:prstGeom prst="roundRect">
            <a:avLst>
              <a:gd name="adj" fmla="val 784"/>
            </a:avLst>
          </a:prstGeom>
          <a:effectLst>
            <a:outerShdw blurRad="1270000" sx="90000" sy="90000" algn="ctr" rotWithShape="0">
              <a:schemeClr val="tx1">
                <a:lumMod val="95000"/>
                <a:lumOff val="5000"/>
                <a:alpha val="40000"/>
              </a:schemeClr>
            </a:outerShdw>
          </a:effectLst>
        </p:spPr>
        <p:txBody>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739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1+#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5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356107" y="28047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2" name="Picture Placeholder 11"/>
          <p:cNvSpPr>
            <a:spLocks noGrp="1"/>
          </p:cNvSpPr>
          <p:nvPr>
            <p:ph type="pic" sz="quarter" idx="14"/>
          </p:nvPr>
        </p:nvSpPr>
        <p:spPr>
          <a:xfrm>
            <a:off x="8847548" y="28047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3" name="Picture Placeholder 12"/>
          <p:cNvSpPr>
            <a:spLocks noGrp="1"/>
          </p:cNvSpPr>
          <p:nvPr>
            <p:ph type="pic" sz="quarter" idx="15"/>
          </p:nvPr>
        </p:nvSpPr>
        <p:spPr>
          <a:xfrm>
            <a:off x="3864666" y="25761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a:effectLst>
            <a:outerShdw blurRad="254000" dist="63500" dir="5400000" algn="t"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2"/>
          </p:nvPr>
        </p:nvSpPr>
        <p:spPr>
          <a:xfrm>
            <a:off x="1373227" y="2804798"/>
            <a:ext cx="1971226" cy="1971226"/>
          </a:xfrm>
          <a:custGeom>
            <a:avLst/>
            <a:gdLst>
              <a:gd name="connsiteX0" fmla="*/ 328544 w 1971226"/>
              <a:gd name="connsiteY0" fmla="*/ 0 h 1971226"/>
              <a:gd name="connsiteX1" fmla="*/ 1642682 w 1971226"/>
              <a:gd name="connsiteY1" fmla="*/ 0 h 1971226"/>
              <a:gd name="connsiteX2" fmla="*/ 1971226 w 1971226"/>
              <a:gd name="connsiteY2" fmla="*/ 328544 h 1971226"/>
              <a:gd name="connsiteX3" fmla="*/ 1971226 w 1971226"/>
              <a:gd name="connsiteY3" fmla="*/ 1642682 h 1971226"/>
              <a:gd name="connsiteX4" fmla="*/ 1642682 w 1971226"/>
              <a:gd name="connsiteY4" fmla="*/ 1971226 h 1971226"/>
              <a:gd name="connsiteX5" fmla="*/ 328544 w 1971226"/>
              <a:gd name="connsiteY5" fmla="*/ 1971226 h 1971226"/>
              <a:gd name="connsiteX6" fmla="*/ 0 w 1971226"/>
              <a:gd name="connsiteY6" fmla="*/ 1642682 h 1971226"/>
              <a:gd name="connsiteX7" fmla="*/ 0 w 1971226"/>
              <a:gd name="connsiteY7" fmla="*/ 328544 h 1971226"/>
              <a:gd name="connsiteX8" fmla="*/ 328544 w 1971226"/>
              <a:gd name="connsiteY8" fmla="*/ 0 h 1971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1226" h="1971226">
                <a:moveTo>
                  <a:pt x="328544" y="0"/>
                </a:moveTo>
                <a:lnTo>
                  <a:pt x="1642682" y="0"/>
                </a:lnTo>
                <a:cubicBezTo>
                  <a:pt x="1824132" y="0"/>
                  <a:pt x="1971226" y="147094"/>
                  <a:pt x="1971226" y="328544"/>
                </a:cubicBezTo>
                <a:lnTo>
                  <a:pt x="1971226" y="1642682"/>
                </a:lnTo>
                <a:cubicBezTo>
                  <a:pt x="1971226" y="1824132"/>
                  <a:pt x="1824132" y="1971226"/>
                  <a:pt x="1642682" y="1971226"/>
                </a:cubicBezTo>
                <a:lnTo>
                  <a:pt x="328544" y="1971226"/>
                </a:lnTo>
                <a:cubicBezTo>
                  <a:pt x="147094" y="1971226"/>
                  <a:pt x="0" y="1824132"/>
                  <a:pt x="0" y="1642682"/>
                </a:cubicBezTo>
                <a:lnTo>
                  <a:pt x="0" y="328544"/>
                </a:lnTo>
                <a:cubicBezTo>
                  <a:pt x="0" y="147094"/>
                  <a:pt x="147094" y="0"/>
                  <a:pt x="328544"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86176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nodePh="1">
                                  <p:stCondLst>
                                    <p:cond delay="15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ppt_x"/>
                                          </p:val>
                                        </p:tav>
                                        <p:tav tm="100000">
                                          <p:val>
                                            <p:strVal val="#ppt_x"/>
                                          </p:val>
                                        </p:tav>
                                      </p:tavLst>
                                    </p:anim>
                                    <p:anim calcmode="lin" valueType="num">
                                      <p:cBhvr additive="base">
                                        <p:cTn id="20" dur="75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nodePh="1">
                                  <p:stCondLst>
                                    <p:cond delay="225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ppt_x"/>
                                          </p:val>
                                        </p:tav>
                                        <p:tav tm="100000">
                                          <p:val>
                                            <p:strVal val="#ppt_x"/>
                                          </p:val>
                                        </p:tav>
                                      </p:tavLst>
                                    </p:anim>
                                    <p:anim calcmode="lin" valueType="num">
                                      <p:cBhvr additive="base">
                                        <p:cTn id="24" dur="75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nodePh="1">
                                  <p:stCondLst>
                                    <p:cond delay="3000"/>
                                  </p:stCondLst>
                                  <p:endCondLst>
                                    <p:cond evt="begin" delay="0">
                                      <p:tn val="25"/>
                                    </p:cond>
                                  </p:end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ppt_x"/>
                                          </p:val>
                                        </p:tav>
                                        <p:tav tm="100000">
                                          <p:val>
                                            <p:strVal val="#ppt_x"/>
                                          </p:val>
                                        </p:tav>
                                      </p:tavLst>
                                    </p:anim>
                                    <p:anim calcmode="lin" valueType="num">
                                      <p:cBhvr additive="base">
                                        <p:cTn id="2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0"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5373969" y="220967"/>
            <a:ext cx="6477824" cy="6138697"/>
          </a:xfrm>
          <a:custGeom>
            <a:avLst/>
            <a:gdLst>
              <a:gd name="connsiteX0" fmla="*/ 5932623 w 6477824"/>
              <a:gd name="connsiteY0" fmla="*/ 3607719 h 6138697"/>
              <a:gd name="connsiteX1" fmla="*/ 6012372 w 6477824"/>
              <a:gd name="connsiteY1" fmla="*/ 3612113 h 6138697"/>
              <a:gd name="connsiteX2" fmla="*/ 6185932 w 6477824"/>
              <a:gd name="connsiteY2" fmla="*/ 3700778 h 6138697"/>
              <a:gd name="connsiteX3" fmla="*/ 6193779 w 6477824"/>
              <a:gd name="connsiteY3" fmla="*/ 4172177 h 6138697"/>
              <a:gd name="connsiteX4" fmla="*/ 4873800 w 6477824"/>
              <a:gd name="connsiteY4" fmla="*/ 5536846 h 6138697"/>
              <a:gd name="connsiteX5" fmla="*/ 4402401 w 6477824"/>
              <a:gd name="connsiteY5" fmla="*/ 5544693 h 6138697"/>
              <a:gd name="connsiteX6" fmla="*/ 4394553 w 6477824"/>
              <a:gd name="connsiteY6" fmla="*/ 5073294 h 6138697"/>
              <a:gd name="connsiteX7" fmla="*/ 5714533 w 6477824"/>
              <a:gd name="connsiteY7" fmla="*/ 3708625 h 6138697"/>
              <a:gd name="connsiteX8" fmla="*/ 5932623 w 6477824"/>
              <a:gd name="connsiteY8" fmla="*/ 3607719 h 6138697"/>
              <a:gd name="connsiteX9" fmla="*/ 6044597 w 6477824"/>
              <a:gd name="connsiteY9" fmla="*/ 2394725 h 6138697"/>
              <a:gd name="connsiteX10" fmla="*/ 6124347 w 6477824"/>
              <a:gd name="connsiteY10" fmla="*/ 2399119 h 6138697"/>
              <a:gd name="connsiteX11" fmla="*/ 6297906 w 6477824"/>
              <a:gd name="connsiteY11" fmla="*/ 2487783 h 6138697"/>
              <a:gd name="connsiteX12" fmla="*/ 6305753 w 6477824"/>
              <a:gd name="connsiteY12" fmla="*/ 2959182 h 6138697"/>
              <a:gd name="connsiteX13" fmla="*/ 3328634 w 6477824"/>
              <a:gd name="connsiteY13" fmla="*/ 6037097 h 6138697"/>
              <a:gd name="connsiteX14" fmla="*/ 2857235 w 6477824"/>
              <a:gd name="connsiteY14" fmla="*/ 6044945 h 6138697"/>
              <a:gd name="connsiteX15" fmla="*/ 2849389 w 6477824"/>
              <a:gd name="connsiteY15" fmla="*/ 5573545 h 6138697"/>
              <a:gd name="connsiteX16" fmla="*/ 5826508 w 6477824"/>
              <a:gd name="connsiteY16" fmla="*/ 2495631 h 6138697"/>
              <a:gd name="connsiteX17" fmla="*/ 6044597 w 6477824"/>
              <a:gd name="connsiteY17" fmla="*/ 2394725 h 6138697"/>
              <a:gd name="connsiteX18" fmla="*/ 4383852 w 6477824"/>
              <a:gd name="connsiteY18" fmla="*/ 1911046 h 6138697"/>
              <a:gd name="connsiteX19" fmla="*/ 4463601 w 6477824"/>
              <a:gd name="connsiteY19" fmla="*/ 1915440 h 6138697"/>
              <a:gd name="connsiteX20" fmla="*/ 4637161 w 6477824"/>
              <a:gd name="connsiteY20" fmla="*/ 2004106 h 6138697"/>
              <a:gd name="connsiteX21" fmla="*/ 4645008 w 6477824"/>
              <a:gd name="connsiteY21" fmla="*/ 2475503 h 6138697"/>
              <a:gd name="connsiteX22" fmla="*/ 1631011 w 6477824"/>
              <a:gd name="connsiteY22" fmla="*/ 5591545 h 6138697"/>
              <a:gd name="connsiteX23" fmla="*/ 1159613 w 6477824"/>
              <a:gd name="connsiteY23" fmla="*/ 5599392 h 6138697"/>
              <a:gd name="connsiteX24" fmla="*/ 1151765 w 6477824"/>
              <a:gd name="connsiteY24" fmla="*/ 5127994 h 6138697"/>
              <a:gd name="connsiteX25" fmla="*/ 4165763 w 6477824"/>
              <a:gd name="connsiteY25" fmla="*/ 2011953 h 6138697"/>
              <a:gd name="connsiteX26" fmla="*/ 4383852 w 6477824"/>
              <a:gd name="connsiteY26" fmla="*/ 1911046 h 6138697"/>
              <a:gd name="connsiteX27" fmla="*/ 6122918 w 6477824"/>
              <a:gd name="connsiteY27" fmla="*/ 1219120 h 6138697"/>
              <a:gd name="connsiteX28" fmla="*/ 6202668 w 6477824"/>
              <a:gd name="connsiteY28" fmla="*/ 1223516 h 6138697"/>
              <a:gd name="connsiteX29" fmla="*/ 6376226 w 6477824"/>
              <a:gd name="connsiteY29" fmla="*/ 1312179 h 6138697"/>
              <a:gd name="connsiteX30" fmla="*/ 6384072 w 6477824"/>
              <a:gd name="connsiteY30" fmla="*/ 1783575 h 6138697"/>
              <a:gd name="connsiteX31" fmla="*/ 2905912 w 6477824"/>
              <a:gd name="connsiteY31" fmla="*/ 5379497 h 6138697"/>
              <a:gd name="connsiteX32" fmla="*/ 2434514 w 6477824"/>
              <a:gd name="connsiteY32" fmla="*/ 5387345 h 6138697"/>
              <a:gd name="connsiteX33" fmla="*/ 2426667 w 6477824"/>
              <a:gd name="connsiteY33" fmla="*/ 4915946 h 6138697"/>
              <a:gd name="connsiteX34" fmla="*/ 5904827 w 6477824"/>
              <a:gd name="connsiteY34" fmla="*/ 1320025 h 6138697"/>
              <a:gd name="connsiteX35" fmla="*/ 6122918 w 6477824"/>
              <a:gd name="connsiteY35" fmla="*/ 1219120 h 6138697"/>
              <a:gd name="connsiteX36" fmla="*/ 2630391 w 6477824"/>
              <a:gd name="connsiteY36" fmla="*/ 437382 h 6138697"/>
              <a:gd name="connsiteX37" fmla="*/ 2710140 w 6477824"/>
              <a:gd name="connsiteY37" fmla="*/ 441778 h 6138697"/>
              <a:gd name="connsiteX38" fmla="*/ 2883699 w 6477824"/>
              <a:gd name="connsiteY38" fmla="*/ 530441 h 6138697"/>
              <a:gd name="connsiteX39" fmla="*/ 2891546 w 6477824"/>
              <a:gd name="connsiteY39" fmla="*/ 1001840 h 6138697"/>
              <a:gd name="connsiteX40" fmla="*/ 572999 w 6477824"/>
              <a:gd name="connsiteY40" fmla="*/ 3398885 h 6138697"/>
              <a:gd name="connsiteX41" fmla="*/ 101600 w 6477824"/>
              <a:gd name="connsiteY41" fmla="*/ 3406733 h 6138697"/>
              <a:gd name="connsiteX42" fmla="*/ 93753 w 6477824"/>
              <a:gd name="connsiteY42" fmla="*/ 2935335 h 6138697"/>
              <a:gd name="connsiteX43" fmla="*/ 2412301 w 6477824"/>
              <a:gd name="connsiteY43" fmla="*/ 538287 h 6138697"/>
              <a:gd name="connsiteX44" fmla="*/ 2630391 w 6477824"/>
              <a:gd name="connsiteY44" fmla="*/ 437382 h 6138697"/>
              <a:gd name="connsiteX45" fmla="*/ 3711683 w 6477824"/>
              <a:gd name="connsiteY45" fmla="*/ 414113 h 6138697"/>
              <a:gd name="connsiteX46" fmla="*/ 3791432 w 6477824"/>
              <a:gd name="connsiteY46" fmla="*/ 418507 h 6138697"/>
              <a:gd name="connsiteX47" fmla="*/ 3964992 w 6477824"/>
              <a:gd name="connsiteY47" fmla="*/ 507172 h 6138697"/>
              <a:gd name="connsiteX48" fmla="*/ 3972839 w 6477824"/>
              <a:gd name="connsiteY48" fmla="*/ 978571 h 6138697"/>
              <a:gd name="connsiteX49" fmla="*/ 995720 w 6477824"/>
              <a:gd name="connsiteY49" fmla="*/ 4056485 h 6138697"/>
              <a:gd name="connsiteX50" fmla="*/ 524322 w 6477824"/>
              <a:gd name="connsiteY50" fmla="*/ 4064333 h 6138697"/>
              <a:gd name="connsiteX51" fmla="*/ 516475 w 6477824"/>
              <a:gd name="connsiteY51" fmla="*/ 3592934 h 6138697"/>
              <a:gd name="connsiteX52" fmla="*/ 3493594 w 6477824"/>
              <a:gd name="connsiteY52" fmla="*/ 515018 h 6138697"/>
              <a:gd name="connsiteX53" fmla="*/ 3711683 w 6477824"/>
              <a:gd name="connsiteY53" fmla="*/ 414113 h 6138697"/>
              <a:gd name="connsiteX54" fmla="*/ 5172859 w 6477824"/>
              <a:gd name="connsiteY54" fmla="*/ 694 h 6138697"/>
              <a:gd name="connsiteX55" fmla="*/ 5252608 w 6477824"/>
              <a:gd name="connsiteY55" fmla="*/ 5089 h 6138697"/>
              <a:gd name="connsiteX56" fmla="*/ 5426166 w 6477824"/>
              <a:gd name="connsiteY56" fmla="*/ 93754 h 6138697"/>
              <a:gd name="connsiteX57" fmla="*/ 5434014 w 6477824"/>
              <a:gd name="connsiteY57" fmla="*/ 565153 h 6138697"/>
              <a:gd name="connsiteX58" fmla="*/ 1151991 w 6477824"/>
              <a:gd name="connsiteY58" fmla="*/ 4992151 h 6138697"/>
              <a:gd name="connsiteX59" fmla="*/ 680593 w 6477824"/>
              <a:gd name="connsiteY59" fmla="*/ 4999999 h 6138697"/>
              <a:gd name="connsiteX60" fmla="*/ 672745 w 6477824"/>
              <a:gd name="connsiteY60" fmla="*/ 4528600 h 6138697"/>
              <a:gd name="connsiteX61" fmla="*/ 4954768 w 6477824"/>
              <a:gd name="connsiteY61" fmla="*/ 101601 h 6138697"/>
              <a:gd name="connsiteX62" fmla="*/ 5172859 w 6477824"/>
              <a:gd name="connsiteY62" fmla="*/ 694 h 613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477824" h="6138697">
                <a:moveTo>
                  <a:pt x="5932623" y="3607719"/>
                </a:moveTo>
                <a:cubicBezTo>
                  <a:pt x="5959235" y="3606004"/>
                  <a:pt x="5986024" y="3607466"/>
                  <a:pt x="6012372" y="3612113"/>
                </a:cubicBezTo>
                <a:cubicBezTo>
                  <a:pt x="6075607" y="3623268"/>
                  <a:pt x="6136303" y="3652776"/>
                  <a:pt x="6185932" y="3700778"/>
                </a:cubicBezTo>
                <a:cubicBezTo>
                  <a:pt x="6318271" y="3828785"/>
                  <a:pt x="6321784" y="4039836"/>
                  <a:pt x="6193779" y="4172177"/>
                </a:cubicBezTo>
                <a:lnTo>
                  <a:pt x="4873800" y="5536846"/>
                </a:lnTo>
                <a:cubicBezTo>
                  <a:pt x="4745794" y="5669186"/>
                  <a:pt x="4534741" y="5672699"/>
                  <a:pt x="4402401" y="5544693"/>
                </a:cubicBezTo>
                <a:cubicBezTo>
                  <a:pt x="4270061" y="5416686"/>
                  <a:pt x="4266548" y="5205635"/>
                  <a:pt x="4394553" y="5073294"/>
                </a:cubicBezTo>
                <a:lnTo>
                  <a:pt x="5714533" y="3708625"/>
                </a:lnTo>
                <a:cubicBezTo>
                  <a:pt x="5774535" y="3646590"/>
                  <a:pt x="5852786" y="3612863"/>
                  <a:pt x="5932623" y="3607719"/>
                </a:cubicBezTo>
                <a:close/>
                <a:moveTo>
                  <a:pt x="6044597" y="2394725"/>
                </a:moveTo>
                <a:cubicBezTo>
                  <a:pt x="6071210" y="2393010"/>
                  <a:pt x="6097999" y="2394472"/>
                  <a:pt x="6124347" y="2399119"/>
                </a:cubicBezTo>
                <a:cubicBezTo>
                  <a:pt x="6187581" y="2410275"/>
                  <a:pt x="6248277" y="2439781"/>
                  <a:pt x="6297906" y="2487783"/>
                </a:cubicBezTo>
                <a:cubicBezTo>
                  <a:pt x="6430246" y="2615790"/>
                  <a:pt x="6433758" y="2826841"/>
                  <a:pt x="6305753" y="2959182"/>
                </a:cubicBezTo>
                <a:lnTo>
                  <a:pt x="3328634" y="6037097"/>
                </a:lnTo>
                <a:cubicBezTo>
                  <a:pt x="3200628" y="6169437"/>
                  <a:pt x="2989577" y="6172951"/>
                  <a:pt x="2857235" y="6044945"/>
                </a:cubicBezTo>
                <a:cubicBezTo>
                  <a:pt x="2724896" y="5916938"/>
                  <a:pt x="2721383" y="5705886"/>
                  <a:pt x="2849389" y="5573545"/>
                </a:cubicBezTo>
                <a:lnTo>
                  <a:pt x="5826508" y="2495631"/>
                </a:lnTo>
                <a:cubicBezTo>
                  <a:pt x="5886509" y="2433596"/>
                  <a:pt x="5964760" y="2399869"/>
                  <a:pt x="6044597" y="2394725"/>
                </a:cubicBezTo>
                <a:close/>
                <a:moveTo>
                  <a:pt x="4383852" y="1911046"/>
                </a:moveTo>
                <a:cubicBezTo>
                  <a:pt x="4410464" y="1909332"/>
                  <a:pt x="4437253" y="1910793"/>
                  <a:pt x="4463601" y="1915440"/>
                </a:cubicBezTo>
                <a:cubicBezTo>
                  <a:pt x="4526835" y="1926595"/>
                  <a:pt x="4587532" y="1956102"/>
                  <a:pt x="4637161" y="2004106"/>
                </a:cubicBezTo>
                <a:cubicBezTo>
                  <a:pt x="4769501" y="2132111"/>
                  <a:pt x="4773013" y="2343163"/>
                  <a:pt x="4645008" y="2475503"/>
                </a:cubicBezTo>
                <a:lnTo>
                  <a:pt x="1631011" y="5591545"/>
                </a:lnTo>
                <a:cubicBezTo>
                  <a:pt x="1503004" y="5723885"/>
                  <a:pt x="1291952" y="5727398"/>
                  <a:pt x="1159613" y="5599392"/>
                </a:cubicBezTo>
                <a:cubicBezTo>
                  <a:pt x="1027273" y="5471386"/>
                  <a:pt x="1023759" y="5260334"/>
                  <a:pt x="1151765" y="5127994"/>
                </a:cubicBezTo>
                <a:lnTo>
                  <a:pt x="4165763" y="2011953"/>
                </a:lnTo>
                <a:cubicBezTo>
                  <a:pt x="4225765" y="1949918"/>
                  <a:pt x="4304015" y="1916191"/>
                  <a:pt x="4383852" y="1911046"/>
                </a:cubicBezTo>
                <a:close/>
                <a:moveTo>
                  <a:pt x="6122918" y="1219120"/>
                </a:moveTo>
                <a:cubicBezTo>
                  <a:pt x="6149531" y="1217406"/>
                  <a:pt x="6176319" y="1218868"/>
                  <a:pt x="6202668" y="1223516"/>
                </a:cubicBezTo>
                <a:cubicBezTo>
                  <a:pt x="6265901" y="1234669"/>
                  <a:pt x="6326597" y="1264176"/>
                  <a:pt x="6376226" y="1312179"/>
                </a:cubicBezTo>
                <a:cubicBezTo>
                  <a:pt x="6508565" y="1440185"/>
                  <a:pt x="6512078" y="1651236"/>
                  <a:pt x="6384072" y="1783575"/>
                </a:cubicBezTo>
                <a:lnTo>
                  <a:pt x="2905912" y="5379497"/>
                </a:lnTo>
                <a:cubicBezTo>
                  <a:pt x="2777906" y="5511837"/>
                  <a:pt x="2566854" y="5515350"/>
                  <a:pt x="2434514" y="5387345"/>
                </a:cubicBezTo>
                <a:cubicBezTo>
                  <a:pt x="2302174" y="5259339"/>
                  <a:pt x="2298660" y="5048287"/>
                  <a:pt x="2426667" y="4915946"/>
                </a:cubicBezTo>
                <a:lnTo>
                  <a:pt x="5904827" y="1320025"/>
                </a:lnTo>
                <a:cubicBezTo>
                  <a:pt x="5964831" y="1257990"/>
                  <a:pt x="6043080" y="1224263"/>
                  <a:pt x="6122918" y="1219120"/>
                </a:cubicBezTo>
                <a:close/>
                <a:moveTo>
                  <a:pt x="2630391" y="437382"/>
                </a:moveTo>
                <a:cubicBezTo>
                  <a:pt x="2657004" y="435667"/>
                  <a:pt x="2683792" y="437129"/>
                  <a:pt x="2710140" y="441778"/>
                </a:cubicBezTo>
                <a:cubicBezTo>
                  <a:pt x="2773374" y="452932"/>
                  <a:pt x="2834071" y="482439"/>
                  <a:pt x="2883699" y="530441"/>
                </a:cubicBezTo>
                <a:cubicBezTo>
                  <a:pt x="3016038" y="658447"/>
                  <a:pt x="3019551" y="869501"/>
                  <a:pt x="2891546" y="1001840"/>
                </a:cubicBezTo>
                <a:lnTo>
                  <a:pt x="572999" y="3398885"/>
                </a:lnTo>
                <a:cubicBezTo>
                  <a:pt x="444992" y="3531226"/>
                  <a:pt x="233940" y="3534739"/>
                  <a:pt x="101600" y="3406733"/>
                </a:cubicBezTo>
                <a:cubicBezTo>
                  <a:pt x="-30740" y="3278727"/>
                  <a:pt x="-34253" y="3067675"/>
                  <a:pt x="93753" y="2935335"/>
                </a:cubicBezTo>
                <a:lnTo>
                  <a:pt x="2412301" y="538287"/>
                </a:lnTo>
                <a:cubicBezTo>
                  <a:pt x="2472303" y="476254"/>
                  <a:pt x="2550554" y="442525"/>
                  <a:pt x="2630391" y="437382"/>
                </a:cubicBezTo>
                <a:close/>
                <a:moveTo>
                  <a:pt x="3711683" y="414113"/>
                </a:moveTo>
                <a:cubicBezTo>
                  <a:pt x="3738295" y="412399"/>
                  <a:pt x="3765084" y="413859"/>
                  <a:pt x="3791432" y="418507"/>
                </a:cubicBezTo>
                <a:cubicBezTo>
                  <a:pt x="3854667" y="429662"/>
                  <a:pt x="3915363" y="459171"/>
                  <a:pt x="3964992" y="507172"/>
                </a:cubicBezTo>
                <a:cubicBezTo>
                  <a:pt x="4097331" y="635177"/>
                  <a:pt x="4100845" y="846230"/>
                  <a:pt x="3972839" y="978571"/>
                </a:cubicBezTo>
                <a:lnTo>
                  <a:pt x="995720" y="4056485"/>
                </a:lnTo>
                <a:cubicBezTo>
                  <a:pt x="867714" y="4188825"/>
                  <a:pt x="656662" y="4192338"/>
                  <a:pt x="524322" y="4064333"/>
                </a:cubicBezTo>
                <a:cubicBezTo>
                  <a:pt x="391982" y="3936326"/>
                  <a:pt x="388469" y="3725274"/>
                  <a:pt x="516475" y="3592934"/>
                </a:cubicBezTo>
                <a:lnTo>
                  <a:pt x="3493594" y="515018"/>
                </a:lnTo>
                <a:cubicBezTo>
                  <a:pt x="3553596" y="452985"/>
                  <a:pt x="3631846" y="419258"/>
                  <a:pt x="3711683" y="414113"/>
                </a:cubicBezTo>
                <a:close/>
                <a:moveTo>
                  <a:pt x="5172859" y="694"/>
                </a:moveTo>
                <a:cubicBezTo>
                  <a:pt x="5199471" y="-1020"/>
                  <a:pt x="5226260" y="442"/>
                  <a:pt x="5252608" y="5089"/>
                </a:cubicBezTo>
                <a:cubicBezTo>
                  <a:pt x="5315842" y="16244"/>
                  <a:pt x="5376539" y="45750"/>
                  <a:pt x="5426166" y="93754"/>
                </a:cubicBezTo>
                <a:cubicBezTo>
                  <a:pt x="5558506" y="221760"/>
                  <a:pt x="5562019" y="432812"/>
                  <a:pt x="5434014" y="565153"/>
                </a:cubicBezTo>
                <a:lnTo>
                  <a:pt x="1151991" y="4992151"/>
                </a:lnTo>
                <a:cubicBezTo>
                  <a:pt x="1023985" y="5124491"/>
                  <a:pt x="812933" y="5128005"/>
                  <a:pt x="680593" y="4999999"/>
                </a:cubicBezTo>
                <a:cubicBezTo>
                  <a:pt x="548253" y="4871992"/>
                  <a:pt x="544740" y="4660940"/>
                  <a:pt x="672745" y="4528600"/>
                </a:cubicBezTo>
                <a:lnTo>
                  <a:pt x="4954768" y="101601"/>
                </a:lnTo>
                <a:cubicBezTo>
                  <a:pt x="5014770" y="39567"/>
                  <a:pt x="5093021" y="5839"/>
                  <a:pt x="5172859" y="694"/>
                </a:cubicBezTo>
                <a:close/>
              </a:path>
            </a:pathLst>
          </a:custGeom>
        </p:spPr>
        <p:txBody>
          <a:bodyPr wrap="square">
            <a:noAutofit/>
          </a:bodyPr>
          <a:lstStyle>
            <a:lvl1pPr marL="0" indent="0" algn="ctr">
              <a:buNone/>
              <a:defRPr sz="2000">
                <a:solidFill>
                  <a:schemeClr val="tx1">
                    <a:lumMod val="65000"/>
                    <a:lumOff val="35000"/>
                  </a:schemeClr>
                </a:solidFill>
              </a:defRPr>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6" name="TextBox 5"/>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68667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300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Picture Placeholder 10"/>
          <p:cNvSpPr>
            <a:spLocks noGrp="1"/>
          </p:cNvSpPr>
          <p:nvPr>
            <p:ph type="pic" sz="quarter" idx="10"/>
          </p:nvPr>
        </p:nvSpPr>
        <p:spPr>
          <a:xfrm>
            <a:off x="2801260" y="0"/>
            <a:ext cx="9390741" cy="6858000"/>
          </a:xfrm>
          <a:custGeom>
            <a:avLst/>
            <a:gdLst>
              <a:gd name="connsiteX0" fmla="*/ 9390741 w 9390741"/>
              <a:gd name="connsiteY0" fmla="*/ 2744432 h 6858000"/>
              <a:gd name="connsiteX1" fmla="*/ 9390741 w 9390741"/>
              <a:gd name="connsiteY1" fmla="*/ 5258113 h 6858000"/>
              <a:gd name="connsiteX2" fmla="*/ 7810132 w 9390741"/>
              <a:gd name="connsiteY2" fmla="*/ 6858000 h 6858000"/>
              <a:gd name="connsiteX3" fmla="*/ 5326741 w 9390741"/>
              <a:gd name="connsiteY3" fmla="*/ 6858000 h 6858000"/>
              <a:gd name="connsiteX4" fmla="*/ 9390741 w 9390741"/>
              <a:gd name="connsiteY4" fmla="*/ 48575 h 6858000"/>
              <a:gd name="connsiteX5" fmla="*/ 9390741 w 9390741"/>
              <a:gd name="connsiteY5" fmla="*/ 2562256 h 6858000"/>
              <a:gd name="connsiteX6" fmla="*/ 5146761 w 9390741"/>
              <a:gd name="connsiteY6" fmla="*/ 6858000 h 6858000"/>
              <a:gd name="connsiteX7" fmla="*/ 2663371 w 9390741"/>
              <a:gd name="connsiteY7" fmla="*/ 6858000 h 6858000"/>
              <a:gd name="connsiteX8" fmla="*/ 6775360 w 9390741"/>
              <a:gd name="connsiteY8" fmla="*/ 0 h 6858000"/>
              <a:gd name="connsiteX9" fmla="*/ 9258751 w 9390741"/>
              <a:gd name="connsiteY9" fmla="*/ 0 h 6858000"/>
              <a:gd name="connsiteX10" fmla="*/ 2483391 w 9390741"/>
              <a:gd name="connsiteY10" fmla="*/ 6858000 h 6858000"/>
              <a:gd name="connsiteX11" fmla="*/ 0 w 939074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390741" h="6858000">
                <a:moveTo>
                  <a:pt x="9390741" y="2744432"/>
                </a:moveTo>
                <a:lnTo>
                  <a:pt x="9390741" y="5258113"/>
                </a:lnTo>
                <a:lnTo>
                  <a:pt x="7810132" y="6858000"/>
                </a:lnTo>
                <a:lnTo>
                  <a:pt x="5326741" y="6858000"/>
                </a:lnTo>
                <a:close/>
                <a:moveTo>
                  <a:pt x="9390741" y="48575"/>
                </a:moveTo>
                <a:lnTo>
                  <a:pt x="9390741" y="2562256"/>
                </a:lnTo>
                <a:lnTo>
                  <a:pt x="5146761" y="6858000"/>
                </a:lnTo>
                <a:lnTo>
                  <a:pt x="2663371" y="6858000"/>
                </a:lnTo>
                <a:close/>
                <a:moveTo>
                  <a:pt x="6775360" y="0"/>
                </a:moveTo>
                <a:lnTo>
                  <a:pt x="9258751" y="0"/>
                </a:lnTo>
                <a:lnTo>
                  <a:pt x="2483391" y="6858000"/>
                </a:lnTo>
                <a:lnTo>
                  <a:pt x="0" y="6858000"/>
                </a:lnTo>
                <a:close/>
              </a:path>
            </a:pathLst>
          </a:custGeom>
        </p:spPr>
        <p:txBody>
          <a:bodyPr wrap="square">
            <a:noAutofit/>
          </a:bodyPr>
          <a:lstStyle>
            <a:lvl1pPr marL="0" indent="0" algn="ctr">
              <a:buNone/>
              <a:defRPr sz="2000">
                <a:solidFill>
                  <a:schemeClr val="tx1">
                    <a:lumMod val="65000"/>
                    <a:lumOff val="35000"/>
                  </a:schemeClr>
                </a:solidFill>
              </a:defRPr>
            </a:lvl1pPr>
          </a:lstStyle>
          <a:p>
            <a:endParaRPr lang="id-ID"/>
          </a:p>
        </p:txBody>
      </p:sp>
      <p:sp>
        <p:nvSpPr>
          <p:cNvPr id="5"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6" name="TextBox 5"/>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8933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1+#ppt_w/2"/>
                                          </p:val>
                                        </p:tav>
                                        <p:tav tm="100000">
                                          <p:val>
                                            <p:strVal val="#ppt_x"/>
                                          </p:val>
                                        </p:tav>
                                      </p:tavLst>
                                    </p:anim>
                                    <p:anim calcmode="lin" valueType="num">
                                      <p:cBhvr additive="base">
                                        <p:cTn id="16" dur="75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0-#ppt_w/2"/>
                          </p:val>
                        </p:tav>
                        <p:tav tm="100000">
                          <p:val>
                            <p:strVal val="#ppt_x"/>
                          </p:val>
                        </p:tav>
                      </p:tavLst>
                    </p:anim>
                    <p:anim calcmode="lin" valueType="num">
                      <p:cBhvr additive="base">
                        <p:cTn dur="750" fill="hold"/>
                        <p:tgtEl>
                          <p:spTgt spid="5"/>
                        </p:tgtEl>
                        <p:attrNameLst>
                          <p:attrName>ppt_y</p:attrName>
                        </p:attrNameLst>
                      </p:cBhvr>
                      <p:tavLst>
                        <p:tav tm="0">
                          <p:val>
                            <p:strVal val="#ppt_y"/>
                          </p:val>
                        </p:tav>
                        <p:tav tm="100000">
                          <p:val>
                            <p:strVal val="#ppt_y"/>
                          </p:val>
                        </p:tav>
                      </p:tavLst>
                    </p:anim>
                  </p:childTnLst>
                </p:cTn>
              </p:par>
            </p:tnLst>
          </p:tmpl>
        </p:tmplLst>
      </p:bldP>
      <p:bldP spid="6"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632155" y="2394157"/>
            <a:ext cx="8927690"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0540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7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632155" y="-4463843"/>
            <a:ext cx="8927690" cy="8927686"/>
          </a:xfrm>
          <a:custGeom>
            <a:avLst/>
            <a:gdLst>
              <a:gd name="connsiteX0" fmla="*/ 5560145 w 11120290"/>
              <a:gd name="connsiteY0" fmla="*/ 0 h 11120284"/>
              <a:gd name="connsiteX1" fmla="*/ 11120290 w 11120290"/>
              <a:gd name="connsiteY1" fmla="*/ 5560142 h 11120284"/>
              <a:gd name="connsiteX2" fmla="*/ 5560145 w 11120290"/>
              <a:gd name="connsiteY2" fmla="*/ 11120284 h 11120284"/>
              <a:gd name="connsiteX3" fmla="*/ 0 w 11120290"/>
              <a:gd name="connsiteY3" fmla="*/ 5560142 h 11120284"/>
              <a:gd name="connsiteX4" fmla="*/ 5560145 w 11120290"/>
              <a:gd name="connsiteY4" fmla="*/ 0 h 11120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0290" h="11120284">
                <a:moveTo>
                  <a:pt x="5560145" y="0"/>
                </a:moveTo>
                <a:cubicBezTo>
                  <a:pt x="8630928" y="0"/>
                  <a:pt x="11120290" y="2489360"/>
                  <a:pt x="11120290" y="5560142"/>
                </a:cubicBezTo>
                <a:cubicBezTo>
                  <a:pt x="11120290" y="8630924"/>
                  <a:pt x="8630928" y="11120284"/>
                  <a:pt x="5560145" y="11120284"/>
                </a:cubicBezTo>
                <a:cubicBezTo>
                  <a:pt x="2489362" y="11120284"/>
                  <a:pt x="0" y="8630924"/>
                  <a:pt x="0" y="5560142"/>
                </a:cubicBezTo>
                <a:cubicBezTo>
                  <a:pt x="0" y="2489360"/>
                  <a:pt x="2489362" y="0"/>
                  <a:pt x="5560145" y="0"/>
                </a:cubicBez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2905120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5195207" y="589665"/>
            <a:ext cx="5693228" cy="2755858"/>
          </a:xfrm>
          <a:custGeom>
            <a:avLst/>
            <a:gdLst>
              <a:gd name="connsiteX0" fmla="*/ 2763216 w 5693228"/>
              <a:gd name="connsiteY0" fmla="*/ 0 h 2755858"/>
              <a:gd name="connsiteX1" fmla="*/ 5693228 w 5693228"/>
              <a:gd name="connsiteY1" fmla="*/ 0 h 2755858"/>
              <a:gd name="connsiteX2" fmla="*/ 2930012 w 5693228"/>
              <a:gd name="connsiteY2" fmla="*/ 2755858 h 2755858"/>
              <a:gd name="connsiteX3" fmla="*/ 0 w 5693228"/>
              <a:gd name="connsiteY3" fmla="*/ 2755858 h 2755858"/>
            </a:gdLst>
            <a:ahLst/>
            <a:cxnLst>
              <a:cxn ang="0">
                <a:pos x="connsiteX0" y="connsiteY0"/>
              </a:cxn>
              <a:cxn ang="0">
                <a:pos x="connsiteX1" y="connsiteY1"/>
              </a:cxn>
              <a:cxn ang="0">
                <a:pos x="connsiteX2" y="connsiteY2"/>
              </a:cxn>
              <a:cxn ang="0">
                <a:pos x="connsiteX3" y="connsiteY3"/>
              </a:cxn>
            </a:cxnLst>
            <a:rect l="l" t="t" r="r" b="b"/>
            <a:pathLst>
              <a:path w="5693228" h="2755858">
                <a:moveTo>
                  <a:pt x="2763216" y="0"/>
                </a:moveTo>
                <a:lnTo>
                  <a:pt x="5693228" y="0"/>
                </a:lnTo>
                <a:lnTo>
                  <a:pt x="2930012" y="2755858"/>
                </a:lnTo>
                <a:lnTo>
                  <a:pt x="0" y="2755858"/>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1303565" y="3512478"/>
            <a:ext cx="5693228" cy="2755858"/>
          </a:xfrm>
          <a:custGeom>
            <a:avLst/>
            <a:gdLst>
              <a:gd name="connsiteX0" fmla="*/ 2763216 w 5693228"/>
              <a:gd name="connsiteY0" fmla="*/ 0 h 2755858"/>
              <a:gd name="connsiteX1" fmla="*/ 5693228 w 5693228"/>
              <a:gd name="connsiteY1" fmla="*/ 0 h 2755858"/>
              <a:gd name="connsiteX2" fmla="*/ 2930012 w 5693228"/>
              <a:gd name="connsiteY2" fmla="*/ 2755858 h 2755858"/>
              <a:gd name="connsiteX3" fmla="*/ 0 w 5693228"/>
              <a:gd name="connsiteY3" fmla="*/ 2755858 h 2755858"/>
            </a:gdLst>
            <a:ahLst/>
            <a:cxnLst>
              <a:cxn ang="0">
                <a:pos x="connsiteX0" y="connsiteY0"/>
              </a:cxn>
              <a:cxn ang="0">
                <a:pos x="connsiteX1" y="connsiteY1"/>
              </a:cxn>
              <a:cxn ang="0">
                <a:pos x="connsiteX2" y="connsiteY2"/>
              </a:cxn>
              <a:cxn ang="0">
                <a:pos x="connsiteX3" y="connsiteY3"/>
              </a:cxn>
            </a:cxnLst>
            <a:rect l="l" t="t" r="r" b="b"/>
            <a:pathLst>
              <a:path w="5693228" h="2755858">
                <a:moveTo>
                  <a:pt x="2763216" y="0"/>
                </a:moveTo>
                <a:lnTo>
                  <a:pt x="5693228" y="0"/>
                </a:lnTo>
                <a:lnTo>
                  <a:pt x="2930012" y="2755858"/>
                </a:lnTo>
                <a:lnTo>
                  <a:pt x="0" y="2755858"/>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11" name="TextBox 10"/>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98522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10">
                                            <p:txEl>
                                              <p:pRg st="0" end="0"/>
                                            </p:txEl>
                                          </p:spTgt>
                                        </p:tgtEl>
                                        <p:attrNameLst>
                                          <p:attrName>style.visibility</p:attrName>
                                        </p:attrNameLst>
                                      </p:cBhvr>
                                      <p:to>
                                        <p:strVal val="visible"/>
                                      </p:to>
                                    </p:set>
                                    <p:anim calcmode="lin" valueType="num">
                                      <p:cBhvr additive="base">
                                        <p:cTn id="11"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1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250"/>
                                  </p:stCondLst>
                                  <p:endCondLst>
                                    <p:cond evt="begin" delay="0">
                                      <p:tn val="13"/>
                                    </p:cond>
                                  </p:end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500"/>
                                  </p:stCondLst>
                                  <p:endCondLst>
                                    <p:cond evt="begin" delay="0">
                                      <p:tn val="17"/>
                                    </p:cond>
                                  </p:end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1+#ppt_w/2"/>
                                          </p:val>
                                        </p:tav>
                                        <p:tav tm="100000">
                                          <p:val>
                                            <p:strVal val="#ppt_x"/>
                                          </p:val>
                                        </p:tav>
                                      </p:tavLst>
                                    </p:anim>
                                    <p:anim calcmode="lin" valueType="num">
                                      <p:cBhvr additive="base">
                                        <p:cTn id="20" dur="75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150374" y="2207346"/>
            <a:ext cx="4630994" cy="11296647"/>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6" name="Right Triangle 5"/>
          <p:cNvSpPr/>
          <p:nvPr userDrawn="1"/>
        </p:nvSpPr>
        <p:spPr>
          <a:xfrm flipH="1">
            <a:off x="8070850" y="2736850"/>
            <a:ext cx="4121150" cy="412115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3431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nodePh="1">
                                  <p:stCondLst>
                                    <p:cond delay="125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ppt_x"/>
                                          </p:val>
                                        </p:tav>
                                        <p:tav tm="100000">
                                          <p:val>
                                            <p:strVal val="#ppt_x"/>
                                          </p:val>
                                        </p:tav>
                                      </p:tavLst>
                                    </p:anim>
                                    <p:anim calcmode="lin" valueType="num">
                                      <p:cBhvr additive="base">
                                        <p:cTn id="16"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150374" y="-4686296"/>
            <a:ext cx="4630994" cy="11296647"/>
          </a:xfrm>
          <a:custGeom>
            <a:avLst/>
            <a:gdLst>
              <a:gd name="connsiteX0" fmla="*/ 4630994 w 4630994"/>
              <a:gd name="connsiteY0" fmla="*/ 0 h 11296647"/>
              <a:gd name="connsiteX1" fmla="*/ 4630994 w 4630994"/>
              <a:gd name="connsiteY1" fmla="*/ 6653288 h 11296647"/>
              <a:gd name="connsiteX2" fmla="*/ 0 w 4630994"/>
              <a:gd name="connsiteY2" fmla="*/ 11296647 h 11296647"/>
              <a:gd name="connsiteX3" fmla="*/ 0 w 4630994"/>
              <a:gd name="connsiteY3" fmla="*/ 4643358 h 11296647"/>
            </a:gdLst>
            <a:ahLst/>
            <a:cxnLst>
              <a:cxn ang="0">
                <a:pos x="connsiteX0" y="connsiteY0"/>
              </a:cxn>
              <a:cxn ang="0">
                <a:pos x="connsiteX1" y="connsiteY1"/>
              </a:cxn>
              <a:cxn ang="0">
                <a:pos x="connsiteX2" y="connsiteY2"/>
              </a:cxn>
              <a:cxn ang="0">
                <a:pos x="connsiteX3" y="connsiteY3"/>
              </a:cxn>
            </a:cxnLst>
            <a:rect l="l" t="t" r="r" b="b"/>
            <a:pathLst>
              <a:path w="4630994" h="11296647">
                <a:moveTo>
                  <a:pt x="4630994" y="0"/>
                </a:moveTo>
                <a:lnTo>
                  <a:pt x="4630994" y="6653288"/>
                </a:lnTo>
                <a:lnTo>
                  <a:pt x="0" y="11296647"/>
                </a:lnTo>
                <a:lnTo>
                  <a:pt x="0" y="4643358"/>
                </a:lnTo>
                <a:close/>
              </a:path>
            </a:pathLst>
          </a:custGeom>
        </p:spPr>
        <p:txBody>
          <a:bodyPr wrap="square">
            <a:noAutofit/>
          </a:bodyPr>
          <a:lstStyle>
            <a:lvl1pPr marL="0" indent="0" algn="ctr">
              <a:buNone/>
              <a:defRPr sz="2400">
                <a:solidFill>
                  <a:schemeClr val="tx1">
                    <a:lumMod val="50000"/>
                    <a:lumOff val="50000"/>
                  </a:schemeClr>
                </a:solidFill>
              </a:defRPr>
            </a:lvl1pPr>
          </a:lstStyle>
          <a:p>
            <a:endParaRPr lang="id-ID"/>
          </a:p>
        </p:txBody>
      </p:sp>
      <p:sp>
        <p:nvSpPr>
          <p:cNvPr id="4" name="Freeform: Shape 3"/>
          <p:cNvSpPr/>
          <p:nvPr userDrawn="1"/>
        </p:nvSpPr>
        <p:spPr>
          <a:xfrm>
            <a:off x="1150374" y="0"/>
            <a:ext cx="11041626" cy="6858000"/>
          </a:xfrm>
          <a:custGeom>
            <a:avLst/>
            <a:gdLst>
              <a:gd name="connsiteX0" fmla="*/ 6876311 w 11041626"/>
              <a:gd name="connsiteY0" fmla="*/ 0 h 6858000"/>
              <a:gd name="connsiteX1" fmla="*/ 11041626 w 11041626"/>
              <a:gd name="connsiteY1" fmla="*/ 0 h 6858000"/>
              <a:gd name="connsiteX2" fmla="*/ 11041626 w 11041626"/>
              <a:gd name="connsiteY2" fmla="*/ 4876801 h 6858000"/>
              <a:gd name="connsiteX3" fmla="*/ 9060427 w 11041626"/>
              <a:gd name="connsiteY3" fmla="*/ 6858000 h 6858000"/>
              <a:gd name="connsiteX4" fmla="*/ 0 w 110416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1626" h="6858000">
                <a:moveTo>
                  <a:pt x="6876311" y="0"/>
                </a:moveTo>
                <a:lnTo>
                  <a:pt x="11041626" y="0"/>
                </a:lnTo>
                <a:lnTo>
                  <a:pt x="11041626" y="4876801"/>
                </a:lnTo>
                <a:lnTo>
                  <a:pt x="9060427" y="6858000"/>
                </a:lnTo>
                <a:lnTo>
                  <a:pt x="0" y="6858000"/>
                </a:lnTo>
                <a:close/>
              </a:path>
            </a:pathLst>
          </a:cu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3865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Freeform: Shape 1"/>
          <p:cNvSpPr/>
          <p:nvPr userDrawn="1"/>
        </p:nvSpPr>
        <p:spPr>
          <a:xfrm flipH="1" flipV="1">
            <a:off x="0" y="0"/>
            <a:ext cx="11041626" cy="6858000"/>
          </a:xfrm>
          <a:custGeom>
            <a:avLst/>
            <a:gdLst>
              <a:gd name="connsiteX0" fmla="*/ 6876311 w 11041626"/>
              <a:gd name="connsiteY0" fmla="*/ 0 h 6858000"/>
              <a:gd name="connsiteX1" fmla="*/ 11041626 w 11041626"/>
              <a:gd name="connsiteY1" fmla="*/ 0 h 6858000"/>
              <a:gd name="connsiteX2" fmla="*/ 11041626 w 11041626"/>
              <a:gd name="connsiteY2" fmla="*/ 4876801 h 6858000"/>
              <a:gd name="connsiteX3" fmla="*/ 9060427 w 11041626"/>
              <a:gd name="connsiteY3" fmla="*/ 6858000 h 6858000"/>
              <a:gd name="connsiteX4" fmla="*/ 0 w 1104162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41626" h="6858000">
                <a:moveTo>
                  <a:pt x="6876311" y="0"/>
                </a:moveTo>
                <a:lnTo>
                  <a:pt x="11041626" y="0"/>
                </a:lnTo>
                <a:lnTo>
                  <a:pt x="11041626" y="4876801"/>
                </a:lnTo>
                <a:lnTo>
                  <a:pt x="9060427" y="6858000"/>
                </a:lnTo>
                <a:lnTo>
                  <a:pt x="0" y="6858000"/>
                </a:lnTo>
                <a:close/>
              </a:path>
            </a:pathLst>
          </a:cu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Picture Placeholder 9"/>
          <p:cNvSpPr>
            <a:spLocks noGrp="1"/>
          </p:cNvSpPr>
          <p:nvPr>
            <p:ph type="pic" sz="quarter" idx="10"/>
          </p:nvPr>
        </p:nvSpPr>
        <p:spPr>
          <a:xfrm>
            <a:off x="-3" y="-2047995"/>
            <a:ext cx="4471308" cy="8239247"/>
          </a:xfrm>
          <a:custGeom>
            <a:avLst/>
            <a:gdLst>
              <a:gd name="connsiteX0" fmla="*/ 4471308 w 4471308"/>
              <a:gd name="connsiteY0" fmla="*/ 0 h 8239247"/>
              <a:gd name="connsiteX1" fmla="*/ 4471308 w 4471308"/>
              <a:gd name="connsiteY1" fmla="*/ 3756001 h 8239247"/>
              <a:gd name="connsiteX2" fmla="*/ 0 w 4471308"/>
              <a:gd name="connsiteY2" fmla="*/ 8239247 h 8239247"/>
              <a:gd name="connsiteX3" fmla="*/ 0 w 4471308"/>
              <a:gd name="connsiteY3" fmla="*/ 4483246 h 8239247"/>
            </a:gdLst>
            <a:ahLst/>
            <a:cxnLst>
              <a:cxn ang="0">
                <a:pos x="connsiteX0" y="connsiteY0"/>
              </a:cxn>
              <a:cxn ang="0">
                <a:pos x="connsiteX1" y="connsiteY1"/>
              </a:cxn>
              <a:cxn ang="0">
                <a:pos x="connsiteX2" y="connsiteY2"/>
              </a:cxn>
              <a:cxn ang="0">
                <a:pos x="connsiteX3" y="connsiteY3"/>
              </a:cxn>
            </a:cxnLst>
            <a:rect l="l" t="t" r="r" b="b"/>
            <a:pathLst>
              <a:path w="4471308" h="8239247">
                <a:moveTo>
                  <a:pt x="4471308" y="0"/>
                </a:moveTo>
                <a:lnTo>
                  <a:pt x="4471308" y="3756001"/>
                </a:lnTo>
                <a:lnTo>
                  <a:pt x="0" y="8239247"/>
                </a:lnTo>
                <a:lnTo>
                  <a:pt x="0" y="4483246"/>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2" name="Picture Placeholder 11"/>
          <p:cNvSpPr>
            <a:spLocks noGrp="1"/>
          </p:cNvSpPr>
          <p:nvPr>
            <p:ph type="pic" sz="quarter" idx="11"/>
          </p:nvPr>
        </p:nvSpPr>
        <p:spPr>
          <a:xfrm>
            <a:off x="3556908" y="-1235195"/>
            <a:ext cx="4471308" cy="8239247"/>
          </a:xfrm>
          <a:custGeom>
            <a:avLst/>
            <a:gdLst>
              <a:gd name="connsiteX0" fmla="*/ 4471308 w 4471308"/>
              <a:gd name="connsiteY0" fmla="*/ 0 h 8239247"/>
              <a:gd name="connsiteX1" fmla="*/ 4471308 w 4471308"/>
              <a:gd name="connsiteY1" fmla="*/ 3756001 h 8239247"/>
              <a:gd name="connsiteX2" fmla="*/ 0 w 4471308"/>
              <a:gd name="connsiteY2" fmla="*/ 8239247 h 8239247"/>
              <a:gd name="connsiteX3" fmla="*/ 0 w 4471308"/>
              <a:gd name="connsiteY3" fmla="*/ 4483246 h 8239247"/>
            </a:gdLst>
            <a:ahLst/>
            <a:cxnLst>
              <a:cxn ang="0">
                <a:pos x="connsiteX0" y="connsiteY0"/>
              </a:cxn>
              <a:cxn ang="0">
                <a:pos x="connsiteX1" y="connsiteY1"/>
              </a:cxn>
              <a:cxn ang="0">
                <a:pos x="connsiteX2" y="connsiteY2"/>
              </a:cxn>
              <a:cxn ang="0">
                <a:pos x="connsiteX3" y="connsiteY3"/>
              </a:cxn>
            </a:cxnLst>
            <a:rect l="l" t="t" r="r" b="b"/>
            <a:pathLst>
              <a:path w="4471308" h="8239247">
                <a:moveTo>
                  <a:pt x="4471308" y="0"/>
                </a:moveTo>
                <a:lnTo>
                  <a:pt x="4471308" y="3756001"/>
                </a:lnTo>
                <a:lnTo>
                  <a:pt x="0" y="8239247"/>
                </a:lnTo>
                <a:lnTo>
                  <a:pt x="0" y="4483246"/>
                </a:ln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77341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1+#ppt_w/2"/>
                                          </p:val>
                                        </p:tav>
                                        <p:tav tm="100000">
                                          <p:val>
                                            <p:strVal val="#ppt_x"/>
                                          </p:val>
                                        </p:tav>
                                      </p:tavLst>
                                    </p:anim>
                                    <p:anim calcmode="lin" valueType="num">
                                      <p:cBhvr additive="base">
                                        <p:cTn id="8" dur="75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3" decel="100000" fill="hold" grpId="0" nodeType="withEffect" nodePh="1">
                                  <p:stCondLst>
                                    <p:cond delay="250"/>
                                  </p:stCondLst>
                                  <p:endCondLst>
                                    <p:cond evt="begin" delay="0">
                                      <p:tn val="9"/>
                                    </p:cond>
                                  </p:end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3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8122671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859329" y="1282683"/>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p:spPr>
        <p:txBody>
          <a:bodyPr wrap="square">
            <a:noAutofit/>
          </a:bodyPr>
          <a:lstStyle>
            <a:lvl1pPr>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4"/>
          </p:nvPr>
        </p:nvSpPr>
        <p:spPr>
          <a:xfrm>
            <a:off x="3632251" y="987959"/>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a:outerShdw blurRad="1270000" dist="76200" dir="8100000" sx="80000" sy="80000" algn="tr" rotWithShape="0">
              <a:prstClr val="black">
                <a:alpha val="40000"/>
              </a:prstClr>
            </a:outerShdw>
          </a:effectLst>
        </p:spPr>
        <p:txBody>
          <a:bodyPr wrap="square">
            <a:noAutofit/>
          </a:bodyPr>
          <a:lstStyle>
            <a:lvl1pPr>
              <a:defRPr sz="2000">
                <a:solidFill>
                  <a:schemeClr val="tx1">
                    <a:lumMod val="50000"/>
                    <a:lumOff val="50000"/>
                  </a:schemeClr>
                </a:solidFill>
              </a:defRPr>
            </a:lvl1pPr>
          </a:lstStyle>
          <a:p>
            <a:endParaRPr lang="id-ID"/>
          </a:p>
        </p:txBody>
      </p:sp>
      <p:sp>
        <p:nvSpPr>
          <p:cNvPr id="11" name="Picture Placeholder 10"/>
          <p:cNvSpPr>
            <a:spLocks noGrp="1"/>
          </p:cNvSpPr>
          <p:nvPr>
            <p:ph type="pic" sz="quarter" idx="15"/>
          </p:nvPr>
        </p:nvSpPr>
        <p:spPr>
          <a:xfrm>
            <a:off x="5450590" y="693237"/>
            <a:ext cx="4882080" cy="4882080"/>
          </a:xfrm>
          <a:custGeom>
            <a:avLst/>
            <a:gdLst>
              <a:gd name="connsiteX0" fmla="*/ 4112631 w 4882080"/>
              <a:gd name="connsiteY0" fmla="*/ 0 h 4882080"/>
              <a:gd name="connsiteX1" fmla="*/ 4656715 w 4882080"/>
              <a:gd name="connsiteY1" fmla="*/ 225367 h 4882080"/>
              <a:gd name="connsiteX2" fmla="*/ 4656714 w 4882080"/>
              <a:gd name="connsiteY2" fmla="*/ 225366 h 4882080"/>
              <a:gd name="connsiteX3" fmla="*/ 4656714 w 4882080"/>
              <a:gd name="connsiteY3" fmla="*/ 1313532 h 4882080"/>
              <a:gd name="connsiteX4" fmla="*/ 1313534 w 4882080"/>
              <a:gd name="connsiteY4" fmla="*/ 4656714 h 4882080"/>
              <a:gd name="connsiteX5" fmla="*/ 225368 w 4882080"/>
              <a:gd name="connsiteY5" fmla="*/ 4656714 h 4882080"/>
              <a:gd name="connsiteX6" fmla="*/ 225367 w 4882080"/>
              <a:gd name="connsiteY6" fmla="*/ 4656714 h 4882080"/>
              <a:gd name="connsiteX7" fmla="*/ 225367 w 4882080"/>
              <a:gd name="connsiteY7" fmla="*/ 3568548 h 4882080"/>
              <a:gd name="connsiteX8" fmla="*/ 3568548 w 4882080"/>
              <a:gd name="connsiteY8" fmla="*/ 225367 h 4882080"/>
              <a:gd name="connsiteX9" fmla="*/ 4112631 w 4882080"/>
              <a:gd name="connsiteY9" fmla="*/ 0 h 488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2080" h="4882080">
                <a:moveTo>
                  <a:pt x="4112631" y="0"/>
                </a:moveTo>
                <a:cubicBezTo>
                  <a:pt x="4309551" y="0"/>
                  <a:pt x="4506470" y="75122"/>
                  <a:pt x="4656715" y="225367"/>
                </a:cubicBezTo>
                <a:lnTo>
                  <a:pt x="4656714" y="225366"/>
                </a:lnTo>
                <a:cubicBezTo>
                  <a:pt x="4957203" y="525855"/>
                  <a:pt x="4957203" y="1013043"/>
                  <a:pt x="4656714" y="1313532"/>
                </a:cubicBezTo>
                <a:lnTo>
                  <a:pt x="1313534" y="4656714"/>
                </a:lnTo>
                <a:cubicBezTo>
                  <a:pt x="1013045" y="4957203"/>
                  <a:pt x="525857" y="4957203"/>
                  <a:pt x="225368" y="4656714"/>
                </a:cubicBezTo>
                <a:lnTo>
                  <a:pt x="225367" y="4656714"/>
                </a:lnTo>
                <a:cubicBezTo>
                  <a:pt x="-75122" y="4356225"/>
                  <a:pt x="-75122" y="3869037"/>
                  <a:pt x="225367" y="3568548"/>
                </a:cubicBezTo>
                <a:lnTo>
                  <a:pt x="3568548" y="225367"/>
                </a:lnTo>
                <a:cubicBezTo>
                  <a:pt x="3718792" y="75122"/>
                  <a:pt x="3915712" y="0"/>
                  <a:pt x="4112631" y="0"/>
                </a:cubicBezTo>
                <a:close/>
              </a:path>
            </a:pathLst>
          </a:custGeom>
          <a:effectLst>
            <a:outerShdw blurRad="1270000" dist="76200" dir="8100000" sx="80000" sy="80000" algn="tr" rotWithShape="0">
              <a:prstClr val="black">
                <a:alpha val="40000"/>
              </a:prstClr>
            </a:outerShdw>
          </a:effectLst>
        </p:spPr>
        <p:txBody>
          <a:bodyPr wrap="square">
            <a:noAutofit/>
          </a:bodyPr>
          <a:lstStyle>
            <a:lvl1pPr>
              <a:defRPr sz="2000">
                <a:solidFill>
                  <a:schemeClr val="tx1">
                    <a:lumMod val="50000"/>
                    <a:lumOff val="50000"/>
                  </a:schemeClr>
                </a:solidFill>
              </a:defRPr>
            </a:lvl1pPr>
          </a:lstStyle>
          <a:p>
            <a:endParaRPr lang="id-ID"/>
          </a:p>
        </p:txBody>
      </p:sp>
      <p:sp>
        <p:nvSpPr>
          <p:cNvPr id="7"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8" name="TextBox 7"/>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959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750"/>
                                  </p:stCondLst>
                                  <p:endCondLst>
                                    <p:cond evt="begin" delay="0">
                                      <p:tn val="13"/>
                                    </p:cond>
                                  </p:end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1+#ppt_w/2"/>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100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750" fill="hold"/>
                                        <p:tgtEl>
                                          <p:spTgt spid="10"/>
                                        </p:tgtEl>
                                        <p:attrNameLst>
                                          <p:attrName>ppt_x</p:attrName>
                                        </p:attrNameLst>
                                      </p:cBhvr>
                                      <p:tavLst>
                                        <p:tav tm="0">
                                          <p:val>
                                            <p:strVal val="1+#ppt_w/2"/>
                                          </p:val>
                                        </p:tav>
                                        <p:tav tm="100000">
                                          <p:val>
                                            <p:strVal val="#ppt_x"/>
                                          </p:val>
                                        </p:tav>
                                      </p:tavLst>
                                    </p:anim>
                                    <p:anim calcmode="lin" valueType="num">
                                      <p:cBhvr additive="base">
                                        <p:cTn id="20" dur="750" fill="hold"/>
                                        <p:tgtEl>
                                          <p:spTgt spid="1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nodePh="1">
                                  <p:stCondLst>
                                    <p:cond delay="1250"/>
                                  </p:stCondLst>
                                  <p:endCondLst>
                                    <p:cond evt="begin" delay="0">
                                      <p:tn val="21"/>
                                    </p:cond>
                                  </p:end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750" fill="hold"/>
                                        <p:tgtEl>
                                          <p:spTgt spid="11"/>
                                        </p:tgtEl>
                                        <p:attrNameLst>
                                          <p:attrName>ppt_x</p:attrName>
                                        </p:attrNameLst>
                                      </p:cBhvr>
                                      <p:tavLst>
                                        <p:tav tm="0">
                                          <p:val>
                                            <p:strVal val="1+#ppt_w/2"/>
                                          </p:val>
                                        </p:tav>
                                        <p:tav tm="100000">
                                          <p:val>
                                            <p:strVal val="#ppt_x"/>
                                          </p:val>
                                        </p:tav>
                                      </p:tavLst>
                                    </p:anim>
                                    <p:anim calcmode="lin" valueType="num">
                                      <p:cBhvr additive="base">
                                        <p:cTn id="24"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7"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3846512" y="1179523"/>
            <a:ext cx="4498976" cy="4498954"/>
          </a:xfrm>
          <a:custGeom>
            <a:avLst/>
            <a:gdLst>
              <a:gd name="connsiteX0" fmla="*/ 2249488 w 4498976"/>
              <a:gd name="connsiteY0" fmla="*/ 900567 h 4498954"/>
              <a:gd name="connsiteX1" fmla="*/ 900572 w 4498976"/>
              <a:gd name="connsiteY1" fmla="*/ 2249477 h 4498954"/>
              <a:gd name="connsiteX2" fmla="*/ 2249488 w 4498976"/>
              <a:gd name="connsiteY2" fmla="*/ 3598387 h 4498954"/>
              <a:gd name="connsiteX3" fmla="*/ 3598404 w 4498976"/>
              <a:gd name="connsiteY3" fmla="*/ 2249477 h 4498954"/>
              <a:gd name="connsiteX4" fmla="*/ 2249488 w 4498976"/>
              <a:gd name="connsiteY4" fmla="*/ 900567 h 4498954"/>
              <a:gd name="connsiteX5" fmla="*/ 2249488 w 4498976"/>
              <a:gd name="connsiteY5" fmla="*/ 0 h 4498954"/>
              <a:gd name="connsiteX6" fmla="*/ 4498976 w 4498976"/>
              <a:gd name="connsiteY6" fmla="*/ 2249477 h 4498954"/>
              <a:gd name="connsiteX7" fmla="*/ 2249488 w 4498976"/>
              <a:gd name="connsiteY7" fmla="*/ 4498954 h 4498954"/>
              <a:gd name="connsiteX8" fmla="*/ 0 w 4498976"/>
              <a:gd name="connsiteY8" fmla="*/ 2249477 h 4498954"/>
              <a:gd name="connsiteX9" fmla="*/ 2249488 w 4498976"/>
              <a:gd name="connsiteY9" fmla="*/ 0 h 449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8976" h="4498954">
                <a:moveTo>
                  <a:pt x="2249488" y="900567"/>
                </a:moveTo>
                <a:cubicBezTo>
                  <a:pt x="1504502" y="900567"/>
                  <a:pt x="900572" y="1504495"/>
                  <a:pt x="900572" y="2249477"/>
                </a:cubicBezTo>
                <a:cubicBezTo>
                  <a:pt x="900572" y="2994459"/>
                  <a:pt x="1504502" y="3598387"/>
                  <a:pt x="2249488" y="3598387"/>
                </a:cubicBezTo>
                <a:cubicBezTo>
                  <a:pt x="2994474" y="3598387"/>
                  <a:pt x="3598404" y="2994459"/>
                  <a:pt x="3598404" y="2249477"/>
                </a:cubicBezTo>
                <a:cubicBezTo>
                  <a:pt x="3598404" y="1504495"/>
                  <a:pt x="2994474" y="900567"/>
                  <a:pt x="2249488" y="900567"/>
                </a:cubicBezTo>
                <a:close/>
                <a:moveTo>
                  <a:pt x="2249488" y="0"/>
                </a:moveTo>
                <a:cubicBezTo>
                  <a:pt x="3491846" y="0"/>
                  <a:pt x="4498976" y="1007126"/>
                  <a:pt x="4498976" y="2249477"/>
                </a:cubicBezTo>
                <a:cubicBezTo>
                  <a:pt x="4498976" y="3491829"/>
                  <a:pt x="3491846" y="4498954"/>
                  <a:pt x="2249488" y="4498954"/>
                </a:cubicBezTo>
                <a:cubicBezTo>
                  <a:pt x="1007130" y="4498954"/>
                  <a:pt x="0" y="3491829"/>
                  <a:pt x="0" y="2249477"/>
                </a:cubicBezTo>
                <a:cubicBezTo>
                  <a:pt x="0" y="1007126"/>
                  <a:pt x="1007130" y="0"/>
                  <a:pt x="224948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4462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930904" y="1649186"/>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905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1" name="Picture Placeholder 10"/>
          <p:cNvSpPr>
            <a:spLocks noGrp="1"/>
          </p:cNvSpPr>
          <p:nvPr>
            <p:ph type="pic" sz="quarter" idx="12"/>
          </p:nvPr>
        </p:nvSpPr>
        <p:spPr>
          <a:xfrm>
            <a:off x="4433592" y="1649186"/>
            <a:ext cx="3324816" cy="2348404"/>
          </a:xfrm>
          <a:custGeom>
            <a:avLst/>
            <a:gdLst>
              <a:gd name="connsiteX0" fmla="*/ 21958 w 3324816"/>
              <a:gd name="connsiteY0" fmla="*/ 0 h 2348404"/>
              <a:gd name="connsiteX1" fmla="*/ 3302858 w 3324816"/>
              <a:gd name="connsiteY1" fmla="*/ 0 h 2348404"/>
              <a:gd name="connsiteX2" fmla="*/ 3324816 w 3324816"/>
              <a:gd name="connsiteY2" fmla="*/ 21958 h 2348404"/>
              <a:gd name="connsiteX3" fmla="*/ 3324816 w 3324816"/>
              <a:gd name="connsiteY3" fmla="*/ 2348404 h 2348404"/>
              <a:gd name="connsiteX4" fmla="*/ 0 w 3324816"/>
              <a:gd name="connsiteY4" fmla="*/ 2348404 h 2348404"/>
              <a:gd name="connsiteX5" fmla="*/ 0 w 3324816"/>
              <a:gd name="connsiteY5" fmla="*/ 21958 h 2348404"/>
              <a:gd name="connsiteX6" fmla="*/ 21958 w 3324816"/>
              <a:gd name="connsiteY6" fmla="*/ 0 h 234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4816" h="2348404">
                <a:moveTo>
                  <a:pt x="21958" y="0"/>
                </a:moveTo>
                <a:lnTo>
                  <a:pt x="3302858" y="0"/>
                </a:lnTo>
                <a:cubicBezTo>
                  <a:pt x="3314985" y="0"/>
                  <a:pt x="3324816" y="9831"/>
                  <a:pt x="3324816" y="21958"/>
                </a:cubicBezTo>
                <a:lnTo>
                  <a:pt x="3324816" y="2348404"/>
                </a:lnTo>
                <a:lnTo>
                  <a:pt x="0" y="2348404"/>
                </a:lnTo>
                <a:lnTo>
                  <a:pt x="0" y="21958"/>
                </a:lnTo>
                <a:cubicBezTo>
                  <a:pt x="0" y="9831"/>
                  <a:pt x="9831" y="0"/>
                  <a:pt x="21958" y="0"/>
                </a:cubicBezTo>
                <a:close/>
              </a:path>
            </a:pathLst>
          </a:custGeom>
        </p:spPr>
        <p:txBody>
          <a:bodyPr wrap="square">
            <a:noAutofit/>
          </a:bodyPr>
          <a:lstStyle>
            <a:lvl1pPr marL="0" indent="0" algn="ctr">
              <a:buNone/>
              <a:defRPr sz="1800">
                <a:solidFill>
                  <a:schemeClr val="tx1">
                    <a:lumMod val="50000"/>
                    <a:lumOff val="50000"/>
                  </a:schemeClr>
                </a:solidFill>
              </a:defRPr>
            </a:lvl1pPr>
          </a:lstStyle>
          <a:p>
            <a:endParaRPr lang="id-ID"/>
          </a:p>
        </p:txBody>
      </p:sp>
      <p:sp>
        <p:nvSpPr>
          <p:cNvPr id="7" name="Picture Placeholder 6"/>
          <p:cNvSpPr>
            <a:spLocks noGrp="1"/>
          </p:cNvSpPr>
          <p:nvPr>
            <p:ph type="pic" sz="quarter" idx="11"/>
          </p:nvPr>
        </p:nvSpPr>
        <p:spPr>
          <a:xfrm>
            <a:off x="7936280" y="1649186"/>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905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2535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75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 presetClass="entr" presetSubtype="4" decel="100000" fill="hold" grpId="0" nodeType="withEffect" nodePh="1">
                                  <p:stCondLst>
                                    <p:cond delay="200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ppt_x"/>
                                          </p:val>
                                        </p:tav>
                                        <p:tav tm="100000">
                                          <p:val>
                                            <p:strVal val="#ppt_x"/>
                                          </p:val>
                                        </p:tav>
                                      </p:tavLst>
                                    </p:anim>
                                    <p:anim calcmode="lin" valueType="num">
                                      <p:cBhvr additive="base">
                                        <p:cTn id="11" dur="75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nodePh="1">
                                  <p:stCondLst>
                                    <p:cond delay="200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750" fill="hold"/>
                                        <p:tgtEl>
                                          <p:spTgt spid="7"/>
                                        </p:tgtEl>
                                        <p:attrNameLst>
                                          <p:attrName>ppt_x</p:attrName>
                                        </p:attrNameLst>
                                      </p:cBhvr>
                                      <p:tavLst>
                                        <p:tav tm="0">
                                          <p:val>
                                            <p:strVal val="#ppt_x"/>
                                          </p:val>
                                        </p:tav>
                                        <p:tav tm="100000">
                                          <p:val>
                                            <p:strVal val="#ppt_x"/>
                                          </p:val>
                                        </p:tav>
                                      </p:tavLst>
                                    </p:anim>
                                    <p:anim calcmode="lin" valueType="num">
                                      <p:cBhvr additive="base">
                                        <p:cTn id="15"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7"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921331" y="2400300"/>
            <a:ext cx="3946949" cy="2461986"/>
          </a:xfrm>
          <a:custGeom>
            <a:avLst/>
            <a:gdLst>
              <a:gd name="connsiteX0" fmla="*/ 19819 w 3946949"/>
              <a:gd name="connsiteY0" fmla="*/ 0 h 2461986"/>
              <a:gd name="connsiteX1" fmla="*/ 3927130 w 3946949"/>
              <a:gd name="connsiteY1" fmla="*/ 0 h 2461986"/>
              <a:gd name="connsiteX2" fmla="*/ 3946949 w 3946949"/>
              <a:gd name="connsiteY2" fmla="*/ 19819 h 2461986"/>
              <a:gd name="connsiteX3" fmla="*/ 3946949 w 3946949"/>
              <a:gd name="connsiteY3" fmla="*/ 2461986 h 2461986"/>
              <a:gd name="connsiteX4" fmla="*/ 0 w 3946949"/>
              <a:gd name="connsiteY4" fmla="*/ 2461986 h 2461986"/>
              <a:gd name="connsiteX5" fmla="*/ 0 w 3946949"/>
              <a:gd name="connsiteY5" fmla="*/ 19819 h 2461986"/>
              <a:gd name="connsiteX6" fmla="*/ 19819 w 3946949"/>
              <a:gd name="connsiteY6" fmla="*/ 0 h 246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46949" h="2461986">
                <a:moveTo>
                  <a:pt x="19819" y="0"/>
                </a:moveTo>
                <a:lnTo>
                  <a:pt x="3927130" y="0"/>
                </a:lnTo>
                <a:cubicBezTo>
                  <a:pt x="3938076" y="0"/>
                  <a:pt x="3946949" y="8873"/>
                  <a:pt x="3946949" y="19819"/>
                </a:cubicBezTo>
                <a:lnTo>
                  <a:pt x="3946949" y="2461986"/>
                </a:lnTo>
                <a:lnTo>
                  <a:pt x="0" y="2461986"/>
                </a:lnTo>
                <a:lnTo>
                  <a:pt x="0" y="19819"/>
                </a:lnTo>
                <a:cubicBezTo>
                  <a:pt x="0" y="8873"/>
                  <a:pt x="8873" y="0"/>
                  <a:pt x="19819" y="0"/>
                </a:cubicBezTo>
                <a:close/>
              </a:path>
            </a:pathLst>
          </a:custGeom>
        </p:spPr>
        <p:txBody>
          <a:bodyPr wrap="square">
            <a:noAutofit/>
          </a:bodyPr>
          <a:lstStyle>
            <a:lvl1pPr marL="0" indent="0" algn="ctr">
              <a:buNone/>
              <a:defRPr sz="18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419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00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 name="Oval 2"/>
          <p:cNvSpPr/>
          <p:nvPr userDrawn="1"/>
        </p:nvSpPr>
        <p:spPr>
          <a:xfrm>
            <a:off x="1257300" y="770165"/>
            <a:ext cx="5317671" cy="5317671"/>
          </a:xfrm>
          <a:prstGeom prst="ellipse">
            <a:avLst/>
          </a:prstGeom>
          <a:solidFill>
            <a:schemeClr val="tx1">
              <a:lumMod val="75000"/>
              <a:lumOff val="2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3302842" y="2815707"/>
            <a:ext cx="1226586" cy="1226586"/>
          </a:xfrm>
          <a:custGeom>
            <a:avLst/>
            <a:gdLst>
              <a:gd name="connsiteX0" fmla="*/ 613293 w 1226586"/>
              <a:gd name="connsiteY0" fmla="*/ 0 h 1226586"/>
              <a:gd name="connsiteX1" fmla="*/ 1226586 w 1226586"/>
              <a:gd name="connsiteY1" fmla="*/ 613293 h 1226586"/>
              <a:gd name="connsiteX2" fmla="*/ 613293 w 1226586"/>
              <a:gd name="connsiteY2" fmla="*/ 1226586 h 1226586"/>
              <a:gd name="connsiteX3" fmla="*/ 0 w 1226586"/>
              <a:gd name="connsiteY3" fmla="*/ 613293 h 1226586"/>
              <a:gd name="connsiteX4" fmla="*/ 613293 w 1226586"/>
              <a:gd name="connsiteY4" fmla="*/ 0 h 122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586" h="1226586">
                <a:moveTo>
                  <a:pt x="613293" y="0"/>
                </a:moveTo>
                <a:cubicBezTo>
                  <a:pt x="952005" y="0"/>
                  <a:pt x="1226586" y="274581"/>
                  <a:pt x="1226586" y="613293"/>
                </a:cubicBezTo>
                <a:cubicBezTo>
                  <a:pt x="1226586" y="952005"/>
                  <a:pt x="952005" y="1226586"/>
                  <a:pt x="613293" y="1226586"/>
                </a:cubicBezTo>
                <a:cubicBezTo>
                  <a:pt x="274581" y="1226586"/>
                  <a:pt x="0" y="952005"/>
                  <a:pt x="0" y="613293"/>
                </a:cubicBezTo>
                <a:cubicBezTo>
                  <a:pt x="0" y="274581"/>
                  <a:pt x="274581" y="0"/>
                  <a:pt x="613293" y="0"/>
                </a:cubicBezTo>
                <a:close/>
              </a:path>
            </a:pathLst>
          </a:custGeom>
        </p:spPr>
        <p:txBody>
          <a:bodyPr wrap="square">
            <a:noAutofit/>
          </a:bodyPr>
          <a:lstStyle>
            <a:lvl1pPr marL="0" indent="0" algn="ctr">
              <a:buNone/>
              <a:defRPr sz="16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21838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53" presetClass="entr" presetSubtype="16" fill="hold" grpId="0" nodeType="withEffect" nodePh="1">
                                  <p:stCondLst>
                                    <p:cond delay="500"/>
                                  </p:stCondLst>
                                  <p:endCondLst>
                                    <p:cond evt="begin" delay="0">
                                      <p:tn val="8"/>
                                    </p:cond>
                                  </p:end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907594" y="-855407"/>
            <a:ext cx="4309192" cy="8568813"/>
          </a:xfrm>
          <a:custGeom>
            <a:avLst/>
            <a:gdLst>
              <a:gd name="connsiteX0" fmla="*/ 4285334 w 4309192"/>
              <a:gd name="connsiteY0" fmla="*/ 1 h 8568813"/>
              <a:gd name="connsiteX1" fmla="*/ 4284890 w 4309192"/>
              <a:gd name="connsiteY1" fmla="*/ 2050491 h 8568813"/>
              <a:gd name="connsiteX2" fmla="*/ 4284407 w 4309192"/>
              <a:gd name="connsiteY2" fmla="*/ 2050466 h 8568813"/>
              <a:gd name="connsiteX3" fmla="*/ 2050457 w 4309192"/>
              <a:gd name="connsiteY3" fmla="*/ 4284411 h 8568813"/>
              <a:gd name="connsiteX4" fmla="*/ 4284407 w 4309192"/>
              <a:gd name="connsiteY4" fmla="*/ 6518356 h 8568813"/>
              <a:gd name="connsiteX5" fmla="*/ 4297327 w 4309192"/>
              <a:gd name="connsiteY5" fmla="*/ 6517704 h 8568813"/>
              <a:gd name="connsiteX6" fmla="*/ 4309192 w 4309192"/>
              <a:gd name="connsiteY6" fmla="*/ 8568742 h 8568813"/>
              <a:gd name="connsiteX7" fmla="*/ 582136 w 4309192"/>
              <a:gd name="connsiteY7" fmla="*/ 6440637 h 8568813"/>
              <a:gd name="connsiteX8" fmla="*/ 570187 w 4309192"/>
              <a:gd name="connsiteY8" fmla="*/ 2148827 h 8568813"/>
              <a:gd name="connsiteX9" fmla="*/ 4285334 w 4309192"/>
              <a:gd name="connsiteY9" fmla="*/ 1 h 8568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9192" h="8568813">
                <a:moveTo>
                  <a:pt x="4285334" y="1"/>
                </a:moveTo>
                <a:lnTo>
                  <a:pt x="4284890" y="2050491"/>
                </a:lnTo>
                <a:lnTo>
                  <a:pt x="4284407" y="2050466"/>
                </a:lnTo>
                <a:cubicBezTo>
                  <a:pt x="3050630" y="2050466"/>
                  <a:pt x="2050457" y="3050637"/>
                  <a:pt x="2050457" y="4284411"/>
                </a:cubicBezTo>
                <a:cubicBezTo>
                  <a:pt x="2050457" y="5518185"/>
                  <a:pt x="3050630" y="6518356"/>
                  <a:pt x="4284407" y="6518356"/>
                </a:cubicBezTo>
                <a:lnTo>
                  <a:pt x="4297327" y="6517704"/>
                </a:lnTo>
                <a:lnTo>
                  <a:pt x="4309192" y="8568742"/>
                </a:lnTo>
                <a:cubicBezTo>
                  <a:pt x="2775484" y="8577614"/>
                  <a:pt x="1354024" y="7765977"/>
                  <a:pt x="582136" y="6440637"/>
                </a:cubicBezTo>
                <a:cubicBezTo>
                  <a:pt x="-189752" y="5115297"/>
                  <a:pt x="-194309" y="3478445"/>
                  <a:pt x="570187" y="2148827"/>
                </a:cubicBezTo>
                <a:cubicBezTo>
                  <a:pt x="1334683" y="819209"/>
                  <a:pt x="2751601" y="-331"/>
                  <a:pt x="4285334" y="1"/>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88067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30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5_Title Slide">
    <p:spTree>
      <p:nvGrpSpPr>
        <p:cNvPr id="1" name=""/>
        <p:cNvGrpSpPr/>
        <p:nvPr/>
      </p:nvGrpSpPr>
      <p:grpSpPr>
        <a:xfrm>
          <a:off x="0" y="0"/>
          <a:ext cx="0" cy="0"/>
          <a:chOff x="0" y="0"/>
          <a:chExt cx="0" cy="0"/>
        </a:xfrm>
      </p:grpSpPr>
      <p:sp>
        <p:nvSpPr>
          <p:cNvPr id="6" name="Picture Placeholder 4"/>
          <p:cNvSpPr>
            <a:spLocks noGrp="1"/>
          </p:cNvSpPr>
          <p:nvPr>
            <p:ph type="pic" sz="quarter" idx="11"/>
          </p:nvPr>
        </p:nvSpPr>
        <p:spPr>
          <a:xfrm>
            <a:off x="6490833" y="-4063190"/>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7" name="Picture Placeholder 4"/>
          <p:cNvSpPr>
            <a:spLocks noGrp="1"/>
          </p:cNvSpPr>
          <p:nvPr>
            <p:ph type="pic" sz="quarter" idx="12"/>
          </p:nvPr>
        </p:nvSpPr>
        <p:spPr>
          <a:xfrm>
            <a:off x="6490833" y="5926394"/>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5" name="Picture Placeholder 4"/>
          <p:cNvSpPr>
            <a:spLocks noGrp="1"/>
          </p:cNvSpPr>
          <p:nvPr>
            <p:ph type="pic" sz="quarter" idx="10"/>
          </p:nvPr>
        </p:nvSpPr>
        <p:spPr>
          <a:xfrm>
            <a:off x="6490833" y="931606"/>
            <a:ext cx="4994804" cy="4994792"/>
          </a:xfrm>
          <a:custGeom>
            <a:avLst/>
            <a:gdLst>
              <a:gd name="connsiteX0" fmla="*/ 2497402 w 4994804"/>
              <a:gd name="connsiteY0" fmla="*/ 0 h 4994792"/>
              <a:gd name="connsiteX1" fmla="*/ 4994804 w 4994804"/>
              <a:gd name="connsiteY1" fmla="*/ 2497396 h 4994792"/>
              <a:gd name="connsiteX2" fmla="*/ 2497402 w 4994804"/>
              <a:gd name="connsiteY2" fmla="*/ 4994792 h 4994792"/>
              <a:gd name="connsiteX3" fmla="*/ 0 w 4994804"/>
              <a:gd name="connsiteY3" fmla="*/ 2497396 h 4994792"/>
              <a:gd name="connsiteX4" fmla="*/ 2497402 w 4994804"/>
              <a:gd name="connsiteY4" fmla="*/ 0 h 4994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4804" h="4994792">
                <a:moveTo>
                  <a:pt x="2497402" y="0"/>
                </a:moveTo>
                <a:cubicBezTo>
                  <a:pt x="3876679" y="0"/>
                  <a:pt x="4994804" y="1118122"/>
                  <a:pt x="4994804" y="2497396"/>
                </a:cubicBezTo>
                <a:cubicBezTo>
                  <a:pt x="4994804" y="3876670"/>
                  <a:pt x="3876679" y="4994792"/>
                  <a:pt x="2497402" y="4994792"/>
                </a:cubicBezTo>
                <a:cubicBezTo>
                  <a:pt x="1118125" y="4994792"/>
                  <a:pt x="0" y="3876670"/>
                  <a:pt x="0" y="2497396"/>
                </a:cubicBezTo>
                <a:cubicBezTo>
                  <a:pt x="0" y="1118122"/>
                  <a:pt x="1118125" y="0"/>
                  <a:pt x="249740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53048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200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6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1738" y="1532"/>
            <a:ext cx="5518138" cy="5484869"/>
          </a:xfrm>
          <a:custGeom>
            <a:avLst/>
            <a:gdLst>
              <a:gd name="connsiteX0" fmla="*/ 2892385 w 5518138"/>
              <a:gd name="connsiteY0" fmla="*/ 0 h 5484869"/>
              <a:gd name="connsiteX1" fmla="*/ 5518138 w 5518138"/>
              <a:gd name="connsiteY1" fmla="*/ 1405 h 5484869"/>
              <a:gd name="connsiteX2" fmla="*/ 3898931 w 5518138"/>
              <a:gd name="connsiteY2" fmla="*/ 3890180 h 5484869"/>
              <a:gd name="connsiteX3" fmla="*/ 0 w 5518138"/>
              <a:gd name="connsiteY3" fmla="*/ 5484778 h 5484869"/>
              <a:gd name="connsiteX4" fmla="*/ 15192 w 5518138"/>
              <a:gd name="connsiteY4" fmla="*/ 2858737 h 5484869"/>
              <a:gd name="connsiteX5" fmla="*/ 31738 w 5518138"/>
              <a:gd name="connsiteY5" fmla="*/ 2859155 h 5484869"/>
              <a:gd name="connsiteX6" fmla="*/ 2888701 w 5518138"/>
              <a:gd name="connsiteY6" fmla="*/ 145684 h 5484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138" h="5484869">
                <a:moveTo>
                  <a:pt x="2892385" y="0"/>
                </a:moveTo>
                <a:lnTo>
                  <a:pt x="5518138" y="1405"/>
                </a:lnTo>
                <a:cubicBezTo>
                  <a:pt x="5517357" y="1461480"/>
                  <a:pt x="4934617" y="2861019"/>
                  <a:pt x="3898931" y="3890180"/>
                </a:cubicBezTo>
                <a:cubicBezTo>
                  <a:pt x="2863244" y="4919341"/>
                  <a:pt x="1460050" y="5493224"/>
                  <a:pt x="0" y="5484778"/>
                </a:cubicBezTo>
                <a:lnTo>
                  <a:pt x="15192" y="2858737"/>
                </a:lnTo>
                <a:lnTo>
                  <a:pt x="31738" y="2859155"/>
                </a:lnTo>
                <a:cubicBezTo>
                  <a:pt x="1562279" y="2859155"/>
                  <a:pt x="2812083" y="1657181"/>
                  <a:pt x="2888701" y="145684"/>
                </a:cubicBezTo>
                <a:close/>
              </a:path>
            </a:pathLst>
          </a:custGeom>
        </p:spPr>
        <p:txBody>
          <a:bodyPr wrap="square">
            <a:noAutofit/>
          </a:bodyPr>
          <a:lstStyle>
            <a:lvl1pPr marL="0" indent="0">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7275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2400040" y="3429001"/>
            <a:ext cx="4994788" cy="2511841"/>
          </a:xfrm>
          <a:custGeom>
            <a:avLst/>
            <a:gdLst>
              <a:gd name="connsiteX0" fmla="*/ 42 w 4994788"/>
              <a:gd name="connsiteY0" fmla="*/ 0 h 2511841"/>
              <a:gd name="connsiteX1" fmla="*/ 1195599 w 4994788"/>
              <a:gd name="connsiteY1" fmla="*/ 6916 h 2511841"/>
              <a:gd name="connsiteX2" fmla="*/ 1195218 w 4994788"/>
              <a:gd name="connsiteY2" fmla="*/ 14446 h 2511841"/>
              <a:gd name="connsiteX3" fmla="*/ 2497392 w 4994788"/>
              <a:gd name="connsiteY3" fmla="*/ 1316623 h 2511841"/>
              <a:gd name="connsiteX4" fmla="*/ 3799566 w 4994788"/>
              <a:gd name="connsiteY4" fmla="*/ 14446 h 2511841"/>
              <a:gd name="connsiteX5" fmla="*/ 3799552 w 4994788"/>
              <a:gd name="connsiteY5" fmla="*/ 14165 h 2511841"/>
              <a:gd name="connsiteX6" fmla="*/ 4994788 w 4994788"/>
              <a:gd name="connsiteY6" fmla="*/ 13907 h 2511841"/>
              <a:gd name="connsiteX7" fmla="*/ 3742231 w 4994788"/>
              <a:gd name="connsiteY7" fmla="*/ 2179478 h 2511841"/>
              <a:gd name="connsiteX8" fmla="*/ 1240521 w 4994788"/>
              <a:gd name="connsiteY8" fmla="*/ 2172513 h 2511841"/>
              <a:gd name="connsiteX9" fmla="*/ 42 w 4994788"/>
              <a:gd name="connsiteY9" fmla="*/ 0 h 251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4788" h="2511841">
                <a:moveTo>
                  <a:pt x="42" y="0"/>
                </a:moveTo>
                <a:lnTo>
                  <a:pt x="1195599" y="6916"/>
                </a:lnTo>
                <a:lnTo>
                  <a:pt x="1195218" y="14446"/>
                </a:lnTo>
                <a:cubicBezTo>
                  <a:pt x="1195218" y="733618"/>
                  <a:pt x="1778221" y="1316623"/>
                  <a:pt x="2497392" y="1316623"/>
                </a:cubicBezTo>
                <a:cubicBezTo>
                  <a:pt x="3216563" y="1316623"/>
                  <a:pt x="3799566" y="733618"/>
                  <a:pt x="3799566" y="14446"/>
                </a:cubicBezTo>
                <a:lnTo>
                  <a:pt x="3799552" y="14165"/>
                </a:lnTo>
                <a:lnTo>
                  <a:pt x="4994788" y="13907"/>
                </a:lnTo>
                <a:cubicBezTo>
                  <a:pt x="4994982" y="907925"/>
                  <a:pt x="4517270" y="1733851"/>
                  <a:pt x="3742231" y="2179478"/>
                </a:cubicBezTo>
                <a:cubicBezTo>
                  <a:pt x="2967192" y="2625105"/>
                  <a:pt x="2013066" y="2622449"/>
                  <a:pt x="1240521" y="2172513"/>
                </a:cubicBezTo>
                <a:cubicBezTo>
                  <a:pt x="467976" y="1722577"/>
                  <a:pt x="-5130" y="894003"/>
                  <a:pt x="4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10" name="Picture Placeholder 9"/>
          <p:cNvSpPr>
            <a:spLocks noGrp="1"/>
          </p:cNvSpPr>
          <p:nvPr>
            <p:ph type="pic" sz="quarter" idx="13"/>
          </p:nvPr>
        </p:nvSpPr>
        <p:spPr>
          <a:xfrm>
            <a:off x="4323644" y="917158"/>
            <a:ext cx="4994788" cy="2511842"/>
          </a:xfrm>
          <a:custGeom>
            <a:avLst/>
            <a:gdLst>
              <a:gd name="connsiteX0" fmla="*/ 2490441 w 4994788"/>
              <a:gd name="connsiteY0" fmla="*/ 10 h 2511842"/>
              <a:gd name="connsiteX1" fmla="*/ 3742231 w 4994788"/>
              <a:gd name="connsiteY1" fmla="*/ 332364 h 2511842"/>
              <a:gd name="connsiteX2" fmla="*/ 4994788 w 4994788"/>
              <a:gd name="connsiteY2" fmla="*/ 2497935 h 2511842"/>
              <a:gd name="connsiteX3" fmla="*/ 3799552 w 4994788"/>
              <a:gd name="connsiteY3" fmla="*/ 2497677 h 2511842"/>
              <a:gd name="connsiteX4" fmla="*/ 3799566 w 4994788"/>
              <a:gd name="connsiteY4" fmla="*/ 2497396 h 2511842"/>
              <a:gd name="connsiteX5" fmla="*/ 2497392 w 4994788"/>
              <a:gd name="connsiteY5" fmla="*/ 1195218 h 2511842"/>
              <a:gd name="connsiteX6" fmla="*/ 1195218 w 4994788"/>
              <a:gd name="connsiteY6" fmla="*/ 2497396 h 2511842"/>
              <a:gd name="connsiteX7" fmla="*/ 1195599 w 4994788"/>
              <a:gd name="connsiteY7" fmla="*/ 2504926 h 2511842"/>
              <a:gd name="connsiteX8" fmla="*/ 42 w 4994788"/>
              <a:gd name="connsiteY8" fmla="*/ 2511842 h 2511842"/>
              <a:gd name="connsiteX9" fmla="*/ 1240521 w 4994788"/>
              <a:gd name="connsiteY9" fmla="*/ 339329 h 2511842"/>
              <a:gd name="connsiteX10" fmla="*/ 2490441 w 4994788"/>
              <a:gd name="connsiteY10" fmla="*/ 10 h 251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94788" h="2511842">
                <a:moveTo>
                  <a:pt x="2490441" y="10"/>
                </a:moveTo>
                <a:cubicBezTo>
                  <a:pt x="2922420" y="-1192"/>
                  <a:pt x="3354711" y="109551"/>
                  <a:pt x="3742231" y="332364"/>
                </a:cubicBezTo>
                <a:cubicBezTo>
                  <a:pt x="4517270" y="777991"/>
                  <a:pt x="4994982" y="1603917"/>
                  <a:pt x="4994788" y="2497935"/>
                </a:cubicBezTo>
                <a:lnTo>
                  <a:pt x="3799552" y="2497677"/>
                </a:lnTo>
                <a:lnTo>
                  <a:pt x="3799566" y="2497396"/>
                </a:lnTo>
                <a:cubicBezTo>
                  <a:pt x="3799566" y="1778223"/>
                  <a:pt x="3216563" y="1195218"/>
                  <a:pt x="2497392" y="1195218"/>
                </a:cubicBezTo>
                <a:cubicBezTo>
                  <a:pt x="1778221" y="1195218"/>
                  <a:pt x="1195218" y="1778223"/>
                  <a:pt x="1195218" y="2497396"/>
                </a:cubicBezTo>
                <a:lnTo>
                  <a:pt x="1195599" y="2504926"/>
                </a:lnTo>
                <a:lnTo>
                  <a:pt x="42" y="2511842"/>
                </a:lnTo>
                <a:cubicBezTo>
                  <a:pt x="-5130" y="1617839"/>
                  <a:pt x="467976" y="789265"/>
                  <a:pt x="1240521" y="339329"/>
                </a:cubicBezTo>
                <a:cubicBezTo>
                  <a:pt x="1626793" y="114361"/>
                  <a:pt x="2058461" y="1213"/>
                  <a:pt x="2490441" y="1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7" name="TextBox 6"/>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5514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additive="base">
                                        <p:cTn id="11"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6">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nodePh="1">
                                  <p:stCondLst>
                                    <p:cond delay="75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nodePh="1">
                                  <p:stCondLst>
                                    <p:cond delay="10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P spid="6"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8_Title Slide">
    <p:spTree>
      <p:nvGrpSpPr>
        <p:cNvPr id="1" name=""/>
        <p:cNvGrpSpPr/>
        <p:nvPr/>
      </p:nvGrpSpPr>
      <p:grpSpPr>
        <a:xfrm>
          <a:off x="0" y="0"/>
          <a:ext cx="0" cy="0"/>
          <a:chOff x="0" y="0"/>
          <a:chExt cx="0" cy="0"/>
        </a:xfrm>
      </p:grpSpPr>
      <p:sp>
        <p:nvSpPr>
          <p:cNvPr id="8" name="Parallelogram 7"/>
          <p:cNvSpPr/>
          <p:nvPr userDrawn="1"/>
        </p:nvSpPr>
        <p:spPr>
          <a:xfrm>
            <a:off x="6513882" y="-2895600"/>
            <a:ext cx="14364918" cy="6119913"/>
          </a:xfrm>
          <a:prstGeom prst="parallelogram">
            <a:avLst>
              <a:gd name="adj" fmla="val 10063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5"/>
          <p:cNvSpPr>
            <a:spLocks noGrp="1"/>
          </p:cNvSpPr>
          <p:nvPr>
            <p:ph type="pic" sz="quarter" idx="10"/>
          </p:nvPr>
        </p:nvSpPr>
        <p:spPr>
          <a:xfrm>
            <a:off x="3713532" y="1633983"/>
            <a:ext cx="7658100" cy="3409260"/>
          </a:xfrm>
          <a:custGeom>
            <a:avLst/>
            <a:gdLst>
              <a:gd name="connsiteX0" fmla="*/ 3430977 w 7658100"/>
              <a:gd name="connsiteY0" fmla="*/ 0 h 3409260"/>
              <a:gd name="connsiteX1" fmla="*/ 7658100 w 7658100"/>
              <a:gd name="connsiteY1" fmla="*/ 0 h 3409260"/>
              <a:gd name="connsiteX2" fmla="*/ 4227123 w 7658100"/>
              <a:gd name="connsiteY2" fmla="*/ 3409260 h 3409260"/>
              <a:gd name="connsiteX3" fmla="*/ 0 w 7658100"/>
              <a:gd name="connsiteY3" fmla="*/ 3409260 h 3409260"/>
            </a:gdLst>
            <a:ahLst/>
            <a:cxnLst>
              <a:cxn ang="0">
                <a:pos x="connsiteX0" y="connsiteY0"/>
              </a:cxn>
              <a:cxn ang="0">
                <a:pos x="connsiteX1" y="connsiteY1"/>
              </a:cxn>
              <a:cxn ang="0">
                <a:pos x="connsiteX2" y="connsiteY2"/>
              </a:cxn>
              <a:cxn ang="0">
                <a:pos x="connsiteX3" y="connsiteY3"/>
              </a:cxn>
            </a:cxnLst>
            <a:rect l="l" t="t" r="r" b="b"/>
            <a:pathLst>
              <a:path w="7658100" h="3409260">
                <a:moveTo>
                  <a:pt x="3430977" y="0"/>
                </a:moveTo>
                <a:lnTo>
                  <a:pt x="7658100" y="0"/>
                </a:lnTo>
                <a:lnTo>
                  <a:pt x="4227123" y="3409260"/>
                </a:lnTo>
                <a:lnTo>
                  <a:pt x="0" y="3409260"/>
                </a:lnTo>
                <a:close/>
              </a:path>
            </a:pathLst>
          </a:custGeom>
          <a:effectLst>
            <a:outerShdw blurRad="1270000" dist="127000" dir="8100000" sx="89000" sy="89000" algn="tr" rotWithShape="0">
              <a:schemeClr val="tx1">
                <a:lumMod val="75000"/>
                <a:lumOff val="2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7" name="Picture Placeholder 6"/>
          <p:cNvSpPr>
            <a:spLocks noGrp="1"/>
          </p:cNvSpPr>
          <p:nvPr>
            <p:ph type="pic" sz="quarter" idx="11"/>
          </p:nvPr>
        </p:nvSpPr>
        <p:spPr>
          <a:xfrm>
            <a:off x="5046435" y="3481839"/>
            <a:ext cx="6192158" cy="2756647"/>
          </a:xfrm>
          <a:custGeom>
            <a:avLst/>
            <a:gdLst>
              <a:gd name="connsiteX0" fmla="*/ 3430977 w 7658100"/>
              <a:gd name="connsiteY0" fmla="*/ 0 h 3409260"/>
              <a:gd name="connsiteX1" fmla="*/ 7658100 w 7658100"/>
              <a:gd name="connsiteY1" fmla="*/ 0 h 3409260"/>
              <a:gd name="connsiteX2" fmla="*/ 4227123 w 7658100"/>
              <a:gd name="connsiteY2" fmla="*/ 3409260 h 3409260"/>
              <a:gd name="connsiteX3" fmla="*/ 0 w 7658100"/>
              <a:gd name="connsiteY3" fmla="*/ 3409260 h 3409260"/>
            </a:gdLst>
            <a:ahLst/>
            <a:cxnLst>
              <a:cxn ang="0">
                <a:pos x="connsiteX0" y="connsiteY0"/>
              </a:cxn>
              <a:cxn ang="0">
                <a:pos x="connsiteX1" y="connsiteY1"/>
              </a:cxn>
              <a:cxn ang="0">
                <a:pos x="connsiteX2" y="connsiteY2"/>
              </a:cxn>
              <a:cxn ang="0">
                <a:pos x="connsiteX3" y="connsiteY3"/>
              </a:cxn>
            </a:cxnLst>
            <a:rect l="l" t="t" r="r" b="b"/>
            <a:pathLst>
              <a:path w="7658100" h="3409260">
                <a:moveTo>
                  <a:pt x="3430977" y="0"/>
                </a:moveTo>
                <a:lnTo>
                  <a:pt x="7658100" y="0"/>
                </a:lnTo>
                <a:lnTo>
                  <a:pt x="4227123" y="3409260"/>
                </a:lnTo>
                <a:lnTo>
                  <a:pt x="0" y="3409260"/>
                </a:lnTo>
                <a:close/>
              </a:path>
            </a:pathLst>
          </a:custGeom>
          <a:effectLst>
            <a:outerShdw blurRad="1270000" dist="127000" dir="8100000" sx="90000" sy="90000" algn="tr" rotWithShape="0">
              <a:schemeClr val="tx1">
                <a:lumMod val="75000"/>
                <a:lumOff val="2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dirty="0"/>
          </a:p>
        </p:txBody>
      </p:sp>
      <p:sp>
        <p:nvSpPr>
          <p:cNvPr id="11"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12" name="TextBox 11"/>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13146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11">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750"/>
                                  </p:stCondLst>
                                  <p:endCondLst>
                                    <p:cond evt="begin" delay="0">
                                      <p:tn val="13"/>
                                    </p:cond>
                                  </p:end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1+#ppt_w/2"/>
                                          </p:val>
                                        </p:tav>
                                        <p:tav tm="100000">
                                          <p:val>
                                            <p:strVal val="#ppt_x"/>
                                          </p:val>
                                        </p:tav>
                                      </p:tavLst>
                                    </p:anim>
                                    <p:anim calcmode="lin" valueType="num">
                                      <p:cBhvr additive="base">
                                        <p:cTn id="16" dur="75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200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25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1+#ppt_w/2"/>
                                          </p:val>
                                        </p:tav>
                                        <p:tav tm="100000">
                                          <p:val>
                                            <p:strVal val="#ppt_x"/>
                                          </p:val>
                                        </p:tav>
                                      </p:tavLst>
                                    </p:anim>
                                    <p:anim calcmode="lin" valueType="num">
                                      <p:cBhvr additive="base">
                                        <p:cTn id="24"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p:bldP spid="7" grpId="0"/>
      <p:bldP spid="11"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38173" y="1571174"/>
            <a:ext cx="3715656" cy="3715654"/>
          </a:xfrm>
          <a:custGeom>
            <a:avLst/>
            <a:gdLst>
              <a:gd name="connsiteX0" fmla="*/ 1857828 w 3715656"/>
              <a:gd name="connsiteY0" fmla="*/ 0 h 3715654"/>
              <a:gd name="connsiteX1" fmla="*/ 3715656 w 3715656"/>
              <a:gd name="connsiteY1" fmla="*/ 1857827 h 3715654"/>
              <a:gd name="connsiteX2" fmla="*/ 1857828 w 3715656"/>
              <a:gd name="connsiteY2" fmla="*/ 3715654 h 3715654"/>
              <a:gd name="connsiteX3" fmla="*/ 0 w 3715656"/>
              <a:gd name="connsiteY3" fmla="*/ 1857827 h 3715654"/>
              <a:gd name="connsiteX4" fmla="*/ 1857828 w 3715656"/>
              <a:gd name="connsiteY4" fmla="*/ 0 h 371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656" h="3715654">
                <a:moveTo>
                  <a:pt x="1857828" y="0"/>
                </a:moveTo>
                <a:cubicBezTo>
                  <a:pt x="2883878" y="0"/>
                  <a:pt x="3715656" y="831777"/>
                  <a:pt x="3715656" y="1857827"/>
                </a:cubicBezTo>
                <a:cubicBezTo>
                  <a:pt x="3715656" y="2883877"/>
                  <a:pt x="2883878" y="3715654"/>
                  <a:pt x="1857828" y="3715654"/>
                </a:cubicBezTo>
                <a:cubicBezTo>
                  <a:pt x="831778" y="3715654"/>
                  <a:pt x="0" y="2883877"/>
                  <a:pt x="0" y="1857827"/>
                </a:cubicBezTo>
                <a:cubicBezTo>
                  <a:pt x="0" y="831777"/>
                  <a:pt x="831778" y="0"/>
                  <a:pt x="1857828" y="0"/>
                </a:cubicBezTo>
                <a:close/>
              </a:path>
            </a:pathLst>
          </a:custGeom>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5145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50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rot="2700000">
            <a:off x="10403116" y="933449"/>
            <a:ext cx="2285999" cy="4076700"/>
          </a:xfrm>
          <a:prstGeom prst="rect">
            <a:avLst/>
          </a:prstGeom>
          <a:effectLst>
            <a:innerShdw blurRad="114300">
              <a:schemeClr val="tx1">
                <a:lumMod val="75000"/>
                <a:lumOff val="25000"/>
              </a:schemeClr>
            </a:innerShdw>
          </a:effectLst>
        </p:spPr>
        <p:txBody>
          <a:bodyPr/>
          <a:lstStyle>
            <a:lvl1pPr marL="0" indent="0" algn="ctr">
              <a:buNone/>
              <a:defRPr sz="1800"/>
            </a:lvl1pPr>
          </a:lstStyle>
          <a:p>
            <a:endParaRPr lang="id-ID"/>
          </a:p>
        </p:txBody>
      </p:sp>
      <p:sp>
        <p:nvSpPr>
          <p:cNvPr id="8" name="Picture Placeholder 5"/>
          <p:cNvSpPr>
            <a:spLocks noGrp="1"/>
          </p:cNvSpPr>
          <p:nvPr>
            <p:ph type="pic" sz="quarter" idx="12"/>
          </p:nvPr>
        </p:nvSpPr>
        <p:spPr>
          <a:xfrm rot="2700000">
            <a:off x="-497117" y="1842439"/>
            <a:ext cx="2285999" cy="4076700"/>
          </a:xfrm>
          <a:prstGeom prst="rect">
            <a:avLst/>
          </a:prstGeom>
          <a:effectLst>
            <a:innerShdw blurRad="114300">
              <a:schemeClr val="tx1">
                <a:lumMod val="75000"/>
                <a:lumOff val="25000"/>
              </a:schemeClr>
            </a:innerShdw>
          </a:effectLst>
        </p:spPr>
        <p:txBody>
          <a:bodyPr/>
          <a:lstStyle>
            <a:lvl1pPr marL="0" indent="0" algn="ctr">
              <a:buNone/>
              <a:defRPr sz="1800"/>
            </a:lvl1pPr>
          </a:lstStyle>
          <a:p>
            <a:endParaRPr lang="id-ID" dirty="0"/>
          </a:p>
        </p:txBody>
      </p:sp>
    </p:spTree>
    <p:extLst>
      <p:ext uri="{BB962C8B-B14F-4D97-AF65-F5344CB8AC3E}">
        <p14:creationId xmlns:p14="http://schemas.microsoft.com/office/powerpoint/2010/main" val="232719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nodePh="1">
                                  <p:stCondLst>
                                    <p:cond delay="50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060826" y="1656547"/>
            <a:ext cx="4352925" cy="5316511"/>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 fmla="*/ 0 w 3619500"/>
              <a:gd name="connsiteY0" fmla="*/ 47625 h 4049686"/>
              <a:gd name="connsiteX1" fmla="*/ 3619500 w 3619500"/>
              <a:gd name="connsiteY1" fmla="*/ 0 h 4049686"/>
              <a:gd name="connsiteX2" fmla="*/ 3324225 w 3619500"/>
              <a:gd name="connsiteY2" fmla="*/ 4049686 h 4049686"/>
              <a:gd name="connsiteX3" fmla="*/ 0 w 3619500"/>
              <a:gd name="connsiteY3" fmla="*/ 4049686 h 4049686"/>
              <a:gd name="connsiteX4" fmla="*/ 0 w 3619500"/>
              <a:gd name="connsiteY4" fmla="*/ 47625 h 4049686"/>
              <a:gd name="connsiteX0" fmla="*/ 0 w 3895725"/>
              <a:gd name="connsiteY0" fmla="*/ 542925 h 4544986"/>
              <a:gd name="connsiteX1" fmla="*/ 3895725 w 3895725"/>
              <a:gd name="connsiteY1" fmla="*/ 0 h 4544986"/>
              <a:gd name="connsiteX2" fmla="*/ 3324225 w 3895725"/>
              <a:gd name="connsiteY2" fmla="*/ 4544986 h 4544986"/>
              <a:gd name="connsiteX3" fmla="*/ 0 w 3895725"/>
              <a:gd name="connsiteY3" fmla="*/ 4544986 h 4544986"/>
              <a:gd name="connsiteX4" fmla="*/ 0 w 3895725"/>
              <a:gd name="connsiteY4" fmla="*/ 542925 h 4544986"/>
              <a:gd name="connsiteX0" fmla="*/ 1924050 w 5819775"/>
              <a:gd name="connsiteY0" fmla="*/ 542925 h 4544986"/>
              <a:gd name="connsiteX1" fmla="*/ 5819775 w 5819775"/>
              <a:gd name="connsiteY1" fmla="*/ 0 h 4544986"/>
              <a:gd name="connsiteX2" fmla="*/ 5248275 w 5819775"/>
              <a:gd name="connsiteY2" fmla="*/ 4544986 h 4544986"/>
              <a:gd name="connsiteX3" fmla="*/ 0 w 5819775"/>
              <a:gd name="connsiteY3" fmla="*/ 3516286 h 4544986"/>
              <a:gd name="connsiteX4" fmla="*/ 1924050 w 5819775"/>
              <a:gd name="connsiteY4" fmla="*/ 542925 h 4544986"/>
              <a:gd name="connsiteX0" fmla="*/ 1628775 w 5524500"/>
              <a:gd name="connsiteY0" fmla="*/ 542925 h 4544986"/>
              <a:gd name="connsiteX1" fmla="*/ 5524500 w 5524500"/>
              <a:gd name="connsiteY1" fmla="*/ 0 h 4544986"/>
              <a:gd name="connsiteX2" fmla="*/ 4953000 w 5524500"/>
              <a:gd name="connsiteY2" fmla="*/ 4544986 h 4544986"/>
              <a:gd name="connsiteX3" fmla="*/ 0 w 5524500"/>
              <a:gd name="connsiteY3" fmla="*/ 4287811 h 4544986"/>
              <a:gd name="connsiteX4" fmla="*/ 1628775 w 5524500"/>
              <a:gd name="connsiteY4" fmla="*/ 542925 h 4544986"/>
              <a:gd name="connsiteX0" fmla="*/ 971550 w 4867275"/>
              <a:gd name="connsiteY0" fmla="*/ 542925 h 4544986"/>
              <a:gd name="connsiteX1" fmla="*/ 4867275 w 4867275"/>
              <a:gd name="connsiteY1" fmla="*/ 0 h 4544986"/>
              <a:gd name="connsiteX2" fmla="*/ 4295775 w 4867275"/>
              <a:gd name="connsiteY2" fmla="*/ 4544986 h 4544986"/>
              <a:gd name="connsiteX3" fmla="*/ 0 w 4867275"/>
              <a:gd name="connsiteY3" fmla="*/ 4449736 h 4544986"/>
              <a:gd name="connsiteX4" fmla="*/ 971550 w 4867275"/>
              <a:gd name="connsiteY4" fmla="*/ 542925 h 4544986"/>
              <a:gd name="connsiteX0" fmla="*/ 476250 w 4371975"/>
              <a:gd name="connsiteY0" fmla="*/ 542925 h 4544986"/>
              <a:gd name="connsiteX1" fmla="*/ 4371975 w 4371975"/>
              <a:gd name="connsiteY1" fmla="*/ 0 h 4544986"/>
              <a:gd name="connsiteX2" fmla="*/ 3800475 w 4371975"/>
              <a:gd name="connsiteY2" fmla="*/ 4544986 h 4544986"/>
              <a:gd name="connsiteX3" fmla="*/ 0 w 4371975"/>
              <a:gd name="connsiteY3" fmla="*/ 4163986 h 4544986"/>
              <a:gd name="connsiteX4" fmla="*/ 476250 w 4371975"/>
              <a:gd name="connsiteY4" fmla="*/ 542925 h 4544986"/>
              <a:gd name="connsiteX0" fmla="*/ 685800 w 4581525"/>
              <a:gd name="connsiteY0" fmla="*/ 542925 h 4840261"/>
              <a:gd name="connsiteX1" fmla="*/ 4581525 w 4581525"/>
              <a:gd name="connsiteY1" fmla="*/ 0 h 4840261"/>
              <a:gd name="connsiteX2" fmla="*/ 4010025 w 4581525"/>
              <a:gd name="connsiteY2" fmla="*/ 4544986 h 4840261"/>
              <a:gd name="connsiteX3" fmla="*/ 0 w 4581525"/>
              <a:gd name="connsiteY3" fmla="*/ 4840261 h 4840261"/>
              <a:gd name="connsiteX4" fmla="*/ 685800 w 4581525"/>
              <a:gd name="connsiteY4" fmla="*/ 542925 h 4840261"/>
              <a:gd name="connsiteX0" fmla="*/ 685800 w 4581525"/>
              <a:gd name="connsiteY0" fmla="*/ 542925 h 4878361"/>
              <a:gd name="connsiteX1" fmla="*/ 4581525 w 4581525"/>
              <a:gd name="connsiteY1" fmla="*/ 0 h 4878361"/>
              <a:gd name="connsiteX2" fmla="*/ 4171950 w 4581525"/>
              <a:gd name="connsiteY2" fmla="*/ 4878361 h 4878361"/>
              <a:gd name="connsiteX3" fmla="*/ 0 w 4581525"/>
              <a:gd name="connsiteY3" fmla="*/ 4840261 h 4878361"/>
              <a:gd name="connsiteX4" fmla="*/ 685800 w 4581525"/>
              <a:gd name="connsiteY4" fmla="*/ 542925 h 4878361"/>
              <a:gd name="connsiteX0" fmla="*/ 685800 w 4581525"/>
              <a:gd name="connsiteY0" fmla="*/ 542925 h 5049811"/>
              <a:gd name="connsiteX1" fmla="*/ 4581525 w 4581525"/>
              <a:gd name="connsiteY1" fmla="*/ 0 h 5049811"/>
              <a:gd name="connsiteX2" fmla="*/ 4267200 w 4581525"/>
              <a:gd name="connsiteY2" fmla="*/ 5049811 h 5049811"/>
              <a:gd name="connsiteX3" fmla="*/ 0 w 4581525"/>
              <a:gd name="connsiteY3" fmla="*/ 4840261 h 5049811"/>
              <a:gd name="connsiteX4" fmla="*/ 685800 w 4581525"/>
              <a:gd name="connsiteY4" fmla="*/ 542925 h 5049811"/>
              <a:gd name="connsiteX0" fmla="*/ 685800 w 4581525"/>
              <a:gd name="connsiteY0" fmla="*/ 542925 h 5106961"/>
              <a:gd name="connsiteX1" fmla="*/ 4581525 w 4581525"/>
              <a:gd name="connsiteY1" fmla="*/ 0 h 5106961"/>
              <a:gd name="connsiteX2" fmla="*/ 4457700 w 4581525"/>
              <a:gd name="connsiteY2" fmla="*/ 5106961 h 5106961"/>
              <a:gd name="connsiteX3" fmla="*/ 0 w 4581525"/>
              <a:gd name="connsiteY3" fmla="*/ 4840261 h 5106961"/>
              <a:gd name="connsiteX4" fmla="*/ 685800 w 4581525"/>
              <a:gd name="connsiteY4" fmla="*/ 542925 h 5106961"/>
              <a:gd name="connsiteX0" fmla="*/ 685800 w 4600575"/>
              <a:gd name="connsiteY0" fmla="*/ 542925 h 5078386"/>
              <a:gd name="connsiteX1" fmla="*/ 4581525 w 4600575"/>
              <a:gd name="connsiteY1" fmla="*/ 0 h 5078386"/>
              <a:gd name="connsiteX2" fmla="*/ 4600575 w 4600575"/>
              <a:gd name="connsiteY2" fmla="*/ 5078386 h 5078386"/>
              <a:gd name="connsiteX3" fmla="*/ 0 w 4600575"/>
              <a:gd name="connsiteY3" fmla="*/ 4840261 h 5078386"/>
              <a:gd name="connsiteX4" fmla="*/ 685800 w 4600575"/>
              <a:gd name="connsiteY4" fmla="*/ 542925 h 5078386"/>
              <a:gd name="connsiteX0" fmla="*/ 685800 w 4600575"/>
              <a:gd name="connsiteY0" fmla="*/ 542925 h 5011711"/>
              <a:gd name="connsiteX1" fmla="*/ 4581525 w 4600575"/>
              <a:gd name="connsiteY1" fmla="*/ 0 h 5011711"/>
              <a:gd name="connsiteX2" fmla="*/ 4600575 w 4600575"/>
              <a:gd name="connsiteY2" fmla="*/ 5011711 h 5011711"/>
              <a:gd name="connsiteX3" fmla="*/ 0 w 4600575"/>
              <a:gd name="connsiteY3" fmla="*/ 4840261 h 5011711"/>
              <a:gd name="connsiteX4" fmla="*/ 685800 w 4600575"/>
              <a:gd name="connsiteY4" fmla="*/ 542925 h 5011711"/>
              <a:gd name="connsiteX0" fmla="*/ 685800 w 4657725"/>
              <a:gd name="connsiteY0" fmla="*/ 542925 h 5011711"/>
              <a:gd name="connsiteX1" fmla="*/ 4581525 w 4657725"/>
              <a:gd name="connsiteY1" fmla="*/ 0 h 5011711"/>
              <a:gd name="connsiteX2" fmla="*/ 4657725 w 4657725"/>
              <a:gd name="connsiteY2" fmla="*/ 5011711 h 5011711"/>
              <a:gd name="connsiteX3" fmla="*/ 0 w 4657725"/>
              <a:gd name="connsiteY3" fmla="*/ 4840261 h 5011711"/>
              <a:gd name="connsiteX4" fmla="*/ 685800 w 4657725"/>
              <a:gd name="connsiteY4" fmla="*/ 542925 h 5011711"/>
              <a:gd name="connsiteX0" fmla="*/ 495300 w 4467225"/>
              <a:gd name="connsiteY0" fmla="*/ 542925 h 5011711"/>
              <a:gd name="connsiteX1" fmla="*/ 4391025 w 4467225"/>
              <a:gd name="connsiteY1" fmla="*/ 0 h 5011711"/>
              <a:gd name="connsiteX2" fmla="*/ 4467225 w 4467225"/>
              <a:gd name="connsiteY2" fmla="*/ 5011711 h 5011711"/>
              <a:gd name="connsiteX3" fmla="*/ 0 w 4467225"/>
              <a:gd name="connsiteY3" fmla="*/ 4830736 h 5011711"/>
              <a:gd name="connsiteX4" fmla="*/ 495300 w 4467225"/>
              <a:gd name="connsiteY4" fmla="*/ 542925 h 5011711"/>
              <a:gd name="connsiteX0" fmla="*/ 438150 w 4410075"/>
              <a:gd name="connsiteY0" fmla="*/ 542925 h 5011711"/>
              <a:gd name="connsiteX1" fmla="*/ 4333875 w 4410075"/>
              <a:gd name="connsiteY1" fmla="*/ 0 h 5011711"/>
              <a:gd name="connsiteX2" fmla="*/ 4410075 w 4410075"/>
              <a:gd name="connsiteY2" fmla="*/ 5011711 h 5011711"/>
              <a:gd name="connsiteX3" fmla="*/ 0 w 4410075"/>
              <a:gd name="connsiteY3" fmla="*/ 4925986 h 5011711"/>
              <a:gd name="connsiteX4" fmla="*/ 438150 w 4410075"/>
              <a:gd name="connsiteY4" fmla="*/ 542925 h 5011711"/>
              <a:gd name="connsiteX0" fmla="*/ 361950 w 4333875"/>
              <a:gd name="connsiteY0" fmla="*/ 542925 h 5011711"/>
              <a:gd name="connsiteX1" fmla="*/ 4257675 w 4333875"/>
              <a:gd name="connsiteY1" fmla="*/ 0 h 5011711"/>
              <a:gd name="connsiteX2" fmla="*/ 4333875 w 4333875"/>
              <a:gd name="connsiteY2" fmla="*/ 5011711 h 5011711"/>
              <a:gd name="connsiteX3" fmla="*/ 0 w 4333875"/>
              <a:gd name="connsiteY3" fmla="*/ 4935511 h 5011711"/>
              <a:gd name="connsiteX4" fmla="*/ 361950 w 4333875"/>
              <a:gd name="connsiteY4" fmla="*/ 542925 h 5011711"/>
              <a:gd name="connsiteX0" fmla="*/ 295275 w 4267200"/>
              <a:gd name="connsiteY0" fmla="*/ 542925 h 5011711"/>
              <a:gd name="connsiteX1" fmla="*/ 4191000 w 4267200"/>
              <a:gd name="connsiteY1" fmla="*/ 0 h 5011711"/>
              <a:gd name="connsiteX2" fmla="*/ 4267200 w 4267200"/>
              <a:gd name="connsiteY2" fmla="*/ 5011711 h 5011711"/>
              <a:gd name="connsiteX3" fmla="*/ 0 w 4267200"/>
              <a:gd name="connsiteY3" fmla="*/ 4983136 h 5011711"/>
              <a:gd name="connsiteX4" fmla="*/ 295275 w 4267200"/>
              <a:gd name="connsiteY4" fmla="*/ 542925 h 5011711"/>
              <a:gd name="connsiteX0" fmla="*/ 285750 w 4257675"/>
              <a:gd name="connsiteY0" fmla="*/ 542925 h 5049811"/>
              <a:gd name="connsiteX1" fmla="*/ 4181475 w 4257675"/>
              <a:gd name="connsiteY1" fmla="*/ 0 h 5049811"/>
              <a:gd name="connsiteX2" fmla="*/ 4257675 w 4257675"/>
              <a:gd name="connsiteY2" fmla="*/ 5011711 h 5049811"/>
              <a:gd name="connsiteX3" fmla="*/ 0 w 4257675"/>
              <a:gd name="connsiteY3" fmla="*/ 5049811 h 5049811"/>
              <a:gd name="connsiteX4" fmla="*/ 285750 w 4257675"/>
              <a:gd name="connsiteY4" fmla="*/ 542925 h 5049811"/>
              <a:gd name="connsiteX0" fmla="*/ 285750 w 4181475"/>
              <a:gd name="connsiteY0" fmla="*/ 542925 h 5068861"/>
              <a:gd name="connsiteX1" fmla="*/ 4181475 w 4181475"/>
              <a:gd name="connsiteY1" fmla="*/ 0 h 5068861"/>
              <a:gd name="connsiteX2" fmla="*/ 4181475 w 4181475"/>
              <a:gd name="connsiteY2" fmla="*/ 5068861 h 5068861"/>
              <a:gd name="connsiteX3" fmla="*/ 0 w 4181475"/>
              <a:gd name="connsiteY3" fmla="*/ 5049811 h 5068861"/>
              <a:gd name="connsiteX4" fmla="*/ 285750 w 4181475"/>
              <a:gd name="connsiteY4" fmla="*/ 542925 h 5068861"/>
              <a:gd name="connsiteX0" fmla="*/ 285750 w 4257675"/>
              <a:gd name="connsiteY0" fmla="*/ 542925 h 5106961"/>
              <a:gd name="connsiteX1" fmla="*/ 4181475 w 4257675"/>
              <a:gd name="connsiteY1" fmla="*/ 0 h 5106961"/>
              <a:gd name="connsiteX2" fmla="*/ 4257675 w 4257675"/>
              <a:gd name="connsiteY2" fmla="*/ 5106961 h 5106961"/>
              <a:gd name="connsiteX3" fmla="*/ 0 w 4257675"/>
              <a:gd name="connsiteY3" fmla="*/ 5049811 h 5106961"/>
              <a:gd name="connsiteX4" fmla="*/ 285750 w 4257675"/>
              <a:gd name="connsiteY4" fmla="*/ 542925 h 5106961"/>
              <a:gd name="connsiteX0" fmla="*/ 314325 w 4286250"/>
              <a:gd name="connsiteY0" fmla="*/ 542925 h 5106961"/>
              <a:gd name="connsiteX1" fmla="*/ 4210050 w 4286250"/>
              <a:gd name="connsiteY1" fmla="*/ 0 h 5106961"/>
              <a:gd name="connsiteX2" fmla="*/ 4286250 w 4286250"/>
              <a:gd name="connsiteY2" fmla="*/ 5106961 h 5106961"/>
              <a:gd name="connsiteX3" fmla="*/ 0 w 4286250"/>
              <a:gd name="connsiteY3" fmla="*/ 5021236 h 5106961"/>
              <a:gd name="connsiteX4" fmla="*/ 314325 w 4286250"/>
              <a:gd name="connsiteY4" fmla="*/ 542925 h 5106961"/>
              <a:gd name="connsiteX0" fmla="*/ 457200 w 4286250"/>
              <a:gd name="connsiteY0" fmla="*/ 419100 h 5106961"/>
              <a:gd name="connsiteX1" fmla="*/ 4210050 w 4286250"/>
              <a:gd name="connsiteY1" fmla="*/ 0 h 5106961"/>
              <a:gd name="connsiteX2" fmla="*/ 4286250 w 4286250"/>
              <a:gd name="connsiteY2" fmla="*/ 5106961 h 5106961"/>
              <a:gd name="connsiteX3" fmla="*/ 0 w 4286250"/>
              <a:gd name="connsiteY3" fmla="*/ 5021236 h 5106961"/>
              <a:gd name="connsiteX4" fmla="*/ 457200 w 4286250"/>
              <a:gd name="connsiteY4" fmla="*/ 419100 h 5106961"/>
              <a:gd name="connsiteX0" fmla="*/ 419100 w 4286250"/>
              <a:gd name="connsiteY0" fmla="*/ 247650 h 5106961"/>
              <a:gd name="connsiteX1" fmla="*/ 4210050 w 4286250"/>
              <a:gd name="connsiteY1" fmla="*/ 0 h 5106961"/>
              <a:gd name="connsiteX2" fmla="*/ 4286250 w 4286250"/>
              <a:gd name="connsiteY2" fmla="*/ 5106961 h 5106961"/>
              <a:gd name="connsiteX3" fmla="*/ 0 w 4286250"/>
              <a:gd name="connsiteY3" fmla="*/ 5021236 h 5106961"/>
              <a:gd name="connsiteX4" fmla="*/ 419100 w 4286250"/>
              <a:gd name="connsiteY4" fmla="*/ 247650 h 5106961"/>
              <a:gd name="connsiteX0" fmla="*/ 371475 w 4286250"/>
              <a:gd name="connsiteY0" fmla="*/ 0 h 5364136"/>
              <a:gd name="connsiteX1" fmla="*/ 4210050 w 4286250"/>
              <a:gd name="connsiteY1" fmla="*/ 257175 h 5364136"/>
              <a:gd name="connsiteX2" fmla="*/ 4286250 w 4286250"/>
              <a:gd name="connsiteY2" fmla="*/ 5364136 h 5364136"/>
              <a:gd name="connsiteX3" fmla="*/ 0 w 4286250"/>
              <a:gd name="connsiteY3" fmla="*/ 5278411 h 5364136"/>
              <a:gd name="connsiteX4" fmla="*/ 371475 w 4286250"/>
              <a:gd name="connsiteY4" fmla="*/ 0 h 5364136"/>
              <a:gd name="connsiteX0" fmla="*/ 323850 w 4286250"/>
              <a:gd name="connsiteY0" fmla="*/ 0 h 5164111"/>
              <a:gd name="connsiteX1" fmla="*/ 4210050 w 4286250"/>
              <a:gd name="connsiteY1" fmla="*/ 57150 h 5164111"/>
              <a:gd name="connsiteX2" fmla="*/ 4286250 w 4286250"/>
              <a:gd name="connsiteY2" fmla="*/ 5164111 h 5164111"/>
              <a:gd name="connsiteX3" fmla="*/ 0 w 4286250"/>
              <a:gd name="connsiteY3" fmla="*/ 5078386 h 5164111"/>
              <a:gd name="connsiteX4" fmla="*/ 323850 w 4286250"/>
              <a:gd name="connsiteY4" fmla="*/ 0 h 5164111"/>
              <a:gd name="connsiteX0" fmla="*/ 219075 w 4286250"/>
              <a:gd name="connsiteY0" fmla="*/ 0 h 5126011"/>
              <a:gd name="connsiteX1" fmla="*/ 4210050 w 4286250"/>
              <a:gd name="connsiteY1" fmla="*/ 19050 h 5126011"/>
              <a:gd name="connsiteX2" fmla="*/ 4286250 w 4286250"/>
              <a:gd name="connsiteY2" fmla="*/ 5126011 h 5126011"/>
              <a:gd name="connsiteX3" fmla="*/ 0 w 4286250"/>
              <a:gd name="connsiteY3" fmla="*/ 5040286 h 5126011"/>
              <a:gd name="connsiteX4" fmla="*/ 219075 w 4286250"/>
              <a:gd name="connsiteY4" fmla="*/ 0 h 5126011"/>
              <a:gd name="connsiteX0" fmla="*/ 123825 w 4286250"/>
              <a:gd name="connsiteY0" fmla="*/ 9525 h 5106961"/>
              <a:gd name="connsiteX1" fmla="*/ 4210050 w 4286250"/>
              <a:gd name="connsiteY1" fmla="*/ 0 h 5106961"/>
              <a:gd name="connsiteX2" fmla="*/ 4286250 w 4286250"/>
              <a:gd name="connsiteY2" fmla="*/ 5106961 h 5106961"/>
              <a:gd name="connsiteX3" fmla="*/ 0 w 4286250"/>
              <a:gd name="connsiteY3" fmla="*/ 5021236 h 5106961"/>
              <a:gd name="connsiteX4" fmla="*/ 123825 w 4286250"/>
              <a:gd name="connsiteY4" fmla="*/ 9525 h 5106961"/>
              <a:gd name="connsiteX0" fmla="*/ 104775 w 4286250"/>
              <a:gd name="connsiteY0" fmla="*/ 95250 h 5106961"/>
              <a:gd name="connsiteX1" fmla="*/ 4210050 w 4286250"/>
              <a:gd name="connsiteY1" fmla="*/ 0 h 5106961"/>
              <a:gd name="connsiteX2" fmla="*/ 4286250 w 4286250"/>
              <a:gd name="connsiteY2" fmla="*/ 5106961 h 5106961"/>
              <a:gd name="connsiteX3" fmla="*/ 0 w 4286250"/>
              <a:gd name="connsiteY3" fmla="*/ 5021236 h 5106961"/>
              <a:gd name="connsiteX4" fmla="*/ 104775 w 4286250"/>
              <a:gd name="connsiteY4" fmla="*/ 95250 h 5106961"/>
              <a:gd name="connsiteX0" fmla="*/ 104775 w 4286250"/>
              <a:gd name="connsiteY0" fmla="*/ 161925 h 5173636"/>
              <a:gd name="connsiteX1" fmla="*/ 4257675 w 4286250"/>
              <a:gd name="connsiteY1" fmla="*/ 0 h 5173636"/>
              <a:gd name="connsiteX2" fmla="*/ 4286250 w 4286250"/>
              <a:gd name="connsiteY2" fmla="*/ 5173636 h 5173636"/>
              <a:gd name="connsiteX3" fmla="*/ 0 w 4286250"/>
              <a:gd name="connsiteY3" fmla="*/ 5087911 h 5173636"/>
              <a:gd name="connsiteX4" fmla="*/ 104775 w 4286250"/>
              <a:gd name="connsiteY4" fmla="*/ 161925 h 5173636"/>
              <a:gd name="connsiteX0" fmla="*/ 104775 w 4286250"/>
              <a:gd name="connsiteY0" fmla="*/ 276225 h 5287936"/>
              <a:gd name="connsiteX1" fmla="*/ 4229100 w 4286250"/>
              <a:gd name="connsiteY1" fmla="*/ 0 h 5287936"/>
              <a:gd name="connsiteX2" fmla="*/ 4286250 w 4286250"/>
              <a:gd name="connsiteY2" fmla="*/ 5287936 h 5287936"/>
              <a:gd name="connsiteX3" fmla="*/ 0 w 4286250"/>
              <a:gd name="connsiteY3" fmla="*/ 5202211 h 5287936"/>
              <a:gd name="connsiteX4" fmla="*/ 104775 w 4286250"/>
              <a:gd name="connsiteY4" fmla="*/ 276225 h 5287936"/>
              <a:gd name="connsiteX0" fmla="*/ 104775 w 4286250"/>
              <a:gd name="connsiteY0" fmla="*/ 333375 h 5345086"/>
              <a:gd name="connsiteX1" fmla="*/ 4191000 w 4286250"/>
              <a:gd name="connsiteY1" fmla="*/ 0 h 5345086"/>
              <a:gd name="connsiteX2" fmla="*/ 4286250 w 4286250"/>
              <a:gd name="connsiteY2" fmla="*/ 5345086 h 5345086"/>
              <a:gd name="connsiteX3" fmla="*/ 0 w 4286250"/>
              <a:gd name="connsiteY3" fmla="*/ 5259361 h 5345086"/>
              <a:gd name="connsiteX4" fmla="*/ 104775 w 4286250"/>
              <a:gd name="connsiteY4" fmla="*/ 333375 h 5345086"/>
              <a:gd name="connsiteX0" fmla="*/ 104775 w 4286250"/>
              <a:gd name="connsiteY0" fmla="*/ 323850 h 5335561"/>
              <a:gd name="connsiteX1" fmla="*/ 4105275 w 4286250"/>
              <a:gd name="connsiteY1" fmla="*/ 0 h 5335561"/>
              <a:gd name="connsiteX2" fmla="*/ 4286250 w 4286250"/>
              <a:gd name="connsiteY2" fmla="*/ 5335561 h 5335561"/>
              <a:gd name="connsiteX3" fmla="*/ 0 w 4286250"/>
              <a:gd name="connsiteY3" fmla="*/ 5249836 h 5335561"/>
              <a:gd name="connsiteX4" fmla="*/ 104775 w 4286250"/>
              <a:gd name="connsiteY4" fmla="*/ 323850 h 5335561"/>
              <a:gd name="connsiteX0" fmla="*/ 104775 w 4286250"/>
              <a:gd name="connsiteY0" fmla="*/ 257175 h 5268886"/>
              <a:gd name="connsiteX1" fmla="*/ 4067175 w 4286250"/>
              <a:gd name="connsiteY1" fmla="*/ 0 h 5268886"/>
              <a:gd name="connsiteX2" fmla="*/ 4286250 w 4286250"/>
              <a:gd name="connsiteY2" fmla="*/ 5268886 h 5268886"/>
              <a:gd name="connsiteX3" fmla="*/ 0 w 4286250"/>
              <a:gd name="connsiteY3" fmla="*/ 5183161 h 5268886"/>
              <a:gd name="connsiteX4" fmla="*/ 104775 w 4286250"/>
              <a:gd name="connsiteY4" fmla="*/ 257175 h 5268886"/>
              <a:gd name="connsiteX0" fmla="*/ 104775 w 4286250"/>
              <a:gd name="connsiteY0" fmla="*/ 238125 h 5249836"/>
              <a:gd name="connsiteX1" fmla="*/ 4057650 w 4286250"/>
              <a:gd name="connsiteY1" fmla="*/ 0 h 5249836"/>
              <a:gd name="connsiteX2" fmla="*/ 4286250 w 4286250"/>
              <a:gd name="connsiteY2" fmla="*/ 5249836 h 5249836"/>
              <a:gd name="connsiteX3" fmla="*/ 0 w 4286250"/>
              <a:gd name="connsiteY3" fmla="*/ 5164111 h 5249836"/>
              <a:gd name="connsiteX4" fmla="*/ 104775 w 4286250"/>
              <a:gd name="connsiteY4" fmla="*/ 238125 h 5249836"/>
              <a:gd name="connsiteX0" fmla="*/ 57150 w 4238625"/>
              <a:gd name="connsiteY0" fmla="*/ 238125 h 5249836"/>
              <a:gd name="connsiteX1" fmla="*/ 4010025 w 4238625"/>
              <a:gd name="connsiteY1" fmla="*/ 0 h 5249836"/>
              <a:gd name="connsiteX2" fmla="*/ 4238625 w 4238625"/>
              <a:gd name="connsiteY2" fmla="*/ 5249836 h 5249836"/>
              <a:gd name="connsiteX3" fmla="*/ 0 w 4238625"/>
              <a:gd name="connsiteY3" fmla="*/ 5164111 h 5249836"/>
              <a:gd name="connsiteX4" fmla="*/ 57150 w 4238625"/>
              <a:gd name="connsiteY4" fmla="*/ 238125 h 5249836"/>
              <a:gd name="connsiteX0" fmla="*/ 38100 w 4219575"/>
              <a:gd name="connsiteY0" fmla="*/ 238125 h 5249836"/>
              <a:gd name="connsiteX1" fmla="*/ 3990975 w 4219575"/>
              <a:gd name="connsiteY1" fmla="*/ 0 h 5249836"/>
              <a:gd name="connsiteX2" fmla="*/ 4219575 w 4219575"/>
              <a:gd name="connsiteY2" fmla="*/ 5249836 h 5249836"/>
              <a:gd name="connsiteX3" fmla="*/ 0 w 4219575"/>
              <a:gd name="connsiteY3" fmla="*/ 5240311 h 5249836"/>
              <a:gd name="connsiteX4" fmla="*/ 38100 w 4219575"/>
              <a:gd name="connsiteY4" fmla="*/ 238125 h 5249836"/>
              <a:gd name="connsiteX0" fmla="*/ 0 w 4181475"/>
              <a:gd name="connsiteY0" fmla="*/ 238125 h 5249836"/>
              <a:gd name="connsiteX1" fmla="*/ 3952875 w 4181475"/>
              <a:gd name="connsiteY1" fmla="*/ 0 h 5249836"/>
              <a:gd name="connsiteX2" fmla="*/ 4181475 w 4181475"/>
              <a:gd name="connsiteY2" fmla="*/ 5249836 h 5249836"/>
              <a:gd name="connsiteX3" fmla="*/ 9525 w 4181475"/>
              <a:gd name="connsiteY3" fmla="*/ 5240311 h 5249836"/>
              <a:gd name="connsiteX4" fmla="*/ 0 w 4181475"/>
              <a:gd name="connsiteY4" fmla="*/ 238125 h 5249836"/>
              <a:gd name="connsiteX0" fmla="*/ 0 w 4152900"/>
              <a:gd name="connsiteY0" fmla="*/ 238125 h 5316511"/>
              <a:gd name="connsiteX1" fmla="*/ 3952875 w 4152900"/>
              <a:gd name="connsiteY1" fmla="*/ 0 h 5316511"/>
              <a:gd name="connsiteX2" fmla="*/ 4152900 w 4152900"/>
              <a:gd name="connsiteY2" fmla="*/ 5316511 h 5316511"/>
              <a:gd name="connsiteX3" fmla="*/ 9525 w 4152900"/>
              <a:gd name="connsiteY3" fmla="*/ 5240311 h 5316511"/>
              <a:gd name="connsiteX4" fmla="*/ 0 w 4152900"/>
              <a:gd name="connsiteY4" fmla="*/ 238125 h 5316511"/>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240311 h 5345086"/>
              <a:gd name="connsiteX4" fmla="*/ 0 w 4210050"/>
              <a:gd name="connsiteY4" fmla="*/ 238125 h 5345086"/>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183161 h 5345086"/>
              <a:gd name="connsiteX4" fmla="*/ 0 w 4210050"/>
              <a:gd name="connsiteY4" fmla="*/ 238125 h 5345086"/>
              <a:gd name="connsiteX0" fmla="*/ 47625 w 4257675"/>
              <a:gd name="connsiteY0" fmla="*/ 238125 h 5345086"/>
              <a:gd name="connsiteX1" fmla="*/ 4000500 w 4257675"/>
              <a:gd name="connsiteY1" fmla="*/ 0 h 5345086"/>
              <a:gd name="connsiteX2" fmla="*/ 4257675 w 4257675"/>
              <a:gd name="connsiteY2" fmla="*/ 5345086 h 5345086"/>
              <a:gd name="connsiteX3" fmla="*/ 0 w 4257675"/>
              <a:gd name="connsiteY3" fmla="*/ 5173636 h 5345086"/>
              <a:gd name="connsiteX4" fmla="*/ 47625 w 4257675"/>
              <a:gd name="connsiteY4" fmla="*/ 238125 h 5345086"/>
              <a:gd name="connsiteX0" fmla="*/ 76200 w 4286250"/>
              <a:gd name="connsiteY0" fmla="*/ 238125 h 5345086"/>
              <a:gd name="connsiteX1" fmla="*/ 4029075 w 4286250"/>
              <a:gd name="connsiteY1" fmla="*/ 0 h 5345086"/>
              <a:gd name="connsiteX2" fmla="*/ 4286250 w 4286250"/>
              <a:gd name="connsiteY2" fmla="*/ 5345086 h 5345086"/>
              <a:gd name="connsiteX3" fmla="*/ 0 w 4286250"/>
              <a:gd name="connsiteY3" fmla="*/ 5154586 h 5345086"/>
              <a:gd name="connsiteX4" fmla="*/ 76200 w 4286250"/>
              <a:gd name="connsiteY4" fmla="*/ 238125 h 5345086"/>
              <a:gd name="connsiteX0" fmla="*/ 123825 w 4333875"/>
              <a:gd name="connsiteY0" fmla="*/ 238125 h 5345086"/>
              <a:gd name="connsiteX1" fmla="*/ 4076700 w 4333875"/>
              <a:gd name="connsiteY1" fmla="*/ 0 h 5345086"/>
              <a:gd name="connsiteX2" fmla="*/ 4333875 w 4333875"/>
              <a:gd name="connsiteY2" fmla="*/ 5345086 h 5345086"/>
              <a:gd name="connsiteX3" fmla="*/ 0 w 4333875"/>
              <a:gd name="connsiteY3" fmla="*/ 5164111 h 5345086"/>
              <a:gd name="connsiteX4" fmla="*/ 123825 w 4333875"/>
              <a:gd name="connsiteY4" fmla="*/ 238125 h 5345086"/>
              <a:gd name="connsiteX0" fmla="*/ 114300 w 4324350"/>
              <a:gd name="connsiteY0" fmla="*/ 238125 h 5345086"/>
              <a:gd name="connsiteX1" fmla="*/ 4067175 w 4324350"/>
              <a:gd name="connsiteY1" fmla="*/ 0 h 5345086"/>
              <a:gd name="connsiteX2" fmla="*/ 4324350 w 4324350"/>
              <a:gd name="connsiteY2" fmla="*/ 5345086 h 5345086"/>
              <a:gd name="connsiteX3" fmla="*/ 0 w 4324350"/>
              <a:gd name="connsiteY3" fmla="*/ 5192686 h 5345086"/>
              <a:gd name="connsiteX4" fmla="*/ 114300 w 4324350"/>
              <a:gd name="connsiteY4" fmla="*/ 238125 h 5345086"/>
              <a:gd name="connsiteX0" fmla="*/ 114300 w 4257675"/>
              <a:gd name="connsiteY0" fmla="*/ 238125 h 5364136"/>
              <a:gd name="connsiteX1" fmla="*/ 4067175 w 4257675"/>
              <a:gd name="connsiteY1" fmla="*/ 0 h 5364136"/>
              <a:gd name="connsiteX2" fmla="*/ 4257675 w 4257675"/>
              <a:gd name="connsiteY2" fmla="*/ 5364136 h 5364136"/>
              <a:gd name="connsiteX3" fmla="*/ 0 w 4257675"/>
              <a:gd name="connsiteY3" fmla="*/ 5192686 h 5364136"/>
              <a:gd name="connsiteX4" fmla="*/ 114300 w 4257675"/>
              <a:gd name="connsiteY4" fmla="*/ 238125 h 5364136"/>
              <a:gd name="connsiteX0" fmla="*/ 114300 w 4295775"/>
              <a:gd name="connsiteY0" fmla="*/ 238125 h 5354611"/>
              <a:gd name="connsiteX1" fmla="*/ 4067175 w 4295775"/>
              <a:gd name="connsiteY1" fmla="*/ 0 h 5354611"/>
              <a:gd name="connsiteX2" fmla="*/ 4295775 w 4295775"/>
              <a:gd name="connsiteY2" fmla="*/ 5354611 h 5354611"/>
              <a:gd name="connsiteX3" fmla="*/ 0 w 4295775"/>
              <a:gd name="connsiteY3" fmla="*/ 5192686 h 5354611"/>
              <a:gd name="connsiteX4" fmla="*/ 114300 w 4295775"/>
              <a:gd name="connsiteY4" fmla="*/ 238125 h 5354611"/>
              <a:gd name="connsiteX0" fmla="*/ 114300 w 4305300"/>
              <a:gd name="connsiteY0" fmla="*/ 238125 h 5335561"/>
              <a:gd name="connsiteX1" fmla="*/ 4067175 w 4305300"/>
              <a:gd name="connsiteY1" fmla="*/ 0 h 5335561"/>
              <a:gd name="connsiteX2" fmla="*/ 4305300 w 4305300"/>
              <a:gd name="connsiteY2" fmla="*/ 5335561 h 5335561"/>
              <a:gd name="connsiteX3" fmla="*/ 0 w 4305300"/>
              <a:gd name="connsiteY3" fmla="*/ 5192686 h 5335561"/>
              <a:gd name="connsiteX4" fmla="*/ 114300 w 4305300"/>
              <a:gd name="connsiteY4" fmla="*/ 238125 h 5335561"/>
              <a:gd name="connsiteX0" fmla="*/ 114300 w 4333875"/>
              <a:gd name="connsiteY0" fmla="*/ 238125 h 5316511"/>
              <a:gd name="connsiteX1" fmla="*/ 4067175 w 4333875"/>
              <a:gd name="connsiteY1" fmla="*/ 0 h 5316511"/>
              <a:gd name="connsiteX2" fmla="*/ 4333875 w 4333875"/>
              <a:gd name="connsiteY2" fmla="*/ 5316511 h 5316511"/>
              <a:gd name="connsiteX3" fmla="*/ 0 w 4333875"/>
              <a:gd name="connsiteY3" fmla="*/ 5192686 h 5316511"/>
              <a:gd name="connsiteX4" fmla="*/ 114300 w 4333875"/>
              <a:gd name="connsiteY4" fmla="*/ 238125 h 5316511"/>
              <a:gd name="connsiteX0" fmla="*/ 114300 w 4352925"/>
              <a:gd name="connsiteY0" fmla="*/ 238125 h 5316511"/>
              <a:gd name="connsiteX1" fmla="*/ 4067175 w 4352925"/>
              <a:gd name="connsiteY1" fmla="*/ 0 h 5316511"/>
              <a:gd name="connsiteX2" fmla="*/ 4352925 w 4352925"/>
              <a:gd name="connsiteY2" fmla="*/ 5316511 h 5316511"/>
              <a:gd name="connsiteX3" fmla="*/ 0 w 4352925"/>
              <a:gd name="connsiteY3" fmla="*/ 5192686 h 5316511"/>
              <a:gd name="connsiteX4" fmla="*/ 114300 w 4352925"/>
              <a:gd name="connsiteY4" fmla="*/ 238125 h 531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75000"/>
            </a:schemeClr>
          </a:solidFill>
          <a:effectLst>
            <a:innerShdw blurRad="114300">
              <a:prstClr val="black"/>
            </a:innerShdw>
          </a:effectLst>
          <a:scene3d>
            <a:camera prst="isometricBottomDown">
              <a:rot lat="2265677" lon="18553879" rev="17793884"/>
            </a:camera>
            <a:lightRig rig="threePt" dir="t"/>
          </a:scene3d>
        </p:spPr>
        <p:txBody>
          <a:bodyPr/>
          <a:lstStyle>
            <a:lvl1pPr marL="0" indent="0">
              <a:buNone/>
              <a:defRPr/>
            </a:lvl1pPr>
          </a:lstStyle>
          <a:p>
            <a:endParaRPr lang="id-ID"/>
          </a:p>
        </p:txBody>
      </p:sp>
      <p:sp>
        <p:nvSpPr>
          <p:cNvPr id="6" name="Picture Placeholder 4"/>
          <p:cNvSpPr>
            <a:spLocks noGrp="1"/>
          </p:cNvSpPr>
          <p:nvPr>
            <p:ph type="pic" sz="quarter" idx="11"/>
          </p:nvPr>
        </p:nvSpPr>
        <p:spPr>
          <a:xfrm>
            <a:off x="9239407" y="117332"/>
            <a:ext cx="3276444" cy="4006993"/>
          </a:xfrm>
          <a:custGeom>
            <a:avLst/>
            <a:gdLst>
              <a:gd name="connsiteX0" fmla="*/ 0 w 3324225"/>
              <a:gd name="connsiteY0" fmla="*/ 0 h 4002061"/>
              <a:gd name="connsiteX1" fmla="*/ 3324225 w 3324225"/>
              <a:gd name="connsiteY1" fmla="*/ 0 h 4002061"/>
              <a:gd name="connsiteX2" fmla="*/ 3324225 w 3324225"/>
              <a:gd name="connsiteY2" fmla="*/ 4002061 h 4002061"/>
              <a:gd name="connsiteX3" fmla="*/ 0 w 3324225"/>
              <a:gd name="connsiteY3" fmla="*/ 4002061 h 4002061"/>
              <a:gd name="connsiteX4" fmla="*/ 0 w 3324225"/>
              <a:gd name="connsiteY4" fmla="*/ 0 h 4002061"/>
              <a:gd name="connsiteX0" fmla="*/ 0 w 3619500"/>
              <a:gd name="connsiteY0" fmla="*/ 47625 h 4049686"/>
              <a:gd name="connsiteX1" fmla="*/ 3619500 w 3619500"/>
              <a:gd name="connsiteY1" fmla="*/ 0 h 4049686"/>
              <a:gd name="connsiteX2" fmla="*/ 3324225 w 3619500"/>
              <a:gd name="connsiteY2" fmla="*/ 4049686 h 4049686"/>
              <a:gd name="connsiteX3" fmla="*/ 0 w 3619500"/>
              <a:gd name="connsiteY3" fmla="*/ 4049686 h 4049686"/>
              <a:gd name="connsiteX4" fmla="*/ 0 w 3619500"/>
              <a:gd name="connsiteY4" fmla="*/ 47625 h 4049686"/>
              <a:gd name="connsiteX0" fmla="*/ 0 w 3895725"/>
              <a:gd name="connsiteY0" fmla="*/ 542925 h 4544986"/>
              <a:gd name="connsiteX1" fmla="*/ 3895725 w 3895725"/>
              <a:gd name="connsiteY1" fmla="*/ 0 h 4544986"/>
              <a:gd name="connsiteX2" fmla="*/ 3324225 w 3895725"/>
              <a:gd name="connsiteY2" fmla="*/ 4544986 h 4544986"/>
              <a:gd name="connsiteX3" fmla="*/ 0 w 3895725"/>
              <a:gd name="connsiteY3" fmla="*/ 4544986 h 4544986"/>
              <a:gd name="connsiteX4" fmla="*/ 0 w 3895725"/>
              <a:gd name="connsiteY4" fmla="*/ 542925 h 4544986"/>
              <a:gd name="connsiteX0" fmla="*/ 1924050 w 5819775"/>
              <a:gd name="connsiteY0" fmla="*/ 542925 h 4544986"/>
              <a:gd name="connsiteX1" fmla="*/ 5819775 w 5819775"/>
              <a:gd name="connsiteY1" fmla="*/ 0 h 4544986"/>
              <a:gd name="connsiteX2" fmla="*/ 5248275 w 5819775"/>
              <a:gd name="connsiteY2" fmla="*/ 4544986 h 4544986"/>
              <a:gd name="connsiteX3" fmla="*/ 0 w 5819775"/>
              <a:gd name="connsiteY3" fmla="*/ 3516286 h 4544986"/>
              <a:gd name="connsiteX4" fmla="*/ 1924050 w 5819775"/>
              <a:gd name="connsiteY4" fmla="*/ 542925 h 4544986"/>
              <a:gd name="connsiteX0" fmla="*/ 1628775 w 5524500"/>
              <a:gd name="connsiteY0" fmla="*/ 542925 h 4544986"/>
              <a:gd name="connsiteX1" fmla="*/ 5524500 w 5524500"/>
              <a:gd name="connsiteY1" fmla="*/ 0 h 4544986"/>
              <a:gd name="connsiteX2" fmla="*/ 4953000 w 5524500"/>
              <a:gd name="connsiteY2" fmla="*/ 4544986 h 4544986"/>
              <a:gd name="connsiteX3" fmla="*/ 0 w 5524500"/>
              <a:gd name="connsiteY3" fmla="*/ 4287811 h 4544986"/>
              <a:gd name="connsiteX4" fmla="*/ 1628775 w 5524500"/>
              <a:gd name="connsiteY4" fmla="*/ 542925 h 4544986"/>
              <a:gd name="connsiteX0" fmla="*/ 971550 w 4867275"/>
              <a:gd name="connsiteY0" fmla="*/ 542925 h 4544986"/>
              <a:gd name="connsiteX1" fmla="*/ 4867275 w 4867275"/>
              <a:gd name="connsiteY1" fmla="*/ 0 h 4544986"/>
              <a:gd name="connsiteX2" fmla="*/ 4295775 w 4867275"/>
              <a:gd name="connsiteY2" fmla="*/ 4544986 h 4544986"/>
              <a:gd name="connsiteX3" fmla="*/ 0 w 4867275"/>
              <a:gd name="connsiteY3" fmla="*/ 4449736 h 4544986"/>
              <a:gd name="connsiteX4" fmla="*/ 971550 w 4867275"/>
              <a:gd name="connsiteY4" fmla="*/ 542925 h 4544986"/>
              <a:gd name="connsiteX0" fmla="*/ 476250 w 4371975"/>
              <a:gd name="connsiteY0" fmla="*/ 542925 h 4544986"/>
              <a:gd name="connsiteX1" fmla="*/ 4371975 w 4371975"/>
              <a:gd name="connsiteY1" fmla="*/ 0 h 4544986"/>
              <a:gd name="connsiteX2" fmla="*/ 3800475 w 4371975"/>
              <a:gd name="connsiteY2" fmla="*/ 4544986 h 4544986"/>
              <a:gd name="connsiteX3" fmla="*/ 0 w 4371975"/>
              <a:gd name="connsiteY3" fmla="*/ 4163986 h 4544986"/>
              <a:gd name="connsiteX4" fmla="*/ 476250 w 4371975"/>
              <a:gd name="connsiteY4" fmla="*/ 542925 h 4544986"/>
              <a:gd name="connsiteX0" fmla="*/ 685800 w 4581525"/>
              <a:gd name="connsiteY0" fmla="*/ 542925 h 4840261"/>
              <a:gd name="connsiteX1" fmla="*/ 4581525 w 4581525"/>
              <a:gd name="connsiteY1" fmla="*/ 0 h 4840261"/>
              <a:gd name="connsiteX2" fmla="*/ 4010025 w 4581525"/>
              <a:gd name="connsiteY2" fmla="*/ 4544986 h 4840261"/>
              <a:gd name="connsiteX3" fmla="*/ 0 w 4581525"/>
              <a:gd name="connsiteY3" fmla="*/ 4840261 h 4840261"/>
              <a:gd name="connsiteX4" fmla="*/ 685800 w 4581525"/>
              <a:gd name="connsiteY4" fmla="*/ 542925 h 4840261"/>
              <a:gd name="connsiteX0" fmla="*/ 685800 w 4581525"/>
              <a:gd name="connsiteY0" fmla="*/ 542925 h 4878361"/>
              <a:gd name="connsiteX1" fmla="*/ 4581525 w 4581525"/>
              <a:gd name="connsiteY1" fmla="*/ 0 h 4878361"/>
              <a:gd name="connsiteX2" fmla="*/ 4171950 w 4581525"/>
              <a:gd name="connsiteY2" fmla="*/ 4878361 h 4878361"/>
              <a:gd name="connsiteX3" fmla="*/ 0 w 4581525"/>
              <a:gd name="connsiteY3" fmla="*/ 4840261 h 4878361"/>
              <a:gd name="connsiteX4" fmla="*/ 685800 w 4581525"/>
              <a:gd name="connsiteY4" fmla="*/ 542925 h 4878361"/>
              <a:gd name="connsiteX0" fmla="*/ 685800 w 4581525"/>
              <a:gd name="connsiteY0" fmla="*/ 542925 h 5049811"/>
              <a:gd name="connsiteX1" fmla="*/ 4581525 w 4581525"/>
              <a:gd name="connsiteY1" fmla="*/ 0 h 5049811"/>
              <a:gd name="connsiteX2" fmla="*/ 4267200 w 4581525"/>
              <a:gd name="connsiteY2" fmla="*/ 5049811 h 5049811"/>
              <a:gd name="connsiteX3" fmla="*/ 0 w 4581525"/>
              <a:gd name="connsiteY3" fmla="*/ 4840261 h 5049811"/>
              <a:gd name="connsiteX4" fmla="*/ 685800 w 4581525"/>
              <a:gd name="connsiteY4" fmla="*/ 542925 h 5049811"/>
              <a:gd name="connsiteX0" fmla="*/ 685800 w 4581525"/>
              <a:gd name="connsiteY0" fmla="*/ 542925 h 5106961"/>
              <a:gd name="connsiteX1" fmla="*/ 4581525 w 4581525"/>
              <a:gd name="connsiteY1" fmla="*/ 0 h 5106961"/>
              <a:gd name="connsiteX2" fmla="*/ 4457700 w 4581525"/>
              <a:gd name="connsiteY2" fmla="*/ 5106961 h 5106961"/>
              <a:gd name="connsiteX3" fmla="*/ 0 w 4581525"/>
              <a:gd name="connsiteY3" fmla="*/ 4840261 h 5106961"/>
              <a:gd name="connsiteX4" fmla="*/ 685800 w 4581525"/>
              <a:gd name="connsiteY4" fmla="*/ 542925 h 5106961"/>
              <a:gd name="connsiteX0" fmla="*/ 685800 w 4600575"/>
              <a:gd name="connsiteY0" fmla="*/ 542925 h 5078386"/>
              <a:gd name="connsiteX1" fmla="*/ 4581525 w 4600575"/>
              <a:gd name="connsiteY1" fmla="*/ 0 h 5078386"/>
              <a:gd name="connsiteX2" fmla="*/ 4600575 w 4600575"/>
              <a:gd name="connsiteY2" fmla="*/ 5078386 h 5078386"/>
              <a:gd name="connsiteX3" fmla="*/ 0 w 4600575"/>
              <a:gd name="connsiteY3" fmla="*/ 4840261 h 5078386"/>
              <a:gd name="connsiteX4" fmla="*/ 685800 w 4600575"/>
              <a:gd name="connsiteY4" fmla="*/ 542925 h 5078386"/>
              <a:gd name="connsiteX0" fmla="*/ 685800 w 4600575"/>
              <a:gd name="connsiteY0" fmla="*/ 542925 h 5011711"/>
              <a:gd name="connsiteX1" fmla="*/ 4581525 w 4600575"/>
              <a:gd name="connsiteY1" fmla="*/ 0 h 5011711"/>
              <a:gd name="connsiteX2" fmla="*/ 4600575 w 4600575"/>
              <a:gd name="connsiteY2" fmla="*/ 5011711 h 5011711"/>
              <a:gd name="connsiteX3" fmla="*/ 0 w 4600575"/>
              <a:gd name="connsiteY3" fmla="*/ 4840261 h 5011711"/>
              <a:gd name="connsiteX4" fmla="*/ 685800 w 4600575"/>
              <a:gd name="connsiteY4" fmla="*/ 542925 h 5011711"/>
              <a:gd name="connsiteX0" fmla="*/ 685800 w 4657725"/>
              <a:gd name="connsiteY0" fmla="*/ 542925 h 5011711"/>
              <a:gd name="connsiteX1" fmla="*/ 4581525 w 4657725"/>
              <a:gd name="connsiteY1" fmla="*/ 0 h 5011711"/>
              <a:gd name="connsiteX2" fmla="*/ 4657725 w 4657725"/>
              <a:gd name="connsiteY2" fmla="*/ 5011711 h 5011711"/>
              <a:gd name="connsiteX3" fmla="*/ 0 w 4657725"/>
              <a:gd name="connsiteY3" fmla="*/ 4840261 h 5011711"/>
              <a:gd name="connsiteX4" fmla="*/ 685800 w 4657725"/>
              <a:gd name="connsiteY4" fmla="*/ 542925 h 5011711"/>
              <a:gd name="connsiteX0" fmla="*/ 495300 w 4467225"/>
              <a:gd name="connsiteY0" fmla="*/ 542925 h 5011711"/>
              <a:gd name="connsiteX1" fmla="*/ 4391025 w 4467225"/>
              <a:gd name="connsiteY1" fmla="*/ 0 h 5011711"/>
              <a:gd name="connsiteX2" fmla="*/ 4467225 w 4467225"/>
              <a:gd name="connsiteY2" fmla="*/ 5011711 h 5011711"/>
              <a:gd name="connsiteX3" fmla="*/ 0 w 4467225"/>
              <a:gd name="connsiteY3" fmla="*/ 4830736 h 5011711"/>
              <a:gd name="connsiteX4" fmla="*/ 495300 w 4467225"/>
              <a:gd name="connsiteY4" fmla="*/ 542925 h 5011711"/>
              <a:gd name="connsiteX0" fmla="*/ 438150 w 4410075"/>
              <a:gd name="connsiteY0" fmla="*/ 542925 h 5011711"/>
              <a:gd name="connsiteX1" fmla="*/ 4333875 w 4410075"/>
              <a:gd name="connsiteY1" fmla="*/ 0 h 5011711"/>
              <a:gd name="connsiteX2" fmla="*/ 4410075 w 4410075"/>
              <a:gd name="connsiteY2" fmla="*/ 5011711 h 5011711"/>
              <a:gd name="connsiteX3" fmla="*/ 0 w 4410075"/>
              <a:gd name="connsiteY3" fmla="*/ 4925986 h 5011711"/>
              <a:gd name="connsiteX4" fmla="*/ 438150 w 4410075"/>
              <a:gd name="connsiteY4" fmla="*/ 542925 h 5011711"/>
              <a:gd name="connsiteX0" fmla="*/ 361950 w 4333875"/>
              <a:gd name="connsiteY0" fmla="*/ 542925 h 5011711"/>
              <a:gd name="connsiteX1" fmla="*/ 4257675 w 4333875"/>
              <a:gd name="connsiteY1" fmla="*/ 0 h 5011711"/>
              <a:gd name="connsiteX2" fmla="*/ 4333875 w 4333875"/>
              <a:gd name="connsiteY2" fmla="*/ 5011711 h 5011711"/>
              <a:gd name="connsiteX3" fmla="*/ 0 w 4333875"/>
              <a:gd name="connsiteY3" fmla="*/ 4935511 h 5011711"/>
              <a:gd name="connsiteX4" fmla="*/ 361950 w 4333875"/>
              <a:gd name="connsiteY4" fmla="*/ 542925 h 5011711"/>
              <a:gd name="connsiteX0" fmla="*/ 295275 w 4267200"/>
              <a:gd name="connsiteY0" fmla="*/ 542925 h 5011711"/>
              <a:gd name="connsiteX1" fmla="*/ 4191000 w 4267200"/>
              <a:gd name="connsiteY1" fmla="*/ 0 h 5011711"/>
              <a:gd name="connsiteX2" fmla="*/ 4267200 w 4267200"/>
              <a:gd name="connsiteY2" fmla="*/ 5011711 h 5011711"/>
              <a:gd name="connsiteX3" fmla="*/ 0 w 4267200"/>
              <a:gd name="connsiteY3" fmla="*/ 4983136 h 5011711"/>
              <a:gd name="connsiteX4" fmla="*/ 295275 w 4267200"/>
              <a:gd name="connsiteY4" fmla="*/ 542925 h 5011711"/>
              <a:gd name="connsiteX0" fmla="*/ 285750 w 4257675"/>
              <a:gd name="connsiteY0" fmla="*/ 542925 h 5049811"/>
              <a:gd name="connsiteX1" fmla="*/ 4181475 w 4257675"/>
              <a:gd name="connsiteY1" fmla="*/ 0 h 5049811"/>
              <a:gd name="connsiteX2" fmla="*/ 4257675 w 4257675"/>
              <a:gd name="connsiteY2" fmla="*/ 5011711 h 5049811"/>
              <a:gd name="connsiteX3" fmla="*/ 0 w 4257675"/>
              <a:gd name="connsiteY3" fmla="*/ 5049811 h 5049811"/>
              <a:gd name="connsiteX4" fmla="*/ 285750 w 4257675"/>
              <a:gd name="connsiteY4" fmla="*/ 542925 h 5049811"/>
              <a:gd name="connsiteX0" fmla="*/ 285750 w 4181475"/>
              <a:gd name="connsiteY0" fmla="*/ 542925 h 5068861"/>
              <a:gd name="connsiteX1" fmla="*/ 4181475 w 4181475"/>
              <a:gd name="connsiteY1" fmla="*/ 0 h 5068861"/>
              <a:gd name="connsiteX2" fmla="*/ 4181475 w 4181475"/>
              <a:gd name="connsiteY2" fmla="*/ 5068861 h 5068861"/>
              <a:gd name="connsiteX3" fmla="*/ 0 w 4181475"/>
              <a:gd name="connsiteY3" fmla="*/ 5049811 h 5068861"/>
              <a:gd name="connsiteX4" fmla="*/ 285750 w 4181475"/>
              <a:gd name="connsiteY4" fmla="*/ 542925 h 5068861"/>
              <a:gd name="connsiteX0" fmla="*/ 285750 w 4257675"/>
              <a:gd name="connsiteY0" fmla="*/ 542925 h 5106961"/>
              <a:gd name="connsiteX1" fmla="*/ 4181475 w 4257675"/>
              <a:gd name="connsiteY1" fmla="*/ 0 h 5106961"/>
              <a:gd name="connsiteX2" fmla="*/ 4257675 w 4257675"/>
              <a:gd name="connsiteY2" fmla="*/ 5106961 h 5106961"/>
              <a:gd name="connsiteX3" fmla="*/ 0 w 4257675"/>
              <a:gd name="connsiteY3" fmla="*/ 5049811 h 5106961"/>
              <a:gd name="connsiteX4" fmla="*/ 285750 w 4257675"/>
              <a:gd name="connsiteY4" fmla="*/ 542925 h 5106961"/>
              <a:gd name="connsiteX0" fmla="*/ 314325 w 4286250"/>
              <a:gd name="connsiteY0" fmla="*/ 542925 h 5106961"/>
              <a:gd name="connsiteX1" fmla="*/ 4210050 w 4286250"/>
              <a:gd name="connsiteY1" fmla="*/ 0 h 5106961"/>
              <a:gd name="connsiteX2" fmla="*/ 4286250 w 4286250"/>
              <a:gd name="connsiteY2" fmla="*/ 5106961 h 5106961"/>
              <a:gd name="connsiteX3" fmla="*/ 0 w 4286250"/>
              <a:gd name="connsiteY3" fmla="*/ 5021236 h 5106961"/>
              <a:gd name="connsiteX4" fmla="*/ 314325 w 4286250"/>
              <a:gd name="connsiteY4" fmla="*/ 542925 h 5106961"/>
              <a:gd name="connsiteX0" fmla="*/ 457200 w 4286250"/>
              <a:gd name="connsiteY0" fmla="*/ 419100 h 5106961"/>
              <a:gd name="connsiteX1" fmla="*/ 4210050 w 4286250"/>
              <a:gd name="connsiteY1" fmla="*/ 0 h 5106961"/>
              <a:gd name="connsiteX2" fmla="*/ 4286250 w 4286250"/>
              <a:gd name="connsiteY2" fmla="*/ 5106961 h 5106961"/>
              <a:gd name="connsiteX3" fmla="*/ 0 w 4286250"/>
              <a:gd name="connsiteY3" fmla="*/ 5021236 h 5106961"/>
              <a:gd name="connsiteX4" fmla="*/ 457200 w 4286250"/>
              <a:gd name="connsiteY4" fmla="*/ 419100 h 5106961"/>
              <a:gd name="connsiteX0" fmla="*/ 419100 w 4286250"/>
              <a:gd name="connsiteY0" fmla="*/ 247650 h 5106961"/>
              <a:gd name="connsiteX1" fmla="*/ 4210050 w 4286250"/>
              <a:gd name="connsiteY1" fmla="*/ 0 h 5106961"/>
              <a:gd name="connsiteX2" fmla="*/ 4286250 w 4286250"/>
              <a:gd name="connsiteY2" fmla="*/ 5106961 h 5106961"/>
              <a:gd name="connsiteX3" fmla="*/ 0 w 4286250"/>
              <a:gd name="connsiteY3" fmla="*/ 5021236 h 5106961"/>
              <a:gd name="connsiteX4" fmla="*/ 419100 w 4286250"/>
              <a:gd name="connsiteY4" fmla="*/ 247650 h 5106961"/>
              <a:gd name="connsiteX0" fmla="*/ 371475 w 4286250"/>
              <a:gd name="connsiteY0" fmla="*/ 0 h 5364136"/>
              <a:gd name="connsiteX1" fmla="*/ 4210050 w 4286250"/>
              <a:gd name="connsiteY1" fmla="*/ 257175 h 5364136"/>
              <a:gd name="connsiteX2" fmla="*/ 4286250 w 4286250"/>
              <a:gd name="connsiteY2" fmla="*/ 5364136 h 5364136"/>
              <a:gd name="connsiteX3" fmla="*/ 0 w 4286250"/>
              <a:gd name="connsiteY3" fmla="*/ 5278411 h 5364136"/>
              <a:gd name="connsiteX4" fmla="*/ 371475 w 4286250"/>
              <a:gd name="connsiteY4" fmla="*/ 0 h 5364136"/>
              <a:gd name="connsiteX0" fmla="*/ 323850 w 4286250"/>
              <a:gd name="connsiteY0" fmla="*/ 0 h 5164111"/>
              <a:gd name="connsiteX1" fmla="*/ 4210050 w 4286250"/>
              <a:gd name="connsiteY1" fmla="*/ 57150 h 5164111"/>
              <a:gd name="connsiteX2" fmla="*/ 4286250 w 4286250"/>
              <a:gd name="connsiteY2" fmla="*/ 5164111 h 5164111"/>
              <a:gd name="connsiteX3" fmla="*/ 0 w 4286250"/>
              <a:gd name="connsiteY3" fmla="*/ 5078386 h 5164111"/>
              <a:gd name="connsiteX4" fmla="*/ 323850 w 4286250"/>
              <a:gd name="connsiteY4" fmla="*/ 0 h 5164111"/>
              <a:gd name="connsiteX0" fmla="*/ 219075 w 4286250"/>
              <a:gd name="connsiteY0" fmla="*/ 0 h 5126011"/>
              <a:gd name="connsiteX1" fmla="*/ 4210050 w 4286250"/>
              <a:gd name="connsiteY1" fmla="*/ 19050 h 5126011"/>
              <a:gd name="connsiteX2" fmla="*/ 4286250 w 4286250"/>
              <a:gd name="connsiteY2" fmla="*/ 5126011 h 5126011"/>
              <a:gd name="connsiteX3" fmla="*/ 0 w 4286250"/>
              <a:gd name="connsiteY3" fmla="*/ 5040286 h 5126011"/>
              <a:gd name="connsiteX4" fmla="*/ 219075 w 4286250"/>
              <a:gd name="connsiteY4" fmla="*/ 0 h 5126011"/>
              <a:gd name="connsiteX0" fmla="*/ 123825 w 4286250"/>
              <a:gd name="connsiteY0" fmla="*/ 9525 h 5106961"/>
              <a:gd name="connsiteX1" fmla="*/ 4210050 w 4286250"/>
              <a:gd name="connsiteY1" fmla="*/ 0 h 5106961"/>
              <a:gd name="connsiteX2" fmla="*/ 4286250 w 4286250"/>
              <a:gd name="connsiteY2" fmla="*/ 5106961 h 5106961"/>
              <a:gd name="connsiteX3" fmla="*/ 0 w 4286250"/>
              <a:gd name="connsiteY3" fmla="*/ 5021236 h 5106961"/>
              <a:gd name="connsiteX4" fmla="*/ 123825 w 4286250"/>
              <a:gd name="connsiteY4" fmla="*/ 9525 h 5106961"/>
              <a:gd name="connsiteX0" fmla="*/ 104775 w 4286250"/>
              <a:gd name="connsiteY0" fmla="*/ 95250 h 5106961"/>
              <a:gd name="connsiteX1" fmla="*/ 4210050 w 4286250"/>
              <a:gd name="connsiteY1" fmla="*/ 0 h 5106961"/>
              <a:gd name="connsiteX2" fmla="*/ 4286250 w 4286250"/>
              <a:gd name="connsiteY2" fmla="*/ 5106961 h 5106961"/>
              <a:gd name="connsiteX3" fmla="*/ 0 w 4286250"/>
              <a:gd name="connsiteY3" fmla="*/ 5021236 h 5106961"/>
              <a:gd name="connsiteX4" fmla="*/ 104775 w 4286250"/>
              <a:gd name="connsiteY4" fmla="*/ 95250 h 5106961"/>
              <a:gd name="connsiteX0" fmla="*/ 104775 w 4286250"/>
              <a:gd name="connsiteY0" fmla="*/ 161925 h 5173636"/>
              <a:gd name="connsiteX1" fmla="*/ 4257675 w 4286250"/>
              <a:gd name="connsiteY1" fmla="*/ 0 h 5173636"/>
              <a:gd name="connsiteX2" fmla="*/ 4286250 w 4286250"/>
              <a:gd name="connsiteY2" fmla="*/ 5173636 h 5173636"/>
              <a:gd name="connsiteX3" fmla="*/ 0 w 4286250"/>
              <a:gd name="connsiteY3" fmla="*/ 5087911 h 5173636"/>
              <a:gd name="connsiteX4" fmla="*/ 104775 w 4286250"/>
              <a:gd name="connsiteY4" fmla="*/ 161925 h 5173636"/>
              <a:gd name="connsiteX0" fmla="*/ 104775 w 4286250"/>
              <a:gd name="connsiteY0" fmla="*/ 276225 h 5287936"/>
              <a:gd name="connsiteX1" fmla="*/ 4229100 w 4286250"/>
              <a:gd name="connsiteY1" fmla="*/ 0 h 5287936"/>
              <a:gd name="connsiteX2" fmla="*/ 4286250 w 4286250"/>
              <a:gd name="connsiteY2" fmla="*/ 5287936 h 5287936"/>
              <a:gd name="connsiteX3" fmla="*/ 0 w 4286250"/>
              <a:gd name="connsiteY3" fmla="*/ 5202211 h 5287936"/>
              <a:gd name="connsiteX4" fmla="*/ 104775 w 4286250"/>
              <a:gd name="connsiteY4" fmla="*/ 276225 h 5287936"/>
              <a:gd name="connsiteX0" fmla="*/ 104775 w 4286250"/>
              <a:gd name="connsiteY0" fmla="*/ 333375 h 5345086"/>
              <a:gd name="connsiteX1" fmla="*/ 4191000 w 4286250"/>
              <a:gd name="connsiteY1" fmla="*/ 0 h 5345086"/>
              <a:gd name="connsiteX2" fmla="*/ 4286250 w 4286250"/>
              <a:gd name="connsiteY2" fmla="*/ 5345086 h 5345086"/>
              <a:gd name="connsiteX3" fmla="*/ 0 w 4286250"/>
              <a:gd name="connsiteY3" fmla="*/ 5259361 h 5345086"/>
              <a:gd name="connsiteX4" fmla="*/ 104775 w 4286250"/>
              <a:gd name="connsiteY4" fmla="*/ 333375 h 5345086"/>
              <a:gd name="connsiteX0" fmla="*/ 104775 w 4286250"/>
              <a:gd name="connsiteY0" fmla="*/ 323850 h 5335561"/>
              <a:gd name="connsiteX1" fmla="*/ 4105275 w 4286250"/>
              <a:gd name="connsiteY1" fmla="*/ 0 h 5335561"/>
              <a:gd name="connsiteX2" fmla="*/ 4286250 w 4286250"/>
              <a:gd name="connsiteY2" fmla="*/ 5335561 h 5335561"/>
              <a:gd name="connsiteX3" fmla="*/ 0 w 4286250"/>
              <a:gd name="connsiteY3" fmla="*/ 5249836 h 5335561"/>
              <a:gd name="connsiteX4" fmla="*/ 104775 w 4286250"/>
              <a:gd name="connsiteY4" fmla="*/ 323850 h 5335561"/>
              <a:gd name="connsiteX0" fmla="*/ 104775 w 4286250"/>
              <a:gd name="connsiteY0" fmla="*/ 257175 h 5268886"/>
              <a:gd name="connsiteX1" fmla="*/ 4067175 w 4286250"/>
              <a:gd name="connsiteY1" fmla="*/ 0 h 5268886"/>
              <a:gd name="connsiteX2" fmla="*/ 4286250 w 4286250"/>
              <a:gd name="connsiteY2" fmla="*/ 5268886 h 5268886"/>
              <a:gd name="connsiteX3" fmla="*/ 0 w 4286250"/>
              <a:gd name="connsiteY3" fmla="*/ 5183161 h 5268886"/>
              <a:gd name="connsiteX4" fmla="*/ 104775 w 4286250"/>
              <a:gd name="connsiteY4" fmla="*/ 257175 h 5268886"/>
              <a:gd name="connsiteX0" fmla="*/ 104775 w 4286250"/>
              <a:gd name="connsiteY0" fmla="*/ 238125 h 5249836"/>
              <a:gd name="connsiteX1" fmla="*/ 4057650 w 4286250"/>
              <a:gd name="connsiteY1" fmla="*/ 0 h 5249836"/>
              <a:gd name="connsiteX2" fmla="*/ 4286250 w 4286250"/>
              <a:gd name="connsiteY2" fmla="*/ 5249836 h 5249836"/>
              <a:gd name="connsiteX3" fmla="*/ 0 w 4286250"/>
              <a:gd name="connsiteY3" fmla="*/ 5164111 h 5249836"/>
              <a:gd name="connsiteX4" fmla="*/ 104775 w 4286250"/>
              <a:gd name="connsiteY4" fmla="*/ 238125 h 5249836"/>
              <a:gd name="connsiteX0" fmla="*/ 57150 w 4238625"/>
              <a:gd name="connsiteY0" fmla="*/ 238125 h 5249836"/>
              <a:gd name="connsiteX1" fmla="*/ 4010025 w 4238625"/>
              <a:gd name="connsiteY1" fmla="*/ 0 h 5249836"/>
              <a:gd name="connsiteX2" fmla="*/ 4238625 w 4238625"/>
              <a:gd name="connsiteY2" fmla="*/ 5249836 h 5249836"/>
              <a:gd name="connsiteX3" fmla="*/ 0 w 4238625"/>
              <a:gd name="connsiteY3" fmla="*/ 5164111 h 5249836"/>
              <a:gd name="connsiteX4" fmla="*/ 57150 w 4238625"/>
              <a:gd name="connsiteY4" fmla="*/ 238125 h 5249836"/>
              <a:gd name="connsiteX0" fmla="*/ 38100 w 4219575"/>
              <a:gd name="connsiteY0" fmla="*/ 238125 h 5249836"/>
              <a:gd name="connsiteX1" fmla="*/ 3990975 w 4219575"/>
              <a:gd name="connsiteY1" fmla="*/ 0 h 5249836"/>
              <a:gd name="connsiteX2" fmla="*/ 4219575 w 4219575"/>
              <a:gd name="connsiteY2" fmla="*/ 5249836 h 5249836"/>
              <a:gd name="connsiteX3" fmla="*/ 0 w 4219575"/>
              <a:gd name="connsiteY3" fmla="*/ 5240311 h 5249836"/>
              <a:gd name="connsiteX4" fmla="*/ 38100 w 4219575"/>
              <a:gd name="connsiteY4" fmla="*/ 238125 h 5249836"/>
              <a:gd name="connsiteX0" fmla="*/ 0 w 4181475"/>
              <a:gd name="connsiteY0" fmla="*/ 238125 h 5249836"/>
              <a:gd name="connsiteX1" fmla="*/ 3952875 w 4181475"/>
              <a:gd name="connsiteY1" fmla="*/ 0 h 5249836"/>
              <a:gd name="connsiteX2" fmla="*/ 4181475 w 4181475"/>
              <a:gd name="connsiteY2" fmla="*/ 5249836 h 5249836"/>
              <a:gd name="connsiteX3" fmla="*/ 9525 w 4181475"/>
              <a:gd name="connsiteY3" fmla="*/ 5240311 h 5249836"/>
              <a:gd name="connsiteX4" fmla="*/ 0 w 4181475"/>
              <a:gd name="connsiteY4" fmla="*/ 238125 h 5249836"/>
              <a:gd name="connsiteX0" fmla="*/ 0 w 4152900"/>
              <a:gd name="connsiteY0" fmla="*/ 238125 h 5316511"/>
              <a:gd name="connsiteX1" fmla="*/ 3952875 w 4152900"/>
              <a:gd name="connsiteY1" fmla="*/ 0 h 5316511"/>
              <a:gd name="connsiteX2" fmla="*/ 4152900 w 4152900"/>
              <a:gd name="connsiteY2" fmla="*/ 5316511 h 5316511"/>
              <a:gd name="connsiteX3" fmla="*/ 9525 w 4152900"/>
              <a:gd name="connsiteY3" fmla="*/ 5240311 h 5316511"/>
              <a:gd name="connsiteX4" fmla="*/ 0 w 4152900"/>
              <a:gd name="connsiteY4" fmla="*/ 238125 h 5316511"/>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240311 h 5345086"/>
              <a:gd name="connsiteX4" fmla="*/ 0 w 4210050"/>
              <a:gd name="connsiteY4" fmla="*/ 238125 h 5345086"/>
              <a:gd name="connsiteX0" fmla="*/ 0 w 4210050"/>
              <a:gd name="connsiteY0" fmla="*/ 238125 h 5345086"/>
              <a:gd name="connsiteX1" fmla="*/ 3952875 w 4210050"/>
              <a:gd name="connsiteY1" fmla="*/ 0 h 5345086"/>
              <a:gd name="connsiteX2" fmla="*/ 4210050 w 4210050"/>
              <a:gd name="connsiteY2" fmla="*/ 5345086 h 5345086"/>
              <a:gd name="connsiteX3" fmla="*/ 9525 w 4210050"/>
              <a:gd name="connsiteY3" fmla="*/ 5183161 h 5345086"/>
              <a:gd name="connsiteX4" fmla="*/ 0 w 4210050"/>
              <a:gd name="connsiteY4" fmla="*/ 238125 h 5345086"/>
              <a:gd name="connsiteX0" fmla="*/ 47625 w 4257675"/>
              <a:gd name="connsiteY0" fmla="*/ 238125 h 5345086"/>
              <a:gd name="connsiteX1" fmla="*/ 4000500 w 4257675"/>
              <a:gd name="connsiteY1" fmla="*/ 0 h 5345086"/>
              <a:gd name="connsiteX2" fmla="*/ 4257675 w 4257675"/>
              <a:gd name="connsiteY2" fmla="*/ 5345086 h 5345086"/>
              <a:gd name="connsiteX3" fmla="*/ 0 w 4257675"/>
              <a:gd name="connsiteY3" fmla="*/ 5173636 h 5345086"/>
              <a:gd name="connsiteX4" fmla="*/ 47625 w 4257675"/>
              <a:gd name="connsiteY4" fmla="*/ 238125 h 5345086"/>
              <a:gd name="connsiteX0" fmla="*/ 76200 w 4286250"/>
              <a:gd name="connsiteY0" fmla="*/ 238125 h 5345086"/>
              <a:gd name="connsiteX1" fmla="*/ 4029075 w 4286250"/>
              <a:gd name="connsiteY1" fmla="*/ 0 h 5345086"/>
              <a:gd name="connsiteX2" fmla="*/ 4286250 w 4286250"/>
              <a:gd name="connsiteY2" fmla="*/ 5345086 h 5345086"/>
              <a:gd name="connsiteX3" fmla="*/ 0 w 4286250"/>
              <a:gd name="connsiteY3" fmla="*/ 5154586 h 5345086"/>
              <a:gd name="connsiteX4" fmla="*/ 76200 w 4286250"/>
              <a:gd name="connsiteY4" fmla="*/ 238125 h 5345086"/>
              <a:gd name="connsiteX0" fmla="*/ 123825 w 4333875"/>
              <a:gd name="connsiteY0" fmla="*/ 238125 h 5345086"/>
              <a:gd name="connsiteX1" fmla="*/ 4076700 w 4333875"/>
              <a:gd name="connsiteY1" fmla="*/ 0 h 5345086"/>
              <a:gd name="connsiteX2" fmla="*/ 4333875 w 4333875"/>
              <a:gd name="connsiteY2" fmla="*/ 5345086 h 5345086"/>
              <a:gd name="connsiteX3" fmla="*/ 0 w 4333875"/>
              <a:gd name="connsiteY3" fmla="*/ 5164111 h 5345086"/>
              <a:gd name="connsiteX4" fmla="*/ 123825 w 4333875"/>
              <a:gd name="connsiteY4" fmla="*/ 238125 h 5345086"/>
              <a:gd name="connsiteX0" fmla="*/ 114300 w 4324350"/>
              <a:gd name="connsiteY0" fmla="*/ 238125 h 5345086"/>
              <a:gd name="connsiteX1" fmla="*/ 4067175 w 4324350"/>
              <a:gd name="connsiteY1" fmla="*/ 0 h 5345086"/>
              <a:gd name="connsiteX2" fmla="*/ 4324350 w 4324350"/>
              <a:gd name="connsiteY2" fmla="*/ 5345086 h 5345086"/>
              <a:gd name="connsiteX3" fmla="*/ 0 w 4324350"/>
              <a:gd name="connsiteY3" fmla="*/ 5192686 h 5345086"/>
              <a:gd name="connsiteX4" fmla="*/ 114300 w 4324350"/>
              <a:gd name="connsiteY4" fmla="*/ 238125 h 5345086"/>
              <a:gd name="connsiteX0" fmla="*/ 114300 w 4257675"/>
              <a:gd name="connsiteY0" fmla="*/ 238125 h 5364136"/>
              <a:gd name="connsiteX1" fmla="*/ 4067175 w 4257675"/>
              <a:gd name="connsiteY1" fmla="*/ 0 h 5364136"/>
              <a:gd name="connsiteX2" fmla="*/ 4257675 w 4257675"/>
              <a:gd name="connsiteY2" fmla="*/ 5364136 h 5364136"/>
              <a:gd name="connsiteX3" fmla="*/ 0 w 4257675"/>
              <a:gd name="connsiteY3" fmla="*/ 5192686 h 5364136"/>
              <a:gd name="connsiteX4" fmla="*/ 114300 w 4257675"/>
              <a:gd name="connsiteY4" fmla="*/ 238125 h 5364136"/>
              <a:gd name="connsiteX0" fmla="*/ 114300 w 4295775"/>
              <a:gd name="connsiteY0" fmla="*/ 238125 h 5354611"/>
              <a:gd name="connsiteX1" fmla="*/ 4067175 w 4295775"/>
              <a:gd name="connsiteY1" fmla="*/ 0 h 5354611"/>
              <a:gd name="connsiteX2" fmla="*/ 4295775 w 4295775"/>
              <a:gd name="connsiteY2" fmla="*/ 5354611 h 5354611"/>
              <a:gd name="connsiteX3" fmla="*/ 0 w 4295775"/>
              <a:gd name="connsiteY3" fmla="*/ 5192686 h 5354611"/>
              <a:gd name="connsiteX4" fmla="*/ 114300 w 4295775"/>
              <a:gd name="connsiteY4" fmla="*/ 238125 h 5354611"/>
              <a:gd name="connsiteX0" fmla="*/ 114300 w 4305300"/>
              <a:gd name="connsiteY0" fmla="*/ 238125 h 5335561"/>
              <a:gd name="connsiteX1" fmla="*/ 4067175 w 4305300"/>
              <a:gd name="connsiteY1" fmla="*/ 0 h 5335561"/>
              <a:gd name="connsiteX2" fmla="*/ 4305300 w 4305300"/>
              <a:gd name="connsiteY2" fmla="*/ 5335561 h 5335561"/>
              <a:gd name="connsiteX3" fmla="*/ 0 w 4305300"/>
              <a:gd name="connsiteY3" fmla="*/ 5192686 h 5335561"/>
              <a:gd name="connsiteX4" fmla="*/ 114300 w 4305300"/>
              <a:gd name="connsiteY4" fmla="*/ 238125 h 5335561"/>
              <a:gd name="connsiteX0" fmla="*/ 114300 w 4333875"/>
              <a:gd name="connsiteY0" fmla="*/ 238125 h 5316511"/>
              <a:gd name="connsiteX1" fmla="*/ 4067175 w 4333875"/>
              <a:gd name="connsiteY1" fmla="*/ 0 h 5316511"/>
              <a:gd name="connsiteX2" fmla="*/ 4333875 w 4333875"/>
              <a:gd name="connsiteY2" fmla="*/ 5316511 h 5316511"/>
              <a:gd name="connsiteX3" fmla="*/ 0 w 4333875"/>
              <a:gd name="connsiteY3" fmla="*/ 5192686 h 5316511"/>
              <a:gd name="connsiteX4" fmla="*/ 114300 w 4333875"/>
              <a:gd name="connsiteY4" fmla="*/ 238125 h 5316511"/>
              <a:gd name="connsiteX0" fmla="*/ 114300 w 4352925"/>
              <a:gd name="connsiteY0" fmla="*/ 238125 h 5316511"/>
              <a:gd name="connsiteX1" fmla="*/ 4067175 w 4352925"/>
              <a:gd name="connsiteY1" fmla="*/ 0 h 5316511"/>
              <a:gd name="connsiteX2" fmla="*/ 4352925 w 4352925"/>
              <a:gd name="connsiteY2" fmla="*/ 5316511 h 5316511"/>
              <a:gd name="connsiteX3" fmla="*/ 0 w 4352925"/>
              <a:gd name="connsiteY3" fmla="*/ 5192686 h 5316511"/>
              <a:gd name="connsiteX4" fmla="*/ 114300 w 4352925"/>
              <a:gd name="connsiteY4" fmla="*/ 238125 h 5316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2925" h="5316511">
                <a:moveTo>
                  <a:pt x="114300" y="238125"/>
                </a:moveTo>
                <a:lnTo>
                  <a:pt x="4067175" y="0"/>
                </a:lnTo>
                <a:lnTo>
                  <a:pt x="4352925" y="5316511"/>
                </a:lnTo>
                <a:lnTo>
                  <a:pt x="0" y="5192686"/>
                </a:lnTo>
                <a:lnTo>
                  <a:pt x="114300" y="238125"/>
                </a:lnTo>
                <a:close/>
              </a:path>
            </a:pathLst>
          </a:custGeom>
          <a:solidFill>
            <a:schemeClr val="bg1">
              <a:lumMod val="75000"/>
            </a:schemeClr>
          </a:solidFill>
          <a:effectLst>
            <a:innerShdw blurRad="114300">
              <a:prstClr val="black"/>
            </a:innerShdw>
          </a:effectLst>
          <a:scene3d>
            <a:camera prst="isometricBottomDown">
              <a:rot lat="2265677" lon="18553879" rev="17793884"/>
            </a:camera>
            <a:lightRig rig="threePt" dir="t"/>
          </a:scene3d>
        </p:spPr>
        <p:txBody>
          <a:bodyPr/>
          <a:lstStyle>
            <a:lvl1pPr marL="0" indent="0">
              <a:buNone/>
              <a:defRPr/>
            </a:lvl1pPr>
          </a:lstStyle>
          <a:p>
            <a:endParaRPr lang="id-ID"/>
          </a:p>
        </p:txBody>
      </p:sp>
      <p:sp>
        <p:nvSpPr>
          <p:cNvPr id="9" name="Text Placeholder 2"/>
          <p:cNvSpPr>
            <a:spLocks noGrp="1"/>
          </p:cNvSpPr>
          <p:nvPr>
            <p:ph type="body" sz="quarter" idx="12"/>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10" name="TextBox 9"/>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330005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9">
                                            <p:txEl>
                                              <p:pRg st="0" end="0"/>
                                            </p:txEl>
                                          </p:spTgt>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42_Title Slide">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0" y="0"/>
            <a:ext cx="121920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
        <p:nvSpPr>
          <p:cNvPr id="8" name="Picture Placeholder 7"/>
          <p:cNvSpPr>
            <a:spLocks noGrp="1"/>
          </p:cNvSpPr>
          <p:nvPr>
            <p:ph type="pic" sz="quarter" idx="11"/>
          </p:nvPr>
        </p:nvSpPr>
        <p:spPr>
          <a:xfrm>
            <a:off x="918534" y="3996501"/>
            <a:ext cx="1517650"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9" name="Picture Placeholder 8"/>
          <p:cNvSpPr>
            <a:spLocks noGrp="1"/>
          </p:cNvSpPr>
          <p:nvPr>
            <p:ph type="pic" sz="quarter" idx="12"/>
          </p:nvPr>
        </p:nvSpPr>
        <p:spPr>
          <a:xfrm>
            <a:off x="4480653" y="3996501"/>
            <a:ext cx="1517650"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
        <p:nvSpPr>
          <p:cNvPr id="10" name="Picture Placeholder 9"/>
          <p:cNvSpPr>
            <a:spLocks noGrp="1"/>
          </p:cNvSpPr>
          <p:nvPr>
            <p:ph type="pic" sz="quarter" idx="13"/>
          </p:nvPr>
        </p:nvSpPr>
        <p:spPr>
          <a:xfrm>
            <a:off x="8082557" y="3996501"/>
            <a:ext cx="1517650" cy="1823356"/>
          </a:xfrm>
          <a:custGeom>
            <a:avLst/>
            <a:gdLst>
              <a:gd name="connsiteX0" fmla="*/ 10806 w 1517650"/>
              <a:gd name="connsiteY0" fmla="*/ 0 h 1823356"/>
              <a:gd name="connsiteX1" fmla="*/ 1506844 w 1517650"/>
              <a:gd name="connsiteY1" fmla="*/ 0 h 1823356"/>
              <a:gd name="connsiteX2" fmla="*/ 1517650 w 1517650"/>
              <a:gd name="connsiteY2" fmla="*/ 10806 h 1823356"/>
              <a:gd name="connsiteX3" fmla="*/ 1517650 w 1517650"/>
              <a:gd name="connsiteY3" fmla="*/ 1812550 h 1823356"/>
              <a:gd name="connsiteX4" fmla="*/ 1506844 w 1517650"/>
              <a:gd name="connsiteY4" fmla="*/ 1823356 h 1823356"/>
              <a:gd name="connsiteX5" fmla="*/ 10806 w 1517650"/>
              <a:gd name="connsiteY5" fmla="*/ 1823356 h 1823356"/>
              <a:gd name="connsiteX6" fmla="*/ 0 w 1517650"/>
              <a:gd name="connsiteY6" fmla="*/ 1812550 h 1823356"/>
              <a:gd name="connsiteX7" fmla="*/ 0 w 1517650"/>
              <a:gd name="connsiteY7" fmla="*/ 10806 h 1823356"/>
              <a:gd name="connsiteX8" fmla="*/ 10806 w 1517650"/>
              <a:gd name="connsiteY8" fmla="*/ 0 h 182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7650" h="1823356">
                <a:moveTo>
                  <a:pt x="10806" y="0"/>
                </a:moveTo>
                <a:lnTo>
                  <a:pt x="1506844" y="0"/>
                </a:lnTo>
                <a:cubicBezTo>
                  <a:pt x="1512812" y="0"/>
                  <a:pt x="1517650" y="4838"/>
                  <a:pt x="1517650" y="10806"/>
                </a:cubicBezTo>
                <a:lnTo>
                  <a:pt x="1517650" y="1812550"/>
                </a:lnTo>
                <a:cubicBezTo>
                  <a:pt x="1517650" y="1818518"/>
                  <a:pt x="1512812" y="1823356"/>
                  <a:pt x="1506844" y="1823356"/>
                </a:cubicBezTo>
                <a:lnTo>
                  <a:pt x="10806" y="1823356"/>
                </a:lnTo>
                <a:cubicBezTo>
                  <a:pt x="4838" y="1823356"/>
                  <a:pt x="0" y="1818518"/>
                  <a:pt x="0" y="1812550"/>
                </a:cubicBezTo>
                <a:lnTo>
                  <a:pt x="0" y="10806"/>
                </a:lnTo>
                <a:cubicBezTo>
                  <a:pt x="0" y="4838"/>
                  <a:pt x="4838" y="0"/>
                  <a:pt x="10806" y="0"/>
                </a:cubicBezTo>
                <a:close/>
              </a:path>
            </a:pathLst>
          </a:custGeom>
          <a:effectLst>
            <a:outerShdw blurRad="381000" algn="ctr" rotWithShape="0">
              <a:schemeClr val="tx1">
                <a:lumMod val="95000"/>
                <a:lumOff val="5000"/>
                <a:alpha val="40000"/>
              </a:schemeClr>
            </a:outerShdw>
          </a:effectLst>
        </p:spPr>
        <p:txBody>
          <a:bodyPr wrap="square">
            <a:noAutofit/>
          </a:bodyPr>
          <a:lstStyle>
            <a:lvl1pPr marL="0" indent="0" algn="ctr">
              <a:buNone/>
              <a:defRPr sz="2000">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15162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00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750"/>
                                  </p:stCondLst>
                                  <p:endCondLst>
                                    <p:cond evt="begin" delay="0">
                                      <p:tn val="9"/>
                                    </p:cond>
                                  </p:end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nodePh="1">
                                  <p:stCondLst>
                                    <p:cond delay="450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229100"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949756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332302" y="4432299"/>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5174977" y="-2425700"/>
            <a:ext cx="1858616" cy="4851401"/>
          </a:xfrm>
          <a:custGeom>
            <a:avLst/>
            <a:gdLst>
              <a:gd name="connsiteX0" fmla="*/ 929308 w 1858616"/>
              <a:gd name="connsiteY0" fmla="*/ 0 h 4851401"/>
              <a:gd name="connsiteX1" fmla="*/ 1024324 w 1858616"/>
              <a:gd name="connsiteY1" fmla="*/ 4798 h 4851401"/>
              <a:gd name="connsiteX2" fmla="*/ 1858616 w 1858616"/>
              <a:gd name="connsiteY2" fmla="*/ 929308 h 4851401"/>
              <a:gd name="connsiteX3" fmla="*/ 1858616 w 1858616"/>
              <a:gd name="connsiteY3" fmla="*/ 3922093 h 4851401"/>
              <a:gd name="connsiteX4" fmla="*/ 929308 w 1858616"/>
              <a:gd name="connsiteY4" fmla="*/ 4851401 h 4851401"/>
              <a:gd name="connsiteX5" fmla="*/ 929308 w 1858616"/>
              <a:gd name="connsiteY5" fmla="*/ 4851400 h 4851401"/>
              <a:gd name="connsiteX6" fmla="*/ 0 w 1858616"/>
              <a:gd name="connsiteY6" fmla="*/ 3922092 h 4851401"/>
              <a:gd name="connsiteX7" fmla="*/ 1 w 1858616"/>
              <a:gd name="connsiteY7" fmla="*/ 929308 h 4851401"/>
              <a:gd name="connsiteX8" fmla="*/ 834292 w 1858616"/>
              <a:gd name="connsiteY8" fmla="*/ 4798 h 4851401"/>
              <a:gd name="connsiteX9" fmla="*/ 929308 w 1858616"/>
              <a:gd name="connsiteY9" fmla="*/ 0 h 4851401"/>
              <a:gd name="connsiteX10" fmla="*/ 929309 w 1858616"/>
              <a:gd name="connsiteY10" fmla="*/ 0 h 4851401"/>
              <a:gd name="connsiteX11" fmla="*/ 929308 w 1858616"/>
              <a:gd name="connsiteY11" fmla="*/ 0 h 4851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8616" h="4851401">
                <a:moveTo>
                  <a:pt x="929308" y="0"/>
                </a:moveTo>
                <a:lnTo>
                  <a:pt x="1024324" y="4798"/>
                </a:lnTo>
                <a:cubicBezTo>
                  <a:pt x="1492934" y="52387"/>
                  <a:pt x="1858616" y="448142"/>
                  <a:pt x="1858616" y="929308"/>
                </a:cubicBezTo>
                <a:lnTo>
                  <a:pt x="1858616" y="3922093"/>
                </a:lnTo>
                <a:cubicBezTo>
                  <a:pt x="1858616" y="4435336"/>
                  <a:pt x="1442551" y="4851401"/>
                  <a:pt x="929308" y="4851401"/>
                </a:cubicBezTo>
                <a:lnTo>
                  <a:pt x="929308" y="4851400"/>
                </a:lnTo>
                <a:cubicBezTo>
                  <a:pt x="416065" y="4851400"/>
                  <a:pt x="0" y="4435335"/>
                  <a:pt x="0" y="3922092"/>
                </a:cubicBezTo>
                <a:lnTo>
                  <a:pt x="1" y="929308"/>
                </a:lnTo>
                <a:cubicBezTo>
                  <a:pt x="1" y="448142"/>
                  <a:pt x="365683" y="52387"/>
                  <a:pt x="834292" y="4798"/>
                </a:cubicBezTo>
                <a:close/>
                <a:moveTo>
                  <a:pt x="929308" y="0"/>
                </a:moveTo>
                <a:lnTo>
                  <a:pt x="929309" y="0"/>
                </a:lnTo>
                <a:lnTo>
                  <a:pt x="929308" y="0"/>
                </a:lnTo>
                <a:close/>
              </a:path>
            </a:pathLst>
          </a:custGeom>
          <a:effectLst/>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74800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7" name="Picture Placeholder 6"/>
          <p:cNvSpPr>
            <a:spLocks noGrp="1"/>
          </p:cNvSpPr>
          <p:nvPr>
            <p:ph type="pic" sz="quarter" idx="11"/>
          </p:nvPr>
        </p:nvSpPr>
        <p:spPr>
          <a:xfrm>
            <a:off x="8128000" y="2381251"/>
            <a:ext cx="4064000" cy="2895600"/>
          </a:xfrm>
          <a:custGeom>
            <a:avLst/>
            <a:gdLst>
              <a:gd name="connsiteX0" fmla="*/ 20617 w 4064000"/>
              <a:gd name="connsiteY0" fmla="*/ 0 h 2895600"/>
              <a:gd name="connsiteX1" fmla="*/ 4043383 w 4064000"/>
              <a:gd name="connsiteY1" fmla="*/ 0 h 2895600"/>
              <a:gd name="connsiteX2" fmla="*/ 4064000 w 4064000"/>
              <a:gd name="connsiteY2" fmla="*/ 20617 h 2895600"/>
              <a:gd name="connsiteX3" fmla="*/ 4064000 w 4064000"/>
              <a:gd name="connsiteY3" fmla="*/ 2874983 h 2895600"/>
              <a:gd name="connsiteX4" fmla="*/ 4043383 w 4064000"/>
              <a:gd name="connsiteY4" fmla="*/ 2895600 h 2895600"/>
              <a:gd name="connsiteX5" fmla="*/ 20617 w 4064000"/>
              <a:gd name="connsiteY5" fmla="*/ 2895600 h 2895600"/>
              <a:gd name="connsiteX6" fmla="*/ 0 w 4064000"/>
              <a:gd name="connsiteY6" fmla="*/ 2874983 h 2895600"/>
              <a:gd name="connsiteX7" fmla="*/ 0 w 4064000"/>
              <a:gd name="connsiteY7" fmla="*/ 20617 h 2895600"/>
              <a:gd name="connsiteX8" fmla="*/ 20617 w 406400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0" h="2895600">
                <a:moveTo>
                  <a:pt x="20617" y="0"/>
                </a:moveTo>
                <a:lnTo>
                  <a:pt x="4043383" y="0"/>
                </a:lnTo>
                <a:cubicBezTo>
                  <a:pt x="4054769" y="0"/>
                  <a:pt x="4064000" y="9231"/>
                  <a:pt x="4064000" y="20617"/>
                </a:cubicBezTo>
                <a:lnTo>
                  <a:pt x="4064000" y="2874983"/>
                </a:lnTo>
                <a:cubicBezTo>
                  <a:pt x="4064000" y="2886369"/>
                  <a:pt x="4054769" y="2895600"/>
                  <a:pt x="4043383" y="2895600"/>
                </a:cubicBezTo>
                <a:lnTo>
                  <a:pt x="20617" y="2895600"/>
                </a:lnTo>
                <a:cubicBezTo>
                  <a:pt x="9231" y="2895600"/>
                  <a:pt x="0" y="2886369"/>
                  <a:pt x="0" y="2874983"/>
                </a:cubicBezTo>
                <a:lnTo>
                  <a:pt x="0" y="20617"/>
                </a:lnTo>
                <a:cubicBezTo>
                  <a:pt x="0" y="9231"/>
                  <a:pt x="9231" y="0"/>
                  <a:pt x="20617"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6" name="Picture Placeholder 5"/>
          <p:cNvSpPr>
            <a:spLocks noGrp="1"/>
          </p:cNvSpPr>
          <p:nvPr>
            <p:ph type="pic" sz="quarter" idx="10"/>
          </p:nvPr>
        </p:nvSpPr>
        <p:spPr>
          <a:xfrm>
            <a:off x="0" y="2381251"/>
            <a:ext cx="4064000" cy="2895600"/>
          </a:xfrm>
          <a:custGeom>
            <a:avLst/>
            <a:gdLst>
              <a:gd name="connsiteX0" fmla="*/ 20617 w 4064000"/>
              <a:gd name="connsiteY0" fmla="*/ 0 h 2895600"/>
              <a:gd name="connsiteX1" fmla="*/ 4043383 w 4064000"/>
              <a:gd name="connsiteY1" fmla="*/ 0 h 2895600"/>
              <a:gd name="connsiteX2" fmla="*/ 4064000 w 4064000"/>
              <a:gd name="connsiteY2" fmla="*/ 20617 h 2895600"/>
              <a:gd name="connsiteX3" fmla="*/ 4064000 w 4064000"/>
              <a:gd name="connsiteY3" fmla="*/ 2874983 h 2895600"/>
              <a:gd name="connsiteX4" fmla="*/ 4043383 w 4064000"/>
              <a:gd name="connsiteY4" fmla="*/ 2895600 h 2895600"/>
              <a:gd name="connsiteX5" fmla="*/ 20617 w 4064000"/>
              <a:gd name="connsiteY5" fmla="*/ 2895600 h 2895600"/>
              <a:gd name="connsiteX6" fmla="*/ 0 w 4064000"/>
              <a:gd name="connsiteY6" fmla="*/ 2874983 h 2895600"/>
              <a:gd name="connsiteX7" fmla="*/ 0 w 4064000"/>
              <a:gd name="connsiteY7" fmla="*/ 20617 h 2895600"/>
              <a:gd name="connsiteX8" fmla="*/ 20617 w 4064000"/>
              <a:gd name="connsiteY8" fmla="*/ 0 h 28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4000" h="2895600">
                <a:moveTo>
                  <a:pt x="20617" y="0"/>
                </a:moveTo>
                <a:lnTo>
                  <a:pt x="4043383" y="0"/>
                </a:lnTo>
                <a:cubicBezTo>
                  <a:pt x="4054769" y="0"/>
                  <a:pt x="4064000" y="9231"/>
                  <a:pt x="4064000" y="20617"/>
                </a:cubicBezTo>
                <a:lnTo>
                  <a:pt x="4064000" y="2874983"/>
                </a:lnTo>
                <a:cubicBezTo>
                  <a:pt x="4064000" y="2886369"/>
                  <a:pt x="4054769" y="2895600"/>
                  <a:pt x="4043383" y="2895600"/>
                </a:cubicBezTo>
                <a:lnTo>
                  <a:pt x="20617" y="2895600"/>
                </a:lnTo>
                <a:cubicBezTo>
                  <a:pt x="9231" y="2895600"/>
                  <a:pt x="0" y="2886369"/>
                  <a:pt x="0" y="2874983"/>
                </a:cubicBezTo>
                <a:lnTo>
                  <a:pt x="0" y="20617"/>
                </a:lnTo>
                <a:cubicBezTo>
                  <a:pt x="0" y="9231"/>
                  <a:pt x="9231" y="0"/>
                  <a:pt x="20617"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97827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nodePh="1">
                                  <p:stCondLst>
                                    <p:cond delay="20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200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3" name="Right Triangle 2"/>
          <p:cNvSpPr/>
          <p:nvPr userDrawn="1"/>
        </p:nvSpPr>
        <p:spPr>
          <a:xfrm flipH="1">
            <a:off x="7739742" y="2405743"/>
            <a:ext cx="4452257" cy="445225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a:xfrm>
            <a:off x="8086178" y="1208315"/>
            <a:ext cx="3324816" cy="4441370"/>
          </a:xfrm>
          <a:custGeom>
            <a:avLst/>
            <a:gdLst>
              <a:gd name="connsiteX0" fmla="*/ 23673 w 3324816"/>
              <a:gd name="connsiteY0" fmla="*/ 0 h 4441370"/>
              <a:gd name="connsiteX1" fmla="*/ 3301143 w 3324816"/>
              <a:gd name="connsiteY1" fmla="*/ 0 h 4441370"/>
              <a:gd name="connsiteX2" fmla="*/ 3324816 w 3324816"/>
              <a:gd name="connsiteY2" fmla="*/ 23673 h 4441370"/>
              <a:gd name="connsiteX3" fmla="*/ 3324816 w 3324816"/>
              <a:gd name="connsiteY3" fmla="*/ 4417697 h 4441370"/>
              <a:gd name="connsiteX4" fmla="*/ 3301143 w 3324816"/>
              <a:gd name="connsiteY4" fmla="*/ 4441370 h 4441370"/>
              <a:gd name="connsiteX5" fmla="*/ 23673 w 3324816"/>
              <a:gd name="connsiteY5" fmla="*/ 4441370 h 4441370"/>
              <a:gd name="connsiteX6" fmla="*/ 0 w 3324816"/>
              <a:gd name="connsiteY6" fmla="*/ 4417697 h 4441370"/>
              <a:gd name="connsiteX7" fmla="*/ 0 w 3324816"/>
              <a:gd name="connsiteY7" fmla="*/ 23673 h 4441370"/>
              <a:gd name="connsiteX8" fmla="*/ 23673 w 3324816"/>
              <a:gd name="connsiteY8" fmla="*/ 0 h 444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4816" h="4441370">
                <a:moveTo>
                  <a:pt x="23673" y="0"/>
                </a:moveTo>
                <a:lnTo>
                  <a:pt x="3301143" y="0"/>
                </a:lnTo>
                <a:cubicBezTo>
                  <a:pt x="3314217" y="0"/>
                  <a:pt x="3324816" y="10599"/>
                  <a:pt x="3324816" y="23673"/>
                </a:cubicBezTo>
                <a:lnTo>
                  <a:pt x="3324816" y="4417697"/>
                </a:lnTo>
                <a:cubicBezTo>
                  <a:pt x="3324816" y="4430771"/>
                  <a:pt x="3314217" y="4441370"/>
                  <a:pt x="3301143" y="4441370"/>
                </a:cubicBezTo>
                <a:lnTo>
                  <a:pt x="23673" y="4441370"/>
                </a:lnTo>
                <a:cubicBezTo>
                  <a:pt x="10599" y="4441370"/>
                  <a:pt x="0" y="4430771"/>
                  <a:pt x="0" y="4417697"/>
                </a:cubicBezTo>
                <a:lnTo>
                  <a:pt x="0" y="23673"/>
                </a:lnTo>
                <a:cubicBezTo>
                  <a:pt x="0" y="10599"/>
                  <a:pt x="10599" y="0"/>
                  <a:pt x="23673" y="0"/>
                </a:cubicBezTo>
                <a:close/>
              </a:path>
            </a:pathLst>
          </a:custGeom>
          <a:effectLst>
            <a:outerShdw blurRad="1270000" sx="90000" sy="90000" algn="ctr" rotWithShape="0">
              <a:schemeClr val="tx1">
                <a:lumMod val="95000"/>
                <a:lumOff val="5000"/>
                <a:alpha val="40000"/>
              </a:schemeClr>
            </a:outerShdw>
          </a:effectLst>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98061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498475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6579506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7" name="Picture Placeholder 5"/>
          <p:cNvSpPr>
            <a:spLocks noGrp="1"/>
          </p:cNvSpPr>
          <p:nvPr>
            <p:ph type="pic" sz="quarter" idx="11"/>
          </p:nvPr>
        </p:nvSpPr>
        <p:spPr>
          <a:xfrm>
            <a:off x="9193213" y="0"/>
            <a:ext cx="2998787" cy="6858000"/>
          </a:xfrm>
          <a:prstGeom prst="rect">
            <a:avLst/>
          </a:prstGeom>
        </p:spPr>
        <p:txBody>
          <a:bodyPr/>
          <a:lstStyle>
            <a:lvl1pPr marL="0" indent="0" algn="ctr">
              <a:buNone/>
              <a:defRPr>
                <a:solidFill>
                  <a:schemeClr val="tx1">
                    <a:lumMod val="65000"/>
                    <a:lumOff val="35000"/>
                  </a:schemeClr>
                </a:solidFill>
              </a:defRPr>
            </a:lvl1pPr>
          </a:lstStyle>
          <a:p>
            <a:endParaRPr lang="id-ID"/>
          </a:p>
        </p:txBody>
      </p:sp>
      <p:sp>
        <p:nvSpPr>
          <p:cNvPr id="6" name="Picture Placeholder 5"/>
          <p:cNvSpPr>
            <a:spLocks noGrp="1"/>
          </p:cNvSpPr>
          <p:nvPr>
            <p:ph type="pic" sz="quarter" idx="10"/>
          </p:nvPr>
        </p:nvSpPr>
        <p:spPr>
          <a:xfrm>
            <a:off x="6192838" y="0"/>
            <a:ext cx="2998787" cy="6858000"/>
          </a:xfrm>
          <a:prstGeom prst="rect">
            <a:avLst/>
          </a:prstGeom>
          <a:effectLst>
            <a:outerShdw blurRad="1270000" algn="ctr" rotWithShape="0">
              <a:schemeClr val="tx1">
                <a:lumMod val="95000"/>
                <a:lumOff val="5000"/>
                <a:alpha val="40000"/>
              </a:schemeClr>
            </a:outerShdw>
          </a:effectLst>
        </p:spPr>
        <p:txBody>
          <a:bodyPr/>
          <a:lstStyle>
            <a:lvl1pPr marL="0" indent="0" algn="ctr">
              <a:buNone/>
              <a:defRPr>
                <a:solidFill>
                  <a:schemeClr val="tx1">
                    <a:lumMod val="65000"/>
                    <a:lumOff val="35000"/>
                  </a:schemeClr>
                </a:solidFill>
              </a:defRPr>
            </a:lvl1pPr>
          </a:lstStyle>
          <a:p>
            <a:endParaRPr lang="id-ID"/>
          </a:p>
        </p:txBody>
      </p:sp>
    </p:spTree>
    <p:extLst>
      <p:ext uri="{BB962C8B-B14F-4D97-AF65-F5344CB8AC3E}">
        <p14:creationId xmlns:p14="http://schemas.microsoft.com/office/powerpoint/2010/main" val="116072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175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4016375" cy="6858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201730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76165" y="-2567783"/>
            <a:ext cx="8097839" cy="8097838"/>
          </a:xfrm>
          <a:custGeom>
            <a:avLst/>
            <a:gdLst>
              <a:gd name="connsiteX0" fmla="*/ 5550972 w 8097839"/>
              <a:gd name="connsiteY0" fmla="*/ 0 h 8097838"/>
              <a:gd name="connsiteX1" fmla="*/ 7351879 w 8097839"/>
              <a:gd name="connsiteY1" fmla="*/ 745960 h 8097838"/>
              <a:gd name="connsiteX2" fmla="*/ 7351879 w 8097839"/>
              <a:gd name="connsiteY2" fmla="*/ 4347775 h 8097838"/>
              <a:gd name="connsiteX3" fmla="*/ 4347776 w 8097839"/>
              <a:gd name="connsiteY3" fmla="*/ 7351879 h 8097838"/>
              <a:gd name="connsiteX4" fmla="*/ 745961 w 8097839"/>
              <a:gd name="connsiteY4" fmla="*/ 7351879 h 8097838"/>
              <a:gd name="connsiteX5" fmla="*/ 745961 w 8097839"/>
              <a:gd name="connsiteY5" fmla="*/ 3750063 h 8097838"/>
              <a:gd name="connsiteX6" fmla="*/ 3750064 w 8097839"/>
              <a:gd name="connsiteY6" fmla="*/ 745960 h 8097838"/>
              <a:gd name="connsiteX7" fmla="*/ 5550972 w 8097839"/>
              <a:gd name="connsiteY7" fmla="*/ 0 h 809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7839" h="8097838">
                <a:moveTo>
                  <a:pt x="5550972" y="0"/>
                </a:moveTo>
                <a:cubicBezTo>
                  <a:pt x="6202772" y="0"/>
                  <a:pt x="6854572" y="248653"/>
                  <a:pt x="7351879" y="745960"/>
                </a:cubicBezTo>
                <a:cubicBezTo>
                  <a:pt x="8346493" y="1740573"/>
                  <a:pt x="8346493" y="3353161"/>
                  <a:pt x="7351879" y="4347775"/>
                </a:cubicBezTo>
                <a:lnTo>
                  <a:pt x="4347776" y="7351879"/>
                </a:lnTo>
                <a:cubicBezTo>
                  <a:pt x="3353162" y="8346492"/>
                  <a:pt x="1740574" y="8346492"/>
                  <a:pt x="745961" y="7351879"/>
                </a:cubicBezTo>
                <a:cubicBezTo>
                  <a:pt x="-248653" y="6357265"/>
                  <a:pt x="-248653" y="4744677"/>
                  <a:pt x="745961" y="3750063"/>
                </a:cubicBezTo>
                <a:lnTo>
                  <a:pt x="3750064" y="745960"/>
                </a:lnTo>
                <a:cubicBezTo>
                  <a:pt x="4247371" y="248653"/>
                  <a:pt x="4899172" y="0"/>
                  <a:pt x="5550972"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52012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nodePh="1">
                                  <p:stCondLst>
                                    <p:cond delay="75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851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1_Title Slide">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739900" y="1092200"/>
            <a:ext cx="6248400" cy="4699000"/>
          </a:xfrm>
          <a:prstGeom prst="rect">
            <a:avLst/>
          </a:prstGeom>
          <a:effectLst>
            <a:innerShdw blurRad="114300">
              <a:prstClr val="black"/>
            </a:innerShdw>
          </a:effectLst>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139513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50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0773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3_Title Slid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421626" y="0"/>
            <a:ext cx="8770375" cy="6858001"/>
          </a:xfrm>
          <a:custGeom>
            <a:avLst/>
            <a:gdLst>
              <a:gd name="connsiteX0" fmla="*/ 6858001 w 8770375"/>
              <a:gd name="connsiteY0" fmla="*/ 0 h 6858001"/>
              <a:gd name="connsiteX1" fmla="*/ 8770375 w 8770375"/>
              <a:gd name="connsiteY1" fmla="*/ 0 h 6858001"/>
              <a:gd name="connsiteX2" fmla="*/ 8770375 w 8770375"/>
              <a:gd name="connsiteY2" fmla="*/ 6858001 h 6858001"/>
              <a:gd name="connsiteX3" fmla="*/ 0 w 8770375"/>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8770375" h="6858001">
                <a:moveTo>
                  <a:pt x="6858001" y="0"/>
                </a:moveTo>
                <a:lnTo>
                  <a:pt x="8770375" y="0"/>
                </a:lnTo>
                <a:lnTo>
                  <a:pt x="8770375" y="6858001"/>
                </a:lnTo>
                <a:lnTo>
                  <a:pt x="0" y="6858001"/>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420307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75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4_Title Slide">
    <p:spTree>
      <p:nvGrpSpPr>
        <p:cNvPr id="1" name=""/>
        <p:cNvGrpSpPr/>
        <p:nvPr/>
      </p:nvGrpSpPr>
      <p:grpSpPr>
        <a:xfrm>
          <a:off x="0" y="0"/>
          <a:ext cx="0" cy="0"/>
          <a:chOff x="0" y="0"/>
          <a:chExt cx="0" cy="0"/>
        </a:xfrm>
      </p:grpSpPr>
      <p:sp>
        <p:nvSpPr>
          <p:cNvPr id="2" name="Rectangle 1"/>
          <p:cNvSpPr/>
          <p:nvPr userDrawn="1"/>
        </p:nvSpPr>
        <p:spPr>
          <a:xfrm>
            <a:off x="209862" y="2188564"/>
            <a:ext cx="779489" cy="26982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03467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4784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1335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9129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8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34633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311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2194747" y="0"/>
            <a:ext cx="2665413" cy="3429000"/>
          </a:xfrm>
          <a:prstGeom prst="rect">
            <a:avLst/>
          </a:prstGeom>
        </p:spPr>
        <p:txBody>
          <a:bodyPr/>
          <a:lstStyle>
            <a:lvl1pPr marL="0" indent="0" algn="ctr">
              <a:buNone/>
              <a:defRPr>
                <a:solidFill>
                  <a:schemeClr val="tx1">
                    <a:lumMod val="50000"/>
                    <a:lumOff val="50000"/>
                  </a:schemeClr>
                </a:solidFill>
              </a:defRPr>
            </a:lvl1pPr>
          </a:lstStyle>
          <a:p>
            <a:endParaRPr lang="id-ID"/>
          </a:p>
        </p:txBody>
      </p:sp>
      <p:sp>
        <p:nvSpPr>
          <p:cNvPr id="6" name="Picture Placeholder 4"/>
          <p:cNvSpPr>
            <a:spLocks noGrp="1"/>
          </p:cNvSpPr>
          <p:nvPr>
            <p:ph type="pic" sz="quarter" idx="11"/>
          </p:nvPr>
        </p:nvSpPr>
        <p:spPr>
          <a:xfrm>
            <a:off x="4859448" y="3429000"/>
            <a:ext cx="2665413" cy="3429000"/>
          </a:xfrm>
          <a:prstGeom prst="rect">
            <a:avLst/>
          </a:prstGeom>
        </p:spPr>
        <p:txBody>
          <a:bodyPr/>
          <a:lstStyle>
            <a:lvl1pPr marL="0" indent="0" algn="ctr">
              <a:buNone/>
              <a:defRPr>
                <a:solidFill>
                  <a:schemeClr val="tx1">
                    <a:lumMod val="50000"/>
                    <a:lumOff val="50000"/>
                  </a:schemeClr>
                </a:solidFill>
              </a:defRPr>
            </a:lvl1pPr>
          </a:lstStyle>
          <a:p>
            <a:endParaRPr lang="id-ID"/>
          </a:p>
        </p:txBody>
      </p:sp>
    </p:spTree>
    <p:extLst>
      <p:ext uri="{BB962C8B-B14F-4D97-AF65-F5344CB8AC3E}">
        <p14:creationId xmlns:p14="http://schemas.microsoft.com/office/powerpoint/2010/main" val="309831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nodePh="1">
                                  <p:stCondLst>
                                    <p:cond delay="25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13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3" name="Picture Placeholder 18"/>
          <p:cNvSpPr>
            <a:spLocks noGrp="1"/>
          </p:cNvSpPr>
          <p:nvPr>
            <p:ph type="pic" sz="quarter" idx="19" hasCustomPrompt="1"/>
          </p:nvPr>
        </p:nvSpPr>
        <p:spPr>
          <a:xfrm>
            <a:off x="1205696" y="3745234"/>
            <a:ext cx="9856808" cy="5588241"/>
          </a:xfrm>
          <a:custGeom>
            <a:avLst/>
            <a:gdLst>
              <a:gd name="connsiteX0" fmla="*/ 0 w 1866900"/>
              <a:gd name="connsiteY0" fmla="*/ 0 h 3308555"/>
              <a:gd name="connsiteX1" fmla="*/ 1866900 w 1866900"/>
              <a:gd name="connsiteY1" fmla="*/ 0 h 3308555"/>
              <a:gd name="connsiteX2" fmla="*/ 1866900 w 1866900"/>
              <a:gd name="connsiteY2" fmla="*/ 3308555 h 3308555"/>
              <a:gd name="connsiteX3" fmla="*/ 0 w 1866900"/>
              <a:gd name="connsiteY3" fmla="*/ 3308555 h 3308555"/>
            </a:gdLst>
            <a:ahLst/>
            <a:cxnLst>
              <a:cxn ang="0">
                <a:pos x="connsiteX0" y="connsiteY0"/>
              </a:cxn>
              <a:cxn ang="0">
                <a:pos x="connsiteX1" y="connsiteY1"/>
              </a:cxn>
              <a:cxn ang="0">
                <a:pos x="connsiteX2" y="connsiteY2"/>
              </a:cxn>
              <a:cxn ang="0">
                <a:pos x="connsiteX3" y="connsiteY3"/>
              </a:cxn>
            </a:cxnLst>
            <a:rect l="l" t="t" r="r" b="b"/>
            <a:pathLst>
              <a:path w="1866900" h="3308555">
                <a:moveTo>
                  <a:pt x="0" y="0"/>
                </a:moveTo>
                <a:lnTo>
                  <a:pt x="1866900" y="0"/>
                </a:lnTo>
                <a:lnTo>
                  <a:pt x="1866900" y="3308555"/>
                </a:lnTo>
                <a:lnTo>
                  <a:pt x="0" y="3308555"/>
                </a:lnTo>
                <a:close/>
              </a:path>
            </a:pathLst>
          </a:custGeom>
          <a:effectLst>
            <a:outerShdw blurRad="495300" dist="38100" dir="5400000" algn="t" rotWithShape="0">
              <a:schemeClr val="tx1">
                <a:lumMod val="95000"/>
                <a:lumOff val="5000"/>
                <a:alpha val="37000"/>
              </a:schemeClr>
            </a:outerShdw>
          </a:effectLst>
        </p:spPr>
        <p:txBody>
          <a:bodyPr wrap="square">
            <a:noAutofit/>
          </a:bodyPr>
          <a:lstStyle>
            <a:lvl1pPr marL="0" indent="0">
              <a:buFontTx/>
              <a:buNone/>
              <a:defRPr sz="1600">
                <a:solidFill>
                  <a:schemeClr val="bg1">
                    <a:lumMod val="85000"/>
                  </a:schemeClr>
                </a:solidFill>
              </a:defRPr>
            </a:lvl1pPr>
          </a:lstStyle>
          <a:p>
            <a:r>
              <a:rPr lang="en-IN" dirty="0"/>
              <a:t>Drag your image here/click on picture icon</a:t>
            </a:r>
          </a:p>
        </p:txBody>
      </p:sp>
    </p:spTree>
    <p:extLst>
      <p:ext uri="{BB962C8B-B14F-4D97-AF65-F5344CB8AC3E}">
        <p14:creationId xmlns:p14="http://schemas.microsoft.com/office/powerpoint/2010/main" val="75990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13" name="Picture Placeholder 12"/>
          <p:cNvSpPr>
            <a:spLocks noGrp="1"/>
          </p:cNvSpPr>
          <p:nvPr>
            <p:ph type="pic" sz="quarter" idx="13"/>
          </p:nvPr>
        </p:nvSpPr>
        <p:spPr>
          <a:xfrm>
            <a:off x="6918051" y="-1907242"/>
            <a:ext cx="6386668" cy="6386667"/>
          </a:xfrm>
          <a:custGeom>
            <a:avLst/>
            <a:gdLst>
              <a:gd name="connsiteX0" fmla="*/ 5152954 w 6386668"/>
              <a:gd name="connsiteY0" fmla="*/ 0 h 6386667"/>
              <a:gd name="connsiteX1" fmla="*/ 6025322 w 6386668"/>
              <a:gd name="connsiteY1" fmla="*/ 361346 h 6386667"/>
              <a:gd name="connsiteX2" fmla="*/ 6025322 w 6386668"/>
              <a:gd name="connsiteY2" fmla="*/ 2106081 h 6386667"/>
              <a:gd name="connsiteX3" fmla="*/ 2106081 w 6386668"/>
              <a:gd name="connsiteY3" fmla="*/ 6025321 h 6386667"/>
              <a:gd name="connsiteX4" fmla="*/ 361347 w 6386668"/>
              <a:gd name="connsiteY4" fmla="*/ 6025321 h 6386667"/>
              <a:gd name="connsiteX5" fmla="*/ 361347 w 6386668"/>
              <a:gd name="connsiteY5" fmla="*/ 4280586 h 6386667"/>
              <a:gd name="connsiteX6" fmla="*/ 4280587 w 6386668"/>
              <a:gd name="connsiteY6" fmla="*/ 361346 h 6386667"/>
              <a:gd name="connsiteX7" fmla="*/ 5152954 w 6386668"/>
              <a:gd name="connsiteY7" fmla="*/ 0 h 638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6668" h="6386667">
                <a:moveTo>
                  <a:pt x="5152954" y="0"/>
                </a:moveTo>
                <a:cubicBezTo>
                  <a:pt x="5468688" y="0"/>
                  <a:pt x="5784423" y="120449"/>
                  <a:pt x="6025322" y="361346"/>
                </a:cubicBezTo>
                <a:cubicBezTo>
                  <a:pt x="6507117" y="843141"/>
                  <a:pt x="6507117" y="1624286"/>
                  <a:pt x="6025322" y="2106081"/>
                </a:cubicBezTo>
                <a:lnTo>
                  <a:pt x="2106081" y="6025321"/>
                </a:lnTo>
                <a:cubicBezTo>
                  <a:pt x="1624287" y="6507116"/>
                  <a:pt x="843142" y="6507116"/>
                  <a:pt x="361347" y="6025321"/>
                </a:cubicBezTo>
                <a:cubicBezTo>
                  <a:pt x="-120448" y="5543526"/>
                  <a:pt x="-120448" y="4762381"/>
                  <a:pt x="361347" y="4280586"/>
                </a:cubicBezTo>
                <a:lnTo>
                  <a:pt x="4280587" y="361346"/>
                </a:lnTo>
                <a:cubicBezTo>
                  <a:pt x="4521485" y="120448"/>
                  <a:pt x="4837218" y="0"/>
                  <a:pt x="5152954"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12" name="Picture Placeholder 11"/>
          <p:cNvSpPr>
            <a:spLocks noGrp="1"/>
          </p:cNvSpPr>
          <p:nvPr>
            <p:ph type="pic" sz="quarter" idx="12"/>
          </p:nvPr>
        </p:nvSpPr>
        <p:spPr>
          <a:xfrm>
            <a:off x="6344367" y="2378575"/>
            <a:ext cx="6386668" cy="6386667"/>
          </a:xfrm>
          <a:custGeom>
            <a:avLst/>
            <a:gdLst>
              <a:gd name="connsiteX0" fmla="*/ 5152954 w 6386668"/>
              <a:gd name="connsiteY0" fmla="*/ 0 h 6386667"/>
              <a:gd name="connsiteX1" fmla="*/ 6025322 w 6386668"/>
              <a:gd name="connsiteY1" fmla="*/ 361346 h 6386667"/>
              <a:gd name="connsiteX2" fmla="*/ 6025322 w 6386668"/>
              <a:gd name="connsiteY2" fmla="*/ 2106081 h 6386667"/>
              <a:gd name="connsiteX3" fmla="*/ 2106081 w 6386668"/>
              <a:gd name="connsiteY3" fmla="*/ 6025321 h 6386667"/>
              <a:gd name="connsiteX4" fmla="*/ 361347 w 6386668"/>
              <a:gd name="connsiteY4" fmla="*/ 6025321 h 6386667"/>
              <a:gd name="connsiteX5" fmla="*/ 361347 w 6386668"/>
              <a:gd name="connsiteY5" fmla="*/ 4280586 h 6386667"/>
              <a:gd name="connsiteX6" fmla="*/ 4280587 w 6386668"/>
              <a:gd name="connsiteY6" fmla="*/ 361346 h 6386667"/>
              <a:gd name="connsiteX7" fmla="*/ 5152954 w 6386668"/>
              <a:gd name="connsiteY7" fmla="*/ 0 h 6386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6668" h="6386667">
                <a:moveTo>
                  <a:pt x="5152954" y="0"/>
                </a:moveTo>
                <a:cubicBezTo>
                  <a:pt x="5468688" y="0"/>
                  <a:pt x="5784423" y="120449"/>
                  <a:pt x="6025322" y="361346"/>
                </a:cubicBezTo>
                <a:cubicBezTo>
                  <a:pt x="6507117" y="843141"/>
                  <a:pt x="6507117" y="1624286"/>
                  <a:pt x="6025322" y="2106081"/>
                </a:cubicBezTo>
                <a:lnTo>
                  <a:pt x="2106081" y="6025321"/>
                </a:lnTo>
                <a:cubicBezTo>
                  <a:pt x="1624287" y="6507116"/>
                  <a:pt x="843142" y="6507116"/>
                  <a:pt x="361347" y="6025321"/>
                </a:cubicBezTo>
                <a:cubicBezTo>
                  <a:pt x="-120448" y="5543526"/>
                  <a:pt x="-120448" y="4762381"/>
                  <a:pt x="361347" y="4280586"/>
                </a:cubicBezTo>
                <a:lnTo>
                  <a:pt x="4280587" y="361346"/>
                </a:lnTo>
                <a:cubicBezTo>
                  <a:pt x="4521485" y="120448"/>
                  <a:pt x="4837218" y="0"/>
                  <a:pt x="5152954" y="0"/>
                </a:cubicBez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66024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75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750" fill="hold"/>
                                        <p:tgtEl>
                                          <p:spTgt spid="12"/>
                                        </p:tgtEl>
                                        <p:attrNameLst>
                                          <p:attrName>ppt_x</p:attrName>
                                        </p:attrNameLst>
                                      </p:cBhvr>
                                      <p:tavLst>
                                        <p:tav tm="0">
                                          <p:val>
                                            <p:strVal val="1+#ppt_w/2"/>
                                          </p:val>
                                        </p:tav>
                                        <p:tav tm="100000">
                                          <p:val>
                                            <p:strVal val="#ppt_x"/>
                                          </p:val>
                                        </p:tav>
                                      </p:tavLst>
                                    </p:anim>
                                    <p:anim calcmode="lin" valueType="num">
                                      <p:cBhvr additive="base">
                                        <p:cTn id="16" dur="75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nodePh="1">
                                  <p:stCondLst>
                                    <p:cond delay="2000"/>
                                  </p:stCondLst>
                                  <p:endCondLst>
                                    <p:cond evt="begin" delay="0">
                                      <p:tn val="17"/>
                                    </p:cond>
                                  </p:end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750" fill="hold"/>
                                        <p:tgtEl>
                                          <p:spTgt spid="13"/>
                                        </p:tgtEl>
                                        <p:attrNameLst>
                                          <p:attrName>ppt_x</p:attrName>
                                        </p:attrNameLst>
                                      </p:cBhvr>
                                      <p:tavLst>
                                        <p:tav tm="0">
                                          <p:val>
                                            <p:strVal val="1+#ppt_w/2"/>
                                          </p:val>
                                        </p:tav>
                                        <p:tav tm="100000">
                                          <p:val>
                                            <p:strVal val="#ppt_x"/>
                                          </p:val>
                                        </p:tav>
                                      </p:tavLst>
                                    </p:anim>
                                    <p:anim calcmode="lin" valueType="num">
                                      <p:cBhvr additive="base">
                                        <p:cTn id="20"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880195" y="0"/>
            <a:ext cx="13052533" cy="6858000"/>
          </a:xfrm>
          <a:custGeom>
            <a:avLst/>
            <a:gdLst>
              <a:gd name="connsiteX0" fmla="*/ 6901685 w 13052533"/>
              <a:gd name="connsiteY0" fmla="*/ 0 h 6858000"/>
              <a:gd name="connsiteX1" fmla="*/ 13052533 w 13052533"/>
              <a:gd name="connsiteY1" fmla="*/ 0 h 6858000"/>
              <a:gd name="connsiteX2" fmla="*/ 6150849 w 13052533"/>
              <a:gd name="connsiteY2" fmla="*/ 6858000 h 6858000"/>
              <a:gd name="connsiteX3" fmla="*/ 0 w 1305253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3052533" h="6858000">
                <a:moveTo>
                  <a:pt x="6901685" y="0"/>
                </a:moveTo>
                <a:lnTo>
                  <a:pt x="13052533" y="0"/>
                </a:lnTo>
                <a:lnTo>
                  <a:pt x="6150849" y="6858000"/>
                </a:lnTo>
                <a:lnTo>
                  <a:pt x="0" y="6858000"/>
                </a:lnTo>
                <a:close/>
              </a:path>
            </a:pathLst>
          </a:custGeom>
        </p:spPr>
        <p:txBody>
          <a:bodyPr wrap="square">
            <a:noAutofit/>
          </a:bodyPr>
          <a:lstStyle>
            <a:lvl1pPr marL="0" indent="0" algn="ctr">
              <a:buNone/>
              <a:defRPr>
                <a:solidFill>
                  <a:schemeClr val="tx1">
                    <a:lumMod val="50000"/>
                    <a:lumOff val="50000"/>
                  </a:schemeClr>
                </a:solidFill>
              </a:defRPr>
            </a:lvl1pPr>
          </a:lstStyle>
          <a:p>
            <a:endParaRPr lang="id-ID"/>
          </a:p>
        </p:txBody>
      </p:sp>
      <p:sp>
        <p:nvSpPr>
          <p:cNvPr id="8" name="Text Placeholder 2"/>
          <p:cNvSpPr>
            <a:spLocks noGrp="1"/>
          </p:cNvSpPr>
          <p:nvPr>
            <p:ph type="body" sz="quarter" idx="11"/>
          </p:nvPr>
        </p:nvSpPr>
        <p:spPr>
          <a:xfrm>
            <a:off x="1084267" y="856571"/>
            <a:ext cx="5178088" cy="1571836"/>
          </a:xfrm>
          <a:prstGeom prst="rect">
            <a:avLst/>
          </a:prstGeom>
        </p:spPr>
        <p:txBody>
          <a:bodyPr/>
          <a:lstStyle>
            <a:lvl1pPr marL="0" indent="0">
              <a:lnSpc>
                <a:spcPct val="100000"/>
              </a:lnSpc>
              <a:spcBef>
                <a:spcPts val="0"/>
              </a:spcBef>
              <a:buNone/>
              <a:defRPr sz="4400" b="1">
                <a:solidFill>
                  <a:schemeClr val="bg1"/>
                </a:solidFill>
                <a:latin typeface="HelveticaNeue medium" panose="00000400000000000000" pitchFamily="2" charset="0"/>
              </a:defRPr>
            </a:lvl1pPr>
          </a:lstStyle>
          <a:p>
            <a:pPr lvl="0"/>
            <a:endParaRPr lang="id-ID" dirty="0"/>
          </a:p>
        </p:txBody>
      </p:sp>
      <p:sp>
        <p:nvSpPr>
          <p:cNvPr id="9" name="TextBox 8"/>
          <p:cNvSpPr txBox="1"/>
          <p:nvPr userDrawn="1"/>
        </p:nvSpPr>
        <p:spPr>
          <a:xfrm>
            <a:off x="1084267" y="623114"/>
            <a:ext cx="1519968" cy="307777"/>
          </a:xfrm>
          <a:prstGeom prst="rect">
            <a:avLst/>
          </a:prstGeom>
          <a:noFill/>
        </p:spPr>
        <p:txBody>
          <a:bodyPr wrap="none" rtlCol="0">
            <a:spAutoFit/>
          </a:bodyPr>
          <a:lstStyle/>
          <a:p>
            <a:pPr algn="l"/>
            <a:r>
              <a:rPr lang="en-US" sz="1400" dirty="0">
                <a:solidFill>
                  <a:schemeClr val="bg1">
                    <a:lumMod val="65000"/>
                  </a:schemeClr>
                </a:solidFill>
                <a:latin typeface="HelveticaNeue light" panose="00000400000000000000" pitchFamily="2" charset="0"/>
              </a:rPr>
              <a:t>Creative title here</a:t>
            </a:r>
            <a:endParaRPr lang="id-ID" sz="1400" dirty="0">
              <a:solidFill>
                <a:schemeClr val="bg1">
                  <a:lumMod val="65000"/>
                </a:schemeClr>
              </a:solidFill>
              <a:latin typeface="HelveticaNeue light" panose="00000400000000000000" pitchFamily="2" charset="0"/>
            </a:endParaRPr>
          </a:p>
        </p:txBody>
      </p:sp>
    </p:spTree>
    <p:extLst>
      <p:ext uri="{BB962C8B-B14F-4D97-AF65-F5344CB8AC3E}">
        <p14:creationId xmlns:p14="http://schemas.microsoft.com/office/powerpoint/2010/main" val="27064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nodePh="1">
                                  <p:stCondLst>
                                    <p:cond delay="25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75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2" dur="750" fill="hold"/>
                                        <p:tgtEl>
                                          <p:spTgt spid="8">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nodePh="1">
                                  <p:stCondLst>
                                    <p:cond delay="1000"/>
                                  </p:stCondLst>
                                  <p:endCondLst>
                                    <p:cond evt="begin" delay="0">
                                      <p:tn val="13"/>
                                    </p:cond>
                                  </p:end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p">
        <p:tmplLst>
          <p:tmpl lvl="1">
            <p:tnLst>
              <p:par>
                <p:cTn presetID="2" presetClass="entr" presetSubtype="8" decel="100000" fill="hold" nodeType="withEffect" nodePh="1">
                  <p:stCondLst>
                    <p:cond delay="250"/>
                  </p:stCondLst>
                  <p:endCondLst>
                    <p:cond delay="0"/>
                  </p:end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2" name="Freeform: Shape 41"/>
          <p:cNvSpPr/>
          <p:nvPr userDrawn="1"/>
        </p:nvSpPr>
        <p:spPr>
          <a:xfrm rot="18900000" flipH="1">
            <a:off x="-679150" y="615061"/>
            <a:ext cx="1500566" cy="1299370"/>
          </a:xfrm>
          <a:custGeom>
            <a:avLst/>
            <a:gdLst>
              <a:gd name="connsiteX0" fmla="*/ 201196 w 1500566"/>
              <a:gd name="connsiteY0" fmla="*/ 0 h 1299370"/>
              <a:gd name="connsiteX1" fmla="*/ 154857 w 1500566"/>
              <a:gd name="connsiteY1" fmla="*/ 53500 h 1299370"/>
              <a:gd name="connsiteX2" fmla="*/ 15836 w 1500566"/>
              <a:gd name="connsiteY2" fmla="*/ 362787 h 1299370"/>
              <a:gd name="connsiteX3" fmla="*/ 0 w 1500566"/>
              <a:gd name="connsiteY3" fmla="*/ 519880 h 1299370"/>
              <a:gd name="connsiteX4" fmla="*/ 15836 w 1500566"/>
              <a:gd name="connsiteY4" fmla="*/ 676974 h 1299370"/>
              <a:gd name="connsiteX5" fmla="*/ 779489 w 1500566"/>
              <a:gd name="connsiteY5" fmla="*/ 1299369 h 1299370"/>
              <a:gd name="connsiteX6" fmla="*/ 1500566 w 1500566"/>
              <a:gd name="connsiteY6" fmla="*/ 1299370 h 1299370"/>
              <a:gd name="connsiteX7" fmla="*/ 1167479 w 1500566"/>
              <a:gd name="connsiteY7" fmla="*/ 966283 h 1299370"/>
              <a:gd name="connsiteX8" fmla="*/ 802606 w 1500566"/>
              <a:gd name="connsiteY8" fmla="*/ 966283 h 1299370"/>
              <a:gd name="connsiteX9" fmla="*/ 356203 w 1500566"/>
              <a:gd name="connsiteY9" fmla="*/ 519880 h 1299370"/>
              <a:gd name="connsiteX10" fmla="*/ 432441 w 1500566"/>
              <a:gd name="connsiteY10" fmla="*/ 270292 h 1299370"/>
              <a:gd name="connsiteX11" fmla="*/ 450094 w 1500566"/>
              <a:gd name="connsiteY11" fmla="*/ 248897 h 129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0566" h="1299370">
                <a:moveTo>
                  <a:pt x="201196" y="0"/>
                </a:moveTo>
                <a:lnTo>
                  <a:pt x="154857" y="53500"/>
                </a:lnTo>
                <a:cubicBezTo>
                  <a:pt x="87523" y="143536"/>
                  <a:pt x="39199" y="248615"/>
                  <a:pt x="15836" y="362787"/>
                </a:cubicBezTo>
                <a:lnTo>
                  <a:pt x="0" y="519880"/>
                </a:lnTo>
                <a:lnTo>
                  <a:pt x="15836" y="676974"/>
                </a:lnTo>
                <a:cubicBezTo>
                  <a:pt x="88521" y="1032174"/>
                  <a:pt x="402802" y="1299369"/>
                  <a:pt x="779489" y="1299369"/>
                </a:cubicBezTo>
                <a:lnTo>
                  <a:pt x="1500566" y="1299370"/>
                </a:lnTo>
                <a:lnTo>
                  <a:pt x="1167479" y="966283"/>
                </a:lnTo>
                <a:lnTo>
                  <a:pt x="802606" y="966283"/>
                </a:lnTo>
                <a:cubicBezTo>
                  <a:pt x="556064" y="966283"/>
                  <a:pt x="356203" y="766422"/>
                  <a:pt x="356203" y="519880"/>
                </a:cubicBezTo>
                <a:cubicBezTo>
                  <a:pt x="356203" y="427427"/>
                  <a:pt x="384308" y="341538"/>
                  <a:pt x="432441" y="270292"/>
                </a:cubicBezTo>
                <a:lnTo>
                  <a:pt x="450094" y="248897"/>
                </a:lnTo>
                <a:close/>
              </a:path>
            </a:pathLst>
          </a:cu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Rounded Corners 1"/>
          <p:cNvSpPr/>
          <p:nvPr userDrawn="1"/>
        </p:nvSpPr>
        <p:spPr>
          <a:xfrm rot="2700000">
            <a:off x="10540832" y="-2630215"/>
            <a:ext cx="1016000" cy="5617028"/>
          </a:xfrm>
          <a:prstGeom prst="roundRect">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Rounded Corners 2"/>
          <p:cNvSpPr/>
          <p:nvPr userDrawn="1"/>
        </p:nvSpPr>
        <p:spPr>
          <a:xfrm rot="2700000">
            <a:off x="11562152" y="-3645270"/>
            <a:ext cx="1016000" cy="5617028"/>
          </a:xfrm>
          <a:prstGeom prst="roundRect">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Rectangle: Rounded Corners 3"/>
          <p:cNvSpPr/>
          <p:nvPr userDrawn="1"/>
        </p:nvSpPr>
        <p:spPr>
          <a:xfrm rot="2700000">
            <a:off x="10580305" y="-4106204"/>
            <a:ext cx="1016000" cy="5617028"/>
          </a:xfrm>
          <a:prstGeom prst="roundRect">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Rounded Corners 4"/>
          <p:cNvSpPr/>
          <p:nvPr userDrawn="1"/>
        </p:nvSpPr>
        <p:spPr>
          <a:xfrm rot="2700000">
            <a:off x="11095057" y="620978"/>
            <a:ext cx="695083" cy="1526373"/>
          </a:xfrm>
          <a:prstGeom prst="roundRect">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6" name="Group 5"/>
          <p:cNvGrpSpPr/>
          <p:nvPr userDrawn="1"/>
        </p:nvGrpSpPr>
        <p:grpSpPr>
          <a:xfrm>
            <a:off x="10896101" y="831111"/>
            <a:ext cx="1092994" cy="1106107"/>
            <a:chOff x="9789319" y="1181099"/>
            <a:chExt cx="1092994" cy="1106107"/>
          </a:xfrm>
        </p:grpSpPr>
        <p:sp>
          <p:nvSpPr>
            <p:cNvPr id="7" name="Oval 6"/>
            <p:cNvSpPr/>
            <p:nvPr/>
          </p:nvSpPr>
          <p:spPr>
            <a:xfrm>
              <a:off x="10365582" y="1181099"/>
              <a:ext cx="516731" cy="51673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9789319" y="1770475"/>
              <a:ext cx="516731" cy="516731"/>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9" name="Group 8"/>
          <p:cNvGrpSpPr/>
          <p:nvPr userDrawn="1"/>
        </p:nvGrpSpPr>
        <p:grpSpPr>
          <a:xfrm>
            <a:off x="6287839" y="389917"/>
            <a:ext cx="6096503" cy="56431"/>
            <a:chOff x="2110637" y="95339"/>
            <a:chExt cx="6096503" cy="56431"/>
          </a:xfrm>
          <a:solidFill>
            <a:schemeClr val="tx1">
              <a:lumMod val="85000"/>
              <a:lumOff val="15000"/>
            </a:schemeClr>
          </a:solidFill>
        </p:grpSpPr>
        <p:sp>
          <p:nvSpPr>
            <p:cNvPr id="10" name="Rectangle: Rounded Corners 9"/>
            <p:cNvSpPr/>
            <p:nvPr/>
          </p:nvSpPr>
          <p:spPr>
            <a:xfrm rot="2700000" flipH="1">
              <a:off x="468682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Rounded Corners 10"/>
            <p:cNvSpPr/>
            <p:nvPr/>
          </p:nvSpPr>
          <p:spPr>
            <a:xfrm rot="2700000" flipH="1">
              <a:off x="4908751"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Rounded Corners 11"/>
            <p:cNvSpPr/>
            <p:nvPr/>
          </p:nvSpPr>
          <p:spPr>
            <a:xfrm rot="2700000" flipH="1">
              <a:off x="5130674"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p:cNvSpPr/>
            <p:nvPr/>
          </p:nvSpPr>
          <p:spPr>
            <a:xfrm rot="2700000" flipH="1">
              <a:off x="5352597"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p:cNvSpPr/>
            <p:nvPr/>
          </p:nvSpPr>
          <p:spPr>
            <a:xfrm rot="2700000" flipH="1">
              <a:off x="557451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5" name="Group 14"/>
          <p:cNvGrpSpPr/>
          <p:nvPr userDrawn="1"/>
        </p:nvGrpSpPr>
        <p:grpSpPr>
          <a:xfrm>
            <a:off x="1407475" y="6364769"/>
            <a:ext cx="2199525" cy="261610"/>
            <a:chOff x="242614" y="6328854"/>
            <a:chExt cx="2199525" cy="261610"/>
          </a:xfrm>
        </p:grpSpPr>
        <p:sp>
          <p:nvSpPr>
            <p:cNvPr id="16" name="Freeform 62"/>
            <p:cNvSpPr>
              <a:spLocks noEditPoints="1"/>
            </p:cNvSpPr>
            <p:nvPr/>
          </p:nvSpPr>
          <p:spPr bwMode="auto">
            <a:xfrm>
              <a:off x="242614" y="6399940"/>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tx1">
                <a:lumMod val="65000"/>
                <a:lumOff val="3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dirty="0">
                <a:solidFill>
                  <a:schemeClr val="bg1">
                    <a:lumMod val="75000"/>
                  </a:schemeClr>
                </a:solidFill>
                <a:latin typeface="HelveticaNeue light" panose="00000400000000000000" pitchFamily="2" charset="0"/>
              </a:endParaRPr>
            </a:p>
          </p:txBody>
        </p:sp>
        <p:sp>
          <p:nvSpPr>
            <p:cNvPr id="17" name="TextBox 16"/>
            <p:cNvSpPr txBox="1"/>
            <p:nvPr/>
          </p:nvSpPr>
          <p:spPr>
            <a:xfrm>
              <a:off x="316236" y="6328854"/>
              <a:ext cx="2125903" cy="261610"/>
            </a:xfrm>
            <a:prstGeom prst="rect">
              <a:avLst/>
            </a:prstGeom>
            <a:noFill/>
          </p:spPr>
          <p:txBody>
            <a:bodyPr wrap="none" rtlCol="0">
              <a:spAutoFit/>
            </a:bodyPr>
            <a:lstStyle/>
            <a:p>
              <a:r>
                <a:rPr lang="en-US" sz="1100" b="0" dirty="0">
                  <a:solidFill>
                    <a:schemeClr val="tx1">
                      <a:lumMod val="65000"/>
                      <a:lumOff val="35000"/>
                    </a:schemeClr>
                  </a:solidFill>
                  <a:latin typeface="HelveticaNeue light" panose="00000400000000000000" pitchFamily="2" charset="0"/>
                  <a:cs typeface="Segoe UI" panose="020B0502040204020203" pitchFamily="34" charset="0"/>
                </a:rPr>
                <a:t>2017arouse.All Rights Reserved</a:t>
              </a:r>
              <a:endParaRPr lang="id-ID" sz="1100" b="0" dirty="0">
                <a:solidFill>
                  <a:schemeClr val="tx1">
                    <a:lumMod val="65000"/>
                    <a:lumOff val="35000"/>
                  </a:schemeClr>
                </a:solidFill>
                <a:latin typeface="HelveticaNeue light" panose="00000400000000000000" pitchFamily="2" charset="0"/>
                <a:cs typeface="Segoe UI" panose="020B0502040204020203" pitchFamily="34" charset="0"/>
              </a:endParaRPr>
            </a:p>
          </p:txBody>
        </p:sp>
      </p:grpSp>
      <p:sp>
        <p:nvSpPr>
          <p:cNvPr id="18" name="TextBox 17"/>
          <p:cNvSpPr txBox="1"/>
          <p:nvPr userDrawn="1"/>
        </p:nvSpPr>
        <p:spPr>
          <a:xfrm rot="16200000">
            <a:off x="-797773" y="3313584"/>
            <a:ext cx="2643554" cy="230832"/>
          </a:xfrm>
          <a:prstGeom prst="rect">
            <a:avLst/>
          </a:prstGeom>
          <a:noFill/>
        </p:spPr>
        <p:txBody>
          <a:bodyPr wrap="square" rtlCol="0">
            <a:spAutoFit/>
          </a:bodyPr>
          <a:lstStyle/>
          <a:p>
            <a:pPr algn="ctr"/>
            <a:r>
              <a:rPr lang="id-ID" sz="900" strike="noStrike" spc="600" dirty="0">
                <a:solidFill>
                  <a:schemeClr val="tx1">
                    <a:lumMod val="65000"/>
                    <a:lumOff val="35000"/>
                  </a:schemeClr>
                </a:solidFill>
                <a:latin typeface="Aller" panose="02000503030000020004" pitchFamily="2" charset="0"/>
                <a:cs typeface="Segoe UI Light" panose="020B0502040204020203" pitchFamily="34" charset="0"/>
              </a:rPr>
              <a:t>WWW.WEBSITE.COM</a:t>
            </a:r>
          </a:p>
        </p:txBody>
      </p:sp>
      <p:sp>
        <p:nvSpPr>
          <p:cNvPr id="19" name="Rectangle: Rounded Corners 18"/>
          <p:cNvSpPr/>
          <p:nvPr userDrawn="1"/>
        </p:nvSpPr>
        <p:spPr>
          <a:xfrm rot="2700000">
            <a:off x="-59091" y="5630552"/>
            <a:ext cx="1016000" cy="1670564"/>
          </a:xfrm>
          <a:prstGeom prst="roundRect">
            <a:avLst>
              <a:gd name="adj" fmla="val 50000"/>
            </a:avLst>
          </a:pr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0" name="TextBox 19"/>
          <p:cNvSpPr txBox="1"/>
          <p:nvPr userDrawn="1"/>
        </p:nvSpPr>
        <p:spPr>
          <a:xfrm>
            <a:off x="-354267" y="5803941"/>
            <a:ext cx="1753020" cy="923330"/>
          </a:xfrm>
          <a:prstGeom prst="rect">
            <a:avLst/>
          </a:prstGeom>
          <a:noFill/>
        </p:spPr>
        <p:txBody>
          <a:bodyPr wrap="square" rtlCol="0">
            <a:spAutoFit/>
          </a:bodyPr>
          <a:lstStyle/>
          <a:p>
            <a:pPr algn="ctr"/>
            <a:fld id="{260E2A6B-A809-4840-BF14-8648BC0BDF87}" type="slidenum">
              <a:rPr lang="id-ID" sz="5400" b="1" i="1" smtClean="0">
                <a:solidFill>
                  <a:schemeClr val="tx1">
                    <a:lumMod val="85000"/>
                    <a:lumOff val="15000"/>
                  </a:schemeClr>
                </a:solidFill>
                <a:latin typeface="Gotham Bold" panose="02000803030000020004" pitchFamily="2" charset="0"/>
                <a:ea typeface="Liberation Sans" panose="020B0604020202020204" pitchFamily="34" charset="0"/>
                <a:cs typeface="Segoe UI" panose="020B0502040204020203" pitchFamily="34" charset="0"/>
              </a:rPr>
              <a:pPr algn="ctr"/>
              <a:t>‹#›</a:t>
            </a:fld>
            <a:endParaRPr lang="id-ID" sz="11500" b="1" i="1" dirty="0">
              <a:solidFill>
                <a:schemeClr val="tx1">
                  <a:lumMod val="85000"/>
                  <a:lumOff val="15000"/>
                </a:schemeClr>
              </a:solidFill>
              <a:latin typeface="Gotham Bold" panose="02000803030000020004" pitchFamily="2" charset="0"/>
              <a:ea typeface="Liberation Sans" panose="020B0604020202020204" pitchFamily="34" charset="0"/>
              <a:cs typeface="Segoe UI" panose="020B0502040204020203" pitchFamily="34" charset="0"/>
            </a:endParaRPr>
          </a:p>
        </p:txBody>
      </p:sp>
      <p:sp>
        <p:nvSpPr>
          <p:cNvPr id="21" name="Rectangle: Rounded Corners 20"/>
          <p:cNvSpPr/>
          <p:nvPr userDrawn="1"/>
        </p:nvSpPr>
        <p:spPr>
          <a:xfrm rot="2700000" flipH="1">
            <a:off x="253214" y="5169707"/>
            <a:ext cx="82145" cy="1268468"/>
          </a:xfrm>
          <a:prstGeom prst="roundRect">
            <a:avLst>
              <a:gd name="adj" fmla="val 50000"/>
            </a:avLst>
          </a:prstGeom>
          <a:solidFill>
            <a:schemeClr val="tx1">
              <a:lumMod val="75000"/>
              <a:lumOff val="2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p:cNvSpPr/>
          <p:nvPr userDrawn="1"/>
        </p:nvSpPr>
        <p:spPr>
          <a:xfrm rot="2700000" flipH="1">
            <a:off x="2316474" y="4352866"/>
            <a:ext cx="45719" cy="2004557"/>
          </a:xfrm>
          <a:prstGeom prst="roundRect">
            <a:avLst>
              <a:gd name="adj" fmla="val 50000"/>
            </a:avLst>
          </a:prstGeom>
          <a:solidFill>
            <a:schemeClr val="tx1">
              <a:lumMod val="85000"/>
              <a:lumOff val="1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Rounded Corners 22"/>
          <p:cNvSpPr/>
          <p:nvPr userDrawn="1"/>
        </p:nvSpPr>
        <p:spPr>
          <a:xfrm rot="2700000" flipH="1">
            <a:off x="7578004" y="4063217"/>
            <a:ext cx="45793" cy="3811593"/>
          </a:xfrm>
          <a:prstGeom prst="roundRect">
            <a:avLst>
              <a:gd name="adj" fmla="val 50000"/>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Rounded Corners 23"/>
          <p:cNvSpPr/>
          <p:nvPr userDrawn="1"/>
        </p:nvSpPr>
        <p:spPr>
          <a:xfrm rot="2700000" flipH="1">
            <a:off x="9656665" y="2296495"/>
            <a:ext cx="184279" cy="3831779"/>
          </a:xfrm>
          <a:prstGeom prst="roundRect">
            <a:avLst>
              <a:gd name="adj" fmla="val 50000"/>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Rounded Corners 24"/>
          <p:cNvSpPr/>
          <p:nvPr userDrawn="1"/>
        </p:nvSpPr>
        <p:spPr>
          <a:xfrm rot="2700000">
            <a:off x="7063233" y="373967"/>
            <a:ext cx="550790" cy="1670564"/>
          </a:xfrm>
          <a:prstGeom prst="roundRect">
            <a:avLst>
              <a:gd name="adj" fmla="val 50000"/>
            </a:avLst>
          </a:prstGeom>
          <a:solidFill>
            <a:schemeClr val="tx1">
              <a:lumMod val="75000"/>
              <a:lumOff val="2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Rectangle: Rounded Corners 25"/>
          <p:cNvSpPr/>
          <p:nvPr userDrawn="1"/>
        </p:nvSpPr>
        <p:spPr>
          <a:xfrm rot="2700000">
            <a:off x="7552981" y="-744033"/>
            <a:ext cx="350766" cy="1670564"/>
          </a:xfrm>
          <a:prstGeom prst="roundRect">
            <a:avLst>
              <a:gd name="adj" fmla="val 50000"/>
            </a:avLst>
          </a:prstGeom>
          <a:solidFill>
            <a:schemeClr val="tx1">
              <a:lumMod val="75000"/>
              <a:lumOff val="2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9" name="Group 28"/>
          <p:cNvGrpSpPr/>
          <p:nvPr userDrawn="1"/>
        </p:nvGrpSpPr>
        <p:grpSpPr>
          <a:xfrm>
            <a:off x="10937613" y="6363102"/>
            <a:ext cx="1023708" cy="314016"/>
            <a:chOff x="10513920" y="6272665"/>
            <a:chExt cx="1453380" cy="445816"/>
          </a:xfrm>
        </p:grpSpPr>
        <p:sp>
          <p:nvSpPr>
            <p:cNvPr id="28" name="Rectangle: Rounded Corners 27"/>
            <p:cNvSpPr/>
            <p:nvPr userDrawn="1"/>
          </p:nvSpPr>
          <p:spPr>
            <a:xfrm>
              <a:off x="10513920" y="6272665"/>
              <a:ext cx="1453380" cy="445816"/>
            </a:xfrm>
            <a:prstGeom prst="roundRect">
              <a:avLst>
                <a:gd name="adj" fmla="val 50000"/>
              </a:avLst>
            </a:prstGeom>
            <a:noFill/>
            <a:ln>
              <a:solidFill>
                <a:schemeClr val="tx1">
                  <a:lumMod val="65000"/>
                  <a:lumOff val="3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4" name="Group 33"/>
            <p:cNvGrpSpPr/>
            <p:nvPr userDrawn="1"/>
          </p:nvGrpSpPr>
          <p:grpSpPr>
            <a:xfrm>
              <a:off x="10817615" y="6396779"/>
              <a:ext cx="909520" cy="197589"/>
              <a:chOff x="9475619" y="5793834"/>
              <a:chExt cx="648944" cy="140980"/>
            </a:xfrm>
            <a:solidFill>
              <a:schemeClr val="bg1">
                <a:lumMod val="85000"/>
              </a:schemeClr>
            </a:solidFill>
          </p:grpSpPr>
          <p:sp>
            <p:nvSpPr>
              <p:cNvPr id="35" name="Freeform 74"/>
              <p:cNvSpPr>
                <a:spLocks noChangeArrowheads="1"/>
              </p:cNvSpPr>
              <p:nvPr userDrawn="1"/>
            </p:nvSpPr>
            <p:spPr bwMode="auto">
              <a:xfrm>
                <a:off x="9987197" y="5796545"/>
                <a:ext cx="137366" cy="135558"/>
              </a:xfrm>
              <a:custGeom>
                <a:avLst/>
                <a:gdLst>
                  <a:gd name="T0" fmla="*/ 14641 w 445"/>
                  <a:gd name="T1" fmla="*/ 58439 h 436"/>
                  <a:gd name="T2" fmla="*/ 14641 w 445"/>
                  <a:gd name="T3" fmla="*/ 58439 h 436"/>
                  <a:gd name="T4" fmla="*/ 33619 w 445"/>
                  <a:gd name="T5" fmla="*/ 101585 h 436"/>
                  <a:gd name="T6" fmla="*/ 62901 w 445"/>
                  <a:gd name="T7" fmla="*/ 111416 h 436"/>
                  <a:gd name="T8" fmla="*/ 67781 w 445"/>
                  <a:gd name="T9" fmla="*/ 111416 h 436"/>
                  <a:gd name="T10" fmla="*/ 72661 w 445"/>
                  <a:gd name="T11" fmla="*/ 135447 h 436"/>
                  <a:gd name="T12" fmla="*/ 72661 w 445"/>
                  <a:gd name="T13" fmla="*/ 135447 h 436"/>
                  <a:gd name="T14" fmla="*/ 0 w 445"/>
                  <a:gd name="T15" fmla="*/ 188425 h 436"/>
                  <a:gd name="T16" fmla="*/ 62901 w 445"/>
                  <a:gd name="T17" fmla="*/ 237579 h 436"/>
                  <a:gd name="T18" fmla="*/ 62901 w 445"/>
                  <a:gd name="T19" fmla="*/ 237579 h 436"/>
                  <a:gd name="T20" fmla="*/ 67781 w 445"/>
                  <a:gd name="T21" fmla="*/ 237579 h 436"/>
                  <a:gd name="T22" fmla="*/ 106280 w 445"/>
                  <a:gd name="T23" fmla="*/ 227748 h 436"/>
                  <a:gd name="T24" fmla="*/ 135020 w 445"/>
                  <a:gd name="T25" fmla="*/ 174771 h 436"/>
                  <a:gd name="T26" fmla="*/ 111161 w 445"/>
                  <a:gd name="T27" fmla="*/ 125616 h 436"/>
                  <a:gd name="T28" fmla="*/ 96520 w 445"/>
                  <a:gd name="T29" fmla="*/ 111416 h 436"/>
                  <a:gd name="T30" fmla="*/ 106280 w 445"/>
                  <a:gd name="T31" fmla="*/ 96670 h 436"/>
                  <a:gd name="T32" fmla="*/ 125259 w 445"/>
                  <a:gd name="T33" fmla="*/ 53524 h 436"/>
                  <a:gd name="T34" fmla="*/ 106280 w 445"/>
                  <a:gd name="T35" fmla="*/ 9831 h 436"/>
                  <a:gd name="T36" fmla="*/ 115499 w 445"/>
                  <a:gd name="T37" fmla="*/ 9831 h 436"/>
                  <a:gd name="T38" fmla="*/ 135020 w 445"/>
                  <a:gd name="T39" fmla="*/ 0 h 436"/>
                  <a:gd name="T40" fmla="*/ 135020 w 445"/>
                  <a:gd name="T41" fmla="*/ 0 h 436"/>
                  <a:gd name="T42" fmla="*/ 77541 w 445"/>
                  <a:gd name="T43" fmla="*/ 0 h 436"/>
                  <a:gd name="T44" fmla="*/ 14641 w 445"/>
                  <a:gd name="T45" fmla="*/ 58439 h 436"/>
                  <a:gd name="T46" fmla="*/ 111161 w 445"/>
                  <a:gd name="T47" fmla="*/ 179140 h 436"/>
                  <a:gd name="T48" fmla="*/ 111161 w 445"/>
                  <a:gd name="T49" fmla="*/ 179140 h 436"/>
                  <a:gd name="T50" fmla="*/ 72661 w 445"/>
                  <a:gd name="T51" fmla="*/ 213002 h 436"/>
                  <a:gd name="T52" fmla="*/ 29281 w 445"/>
                  <a:gd name="T53" fmla="*/ 188425 h 436"/>
                  <a:gd name="T54" fmla="*/ 38500 w 445"/>
                  <a:gd name="T55" fmla="*/ 159478 h 436"/>
                  <a:gd name="T56" fmla="*/ 67781 w 445"/>
                  <a:gd name="T57" fmla="*/ 150194 h 436"/>
                  <a:gd name="T58" fmla="*/ 72661 w 445"/>
                  <a:gd name="T59" fmla="*/ 150194 h 436"/>
                  <a:gd name="T60" fmla="*/ 111161 w 445"/>
                  <a:gd name="T61" fmla="*/ 179140 h 436"/>
                  <a:gd name="T62" fmla="*/ 96520 w 445"/>
                  <a:gd name="T63" fmla="*/ 43693 h 436"/>
                  <a:gd name="T64" fmla="*/ 96520 w 445"/>
                  <a:gd name="T65" fmla="*/ 43693 h 436"/>
                  <a:gd name="T66" fmla="*/ 77541 w 445"/>
                  <a:gd name="T67" fmla="*/ 92301 h 436"/>
                  <a:gd name="T68" fmla="*/ 72661 w 445"/>
                  <a:gd name="T69" fmla="*/ 92301 h 436"/>
                  <a:gd name="T70" fmla="*/ 43922 w 445"/>
                  <a:gd name="T71" fmla="*/ 63354 h 436"/>
                  <a:gd name="T72" fmla="*/ 43922 w 445"/>
                  <a:gd name="T73" fmla="*/ 33862 h 436"/>
                  <a:gd name="T74" fmla="*/ 58020 w 445"/>
                  <a:gd name="T75" fmla="*/ 14200 h 436"/>
                  <a:gd name="T76" fmla="*/ 62901 w 445"/>
                  <a:gd name="T77" fmla="*/ 14200 h 436"/>
                  <a:gd name="T78" fmla="*/ 96520 w 445"/>
                  <a:gd name="T79" fmla="*/ 43693 h 436"/>
                  <a:gd name="T80" fmla="*/ 202258 w 445"/>
                  <a:gd name="T81" fmla="*/ 92301 h 436"/>
                  <a:gd name="T82" fmla="*/ 202258 w 445"/>
                  <a:gd name="T83" fmla="*/ 92301 h 436"/>
                  <a:gd name="T84" fmla="*/ 202258 w 445"/>
                  <a:gd name="T85" fmla="*/ 53524 h 436"/>
                  <a:gd name="T86" fmla="*/ 172977 w 445"/>
                  <a:gd name="T87" fmla="*/ 53524 h 436"/>
                  <a:gd name="T88" fmla="*/ 172977 w 445"/>
                  <a:gd name="T89" fmla="*/ 92301 h 436"/>
                  <a:gd name="T90" fmla="*/ 135020 w 445"/>
                  <a:gd name="T91" fmla="*/ 92301 h 436"/>
                  <a:gd name="T92" fmla="*/ 135020 w 445"/>
                  <a:gd name="T93" fmla="*/ 116332 h 436"/>
                  <a:gd name="T94" fmla="*/ 172977 w 445"/>
                  <a:gd name="T95" fmla="*/ 116332 h 436"/>
                  <a:gd name="T96" fmla="*/ 172977 w 445"/>
                  <a:gd name="T97" fmla="*/ 159478 h 436"/>
                  <a:gd name="T98" fmla="*/ 202258 w 445"/>
                  <a:gd name="T99" fmla="*/ 159478 h 436"/>
                  <a:gd name="T100" fmla="*/ 202258 w 445"/>
                  <a:gd name="T101" fmla="*/ 116332 h 436"/>
                  <a:gd name="T102" fmla="*/ 240758 w 445"/>
                  <a:gd name="T103" fmla="*/ 116332 h 436"/>
                  <a:gd name="T104" fmla="*/ 240758 w 445"/>
                  <a:gd name="T105" fmla="*/ 92301 h 436"/>
                  <a:gd name="T106" fmla="*/ 202258 w 445"/>
                  <a:gd name="T107" fmla="*/ 92301 h 4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chemeClr val="tx1">
                  <a:lumMod val="65000"/>
                  <a:lumOff val="35000"/>
                </a:schemeClr>
              </a:solidFill>
              <a:ln>
                <a:noFill/>
              </a:ln>
              <a:effectLst/>
            </p:spPr>
            <p:txBody>
              <a:bodyPr wrap="none" lIns="34290" tIns="17145" rIns="34290" bIns="17145" anchor="ctr"/>
              <a:lstStyle/>
              <a:p>
                <a:endParaRPr lang="en-US" dirty="0">
                  <a:solidFill>
                    <a:schemeClr val="bg1">
                      <a:lumMod val="85000"/>
                    </a:schemeClr>
                  </a:solidFill>
                </a:endParaRPr>
              </a:p>
            </p:txBody>
          </p:sp>
          <p:sp>
            <p:nvSpPr>
              <p:cNvPr id="36" name="Freeform 75"/>
              <p:cNvSpPr>
                <a:spLocks noChangeArrowheads="1"/>
              </p:cNvSpPr>
              <p:nvPr userDrawn="1"/>
            </p:nvSpPr>
            <p:spPr bwMode="auto">
              <a:xfrm>
                <a:off x="9475619" y="5793834"/>
                <a:ext cx="75912" cy="140980"/>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1">
                  <a:lumMod val="65000"/>
                  <a:lumOff val="35000"/>
                </a:schemeClr>
              </a:solidFill>
              <a:ln>
                <a:noFill/>
              </a:ln>
              <a:effectLst/>
            </p:spPr>
            <p:txBody>
              <a:bodyPr wrap="none" lIns="34290" tIns="17145" rIns="34290" bIns="17145" anchor="ctr"/>
              <a:lstStyle/>
              <a:p>
                <a:endParaRPr lang="en-US" dirty="0">
                  <a:solidFill>
                    <a:schemeClr val="bg1">
                      <a:lumMod val="85000"/>
                    </a:schemeClr>
                  </a:solidFill>
                </a:endParaRPr>
              </a:p>
            </p:txBody>
          </p:sp>
          <p:sp>
            <p:nvSpPr>
              <p:cNvPr id="37" name="Freeform 85"/>
              <p:cNvSpPr>
                <a:spLocks noChangeArrowheads="1"/>
              </p:cNvSpPr>
              <p:nvPr userDrawn="1"/>
            </p:nvSpPr>
            <p:spPr bwMode="auto">
              <a:xfrm>
                <a:off x="9697970" y="5806938"/>
                <a:ext cx="142788" cy="114772"/>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1">
                  <a:lumMod val="65000"/>
                  <a:lumOff val="35000"/>
                </a:schemeClr>
              </a:solidFill>
              <a:ln>
                <a:noFill/>
              </a:ln>
              <a:effectLst/>
            </p:spPr>
            <p:txBody>
              <a:bodyPr wrap="none" lIns="34290" tIns="17145" rIns="34290" bIns="17145" anchor="ctr"/>
              <a:lstStyle/>
              <a:p>
                <a:endParaRPr lang="en-US" dirty="0">
                  <a:solidFill>
                    <a:schemeClr val="bg1">
                      <a:lumMod val="85000"/>
                    </a:schemeClr>
                  </a:solidFill>
                </a:endParaRPr>
              </a:p>
            </p:txBody>
          </p:sp>
        </p:grpSp>
      </p:grpSp>
      <p:sp>
        <p:nvSpPr>
          <p:cNvPr id="38" name="Rectangle: Rounded Corners 37"/>
          <p:cNvSpPr/>
          <p:nvPr userDrawn="1"/>
        </p:nvSpPr>
        <p:spPr>
          <a:xfrm rot="2700000" flipH="1">
            <a:off x="11207545" y="4393474"/>
            <a:ext cx="66130" cy="2280169"/>
          </a:xfrm>
          <a:prstGeom prst="roundRect">
            <a:avLst>
              <a:gd name="adj" fmla="val 50000"/>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Rectangle: Rounded Corners 45"/>
          <p:cNvSpPr/>
          <p:nvPr userDrawn="1"/>
        </p:nvSpPr>
        <p:spPr>
          <a:xfrm rot="2700000" flipH="1">
            <a:off x="1440024" y="-754721"/>
            <a:ext cx="82145" cy="1268468"/>
          </a:xfrm>
          <a:prstGeom prst="roundRect">
            <a:avLst>
              <a:gd name="adj" fmla="val 50000"/>
            </a:avLst>
          </a:prstGeom>
          <a:solidFill>
            <a:schemeClr val="tx1">
              <a:lumMod val="85000"/>
              <a:lumOff val="1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Rounded Corners 46"/>
          <p:cNvSpPr/>
          <p:nvPr userDrawn="1"/>
        </p:nvSpPr>
        <p:spPr>
          <a:xfrm rot="2700000" flipH="1">
            <a:off x="451809" y="-689965"/>
            <a:ext cx="342894" cy="1264079"/>
          </a:xfrm>
          <a:prstGeom prst="roundRect">
            <a:avLst>
              <a:gd name="adj" fmla="val 50000"/>
            </a:avLst>
          </a:prstGeom>
          <a:solidFill>
            <a:schemeClr val="tx1">
              <a:lumMod val="85000"/>
              <a:lumOff val="1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750590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1" r:id="rId4"/>
    <p:sldLayoutId id="2147483652" r:id="rId5"/>
    <p:sldLayoutId id="2147483653" r:id="rId6"/>
    <p:sldLayoutId id="2147483655" r:id="rId7"/>
    <p:sldLayoutId id="2147483659" r:id="rId8"/>
    <p:sldLayoutId id="2147483654" r:id="rId9"/>
    <p:sldLayoutId id="2147483656"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70" r:id="rId19"/>
    <p:sldLayoutId id="2147483668" r:id="rId20"/>
    <p:sldLayoutId id="2147483669" r:id="rId21"/>
    <p:sldLayoutId id="2147483671" r:id="rId22"/>
    <p:sldLayoutId id="2147483672" r:id="rId23"/>
    <p:sldLayoutId id="2147483673" r:id="rId24"/>
    <p:sldLayoutId id="2147483675" r:id="rId25"/>
    <p:sldLayoutId id="2147483676" r:id="rId26"/>
    <p:sldLayoutId id="2147483678" r:id="rId27"/>
    <p:sldLayoutId id="2147483677"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09" r:id="rId59"/>
    <p:sldLayoutId id="2147483710" r:id="rId6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p:cNvSpPr/>
          <p:nvPr/>
        </p:nvSpPr>
        <p:spPr>
          <a:xfrm rot="2700000">
            <a:off x="-59091" y="5630552"/>
            <a:ext cx="1016000" cy="1670564"/>
          </a:xfrm>
          <a:prstGeom prst="roundRect">
            <a:avLst>
              <a:gd name="adj" fmla="val 5000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4" name="Rectangle: Rounded Corners 23"/>
          <p:cNvSpPr/>
          <p:nvPr/>
        </p:nvSpPr>
        <p:spPr>
          <a:xfrm rot="2700000" flipH="1">
            <a:off x="253214" y="5169707"/>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Rounded Corners 24"/>
          <p:cNvSpPr/>
          <p:nvPr/>
        </p:nvSpPr>
        <p:spPr>
          <a:xfrm rot="2700000" flipH="1">
            <a:off x="2316474" y="4352866"/>
            <a:ext cx="45719" cy="2004557"/>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Rounded Corners 25"/>
          <p:cNvSpPr/>
          <p:nvPr/>
        </p:nvSpPr>
        <p:spPr>
          <a:xfrm rot="2700000" flipH="1">
            <a:off x="7578004" y="4063217"/>
            <a:ext cx="45793" cy="3811593"/>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Rounded Corners 4"/>
          <p:cNvSpPr/>
          <p:nvPr/>
        </p:nvSpPr>
        <p:spPr>
          <a:xfrm rot="2700000">
            <a:off x="10540832" y="-2630215"/>
            <a:ext cx="1016000" cy="5617028"/>
          </a:xfrm>
          <a:prstGeom prst="roundRect">
            <a:avLst>
              <a:gd name="adj" fmla="val 50000"/>
            </a:avLst>
          </a:prstGeom>
          <a:solidFill>
            <a:schemeClr val="bg1">
              <a:lumMod val="9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Rounded Corners 7"/>
          <p:cNvSpPr/>
          <p:nvPr/>
        </p:nvSpPr>
        <p:spPr>
          <a:xfrm rot="2700000">
            <a:off x="11095057" y="620978"/>
            <a:ext cx="695083" cy="1526373"/>
          </a:xfrm>
          <a:prstGeom prst="roundRect">
            <a:avLst>
              <a:gd name="adj" fmla="val 50000"/>
            </a:avLst>
          </a:prstGeom>
          <a:solidFill>
            <a:schemeClr val="bg1">
              <a:lumMod val="9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9" name="Group 8"/>
          <p:cNvGrpSpPr/>
          <p:nvPr/>
        </p:nvGrpSpPr>
        <p:grpSpPr>
          <a:xfrm>
            <a:off x="10896101" y="831111"/>
            <a:ext cx="1092994" cy="1106107"/>
            <a:chOff x="9789319" y="1181099"/>
            <a:chExt cx="1092994" cy="1106107"/>
          </a:xfrm>
        </p:grpSpPr>
        <p:sp>
          <p:nvSpPr>
            <p:cNvPr id="10" name="Oval 9"/>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Oval 10"/>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3" name="Group 12"/>
          <p:cNvGrpSpPr/>
          <p:nvPr/>
        </p:nvGrpSpPr>
        <p:grpSpPr>
          <a:xfrm>
            <a:off x="-644962" y="-1805690"/>
            <a:ext cx="15523628" cy="7372314"/>
            <a:chOff x="-644962" y="-1805690"/>
            <a:chExt cx="15523628" cy="7372314"/>
          </a:xfrm>
        </p:grpSpPr>
        <p:sp>
          <p:nvSpPr>
            <p:cNvPr id="6" name="Rectangle: Rounded Corners 5"/>
            <p:cNvSpPr/>
            <p:nvPr/>
          </p:nvSpPr>
          <p:spPr>
            <a:xfrm rot="2700000">
              <a:off x="11562152" y="-3645270"/>
              <a:ext cx="1016000" cy="5617028"/>
            </a:xfrm>
            <a:prstGeom prst="roundRect">
              <a:avLst>
                <a:gd name="adj" fmla="val 50000"/>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Rounded Corners 6"/>
            <p:cNvSpPr/>
            <p:nvPr/>
          </p:nvSpPr>
          <p:spPr>
            <a:xfrm rot="2700000">
              <a:off x="10580305" y="-4106204"/>
              <a:ext cx="1016000" cy="5617028"/>
            </a:xfrm>
            <a:prstGeom prst="roundRect">
              <a:avLst>
                <a:gd name="adj" fmla="val 50000"/>
              </a:avLst>
            </a:pr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7" name="Rectangle: Rounded Corners 26"/>
            <p:cNvSpPr/>
            <p:nvPr/>
          </p:nvSpPr>
          <p:spPr>
            <a:xfrm rot="2700000" flipH="1">
              <a:off x="9656665" y="2296495"/>
              <a:ext cx="184279" cy="3831779"/>
            </a:xfrm>
            <a:prstGeom prst="roundRect">
              <a:avLst>
                <a:gd name="adj" fmla="val 5000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Rounded Corners 27"/>
            <p:cNvSpPr/>
            <p:nvPr/>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Rectangle: Rounded Corners 28"/>
            <p:cNvSpPr/>
            <p:nvPr/>
          </p:nvSpPr>
          <p:spPr>
            <a:xfrm rot="2700000">
              <a:off x="7552981" y="-744033"/>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0" name="Rectangle: Rounded Corners 29"/>
            <p:cNvSpPr/>
            <p:nvPr/>
          </p:nvSpPr>
          <p:spPr>
            <a:xfrm rot="2700000">
              <a:off x="2300396" y="-937515"/>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1" name="Rectangle: Rounded Corners 30"/>
            <p:cNvSpPr/>
            <p:nvPr/>
          </p:nvSpPr>
          <p:spPr>
            <a:xfrm rot="2700000">
              <a:off x="887945" y="-1179708"/>
              <a:ext cx="764930" cy="26443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2" name="Rectangle: Rounded Corners 31"/>
            <p:cNvSpPr/>
            <p:nvPr/>
          </p:nvSpPr>
          <p:spPr>
            <a:xfrm rot="2700000" flipH="1">
              <a:off x="625789" y="-228792"/>
              <a:ext cx="50701" cy="25922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Rounded Corners 36"/>
            <p:cNvSpPr/>
            <p:nvPr/>
          </p:nvSpPr>
          <p:spPr>
            <a:xfrm rot="2700000" flipH="1">
              <a:off x="11207545" y="4393474"/>
              <a:ext cx="66130" cy="2280169"/>
            </a:xfrm>
            <a:prstGeom prst="roundRect">
              <a:avLst>
                <a:gd name="adj" fmla="val 50000"/>
              </a:avLst>
            </a:pr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 name="Rectangle 3"/>
          <p:cNvSpPr/>
          <p:nvPr/>
        </p:nvSpPr>
        <p:spPr>
          <a:xfrm>
            <a:off x="0" y="0"/>
            <a:ext cx="12192000" cy="6858000"/>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39" name="Group 38"/>
          <p:cNvGrpSpPr/>
          <p:nvPr/>
        </p:nvGrpSpPr>
        <p:grpSpPr>
          <a:xfrm>
            <a:off x="4030981" y="2978162"/>
            <a:ext cx="4130040" cy="645841"/>
            <a:chOff x="3529470" y="3027655"/>
            <a:chExt cx="5133061" cy="802691"/>
          </a:xfrm>
          <a:effectLst>
            <a:outerShdw blurRad="381000" algn="ctr" rotWithShape="0">
              <a:schemeClr val="tx1">
                <a:lumMod val="95000"/>
                <a:lumOff val="5000"/>
                <a:alpha val="40000"/>
              </a:schemeClr>
            </a:outerShdw>
          </a:effectLst>
        </p:grpSpPr>
        <p:sp>
          <p:nvSpPr>
            <p:cNvPr id="41" name="Freeform: Shape 40"/>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3" name="Group 42"/>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58" name="Freeform: Shape 57"/>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Freeform: Shape 61"/>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Shape 62"/>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4" name="Freeform: Shape 43"/>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Shape 44"/>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Shape 46"/>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Freeform: Shape 47"/>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Freeform: Shape 48"/>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Freeform: Shape 49"/>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Freeform: Shape 54"/>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4615981" y="3739399"/>
            <a:ext cx="2960042" cy="338554"/>
          </a:xfrm>
          <a:prstGeom prst="rect">
            <a:avLst/>
          </a:prstGeom>
          <a:noFill/>
        </p:spPr>
        <p:txBody>
          <a:bodyPr wrap="square" rtlCol="0">
            <a:spAutoFit/>
          </a:bodyPr>
          <a:lstStyle/>
          <a:p>
            <a:pPr algn="ctr"/>
            <a:r>
              <a:rPr lang="en-US" sz="1600" dirty="0">
                <a:solidFill>
                  <a:schemeClr val="bg1">
                    <a:lumMod val="95000"/>
                  </a:schemeClr>
                </a:solidFill>
                <a:latin typeface="Arcon Rounded-" panose="00000500000000000000" pitchFamily="50" charset="0"/>
              </a:rPr>
              <a:t>Dynamic Presentation Template</a:t>
            </a:r>
            <a:endParaRPr lang="id-ID" sz="1600" dirty="0">
              <a:solidFill>
                <a:schemeClr val="bg1">
                  <a:lumMod val="95000"/>
                </a:schemeClr>
              </a:solidFill>
              <a:latin typeface="Arcon Rounded-" panose="00000500000000000000" pitchFamily="50"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499110255"/>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1000" fill="hold"/>
                                        <p:tgtEl>
                                          <p:spTgt spid="24"/>
                                        </p:tgtEl>
                                        <p:attrNameLst>
                                          <p:attrName>ppt_x</p:attrName>
                                        </p:attrNameLst>
                                      </p:cBhvr>
                                      <p:tavLst>
                                        <p:tav tm="0">
                                          <p:val>
                                            <p:strVal val="0-#ppt_w/2"/>
                                          </p:val>
                                        </p:tav>
                                        <p:tav tm="100000">
                                          <p:val>
                                            <p:strVal val="#ppt_x"/>
                                          </p:val>
                                        </p:tav>
                                      </p:tavLst>
                                    </p:anim>
                                    <p:anim calcmode="lin" valueType="num">
                                      <p:cBhvr additive="base">
                                        <p:cTn id="12" dur="10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1000" fill="hold"/>
                                        <p:tgtEl>
                                          <p:spTgt spid="25"/>
                                        </p:tgtEl>
                                        <p:attrNameLst>
                                          <p:attrName>ppt_x</p:attrName>
                                        </p:attrNameLst>
                                      </p:cBhvr>
                                      <p:tavLst>
                                        <p:tav tm="0">
                                          <p:val>
                                            <p:strVal val="0-#ppt_w/2"/>
                                          </p:val>
                                        </p:tav>
                                        <p:tav tm="100000">
                                          <p:val>
                                            <p:strVal val="#ppt_x"/>
                                          </p:val>
                                        </p:tav>
                                      </p:tavLst>
                                    </p:anim>
                                    <p:anim calcmode="lin" valueType="num">
                                      <p:cBhvr additive="base">
                                        <p:cTn id="16" dur="10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000" fill="hold"/>
                                        <p:tgtEl>
                                          <p:spTgt spid="26"/>
                                        </p:tgtEl>
                                        <p:attrNameLst>
                                          <p:attrName>ppt_x</p:attrName>
                                        </p:attrNameLst>
                                      </p:cBhvr>
                                      <p:tavLst>
                                        <p:tav tm="0">
                                          <p:val>
                                            <p:strVal val="1+#ppt_w/2"/>
                                          </p:val>
                                        </p:tav>
                                        <p:tav tm="100000">
                                          <p:val>
                                            <p:strVal val="#ppt_x"/>
                                          </p:val>
                                        </p:tav>
                                      </p:tavLst>
                                    </p:anim>
                                    <p:anim calcmode="lin" valueType="num">
                                      <p:cBhvr additive="base">
                                        <p:cTn id="20" dur="1000" fill="hold"/>
                                        <p:tgtEl>
                                          <p:spTgt spid="26"/>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1+#ppt_w/2"/>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1000" fill="hold"/>
                                        <p:tgtEl>
                                          <p:spTgt spid="9"/>
                                        </p:tgtEl>
                                        <p:attrNameLst>
                                          <p:attrName>ppt_x</p:attrName>
                                        </p:attrNameLst>
                                      </p:cBhvr>
                                      <p:tavLst>
                                        <p:tav tm="0">
                                          <p:val>
                                            <p:strVal val="1+#ppt_w/2"/>
                                          </p:val>
                                        </p:tav>
                                        <p:tav tm="100000">
                                          <p:val>
                                            <p:strVal val="#ppt_x"/>
                                          </p:val>
                                        </p:tav>
                                      </p:tavLst>
                                    </p:anim>
                                    <p:anim calcmode="lin" valueType="num">
                                      <p:cBhvr additive="base">
                                        <p:cTn id="32" dur="10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1000" fill="hold"/>
                                        <p:tgtEl>
                                          <p:spTgt spid="13"/>
                                        </p:tgtEl>
                                        <p:attrNameLst>
                                          <p:attrName>ppt_x</p:attrName>
                                        </p:attrNameLst>
                                      </p:cBhvr>
                                      <p:tavLst>
                                        <p:tav tm="0">
                                          <p:val>
                                            <p:strVal val="1+#ppt_w/2"/>
                                          </p:val>
                                        </p:tav>
                                        <p:tav tm="100000">
                                          <p:val>
                                            <p:strVal val="#ppt_x"/>
                                          </p:val>
                                        </p:tav>
                                      </p:tavLst>
                                    </p:anim>
                                    <p:anim calcmode="lin" valueType="num">
                                      <p:cBhvr additive="base">
                                        <p:cTn id="36" dur="1000" fill="hold"/>
                                        <p:tgtEl>
                                          <p:spTgt spid="13"/>
                                        </p:tgtEl>
                                        <p:attrNameLst>
                                          <p:attrName>ppt_y</p:attrName>
                                        </p:attrNameLst>
                                      </p:cBhvr>
                                      <p:tavLst>
                                        <p:tav tm="0">
                                          <p:val>
                                            <p:strVal val="0-#ppt_h/2"/>
                                          </p:val>
                                        </p:tav>
                                        <p:tav tm="100000">
                                          <p:val>
                                            <p:strVal val="#ppt_y"/>
                                          </p:val>
                                        </p:tav>
                                      </p:tavLst>
                                    </p:anim>
                                  </p:childTnLst>
                                </p:cTn>
                              </p:par>
                              <p:par>
                                <p:cTn id="37" presetID="2" presetClass="entr" presetSubtype="4" decel="10000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750" fill="hold"/>
                                        <p:tgtEl>
                                          <p:spTgt spid="39"/>
                                        </p:tgtEl>
                                        <p:attrNameLst>
                                          <p:attrName>ppt_x</p:attrName>
                                        </p:attrNameLst>
                                      </p:cBhvr>
                                      <p:tavLst>
                                        <p:tav tm="0">
                                          <p:val>
                                            <p:strVal val="#ppt_x"/>
                                          </p:val>
                                        </p:tav>
                                        <p:tav tm="100000">
                                          <p:val>
                                            <p:strVal val="#ppt_x"/>
                                          </p:val>
                                        </p:tav>
                                      </p:tavLst>
                                    </p:anim>
                                    <p:anim calcmode="lin" valueType="num">
                                      <p:cBhvr additive="base">
                                        <p:cTn id="40" dur="750" fill="hold"/>
                                        <p:tgtEl>
                                          <p:spTgt spid="39"/>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750" fill="hold"/>
                                        <p:tgtEl>
                                          <p:spTgt spid="40"/>
                                        </p:tgtEl>
                                        <p:attrNameLst>
                                          <p:attrName>ppt_x</p:attrName>
                                        </p:attrNameLst>
                                      </p:cBhvr>
                                      <p:tavLst>
                                        <p:tav tm="0">
                                          <p:val>
                                            <p:strVal val="#ppt_x"/>
                                          </p:val>
                                        </p:tav>
                                        <p:tav tm="100000">
                                          <p:val>
                                            <p:strVal val="#ppt_x"/>
                                          </p:val>
                                        </p:tav>
                                      </p:tavLst>
                                    </p:anim>
                                    <p:anim calcmode="lin" valueType="num">
                                      <p:cBhvr additive="base">
                                        <p:cTn id="44" dur="75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5" grpId="0" animBg="1"/>
      <p:bldP spid="8" grpId="0" animBg="1"/>
      <p:bldP spid="4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p:txBody>
          <a:bodyPr/>
          <a:lstStyle/>
          <a:p>
            <a:r>
              <a:rPr lang="en-US" dirty="0"/>
              <a:t>Our</a:t>
            </a:r>
          </a:p>
          <a:p>
            <a:r>
              <a:rPr lang="en-US" dirty="0"/>
              <a:t>Team members</a:t>
            </a:r>
            <a:endParaRPr lang="id-ID" dirty="0"/>
          </a:p>
        </p:txBody>
      </p:sp>
      <p:grpSp>
        <p:nvGrpSpPr>
          <p:cNvPr id="15" name="Group 14"/>
          <p:cNvGrpSpPr/>
          <p:nvPr/>
        </p:nvGrpSpPr>
        <p:grpSpPr>
          <a:xfrm>
            <a:off x="1018768" y="4863651"/>
            <a:ext cx="2376171" cy="616342"/>
            <a:chOff x="856640" y="4796518"/>
            <a:chExt cx="2376171" cy="616342"/>
          </a:xfrm>
        </p:grpSpPr>
        <p:sp>
          <p:nvSpPr>
            <p:cNvPr id="12" name="Rectangle 11"/>
            <p:cNvSpPr/>
            <p:nvPr/>
          </p:nvSpPr>
          <p:spPr>
            <a:xfrm>
              <a:off x="856640" y="4796518"/>
              <a:ext cx="2376171" cy="387798"/>
            </a:xfrm>
            <a:prstGeom prst="rect">
              <a:avLst/>
            </a:prstGeom>
          </p:spPr>
          <p:txBody>
            <a:bodyPr wrap="square">
              <a:spAutoFit/>
            </a:bodyPr>
            <a:lstStyle/>
            <a:p>
              <a:pPr algn="ctr">
                <a:lnSpc>
                  <a:spcPct val="120000"/>
                </a:lnSpc>
              </a:pPr>
              <a:r>
                <a:rPr lang="en-US" sz="1600" dirty="0">
                  <a:solidFill>
                    <a:schemeClr val="bg1">
                      <a:lumMod val="95000"/>
                    </a:schemeClr>
                  </a:solidFill>
                  <a:latin typeface="HelveticaNeue medium" panose="00000400000000000000" pitchFamily="2" charset="0"/>
                  <a:cs typeface="Segoe UI" panose="020B0502040204020203" pitchFamily="34" charset="0"/>
                </a:rPr>
                <a:t>Luna </a:t>
              </a:r>
            </a:p>
          </p:txBody>
        </p:sp>
        <p:sp>
          <p:nvSpPr>
            <p:cNvPr id="13" name="Rectangle 12"/>
            <p:cNvSpPr/>
            <p:nvPr/>
          </p:nvSpPr>
          <p:spPr>
            <a:xfrm>
              <a:off x="856640" y="5086039"/>
              <a:ext cx="2376171" cy="326821"/>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16" name="Rectangle 15"/>
          <p:cNvSpPr/>
          <p:nvPr/>
        </p:nvSpPr>
        <p:spPr>
          <a:xfrm>
            <a:off x="962253" y="54978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17" name="Group 16"/>
          <p:cNvGrpSpPr/>
          <p:nvPr/>
        </p:nvGrpSpPr>
        <p:grpSpPr>
          <a:xfrm>
            <a:off x="3621018" y="4863651"/>
            <a:ext cx="2376171" cy="616342"/>
            <a:chOff x="856640" y="4796518"/>
            <a:chExt cx="2376171" cy="616342"/>
          </a:xfrm>
        </p:grpSpPr>
        <p:sp>
          <p:nvSpPr>
            <p:cNvPr id="18" name="Rectangle 17"/>
            <p:cNvSpPr/>
            <p:nvPr/>
          </p:nvSpPr>
          <p:spPr>
            <a:xfrm>
              <a:off x="856640" y="4796518"/>
              <a:ext cx="2376171" cy="387798"/>
            </a:xfrm>
            <a:prstGeom prst="rect">
              <a:avLst/>
            </a:prstGeom>
          </p:spPr>
          <p:txBody>
            <a:bodyPr wrap="square">
              <a:spAutoFit/>
            </a:bodyPr>
            <a:lstStyle/>
            <a:p>
              <a:pPr algn="ctr">
                <a:lnSpc>
                  <a:spcPct val="120000"/>
                </a:lnSpc>
              </a:pPr>
              <a:r>
                <a:rPr lang="en-US" sz="1600" dirty="0">
                  <a:solidFill>
                    <a:schemeClr val="bg1">
                      <a:lumMod val="95000"/>
                    </a:schemeClr>
                  </a:solidFill>
                  <a:latin typeface="HelveticaNeue medium" panose="00000400000000000000" pitchFamily="2" charset="0"/>
                  <a:cs typeface="Segoe UI" panose="020B0502040204020203" pitchFamily="34" charset="0"/>
                </a:rPr>
                <a:t>Ronald</a:t>
              </a:r>
            </a:p>
          </p:txBody>
        </p:sp>
        <p:sp>
          <p:nvSpPr>
            <p:cNvPr id="19" name="Rectangle 18"/>
            <p:cNvSpPr/>
            <p:nvPr/>
          </p:nvSpPr>
          <p:spPr>
            <a:xfrm>
              <a:off x="856640" y="5086039"/>
              <a:ext cx="2376171" cy="326821"/>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20" name="Rectangle 19"/>
          <p:cNvSpPr/>
          <p:nvPr/>
        </p:nvSpPr>
        <p:spPr>
          <a:xfrm>
            <a:off x="3564503" y="54978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21" name="Group 20"/>
          <p:cNvGrpSpPr/>
          <p:nvPr/>
        </p:nvGrpSpPr>
        <p:grpSpPr>
          <a:xfrm>
            <a:off x="6201067" y="4863651"/>
            <a:ext cx="2376171" cy="616342"/>
            <a:chOff x="856640" y="4796518"/>
            <a:chExt cx="2376171" cy="616342"/>
          </a:xfrm>
        </p:grpSpPr>
        <p:sp>
          <p:nvSpPr>
            <p:cNvPr id="22" name="Rectangle 21"/>
            <p:cNvSpPr/>
            <p:nvPr/>
          </p:nvSpPr>
          <p:spPr>
            <a:xfrm>
              <a:off x="856640" y="4796518"/>
              <a:ext cx="2376171" cy="387798"/>
            </a:xfrm>
            <a:prstGeom prst="rect">
              <a:avLst/>
            </a:prstGeom>
          </p:spPr>
          <p:txBody>
            <a:bodyPr wrap="square">
              <a:spAutoFit/>
            </a:bodyPr>
            <a:lstStyle/>
            <a:p>
              <a:pPr algn="ctr">
                <a:lnSpc>
                  <a:spcPct val="120000"/>
                </a:lnSpc>
              </a:pPr>
              <a:r>
                <a:rPr lang="en-US" sz="1600" dirty="0">
                  <a:solidFill>
                    <a:schemeClr val="bg1">
                      <a:lumMod val="95000"/>
                    </a:schemeClr>
                  </a:solidFill>
                  <a:latin typeface="HelveticaNeue medium" panose="00000400000000000000" pitchFamily="2" charset="0"/>
                  <a:cs typeface="Segoe UI" panose="020B0502040204020203" pitchFamily="34" charset="0"/>
                </a:rPr>
                <a:t>Louisa</a:t>
              </a:r>
            </a:p>
          </p:txBody>
        </p:sp>
        <p:sp>
          <p:nvSpPr>
            <p:cNvPr id="23" name="Rectangle 22"/>
            <p:cNvSpPr/>
            <p:nvPr/>
          </p:nvSpPr>
          <p:spPr>
            <a:xfrm>
              <a:off x="856640" y="5086039"/>
              <a:ext cx="2376171" cy="326821"/>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24" name="Rectangle 23"/>
          <p:cNvSpPr/>
          <p:nvPr/>
        </p:nvSpPr>
        <p:spPr>
          <a:xfrm>
            <a:off x="6144552" y="54978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25" name="Group 24"/>
          <p:cNvGrpSpPr/>
          <p:nvPr/>
        </p:nvGrpSpPr>
        <p:grpSpPr>
          <a:xfrm>
            <a:off x="8737422" y="4863651"/>
            <a:ext cx="2376171" cy="616342"/>
            <a:chOff x="856640" y="4796518"/>
            <a:chExt cx="2376171" cy="616342"/>
          </a:xfrm>
        </p:grpSpPr>
        <p:sp>
          <p:nvSpPr>
            <p:cNvPr id="26" name="Rectangle 25"/>
            <p:cNvSpPr/>
            <p:nvPr/>
          </p:nvSpPr>
          <p:spPr>
            <a:xfrm>
              <a:off x="856640" y="4796518"/>
              <a:ext cx="2376171" cy="360291"/>
            </a:xfrm>
            <a:prstGeom prst="rect">
              <a:avLst/>
            </a:prstGeom>
          </p:spPr>
          <p:txBody>
            <a:bodyPr wrap="square">
              <a:spAutoFit/>
            </a:bodyPr>
            <a:lstStyle/>
            <a:p>
              <a:pPr algn="ctr">
                <a:lnSpc>
                  <a:spcPct val="120000"/>
                </a:lnSpc>
              </a:pPr>
              <a:r>
                <a:rPr lang="en-US" sz="1600" dirty="0">
                  <a:solidFill>
                    <a:schemeClr val="bg1">
                      <a:lumMod val="95000"/>
                    </a:schemeClr>
                  </a:solidFill>
                  <a:latin typeface="HelveticaNeue medium" panose="00000400000000000000" pitchFamily="2" charset="0"/>
                  <a:cs typeface="Segoe UI" panose="020B0502040204020203" pitchFamily="34" charset="0"/>
                </a:rPr>
                <a:t>Jenifer</a:t>
              </a:r>
            </a:p>
          </p:txBody>
        </p:sp>
        <p:sp>
          <p:nvSpPr>
            <p:cNvPr id="27" name="Rectangle 26"/>
            <p:cNvSpPr/>
            <p:nvPr/>
          </p:nvSpPr>
          <p:spPr>
            <a:xfrm>
              <a:off x="856640" y="5086039"/>
              <a:ext cx="2376171" cy="326821"/>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28" name="Rectangle 27"/>
          <p:cNvSpPr/>
          <p:nvPr/>
        </p:nvSpPr>
        <p:spPr>
          <a:xfrm>
            <a:off x="8680907" y="54978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2"/>
          </p:nvPr>
        </p:nvSpPr>
        <p:spPr/>
      </p:sp>
      <p:sp>
        <p:nvSpPr>
          <p:cNvPr id="5" name="Picture Placeholder 4"/>
          <p:cNvSpPr>
            <a:spLocks noGrp="1"/>
          </p:cNvSpPr>
          <p:nvPr>
            <p:ph type="pic" sz="quarter" idx="13"/>
          </p:nvPr>
        </p:nvSpPr>
        <p:spPr/>
      </p:sp>
      <p:sp>
        <p:nvSpPr>
          <p:cNvPr id="7" name="Picture Placeholder 6"/>
          <p:cNvSpPr>
            <a:spLocks noGrp="1"/>
          </p:cNvSpPr>
          <p:nvPr>
            <p:ph type="pic" sz="quarter" idx="14"/>
          </p:nvPr>
        </p:nvSpPr>
        <p:spPr/>
      </p:sp>
      <p:sp>
        <p:nvSpPr>
          <p:cNvPr id="10" name="Picture Placeholder 9"/>
          <p:cNvSpPr>
            <a:spLocks noGrp="1"/>
          </p:cNvSpPr>
          <p:nvPr>
            <p:ph type="pic" sz="quarter" idx="15"/>
          </p:nvPr>
        </p:nvSpPr>
        <p:spPr/>
      </p:sp>
    </p:spTree>
    <p:extLst>
      <p:ext uri="{BB962C8B-B14F-4D97-AF65-F5344CB8AC3E}">
        <p14:creationId xmlns:p14="http://schemas.microsoft.com/office/powerpoint/2010/main" val="335183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25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5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7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5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75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325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350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4"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084263" y="857250"/>
            <a:ext cx="5178425" cy="1571625"/>
          </a:xfrm>
        </p:spPr>
        <p:txBody>
          <a:bodyPr/>
          <a:lstStyle/>
          <a:p>
            <a:r>
              <a:rPr lang="en-US"/>
              <a:t>Our</a:t>
            </a:r>
          </a:p>
          <a:p>
            <a:r>
              <a:rPr lang="en-US"/>
              <a:t>Best team</a:t>
            </a:r>
            <a:endParaRPr lang="id-ID" dirty="0"/>
          </a:p>
        </p:txBody>
      </p:sp>
      <p:grpSp>
        <p:nvGrpSpPr>
          <p:cNvPr id="9" name="Group 8"/>
          <p:cNvGrpSpPr/>
          <p:nvPr/>
        </p:nvGrpSpPr>
        <p:grpSpPr>
          <a:xfrm>
            <a:off x="1170755" y="4901751"/>
            <a:ext cx="2376171" cy="640386"/>
            <a:chOff x="856640" y="4796518"/>
            <a:chExt cx="2376171" cy="640386"/>
          </a:xfrm>
        </p:grpSpPr>
        <p:sp>
          <p:nvSpPr>
            <p:cNvPr id="10" name="Rectangle 9"/>
            <p:cNvSpPr/>
            <p:nvPr/>
          </p:nvSpPr>
          <p:spPr>
            <a:xfrm>
              <a:off x="856640" y="4796518"/>
              <a:ext cx="2376171" cy="387798"/>
            </a:xfrm>
            <a:prstGeom prst="rect">
              <a:avLst/>
            </a:prstGeom>
          </p:spPr>
          <p:txBody>
            <a:bodyPr wrap="square">
              <a:spAutoFit/>
            </a:bodyPr>
            <a:lstStyle/>
            <a:p>
              <a:pPr algn="ctr">
                <a:lnSpc>
                  <a:spcPct val="120000"/>
                </a:lnSpc>
              </a:pPr>
              <a:r>
                <a:rPr lang="en-US" sz="1600" dirty="0">
                  <a:solidFill>
                    <a:schemeClr val="bg1">
                      <a:lumMod val="65000"/>
                    </a:schemeClr>
                  </a:solidFill>
                  <a:latin typeface="HelveticaNeue medium" panose="00000400000000000000" pitchFamily="2" charset="0"/>
                  <a:cs typeface="Segoe UI" panose="020B0502040204020203" pitchFamily="34" charset="0"/>
                </a:rPr>
                <a:t>Glenn</a:t>
              </a:r>
            </a:p>
          </p:txBody>
        </p:sp>
        <p:sp>
          <p:nvSpPr>
            <p:cNvPr id="11" name="Rectangle 10"/>
            <p:cNvSpPr/>
            <p:nvPr/>
          </p:nvSpPr>
          <p:spPr>
            <a:xfrm>
              <a:off x="856640" y="5086039"/>
              <a:ext cx="2376171" cy="350865"/>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12" name="Rectangle 11"/>
          <p:cNvSpPr/>
          <p:nvPr/>
        </p:nvSpPr>
        <p:spPr>
          <a:xfrm>
            <a:off x="1114240" y="55359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13" name="Group 12"/>
          <p:cNvGrpSpPr/>
          <p:nvPr/>
        </p:nvGrpSpPr>
        <p:grpSpPr>
          <a:xfrm>
            <a:off x="3662195" y="4762334"/>
            <a:ext cx="2376171" cy="616342"/>
            <a:chOff x="856640" y="4796518"/>
            <a:chExt cx="2376171" cy="616342"/>
          </a:xfrm>
        </p:grpSpPr>
        <p:sp>
          <p:nvSpPr>
            <p:cNvPr id="14" name="Rectangle 13"/>
            <p:cNvSpPr/>
            <p:nvPr/>
          </p:nvSpPr>
          <p:spPr>
            <a:xfrm>
              <a:off x="856640" y="4796518"/>
              <a:ext cx="2376171" cy="360291"/>
            </a:xfrm>
            <a:prstGeom prst="rect">
              <a:avLst/>
            </a:prstGeom>
          </p:spPr>
          <p:txBody>
            <a:bodyPr wrap="square">
              <a:spAutoFit/>
            </a:bodyPr>
            <a:lstStyle/>
            <a:p>
              <a:pPr algn="ctr">
                <a:lnSpc>
                  <a:spcPct val="120000"/>
                </a:lnSpc>
              </a:pPr>
              <a:r>
                <a:rPr lang="en-US" sz="1600" dirty="0">
                  <a:solidFill>
                    <a:schemeClr val="bg1">
                      <a:lumMod val="95000"/>
                    </a:schemeClr>
                  </a:solidFill>
                  <a:latin typeface="HelveticaNeue medium" panose="00000400000000000000" pitchFamily="2" charset="0"/>
                  <a:cs typeface="Segoe UI" panose="020B0502040204020203" pitchFamily="34" charset="0"/>
                </a:rPr>
                <a:t>Maria</a:t>
              </a:r>
            </a:p>
          </p:txBody>
        </p:sp>
        <p:sp>
          <p:nvSpPr>
            <p:cNvPr id="15" name="Rectangle 14"/>
            <p:cNvSpPr/>
            <p:nvPr/>
          </p:nvSpPr>
          <p:spPr>
            <a:xfrm>
              <a:off x="856640" y="5086039"/>
              <a:ext cx="2376171" cy="326821"/>
            </a:xfrm>
            <a:prstGeom prst="rect">
              <a:avLst/>
            </a:prstGeom>
          </p:spPr>
          <p:txBody>
            <a:bodyPr wrap="square">
              <a:spAutoFit/>
            </a:bodyPr>
            <a:lstStyle/>
            <a:p>
              <a:pPr algn="ctr">
                <a:lnSpc>
                  <a:spcPct val="120000"/>
                </a:lnSpc>
              </a:pPr>
              <a:r>
                <a:rPr lang="en-US" sz="1400" dirty="0">
                  <a:solidFill>
                    <a:schemeClr val="bg1">
                      <a:lumMod val="95000"/>
                    </a:schemeClr>
                  </a:solidFill>
                  <a:latin typeface="HelveticaNeue medium" panose="00000400000000000000" pitchFamily="2" charset="0"/>
                  <a:cs typeface="Segoe UI" panose="020B0502040204020203" pitchFamily="34" charset="0"/>
                </a:rPr>
                <a:t>Designer</a:t>
              </a:r>
            </a:p>
          </p:txBody>
        </p:sp>
      </p:grpSp>
      <p:sp>
        <p:nvSpPr>
          <p:cNvPr id="25" name="Rectangle 24"/>
          <p:cNvSpPr/>
          <p:nvPr/>
        </p:nvSpPr>
        <p:spPr>
          <a:xfrm>
            <a:off x="3605680" y="5396576"/>
            <a:ext cx="2489200" cy="313932"/>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17" name="Group 16"/>
          <p:cNvGrpSpPr/>
          <p:nvPr/>
        </p:nvGrpSpPr>
        <p:grpSpPr>
          <a:xfrm>
            <a:off x="6153635" y="4901751"/>
            <a:ext cx="2376171" cy="640386"/>
            <a:chOff x="856640" y="4796518"/>
            <a:chExt cx="2376171" cy="640386"/>
          </a:xfrm>
        </p:grpSpPr>
        <p:sp>
          <p:nvSpPr>
            <p:cNvPr id="18" name="Rectangle 17"/>
            <p:cNvSpPr/>
            <p:nvPr/>
          </p:nvSpPr>
          <p:spPr>
            <a:xfrm>
              <a:off x="856640" y="4796518"/>
              <a:ext cx="2376171" cy="360291"/>
            </a:xfrm>
            <a:prstGeom prst="rect">
              <a:avLst/>
            </a:prstGeom>
          </p:spPr>
          <p:txBody>
            <a:bodyPr wrap="square">
              <a:spAutoFit/>
            </a:bodyPr>
            <a:lstStyle/>
            <a:p>
              <a:pPr algn="ctr">
                <a:lnSpc>
                  <a:spcPct val="120000"/>
                </a:lnSpc>
              </a:pPr>
              <a:r>
                <a:rPr lang="en-US" sz="1600" dirty="0">
                  <a:solidFill>
                    <a:schemeClr val="bg1">
                      <a:lumMod val="65000"/>
                    </a:schemeClr>
                  </a:solidFill>
                  <a:latin typeface="HelveticaNeue medium" panose="00000400000000000000" pitchFamily="2" charset="0"/>
                  <a:cs typeface="Segoe UI" panose="020B0502040204020203" pitchFamily="34" charset="0"/>
                </a:rPr>
                <a:t>Eden</a:t>
              </a:r>
            </a:p>
          </p:txBody>
        </p:sp>
        <p:sp>
          <p:nvSpPr>
            <p:cNvPr id="19" name="Rectangle 18"/>
            <p:cNvSpPr/>
            <p:nvPr/>
          </p:nvSpPr>
          <p:spPr>
            <a:xfrm>
              <a:off x="856640" y="5086039"/>
              <a:ext cx="2376171" cy="350865"/>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26" name="Rectangle 25"/>
          <p:cNvSpPr/>
          <p:nvPr/>
        </p:nvSpPr>
        <p:spPr>
          <a:xfrm>
            <a:off x="6097120" y="55359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21" name="Group 20"/>
          <p:cNvGrpSpPr/>
          <p:nvPr/>
        </p:nvGrpSpPr>
        <p:grpSpPr>
          <a:xfrm>
            <a:off x="8645076" y="4901751"/>
            <a:ext cx="2376171" cy="640386"/>
            <a:chOff x="856640" y="4796518"/>
            <a:chExt cx="2376171" cy="640386"/>
          </a:xfrm>
        </p:grpSpPr>
        <p:sp>
          <p:nvSpPr>
            <p:cNvPr id="22" name="Rectangle 21"/>
            <p:cNvSpPr/>
            <p:nvPr/>
          </p:nvSpPr>
          <p:spPr>
            <a:xfrm>
              <a:off x="856640" y="4796518"/>
              <a:ext cx="2376171" cy="360291"/>
            </a:xfrm>
            <a:prstGeom prst="rect">
              <a:avLst/>
            </a:prstGeom>
          </p:spPr>
          <p:txBody>
            <a:bodyPr wrap="square">
              <a:spAutoFit/>
            </a:bodyPr>
            <a:lstStyle/>
            <a:p>
              <a:pPr algn="ctr">
                <a:lnSpc>
                  <a:spcPct val="120000"/>
                </a:lnSpc>
              </a:pPr>
              <a:r>
                <a:rPr lang="en-US" sz="1600" dirty="0">
                  <a:solidFill>
                    <a:schemeClr val="bg1">
                      <a:lumMod val="65000"/>
                    </a:schemeClr>
                  </a:solidFill>
                  <a:latin typeface="HelveticaNeue medium" panose="00000400000000000000" pitchFamily="2" charset="0"/>
                  <a:cs typeface="Segoe UI" panose="020B0502040204020203" pitchFamily="34" charset="0"/>
                </a:rPr>
                <a:t>Bastian</a:t>
              </a:r>
            </a:p>
          </p:txBody>
        </p:sp>
        <p:sp>
          <p:nvSpPr>
            <p:cNvPr id="23" name="Rectangle 22"/>
            <p:cNvSpPr/>
            <p:nvPr/>
          </p:nvSpPr>
          <p:spPr>
            <a:xfrm>
              <a:off x="856640" y="5086039"/>
              <a:ext cx="2376171" cy="350865"/>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27" name="Rectangle 26"/>
          <p:cNvSpPr/>
          <p:nvPr/>
        </p:nvSpPr>
        <p:spPr>
          <a:xfrm>
            <a:off x="8588561" y="5535993"/>
            <a:ext cx="2489200" cy="293350"/>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2"/>
          </p:nvPr>
        </p:nvSpPr>
        <p:spPr/>
      </p:sp>
      <p:sp>
        <p:nvSpPr>
          <p:cNvPr id="5" name="Picture Placeholder 4"/>
          <p:cNvSpPr>
            <a:spLocks noGrp="1"/>
          </p:cNvSpPr>
          <p:nvPr>
            <p:ph type="pic" sz="quarter" idx="15"/>
          </p:nvPr>
        </p:nvSpPr>
        <p:spPr/>
      </p:sp>
      <p:sp>
        <p:nvSpPr>
          <p:cNvPr id="7" name="Picture Placeholder 6"/>
          <p:cNvSpPr>
            <a:spLocks noGrp="1"/>
          </p:cNvSpPr>
          <p:nvPr>
            <p:ph type="pic" sz="quarter" idx="13"/>
          </p:nvPr>
        </p:nvSpPr>
        <p:spPr/>
      </p:sp>
      <p:sp>
        <p:nvSpPr>
          <p:cNvPr id="20" name="Picture Placeholder 19"/>
          <p:cNvSpPr>
            <a:spLocks noGrp="1"/>
          </p:cNvSpPr>
          <p:nvPr>
            <p:ph type="pic" sz="quarter" idx="14"/>
          </p:nvPr>
        </p:nvSpPr>
        <p:spPr/>
      </p:sp>
    </p:spTree>
    <p:extLst>
      <p:ext uri="{BB962C8B-B14F-4D97-AF65-F5344CB8AC3E}">
        <p14:creationId xmlns:p14="http://schemas.microsoft.com/office/powerpoint/2010/main" val="3516309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12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5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2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75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300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par>
                                <p:cTn id="29" presetID="2" presetClass="entr" presetSubtype="4" decel="100000" fill="hold" nodeType="withEffect">
                                  <p:stCondLst>
                                    <p:cond delay="35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375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21330" y="2400300"/>
            <a:ext cx="3946949" cy="3690256"/>
          </a:xfrm>
          <a:prstGeom prst="roundRect">
            <a:avLst>
              <a:gd name="adj" fmla="val 712"/>
            </a:avLst>
          </a:prstGeom>
          <a:solidFill>
            <a:schemeClr val="bg1"/>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 name="Rectangle: Rounded Corners 4"/>
          <p:cNvSpPr/>
          <p:nvPr/>
        </p:nvSpPr>
        <p:spPr>
          <a:xfrm>
            <a:off x="6323723" y="2400300"/>
            <a:ext cx="3946949" cy="3690256"/>
          </a:xfrm>
          <a:prstGeom prst="roundRect">
            <a:avLst>
              <a:gd name="adj" fmla="val 712"/>
            </a:avLst>
          </a:prstGeom>
          <a:solidFill>
            <a:schemeClr val="tx1">
              <a:lumMod val="75000"/>
              <a:lumOff val="25000"/>
            </a:schemeClr>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Rectangle 5"/>
          <p:cNvSpPr/>
          <p:nvPr/>
        </p:nvSpPr>
        <p:spPr>
          <a:xfrm>
            <a:off x="1778696" y="536448"/>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Project review with round image</a:t>
            </a:r>
          </a:p>
        </p:txBody>
      </p:sp>
      <p:sp>
        <p:nvSpPr>
          <p:cNvPr id="7" name="Rectangle 6"/>
          <p:cNvSpPr/>
          <p:nvPr/>
        </p:nvSpPr>
        <p:spPr>
          <a:xfrm>
            <a:off x="2832100" y="1414512"/>
            <a:ext cx="6527800"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3" name="Group 2"/>
          <p:cNvGrpSpPr/>
          <p:nvPr/>
        </p:nvGrpSpPr>
        <p:grpSpPr>
          <a:xfrm>
            <a:off x="2706719" y="5002334"/>
            <a:ext cx="2376171" cy="640386"/>
            <a:chOff x="2706719" y="5002334"/>
            <a:chExt cx="2376171" cy="640386"/>
          </a:xfrm>
        </p:grpSpPr>
        <p:sp>
          <p:nvSpPr>
            <p:cNvPr id="12" name="Rectangle 11"/>
            <p:cNvSpPr/>
            <p:nvPr/>
          </p:nvSpPr>
          <p:spPr>
            <a:xfrm>
              <a:off x="2706719" y="5002334"/>
              <a:ext cx="2376171" cy="360291"/>
            </a:xfrm>
            <a:prstGeom prst="rect">
              <a:avLst/>
            </a:prstGeom>
          </p:spPr>
          <p:txBody>
            <a:bodyPr wrap="square">
              <a:spAutoFit/>
            </a:bodyPr>
            <a:lstStyle/>
            <a:p>
              <a:pPr algn="ctr">
                <a:lnSpc>
                  <a:spcPct val="120000"/>
                </a:lnSpc>
              </a:pPr>
              <a:r>
                <a:rPr lang="en-US" sz="1600" dirty="0">
                  <a:solidFill>
                    <a:schemeClr val="tx1">
                      <a:lumMod val="65000"/>
                      <a:lumOff val="35000"/>
                    </a:schemeClr>
                  </a:solidFill>
                  <a:latin typeface="HelveticaNeue medium" panose="00000400000000000000" pitchFamily="2" charset="0"/>
                  <a:cs typeface="Segoe UI" panose="020B0502040204020203" pitchFamily="34" charset="0"/>
                </a:rPr>
                <a:t>Martin David</a:t>
              </a:r>
            </a:p>
          </p:txBody>
        </p:sp>
        <p:sp>
          <p:nvSpPr>
            <p:cNvPr id="13" name="Rectangle 12"/>
            <p:cNvSpPr/>
            <p:nvPr/>
          </p:nvSpPr>
          <p:spPr>
            <a:xfrm>
              <a:off x="2706719" y="5291855"/>
              <a:ext cx="2376171" cy="350865"/>
            </a:xfrm>
            <a:prstGeom prst="rect">
              <a:avLst/>
            </a:prstGeom>
          </p:spPr>
          <p:txBody>
            <a:bodyPr wrap="square">
              <a:spAutoFit/>
            </a:bodyPr>
            <a:lstStyle/>
            <a:p>
              <a:pPr algn="ct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15" name="Rectangle 14"/>
          <p:cNvSpPr/>
          <p:nvPr/>
        </p:nvSpPr>
        <p:spPr>
          <a:xfrm>
            <a:off x="2631793" y="5629772"/>
            <a:ext cx="2526023" cy="313932"/>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17" name="Group 16"/>
          <p:cNvGrpSpPr/>
          <p:nvPr/>
        </p:nvGrpSpPr>
        <p:grpSpPr>
          <a:xfrm>
            <a:off x="6749385" y="2732280"/>
            <a:ext cx="1871399" cy="285917"/>
            <a:chOff x="6653668" y="3906641"/>
            <a:chExt cx="1871399" cy="285917"/>
          </a:xfrm>
        </p:grpSpPr>
        <p:sp>
          <p:nvSpPr>
            <p:cNvPr id="20" name="Rectangle 19"/>
            <p:cNvSpPr/>
            <p:nvPr/>
          </p:nvSpPr>
          <p:spPr>
            <a:xfrm>
              <a:off x="7148716" y="3906641"/>
              <a:ext cx="1376351" cy="285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ormAutofit/>
            </a:bodyPr>
            <a:lstStyle/>
            <a:p>
              <a:r>
                <a:rPr lang="en-IN" sz="1200" dirty="0">
                  <a:solidFill>
                    <a:schemeClr val="bg1"/>
                  </a:solidFill>
                  <a:latin typeface="Montserrat Light" panose="00000400000000000000" pitchFamily="50" charset="0"/>
                </a:rPr>
                <a:t>Leader Ship</a:t>
              </a:r>
            </a:p>
          </p:txBody>
        </p:sp>
        <p:grpSp>
          <p:nvGrpSpPr>
            <p:cNvPr id="24" name="Group 23"/>
            <p:cNvGrpSpPr/>
            <p:nvPr/>
          </p:nvGrpSpPr>
          <p:grpSpPr>
            <a:xfrm>
              <a:off x="6653668" y="3970820"/>
              <a:ext cx="193831" cy="176768"/>
              <a:chOff x="7693025" y="1104900"/>
              <a:chExt cx="703263" cy="641350"/>
            </a:xfrm>
            <a:solidFill>
              <a:schemeClr val="bg1"/>
            </a:solidFill>
          </p:grpSpPr>
          <p:sp>
            <p:nvSpPr>
              <p:cNvPr id="38" name="Freeform 48"/>
              <p:cNvSpPr>
                <a:spLocks noEditPoints="1"/>
              </p:cNvSpPr>
              <p:nvPr/>
            </p:nvSpPr>
            <p:spPr bwMode="auto">
              <a:xfrm>
                <a:off x="7948613" y="1158875"/>
                <a:ext cx="190500" cy="206375"/>
              </a:xfrm>
              <a:custGeom>
                <a:avLst/>
                <a:gdLst>
                  <a:gd name="T0" fmla="*/ 458 w 959"/>
                  <a:gd name="T1" fmla="*/ 628 h 1040"/>
                  <a:gd name="T2" fmla="*/ 345 w 959"/>
                  <a:gd name="T3" fmla="*/ 904 h 1040"/>
                  <a:gd name="T4" fmla="*/ 614 w 959"/>
                  <a:gd name="T5" fmla="*/ 905 h 1040"/>
                  <a:gd name="T6" fmla="*/ 503 w 959"/>
                  <a:gd name="T7" fmla="*/ 628 h 1040"/>
                  <a:gd name="T8" fmla="*/ 514 w 959"/>
                  <a:gd name="T9" fmla="*/ 585 h 1040"/>
                  <a:gd name="T10" fmla="*/ 446 w 959"/>
                  <a:gd name="T11" fmla="*/ 585 h 1040"/>
                  <a:gd name="T12" fmla="*/ 480 w 959"/>
                  <a:gd name="T13" fmla="*/ 0 h 1040"/>
                  <a:gd name="T14" fmla="*/ 557 w 959"/>
                  <a:gd name="T15" fmla="*/ 12 h 1040"/>
                  <a:gd name="T16" fmla="*/ 625 w 959"/>
                  <a:gd name="T17" fmla="*/ 44 h 1040"/>
                  <a:gd name="T18" fmla="*/ 680 w 959"/>
                  <a:gd name="T19" fmla="*/ 93 h 1040"/>
                  <a:gd name="T20" fmla="*/ 721 w 959"/>
                  <a:gd name="T21" fmla="*/ 155 h 1040"/>
                  <a:gd name="T22" fmla="*/ 742 w 959"/>
                  <a:gd name="T23" fmla="*/ 229 h 1040"/>
                  <a:gd name="T24" fmla="*/ 742 w 959"/>
                  <a:gd name="T25" fmla="*/ 309 h 1040"/>
                  <a:gd name="T26" fmla="*/ 722 w 959"/>
                  <a:gd name="T27" fmla="*/ 389 h 1040"/>
                  <a:gd name="T28" fmla="*/ 683 w 959"/>
                  <a:gd name="T29" fmla="*/ 463 h 1040"/>
                  <a:gd name="T30" fmla="*/ 630 w 959"/>
                  <a:gd name="T31" fmla="*/ 525 h 1040"/>
                  <a:gd name="T32" fmla="*/ 650 w 959"/>
                  <a:gd name="T33" fmla="*/ 566 h 1040"/>
                  <a:gd name="T34" fmla="*/ 742 w 959"/>
                  <a:gd name="T35" fmla="*/ 611 h 1040"/>
                  <a:gd name="T36" fmla="*/ 823 w 959"/>
                  <a:gd name="T37" fmla="*/ 670 h 1040"/>
                  <a:gd name="T38" fmla="*/ 887 w 959"/>
                  <a:gd name="T39" fmla="*/ 740 h 1040"/>
                  <a:gd name="T40" fmla="*/ 932 w 959"/>
                  <a:gd name="T41" fmla="*/ 813 h 1040"/>
                  <a:gd name="T42" fmla="*/ 957 w 959"/>
                  <a:gd name="T43" fmla="*/ 886 h 1040"/>
                  <a:gd name="T44" fmla="*/ 956 w 959"/>
                  <a:gd name="T45" fmla="*/ 937 h 1040"/>
                  <a:gd name="T46" fmla="*/ 929 w 959"/>
                  <a:gd name="T47" fmla="*/ 966 h 1040"/>
                  <a:gd name="T48" fmla="*/ 878 w 959"/>
                  <a:gd name="T49" fmla="*/ 991 h 1040"/>
                  <a:gd name="T50" fmla="*/ 809 w 959"/>
                  <a:gd name="T51" fmla="*/ 1011 h 1040"/>
                  <a:gd name="T52" fmla="*/ 726 w 959"/>
                  <a:gd name="T53" fmla="*/ 1025 h 1040"/>
                  <a:gd name="T54" fmla="*/ 631 w 959"/>
                  <a:gd name="T55" fmla="*/ 1035 h 1040"/>
                  <a:gd name="T56" fmla="*/ 531 w 959"/>
                  <a:gd name="T57" fmla="*/ 1040 h 1040"/>
                  <a:gd name="T58" fmla="*/ 429 w 959"/>
                  <a:gd name="T59" fmla="*/ 1040 h 1040"/>
                  <a:gd name="T60" fmla="*/ 328 w 959"/>
                  <a:gd name="T61" fmla="*/ 1035 h 1040"/>
                  <a:gd name="T62" fmla="*/ 233 w 959"/>
                  <a:gd name="T63" fmla="*/ 1025 h 1040"/>
                  <a:gd name="T64" fmla="*/ 150 w 959"/>
                  <a:gd name="T65" fmla="*/ 1011 h 1040"/>
                  <a:gd name="T66" fmla="*/ 81 w 959"/>
                  <a:gd name="T67" fmla="*/ 991 h 1040"/>
                  <a:gd name="T68" fmla="*/ 30 w 959"/>
                  <a:gd name="T69" fmla="*/ 966 h 1040"/>
                  <a:gd name="T70" fmla="*/ 3 w 959"/>
                  <a:gd name="T71" fmla="*/ 937 h 1040"/>
                  <a:gd name="T72" fmla="*/ 3 w 959"/>
                  <a:gd name="T73" fmla="*/ 886 h 1040"/>
                  <a:gd name="T74" fmla="*/ 27 w 959"/>
                  <a:gd name="T75" fmla="*/ 813 h 1040"/>
                  <a:gd name="T76" fmla="*/ 73 w 959"/>
                  <a:gd name="T77" fmla="*/ 740 h 1040"/>
                  <a:gd name="T78" fmla="*/ 137 w 959"/>
                  <a:gd name="T79" fmla="*/ 670 h 1040"/>
                  <a:gd name="T80" fmla="*/ 217 w 959"/>
                  <a:gd name="T81" fmla="*/ 611 h 1040"/>
                  <a:gd name="T82" fmla="*/ 311 w 959"/>
                  <a:gd name="T83" fmla="*/ 566 h 1040"/>
                  <a:gd name="T84" fmla="*/ 330 w 959"/>
                  <a:gd name="T85" fmla="*/ 525 h 1040"/>
                  <a:gd name="T86" fmla="*/ 277 w 959"/>
                  <a:gd name="T87" fmla="*/ 463 h 1040"/>
                  <a:gd name="T88" fmla="*/ 239 w 959"/>
                  <a:gd name="T89" fmla="*/ 389 h 1040"/>
                  <a:gd name="T90" fmla="*/ 218 w 959"/>
                  <a:gd name="T91" fmla="*/ 309 h 1040"/>
                  <a:gd name="T92" fmla="*/ 218 w 959"/>
                  <a:gd name="T93" fmla="*/ 229 h 1040"/>
                  <a:gd name="T94" fmla="*/ 240 w 959"/>
                  <a:gd name="T95" fmla="*/ 155 h 1040"/>
                  <a:gd name="T96" fmla="*/ 280 w 959"/>
                  <a:gd name="T97" fmla="*/ 93 h 1040"/>
                  <a:gd name="T98" fmla="*/ 336 w 959"/>
                  <a:gd name="T99" fmla="*/ 44 h 1040"/>
                  <a:gd name="T100" fmla="*/ 404 w 959"/>
                  <a:gd name="T101" fmla="*/ 12 h 1040"/>
                  <a:gd name="T102" fmla="*/ 480 w 959"/>
                  <a:gd name="T103" fmla="*/ 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59" h="1040">
                    <a:moveTo>
                      <a:pt x="413" y="576"/>
                    </a:moveTo>
                    <a:lnTo>
                      <a:pt x="458" y="628"/>
                    </a:lnTo>
                    <a:lnTo>
                      <a:pt x="459" y="628"/>
                    </a:lnTo>
                    <a:lnTo>
                      <a:pt x="345" y="904"/>
                    </a:lnTo>
                    <a:lnTo>
                      <a:pt x="480" y="1040"/>
                    </a:lnTo>
                    <a:lnTo>
                      <a:pt x="614" y="905"/>
                    </a:lnTo>
                    <a:lnTo>
                      <a:pt x="502" y="628"/>
                    </a:lnTo>
                    <a:lnTo>
                      <a:pt x="503" y="628"/>
                    </a:lnTo>
                    <a:lnTo>
                      <a:pt x="546" y="576"/>
                    </a:lnTo>
                    <a:lnTo>
                      <a:pt x="514" y="585"/>
                    </a:lnTo>
                    <a:lnTo>
                      <a:pt x="480" y="588"/>
                    </a:lnTo>
                    <a:lnTo>
                      <a:pt x="446" y="585"/>
                    </a:lnTo>
                    <a:lnTo>
                      <a:pt x="413" y="576"/>
                    </a:lnTo>
                    <a:close/>
                    <a:moveTo>
                      <a:pt x="480" y="0"/>
                    </a:moveTo>
                    <a:lnTo>
                      <a:pt x="519" y="4"/>
                    </a:lnTo>
                    <a:lnTo>
                      <a:pt x="557" y="12"/>
                    </a:lnTo>
                    <a:lnTo>
                      <a:pt x="591" y="25"/>
                    </a:lnTo>
                    <a:lnTo>
                      <a:pt x="625" y="44"/>
                    </a:lnTo>
                    <a:lnTo>
                      <a:pt x="654" y="67"/>
                    </a:lnTo>
                    <a:lnTo>
                      <a:pt x="680" y="93"/>
                    </a:lnTo>
                    <a:lnTo>
                      <a:pt x="703" y="123"/>
                    </a:lnTo>
                    <a:lnTo>
                      <a:pt x="721" y="155"/>
                    </a:lnTo>
                    <a:lnTo>
                      <a:pt x="734" y="191"/>
                    </a:lnTo>
                    <a:lnTo>
                      <a:pt x="742" y="229"/>
                    </a:lnTo>
                    <a:lnTo>
                      <a:pt x="746" y="269"/>
                    </a:lnTo>
                    <a:lnTo>
                      <a:pt x="742" y="309"/>
                    </a:lnTo>
                    <a:lnTo>
                      <a:pt x="735" y="348"/>
                    </a:lnTo>
                    <a:lnTo>
                      <a:pt x="722" y="389"/>
                    </a:lnTo>
                    <a:lnTo>
                      <a:pt x="705" y="427"/>
                    </a:lnTo>
                    <a:lnTo>
                      <a:pt x="683" y="463"/>
                    </a:lnTo>
                    <a:lnTo>
                      <a:pt x="658" y="496"/>
                    </a:lnTo>
                    <a:lnTo>
                      <a:pt x="630" y="525"/>
                    </a:lnTo>
                    <a:lnTo>
                      <a:pt x="599" y="550"/>
                    </a:lnTo>
                    <a:lnTo>
                      <a:pt x="650" y="566"/>
                    </a:lnTo>
                    <a:lnTo>
                      <a:pt x="697" y="586"/>
                    </a:lnTo>
                    <a:lnTo>
                      <a:pt x="742" y="611"/>
                    </a:lnTo>
                    <a:lnTo>
                      <a:pt x="785" y="640"/>
                    </a:lnTo>
                    <a:lnTo>
                      <a:pt x="823" y="670"/>
                    </a:lnTo>
                    <a:lnTo>
                      <a:pt x="857" y="704"/>
                    </a:lnTo>
                    <a:lnTo>
                      <a:pt x="887" y="740"/>
                    </a:lnTo>
                    <a:lnTo>
                      <a:pt x="912" y="776"/>
                    </a:lnTo>
                    <a:lnTo>
                      <a:pt x="932" y="813"/>
                    </a:lnTo>
                    <a:lnTo>
                      <a:pt x="947" y="850"/>
                    </a:lnTo>
                    <a:lnTo>
                      <a:pt x="957" y="886"/>
                    </a:lnTo>
                    <a:lnTo>
                      <a:pt x="959" y="920"/>
                    </a:lnTo>
                    <a:lnTo>
                      <a:pt x="956" y="937"/>
                    </a:lnTo>
                    <a:lnTo>
                      <a:pt x="946" y="952"/>
                    </a:lnTo>
                    <a:lnTo>
                      <a:pt x="929" y="966"/>
                    </a:lnTo>
                    <a:lnTo>
                      <a:pt x="906" y="979"/>
                    </a:lnTo>
                    <a:lnTo>
                      <a:pt x="878" y="991"/>
                    </a:lnTo>
                    <a:lnTo>
                      <a:pt x="846" y="1001"/>
                    </a:lnTo>
                    <a:lnTo>
                      <a:pt x="809" y="1011"/>
                    </a:lnTo>
                    <a:lnTo>
                      <a:pt x="769" y="1018"/>
                    </a:lnTo>
                    <a:lnTo>
                      <a:pt x="726" y="1025"/>
                    </a:lnTo>
                    <a:lnTo>
                      <a:pt x="680" y="1030"/>
                    </a:lnTo>
                    <a:lnTo>
                      <a:pt x="631" y="1035"/>
                    </a:lnTo>
                    <a:lnTo>
                      <a:pt x="582" y="1038"/>
                    </a:lnTo>
                    <a:lnTo>
                      <a:pt x="531" y="1040"/>
                    </a:lnTo>
                    <a:lnTo>
                      <a:pt x="480" y="1040"/>
                    </a:lnTo>
                    <a:lnTo>
                      <a:pt x="429" y="1040"/>
                    </a:lnTo>
                    <a:lnTo>
                      <a:pt x="378" y="1038"/>
                    </a:lnTo>
                    <a:lnTo>
                      <a:pt x="328" y="1035"/>
                    </a:lnTo>
                    <a:lnTo>
                      <a:pt x="280" y="1030"/>
                    </a:lnTo>
                    <a:lnTo>
                      <a:pt x="233" y="1025"/>
                    </a:lnTo>
                    <a:lnTo>
                      <a:pt x="190" y="1018"/>
                    </a:lnTo>
                    <a:lnTo>
                      <a:pt x="150" y="1011"/>
                    </a:lnTo>
                    <a:lnTo>
                      <a:pt x="114" y="1001"/>
                    </a:lnTo>
                    <a:lnTo>
                      <a:pt x="81" y="991"/>
                    </a:lnTo>
                    <a:lnTo>
                      <a:pt x="53" y="979"/>
                    </a:lnTo>
                    <a:lnTo>
                      <a:pt x="30" y="966"/>
                    </a:lnTo>
                    <a:lnTo>
                      <a:pt x="14" y="952"/>
                    </a:lnTo>
                    <a:lnTo>
                      <a:pt x="3" y="937"/>
                    </a:lnTo>
                    <a:lnTo>
                      <a:pt x="0" y="920"/>
                    </a:lnTo>
                    <a:lnTo>
                      <a:pt x="3" y="886"/>
                    </a:lnTo>
                    <a:lnTo>
                      <a:pt x="12" y="850"/>
                    </a:lnTo>
                    <a:lnTo>
                      <a:pt x="27" y="813"/>
                    </a:lnTo>
                    <a:lnTo>
                      <a:pt x="48" y="776"/>
                    </a:lnTo>
                    <a:lnTo>
                      <a:pt x="73" y="740"/>
                    </a:lnTo>
                    <a:lnTo>
                      <a:pt x="103" y="704"/>
                    </a:lnTo>
                    <a:lnTo>
                      <a:pt x="137" y="670"/>
                    </a:lnTo>
                    <a:lnTo>
                      <a:pt x="175" y="640"/>
                    </a:lnTo>
                    <a:lnTo>
                      <a:pt x="217" y="611"/>
                    </a:lnTo>
                    <a:lnTo>
                      <a:pt x="262" y="586"/>
                    </a:lnTo>
                    <a:lnTo>
                      <a:pt x="311" y="566"/>
                    </a:lnTo>
                    <a:lnTo>
                      <a:pt x="362" y="550"/>
                    </a:lnTo>
                    <a:lnTo>
                      <a:pt x="330" y="525"/>
                    </a:lnTo>
                    <a:lnTo>
                      <a:pt x="302" y="496"/>
                    </a:lnTo>
                    <a:lnTo>
                      <a:pt x="277" y="463"/>
                    </a:lnTo>
                    <a:lnTo>
                      <a:pt x="256" y="427"/>
                    </a:lnTo>
                    <a:lnTo>
                      <a:pt x="239" y="389"/>
                    </a:lnTo>
                    <a:lnTo>
                      <a:pt x="226" y="348"/>
                    </a:lnTo>
                    <a:lnTo>
                      <a:pt x="218" y="309"/>
                    </a:lnTo>
                    <a:lnTo>
                      <a:pt x="215" y="269"/>
                    </a:lnTo>
                    <a:lnTo>
                      <a:pt x="218" y="229"/>
                    </a:lnTo>
                    <a:lnTo>
                      <a:pt x="226" y="191"/>
                    </a:lnTo>
                    <a:lnTo>
                      <a:pt x="240" y="155"/>
                    </a:lnTo>
                    <a:lnTo>
                      <a:pt x="258" y="123"/>
                    </a:lnTo>
                    <a:lnTo>
                      <a:pt x="280" y="93"/>
                    </a:lnTo>
                    <a:lnTo>
                      <a:pt x="307" y="67"/>
                    </a:lnTo>
                    <a:lnTo>
                      <a:pt x="336" y="44"/>
                    </a:lnTo>
                    <a:lnTo>
                      <a:pt x="368" y="25"/>
                    </a:lnTo>
                    <a:lnTo>
                      <a:pt x="404" y="12"/>
                    </a:lnTo>
                    <a:lnTo>
                      <a:pt x="440" y="4"/>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solidFill>
                  <a:latin typeface="Montserrat Light" panose="00000400000000000000" pitchFamily="50" charset="0"/>
                </a:endParaRPr>
              </a:p>
            </p:txBody>
          </p:sp>
          <p:sp>
            <p:nvSpPr>
              <p:cNvPr id="39" name="Freeform 49"/>
              <p:cNvSpPr>
                <a:spLocks noEditPoints="1"/>
              </p:cNvSpPr>
              <p:nvPr/>
            </p:nvSpPr>
            <p:spPr bwMode="auto">
              <a:xfrm>
                <a:off x="7753350" y="1485900"/>
                <a:ext cx="190500" cy="206375"/>
              </a:xfrm>
              <a:custGeom>
                <a:avLst/>
                <a:gdLst>
                  <a:gd name="T0" fmla="*/ 458 w 960"/>
                  <a:gd name="T1" fmla="*/ 626 h 1038"/>
                  <a:gd name="T2" fmla="*/ 346 w 960"/>
                  <a:gd name="T3" fmla="*/ 902 h 1038"/>
                  <a:gd name="T4" fmla="*/ 615 w 960"/>
                  <a:gd name="T5" fmla="*/ 902 h 1038"/>
                  <a:gd name="T6" fmla="*/ 503 w 960"/>
                  <a:gd name="T7" fmla="*/ 626 h 1038"/>
                  <a:gd name="T8" fmla="*/ 526 w 960"/>
                  <a:gd name="T9" fmla="*/ 581 h 1038"/>
                  <a:gd name="T10" fmla="*/ 480 w 960"/>
                  <a:gd name="T11" fmla="*/ 587 h 1038"/>
                  <a:gd name="T12" fmla="*/ 413 w 960"/>
                  <a:gd name="T13" fmla="*/ 575 h 1038"/>
                  <a:gd name="T14" fmla="*/ 520 w 960"/>
                  <a:gd name="T15" fmla="*/ 2 h 1038"/>
                  <a:gd name="T16" fmla="*/ 592 w 960"/>
                  <a:gd name="T17" fmla="*/ 25 h 1038"/>
                  <a:gd name="T18" fmla="*/ 654 w 960"/>
                  <a:gd name="T19" fmla="*/ 65 h 1038"/>
                  <a:gd name="T20" fmla="*/ 702 w 960"/>
                  <a:gd name="T21" fmla="*/ 122 h 1038"/>
                  <a:gd name="T22" fmla="*/ 734 w 960"/>
                  <a:gd name="T23" fmla="*/ 191 h 1038"/>
                  <a:gd name="T24" fmla="*/ 746 w 960"/>
                  <a:gd name="T25" fmla="*/ 268 h 1038"/>
                  <a:gd name="T26" fmla="*/ 735 w 960"/>
                  <a:gd name="T27" fmla="*/ 348 h 1038"/>
                  <a:gd name="T28" fmla="*/ 705 w 960"/>
                  <a:gd name="T29" fmla="*/ 425 h 1038"/>
                  <a:gd name="T30" fmla="*/ 658 w 960"/>
                  <a:gd name="T31" fmla="*/ 494 h 1038"/>
                  <a:gd name="T32" fmla="*/ 599 w 960"/>
                  <a:gd name="T33" fmla="*/ 547 h 1038"/>
                  <a:gd name="T34" fmla="*/ 698 w 960"/>
                  <a:gd name="T35" fmla="*/ 585 h 1038"/>
                  <a:gd name="T36" fmla="*/ 785 w 960"/>
                  <a:gd name="T37" fmla="*/ 638 h 1038"/>
                  <a:gd name="T38" fmla="*/ 858 w 960"/>
                  <a:gd name="T39" fmla="*/ 703 h 1038"/>
                  <a:gd name="T40" fmla="*/ 913 w 960"/>
                  <a:gd name="T41" fmla="*/ 774 h 1038"/>
                  <a:gd name="T42" fmla="*/ 948 w 960"/>
                  <a:gd name="T43" fmla="*/ 849 h 1038"/>
                  <a:gd name="T44" fmla="*/ 960 w 960"/>
                  <a:gd name="T45" fmla="*/ 920 h 1038"/>
                  <a:gd name="T46" fmla="*/ 946 w 960"/>
                  <a:gd name="T47" fmla="*/ 951 h 1038"/>
                  <a:gd name="T48" fmla="*/ 907 w 960"/>
                  <a:gd name="T49" fmla="*/ 977 h 1038"/>
                  <a:gd name="T50" fmla="*/ 847 w 960"/>
                  <a:gd name="T51" fmla="*/ 1000 h 1038"/>
                  <a:gd name="T52" fmla="*/ 770 w 960"/>
                  <a:gd name="T53" fmla="*/ 1017 h 1038"/>
                  <a:gd name="T54" fmla="*/ 681 w 960"/>
                  <a:gd name="T55" fmla="*/ 1029 h 1038"/>
                  <a:gd name="T56" fmla="*/ 583 w 960"/>
                  <a:gd name="T57" fmla="*/ 1036 h 1038"/>
                  <a:gd name="T58" fmla="*/ 480 w 960"/>
                  <a:gd name="T59" fmla="*/ 1038 h 1038"/>
                  <a:gd name="T60" fmla="*/ 379 w 960"/>
                  <a:gd name="T61" fmla="*/ 1036 h 1038"/>
                  <a:gd name="T62" fmla="*/ 281 w 960"/>
                  <a:gd name="T63" fmla="*/ 1029 h 1038"/>
                  <a:gd name="T64" fmla="*/ 191 w 960"/>
                  <a:gd name="T65" fmla="*/ 1017 h 1038"/>
                  <a:gd name="T66" fmla="*/ 113 w 960"/>
                  <a:gd name="T67" fmla="*/ 1000 h 1038"/>
                  <a:gd name="T68" fmla="*/ 54 w 960"/>
                  <a:gd name="T69" fmla="*/ 977 h 1038"/>
                  <a:gd name="T70" fmla="*/ 14 w 960"/>
                  <a:gd name="T71" fmla="*/ 951 h 1038"/>
                  <a:gd name="T72" fmla="*/ 0 w 960"/>
                  <a:gd name="T73" fmla="*/ 920 h 1038"/>
                  <a:gd name="T74" fmla="*/ 13 w 960"/>
                  <a:gd name="T75" fmla="*/ 849 h 1038"/>
                  <a:gd name="T76" fmla="*/ 48 w 960"/>
                  <a:gd name="T77" fmla="*/ 774 h 1038"/>
                  <a:gd name="T78" fmla="*/ 104 w 960"/>
                  <a:gd name="T79" fmla="*/ 703 h 1038"/>
                  <a:gd name="T80" fmla="*/ 176 w 960"/>
                  <a:gd name="T81" fmla="*/ 638 h 1038"/>
                  <a:gd name="T82" fmla="*/ 263 w 960"/>
                  <a:gd name="T83" fmla="*/ 585 h 1038"/>
                  <a:gd name="T84" fmla="*/ 362 w 960"/>
                  <a:gd name="T85" fmla="*/ 547 h 1038"/>
                  <a:gd name="T86" fmla="*/ 302 w 960"/>
                  <a:gd name="T87" fmla="*/ 494 h 1038"/>
                  <a:gd name="T88" fmla="*/ 256 w 960"/>
                  <a:gd name="T89" fmla="*/ 425 h 1038"/>
                  <a:gd name="T90" fmla="*/ 227 w 960"/>
                  <a:gd name="T91" fmla="*/ 348 h 1038"/>
                  <a:gd name="T92" fmla="*/ 216 w 960"/>
                  <a:gd name="T93" fmla="*/ 268 h 1038"/>
                  <a:gd name="T94" fmla="*/ 227 w 960"/>
                  <a:gd name="T95" fmla="*/ 191 h 1038"/>
                  <a:gd name="T96" fmla="*/ 258 w 960"/>
                  <a:gd name="T97" fmla="*/ 122 h 1038"/>
                  <a:gd name="T98" fmla="*/ 307 w 960"/>
                  <a:gd name="T99" fmla="*/ 65 h 1038"/>
                  <a:gd name="T100" fmla="*/ 369 w 960"/>
                  <a:gd name="T101" fmla="*/ 25 h 1038"/>
                  <a:gd name="T102" fmla="*/ 441 w 960"/>
                  <a:gd name="T103" fmla="*/ 2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0" h="1038">
                    <a:moveTo>
                      <a:pt x="413" y="575"/>
                    </a:moveTo>
                    <a:lnTo>
                      <a:pt x="458" y="626"/>
                    </a:lnTo>
                    <a:lnTo>
                      <a:pt x="460" y="626"/>
                    </a:lnTo>
                    <a:lnTo>
                      <a:pt x="346" y="902"/>
                    </a:lnTo>
                    <a:lnTo>
                      <a:pt x="480" y="1038"/>
                    </a:lnTo>
                    <a:lnTo>
                      <a:pt x="615" y="902"/>
                    </a:lnTo>
                    <a:lnTo>
                      <a:pt x="502" y="626"/>
                    </a:lnTo>
                    <a:lnTo>
                      <a:pt x="503" y="626"/>
                    </a:lnTo>
                    <a:lnTo>
                      <a:pt x="547" y="575"/>
                    </a:lnTo>
                    <a:lnTo>
                      <a:pt x="526" y="581"/>
                    </a:lnTo>
                    <a:lnTo>
                      <a:pt x="503" y="586"/>
                    </a:lnTo>
                    <a:lnTo>
                      <a:pt x="480" y="587"/>
                    </a:lnTo>
                    <a:lnTo>
                      <a:pt x="447" y="583"/>
                    </a:lnTo>
                    <a:lnTo>
                      <a:pt x="413" y="575"/>
                    </a:lnTo>
                    <a:close/>
                    <a:moveTo>
                      <a:pt x="480" y="0"/>
                    </a:moveTo>
                    <a:lnTo>
                      <a:pt x="520" y="2"/>
                    </a:lnTo>
                    <a:lnTo>
                      <a:pt x="557" y="11"/>
                    </a:lnTo>
                    <a:lnTo>
                      <a:pt x="592" y="25"/>
                    </a:lnTo>
                    <a:lnTo>
                      <a:pt x="625" y="42"/>
                    </a:lnTo>
                    <a:lnTo>
                      <a:pt x="654" y="65"/>
                    </a:lnTo>
                    <a:lnTo>
                      <a:pt x="681" y="91"/>
                    </a:lnTo>
                    <a:lnTo>
                      <a:pt x="702" y="122"/>
                    </a:lnTo>
                    <a:lnTo>
                      <a:pt x="721" y="155"/>
                    </a:lnTo>
                    <a:lnTo>
                      <a:pt x="734" y="191"/>
                    </a:lnTo>
                    <a:lnTo>
                      <a:pt x="742" y="228"/>
                    </a:lnTo>
                    <a:lnTo>
                      <a:pt x="746" y="268"/>
                    </a:lnTo>
                    <a:lnTo>
                      <a:pt x="742" y="307"/>
                    </a:lnTo>
                    <a:lnTo>
                      <a:pt x="735" y="348"/>
                    </a:lnTo>
                    <a:lnTo>
                      <a:pt x="722" y="387"/>
                    </a:lnTo>
                    <a:lnTo>
                      <a:pt x="705" y="425"/>
                    </a:lnTo>
                    <a:lnTo>
                      <a:pt x="683" y="461"/>
                    </a:lnTo>
                    <a:lnTo>
                      <a:pt x="658" y="494"/>
                    </a:lnTo>
                    <a:lnTo>
                      <a:pt x="630" y="523"/>
                    </a:lnTo>
                    <a:lnTo>
                      <a:pt x="599" y="547"/>
                    </a:lnTo>
                    <a:lnTo>
                      <a:pt x="650" y="564"/>
                    </a:lnTo>
                    <a:lnTo>
                      <a:pt x="698" y="585"/>
                    </a:lnTo>
                    <a:lnTo>
                      <a:pt x="743" y="610"/>
                    </a:lnTo>
                    <a:lnTo>
                      <a:pt x="785" y="638"/>
                    </a:lnTo>
                    <a:lnTo>
                      <a:pt x="823" y="670"/>
                    </a:lnTo>
                    <a:lnTo>
                      <a:pt x="858" y="703"/>
                    </a:lnTo>
                    <a:lnTo>
                      <a:pt x="888" y="738"/>
                    </a:lnTo>
                    <a:lnTo>
                      <a:pt x="913" y="774"/>
                    </a:lnTo>
                    <a:lnTo>
                      <a:pt x="933" y="812"/>
                    </a:lnTo>
                    <a:lnTo>
                      <a:pt x="948" y="849"/>
                    </a:lnTo>
                    <a:lnTo>
                      <a:pt x="957" y="885"/>
                    </a:lnTo>
                    <a:lnTo>
                      <a:pt x="960" y="920"/>
                    </a:lnTo>
                    <a:lnTo>
                      <a:pt x="957" y="936"/>
                    </a:lnTo>
                    <a:lnTo>
                      <a:pt x="946" y="951"/>
                    </a:lnTo>
                    <a:lnTo>
                      <a:pt x="930" y="965"/>
                    </a:lnTo>
                    <a:lnTo>
                      <a:pt x="907" y="977"/>
                    </a:lnTo>
                    <a:lnTo>
                      <a:pt x="879" y="989"/>
                    </a:lnTo>
                    <a:lnTo>
                      <a:pt x="847" y="1000"/>
                    </a:lnTo>
                    <a:lnTo>
                      <a:pt x="810" y="1009"/>
                    </a:lnTo>
                    <a:lnTo>
                      <a:pt x="770" y="1017"/>
                    </a:lnTo>
                    <a:lnTo>
                      <a:pt x="727" y="1023"/>
                    </a:lnTo>
                    <a:lnTo>
                      <a:pt x="681" y="1029"/>
                    </a:lnTo>
                    <a:lnTo>
                      <a:pt x="632" y="1033"/>
                    </a:lnTo>
                    <a:lnTo>
                      <a:pt x="583" y="1036"/>
                    </a:lnTo>
                    <a:lnTo>
                      <a:pt x="532" y="1038"/>
                    </a:lnTo>
                    <a:lnTo>
                      <a:pt x="480" y="1038"/>
                    </a:lnTo>
                    <a:lnTo>
                      <a:pt x="429" y="1038"/>
                    </a:lnTo>
                    <a:lnTo>
                      <a:pt x="379" y="1036"/>
                    </a:lnTo>
                    <a:lnTo>
                      <a:pt x="328" y="1033"/>
                    </a:lnTo>
                    <a:lnTo>
                      <a:pt x="281" y="1029"/>
                    </a:lnTo>
                    <a:lnTo>
                      <a:pt x="234" y="1023"/>
                    </a:lnTo>
                    <a:lnTo>
                      <a:pt x="191" y="1017"/>
                    </a:lnTo>
                    <a:lnTo>
                      <a:pt x="150" y="1009"/>
                    </a:lnTo>
                    <a:lnTo>
                      <a:pt x="113" y="1000"/>
                    </a:lnTo>
                    <a:lnTo>
                      <a:pt x="81" y="989"/>
                    </a:lnTo>
                    <a:lnTo>
                      <a:pt x="54" y="977"/>
                    </a:lnTo>
                    <a:lnTo>
                      <a:pt x="31" y="965"/>
                    </a:lnTo>
                    <a:lnTo>
                      <a:pt x="14" y="951"/>
                    </a:lnTo>
                    <a:lnTo>
                      <a:pt x="4" y="936"/>
                    </a:lnTo>
                    <a:lnTo>
                      <a:pt x="0" y="920"/>
                    </a:lnTo>
                    <a:lnTo>
                      <a:pt x="3" y="885"/>
                    </a:lnTo>
                    <a:lnTo>
                      <a:pt x="13" y="849"/>
                    </a:lnTo>
                    <a:lnTo>
                      <a:pt x="28" y="812"/>
                    </a:lnTo>
                    <a:lnTo>
                      <a:pt x="48" y="774"/>
                    </a:lnTo>
                    <a:lnTo>
                      <a:pt x="73" y="738"/>
                    </a:lnTo>
                    <a:lnTo>
                      <a:pt x="104" y="703"/>
                    </a:lnTo>
                    <a:lnTo>
                      <a:pt x="138" y="670"/>
                    </a:lnTo>
                    <a:lnTo>
                      <a:pt x="176" y="638"/>
                    </a:lnTo>
                    <a:lnTo>
                      <a:pt x="218" y="610"/>
                    </a:lnTo>
                    <a:lnTo>
                      <a:pt x="263" y="585"/>
                    </a:lnTo>
                    <a:lnTo>
                      <a:pt x="311" y="564"/>
                    </a:lnTo>
                    <a:lnTo>
                      <a:pt x="362" y="547"/>
                    </a:lnTo>
                    <a:lnTo>
                      <a:pt x="330" y="523"/>
                    </a:lnTo>
                    <a:lnTo>
                      <a:pt x="302" y="494"/>
                    </a:lnTo>
                    <a:lnTo>
                      <a:pt x="277" y="461"/>
                    </a:lnTo>
                    <a:lnTo>
                      <a:pt x="256" y="425"/>
                    </a:lnTo>
                    <a:lnTo>
                      <a:pt x="239" y="387"/>
                    </a:lnTo>
                    <a:lnTo>
                      <a:pt x="227" y="348"/>
                    </a:lnTo>
                    <a:lnTo>
                      <a:pt x="218" y="307"/>
                    </a:lnTo>
                    <a:lnTo>
                      <a:pt x="216" y="268"/>
                    </a:lnTo>
                    <a:lnTo>
                      <a:pt x="218" y="228"/>
                    </a:lnTo>
                    <a:lnTo>
                      <a:pt x="227" y="191"/>
                    </a:lnTo>
                    <a:lnTo>
                      <a:pt x="240" y="155"/>
                    </a:lnTo>
                    <a:lnTo>
                      <a:pt x="258" y="122"/>
                    </a:lnTo>
                    <a:lnTo>
                      <a:pt x="281" y="91"/>
                    </a:lnTo>
                    <a:lnTo>
                      <a:pt x="307" y="65"/>
                    </a:lnTo>
                    <a:lnTo>
                      <a:pt x="337" y="42"/>
                    </a:lnTo>
                    <a:lnTo>
                      <a:pt x="369" y="25"/>
                    </a:lnTo>
                    <a:lnTo>
                      <a:pt x="404" y="11"/>
                    </a:lnTo>
                    <a:lnTo>
                      <a:pt x="441" y="2"/>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solidFill>
                  <a:latin typeface="Montserrat Light" panose="00000400000000000000" pitchFamily="50" charset="0"/>
                </a:endParaRPr>
              </a:p>
            </p:txBody>
          </p:sp>
          <p:sp>
            <p:nvSpPr>
              <p:cNvPr id="40" name="Freeform 50"/>
              <p:cNvSpPr>
                <a:spLocks noEditPoints="1"/>
              </p:cNvSpPr>
              <p:nvPr/>
            </p:nvSpPr>
            <p:spPr bwMode="auto">
              <a:xfrm>
                <a:off x="7693025" y="1104900"/>
                <a:ext cx="703263" cy="641350"/>
              </a:xfrm>
              <a:custGeom>
                <a:avLst/>
                <a:gdLst>
                  <a:gd name="T0" fmla="*/ 2318 w 3541"/>
                  <a:gd name="T1" fmla="*/ 1852 h 3228"/>
                  <a:gd name="T2" fmla="*/ 2044 w 3541"/>
                  <a:gd name="T3" fmla="*/ 2296 h 3228"/>
                  <a:gd name="T4" fmla="*/ 2141 w 3541"/>
                  <a:gd name="T5" fmla="*/ 2825 h 3228"/>
                  <a:gd name="T6" fmla="*/ 2553 w 3541"/>
                  <a:gd name="T7" fmla="*/ 3140 h 3228"/>
                  <a:gd name="T8" fmla="*/ 3084 w 3541"/>
                  <a:gd name="T9" fmla="*/ 3091 h 3228"/>
                  <a:gd name="T10" fmla="*/ 3432 w 3541"/>
                  <a:gd name="T11" fmla="*/ 2706 h 3228"/>
                  <a:gd name="T12" fmla="*/ 3432 w 3541"/>
                  <a:gd name="T13" fmla="*/ 2167 h 3228"/>
                  <a:gd name="T14" fmla="*/ 3084 w 3541"/>
                  <a:gd name="T15" fmla="*/ 1781 h 3228"/>
                  <a:gd name="T16" fmla="*/ 645 w 3541"/>
                  <a:gd name="T17" fmla="*/ 1716 h 3228"/>
                  <a:gd name="T18" fmla="*/ 206 w 3541"/>
                  <a:gd name="T19" fmla="*/ 1992 h 3228"/>
                  <a:gd name="T20" fmla="*/ 61 w 3541"/>
                  <a:gd name="T21" fmla="*/ 2506 h 3228"/>
                  <a:gd name="T22" fmla="*/ 295 w 3541"/>
                  <a:gd name="T23" fmla="*/ 2977 h 3228"/>
                  <a:gd name="T24" fmla="*/ 783 w 3541"/>
                  <a:gd name="T25" fmla="*/ 3169 h 3228"/>
                  <a:gd name="T26" fmla="*/ 1273 w 3541"/>
                  <a:gd name="T27" fmla="*/ 2977 h 3228"/>
                  <a:gd name="T28" fmla="*/ 1506 w 3541"/>
                  <a:gd name="T29" fmla="*/ 2506 h 3228"/>
                  <a:gd name="T30" fmla="*/ 1360 w 3541"/>
                  <a:gd name="T31" fmla="*/ 1992 h 3228"/>
                  <a:gd name="T32" fmla="*/ 921 w 3541"/>
                  <a:gd name="T33" fmla="*/ 1716 h 3228"/>
                  <a:gd name="T34" fmla="*/ 1106 w 3541"/>
                  <a:gd name="T35" fmla="*/ 1647 h 3228"/>
                  <a:gd name="T36" fmla="*/ 1452 w 3541"/>
                  <a:gd name="T37" fmla="*/ 2024 h 3228"/>
                  <a:gd name="T38" fmla="*/ 1562 w 3541"/>
                  <a:gd name="T39" fmla="*/ 2519 h 3228"/>
                  <a:gd name="T40" fmla="*/ 1977 w 3541"/>
                  <a:gd name="T41" fmla="*/ 2519 h 3228"/>
                  <a:gd name="T42" fmla="*/ 2087 w 3541"/>
                  <a:gd name="T43" fmla="*/ 2024 h 3228"/>
                  <a:gd name="T44" fmla="*/ 2435 w 3541"/>
                  <a:gd name="T45" fmla="*/ 1647 h 3228"/>
                  <a:gd name="T46" fmla="*/ 2138 w 3541"/>
                  <a:gd name="T47" fmla="*/ 1491 h 3228"/>
                  <a:gd name="T48" fmla="*/ 1640 w 3541"/>
                  <a:gd name="T49" fmla="*/ 1574 h 3228"/>
                  <a:gd name="T50" fmla="*/ 1770 w 3541"/>
                  <a:gd name="T51" fmla="*/ 58 h 3228"/>
                  <a:gd name="T52" fmla="*/ 1282 w 3541"/>
                  <a:gd name="T53" fmla="*/ 251 h 3228"/>
                  <a:gd name="T54" fmla="*/ 1049 w 3541"/>
                  <a:gd name="T55" fmla="*/ 722 h 3228"/>
                  <a:gd name="T56" fmla="*/ 1193 w 3541"/>
                  <a:gd name="T57" fmla="*/ 1236 h 3228"/>
                  <a:gd name="T58" fmla="*/ 1632 w 3541"/>
                  <a:gd name="T59" fmla="*/ 1513 h 3228"/>
                  <a:gd name="T60" fmla="*/ 2154 w 3541"/>
                  <a:gd name="T61" fmla="*/ 1415 h 3228"/>
                  <a:gd name="T62" fmla="*/ 2466 w 3541"/>
                  <a:gd name="T63" fmla="*/ 998 h 3228"/>
                  <a:gd name="T64" fmla="*/ 2418 w 3541"/>
                  <a:gd name="T65" fmla="*/ 461 h 3228"/>
                  <a:gd name="T66" fmla="*/ 2037 w 3541"/>
                  <a:gd name="T67" fmla="*/ 110 h 3228"/>
                  <a:gd name="T68" fmla="*/ 1911 w 3541"/>
                  <a:gd name="T69" fmla="*/ 13 h 3228"/>
                  <a:gd name="T70" fmla="*/ 2369 w 3541"/>
                  <a:gd name="T71" fmla="*/ 282 h 3228"/>
                  <a:gd name="T72" fmla="*/ 2553 w 3541"/>
                  <a:gd name="T73" fmla="*/ 793 h 3228"/>
                  <a:gd name="T74" fmla="*/ 2371 w 3541"/>
                  <a:gd name="T75" fmla="*/ 1299 h 3228"/>
                  <a:gd name="T76" fmla="*/ 2689 w 3541"/>
                  <a:gd name="T77" fmla="*/ 1647 h 3228"/>
                  <a:gd name="T78" fmla="*/ 3208 w 3541"/>
                  <a:gd name="T79" fmla="*/ 1789 h 3228"/>
                  <a:gd name="T80" fmla="*/ 3513 w 3541"/>
                  <a:gd name="T81" fmla="*/ 2225 h 3228"/>
                  <a:gd name="T82" fmla="*/ 3465 w 3541"/>
                  <a:gd name="T83" fmla="*/ 2775 h 3228"/>
                  <a:gd name="T84" fmla="*/ 3092 w 3541"/>
                  <a:gd name="T85" fmla="*/ 3152 h 3228"/>
                  <a:gd name="T86" fmla="*/ 2547 w 3541"/>
                  <a:gd name="T87" fmla="*/ 3200 h 3228"/>
                  <a:gd name="T88" fmla="*/ 2113 w 3541"/>
                  <a:gd name="T89" fmla="*/ 2886 h 3228"/>
                  <a:gd name="T90" fmla="*/ 1770 w 3541"/>
                  <a:gd name="T91" fmla="*/ 2671 h 3228"/>
                  <a:gd name="T92" fmla="*/ 1427 w 3541"/>
                  <a:gd name="T93" fmla="*/ 2886 h 3228"/>
                  <a:gd name="T94" fmla="*/ 994 w 3541"/>
                  <a:gd name="T95" fmla="*/ 3200 h 3228"/>
                  <a:gd name="T96" fmla="*/ 448 w 3541"/>
                  <a:gd name="T97" fmla="*/ 3152 h 3228"/>
                  <a:gd name="T98" fmla="*/ 76 w 3541"/>
                  <a:gd name="T99" fmla="*/ 2775 h 3228"/>
                  <a:gd name="T100" fmla="*/ 28 w 3541"/>
                  <a:gd name="T101" fmla="*/ 2225 h 3228"/>
                  <a:gd name="T102" fmla="*/ 332 w 3541"/>
                  <a:gd name="T103" fmla="*/ 1789 h 3228"/>
                  <a:gd name="T104" fmla="*/ 850 w 3541"/>
                  <a:gd name="T105" fmla="*/ 1647 h 3228"/>
                  <a:gd name="T106" fmla="*/ 1169 w 3541"/>
                  <a:gd name="T107" fmla="*/ 1299 h 3228"/>
                  <a:gd name="T108" fmla="*/ 987 w 3541"/>
                  <a:gd name="T109" fmla="*/ 793 h 3228"/>
                  <a:gd name="T110" fmla="*/ 1172 w 3541"/>
                  <a:gd name="T111" fmla="*/ 282 h 3228"/>
                  <a:gd name="T112" fmla="*/ 1629 w 3541"/>
                  <a:gd name="T113" fmla="*/ 13 h 3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41" h="3228">
                    <a:moveTo>
                      <a:pt x="2756" y="1703"/>
                    </a:moveTo>
                    <a:lnTo>
                      <a:pt x="2686" y="1706"/>
                    </a:lnTo>
                    <a:lnTo>
                      <a:pt x="2619" y="1716"/>
                    </a:lnTo>
                    <a:lnTo>
                      <a:pt x="2553" y="1731"/>
                    </a:lnTo>
                    <a:lnTo>
                      <a:pt x="2490" y="1754"/>
                    </a:lnTo>
                    <a:lnTo>
                      <a:pt x="2429" y="1781"/>
                    </a:lnTo>
                    <a:lnTo>
                      <a:pt x="2372" y="1814"/>
                    </a:lnTo>
                    <a:lnTo>
                      <a:pt x="2318" y="1852"/>
                    </a:lnTo>
                    <a:lnTo>
                      <a:pt x="2268" y="1895"/>
                    </a:lnTo>
                    <a:lnTo>
                      <a:pt x="2221" y="1942"/>
                    </a:lnTo>
                    <a:lnTo>
                      <a:pt x="2179" y="1992"/>
                    </a:lnTo>
                    <a:lnTo>
                      <a:pt x="2141" y="2047"/>
                    </a:lnTo>
                    <a:lnTo>
                      <a:pt x="2109" y="2105"/>
                    </a:lnTo>
                    <a:lnTo>
                      <a:pt x="2082" y="2167"/>
                    </a:lnTo>
                    <a:lnTo>
                      <a:pt x="2060" y="2230"/>
                    </a:lnTo>
                    <a:lnTo>
                      <a:pt x="2044" y="2296"/>
                    </a:lnTo>
                    <a:lnTo>
                      <a:pt x="2035" y="2365"/>
                    </a:lnTo>
                    <a:lnTo>
                      <a:pt x="2031" y="2436"/>
                    </a:lnTo>
                    <a:lnTo>
                      <a:pt x="2035" y="2506"/>
                    </a:lnTo>
                    <a:lnTo>
                      <a:pt x="2044" y="2575"/>
                    </a:lnTo>
                    <a:lnTo>
                      <a:pt x="2060" y="2641"/>
                    </a:lnTo>
                    <a:lnTo>
                      <a:pt x="2082" y="2706"/>
                    </a:lnTo>
                    <a:lnTo>
                      <a:pt x="2109" y="2767"/>
                    </a:lnTo>
                    <a:lnTo>
                      <a:pt x="2141" y="2825"/>
                    </a:lnTo>
                    <a:lnTo>
                      <a:pt x="2179" y="2880"/>
                    </a:lnTo>
                    <a:lnTo>
                      <a:pt x="2221" y="2930"/>
                    </a:lnTo>
                    <a:lnTo>
                      <a:pt x="2268" y="2977"/>
                    </a:lnTo>
                    <a:lnTo>
                      <a:pt x="2318" y="3020"/>
                    </a:lnTo>
                    <a:lnTo>
                      <a:pt x="2372" y="3058"/>
                    </a:lnTo>
                    <a:lnTo>
                      <a:pt x="2429" y="3091"/>
                    </a:lnTo>
                    <a:lnTo>
                      <a:pt x="2490" y="3118"/>
                    </a:lnTo>
                    <a:lnTo>
                      <a:pt x="2553" y="3140"/>
                    </a:lnTo>
                    <a:lnTo>
                      <a:pt x="2619" y="3156"/>
                    </a:lnTo>
                    <a:lnTo>
                      <a:pt x="2686" y="3166"/>
                    </a:lnTo>
                    <a:lnTo>
                      <a:pt x="2756" y="3169"/>
                    </a:lnTo>
                    <a:lnTo>
                      <a:pt x="2826" y="3166"/>
                    </a:lnTo>
                    <a:lnTo>
                      <a:pt x="2894" y="3156"/>
                    </a:lnTo>
                    <a:lnTo>
                      <a:pt x="2960" y="3140"/>
                    </a:lnTo>
                    <a:lnTo>
                      <a:pt x="3023" y="3118"/>
                    </a:lnTo>
                    <a:lnTo>
                      <a:pt x="3084" y="3091"/>
                    </a:lnTo>
                    <a:lnTo>
                      <a:pt x="3141" y="3058"/>
                    </a:lnTo>
                    <a:lnTo>
                      <a:pt x="3195" y="3020"/>
                    </a:lnTo>
                    <a:lnTo>
                      <a:pt x="3246" y="2977"/>
                    </a:lnTo>
                    <a:lnTo>
                      <a:pt x="3292" y="2930"/>
                    </a:lnTo>
                    <a:lnTo>
                      <a:pt x="3335" y="2880"/>
                    </a:lnTo>
                    <a:lnTo>
                      <a:pt x="3371" y="2825"/>
                    </a:lnTo>
                    <a:lnTo>
                      <a:pt x="3404" y="2767"/>
                    </a:lnTo>
                    <a:lnTo>
                      <a:pt x="3432" y="2706"/>
                    </a:lnTo>
                    <a:lnTo>
                      <a:pt x="3453" y="2641"/>
                    </a:lnTo>
                    <a:lnTo>
                      <a:pt x="3469" y="2575"/>
                    </a:lnTo>
                    <a:lnTo>
                      <a:pt x="3479" y="2506"/>
                    </a:lnTo>
                    <a:lnTo>
                      <a:pt x="3482" y="2436"/>
                    </a:lnTo>
                    <a:lnTo>
                      <a:pt x="3479" y="2365"/>
                    </a:lnTo>
                    <a:lnTo>
                      <a:pt x="3469" y="2296"/>
                    </a:lnTo>
                    <a:lnTo>
                      <a:pt x="3453" y="2230"/>
                    </a:lnTo>
                    <a:lnTo>
                      <a:pt x="3432" y="2167"/>
                    </a:lnTo>
                    <a:lnTo>
                      <a:pt x="3404" y="2105"/>
                    </a:lnTo>
                    <a:lnTo>
                      <a:pt x="3371" y="2047"/>
                    </a:lnTo>
                    <a:lnTo>
                      <a:pt x="3335" y="1992"/>
                    </a:lnTo>
                    <a:lnTo>
                      <a:pt x="3292" y="1942"/>
                    </a:lnTo>
                    <a:lnTo>
                      <a:pt x="3246" y="1895"/>
                    </a:lnTo>
                    <a:lnTo>
                      <a:pt x="3195" y="1852"/>
                    </a:lnTo>
                    <a:lnTo>
                      <a:pt x="3141" y="1814"/>
                    </a:lnTo>
                    <a:lnTo>
                      <a:pt x="3084" y="1781"/>
                    </a:lnTo>
                    <a:lnTo>
                      <a:pt x="3023" y="1754"/>
                    </a:lnTo>
                    <a:lnTo>
                      <a:pt x="2960" y="1731"/>
                    </a:lnTo>
                    <a:lnTo>
                      <a:pt x="2894" y="1716"/>
                    </a:lnTo>
                    <a:lnTo>
                      <a:pt x="2826" y="1706"/>
                    </a:lnTo>
                    <a:lnTo>
                      <a:pt x="2756" y="1703"/>
                    </a:lnTo>
                    <a:close/>
                    <a:moveTo>
                      <a:pt x="783" y="1703"/>
                    </a:moveTo>
                    <a:lnTo>
                      <a:pt x="713" y="1706"/>
                    </a:lnTo>
                    <a:lnTo>
                      <a:pt x="645" y="1716"/>
                    </a:lnTo>
                    <a:lnTo>
                      <a:pt x="580" y="1731"/>
                    </a:lnTo>
                    <a:lnTo>
                      <a:pt x="517" y="1754"/>
                    </a:lnTo>
                    <a:lnTo>
                      <a:pt x="456" y="1781"/>
                    </a:lnTo>
                    <a:lnTo>
                      <a:pt x="399" y="1814"/>
                    </a:lnTo>
                    <a:lnTo>
                      <a:pt x="345" y="1852"/>
                    </a:lnTo>
                    <a:lnTo>
                      <a:pt x="295" y="1895"/>
                    </a:lnTo>
                    <a:lnTo>
                      <a:pt x="248" y="1942"/>
                    </a:lnTo>
                    <a:lnTo>
                      <a:pt x="206" y="1992"/>
                    </a:lnTo>
                    <a:lnTo>
                      <a:pt x="168" y="2047"/>
                    </a:lnTo>
                    <a:lnTo>
                      <a:pt x="136" y="2105"/>
                    </a:lnTo>
                    <a:lnTo>
                      <a:pt x="109" y="2167"/>
                    </a:lnTo>
                    <a:lnTo>
                      <a:pt x="87" y="2230"/>
                    </a:lnTo>
                    <a:lnTo>
                      <a:pt x="71" y="2296"/>
                    </a:lnTo>
                    <a:lnTo>
                      <a:pt x="61" y="2365"/>
                    </a:lnTo>
                    <a:lnTo>
                      <a:pt x="58" y="2436"/>
                    </a:lnTo>
                    <a:lnTo>
                      <a:pt x="61" y="2506"/>
                    </a:lnTo>
                    <a:lnTo>
                      <a:pt x="71" y="2575"/>
                    </a:lnTo>
                    <a:lnTo>
                      <a:pt x="87" y="2641"/>
                    </a:lnTo>
                    <a:lnTo>
                      <a:pt x="109" y="2706"/>
                    </a:lnTo>
                    <a:lnTo>
                      <a:pt x="136" y="2767"/>
                    </a:lnTo>
                    <a:lnTo>
                      <a:pt x="168" y="2825"/>
                    </a:lnTo>
                    <a:lnTo>
                      <a:pt x="206" y="2880"/>
                    </a:lnTo>
                    <a:lnTo>
                      <a:pt x="248" y="2930"/>
                    </a:lnTo>
                    <a:lnTo>
                      <a:pt x="295" y="2977"/>
                    </a:lnTo>
                    <a:lnTo>
                      <a:pt x="345" y="3020"/>
                    </a:lnTo>
                    <a:lnTo>
                      <a:pt x="399" y="3058"/>
                    </a:lnTo>
                    <a:lnTo>
                      <a:pt x="456" y="3091"/>
                    </a:lnTo>
                    <a:lnTo>
                      <a:pt x="517" y="3118"/>
                    </a:lnTo>
                    <a:lnTo>
                      <a:pt x="580" y="3140"/>
                    </a:lnTo>
                    <a:lnTo>
                      <a:pt x="645" y="3156"/>
                    </a:lnTo>
                    <a:lnTo>
                      <a:pt x="713" y="3166"/>
                    </a:lnTo>
                    <a:lnTo>
                      <a:pt x="783" y="3169"/>
                    </a:lnTo>
                    <a:lnTo>
                      <a:pt x="853" y="3166"/>
                    </a:lnTo>
                    <a:lnTo>
                      <a:pt x="921" y="3156"/>
                    </a:lnTo>
                    <a:lnTo>
                      <a:pt x="987" y="3140"/>
                    </a:lnTo>
                    <a:lnTo>
                      <a:pt x="1050" y="3118"/>
                    </a:lnTo>
                    <a:lnTo>
                      <a:pt x="1110" y="3091"/>
                    </a:lnTo>
                    <a:lnTo>
                      <a:pt x="1168" y="3058"/>
                    </a:lnTo>
                    <a:lnTo>
                      <a:pt x="1222" y="3020"/>
                    </a:lnTo>
                    <a:lnTo>
                      <a:pt x="1273" y="2977"/>
                    </a:lnTo>
                    <a:lnTo>
                      <a:pt x="1318" y="2930"/>
                    </a:lnTo>
                    <a:lnTo>
                      <a:pt x="1360" y="2880"/>
                    </a:lnTo>
                    <a:lnTo>
                      <a:pt x="1398" y="2825"/>
                    </a:lnTo>
                    <a:lnTo>
                      <a:pt x="1430" y="2767"/>
                    </a:lnTo>
                    <a:lnTo>
                      <a:pt x="1459" y="2706"/>
                    </a:lnTo>
                    <a:lnTo>
                      <a:pt x="1480" y="2641"/>
                    </a:lnTo>
                    <a:lnTo>
                      <a:pt x="1495" y="2575"/>
                    </a:lnTo>
                    <a:lnTo>
                      <a:pt x="1506" y="2506"/>
                    </a:lnTo>
                    <a:lnTo>
                      <a:pt x="1509" y="2436"/>
                    </a:lnTo>
                    <a:lnTo>
                      <a:pt x="1506" y="2365"/>
                    </a:lnTo>
                    <a:lnTo>
                      <a:pt x="1495" y="2296"/>
                    </a:lnTo>
                    <a:lnTo>
                      <a:pt x="1480" y="2230"/>
                    </a:lnTo>
                    <a:lnTo>
                      <a:pt x="1459" y="2167"/>
                    </a:lnTo>
                    <a:lnTo>
                      <a:pt x="1430" y="2105"/>
                    </a:lnTo>
                    <a:lnTo>
                      <a:pt x="1398" y="2047"/>
                    </a:lnTo>
                    <a:lnTo>
                      <a:pt x="1360" y="1992"/>
                    </a:lnTo>
                    <a:lnTo>
                      <a:pt x="1318" y="1942"/>
                    </a:lnTo>
                    <a:lnTo>
                      <a:pt x="1273" y="1895"/>
                    </a:lnTo>
                    <a:lnTo>
                      <a:pt x="1222" y="1852"/>
                    </a:lnTo>
                    <a:lnTo>
                      <a:pt x="1168" y="1814"/>
                    </a:lnTo>
                    <a:lnTo>
                      <a:pt x="1110" y="1781"/>
                    </a:lnTo>
                    <a:lnTo>
                      <a:pt x="1050" y="1754"/>
                    </a:lnTo>
                    <a:lnTo>
                      <a:pt x="987" y="1731"/>
                    </a:lnTo>
                    <a:lnTo>
                      <a:pt x="921" y="1716"/>
                    </a:lnTo>
                    <a:lnTo>
                      <a:pt x="853" y="1706"/>
                    </a:lnTo>
                    <a:lnTo>
                      <a:pt x="783" y="1703"/>
                    </a:lnTo>
                    <a:close/>
                    <a:moveTo>
                      <a:pt x="1250" y="1384"/>
                    </a:moveTo>
                    <a:lnTo>
                      <a:pt x="1213" y="1430"/>
                    </a:lnTo>
                    <a:lnTo>
                      <a:pt x="1179" y="1480"/>
                    </a:lnTo>
                    <a:lnTo>
                      <a:pt x="1150" y="1533"/>
                    </a:lnTo>
                    <a:lnTo>
                      <a:pt x="1125" y="1588"/>
                    </a:lnTo>
                    <a:lnTo>
                      <a:pt x="1106" y="1647"/>
                    </a:lnTo>
                    <a:lnTo>
                      <a:pt x="1091" y="1707"/>
                    </a:lnTo>
                    <a:lnTo>
                      <a:pt x="1153" y="1738"/>
                    </a:lnTo>
                    <a:lnTo>
                      <a:pt x="1213" y="1774"/>
                    </a:lnTo>
                    <a:lnTo>
                      <a:pt x="1270" y="1815"/>
                    </a:lnTo>
                    <a:lnTo>
                      <a:pt x="1322" y="1861"/>
                    </a:lnTo>
                    <a:lnTo>
                      <a:pt x="1370" y="1911"/>
                    </a:lnTo>
                    <a:lnTo>
                      <a:pt x="1413" y="1966"/>
                    </a:lnTo>
                    <a:lnTo>
                      <a:pt x="1452" y="2024"/>
                    </a:lnTo>
                    <a:lnTo>
                      <a:pt x="1487" y="2086"/>
                    </a:lnTo>
                    <a:lnTo>
                      <a:pt x="1515" y="2150"/>
                    </a:lnTo>
                    <a:lnTo>
                      <a:pt x="1537" y="2218"/>
                    </a:lnTo>
                    <a:lnTo>
                      <a:pt x="1553" y="2289"/>
                    </a:lnTo>
                    <a:lnTo>
                      <a:pt x="1563" y="2361"/>
                    </a:lnTo>
                    <a:lnTo>
                      <a:pt x="1566" y="2436"/>
                    </a:lnTo>
                    <a:lnTo>
                      <a:pt x="1565" y="2478"/>
                    </a:lnTo>
                    <a:lnTo>
                      <a:pt x="1562" y="2519"/>
                    </a:lnTo>
                    <a:lnTo>
                      <a:pt x="1613" y="2533"/>
                    </a:lnTo>
                    <a:lnTo>
                      <a:pt x="1663" y="2544"/>
                    </a:lnTo>
                    <a:lnTo>
                      <a:pt x="1716" y="2551"/>
                    </a:lnTo>
                    <a:lnTo>
                      <a:pt x="1770" y="2553"/>
                    </a:lnTo>
                    <a:lnTo>
                      <a:pt x="1824" y="2551"/>
                    </a:lnTo>
                    <a:lnTo>
                      <a:pt x="1876" y="2544"/>
                    </a:lnTo>
                    <a:lnTo>
                      <a:pt x="1928" y="2533"/>
                    </a:lnTo>
                    <a:lnTo>
                      <a:pt x="1977" y="2519"/>
                    </a:lnTo>
                    <a:lnTo>
                      <a:pt x="1974" y="2478"/>
                    </a:lnTo>
                    <a:lnTo>
                      <a:pt x="1973" y="2436"/>
                    </a:lnTo>
                    <a:lnTo>
                      <a:pt x="1976" y="2361"/>
                    </a:lnTo>
                    <a:lnTo>
                      <a:pt x="1987" y="2289"/>
                    </a:lnTo>
                    <a:lnTo>
                      <a:pt x="2003" y="2218"/>
                    </a:lnTo>
                    <a:lnTo>
                      <a:pt x="2026" y="2150"/>
                    </a:lnTo>
                    <a:lnTo>
                      <a:pt x="2054" y="2086"/>
                    </a:lnTo>
                    <a:lnTo>
                      <a:pt x="2087" y="2024"/>
                    </a:lnTo>
                    <a:lnTo>
                      <a:pt x="2126" y="1966"/>
                    </a:lnTo>
                    <a:lnTo>
                      <a:pt x="2171" y="1911"/>
                    </a:lnTo>
                    <a:lnTo>
                      <a:pt x="2218" y="1861"/>
                    </a:lnTo>
                    <a:lnTo>
                      <a:pt x="2271" y="1815"/>
                    </a:lnTo>
                    <a:lnTo>
                      <a:pt x="2327" y="1774"/>
                    </a:lnTo>
                    <a:lnTo>
                      <a:pt x="2386" y="1738"/>
                    </a:lnTo>
                    <a:lnTo>
                      <a:pt x="2450" y="1707"/>
                    </a:lnTo>
                    <a:lnTo>
                      <a:pt x="2435" y="1647"/>
                    </a:lnTo>
                    <a:lnTo>
                      <a:pt x="2414" y="1588"/>
                    </a:lnTo>
                    <a:lnTo>
                      <a:pt x="2390" y="1533"/>
                    </a:lnTo>
                    <a:lnTo>
                      <a:pt x="2360" y="1480"/>
                    </a:lnTo>
                    <a:lnTo>
                      <a:pt x="2327" y="1430"/>
                    </a:lnTo>
                    <a:lnTo>
                      <a:pt x="2289" y="1384"/>
                    </a:lnTo>
                    <a:lnTo>
                      <a:pt x="2242" y="1424"/>
                    </a:lnTo>
                    <a:lnTo>
                      <a:pt x="2191" y="1460"/>
                    </a:lnTo>
                    <a:lnTo>
                      <a:pt x="2138" y="1491"/>
                    </a:lnTo>
                    <a:lnTo>
                      <a:pt x="2082" y="1518"/>
                    </a:lnTo>
                    <a:lnTo>
                      <a:pt x="2023" y="1542"/>
                    </a:lnTo>
                    <a:lnTo>
                      <a:pt x="1962" y="1561"/>
                    </a:lnTo>
                    <a:lnTo>
                      <a:pt x="1900" y="1574"/>
                    </a:lnTo>
                    <a:lnTo>
                      <a:pt x="1836" y="1582"/>
                    </a:lnTo>
                    <a:lnTo>
                      <a:pt x="1770" y="1585"/>
                    </a:lnTo>
                    <a:lnTo>
                      <a:pt x="1704" y="1582"/>
                    </a:lnTo>
                    <a:lnTo>
                      <a:pt x="1640" y="1574"/>
                    </a:lnTo>
                    <a:lnTo>
                      <a:pt x="1577" y="1561"/>
                    </a:lnTo>
                    <a:lnTo>
                      <a:pt x="1517" y="1542"/>
                    </a:lnTo>
                    <a:lnTo>
                      <a:pt x="1459" y="1518"/>
                    </a:lnTo>
                    <a:lnTo>
                      <a:pt x="1402" y="1491"/>
                    </a:lnTo>
                    <a:lnTo>
                      <a:pt x="1348" y="1460"/>
                    </a:lnTo>
                    <a:lnTo>
                      <a:pt x="1298" y="1424"/>
                    </a:lnTo>
                    <a:lnTo>
                      <a:pt x="1250" y="1384"/>
                    </a:lnTo>
                    <a:close/>
                    <a:moveTo>
                      <a:pt x="1770" y="58"/>
                    </a:moveTo>
                    <a:lnTo>
                      <a:pt x="1700" y="62"/>
                    </a:lnTo>
                    <a:lnTo>
                      <a:pt x="1632" y="72"/>
                    </a:lnTo>
                    <a:lnTo>
                      <a:pt x="1566" y="88"/>
                    </a:lnTo>
                    <a:lnTo>
                      <a:pt x="1503" y="110"/>
                    </a:lnTo>
                    <a:lnTo>
                      <a:pt x="1442" y="138"/>
                    </a:lnTo>
                    <a:lnTo>
                      <a:pt x="1385" y="171"/>
                    </a:lnTo>
                    <a:lnTo>
                      <a:pt x="1331" y="208"/>
                    </a:lnTo>
                    <a:lnTo>
                      <a:pt x="1282" y="251"/>
                    </a:lnTo>
                    <a:lnTo>
                      <a:pt x="1235" y="297"/>
                    </a:lnTo>
                    <a:lnTo>
                      <a:pt x="1193" y="349"/>
                    </a:lnTo>
                    <a:lnTo>
                      <a:pt x="1155" y="403"/>
                    </a:lnTo>
                    <a:lnTo>
                      <a:pt x="1123" y="461"/>
                    </a:lnTo>
                    <a:lnTo>
                      <a:pt x="1096" y="522"/>
                    </a:lnTo>
                    <a:lnTo>
                      <a:pt x="1074" y="587"/>
                    </a:lnTo>
                    <a:lnTo>
                      <a:pt x="1058" y="653"/>
                    </a:lnTo>
                    <a:lnTo>
                      <a:pt x="1049" y="722"/>
                    </a:lnTo>
                    <a:lnTo>
                      <a:pt x="1045" y="793"/>
                    </a:lnTo>
                    <a:lnTo>
                      <a:pt x="1049" y="863"/>
                    </a:lnTo>
                    <a:lnTo>
                      <a:pt x="1058" y="931"/>
                    </a:lnTo>
                    <a:lnTo>
                      <a:pt x="1074" y="998"/>
                    </a:lnTo>
                    <a:lnTo>
                      <a:pt x="1096" y="1062"/>
                    </a:lnTo>
                    <a:lnTo>
                      <a:pt x="1123" y="1123"/>
                    </a:lnTo>
                    <a:lnTo>
                      <a:pt x="1155" y="1181"/>
                    </a:lnTo>
                    <a:lnTo>
                      <a:pt x="1193" y="1236"/>
                    </a:lnTo>
                    <a:lnTo>
                      <a:pt x="1235" y="1287"/>
                    </a:lnTo>
                    <a:lnTo>
                      <a:pt x="1282" y="1334"/>
                    </a:lnTo>
                    <a:lnTo>
                      <a:pt x="1331" y="1377"/>
                    </a:lnTo>
                    <a:lnTo>
                      <a:pt x="1385" y="1415"/>
                    </a:lnTo>
                    <a:lnTo>
                      <a:pt x="1442" y="1448"/>
                    </a:lnTo>
                    <a:lnTo>
                      <a:pt x="1503" y="1475"/>
                    </a:lnTo>
                    <a:lnTo>
                      <a:pt x="1566" y="1497"/>
                    </a:lnTo>
                    <a:lnTo>
                      <a:pt x="1632" y="1513"/>
                    </a:lnTo>
                    <a:lnTo>
                      <a:pt x="1700" y="1523"/>
                    </a:lnTo>
                    <a:lnTo>
                      <a:pt x="1770" y="1526"/>
                    </a:lnTo>
                    <a:lnTo>
                      <a:pt x="1839" y="1523"/>
                    </a:lnTo>
                    <a:lnTo>
                      <a:pt x="1907" y="1513"/>
                    </a:lnTo>
                    <a:lnTo>
                      <a:pt x="1973" y="1497"/>
                    </a:lnTo>
                    <a:lnTo>
                      <a:pt x="2037" y="1475"/>
                    </a:lnTo>
                    <a:lnTo>
                      <a:pt x="2097" y="1448"/>
                    </a:lnTo>
                    <a:lnTo>
                      <a:pt x="2154" y="1415"/>
                    </a:lnTo>
                    <a:lnTo>
                      <a:pt x="2208" y="1377"/>
                    </a:lnTo>
                    <a:lnTo>
                      <a:pt x="2259" y="1334"/>
                    </a:lnTo>
                    <a:lnTo>
                      <a:pt x="2305" y="1287"/>
                    </a:lnTo>
                    <a:lnTo>
                      <a:pt x="2347" y="1236"/>
                    </a:lnTo>
                    <a:lnTo>
                      <a:pt x="2385" y="1181"/>
                    </a:lnTo>
                    <a:lnTo>
                      <a:pt x="2418" y="1123"/>
                    </a:lnTo>
                    <a:lnTo>
                      <a:pt x="2445" y="1062"/>
                    </a:lnTo>
                    <a:lnTo>
                      <a:pt x="2466" y="998"/>
                    </a:lnTo>
                    <a:lnTo>
                      <a:pt x="2482" y="931"/>
                    </a:lnTo>
                    <a:lnTo>
                      <a:pt x="2492" y="863"/>
                    </a:lnTo>
                    <a:lnTo>
                      <a:pt x="2495" y="793"/>
                    </a:lnTo>
                    <a:lnTo>
                      <a:pt x="2492" y="722"/>
                    </a:lnTo>
                    <a:lnTo>
                      <a:pt x="2482" y="653"/>
                    </a:lnTo>
                    <a:lnTo>
                      <a:pt x="2466" y="587"/>
                    </a:lnTo>
                    <a:lnTo>
                      <a:pt x="2445" y="522"/>
                    </a:lnTo>
                    <a:lnTo>
                      <a:pt x="2418" y="461"/>
                    </a:lnTo>
                    <a:lnTo>
                      <a:pt x="2385" y="403"/>
                    </a:lnTo>
                    <a:lnTo>
                      <a:pt x="2347" y="349"/>
                    </a:lnTo>
                    <a:lnTo>
                      <a:pt x="2305" y="297"/>
                    </a:lnTo>
                    <a:lnTo>
                      <a:pt x="2259" y="251"/>
                    </a:lnTo>
                    <a:lnTo>
                      <a:pt x="2208" y="208"/>
                    </a:lnTo>
                    <a:lnTo>
                      <a:pt x="2154" y="171"/>
                    </a:lnTo>
                    <a:lnTo>
                      <a:pt x="2097" y="138"/>
                    </a:lnTo>
                    <a:lnTo>
                      <a:pt x="2037" y="110"/>
                    </a:lnTo>
                    <a:lnTo>
                      <a:pt x="1973" y="88"/>
                    </a:lnTo>
                    <a:lnTo>
                      <a:pt x="1907" y="72"/>
                    </a:lnTo>
                    <a:lnTo>
                      <a:pt x="1839" y="62"/>
                    </a:lnTo>
                    <a:lnTo>
                      <a:pt x="1770" y="58"/>
                    </a:lnTo>
                    <a:close/>
                    <a:moveTo>
                      <a:pt x="1770" y="0"/>
                    </a:moveTo>
                    <a:lnTo>
                      <a:pt x="1770" y="0"/>
                    </a:lnTo>
                    <a:lnTo>
                      <a:pt x="1841" y="3"/>
                    </a:lnTo>
                    <a:lnTo>
                      <a:pt x="1911" y="13"/>
                    </a:lnTo>
                    <a:lnTo>
                      <a:pt x="1978" y="28"/>
                    </a:lnTo>
                    <a:lnTo>
                      <a:pt x="2043" y="50"/>
                    </a:lnTo>
                    <a:lnTo>
                      <a:pt x="2106" y="76"/>
                    </a:lnTo>
                    <a:lnTo>
                      <a:pt x="2165" y="109"/>
                    </a:lnTo>
                    <a:lnTo>
                      <a:pt x="2221" y="145"/>
                    </a:lnTo>
                    <a:lnTo>
                      <a:pt x="2275" y="186"/>
                    </a:lnTo>
                    <a:lnTo>
                      <a:pt x="2324" y="232"/>
                    </a:lnTo>
                    <a:lnTo>
                      <a:pt x="2369" y="282"/>
                    </a:lnTo>
                    <a:lnTo>
                      <a:pt x="2410" y="336"/>
                    </a:lnTo>
                    <a:lnTo>
                      <a:pt x="2447" y="392"/>
                    </a:lnTo>
                    <a:lnTo>
                      <a:pt x="2478" y="453"/>
                    </a:lnTo>
                    <a:lnTo>
                      <a:pt x="2505" y="517"/>
                    </a:lnTo>
                    <a:lnTo>
                      <a:pt x="2525" y="582"/>
                    </a:lnTo>
                    <a:lnTo>
                      <a:pt x="2542" y="650"/>
                    </a:lnTo>
                    <a:lnTo>
                      <a:pt x="2550" y="721"/>
                    </a:lnTo>
                    <a:lnTo>
                      <a:pt x="2553" y="793"/>
                    </a:lnTo>
                    <a:lnTo>
                      <a:pt x="2550" y="864"/>
                    </a:lnTo>
                    <a:lnTo>
                      <a:pt x="2542" y="934"/>
                    </a:lnTo>
                    <a:lnTo>
                      <a:pt x="2525" y="1001"/>
                    </a:lnTo>
                    <a:lnTo>
                      <a:pt x="2505" y="1067"/>
                    </a:lnTo>
                    <a:lnTo>
                      <a:pt x="2479" y="1130"/>
                    </a:lnTo>
                    <a:lnTo>
                      <a:pt x="2448" y="1190"/>
                    </a:lnTo>
                    <a:lnTo>
                      <a:pt x="2412" y="1247"/>
                    </a:lnTo>
                    <a:lnTo>
                      <a:pt x="2371" y="1299"/>
                    </a:lnTo>
                    <a:lnTo>
                      <a:pt x="2415" y="1353"/>
                    </a:lnTo>
                    <a:lnTo>
                      <a:pt x="2454" y="1410"/>
                    </a:lnTo>
                    <a:lnTo>
                      <a:pt x="2489" y="1470"/>
                    </a:lnTo>
                    <a:lnTo>
                      <a:pt x="2518" y="1534"/>
                    </a:lnTo>
                    <a:lnTo>
                      <a:pt x="2543" y="1600"/>
                    </a:lnTo>
                    <a:lnTo>
                      <a:pt x="2561" y="1670"/>
                    </a:lnTo>
                    <a:lnTo>
                      <a:pt x="2625" y="1656"/>
                    </a:lnTo>
                    <a:lnTo>
                      <a:pt x="2689" y="1647"/>
                    </a:lnTo>
                    <a:lnTo>
                      <a:pt x="2756" y="1644"/>
                    </a:lnTo>
                    <a:lnTo>
                      <a:pt x="2828" y="1647"/>
                    </a:lnTo>
                    <a:lnTo>
                      <a:pt x="2898" y="1656"/>
                    </a:lnTo>
                    <a:lnTo>
                      <a:pt x="2965" y="1672"/>
                    </a:lnTo>
                    <a:lnTo>
                      <a:pt x="3029" y="1693"/>
                    </a:lnTo>
                    <a:lnTo>
                      <a:pt x="3092" y="1720"/>
                    </a:lnTo>
                    <a:lnTo>
                      <a:pt x="3151" y="1752"/>
                    </a:lnTo>
                    <a:lnTo>
                      <a:pt x="3208" y="1789"/>
                    </a:lnTo>
                    <a:lnTo>
                      <a:pt x="3261" y="1830"/>
                    </a:lnTo>
                    <a:lnTo>
                      <a:pt x="3311" y="1876"/>
                    </a:lnTo>
                    <a:lnTo>
                      <a:pt x="3356" y="1925"/>
                    </a:lnTo>
                    <a:lnTo>
                      <a:pt x="3397" y="1979"/>
                    </a:lnTo>
                    <a:lnTo>
                      <a:pt x="3433" y="2037"/>
                    </a:lnTo>
                    <a:lnTo>
                      <a:pt x="3465" y="2097"/>
                    </a:lnTo>
                    <a:lnTo>
                      <a:pt x="3491" y="2160"/>
                    </a:lnTo>
                    <a:lnTo>
                      <a:pt x="3513" y="2225"/>
                    </a:lnTo>
                    <a:lnTo>
                      <a:pt x="3528" y="2293"/>
                    </a:lnTo>
                    <a:lnTo>
                      <a:pt x="3537" y="2364"/>
                    </a:lnTo>
                    <a:lnTo>
                      <a:pt x="3541" y="2436"/>
                    </a:lnTo>
                    <a:lnTo>
                      <a:pt x="3537" y="2508"/>
                    </a:lnTo>
                    <a:lnTo>
                      <a:pt x="3528" y="2578"/>
                    </a:lnTo>
                    <a:lnTo>
                      <a:pt x="3513" y="2647"/>
                    </a:lnTo>
                    <a:lnTo>
                      <a:pt x="3491" y="2712"/>
                    </a:lnTo>
                    <a:lnTo>
                      <a:pt x="3465" y="2775"/>
                    </a:lnTo>
                    <a:lnTo>
                      <a:pt x="3433" y="2835"/>
                    </a:lnTo>
                    <a:lnTo>
                      <a:pt x="3397" y="2892"/>
                    </a:lnTo>
                    <a:lnTo>
                      <a:pt x="3356" y="2946"/>
                    </a:lnTo>
                    <a:lnTo>
                      <a:pt x="3311" y="2996"/>
                    </a:lnTo>
                    <a:lnTo>
                      <a:pt x="3261" y="3042"/>
                    </a:lnTo>
                    <a:lnTo>
                      <a:pt x="3208" y="3083"/>
                    </a:lnTo>
                    <a:lnTo>
                      <a:pt x="3151" y="3120"/>
                    </a:lnTo>
                    <a:lnTo>
                      <a:pt x="3092" y="3152"/>
                    </a:lnTo>
                    <a:lnTo>
                      <a:pt x="3029" y="3179"/>
                    </a:lnTo>
                    <a:lnTo>
                      <a:pt x="2965" y="3200"/>
                    </a:lnTo>
                    <a:lnTo>
                      <a:pt x="2898" y="3215"/>
                    </a:lnTo>
                    <a:lnTo>
                      <a:pt x="2828" y="3225"/>
                    </a:lnTo>
                    <a:lnTo>
                      <a:pt x="2756" y="3228"/>
                    </a:lnTo>
                    <a:lnTo>
                      <a:pt x="2684" y="3225"/>
                    </a:lnTo>
                    <a:lnTo>
                      <a:pt x="2615" y="3215"/>
                    </a:lnTo>
                    <a:lnTo>
                      <a:pt x="2547" y="3200"/>
                    </a:lnTo>
                    <a:lnTo>
                      <a:pt x="2481" y="3178"/>
                    </a:lnTo>
                    <a:lnTo>
                      <a:pt x="2418" y="3151"/>
                    </a:lnTo>
                    <a:lnTo>
                      <a:pt x="2358" y="3118"/>
                    </a:lnTo>
                    <a:lnTo>
                      <a:pt x="2301" y="3080"/>
                    </a:lnTo>
                    <a:lnTo>
                      <a:pt x="2248" y="3038"/>
                    </a:lnTo>
                    <a:lnTo>
                      <a:pt x="2199" y="2991"/>
                    </a:lnTo>
                    <a:lnTo>
                      <a:pt x="2153" y="2940"/>
                    </a:lnTo>
                    <a:lnTo>
                      <a:pt x="2113" y="2886"/>
                    </a:lnTo>
                    <a:lnTo>
                      <a:pt x="2077" y="2828"/>
                    </a:lnTo>
                    <a:lnTo>
                      <a:pt x="2045" y="2767"/>
                    </a:lnTo>
                    <a:lnTo>
                      <a:pt x="2019" y="2702"/>
                    </a:lnTo>
                    <a:lnTo>
                      <a:pt x="1999" y="2636"/>
                    </a:lnTo>
                    <a:lnTo>
                      <a:pt x="1944" y="2650"/>
                    </a:lnTo>
                    <a:lnTo>
                      <a:pt x="1888" y="2661"/>
                    </a:lnTo>
                    <a:lnTo>
                      <a:pt x="1830" y="2668"/>
                    </a:lnTo>
                    <a:lnTo>
                      <a:pt x="1770" y="2671"/>
                    </a:lnTo>
                    <a:lnTo>
                      <a:pt x="1711" y="2668"/>
                    </a:lnTo>
                    <a:lnTo>
                      <a:pt x="1653" y="2661"/>
                    </a:lnTo>
                    <a:lnTo>
                      <a:pt x="1597" y="2650"/>
                    </a:lnTo>
                    <a:lnTo>
                      <a:pt x="1542" y="2636"/>
                    </a:lnTo>
                    <a:lnTo>
                      <a:pt x="1521" y="2702"/>
                    </a:lnTo>
                    <a:lnTo>
                      <a:pt x="1495" y="2767"/>
                    </a:lnTo>
                    <a:lnTo>
                      <a:pt x="1464" y="2828"/>
                    </a:lnTo>
                    <a:lnTo>
                      <a:pt x="1427" y="2886"/>
                    </a:lnTo>
                    <a:lnTo>
                      <a:pt x="1386" y="2940"/>
                    </a:lnTo>
                    <a:lnTo>
                      <a:pt x="1341" y="2991"/>
                    </a:lnTo>
                    <a:lnTo>
                      <a:pt x="1291" y="3038"/>
                    </a:lnTo>
                    <a:lnTo>
                      <a:pt x="1238" y="3080"/>
                    </a:lnTo>
                    <a:lnTo>
                      <a:pt x="1182" y="3118"/>
                    </a:lnTo>
                    <a:lnTo>
                      <a:pt x="1122" y="3151"/>
                    </a:lnTo>
                    <a:lnTo>
                      <a:pt x="1059" y="3178"/>
                    </a:lnTo>
                    <a:lnTo>
                      <a:pt x="994" y="3200"/>
                    </a:lnTo>
                    <a:lnTo>
                      <a:pt x="926" y="3215"/>
                    </a:lnTo>
                    <a:lnTo>
                      <a:pt x="855" y="3225"/>
                    </a:lnTo>
                    <a:lnTo>
                      <a:pt x="783" y="3228"/>
                    </a:lnTo>
                    <a:lnTo>
                      <a:pt x="712" y="3225"/>
                    </a:lnTo>
                    <a:lnTo>
                      <a:pt x="643" y="3215"/>
                    </a:lnTo>
                    <a:lnTo>
                      <a:pt x="575" y="3200"/>
                    </a:lnTo>
                    <a:lnTo>
                      <a:pt x="510" y="3179"/>
                    </a:lnTo>
                    <a:lnTo>
                      <a:pt x="448" y="3152"/>
                    </a:lnTo>
                    <a:lnTo>
                      <a:pt x="388" y="3120"/>
                    </a:lnTo>
                    <a:lnTo>
                      <a:pt x="332" y="3083"/>
                    </a:lnTo>
                    <a:lnTo>
                      <a:pt x="279" y="3042"/>
                    </a:lnTo>
                    <a:lnTo>
                      <a:pt x="230" y="2996"/>
                    </a:lnTo>
                    <a:lnTo>
                      <a:pt x="184" y="2946"/>
                    </a:lnTo>
                    <a:lnTo>
                      <a:pt x="143" y="2892"/>
                    </a:lnTo>
                    <a:lnTo>
                      <a:pt x="107" y="2835"/>
                    </a:lnTo>
                    <a:lnTo>
                      <a:pt x="76" y="2775"/>
                    </a:lnTo>
                    <a:lnTo>
                      <a:pt x="50" y="2712"/>
                    </a:lnTo>
                    <a:lnTo>
                      <a:pt x="28" y="2647"/>
                    </a:lnTo>
                    <a:lnTo>
                      <a:pt x="13" y="2578"/>
                    </a:lnTo>
                    <a:lnTo>
                      <a:pt x="3" y="2508"/>
                    </a:lnTo>
                    <a:lnTo>
                      <a:pt x="0" y="2436"/>
                    </a:lnTo>
                    <a:lnTo>
                      <a:pt x="3" y="2364"/>
                    </a:lnTo>
                    <a:lnTo>
                      <a:pt x="13" y="2293"/>
                    </a:lnTo>
                    <a:lnTo>
                      <a:pt x="28" y="2225"/>
                    </a:lnTo>
                    <a:lnTo>
                      <a:pt x="50" y="2160"/>
                    </a:lnTo>
                    <a:lnTo>
                      <a:pt x="76" y="2097"/>
                    </a:lnTo>
                    <a:lnTo>
                      <a:pt x="107" y="2037"/>
                    </a:lnTo>
                    <a:lnTo>
                      <a:pt x="143" y="1979"/>
                    </a:lnTo>
                    <a:lnTo>
                      <a:pt x="184" y="1925"/>
                    </a:lnTo>
                    <a:lnTo>
                      <a:pt x="230" y="1876"/>
                    </a:lnTo>
                    <a:lnTo>
                      <a:pt x="279" y="1830"/>
                    </a:lnTo>
                    <a:lnTo>
                      <a:pt x="332" y="1789"/>
                    </a:lnTo>
                    <a:lnTo>
                      <a:pt x="388" y="1752"/>
                    </a:lnTo>
                    <a:lnTo>
                      <a:pt x="448" y="1720"/>
                    </a:lnTo>
                    <a:lnTo>
                      <a:pt x="510" y="1693"/>
                    </a:lnTo>
                    <a:lnTo>
                      <a:pt x="575" y="1672"/>
                    </a:lnTo>
                    <a:lnTo>
                      <a:pt x="643" y="1656"/>
                    </a:lnTo>
                    <a:lnTo>
                      <a:pt x="712" y="1647"/>
                    </a:lnTo>
                    <a:lnTo>
                      <a:pt x="783" y="1644"/>
                    </a:lnTo>
                    <a:lnTo>
                      <a:pt x="850" y="1647"/>
                    </a:lnTo>
                    <a:lnTo>
                      <a:pt x="916" y="1656"/>
                    </a:lnTo>
                    <a:lnTo>
                      <a:pt x="980" y="1670"/>
                    </a:lnTo>
                    <a:lnTo>
                      <a:pt x="998" y="1600"/>
                    </a:lnTo>
                    <a:lnTo>
                      <a:pt x="1022" y="1534"/>
                    </a:lnTo>
                    <a:lnTo>
                      <a:pt x="1052" y="1470"/>
                    </a:lnTo>
                    <a:lnTo>
                      <a:pt x="1086" y="1410"/>
                    </a:lnTo>
                    <a:lnTo>
                      <a:pt x="1125" y="1353"/>
                    </a:lnTo>
                    <a:lnTo>
                      <a:pt x="1169" y="1299"/>
                    </a:lnTo>
                    <a:lnTo>
                      <a:pt x="1128" y="1247"/>
                    </a:lnTo>
                    <a:lnTo>
                      <a:pt x="1093" y="1190"/>
                    </a:lnTo>
                    <a:lnTo>
                      <a:pt x="1062" y="1130"/>
                    </a:lnTo>
                    <a:lnTo>
                      <a:pt x="1036" y="1067"/>
                    </a:lnTo>
                    <a:lnTo>
                      <a:pt x="1014" y="1001"/>
                    </a:lnTo>
                    <a:lnTo>
                      <a:pt x="999" y="934"/>
                    </a:lnTo>
                    <a:lnTo>
                      <a:pt x="990" y="864"/>
                    </a:lnTo>
                    <a:lnTo>
                      <a:pt x="987" y="793"/>
                    </a:lnTo>
                    <a:lnTo>
                      <a:pt x="990" y="721"/>
                    </a:lnTo>
                    <a:lnTo>
                      <a:pt x="1000" y="650"/>
                    </a:lnTo>
                    <a:lnTo>
                      <a:pt x="1015" y="582"/>
                    </a:lnTo>
                    <a:lnTo>
                      <a:pt x="1036" y="517"/>
                    </a:lnTo>
                    <a:lnTo>
                      <a:pt x="1063" y="453"/>
                    </a:lnTo>
                    <a:lnTo>
                      <a:pt x="1094" y="392"/>
                    </a:lnTo>
                    <a:lnTo>
                      <a:pt x="1131" y="336"/>
                    </a:lnTo>
                    <a:lnTo>
                      <a:pt x="1172" y="282"/>
                    </a:lnTo>
                    <a:lnTo>
                      <a:pt x="1217" y="232"/>
                    </a:lnTo>
                    <a:lnTo>
                      <a:pt x="1265" y="186"/>
                    </a:lnTo>
                    <a:lnTo>
                      <a:pt x="1318" y="145"/>
                    </a:lnTo>
                    <a:lnTo>
                      <a:pt x="1375" y="109"/>
                    </a:lnTo>
                    <a:lnTo>
                      <a:pt x="1435" y="76"/>
                    </a:lnTo>
                    <a:lnTo>
                      <a:pt x="1497" y="50"/>
                    </a:lnTo>
                    <a:lnTo>
                      <a:pt x="1562" y="28"/>
                    </a:lnTo>
                    <a:lnTo>
                      <a:pt x="1629" y="13"/>
                    </a:lnTo>
                    <a:lnTo>
                      <a:pt x="1699" y="3"/>
                    </a:lnTo>
                    <a:lnTo>
                      <a:pt x="17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solidFill>
                  <a:latin typeface="Montserrat Light" panose="00000400000000000000" pitchFamily="50" charset="0"/>
                </a:endParaRPr>
              </a:p>
            </p:txBody>
          </p:sp>
          <p:sp>
            <p:nvSpPr>
              <p:cNvPr id="41" name="Freeform 51"/>
              <p:cNvSpPr>
                <a:spLocks noEditPoints="1"/>
              </p:cNvSpPr>
              <p:nvPr/>
            </p:nvSpPr>
            <p:spPr bwMode="auto">
              <a:xfrm>
                <a:off x="8145463" y="1485900"/>
                <a:ext cx="190500" cy="206375"/>
              </a:xfrm>
              <a:custGeom>
                <a:avLst/>
                <a:gdLst>
                  <a:gd name="T0" fmla="*/ 458 w 960"/>
                  <a:gd name="T1" fmla="*/ 626 h 1038"/>
                  <a:gd name="T2" fmla="*/ 347 w 960"/>
                  <a:gd name="T3" fmla="*/ 902 h 1038"/>
                  <a:gd name="T4" fmla="*/ 615 w 960"/>
                  <a:gd name="T5" fmla="*/ 902 h 1038"/>
                  <a:gd name="T6" fmla="*/ 503 w 960"/>
                  <a:gd name="T7" fmla="*/ 626 h 1038"/>
                  <a:gd name="T8" fmla="*/ 526 w 960"/>
                  <a:gd name="T9" fmla="*/ 581 h 1038"/>
                  <a:gd name="T10" fmla="*/ 480 w 960"/>
                  <a:gd name="T11" fmla="*/ 587 h 1038"/>
                  <a:gd name="T12" fmla="*/ 414 w 960"/>
                  <a:gd name="T13" fmla="*/ 575 h 1038"/>
                  <a:gd name="T14" fmla="*/ 519 w 960"/>
                  <a:gd name="T15" fmla="*/ 2 h 1038"/>
                  <a:gd name="T16" fmla="*/ 592 w 960"/>
                  <a:gd name="T17" fmla="*/ 25 h 1038"/>
                  <a:gd name="T18" fmla="*/ 654 w 960"/>
                  <a:gd name="T19" fmla="*/ 65 h 1038"/>
                  <a:gd name="T20" fmla="*/ 703 w 960"/>
                  <a:gd name="T21" fmla="*/ 122 h 1038"/>
                  <a:gd name="T22" fmla="*/ 735 w 960"/>
                  <a:gd name="T23" fmla="*/ 191 h 1038"/>
                  <a:gd name="T24" fmla="*/ 746 w 960"/>
                  <a:gd name="T25" fmla="*/ 268 h 1038"/>
                  <a:gd name="T26" fmla="*/ 735 w 960"/>
                  <a:gd name="T27" fmla="*/ 348 h 1038"/>
                  <a:gd name="T28" fmla="*/ 705 w 960"/>
                  <a:gd name="T29" fmla="*/ 425 h 1038"/>
                  <a:gd name="T30" fmla="*/ 658 w 960"/>
                  <a:gd name="T31" fmla="*/ 494 h 1038"/>
                  <a:gd name="T32" fmla="*/ 599 w 960"/>
                  <a:gd name="T33" fmla="*/ 547 h 1038"/>
                  <a:gd name="T34" fmla="*/ 698 w 960"/>
                  <a:gd name="T35" fmla="*/ 585 h 1038"/>
                  <a:gd name="T36" fmla="*/ 786 w 960"/>
                  <a:gd name="T37" fmla="*/ 638 h 1038"/>
                  <a:gd name="T38" fmla="*/ 858 w 960"/>
                  <a:gd name="T39" fmla="*/ 703 h 1038"/>
                  <a:gd name="T40" fmla="*/ 913 w 960"/>
                  <a:gd name="T41" fmla="*/ 774 h 1038"/>
                  <a:gd name="T42" fmla="*/ 948 w 960"/>
                  <a:gd name="T43" fmla="*/ 849 h 1038"/>
                  <a:gd name="T44" fmla="*/ 960 w 960"/>
                  <a:gd name="T45" fmla="*/ 920 h 1038"/>
                  <a:gd name="T46" fmla="*/ 946 w 960"/>
                  <a:gd name="T47" fmla="*/ 951 h 1038"/>
                  <a:gd name="T48" fmla="*/ 908 w 960"/>
                  <a:gd name="T49" fmla="*/ 977 h 1038"/>
                  <a:gd name="T50" fmla="*/ 847 w 960"/>
                  <a:gd name="T51" fmla="*/ 1000 h 1038"/>
                  <a:gd name="T52" fmla="*/ 770 w 960"/>
                  <a:gd name="T53" fmla="*/ 1017 h 1038"/>
                  <a:gd name="T54" fmla="*/ 681 w 960"/>
                  <a:gd name="T55" fmla="*/ 1029 h 1038"/>
                  <a:gd name="T56" fmla="*/ 583 w 960"/>
                  <a:gd name="T57" fmla="*/ 1036 h 1038"/>
                  <a:gd name="T58" fmla="*/ 480 w 960"/>
                  <a:gd name="T59" fmla="*/ 1038 h 1038"/>
                  <a:gd name="T60" fmla="*/ 379 w 960"/>
                  <a:gd name="T61" fmla="*/ 1036 h 1038"/>
                  <a:gd name="T62" fmla="*/ 281 w 960"/>
                  <a:gd name="T63" fmla="*/ 1029 h 1038"/>
                  <a:gd name="T64" fmla="*/ 191 w 960"/>
                  <a:gd name="T65" fmla="*/ 1017 h 1038"/>
                  <a:gd name="T66" fmla="*/ 114 w 960"/>
                  <a:gd name="T67" fmla="*/ 1000 h 1038"/>
                  <a:gd name="T68" fmla="*/ 54 w 960"/>
                  <a:gd name="T69" fmla="*/ 977 h 1038"/>
                  <a:gd name="T70" fmla="*/ 14 w 960"/>
                  <a:gd name="T71" fmla="*/ 951 h 1038"/>
                  <a:gd name="T72" fmla="*/ 0 w 960"/>
                  <a:gd name="T73" fmla="*/ 920 h 1038"/>
                  <a:gd name="T74" fmla="*/ 13 w 960"/>
                  <a:gd name="T75" fmla="*/ 849 h 1038"/>
                  <a:gd name="T76" fmla="*/ 48 w 960"/>
                  <a:gd name="T77" fmla="*/ 774 h 1038"/>
                  <a:gd name="T78" fmla="*/ 104 w 960"/>
                  <a:gd name="T79" fmla="*/ 703 h 1038"/>
                  <a:gd name="T80" fmla="*/ 176 w 960"/>
                  <a:gd name="T81" fmla="*/ 638 h 1038"/>
                  <a:gd name="T82" fmla="*/ 263 w 960"/>
                  <a:gd name="T83" fmla="*/ 585 h 1038"/>
                  <a:gd name="T84" fmla="*/ 363 w 960"/>
                  <a:gd name="T85" fmla="*/ 547 h 1038"/>
                  <a:gd name="T86" fmla="*/ 302 w 960"/>
                  <a:gd name="T87" fmla="*/ 494 h 1038"/>
                  <a:gd name="T88" fmla="*/ 256 w 960"/>
                  <a:gd name="T89" fmla="*/ 425 h 1038"/>
                  <a:gd name="T90" fmla="*/ 227 w 960"/>
                  <a:gd name="T91" fmla="*/ 348 h 1038"/>
                  <a:gd name="T92" fmla="*/ 216 w 960"/>
                  <a:gd name="T93" fmla="*/ 268 h 1038"/>
                  <a:gd name="T94" fmla="*/ 227 w 960"/>
                  <a:gd name="T95" fmla="*/ 191 h 1038"/>
                  <a:gd name="T96" fmla="*/ 258 w 960"/>
                  <a:gd name="T97" fmla="*/ 122 h 1038"/>
                  <a:gd name="T98" fmla="*/ 307 w 960"/>
                  <a:gd name="T99" fmla="*/ 65 h 1038"/>
                  <a:gd name="T100" fmla="*/ 369 w 960"/>
                  <a:gd name="T101" fmla="*/ 25 h 1038"/>
                  <a:gd name="T102" fmla="*/ 441 w 960"/>
                  <a:gd name="T103" fmla="*/ 2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60" h="1038">
                    <a:moveTo>
                      <a:pt x="414" y="575"/>
                    </a:moveTo>
                    <a:lnTo>
                      <a:pt x="458" y="626"/>
                    </a:lnTo>
                    <a:lnTo>
                      <a:pt x="459" y="626"/>
                    </a:lnTo>
                    <a:lnTo>
                      <a:pt x="347" y="902"/>
                    </a:lnTo>
                    <a:lnTo>
                      <a:pt x="480" y="1038"/>
                    </a:lnTo>
                    <a:lnTo>
                      <a:pt x="615" y="902"/>
                    </a:lnTo>
                    <a:lnTo>
                      <a:pt x="502" y="626"/>
                    </a:lnTo>
                    <a:lnTo>
                      <a:pt x="503" y="626"/>
                    </a:lnTo>
                    <a:lnTo>
                      <a:pt x="547" y="575"/>
                    </a:lnTo>
                    <a:lnTo>
                      <a:pt x="526" y="581"/>
                    </a:lnTo>
                    <a:lnTo>
                      <a:pt x="503" y="586"/>
                    </a:lnTo>
                    <a:lnTo>
                      <a:pt x="480" y="587"/>
                    </a:lnTo>
                    <a:lnTo>
                      <a:pt x="447" y="583"/>
                    </a:lnTo>
                    <a:lnTo>
                      <a:pt x="414" y="575"/>
                    </a:lnTo>
                    <a:close/>
                    <a:moveTo>
                      <a:pt x="480" y="0"/>
                    </a:moveTo>
                    <a:lnTo>
                      <a:pt x="519" y="2"/>
                    </a:lnTo>
                    <a:lnTo>
                      <a:pt x="557" y="11"/>
                    </a:lnTo>
                    <a:lnTo>
                      <a:pt x="592" y="25"/>
                    </a:lnTo>
                    <a:lnTo>
                      <a:pt x="625" y="42"/>
                    </a:lnTo>
                    <a:lnTo>
                      <a:pt x="654" y="65"/>
                    </a:lnTo>
                    <a:lnTo>
                      <a:pt x="681" y="91"/>
                    </a:lnTo>
                    <a:lnTo>
                      <a:pt x="703" y="122"/>
                    </a:lnTo>
                    <a:lnTo>
                      <a:pt x="721" y="155"/>
                    </a:lnTo>
                    <a:lnTo>
                      <a:pt x="735" y="191"/>
                    </a:lnTo>
                    <a:lnTo>
                      <a:pt x="742" y="228"/>
                    </a:lnTo>
                    <a:lnTo>
                      <a:pt x="746" y="268"/>
                    </a:lnTo>
                    <a:lnTo>
                      <a:pt x="742" y="307"/>
                    </a:lnTo>
                    <a:lnTo>
                      <a:pt x="735" y="348"/>
                    </a:lnTo>
                    <a:lnTo>
                      <a:pt x="722" y="387"/>
                    </a:lnTo>
                    <a:lnTo>
                      <a:pt x="705" y="425"/>
                    </a:lnTo>
                    <a:lnTo>
                      <a:pt x="684" y="461"/>
                    </a:lnTo>
                    <a:lnTo>
                      <a:pt x="658" y="494"/>
                    </a:lnTo>
                    <a:lnTo>
                      <a:pt x="630" y="523"/>
                    </a:lnTo>
                    <a:lnTo>
                      <a:pt x="599" y="547"/>
                    </a:lnTo>
                    <a:lnTo>
                      <a:pt x="650" y="564"/>
                    </a:lnTo>
                    <a:lnTo>
                      <a:pt x="698" y="585"/>
                    </a:lnTo>
                    <a:lnTo>
                      <a:pt x="744" y="610"/>
                    </a:lnTo>
                    <a:lnTo>
                      <a:pt x="786" y="638"/>
                    </a:lnTo>
                    <a:lnTo>
                      <a:pt x="823" y="670"/>
                    </a:lnTo>
                    <a:lnTo>
                      <a:pt x="858" y="703"/>
                    </a:lnTo>
                    <a:lnTo>
                      <a:pt x="888" y="738"/>
                    </a:lnTo>
                    <a:lnTo>
                      <a:pt x="913" y="774"/>
                    </a:lnTo>
                    <a:lnTo>
                      <a:pt x="933" y="812"/>
                    </a:lnTo>
                    <a:lnTo>
                      <a:pt x="948" y="849"/>
                    </a:lnTo>
                    <a:lnTo>
                      <a:pt x="957" y="885"/>
                    </a:lnTo>
                    <a:lnTo>
                      <a:pt x="960" y="920"/>
                    </a:lnTo>
                    <a:lnTo>
                      <a:pt x="957" y="936"/>
                    </a:lnTo>
                    <a:lnTo>
                      <a:pt x="946" y="951"/>
                    </a:lnTo>
                    <a:lnTo>
                      <a:pt x="930" y="965"/>
                    </a:lnTo>
                    <a:lnTo>
                      <a:pt x="908" y="977"/>
                    </a:lnTo>
                    <a:lnTo>
                      <a:pt x="879" y="989"/>
                    </a:lnTo>
                    <a:lnTo>
                      <a:pt x="847" y="1000"/>
                    </a:lnTo>
                    <a:lnTo>
                      <a:pt x="810" y="1009"/>
                    </a:lnTo>
                    <a:lnTo>
                      <a:pt x="770" y="1017"/>
                    </a:lnTo>
                    <a:lnTo>
                      <a:pt x="727" y="1023"/>
                    </a:lnTo>
                    <a:lnTo>
                      <a:pt x="681" y="1029"/>
                    </a:lnTo>
                    <a:lnTo>
                      <a:pt x="632" y="1033"/>
                    </a:lnTo>
                    <a:lnTo>
                      <a:pt x="583" y="1036"/>
                    </a:lnTo>
                    <a:lnTo>
                      <a:pt x="532" y="1038"/>
                    </a:lnTo>
                    <a:lnTo>
                      <a:pt x="480" y="1038"/>
                    </a:lnTo>
                    <a:lnTo>
                      <a:pt x="430" y="1038"/>
                    </a:lnTo>
                    <a:lnTo>
                      <a:pt x="379" y="1036"/>
                    </a:lnTo>
                    <a:lnTo>
                      <a:pt x="328" y="1033"/>
                    </a:lnTo>
                    <a:lnTo>
                      <a:pt x="281" y="1029"/>
                    </a:lnTo>
                    <a:lnTo>
                      <a:pt x="234" y="1023"/>
                    </a:lnTo>
                    <a:lnTo>
                      <a:pt x="191" y="1017"/>
                    </a:lnTo>
                    <a:lnTo>
                      <a:pt x="150" y="1009"/>
                    </a:lnTo>
                    <a:lnTo>
                      <a:pt x="114" y="1000"/>
                    </a:lnTo>
                    <a:lnTo>
                      <a:pt x="81" y="989"/>
                    </a:lnTo>
                    <a:lnTo>
                      <a:pt x="54" y="977"/>
                    </a:lnTo>
                    <a:lnTo>
                      <a:pt x="32" y="965"/>
                    </a:lnTo>
                    <a:lnTo>
                      <a:pt x="14" y="951"/>
                    </a:lnTo>
                    <a:lnTo>
                      <a:pt x="5" y="936"/>
                    </a:lnTo>
                    <a:lnTo>
                      <a:pt x="0" y="920"/>
                    </a:lnTo>
                    <a:lnTo>
                      <a:pt x="3" y="885"/>
                    </a:lnTo>
                    <a:lnTo>
                      <a:pt x="13" y="849"/>
                    </a:lnTo>
                    <a:lnTo>
                      <a:pt x="28" y="812"/>
                    </a:lnTo>
                    <a:lnTo>
                      <a:pt x="48" y="774"/>
                    </a:lnTo>
                    <a:lnTo>
                      <a:pt x="74" y="738"/>
                    </a:lnTo>
                    <a:lnTo>
                      <a:pt x="104" y="703"/>
                    </a:lnTo>
                    <a:lnTo>
                      <a:pt x="138" y="670"/>
                    </a:lnTo>
                    <a:lnTo>
                      <a:pt x="176" y="638"/>
                    </a:lnTo>
                    <a:lnTo>
                      <a:pt x="218" y="610"/>
                    </a:lnTo>
                    <a:lnTo>
                      <a:pt x="263" y="585"/>
                    </a:lnTo>
                    <a:lnTo>
                      <a:pt x="312" y="564"/>
                    </a:lnTo>
                    <a:lnTo>
                      <a:pt x="363" y="547"/>
                    </a:lnTo>
                    <a:lnTo>
                      <a:pt x="331" y="523"/>
                    </a:lnTo>
                    <a:lnTo>
                      <a:pt x="302" y="494"/>
                    </a:lnTo>
                    <a:lnTo>
                      <a:pt x="277" y="461"/>
                    </a:lnTo>
                    <a:lnTo>
                      <a:pt x="256" y="425"/>
                    </a:lnTo>
                    <a:lnTo>
                      <a:pt x="239" y="387"/>
                    </a:lnTo>
                    <a:lnTo>
                      <a:pt x="227" y="348"/>
                    </a:lnTo>
                    <a:lnTo>
                      <a:pt x="218" y="307"/>
                    </a:lnTo>
                    <a:lnTo>
                      <a:pt x="216" y="268"/>
                    </a:lnTo>
                    <a:lnTo>
                      <a:pt x="218" y="228"/>
                    </a:lnTo>
                    <a:lnTo>
                      <a:pt x="227" y="191"/>
                    </a:lnTo>
                    <a:lnTo>
                      <a:pt x="241" y="155"/>
                    </a:lnTo>
                    <a:lnTo>
                      <a:pt x="258" y="122"/>
                    </a:lnTo>
                    <a:lnTo>
                      <a:pt x="281" y="91"/>
                    </a:lnTo>
                    <a:lnTo>
                      <a:pt x="307" y="65"/>
                    </a:lnTo>
                    <a:lnTo>
                      <a:pt x="337" y="42"/>
                    </a:lnTo>
                    <a:lnTo>
                      <a:pt x="369" y="25"/>
                    </a:lnTo>
                    <a:lnTo>
                      <a:pt x="404" y="11"/>
                    </a:lnTo>
                    <a:lnTo>
                      <a:pt x="441" y="2"/>
                    </a:lnTo>
                    <a:lnTo>
                      <a:pt x="4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solidFill>
                  <a:latin typeface="Montserrat Light" panose="00000400000000000000" pitchFamily="50" charset="0"/>
                </a:endParaRPr>
              </a:p>
            </p:txBody>
          </p:sp>
        </p:grpSp>
      </p:grpSp>
      <p:sp>
        <p:nvSpPr>
          <p:cNvPr id="28" name="Rounded Rectangle 10"/>
          <p:cNvSpPr/>
          <p:nvPr/>
        </p:nvSpPr>
        <p:spPr>
          <a:xfrm>
            <a:off x="6749385" y="3126760"/>
            <a:ext cx="3095625" cy="207506"/>
          </a:xfrm>
          <a:prstGeom prst="roundRect">
            <a:avLst>
              <a:gd name="adj" fmla="val 50000"/>
            </a:avLst>
          </a:prstGeom>
          <a:solidFill>
            <a:schemeClr val="bg1"/>
          </a:solidFill>
          <a:ln>
            <a:solidFill>
              <a:schemeClr val="bg1">
                <a:lumMod val="95000"/>
              </a:schemeClr>
            </a:solidFill>
          </a:ln>
          <a:effectLst>
            <a:outerShdw blurRad="127000" dist="38100" dir="2700000" algn="tl" rotWithShape="0">
              <a:schemeClr val="tx1">
                <a:lumMod val="95000"/>
                <a:lumOff val="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50" dirty="0">
                <a:solidFill>
                  <a:schemeClr val="accent1"/>
                </a:solidFill>
                <a:latin typeface="Montserrat Light" panose="00000400000000000000" pitchFamily="50" charset="0"/>
              </a:rPr>
              <a:t>45%</a:t>
            </a:r>
          </a:p>
        </p:txBody>
      </p:sp>
      <p:sp>
        <p:nvSpPr>
          <p:cNvPr id="29" name="Rounded Rectangle 11"/>
          <p:cNvSpPr/>
          <p:nvPr/>
        </p:nvSpPr>
        <p:spPr>
          <a:xfrm>
            <a:off x="6815924" y="3185233"/>
            <a:ext cx="1366309" cy="9056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Montserrat Light" panose="00000400000000000000" pitchFamily="50" charset="0"/>
            </a:endParaRPr>
          </a:p>
        </p:txBody>
      </p:sp>
      <p:sp>
        <p:nvSpPr>
          <p:cNvPr id="30" name="Rounded Rectangle 173"/>
          <p:cNvSpPr/>
          <p:nvPr/>
        </p:nvSpPr>
        <p:spPr>
          <a:xfrm>
            <a:off x="6749385" y="3940614"/>
            <a:ext cx="3095625" cy="207506"/>
          </a:xfrm>
          <a:prstGeom prst="roundRect">
            <a:avLst>
              <a:gd name="adj" fmla="val 50000"/>
            </a:avLst>
          </a:prstGeom>
          <a:solidFill>
            <a:schemeClr val="bg1"/>
          </a:solidFill>
          <a:ln>
            <a:solidFill>
              <a:schemeClr val="bg1">
                <a:lumMod val="95000"/>
              </a:schemeClr>
            </a:solidFill>
          </a:ln>
          <a:effectLst>
            <a:outerShdw blurRad="127000" dist="38100" dir="2700000" algn="tl" rotWithShape="0">
              <a:schemeClr val="tx1">
                <a:lumMod val="95000"/>
                <a:lumOff val="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50" dirty="0">
                <a:solidFill>
                  <a:schemeClr val="accent3"/>
                </a:solidFill>
                <a:latin typeface="Montserrat Light" panose="00000400000000000000" pitchFamily="50" charset="0"/>
              </a:rPr>
              <a:t>100%</a:t>
            </a:r>
          </a:p>
        </p:txBody>
      </p:sp>
      <p:sp>
        <p:nvSpPr>
          <p:cNvPr id="31" name="Rounded Rectangle 174"/>
          <p:cNvSpPr/>
          <p:nvPr/>
        </p:nvSpPr>
        <p:spPr>
          <a:xfrm>
            <a:off x="6815924" y="3999087"/>
            <a:ext cx="2360661" cy="9056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Montserrat Light" panose="00000400000000000000" pitchFamily="50" charset="0"/>
            </a:endParaRPr>
          </a:p>
        </p:txBody>
      </p:sp>
      <p:grpSp>
        <p:nvGrpSpPr>
          <p:cNvPr id="42" name="Group 41"/>
          <p:cNvGrpSpPr/>
          <p:nvPr/>
        </p:nvGrpSpPr>
        <p:grpSpPr>
          <a:xfrm>
            <a:off x="6749385" y="4365741"/>
            <a:ext cx="1864345" cy="285917"/>
            <a:chOff x="6654373" y="4833909"/>
            <a:chExt cx="1864345" cy="285917"/>
          </a:xfrm>
        </p:grpSpPr>
        <p:sp>
          <p:nvSpPr>
            <p:cNvPr id="22" name="Rectangle 21"/>
            <p:cNvSpPr/>
            <p:nvPr/>
          </p:nvSpPr>
          <p:spPr>
            <a:xfrm>
              <a:off x="7142367" y="4833909"/>
              <a:ext cx="1376351" cy="285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ormAutofit/>
            </a:bodyPr>
            <a:lstStyle/>
            <a:p>
              <a:r>
                <a:rPr lang="en-IN" sz="1200" dirty="0">
                  <a:solidFill>
                    <a:schemeClr val="bg1"/>
                  </a:solidFill>
                  <a:latin typeface="Montserrat Light" panose="00000400000000000000" pitchFamily="50" charset="0"/>
                </a:rPr>
                <a:t>Web Developing</a:t>
              </a:r>
            </a:p>
          </p:txBody>
        </p:sp>
        <p:sp>
          <p:nvSpPr>
            <p:cNvPr id="27" name="Freeform 20"/>
            <p:cNvSpPr>
              <a:spLocks noEditPoints="1"/>
            </p:cNvSpPr>
            <p:nvPr/>
          </p:nvSpPr>
          <p:spPr bwMode="auto">
            <a:xfrm>
              <a:off x="6654373" y="4897985"/>
              <a:ext cx="192419" cy="191189"/>
            </a:xfrm>
            <a:custGeom>
              <a:avLst/>
              <a:gdLst>
                <a:gd name="T0" fmla="*/ 120 w 3130"/>
                <a:gd name="T1" fmla="*/ 2868 h 3105"/>
                <a:gd name="T2" fmla="*/ 209 w 3130"/>
                <a:gd name="T3" fmla="*/ 2981 h 3105"/>
                <a:gd name="T4" fmla="*/ 318 w 3130"/>
                <a:gd name="T5" fmla="*/ 2891 h 3105"/>
                <a:gd name="T6" fmla="*/ 230 w 3130"/>
                <a:gd name="T7" fmla="*/ 2778 h 3105"/>
                <a:gd name="T8" fmla="*/ 2693 w 3130"/>
                <a:gd name="T9" fmla="*/ 913 h 3105"/>
                <a:gd name="T10" fmla="*/ 2670 w 3130"/>
                <a:gd name="T11" fmla="*/ 1092 h 3105"/>
                <a:gd name="T12" fmla="*/ 2749 w 3130"/>
                <a:gd name="T13" fmla="*/ 1282 h 3105"/>
                <a:gd name="T14" fmla="*/ 2923 w 3130"/>
                <a:gd name="T15" fmla="*/ 1503 h 3105"/>
                <a:gd name="T16" fmla="*/ 2950 w 3130"/>
                <a:gd name="T17" fmla="*/ 1224 h 3105"/>
                <a:gd name="T18" fmla="*/ 1682 w 3130"/>
                <a:gd name="T19" fmla="*/ 174 h 3105"/>
                <a:gd name="T20" fmla="*/ 1163 w 3130"/>
                <a:gd name="T21" fmla="*/ 339 h 3105"/>
                <a:gd name="T22" fmla="*/ 1105 w 3130"/>
                <a:gd name="T23" fmla="*/ 544 h 3105"/>
                <a:gd name="T24" fmla="*/ 1153 w 3130"/>
                <a:gd name="T25" fmla="*/ 718 h 3105"/>
                <a:gd name="T26" fmla="*/ 1042 w 3130"/>
                <a:gd name="T27" fmla="*/ 829 h 3105"/>
                <a:gd name="T28" fmla="*/ 894 w 3130"/>
                <a:gd name="T29" fmla="*/ 903 h 3105"/>
                <a:gd name="T30" fmla="*/ 858 w 3130"/>
                <a:gd name="T31" fmla="*/ 1068 h 3105"/>
                <a:gd name="T32" fmla="*/ 866 w 3130"/>
                <a:gd name="T33" fmla="*/ 1230 h 3105"/>
                <a:gd name="T34" fmla="*/ 929 w 3130"/>
                <a:gd name="T35" fmla="*/ 1294 h 3105"/>
                <a:gd name="T36" fmla="*/ 886 w 3130"/>
                <a:gd name="T37" fmla="*/ 1385 h 3105"/>
                <a:gd name="T38" fmla="*/ 673 w 3130"/>
                <a:gd name="T39" fmla="*/ 1515 h 3105"/>
                <a:gd name="T40" fmla="*/ 665 w 3130"/>
                <a:gd name="T41" fmla="*/ 1885 h 3105"/>
                <a:gd name="T42" fmla="*/ 1907 w 3130"/>
                <a:gd name="T43" fmla="*/ 847 h 3105"/>
                <a:gd name="T44" fmla="*/ 1043 w 3130"/>
                <a:gd name="T45" fmla="*/ 2375 h 3105"/>
                <a:gd name="T46" fmla="*/ 1527 w 3130"/>
                <a:gd name="T47" fmla="*/ 2602 h 3105"/>
                <a:gd name="T48" fmla="*/ 2097 w 3130"/>
                <a:gd name="T49" fmla="*/ 2578 h 3105"/>
                <a:gd name="T50" fmla="*/ 2586 w 3130"/>
                <a:gd name="T51" fmla="*/ 2290 h 3105"/>
                <a:gd name="T52" fmla="*/ 2285 w 3130"/>
                <a:gd name="T53" fmla="*/ 2383 h 3105"/>
                <a:gd name="T54" fmla="*/ 2095 w 3130"/>
                <a:gd name="T55" fmla="*/ 2417 h 3105"/>
                <a:gd name="T56" fmla="*/ 2052 w 3130"/>
                <a:gd name="T57" fmla="*/ 2332 h 3105"/>
                <a:gd name="T58" fmla="*/ 2192 w 3130"/>
                <a:gd name="T59" fmla="*/ 2221 h 3105"/>
                <a:gd name="T60" fmla="*/ 2304 w 3130"/>
                <a:gd name="T61" fmla="*/ 2140 h 3105"/>
                <a:gd name="T62" fmla="*/ 2363 w 3130"/>
                <a:gd name="T63" fmla="*/ 1969 h 3105"/>
                <a:gd name="T64" fmla="*/ 2408 w 3130"/>
                <a:gd name="T65" fmla="*/ 1786 h 3105"/>
                <a:gd name="T66" fmla="*/ 2430 w 3130"/>
                <a:gd name="T67" fmla="*/ 1725 h 3105"/>
                <a:gd name="T68" fmla="*/ 2451 w 3130"/>
                <a:gd name="T69" fmla="*/ 1562 h 3105"/>
                <a:gd name="T70" fmla="*/ 2477 w 3130"/>
                <a:gd name="T71" fmla="*/ 1394 h 3105"/>
                <a:gd name="T72" fmla="*/ 2584 w 3130"/>
                <a:gd name="T73" fmla="*/ 1228 h 3105"/>
                <a:gd name="T74" fmla="*/ 2568 w 3130"/>
                <a:gd name="T75" fmla="*/ 1017 h 3105"/>
                <a:gd name="T76" fmla="*/ 2485 w 3130"/>
                <a:gd name="T77" fmla="*/ 825 h 3105"/>
                <a:gd name="T78" fmla="*/ 2351 w 3130"/>
                <a:gd name="T79" fmla="*/ 720 h 3105"/>
                <a:gd name="T80" fmla="*/ 2149 w 3130"/>
                <a:gd name="T81" fmla="*/ 563 h 3105"/>
                <a:gd name="T82" fmla="*/ 2026 w 3130"/>
                <a:gd name="T83" fmla="*/ 400 h 3105"/>
                <a:gd name="T84" fmla="*/ 1907 w 3130"/>
                <a:gd name="T85" fmla="*/ 181 h 3105"/>
                <a:gd name="T86" fmla="*/ 2039 w 3130"/>
                <a:gd name="T87" fmla="*/ 29 h 3105"/>
                <a:gd name="T88" fmla="*/ 2598 w 3130"/>
                <a:gd name="T89" fmla="*/ 291 h 3105"/>
                <a:gd name="T90" fmla="*/ 2984 w 3130"/>
                <a:gd name="T91" fmla="*/ 773 h 3105"/>
                <a:gd name="T92" fmla="*/ 3130 w 3130"/>
                <a:gd name="T93" fmla="*/ 1399 h 3105"/>
                <a:gd name="T94" fmla="*/ 2985 w 3130"/>
                <a:gd name="T95" fmla="*/ 2025 h 3105"/>
                <a:gd name="T96" fmla="*/ 2598 w 3130"/>
                <a:gd name="T97" fmla="*/ 2506 h 3105"/>
                <a:gd name="T98" fmla="*/ 2039 w 3130"/>
                <a:gd name="T99" fmla="*/ 2769 h 3105"/>
                <a:gd name="T100" fmla="*/ 1430 w 3130"/>
                <a:gd name="T101" fmla="*/ 2755 h 3105"/>
                <a:gd name="T102" fmla="*/ 922 w 3130"/>
                <a:gd name="T103" fmla="*/ 2498 h 3105"/>
                <a:gd name="T104" fmla="*/ 238 w 3130"/>
                <a:gd name="T105" fmla="*/ 3105 h 3105"/>
                <a:gd name="T106" fmla="*/ 44 w 3130"/>
                <a:gd name="T107" fmla="*/ 3012 h 3105"/>
                <a:gd name="T108" fmla="*/ 12 w 3130"/>
                <a:gd name="T109" fmla="*/ 2797 h 3105"/>
                <a:gd name="T110" fmla="*/ 534 w 3130"/>
                <a:gd name="T111" fmla="*/ 2002 h 3105"/>
                <a:gd name="T112" fmla="*/ 399 w 3130"/>
                <a:gd name="T113" fmla="*/ 1399 h 3105"/>
                <a:gd name="T114" fmla="*/ 543 w 3130"/>
                <a:gd name="T115" fmla="*/ 773 h 3105"/>
                <a:gd name="T116" fmla="*/ 930 w 3130"/>
                <a:gd name="T117" fmla="*/ 291 h 3105"/>
                <a:gd name="T118" fmla="*/ 1490 w 3130"/>
                <a:gd name="T119" fmla="*/ 29 h 3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30" h="3105">
                  <a:moveTo>
                    <a:pt x="208" y="2778"/>
                  </a:moveTo>
                  <a:lnTo>
                    <a:pt x="186" y="2783"/>
                  </a:lnTo>
                  <a:lnTo>
                    <a:pt x="166" y="2792"/>
                  </a:lnTo>
                  <a:lnTo>
                    <a:pt x="149" y="2807"/>
                  </a:lnTo>
                  <a:lnTo>
                    <a:pt x="134" y="2826"/>
                  </a:lnTo>
                  <a:lnTo>
                    <a:pt x="125" y="2846"/>
                  </a:lnTo>
                  <a:lnTo>
                    <a:pt x="120" y="2868"/>
                  </a:lnTo>
                  <a:lnTo>
                    <a:pt x="120" y="2891"/>
                  </a:lnTo>
                  <a:lnTo>
                    <a:pt x="125" y="2913"/>
                  </a:lnTo>
                  <a:lnTo>
                    <a:pt x="134" y="2933"/>
                  </a:lnTo>
                  <a:lnTo>
                    <a:pt x="149" y="2952"/>
                  </a:lnTo>
                  <a:lnTo>
                    <a:pt x="167" y="2966"/>
                  </a:lnTo>
                  <a:lnTo>
                    <a:pt x="187" y="2976"/>
                  </a:lnTo>
                  <a:lnTo>
                    <a:pt x="209" y="2981"/>
                  </a:lnTo>
                  <a:lnTo>
                    <a:pt x="230" y="2981"/>
                  </a:lnTo>
                  <a:lnTo>
                    <a:pt x="251" y="2977"/>
                  </a:lnTo>
                  <a:lnTo>
                    <a:pt x="272" y="2966"/>
                  </a:lnTo>
                  <a:lnTo>
                    <a:pt x="290" y="2952"/>
                  </a:lnTo>
                  <a:lnTo>
                    <a:pt x="304" y="2934"/>
                  </a:lnTo>
                  <a:lnTo>
                    <a:pt x="313" y="2913"/>
                  </a:lnTo>
                  <a:lnTo>
                    <a:pt x="318" y="2891"/>
                  </a:lnTo>
                  <a:lnTo>
                    <a:pt x="318" y="2868"/>
                  </a:lnTo>
                  <a:lnTo>
                    <a:pt x="313" y="2846"/>
                  </a:lnTo>
                  <a:lnTo>
                    <a:pt x="304" y="2826"/>
                  </a:lnTo>
                  <a:lnTo>
                    <a:pt x="289" y="2807"/>
                  </a:lnTo>
                  <a:lnTo>
                    <a:pt x="272" y="2792"/>
                  </a:lnTo>
                  <a:lnTo>
                    <a:pt x="251" y="2783"/>
                  </a:lnTo>
                  <a:lnTo>
                    <a:pt x="230" y="2778"/>
                  </a:lnTo>
                  <a:lnTo>
                    <a:pt x="208" y="2778"/>
                  </a:lnTo>
                  <a:close/>
                  <a:moveTo>
                    <a:pt x="2823" y="826"/>
                  </a:moveTo>
                  <a:lnTo>
                    <a:pt x="2796" y="840"/>
                  </a:lnTo>
                  <a:lnTo>
                    <a:pt x="2769" y="855"/>
                  </a:lnTo>
                  <a:lnTo>
                    <a:pt x="2741" y="873"/>
                  </a:lnTo>
                  <a:lnTo>
                    <a:pt x="2716" y="892"/>
                  </a:lnTo>
                  <a:lnTo>
                    <a:pt x="2693" y="913"/>
                  </a:lnTo>
                  <a:lnTo>
                    <a:pt x="2677" y="936"/>
                  </a:lnTo>
                  <a:lnTo>
                    <a:pt x="2669" y="953"/>
                  </a:lnTo>
                  <a:lnTo>
                    <a:pt x="2665" y="976"/>
                  </a:lnTo>
                  <a:lnTo>
                    <a:pt x="2662" y="1002"/>
                  </a:lnTo>
                  <a:lnTo>
                    <a:pt x="2663" y="1031"/>
                  </a:lnTo>
                  <a:lnTo>
                    <a:pt x="2666" y="1061"/>
                  </a:lnTo>
                  <a:lnTo>
                    <a:pt x="2670" y="1092"/>
                  </a:lnTo>
                  <a:lnTo>
                    <a:pt x="2677" y="1123"/>
                  </a:lnTo>
                  <a:lnTo>
                    <a:pt x="2686" y="1155"/>
                  </a:lnTo>
                  <a:lnTo>
                    <a:pt x="2696" y="1186"/>
                  </a:lnTo>
                  <a:lnTo>
                    <a:pt x="2709" y="1214"/>
                  </a:lnTo>
                  <a:lnTo>
                    <a:pt x="2721" y="1240"/>
                  </a:lnTo>
                  <a:lnTo>
                    <a:pt x="2735" y="1263"/>
                  </a:lnTo>
                  <a:lnTo>
                    <a:pt x="2749" y="1282"/>
                  </a:lnTo>
                  <a:lnTo>
                    <a:pt x="2766" y="1295"/>
                  </a:lnTo>
                  <a:lnTo>
                    <a:pt x="2802" y="1326"/>
                  </a:lnTo>
                  <a:lnTo>
                    <a:pt x="2835" y="1358"/>
                  </a:lnTo>
                  <a:lnTo>
                    <a:pt x="2862" y="1392"/>
                  </a:lnTo>
                  <a:lnTo>
                    <a:pt x="2887" y="1428"/>
                  </a:lnTo>
                  <a:lnTo>
                    <a:pt x="2906" y="1465"/>
                  </a:lnTo>
                  <a:lnTo>
                    <a:pt x="2923" y="1503"/>
                  </a:lnTo>
                  <a:lnTo>
                    <a:pt x="2937" y="1541"/>
                  </a:lnTo>
                  <a:lnTo>
                    <a:pt x="2948" y="1581"/>
                  </a:lnTo>
                  <a:lnTo>
                    <a:pt x="2955" y="1521"/>
                  </a:lnTo>
                  <a:lnTo>
                    <a:pt x="2960" y="1460"/>
                  </a:lnTo>
                  <a:lnTo>
                    <a:pt x="2962" y="1399"/>
                  </a:lnTo>
                  <a:lnTo>
                    <a:pt x="2959" y="1311"/>
                  </a:lnTo>
                  <a:lnTo>
                    <a:pt x="2950" y="1224"/>
                  </a:lnTo>
                  <a:lnTo>
                    <a:pt x="2936" y="1140"/>
                  </a:lnTo>
                  <a:lnTo>
                    <a:pt x="2915" y="1059"/>
                  </a:lnTo>
                  <a:lnTo>
                    <a:pt x="2889" y="978"/>
                  </a:lnTo>
                  <a:lnTo>
                    <a:pt x="2858" y="901"/>
                  </a:lnTo>
                  <a:lnTo>
                    <a:pt x="2823" y="826"/>
                  </a:lnTo>
                  <a:close/>
                  <a:moveTo>
                    <a:pt x="1763" y="172"/>
                  </a:moveTo>
                  <a:lnTo>
                    <a:pt x="1682" y="174"/>
                  </a:lnTo>
                  <a:lnTo>
                    <a:pt x="1603" y="183"/>
                  </a:lnTo>
                  <a:lnTo>
                    <a:pt x="1524" y="197"/>
                  </a:lnTo>
                  <a:lnTo>
                    <a:pt x="1448" y="215"/>
                  </a:lnTo>
                  <a:lnTo>
                    <a:pt x="1373" y="239"/>
                  </a:lnTo>
                  <a:lnTo>
                    <a:pt x="1300" y="268"/>
                  </a:lnTo>
                  <a:lnTo>
                    <a:pt x="1230" y="301"/>
                  </a:lnTo>
                  <a:lnTo>
                    <a:pt x="1163" y="339"/>
                  </a:lnTo>
                  <a:lnTo>
                    <a:pt x="1098" y="381"/>
                  </a:lnTo>
                  <a:lnTo>
                    <a:pt x="1036" y="427"/>
                  </a:lnTo>
                  <a:lnTo>
                    <a:pt x="1049" y="447"/>
                  </a:lnTo>
                  <a:lnTo>
                    <a:pt x="1063" y="469"/>
                  </a:lnTo>
                  <a:lnTo>
                    <a:pt x="1078" y="493"/>
                  </a:lnTo>
                  <a:lnTo>
                    <a:pt x="1092" y="518"/>
                  </a:lnTo>
                  <a:lnTo>
                    <a:pt x="1105" y="544"/>
                  </a:lnTo>
                  <a:lnTo>
                    <a:pt x="1118" y="570"/>
                  </a:lnTo>
                  <a:lnTo>
                    <a:pt x="1129" y="597"/>
                  </a:lnTo>
                  <a:lnTo>
                    <a:pt x="1140" y="623"/>
                  </a:lnTo>
                  <a:lnTo>
                    <a:pt x="1147" y="648"/>
                  </a:lnTo>
                  <a:lnTo>
                    <a:pt x="1152" y="673"/>
                  </a:lnTo>
                  <a:lnTo>
                    <a:pt x="1155" y="697"/>
                  </a:lnTo>
                  <a:lnTo>
                    <a:pt x="1153" y="718"/>
                  </a:lnTo>
                  <a:lnTo>
                    <a:pt x="1149" y="738"/>
                  </a:lnTo>
                  <a:lnTo>
                    <a:pt x="1140" y="755"/>
                  </a:lnTo>
                  <a:lnTo>
                    <a:pt x="1124" y="774"/>
                  </a:lnTo>
                  <a:lnTo>
                    <a:pt x="1106" y="790"/>
                  </a:lnTo>
                  <a:lnTo>
                    <a:pt x="1087" y="804"/>
                  </a:lnTo>
                  <a:lnTo>
                    <a:pt x="1065" y="818"/>
                  </a:lnTo>
                  <a:lnTo>
                    <a:pt x="1042" y="829"/>
                  </a:lnTo>
                  <a:lnTo>
                    <a:pt x="1020" y="840"/>
                  </a:lnTo>
                  <a:lnTo>
                    <a:pt x="996" y="850"/>
                  </a:lnTo>
                  <a:lnTo>
                    <a:pt x="973" y="861"/>
                  </a:lnTo>
                  <a:lnTo>
                    <a:pt x="950" y="870"/>
                  </a:lnTo>
                  <a:lnTo>
                    <a:pt x="930" y="880"/>
                  </a:lnTo>
                  <a:lnTo>
                    <a:pt x="911" y="891"/>
                  </a:lnTo>
                  <a:lnTo>
                    <a:pt x="894" y="903"/>
                  </a:lnTo>
                  <a:lnTo>
                    <a:pt x="880" y="916"/>
                  </a:lnTo>
                  <a:lnTo>
                    <a:pt x="870" y="931"/>
                  </a:lnTo>
                  <a:lnTo>
                    <a:pt x="864" y="947"/>
                  </a:lnTo>
                  <a:lnTo>
                    <a:pt x="861" y="966"/>
                  </a:lnTo>
                  <a:lnTo>
                    <a:pt x="861" y="1000"/>
                  </a:lnTo>
                  <a:lnTo>
                    <a:pt x="860" y="1035"/>
                  </a:lnTo>
                  <a:lnTo>
                    <a:pt x="858" y="1068"/>
                  </a:lnTo>
                  <a:lnTo>
                    <a:pt x="857" y="1100"/>
                  </a:lnTo>
                  <a:lnTo>
                    <a:pt x="856" y="1130"/>
                  </a:lnTo>
                  <a:lnTo>
                    <a:pt x="855" y="1158"/>
                  </a:lnTo>
                  <a:lnTo>
                    <a:pt x="856" y="1182"/>
                  </a:lnTo>
                  <a:lnTo>
                    <a:pt x="858" y="1203"/>
                  </a:lnTo>
                  <a:lnTo>
                    <a:pt x="861" y="1220"/>
                  </a:lnTo>
                  <a:lnTo>
                    <a:pt x="866" y="1230"/>
                  </a:lnTo>
                  <a:lnTo>
                    <a:pt x="873" y="1239"/>
                  </a:lnTo>
                  <a:lnTo>
                    <a:pt x="882" y="1248"/>
                  </a:lnTo>
                  <a:lnTo>
                    <a:pt x="891" y="1257"/>
                  </a:lnTo>
                  <a:lnTo>
                    <a:pt x="903" y="1266"/>
                  </a:lnTo>
                  <a:lnTo>
                    <a:pt x="913" y="1275"/>
                  </a:lnTo>
                  <a:lnTo>
                    <a:pt x="922" y="1284"/>
                  </a:lnTo>
                  <a:lnTo>
                    <a:pt x="929" y="1294"/>
                  </a:lnTo>
                  <a:lnTo>
                    <a:pt x="935" y="1305"/>
                  </a:lnTo>
                  <a:lnTo>
                    <a:pt x="937" y="1316"/>
                  </a:lnTo>
                  <a:lnTo>
                    <a:pt x="936" y="1328"/>
                  </a:lnTo>
                  <a:lnTo>
                    <a:pt x="931" y="1341"/>
                  </a:lnTo>
                  <a:lnTo>
                    <a:pt x="921" y="1355"/>
                  </a:lnTo>
                  <a:lnTo>
                    <a:pt x="906" y="1370"/>
                  </a:lnTo>
                  <a:lnTo>
                    <a:pt x="886" y="1385"/>
                  </a:lnTo>
                  <a:lnTo>
                    <a:pt x="863" y="1402"/>
                  </a:lnTo>
                  <a:lnTo>
                    <a:pt x="836" y="1419"/>
                  </a:lnTo>
                  <a:lnTo>
                    <a:pt x="806" y="1438"/>
                  </a:lnTo>
                  <a:lnTo>
                    <a:pt x="774" y="1457"/>
                  </a:lnTo>
                  <a:lnTo>
                    <a:pt x="741" y="1477"/>
                  </a:lnTo>
                  <a:lnTo>
                    <a:pt x="706" y="1497"/>
                  </a:lnTo>
                  <a:lnTo>
                    <a:pt x="673" y="1515"/>
                  </a:lnTo>
                  <a:lnTo>
                    <a:pt x="639" y="1534"/>
                  </a:lnTo>
                  <a:lnTo>
                    <a:pt x="607" y="1551"/>
                  </a:lnTo>
                  <a:lnTo>
                    <a:pt x="579" y="1566"/>
                  </a:lnTo>
                  <a:lnTo>
                    <a:pt x="592" y="1649"/>
                  </a:lnTo>
                  <a:lnTo>
                    <a:pt x="613" y="1730"/>
                  </a:lnTo>
                  <a:lnTo>
                    <a:pt x="636" y="1809"/>
                  </a:lnTo>
                  <a:lnTo>
                    <a:pt x="665" y="1885"/>
                  </a:lnTo>
                  <a:lnTo>
                    <a:pt x="700" y="1958"/>
                  </a:lnTo>
                  <a:lnTo>
                    <a:pt x="739" y="2030"/>
                  </a:lnTo>
                  <a:lnTo>
                    <a:pt x="1201" y="1564"/>
                  </a:lnTo>
                  <a:lnTo>
                    <a:pt x="1205" y="1567"/>
                  </a:lnTo>
                  <a:lnTo>
                    <a:pt x="1207" y="951"/>
                  </a:lnTo>
                  <a:lnTo>
                    <a:pt x="1839" y="777"/>
                  </a:lnTo>
                  <a:lnTo>
                    <a:pt x="1907" y="847"/>
                  </a:lnTo>
                  <a:lnTo>
                    <a:pt x="1570" y="1191"/>
                  </a:lnTo>
                  <a:lnTo>
                    <a:pt x="1899" y="1527"/>
                  </a:lnTo>
                  <a:lnTo>
                    <a:pt x="2235" y="1183"/>
                  </a:lnTo>
                  <a:lnTo>
                    <a:pt x="2302" y="1252"/>
                  </a:lnTo>
                  <a:lnTo>
                    <a:pt x="2133" y="1900"/>
                  </a:lnTo>
                  <a:lnTo>
                    <a:pt x="1514" y="1901"/>
                  </a:lnTo>
                  <a:lnTo>
                    <a:pt x="1043" y="2375"/>
                  </a:lnTo>
                  <a:lnTo>
                    <a:pt x="1105" y="2421"/>
                  </a:lnTo>
                  <a:lnTo>
                    <a:pt x="1169" y="2462"/>
                  </a:lnTo>
                  <a:lnTo>
                    <a:pt x="1236" y="2499"/>
                  </a:lnTo>
                  <a:lnTo>
                    <a:pt x="1306" y="2532"/>
                  </a:lnTo>
                  <a:lnTo>
                    <a:pt x="1378" y="2560"/>
                  </a:lnTo>
                  <a:lnTo>
                    <a:pt x="1451" y="2583"/>
                  </a:lnTo>
                  <a:lnTo>
                    <a:pt x="1527" y="2602"/>
                  </a:lnTo>
                  <a:lnTo>
                    <a:pt x="1605" y="2615"/>
                  </a:lnTo>
                  <a:lnTo>
                    <a:pt x="1684" y="2623"/>
                  </a:lnTo>
                  <a:lnTo>
                    <a:pt x="1764" y="2625"/>
                  </a:lnTo>
                  <a:lnTo>
                    <a:pt x="1850" y="2622"/>
                  </a:lnTo>
                  <a:lnTo>
                    <a:pt x="1934" y="2613"/>
                  </a:lnTo>
                  <a:lnTo>
                    <a:pt x="2017" y="2598"/>
                  </a:lnTo>
                  <a:lnTo>
                    <a:pt x="2097" y="2578"/>
                  </a:lnTo>
                  <a:lnTo>
                    <a:pt x="2176" y="2550"/>
                  </a:lnTo>
                  <a:lnTo>
                    <a:pt x="2251" y="2519"/>
                  </a:lnTo>
                  <a:lnTo>
                    <a:pt x="2324" y="2483"/>
                  </a:lnTo>
                  <a:lnTo>
                    <a:pt x="2394" y="2441"/>
                  </a:lnTo>
                  <a:lnTo>
                    <a:pt x="2461" y="2395"/>
                  </a:lnTo>
                  <a:lnTo>
                    <a:pt x="2526" y="2344"/>
                  </a:lnTo>
                  <a:lnTo>
                    <a:pt x="2586" y="2290"/>
                  </a:lnTo>
                  <a:lnTo>
                    <a:pt x="2522" y="2312"/>
                  </a:lnTo>
                  <a:lnTo>
                    <a:pt x="2457" y="2330"/>
                  </a:lnTo>
                  <a:lnTo>
                    <a:pt x="2422" y="2340"/>
                  </a:lnTo>
                  <a:lnTo>
                    <a:pt x="2387" y="2350"/>
                  </a:lnTo>
                  <a:lnTo>
                    <a:pt x="2353" y="2361"/>
                  </a:lnTo>
                  <a:lnTo>
                    <a:pt x="2319" y="2372"/>
                  </a:lnTo>
                  <a:lnTo>
                    <a:pt x="2285" y="2383"/>
                  </a:lnTo>
                  <a:lnTo>
                    <a:pt x="2254" y="2393"/>
                  </a:lnTo>
                  <a:lnTo>
                    <a:pt x="2223" y="2401"/>
                  </a:lnTo>
                  <a:lnTo>
                    <a:pt x="2194" y="2409"/>
                  </a:lnTo>
                  <a:lnTo>
                    <a:pt x="2166" y="2415"/>
                  </a:lnTo>
                  <a:lnTo>
                    <a:pt x="2141" y="2418"/>
                  </a:lnTo>
                  <a:lnTo>
                    <a:pt x="2116" y="2419"/>
                  </a:lnTo>
                  <a:lnTo>
                    <a:pt x="2095" y="2417"/>
                  </a:lnTo>
                  <a:lnTo>
                    <a:pt x="2077" y="2412"/>
                  </a:lnTo>
                  <a:lnTo>
                    <a:pt x="2061" y="2403"/>
                  </a:lnTo>
                  <a:lnTo>
                    <a:pt x="2047" y="2391"/>
                  </a:lnTo>
                  <a:lnTo>
                    <a:pt x="2040" y="2376"/>
                  </a:lnTo>
                  <a:lnTo>
                    <a:pt x="2039" y="2363"/>
                  </a:lnTo>
                  <a:lnTo>
                    <a:pt x="2043" y="2347"/>
                  </a:lnTo>
                  <a:lnTo>
                    <a:pt x="2052" y="2332"/>
                  </a:lnTo>
                  <a:lnTo>
                    <a:pt x="2066" y="2316"/>
                  </a:lnTo>
                  <a:lnTo>
                    <a:pt x="2082" y="2299"/>
                  </a:lnTo>
                  <a:lnTo>
                    <a:pt x="2101" y="2284"/>
                  </a:lnTo>
                  <a:lnTo>
                    <a:pt x="2123" y="2267"/>
                  </a:lnTo>
                  <a:lnTo>
                    <a:pt x="2145" y="2251"/>
                  </a:lnTo>
                  <a:lnTo>
                    <a:pt x="2168" y="2236"/>
                  </a:lnTo>
                  <a:lnTo>
                    <a:pt x="2192" y="2221"/>
                  </a:lnTo>
                  <a:lnTo>
                    <a:pt x="2214" y="2206"/>
                  </a:lnTo>
                  <a:lnTo>
                    <a:pt x="2236" y="2193"/>
                  </a:lnTo>
                  <a:lnTo>
                    <a:pt x="2256" y="2180"/>
                  </a:lnTo>
                  <a:lnTo>
                    <a:pt x="2272" y="2169"/>
                  </a:lnTo>
                  <a:lnTo>
                    <a:pt x="2286" y="2158"/>
                  </a:lnTo>
                  <a:lnTo>
                    <a:pt x="2297" y="2150"/>
                  </a:lnTo>
                  <a:lnTo>
                    <a:pt x="2304" y="2140"/>
                  </a:lnTo>
                  <a:lnTo>
                    <a:pt x="2312" y="2125"/>
                  </a:lnTo>
                  <a:lnTo>
                    <a:pt x="2320" y="2105"/>
                  </a:lnTo>
                  <a:lnTo>
                    <a:pt x="2329" y="2082"/>
                  </a:lnTo>
                  <a:lnTo>
                    <a:pt x="2337" y="2057"/>
                  </a:lnTo>
                  <a:lnTo>
                    <a:pt x="2346" y="2029"/>
                  </a:lnTo>
                  <a:lnTo>
                    <a:pt x="2355" y="1999"/>
                  </a:lnTo>
                  <a:lnTo>
                    <a:pt x="2363" y="1969"/>
                  </a:lnTo>
                  <a:lnTo>
                    <a:pt x="2371" y="1939"/>
                  </a:lnTo>
                  <a:lnTo>
                    <a:pt x="2379" y="1908"/>
                  </a:lnTo>
                  <a:lnTo>
                    <a:pt x="2386" y="1879"/>
                  </a:lnTo>
                  <a:lnTo>
                    <a:pt x="2392" y="1851"/>
                  </a:lnTo>
                  <a:lnTo>
                    <a:pt x="2398" y="1826"/>
                  </a:lnTo>
                  <a:lnTo>
                    <a:pt x="2403" y="1804"/>
                  </a:lnTo>
                  <a:lnTo>
                    <a:pt x="2408" y="1786"/>
                  </a:lnTo>
                  <a:lnTo>
                    <a:pt x="2411" y="1772"/>
                  </a:lnTo>
                  <a:lnTo>
                    <a:pt x="2413" y="1763"/>
                  </a:lnTo>
                  <a:lnTo>
                    <a:pt x="2413" y="1760"/>
                  </a:lnTo>
                  <a:lnTo>
                    <a:pt x="2415" y="1758"/>
                  </a:lnTo>
                  <a:lnTo>
                    <a:pt x="2419" y="1751"/>
                  </a:lnTo>
                  <a:lnTo>
                    <a:pt x="2424" y="1739"/>
                  </a:lnTo>
                  <a:lnTo>
                    <a:pt x="2430" y="1725"/>
                  </a:lnTo>
                  <a:lnTo>
                    <a:pt x="2437" y="1707"/>
                  </a:lnTo>
                  <a:lnTo>
                    <a:pt x="2444" y="1687"/>
                  </a:lnTo>
                  <a:lnTo>
                    <a:pt x="2450" y="1664"/>
                  </a:lnTo>
                  <a:lnTo>
                    <a:pt x="2454" y="1640"/>
                  </a:lnTo>
                  <a:lnTo>
                    <a:pt x="2456" y="1614"/>
                  </a:lnTo>
                  <a:lnTo>
                    <a:pt x="2455" y="1588"/>
                  </a:lnTo>
                  <a:lnTo>
                    <a:pt x="2451" y="1562"/>
                  </a:lnTo>
                  <a:lnTo>
                    <a:pt x="2442" y="1535"/>
                  </a:lnTo>
                  <a:lnTo>
                    <a:pt x="2436" y="1512"/>
                  </a:lnTo>
                  <a:lnTo>
                    <a:pt x="2436" y="1489"/>
                  </a:lnTo>
                  <a:lnTo>
                    <a:pt x="2441" y="1466"/>
                  </a:lnTo>
                  <a:lnTo>
                    <a:pt x="2450" y="1442"/>
                  </a:lnTo>
                  <a:lnTo>
                    <a:pt x="2462" y="1418"/>
                  </a:lnTo>
                  <a:lnTo>
                    <a:pt x="2477" y="1394"/>
                  </a:lnTo>
                  <a:lnTo>
                    <a:pt x="2494" y="1370"/>
                  </a:lnTo>
                  <a:lnTo>
                    <a:pt x="2511" y="1346"/>
                  </a:lnTo>
                  <a:lnTo>
                    <a:pt x="2529" y="1322"/>
                  </a:lnTo>
                  <a:lnTo>
                    <a:pt x="2546" y="1298"/>
                  </a:lnTo>
                  <a:lnTo>
                    <a:pt x="2561" y="1275"/>
                  </a:lnTo>
                  <a:lnTo>
                    <a:pt x="2574" y="1252"/>
                  </a:lnTo>
                  <a:lnTo>
                    <a:pt x="2584" y="1228"/>
                  </a:lnTo>
                  <a:lnTo>
                    <a:pt x="2590" y="1206"/>
                  </a:lnTo>
                  <a:lnTo>
                    <a:pt x="2592" y="1181"/>
                  </a:lnTo>
                  <a:lnTo>
                    <a:pt x="2591" y="1153"/>
                  </a:lnTo>
                  <a:lnTo>
                    <a:pt x="2588" y="1121"/>
                  </a:lnTo>
                  <a:lnTo>
                    <a:pt x="2583" y="1088"/>
                  </a:lnTo>
                  <a:lnTo>
                    <a:pt x="2576" y="1052"/>
                  </a:lnTo>
                  <a:lnTo>
                    <a:pt x="2568" y="1017"/>
                  </a:lnTo>
                  <a:lnTo>
                    <a:pt x="2558" y="983"/>
                  </a:lnTo>
                  <a:lnTo>
                    <a:pt x="2548" y="948"/>
                  </a:lnTo>
                  <a:lnTo>
                    <a:pt x="2536" y="916"/>
                  </a:lnTo>
                  <a:lnTo>
                    <a:pt x="2524" y="888"/>
                  </a:lnTo>
                  <a:lnTo>
                    <a:pt x="2511" y="862"/>
                  </a:lnTo>
                  <a:lnTo>
                    <a:pt x="2498" y="841"/>
                  </a:lnTo>
                  <a:lnTo>
                    <a:pt x="2485" y="825"/>
                  </a:lnTo>
                  <a:lnTo>
                    <a:pt x="2472" y="815"/>
                  </a:lnTo>
                  <a:lnTo>
                    <a:pt x="2458" y="806"/>
                  </a:lnTo>
                  <a:lnTo>
                    <a:pt x="2441" y="795"/>
                  </a:lnTo>
                  <a:lnTo>
                    <a:pt x="2422" y="779"/>
                  </a:lnTo>
                  <a:lnTo>
                    <a:pt x="2399" y="762"/>
                  </a:lnTo>
                  <a:lnTo>
                    <a:pt x="2376" y="742"/>
                  </a:lnTo>
                  <a:lnTo>
                    <a:pt x="2351" y="720"/>
                  </a:lnTo>
                  <a:lnTo>
                    <a:pt x="2323" y="697"/>
                  </a:lnTo>
                  <a:lnTo>
                    <a:pt x="2296" y="673"/>
                  </a:lnTo>
                  <a:lnTo>
                    <a:pt x="2267" y="650"/>
                  </a:lnTo>
                  <a:lnTo>
                    <a:pt x="2238" y="626"/>
                  </a:lnTo>
                  <a:lnTo>
                    <a:pt x="2208" y="603"/>
                  </a:lnTo>
                  <a:lnTo>
                    <a:pt x="2179" y="582"/>
                  </a:lnTo>
                  <a:lnTo>
                    <a:pt x="2149" y="563"/>
                  </a:lnTo>
                  <a:lnTo>
                    <a:pt x="2121" y="545"/>
                  </a:lnTo>
                  <a:lnTo>
                    <a:pt x="2101" y="530"/>
                  </a:lnTo>
                  <a:lnTo>
                    <a:pt x="2083" y="511"/>
                  </a:lnTo>
                  <a:lnTo>
                    <a:pt x="2067" y="489"/>
                  </a:lnTo>
                  <a:lnTo>
                    <a:pt x="2051" y="461"/>
                  </a:lnTo>
                  <a:lnTo>
                    <a:pt x="2038" y="431"/>
                  </a:lnTo>
                  <a:lnTo>
                    <a:pt x="2026" y="400"/>
                  </a:lnTo>
                  <a:lnTo>
                    <a:pt x="2015" y="366"/>
                  </a:lnTo>
                  <a:lnTo>
                    <a:pt x="2005" y="330"/>
                  </a:lnTo>
                  <a:lnTo>
                    <a:pt x="1995" y="295"/>
                  </a:lnTo>
                  <a:lnTo>
                    <a:pt x="1988" y="259"/>
                  </a:lnTo>
                  <a:lnTo>
                    <a:pt x="1982" y="225"/>
                  </a:lnTo>
                  <a:lnTo>
                    <a:pt x="1976" y="191"/>
                  </a:lnTo>
                  <a:lnTo>
                    <a:pt x="1907" y="181"/>
                  </a:lnTo>
                  <a:lnTo>
                    <a:pt x="1836" y="174"/>
                  </a:lnTo>
                  <a:lnTo>
                    <a:pt x="1763" y="172"/>
                  </a:lnTo>
                  <a:close/>
                  <a:moveTo>
                    <a:pt x="1764" y="0"/>
                  </a:moveTo>
                  <a:lnTo>
                    <a:pt x="1764" y="0"/>
                  </a:lnTo>
                  <a:lnTo>
                    <a:pt x="1858" y="4"/>
                  </a:lnTo>
                  <a:lnTo>
                    <a:pt x="1950" y="13"/>
                  </a:lnTo>
                  <a:lnTo>
                    <a:pt x="2039" y="29"/>
                  </a:lnTo>
                  <a:lnTo>
                    <a:pt x="2127" y="50"/>
                  </a:lnTo>
                  <a:lnTo>
                    <a:pt x="2212" y="78"/>
                  </a:lnTo>
                  <a:lnTo>
                    <a:pt x="2295" y="110"/>
                  </a:lnTo>
                  <a:lnTo>
                    <a:pt x="2375" y="149"/>
                  </a:lnTo>
                  <a:lnTo>
                    <a:pt x="2452" y="191"/>
                  </a:lnTo>
                  <a:lnTo>
                    <a:pt x="2527" y="239"/>
                  </a:lnTo>
                  <a:lnTo>
                    <a:pt x="2598" y="291"/>
                  </a:lnTo>
                  <a:lnTo>
                    <a:pt x="2665" y="349"/>
                  </a:lnTo>
                  <a:lnTo>
                    <a:pt x="2729" y="410"/>
                  </a:lnTo>
                  <a:lnTo>
                    <a:pt x="2789" y="476"/>
                  </a:lnTo>
                  <a:lnTo>
                    <a:pt x="2844" y="545"/>
                  </a:lnTo>
                  <a:lnTo>
                    <a:pt x="2896" y="618"/>
                  </a:lnTo>
                  <a:lnTo>
                    <a:pt x="2943" y="694"/>
                  </a:lnTo>
                  <a:lnTo>
                    <a:pt x="2984" y="773"/>
                  </a:lnTo>
                  <a:lnTo>
                    <a:pt x="3022" y="854"/>
                  </a:lnTo>
                  <a:lnTo>
                    <a:pt x="3054" y="940"/>
                  </a:lnTo>
                  <a:lnTo>
                    <a:pt x="3081" y="1027"/>
                  </a:lnTo>
                  <a:lnTo>
                    <a:pt x="3101" y="1117"/>
                  </a:lnTo>
                  <a:lnTo>
                    <a:pt x="3117" y="1210"/>
                  </a:lnTo>
                  <a:lnTo>
                    <a:pt x="3127" y="1304"/>
                  </a:lnTo>
                  <a:lnTo>
                    <a:pt x="3130" y="1399"/>
                  </a:lnTo>
                  <a:lnTo>
                    <a:pt x="3127" y="1494"/>
                  </a:lnTo>
                  <a:lnTo>
                    <a:pt x="3118" y="1588"/>
                  </a:lnTo>
                  <a:lnTo>
                    <a:pt x="3102" y="1680"/>
                  </a:lnTo>
                  <a:lnTo>
                    <a:pt x="3081" y="1771"/>
                  </a:lnTo>
                  <a:lnTo>
                    <a:pt x="3055" y="1858"/>
                  </a:lnTo>
                  <a:lnTo>
                    <a:pt x="3022" y="1943"/>
                  </a:lnTo>
                  <a:lnTo>
                    <a:pt x="2985" y="2025"/>
                  </a:lnTo>
                  <a:lnTo>
                    <a:pt x="2943" y="2104"/>
                  </a:lnTo>
                  <a:lnTo>
                    <a:pt x="2896" y="2180"/>
                  </a:lnTo>
                  <a:lnTo>
                    <a:pt x="2845" y="2253"/>
                  </a:lnTo>
                  <a:lnTo>
                    <a:pt x="2789" y="2322"/>
                  </a:lnTo>
                  <a:lnTo>
                    <a:pt x="2729" y="2388"/>
                  </a:lnTo>
                  <a:lnTo>
                    <a:pt x="2666" y="2449"/>
                  </a:lnTo>
                  <a:lnTo>
                    <a:pt x="2598" y="2506"/>
                  </a:lnTo>
                  <a:lnTo>
                    <a:pt x="2528" y="2559"/>
                  </a:lnTo>
                  <a:lnTo>
                    <a:pt x="2453" y="2607"/>
                  </a:lnTo>
                  <a:lnTo>
                    <a:pt x="2376" y="2649"/>
                  </a:lnTo>
                  <a:lnTo>
                    <a:pt x="2296" y="2688"/>
                  </a:lnTo>
                  <a:lnTo>
                    <a:pt x="2212" y="2720"/>
                  </a:lnTo>
                  <a:lnTo>
                    <a:pt x="2127" y="2747"/>
                  </a:lnTo>
                  <a:lnTo>
                    <a:pt x="2039" y="2769"/>
                  </a:lnTo>
                  <a:lnTo>
                    <a:pt x="1950" y="2785"/>
                  </a:lnTo>
                  <a:lnTo>
                    <a:pt x="1858" y="2794"/>
                  </a:lnTo>
                  <a:lnTo>
                    <a:pt x="1764" y="2797"/>
                  </a:lnTo>
                  <a:lnTo>
                    <a:pt x="1679" y="2795"/>
                  </a:lnTo>
                  <a:lnTo>
                    <a:pt x="1593" y="2787"/>
                  </a:lnTo>
                  <a:lnTo>
                    <a:pt x="1511" y="2774"/>
                  </a:lnTo>
                  <a:lnTo>
                    <a:pt x="1430" y="2755"/>
                  </a:lnTo>
                  <a:lnTo>
                    <a:pt x="1350" y="2732"/>
                  </a:lnTo>
                  <a:lnTo>
                    <a:pt x="1273" y="2704"/>
                  </a:lnTo>
                  <a:lnTo>
                    <a:pt x="1198" y="2670"/>
                  </a:lnTo>
                  <a:lnTo>
                    <a:pt x="1125" y="2634"/>
                  </a:lnTo>
                  <a:lnTo>
                    <a:pt x="1055" y="2592"/>
                  </a:lnTo>
                  <a:lnTo>
                    <a:pt x="987" y="2547"/>
                  </a:lnTo>
                  <a:lnTo>
                    <a:pt x="922" y="2498"/>
                  </a:lnTo>
                  <a:lnTo>
                    <a:pt x="384" y="3041"/>
                  </a:lnTo>
                  <a:lnTo>
                    <a:pt x="382" y="3039"/>
                  </a:lnTo>
                  <a:lnTo>
                    <a:pt x="356" y="3061"/>
                  </a:lnTo>
                  <a:lnTo>
                    <a:pt x="329" y="3079"/>
                  </a:lnTo>
                  <a:lnTo>
                    <a:pt x="300" y="3091"/>
                  </a:lnTo>
                  <a:lnTo>
                    <a:pt x="270" y="3101"/>
                  </a:lnTo>
                  <a:lnTo>
                    <a:pt x="238" y="3105"/>
                  </a:lnTo>
                  <a:lnTo>
                    <a:pt x="208" y="3104"/>
                  </a:lnTo>
                  <a:lnTo>
                    <a:pt x="176" y="3100"/>
                  </a:lnTo>
                  <a:lnTo>
                    <a:pt x="146" y="3090"/>
                  </a:lnTo>
                  <a:lnTo>
                    <a:pt x="117" y="3078"/>
                  </a:lnTo>
                  <a:lnTo>
                    <a:pt x="90" y="3060"/>
                  </a:lnTo>
                  <a:lnTo>
                    <a:pt x="65" y="3037"/>
                  </a:lnTo>
                  <a:lnTo>
                    <a:pt x="44" y="3012"/>
                  </a:lnTo>
                  <a:lnTo>
                    <a:pt x="26" y="2984"/>
                  </a:lnTo>
                  <a:lnTo>
                    <a:pt x="13" y="2955"/>
                  </a:lnTo>
                  <a:lnTo>
                    <a:pt x="4" y="2924"/>
                  </a:lnTo>
                  <a:lnTo>
                    <a:pt x="0" y="2892"/>
                  </a:lnTo>
                  <a:lnTo>
                    <a:pt x="0" y="2860"/>
                  </a:lnTo>
                  <a:lnTo>
                    <a:pt x="4" y="2828"/>
                  </a:lnTo>
                  <a:lnTo>
                    <a:pt x="12" y="2797"/>
                  </a:lnTo>
                  <a:lnTo>
                    <a:pt x="25" y="2767"/>
                  </a:lnTo>
                  <a:lnTo>
                    <a:pt x="43" y="2739"/>
                  </a:lnTo>
                  <a:lnTo>
                    <a:pt x="64" y="2713"/>
                  </a:lnTo>
                  <a:lnTo>
                    <a:pt x="62" y="2712"/>
                  </a:lnTo>
                  <a:lnTo>
                    <a:pt x="617" y="2153"/>
                  </a:lnTo>
                  <a:lnTo>
                    <a:pt x="573" y="2079"/>
                  </a:lnTo>
                  <a:lnTo>
                    <a:pt x="534" y="2002"/>
                  </a:lnTo>
                  <a:lnTo>
                    <a:pt x="500" y="1923"/>
                  </a:lnTo>
                  <a:lnTo>
                    <a:pt x="469" y="1841"/>
                  </a:lnTo>
                  <a:lnTo>
                    <a:pt x="445" y="1756"/>
                  </a:lnTo>
                  <a:lnTo>
                    <a:pt x="425" y="1670"/>
                  </a:lnTo>
                  <a:lnTo>
                    <a:pt x="411" y="1581"/>
                  </a:lnTo>
                  <a:lnTo>
                    <a:pt x="402" y="1490"/>
                  </a:lnTo>
                  <a:lnTo>
                    <a:pt x="399" y="1399"/>
                  </a:lnTo>
                  <a:lnTo>
                    <a:pt x="402" y="1304"/>
                  </a:lnTo>
                  <a:lnTo>
                    <a:pt x="411" y="1210"/>
                  </a:lnTo>
                  <a:lnTo>
                    <a:pt x="426" y="1117"/>
                  </a:lnTo>
                  <a:lnTo>
                    <a:pt x="448" y="1027"/>
                  </a:lnTo>
                  <a:lnTo>
                    <a:pt x="474" y="940"/>
                  </a:lnTo>
                  <a:lnTo>
                    <a:pt x="507" y="854"/>
                  </a:lnTo>
                  <a:lnTo>
                    <a:pt x="543" y="773"/>
                  </a:lnTo>
                  <a:lnTo>
                    <a:pt x="585" y="694"/>
                  </a:lnTo>
                  <a:lnTo>
                    <a:pt x="633" y="618"/>
                  </a:lnTo>
                  <a:lnTo>
                    <a:pt x="684" y="545"/>
                  </a:lnTo>
                  <a:lnTo>
                    <a:pt x="740" y="476"/>
                  </a:lnTo>
                  <a:lnTo>
                    <a:pt x="799" y="410"/>
                  </a:lnTo>
                  <a:lnTo>
                    <a:pt x="863" y="349"/>
                  </a:lnTo>
                  <a:lnTo>
                    <a:pt x="930" y="291"/>
                  </a:lnTo>
                  <a:lnTo>
                    <a:pt x="1001" y="239"/>
                  </a:lnTo>
                  <a:lnTo>
                    <a:pt x="1076" y="191"/>
                  </a:lnTo>
                  <a:lnTo>
                    <a:pt x="1153" y="149"/>
                  </a:lnTo>
                  <a:lnTo>
                    <a:pt x="1233" y="110"/>
                  </a:lnTo>
                  <a:lnTo>
                    <a:pt x="1317" y="78"/>
                  </a:lnTo>
                  <a:lnTo>
                    <a:pt x="1402" y="50"/>
                  </a:lnTo>
                  <a:lnTo>
                    <a:pt x="1490" y="29"/>
                  </a:lnTo>
                  <a:lnTo>
                    <a:pt x="1579" y="13"/>
                  </a:lnTo>
                  <a:lnTo>
                    <a:pt x="1671" y="4"/>
                  </a:lnTo>
                  <a:lnTo>
                    <a:pt x="176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solidFill>
                <a:latin typeface="Montserrat Light" panose="00000400000000000000" pitchFamily="50" charset="0"/>
              </a:endParaRPr>
            </a:p>
          </p:txBody>
        </p:sp>
      </p:grpSp>
      <p:sp>
        <p:nvSpPr>
          <p:cNvPr id="32" name="Rounded Rectangle 175"/>
          <p:cNvSpPr/>
          <p:nvPr/>
        </p:nvSpPr>
        <p:spPr>
          <a:xfrm>
            <a:off x="6749385" y="4748718"/>
            <a:ext cx="3095625" cy="207506"/>
          </a:xfrm>
          <a:prstGeom prst="roundRect">
            <a:avLst>
              <a:gd name="adj" fmla="val 50000"/>
            </a:avLst>
          </a:prstGeom>
          <a:solidFill>
            <a:schemeClr val="bg1"/>
          </a:solidFill>
          <a:ln>
            <a:solidFill>
              <a:schemeClr val="bg1">
                <a:lumMod val="95000"/>
              </a:schemeClr>
            </a:solidFill>
          </a:ln>
          <a:effectLst>
            <a:outerShdw blurRad="127000" dist="38100" dir="2700000" algn="tl" rotWithShape="0">
              <a:schemeClr val="tx1">
                <a:lumMod val="95000"/>
                <a:lumOff val="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50" dirty="0">
                <a:solidFill>
                  <a:schemeClr val="accent4"/>
                </a:solidFill>
                <a:latin typeface="Montserrat Light" panose="00000400000000000000" pitchFamily="50" charset="0"/>
              </a:rPr>
              <a:t>71%</a:t>
            </a:r>
          </a:p>
        </p:txBody>
      </p:sp>
      <p:sp>
        <p:nvSpPr>
          <p:cNvPr id="33" name="Rounded Rectangle 176"/>
          <p:cNvSpPr/>
          <p:nvPr/>
        </p:nvSpPr>
        <p:spPr>
          <a:xfrm>
            <a:off x="6815923" y="4807191"/>
            <a:ext cx="1717724" cy="90561"/>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Montserrat Light" panose="00000400000000000000" pitchFamily="50" charset="0"/>
            </a:endParaRPr>
          </a:p>
        </p:txBody>
      </p:sp>
      <p:grpSp>
        <p:nvGrpSpPr>
          <p:cNvPr id="43" name="Group 42"/>
          <p:cNvGrpSpPr/>
          <p:nvPr/>
        </p:nvGrpSpPr>
        <p:grpSpPr>
          <a:xfrm>
            <a:off x="6749385" y="5173846"/>
            <a:ext cx="1847684" cy="285917"/>
            <a:chOff x="6667858" y="5297544"/>
            <a:chExt cx="1847684" cy="285917"/>
          </a:xfrm>
        </p:grpSpPr>
        <p:sp>
          <p:nvSpPr>
            <p:cNvPr id="23" name="Rectangle 22"/>
            <p:cNvSpPr/>
            <p:nvPr/>
          </p:nvSpPr>
          <p:spPr>
            <a:xfrm>
              <a:off x="7139191" y="5297544"/>
              <a:ext cx="1376351" cy="285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ormAutofit/>
            </a:bodyPr>
            <a:lstStyle/>
            <a:p>
              <a:r>
                <a:rPr lang="en-IN" sz="1200" dirty="0">
                  <a:solidFill>
                    <a:schemeClr val="bg1"/>
                  </a:solidFill>
                  <a:latin typeface="Montserrat Light" panose="00000400000000000000" pitchFamily="50" charset="0"/>
                </a:rPr>
                <a:t>Designing</a:t>
              </a:r>
            </a:p>
          </p:txBody>
        </p:sp>
        <p:sp>
          <p:nvSpPr>
            <p:cNvPr id="25" name="Freeform 16"/>
            <p:cNvSpPr>
              <a:spLocks noEditPoints="1"/>
            </p:cNvSpPr>
            <p:nvPr/>
          </p:nvSpPr>
          <p:spPr bwMode="auto">
            <a:xfrm>
              <a:off x="6667858" y="5383694"/>
              <a:ext cx="165448" cy="155555"/>
            </a:xfrm>
            <a:custGeom>
              <a:avLst/>
              <a:gdLst>
                <a:gd name="T0" fmla="*/ 2905 w 3615"/>
                <a:gd name="T1" fmla="*/ 2070 h 3399"/>
                <a:gd name="T2" fmla="*/ 2965 w 3615"/>
                <a:gd name="T3" fmla="*/ 2296 h 3399"/>
                <a:gd name="T4" fmla="*/ 3180 w 3615"/>
                <a:gd name="T5" fmla="*/ 2296 h 3399"/>
                <a:gd name="T6" fmla="*/ 3247 w 3615"/>
                <a:gd name="T7" fmla="*/ 2090 h 3399"/>
                <a:gd name="T8" fmla="*/ 3072 w 3615"/>
                <a:gd name="T9" fmla="*/ 1962 h 3399"/>
                <a:gd name="T10" fmla="*/ 1323 w 3615"/>
                <a:gd name="T11" fmla="*/ 2409 h 3399"/>
                <a:gd name="T12" fmla="*/ 601 w 3615"/>
                <a:gd name="T13" fmla="*/ 3082 h 3399"/>
                <a:gd name="T14" fmla="*/ 270 w 3615"/>
                <a:gd name="T15" fmla="*/ 3326 h 3399"/>
                <a:gd name="T16" fmla="*/ 108 w 3615"/>
                <a:gd name="T17" fmla="*/ 3397 h 3399"/>
                <a:gd name="T18" fmla="*/ 70 w 3615"/>
                <a:gd name="T19" fmla="*/ 3395 h 3399"/>
                <a:gd name="T20" fmla="*/ 67 w 3615"/>
                <a:gd name="T21" fmla="*/ 3346 h 3399"/>
                <a:gd name="T22" fmla="*/ 141 w 3615"/>
                <a:gd name="T23" fmla="*/ 3177 h 3399"/>
                <a:gd name="T24" fmla="*/ 425 w 3615"/>
                <a:gd name="T25" fmla="*/ 2803 h 3399"/>
                <a:gd name="T26" fmla="*/ 1084 w 3615"/>
                <a:gd name="T27" fmla="*/ 2110 h 3399"/>
                <a:gd name="T28" fmla="*/ 3313 w 3615"/>
                <a:gd name="T29" fmla="*/ 1151 h 3399"/>
                <a:gd name="T30" fmla="*/ 3589 w 3615"/>
                <a:gd name="T31" fmla="*/ 1892 h 3399"/>
                <a:gd name="T32" fmla="*/ 3560 w 3615"/>
                <a:gd name="T33" fmla="*/ 2616 h 3399"/>
                <a:gd name="T34" fmla="*/ 3214 w 3615"/>
                <a:gd name="T35" fmla="*/ 3220 h 3399"/>
                <a:gd name="T36" fmla="*/ 2875 w 3615"/>
                <a:gd name="T37" fmla="*/ 3384 h 3399"/>
                <a:gd name="T38" fmla="*/ 2479 w 3615"/>
                <a:gd name="T39" fmla="*/ 3264 h 3399"/>
                <a:gd name="T40" fmla="*/ 1836 w 3615"/>
                <a:gd name="T41" fmla="*/ 2736 h 3399"/>
                <a:gd name="T42" fmla="*/ 1538 w 3615"/>
                <a:gd name="T43" fmla="*/ 2841 h 3399"/>
                <a:gd name="T44" fmla="*/ 1103 w 3615"/>
                <a:gd name="T45" fmla="*/ 3102 h 3399"/>
                <a:gd name="T46" fmla="*/ 1236 w 3615"/>
                <a:gd name="T47" fmla="*/ 2743 h 3399"/>
                <a:gd name="T48" fmla="*/ 1860 w 3615"/>
                <a:gd name="T49" fmla="*/ 2187 h 3399"/>
                <a:gd name="T50" fmla="*/ 1991 w 3615"/>
                <a:gd name="T51" fmla="*/ 2181 h 3399"/>
                <a:gd name="T52" fmla="*/ 3143 w 3615"/>
                <a:gd name="T53" fmla="*/ 1127 h 3399"/>
                <a:gd name="T54" fmla="*/ 699 w 3615"/>
                <a:gd name="T55" fmla="*/ 760 h 3399"/>
                <a:gd name="T56" fmla="*/ 485 w 3615"/>
                <a:gd name="T57" fmla="*/ 915 h 3399"/>
                <a:gd name="T58" fmla="*/ 568 w 3615"/>
                <a:gd name="T59" fmla="*/ 1166 h 3399"/>
                <a:gd name="T60" fmla="*/ 831 w 3615"/>
                <a:gd name="T61" fmla="*/ 1166 h 3399"/>
                <a:gd name="T62" fmla="*/ 912 w 3615"/>
                <a:gd name="T63" fmla="*/ 915 h 3399"/>
                <a:gd name="T64" fmla="*/ 699 w 3615"/>
                <a:gd name="T65" fmla="*/ 760 h 3399"/>
                <a:gd name="T66" fmla="*/ 1485 w 3615"/>
                <a:gd name="T67" fmla="*/ 531 h 3399"/>
                <a:gd name="T68" fmla="*/ 1519 w 3615"/>
                <a:gd name="T69" fmla="*/ 744 h 3399"/>
                <a:gd name="T70" fmla="*/ 1733 w 3615"/>
                <a:gd name="T71" fmla="*/ 778 h 3399"/>
                <a:gd name="T72" fmla="*/ 1832 w 3615"/>
                <a:gd name="T73" fmla="*/ 585 h 3399"/>
                <a:gd name="T74" fmla="*/ 1679 w 3615"/>
                <a:gd name="T75" fmla="*/ 433 h 3399"/>
                <a:gd name="T76" fmla="*/ 3410 w 3615"/>
                <a:gd name="T77" fmla="*/ 259 h 3399"/>
                <a:gd name="T78" fmla="*/ 3366 w 3615"/>
                <a:gd name="T79" fmla="*/ 663 h 3399"/>
                <a:gd name="T80" fmla="*/ 3075 w 3615"/>
                <a:gd name="T81" fmla="*/ 962 h 3399"/>
                <a:gd name="T82" fmla="*/ 2794 w 3615"/>
                <a:gd name="T83" fmla="*/ 1023 h 3399"/>
                <a:gd name="T84" fmla="*/ 2446 w 3615"/>
                <a:gd name="T85" fmla="*/ 497 h 3399"/>
                <a:gd name="T86" fmla="*/ 2598 w 3615"/>
                <a:gd name="T87" fmla="*/ 246 h 3399"/>
                <a:gd name="T88" fmla="*/ 2776 w 3615"/>
                <a:gd name="T89" fmla="*/ 198 h 3399"/>
                <a:gd name="T90" fmla="*/ 3103 w 3615"/>
                <a:gd name="T91" fmla="*/ 217 h 3399"/>
                <a:gd name="T92" fmla="*/ 3363 w 3615"/>
                <a:gd name="T93" fmla="*/ 15 h 3399"/>
                <a:gd name="T94" fmla="*/ 2054 w 3615"/>
                <a:gd name="T95" fmla="*/ 109 h 3399"/>
                <a:gd name="T96" fmla="*/ 2265 w 3615"/>
                <a:gd name="T97" fmla="*/ 494 h 3399"/>
                <a:gd name="T98" fmla="*/ 1254 w 3615"/>
                <a:gd name="T99" fmla="*/ 1517 h 3399"/>
                <a:gd name="T100" fmla="*/ 1293 w 3615"/>
                <a:gd name="T101" fmla="*/ 1649 h 3399"/>
                <a:gd name="T102" fmla="*/ 537 w 3615"/>
                <a:gd name="T103" fmla="*/ 2415 h 3399"/>
                <a:gd name="T104" fmla="*/ 109 w 3615"/>
                <a:gd name="T105" fmla="*/ 2056 h 3399"/>
                <a:gd name="T106" fmla="*/ 2 w 3615"/>
                <a:gd name="T107" fmla="*/ 1330 h 3399"/>
                <a:gd name="T108" fmla="*/ 191 w 3615"/>
                <a:gd name="T109" fmla="*/ 674 h 3399"/>
                <a:gd name="T110" fmla="*/ 667 w 3615"/>
                <a:gd name="T111" fmla="*/ 197 h 3399"/>
                <a:gd name="T112" fmla="*/ 1332 w 3615"/>
                <a:gd name="T113" fmla="*/ 2 h 3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15" h="3399">
                  <a:moveTo>
                    <a:pt x="3072" y="1962"/>
                  </a:moveTo>
                  <a:lnTo>
                    <a:pt x="3044" y="1964"/>
                  </a:lnTo>
                  <a:lnTo>
                    <a:pt x="3015" y="1971"/>
                  </a:lnTo>
                  <a:lnTo>
                    <a:pt x="2989" y="1982"/>
                  </a:lnTo>
                  <a:lnTo>
                    <a:pt x="2965" y="1997"/>
                  </a:lnTo>
                  <a:lnTo>
                    <a:pt x="2943" y="2016"/>
                  </a:lnTo>
                  <a:lnTo>
                    <a:pt x="2921" y="2041"/>
                  </a:lnTo>
                  <a:lnTo>
                    <a:pt x="2905" y="2070"/>
                  </a:lnTo>
                  <a:lnTo>
                    <a:pt x="2894" y="2100"/>
                  </a:lnTo>
                  <a:lnTo>
                    <a:pt x="2889" y="2131"/>
                  </a:lnTo>
                  <a:lnTo>
                    <a:pt x="2889" y="2162"/>
                  </a:lnTo>
                  <a:lnTo>
                    <a:pt x="2894" y="2193"/>
                  </a:lnTo>
                  <a:lnTo>
                    <a:pt x="2905" y="2223"/>
                  </a:lnTo>
                  <a:lnTo>
                    <a:pt x="2921" y="2252"/>
                  </a:lnTo>
                  <a:lnTo>
                    <a:pt x="2943" y="2277"/>
                  </a:lnTo>
                  <a:lnTo>
                    <a:pt x="2965" y="2296"/>
                  </a:lnTo>
                  <a:lnTo>
                    <a:pt x="2989" y="2311"/>
                  </a:lnTo>
                  <a:lnTo>
                    <a:pt x="3015" y="2322"/>
                  </a:lnTo>
                  <a:lnTo>
                    <a:pt x="3044" y="2329"/>
                  </a:lnTo>
                  <a:lnTo>
                    <a:pt x="3072" y="2331"/>
                  </a:lnTo>
                  <a:lnTo>
                    <a:pt x="3102" y="2329"/>
                  </a:lnTo>
                  <a:lnTo>
                    <a:pt x="3130" y="2322"/>
                  </a:lnTo>
                  <a:lnTo>
                    <a:pt x="3156" y="2311"/>
                  </a:lnTo>
                  <a:lnTo>
                    <a:pt x="3180" y="2296"/>
                  </a:lnTo>
                  <a:lnTo>
                    <a:pt x="3202" y="2277"/>
                  </a:lnTo>
                  <a:lnTo>
                    <a:pt x="3222" y="2255"/>
                  </a:lnTo>
                  <a:lnTo>
                    <a:pt x="3236" y="2230"/>
                  </a:lnTo>
                  <a:lnTo>
                    <a:pt x="3247" y="2203"/>
                  </a:lnTo>
                  <a:lnTo>
                    <a:pt x="3254" y="2176"/>
                  </a:lnTo>
                  <a:lnTo>
                    <a:pt x="3256" y="2147"/>
                  </a:lnTo>
                  <a:lnTo>
                    <a:pt x="3254" y="2117"/>
                  </a:lnTo>
                  <a:lnTo>
                    <a:pt x="3247" y="2090"/>
                  </a:lnTo>
                  <a:lnTo>
                    <a:pt x="3236" y="2063"/>
                  </a:lnTo>
                  <a:lnTo>
                    <a:pt x="3222" y="2038"/>
                  </a:lnTo>
                  <a:lnTo>
                    <a:pt x="3202" y="2016"/>
                  </a:lnTo>
                  <a:lnTo>
                    <a:pt x="3180" y="1997"/>
                  </a:lnTo>
                  <a:lnTo>
                    <a:pt x="3156" y="1982"/>
                  </a:lnTo>
                  <a:lnTo>
                    <a:pt x="3130" y="1971"/>
                  </a:lnTo>
                  <a:lnTo>
                    <a:pt x="3102" y="1964"/>
                  </a:lnTo>
                  <a:lnTo>
                    <a:pt x="3072" y="1962"/>
                  </a:lnTo>
                  <a:close/>
                  <a:moveTo>
                    <a:pt x="1433" y="1761"/>
                  </a:moveTo>
                  <a:lnTo>
                    <a:pt x="1703" y="2029"/>
                  </a:lnTo>
                  <a:lnTo>
                    <a:pt x="1695" y="2037"/>
                  </a:lnTo>
                  <a:lnTo>
                    <a:pt x="1687" y="2045"/>
                  </a:lnTo>
                  <a:lnTo>
                    <a:pt x="1621" y="2111"/>
                  </a:lnTo>
                  <a:lnTo>
                    <a:pt x="1525" y="2209"/>
                  </a:lnTo>
                  <a:lnTo>
                    <a:pt x="1425" y="2308"/>
                  </a:lnTo>
                  <a:lnTo>
                    <a:pt x="1323" y="2409"/>
                  </a:lnTo>
                  <a:lnTo>
                    <a:pt x="1220" y="2509"/>
                  </a:lnTo>
                  <a:lnTo>
                    <a:pt x="1118" y="2610"/>
                  </a:lnTo>
                  <a:lnTo>
                    <a:pt x="1015" y="2708"/>
                  </a:lnTo>
                  <a:lnTo>
                    <a:pt x="914" y="2803"/>
                  </a:lnTo>
                  <a:lnTo>
                    <a:pt x="814" y="2895"/>
                  </a:lnTo>
                  <a:lnTo>
                    <a:pt x="716" y="2982"/>
                  </a:lnTo>
                  <a:lnTo>
                    <a:pt x="657" y="3035"/>
                  </a:lnTo>
                  <a:lnTo>
                    <a:pt x="601" y="3082"/>
                  </a:lnTo>
                  <a:lnTo>
                    <a:pt x="548" y="3125"/>
                  </a:lnTo>
                  <a:lnTo>
                    <a:pt x="498" y="3164"/>
                  </a:lnTo>
                  <a:lnTo>
                    <a:pt x="452" y="3200"/>
                  </a:lnTo>
                  <a:lnTo>
                    <a:pt x="409" y="3232"/>
                  </a:lnTo>
                  <a:lnTo>
                    <a:pt x="371" y="3260"/>
                  </a:lnTo>
                  <a:lnTo>
                    <a:pt x="333" y="3286"/>
                  </a:lnTo>
                  <a:lnTo>
                    <a:pt x="300" y="3308"/>
                  </a:lnTo>
                  <a:lnTo>
                    <a:pt x="270" y="3326"/>
                  </a:lnTo>
                  <a:lnTo>
                    <a:pt x="241" y="3343"/>
                  </a:lnTo>
                  <a:lnTo>
                    <a:pt x="216" y="3356"/>
                  </a:lnTo>
                  <a:lnTo>
                    <a:pt x="191" y="3368"/>
                  </a:lnTo>
                  <a:lnTo>
                    <a:pt x="171" y="3377"/>
                  </a:lnTo>
                  <a:lnTo>
                    <a:pt x="152" y="3385"/>
                  </a:lnTo>
                  <a:lnTo>
                    <a:pt x="135" y="3390"/>
                  </a:lnTo>
                  <a:lnTo>
                    <a:pt x="121" y="3395"/>
                  </a:lnTo>
                  <a:lnTo>
                    <a:pt x="108" y="3397"/>
                  </a:lnTo>
                  <a:lnTo>
                    <a:pt x="97" y="3398"/>
                  </a:lnTo>
                  <a:lnTo>
                    <a:pt x="87" y="3399"/>
                  </a:lnTo>
                  <a:lnTo>
                    <a:pt x="84" y="3399"/>
                  </a:lnTo>
                  <a:lnTo>
                    <a:pt x="80" y="3398"/>
                  </a:lnTo>
                  <a:lnTo>
                    <a:pt x="77" y="3398"/>
                  </a:lnTo>
                  <a:lnTo>
                    <a:pt x="74" y="3397"/>
                  </a:lnTo>
                  <a:lnTo>
                    <a:pt x="70" y="3395"/>
                  </a:lnTo>
                  <a:lnTo>
                    <a:pt x="70" y="3395"/>
                  </a:lnTo>
                  <a:lnTo>
                    <a:pt x="69" y="3393"/>
                  </a:lnTo>
                  <a:lnTo>
                    <a:pt x="68" y="3390"/>
                  </a:lnTo>
                  <a:lnTo>
                    <a:pt x="67" y="3387"/>
                  </a:lnTo>
                  <a:lnTo>
                    <a:pt x="66" y="3381"/>
                  </a:lnTo>
                  <a:lnTo>
                    <a:pt x="65" y="3375"/>
                  </a:lnTo>
                  <a:lnTo>
                    <a:pt x="65" y="3367"/>
                  </a:lnTo>
                  <a:lnTo>
                    <a:pt x="65" y="3357"/>
                  </a:lnTo>
                  <a:lnTo>
                    <a:pt x="67" y="3346"/>
                  </a:lnTo>
                  <a:lnTo>
                    <a:pt x="69" y="3333"/>
                  </a:lnTo>
                  <a:lnTo>
                    <a:pt x="74" y="3318"/>
                  </a:lnTo>
                  <a:lnTo>
                    <a:pt x="79" y="3300"/>
                  </a:lnTo>
                  <a:lnTo>
                    <a:pt x="87" y="3280"/>
                  </a:lnTo>
                  <a:lnTo>
                    <a:pt x="97" y="3258"/>
                  </a:lnTo>
                  <a:lnTo>
                    <a:pt x="109" y="3234"/>
                  </a:lnTo>
                  <a:lnTo>
                    <a:pt x="123" y="3206"/>
                  </a:lnTo>
                  <a:lnTo>
                    <a:pt x="141" y="3177"/>
                  </a:lnTo>
                  <a:lnTo>
                    <a:pt x="161" y="3145"/>
                  </a:lnTo>
                  <a:lnTo>
                    <a:pt x="185" y="3108"/>
                  </a:lnTo>
                  <a:lnTo>
                    <a:pt x="211" y="3070"/>
                  </a:lnTo>
                  <a:lnTo>
                    <a:pt x="242" y="3028"/>
                  </a:lnTo>
                  <a:lnTo>
                    <a:pt x="276" y="2984"/>
                  </a:lnTo>
                  <a:lnTo>
                    <a:pt x="314" y="2935"/>
                  </a:lnTo>
                  <a:lnTo>
                    <a:pt x="356" y="2883"/>
                  </a:lnTo>
                  <a:lnTo>
                    <a:pt x="425" y="2803"/>
                  </a:lnTo>
                  <a:lnTo>
                    <a:pt x="497" y="2721"/>
                  </a:lnTo>
                  <a:lnTo>
                    <a:pt x="574" y="2636"/>
                  </a:lnTo>
                  <a:lnTo>
                    <a:pt x="655" y="2549"/>
                  </a:lnTo>
                  <a:lnTo>
                    <a:pt x="738" y="2462"/>
                  </a:lnTo>
                  <a:lnTo>
                    <a:pt x="823" y="2374"/>
                  </a:lnTo>
                  <a:lnTo>
                    <a:pt x="910" y="2285"/>
                  </a:lnTo>
                  <a:lnTo>
                    <a:pt x="997" y="2197"/>
                  </a:lnTo>
                  <a:lnTo>
                    <a:pt x="1084" y="2110"/>
                  </a:lnTo>
                  <a:lnTo>
                    <a:pt x="1170" y="2023"/>
                  </a:lnTo>
                  <a:lnTo>
                    <a:pt x="1256" y="1938"/>
                  </a:lnTo>
                  <a:lnTo>
                    <a:pt x="1338" y="1855"/>
                  </a:lnTo>
                  <a:lnTo>
                    <a:pt x="1419" y="1775"/>
                  </a:lnTo>
                  <a:lnTo>
                    <a:pt x="1427" y="1767"/>
                  </a:lnTo>
                  <a:lnTo>
                    <a:pt x="1433" y="1761"/>
                  </a:lnTo>
                  <a:close/>
                  <a:moveTo>
                    <a:pt x="3258" y="1061"/>
                  </a:moveTo>
                  <a:lnTo>
                    <a:pt x="3313" y="1151"/>
                  </a:lnTo>
                  <a:lnTo>
                    <a:pt x="3364" y="1241"/>
                  </a:lnTo>
                  <a:lnTo>
                    <a:pt x="3410" y="1331"/>
                  </a:lnTo>
                  <a:lnTo>
                    <a:pt x="3452" y="1424"/>
                  </a:lnTo>
                  <a:lnTo>
                    <a:pt x="3488" y="1517"/>
                  </a:lnTo>
                  <a:lnTo>
                    <a:pt x="3521" y="1610"/>
                  </a:lnTo>
                  <a:lnTo>
                    <a:pt x="3549" y="1703"/>
                  </a:lnTo>
                  <a:lnTo>
                    <a:pt x="3571" y="1798"/>
                  </a:lnTo>
                  <a:lnTo>
                    <a:pt x="3589" y="1892"/>
                  </a:lnTo>
                  <a:lnTo>
                    <a:pt x="3603" y="1985"/>
                  </a:lnTo>
                  <a:lnTo>
                    <a:pt x="3610" y="2079"/>
                  </a:lnTo>
                  <a:lnTo>
                    <a:pt x="3615" y="2171"/>
                  </a:lnTo>
                  <a:lnTo>
                    <a:pt x="3614" y="2263"/>
                  </a:lnTo>
                  <a:lnTo>
                    <a:pt x="3607" y="2353"/>
                  </a:lnTo>
                  <a:lnTo>
                    <a:pt x="3596" y="2442"/>
                  </a:lnTo>
                  <a:lnTo>
                    <a:pt x="3581" y="2530"/>
                  </a:lnTo>
                  <a:lnTo>
                    <a:pt x="3560" y="2616"/>
                  </a:lnTo>
                  <a:lnTo>
                    <a:pt x="3534" y="2701"/>
                  </a:lnTo>
                  <a:lnTo>
                    <a:pt x="3504" y="2782"/>
                  </a:lnTo>
                  <a:lnTo>
                    <a:pt x="3468" y="2862"/>
                  </a:lnTo>
                  <a:lnTo>
                    <a:pt x="3428" y="2940"/>
                  </a:lnTo>
                  <a:lnTo>
                    <a:pt x="3381" y="3014"/>
                  </a:lnTo>
                  <a:lnTo>
                    <a:pt x="3331" y="3085"/>
                  </a:lnTo>
                  <a:lnTo>
                    <a:pt x="3276" y="3155"/>
                  </a:lnTo>
                  <a:lnTo>
                    <a:pt x="3214" y="3220"/>
                  </a:lnTo>
                  <a:lnTo>
                    <a:pt x="3200" y="3234"/>
                  </a:lnTo>
                  <a:lnTo>
                    <a:pt x="3160" y="3269"/>
                  </a:lnTo>
                  <a:lnTo>
                    <a:pt x="3117" y="3299"/>
                  </a:lnTo>
                  <a:lnTo>
                    <a:pt x="3073" y="3325"/>
                  </a:lnTo>
                  <a:lnTo>
                    <a:pt x="3026" y="3347"/>
                  </a:lnTo>
                  <a:lnTo>
                    <a:pt x="2978" y="3364"/>
                  </a:lnTo>
                  <a:lnTo>
                    <a:pt x="2927" y="3377"/>
                  </a:lnTo>
                  <a:lnTo>
                    <a:pt x="2875" y="3384"/>
                  </a:lnTo>
                  <a:lnTo>
                    <a:pt x="2823" y="3387"/>
                  </a:lnTo>
                  <a:lnTo>
                    <a:pt x="2769" y="3384"/>
                  </a:lnTo>
                  <a:lnTo>
                    <a:pt x="2716" y="3376"/>
                  </a:lnTo>
                  <a:lnTo>
                    <a:pt x="2664" y="3364"/>
                  </a:lnTo>
                  <a:lnTo>
                    <a:pt x="2615" y="3345"/>
                  </a:lnTo>
                  <a:lnTo>
                    <a:pt x="2567" y="3323"/>
                  </a:lnTo>
                  <a:lnTo>
                    <a:pt x="2522" y="3295"/>
                  </a:lnTo>
                  <a:lnTo>
                    <a:pt x="2479" y="3264"/>
                  </a:lnTo>
                  <a:lnTo>
                    <a:pt x="2439" y="3227"/>
                  </a:lnTo>
                  <a:lnTo>
                    <a:pt x="2053" y="2841"/>
                  </a:lnTo>
                  <a:lnTo>
                    <a:pt x="2022" y="2813"/>
                  </a:lnTo>
                  <a:lnTo>
                    <a:pt x="1989" y="2789"/>
                  </a:lnTo>
                  <a:lnTo>
                    <a:pt x="1953" y="2769"/>
                  </a:lnTo>
                  <a:lnTo>
                    <a:pt x="1915" y="2754"/>
                  </a:lnTo>
                  <a:lnTo>
                    <a:pt x="1877" y="2743"/>
                  </a:lnTo>
                  <a:lnTo>
                    <a:pt x="1836" y="2736"/>
                  </a:lnTo>
                  <a:lnTo>
                    <a:pt x="1795" y="2734"/>
                  </a:lnTo>
                  <a:lnTo>
                    <a:pt x="1753" y="2736"/>
                  </a:lnTo>
                  <a:lnTo>
                    <a:pt x="1714" y="2743"/>
                  </a:lnTo>
                  <a:lnTo>
                    <a:pt x="1674" y="2754"/>
                  </a:lnTo>
                  <a:lnTo>
                    <a:pt x="1637" y="2769"/>
                  </a:lnTo>
                  <a:lnTo>
                    <a:pt x="1602" y="2789"/>
                  </a:lnTo>
                  <a:lnTo>
                    <a:pt x="1569" y="2813"/>
                  </a:lnTo>
                  <a:lnTo>
                    <a:pt x="1538" y="2841"/>
                  </a:lnTo>
                  <a:lnTo>
                    <a:pt x="1432" y="2946"/>
                  </a:lnTo>
                  <a:lnTo>
                    <a:pt x="1393" y="2983"/>
                  </a:lnTo>
                  <a:lnTo>
                    <a:pt x="1350" y="3014"/>
                  </a:lnTo>
                  <a:lnTo>
                    <a:pt x="1305" y="3041"/>
                  </a:lnTo>
                  <a:lnTo>
                    <a:pt x="1257" y="3064"/>
                  </a:lnTo>
                  <a:lnTo>
                    <a:pt x="1208" y="3082"/>
                  </a:lnTo>
                  <a:lnTo>
                    <a:pt x="1156" y="3094"/>
                  </a:lnTo>
                  <a:lnTo>
                    <a:pt x="1103" y="3102"/>
                  </a:lnTo>
                  <a:lnTo>
                    <a:pt x="1051" y="3105"/>
                  </a:lnTo>
                  <a:lnTo>
                    <a:pt x="991" y="3102"/>
                  </a:lnTo>
                  <a:lnTo>
                    <a:pt x="934" y="3092"/>
                  </a:lnTo>
                  <a:lnTo>
                    <a:pt x="879" y="3076"/>
                  </a:lnTo>
                  <a:lnTo>
                    <a:pt x="964" y="2999"/>
                  </a:lnTo>
                  <a:lnTo>
                    <a:pt x="1052" y="2918"/>
                  </a:lnTo>
                  <a:lnTo>
                    <a:pt x="1143" y="2832"/>
                  </a:lnTo>
                  <a:lnTo>
                    <a:pt x="1236" y="2743"/>
                  </a:lnTo>
                  <a:lnTo>
                    <a:pt x="1333" y="2648"/>
                  </a:lnTo>
                  <a:lnTo>
                    <a:pt x="1432" y="2551"/>
                  </a:lnTo>
                  <a:lnTo>
                    <a:pt x="1535" y="2450"/>
                  </a:lnTo>
                  <a:lnTo>
                    <a:pt x="1640" y="2345"/>
                  </a:lnTo>
                  <a:lnTo>
                    <a:pt x="1748" y="2237"/>
                  </a:lnTo>
                  <a:lnTo>
                    <a:pt x="1814" y="2171"/>
                  </a:lnTo>
                  <a:lnTo>
                    <a:pt x="1829" y="2156"/>
                  </a:lnTo>
                  <a:lnTo>
                    <a:pt x="1860" y="2187"/>
                  </a:lnTo>
                  <a:lnTo>
                    <a:pt x="1879" y="2201"/>
                  </a:lnTo>
                  <a:lnTo>
                    <a:pt x="1900" y="2210"/>
                  </a:lnTo>
                  <a:lnTo>
                    <a:pt x="1923" y="2213"/>
                  </a:lnTo>
                  <a:lnTo>
                    <a:pt x="1927" y="2213"/>
                  </a:lnTo>
                  <a:lnTo>
                    <a:pt x="1945" y="2210"/>
                  </a:lnTo>
                  <a:lnTo>
                    <a:pt x="1962" y="2203"/>
                  </a:lnTo>
                  <a:lnTo>
                    <a:pt x="1978" y="2193"/>
                  </a:lnTo>
                  <a:lnTo>
                    <a:pt x="1991" y="2181"/>
                  </a:lnTo>
                  <a:lnTo>
                    <a:pt x="2814" y="1201"/>
                  </a:lnTo>
                  <a:lnTo>
                    <a:pt x="2849" y="1200"/>
                  </a:lnTo>
                  <a:lnTo>
                    <a:pt x="2889" y="1197"/>
                  </a:lnTo>
                  <a:lnTo>
                    <a:pt x="2934" y="1191"/>
                  </a:lnTo>
                  <a:lnTo>
                    <a:pt x="2982" y="1183"/>
                  </a:lnTo>
                  <a:lnTo>
                    <a:pt x="3033" y="1168"/>
                  </a:lnTo>
                  <a:lnTo>
                    <a:pt x="3087" y="1151"/>
                  </a:lnTo>
                  <a:lnTo>
                    <a:pt x="3143" y="1127"/>
                  </a:lnTo>
                  <a:lnTo>
                    <a:pt x="3200" y="1098"/>
                  </a:lnTo>
                  <a:lnTo>
                    <a:pt x="3258" y="1061"/>
                  </a:lnTo>
                  <a:close/>
                  <a:moveTo>
                    <a:pt x="2330" y="824"/>
                  </a:moveTo>
                  <a:lnTo>
                    <a:pt x="2638" y="1133"/>
                  </a:lnTo>
                  <a:lnTo>
                    <a:pt x="1917" y="1992"/>
                  </a:lnTo>
                  <a:lnTo>
                    <a:pt x="1472" y="1546"/>
                  </a:lnTo>
                  <a:lnTo>
                    <a:pt x="2330" y="824"/>
                  </a:lnTo>
                  <a:close/>
                  <a:moveTo>
                    <a:pt x="699" y="760"/>
                  </a:moveTo>
                  <a:lnTo>
                    <a:pt x="663" y="763"/>
                  </a:lnTo>
                  <a:lnTo>
                    <a:pt x="629" y="771"/>
                  </a:lnTo>
                  <a:lnTo>
                    <a:pt x="597" y="784"/>
                  </a:lnTo>
                  <a:lnTo>
                    <a:pt x="568" y="803"/>
                  </a:lnTo>
                  <a:lnTo>
                    <a:pt x="540" y="826"/>
                  </a:lnTo>
                  <a:lnTo>
                    <a:pt x="517" y="852"/>
                  </a:lnTo>
                  <a:lnTo>
                    <a:pt x="499" y="882"/>
                  </a:lnTo>
                  <a:lnTo>
                    <a:pt x="485" y="915"/>
                  </a:lnTo>
                  <a:lnTo>
                    <a:pt x="477" y="949"/>
                  </a:lnTo>
                  <a:lnTo>
                    <a:pt x="474" y="984"/>
                  </a:lnTo>
                  <a:lnTo>
                    <a:pt x="477" y="1020"/>
                  </a:lnTo>
                  <a:lnTo>
                    <a:pt x="485" y="1054"/>
                  </a:lnTo>
                  <a:lnTo>
                    <a:pt x="499" y="1086"/>
                  </a:lnTo>
                  <a:lnTo>
                    <a:pt x="517" y="1116"/>
                  </a:lnTo>
                  <a:lnTo>
                    <a:pt x="540" y="1143"/>
                  </a:lnTo>
                  <a:lnTo>
                    <a:pt x="568" y="1166"/>
                  </a:lnTo>
                  <a:lnTo>
                    <a:pt x="597" y="1185"/>
                  </a:lnTo>
                  <a:lnTo>
                    <a:pt x="629" y="1198"/>
                  </a:lnTo>
                  <a:lnTo>
                    <a:pt x="663" y="1206"/>
                  </a:lnTo>
                  <a:lnTo>
                    <a:pt x="699" y="1209"/>
                  </a:lnTo>
                  <a:lnTo>
                    <a:pt x="734" y="1206"/>
                  </a:lnTo>
                  <a:lnTo>
                    <a:pt x="768" y="1198"/>
                  </a:lnTo>
                  <a:lnTo>
                    <a:pt x="801" y="1185"/>
                  </a:lnTo>
                  <a:lnTo>
                    <a:pt x="831" y="1166"/>
                  </a:lnTo>
                  <a:lnTo>
                    <a:pt x="857" y="1143"/>
                  </a:lnTo>
                  <a:lnTo>
                    <a:pt x="880" y="1116"/>
                  </a:lnTo>
                  <a:lnTo>
                    <a:pt x="899" y="1086"/>
                  </a:lnTo>
                  <a:lnTo>
                    <a:pt x="912" y="1054"/>
                  </a:lnTo>
                  <a:lnTo>
                    <a:pt x="921" y="1020"/>
                  </a:lnTo>
                  <a:lnTo>
                    <a:pt x="923" y="984"/>
                  </a:lnTo>
                  <a:lnTo>
                    <a:pt x="921" y="949"/>
                  </a:lnTo>
                  <a:lnTo>
                    <a:pt x="912" y="915"/>
                  </a:lnTo>
                  <a:lnTo>
                    <a:pt x="899" y="882"/>
                  </a:lnTo>
                  <a:lnTo>
                    <a:pt x="880" y="852"/>
                  </a:lnTo>
                  <a:lnTo>
                    <a:pt x="857" y="826"/>
                  </a:lnTo>
                  <a:lnTo>
                    <a:pt x="831" y="803"/>
                  </a:lnTo>
                  <a:lnTo>
                    <a:pt x="801" y="784"/>
                  </a:lnTo>
                  <a:lnTo>
                    <a:pt x="768" y="771"/>
                  </a:lnTo>
                  <a:lnTo>
                    <a:pt x="734" y="763"/>
                  </a:lnTo>
                  <a:lnTo>
                    <a:pt x="699" y="760"/>
                  </a:lnTo>
                  <a:close/>
                  <a:moveTo>
                    <a:pt x="1649" y="429"/>
                  </a:moveTo>
                  <a:lnTo>
                    <a:pt x="1620" y="433"/>
                  </a:lnTo>
                  <a:lnTo>
                    <a:pt x="1593" y="439"/>
                  </a:lnTo>
                  <a:lnTo>
                    <a:pt x="1566" y="450"/>
                  </a:lnTo>
                  <a:lnTo>
                    <a:pt x="1541" y="465"/>
                  </a:lnTo>
                  <a:lnTo>
                    <a:pt x="1519" y="483"/>
                  </a:lnTo>
                  <a:lnTo>
                    <a:pt x="1500" y="506"/>
                  </a:lnTo>
                  <a:lnTo>
                    <a:pt x="1485" y="531"/>
                  </a:lnTo>
                  <a:lnTo>
                    <a:pt x="1474" y="557"/>
                  </a:lnTo>
                  <a:lnTo>
                    <a:pt x="1467" y="585"/>
                  </a:lnTo>
                  <a:lnTo>
                    <a:pt x="1465" y="614"/>
                  </a:lnTo>
                  <a:lnTo>
                    <a:pt x="1467" y="643"/>
                  </a:lnTo>
                  <a:lnTo>
                    <a:pt x="1474" y="672"/>
                  </a:lnTo>
                  <a:lnTo>
                    <a:pt x="1485" y="698"/>
                  </a:lnTo>
                  <a:lnTo>
                    <a:pt x="1500" y="722"/>
                  </a:lnTo>
                  <a:lnTo>
                    <a:pt x="1519" y="744"/>
                  </a:lnTo>
                  <a:lnTo>
                    <a:pt x="1541" y="763"/>
                  </a:lnTo>
                  <a:lnTo>
                    <a:pt x="1566" y="778"/>
                  </a:lnTo>
                  <a:lnTo>
                    <a:pt x="1593" y="789"/>
                  </a:lnTo>
                  <a:lnTo>
                    <a:pt x="1620" y="796"/>
                  </a:lnTo>
                  <a:lnTo>
                    <a:pt x="1649" y="798"/>
                  </a:lnTo>
                  <a:lnTo>
                    <a:pt x="1679" y="796"/>
                  </a:lnTo>
                  <a:lnTo>
                    <a:pt x="1706" y="789"/>
                  </a:lnTo>
                  <a:lnTo>
                    <a:pt x="1733" y="778"/>
                  </a:lnTo>
                  <a:lnTo>
                    <a:pt x="1758" y="763"/>
                  </a:lnTo>
                  <a:lnTo>
                    <a:pt x="1780" y="744"/>
                  </a:lnTo>
                  <a:lnTo>
                    <a:pt x="1799" y="722"/>
                  </a:lnTo>
                  <a:lnTo>
                    <a:pt x="1814" y="698"/>
                  </a:lnTo>
                  <a:lnTo>
                    <a:pt x="1825" y="672"/>
                  </a:lnTo>
                  <a:lnTo>
                    <a:pt x="1832" y="643"/>
                  </a:lnTo>
                  <a:lnTo>
                    <a:pt x="1834" y="614"/>
                  </a:lnTo>
                  <a:lnTo>
                    <a:pt x="1832" y="585"/>
                  </a:lnTo>
                  <a:lnTo>
                    <a:pt x="1825" y="557"/>
                  </a:lnTo>
                  <a:lnTo>
                    <a:pt x="1814" y="531"/>
                  </a:lnTo>
                  <a:lnTo>
                    <a:pt x="1799" y="506"/>
                  </a:lnTo>
                  <a:lnTo>
                    <a:pt x="1780" y="483"/>
                  </a:lnTo>
                  <a:lnTo>
                    <a:pt x="1758" y="465"/>
                  </a:lnTo>
                  <a:lnTo>
                    <a:pt x="1733" y="450"/>
                  </a:lnTo>
                  <a:lnTo>
                    <a:pt x="1706" y="439"/>
                  </a:lnTo>
                  <a:lnTo>
                    <a:pt x="1679" y="433"/>
                  </a:lnTo>
                  <a:lnTo>
                    <a:pt x="1649" y="429"/>
                  </a:lnTo>
                  <a:close/>
                  <a:moveTo>
                    <a:pt x="3373" y="2"/>
                  </a:moveTo>
                  <a:lnTo>
                    <a:pt x="3378" y="26"/>
                  </a:lnTo>
                  <a:lnTo>
                    <a:pt x="3384" y="56"/>
                  </a:lnTo>
                  <a:lnTo>
                    <a:pt x="3391" y="106"/>
                  </a:lnTo>
                  <a:lnTo>
                    <a:pt x="3399" y="156"/>
                  </a:lnTo>
                  <a:lnTo>
                    <a:pt x="3405" y="207"/>
                  </a:lnTo>
                  <a:lnTo>
                    <a:pt x="3410" y="259"/>
                  </a:lnTo>
                  <a:lnTo>
                    <a:pt x="3413" y="312"/>
                  </a:lnTo>
                  <a:lnTo>
                    <a:pt x="3414" y="363"/>
                  </a:lnTo>
                  <a:lnTo>
                    <a:pt x="3413" y="416"/>
                  </a:lnTo>
                  <a:lnTo>
                    <a:pt x="3410" y="467"/>
                  </a:lnTo>
                  <a:lnTo>
                    <a:pt x="3405" y="519"/>
                  </a:lnTo>
                  <a:lnTo>
                    <a:pt x="3395" y="568"/>
                  </a:lnTo>
                  <a:lnTo>
                    <a:pt x="3383" y="617"/>
                  </a:lnTo>
                  <a:lnTo>
                    <a:pt x="3366" y="663"/>
                  </a:lnTo>
                  <a:lnTo>
                    <a:pt x="3346" y="708"/>
                  </a:lnTo>
                  <a:lnTo>
                    <a:pt x="3322" y="751"/>
                  </a:lnTo>
                  <a:lnTo>
                    <a:pt x="3293" y="792"/>
                  </a:lnTo>
                  <a:lnTo>
                    <a:pt x="3259" y="829"/>
                  </a:lnTo>
                  <a:lnTo>
                    <a:pt x="3213" y="872"/>
                  </a:lnTo>
                  <a:lnTo>
                    <a:pt x="3167" y="907"/>
                  </a:lnTo>
                  <a:lnTo>
                    <a:pt x="3121" y="938"/>
                  </a:lnTo>
                  <a:lnTo>
                    <a:pt x="3075" y="962"/>
                  </a:lnTo>
                  <a:lnTo>
                    <a:pt x="3031" y="981"/>
                  </a:lnTo>
                  <a:lnTo>
                    <a:pt x="2988" y="996"/>
                  </a:lnTo>
                  <a:lnTo>
                    <a:pt x="2946" y="1007"/>
                  </a:lnTo>
                  <a:lnTo>
                    <a:pt x="2908" y="1015"/>
                  </a:lnTo>
                  <a:lnTo>
                    <a:pt x="2872" y="1020"/>
                  </a:lnTo>
                  <a:lnTo>
                    <a:pt x="2840" y="1022"/>
                  </a:lnTo>
                  <a:lnTo>
                    <a:pt x="2813" y="1023"/>
                  </a:lnTo>
                  <a:lnTo>
                    <a:pt x="2794" y="1023"/>
                  </a:lnTo>
                  <a:lnTo>
                    <a:pt x="2779" y="1022"/>
                  </a:lnTo>
                  <a:lnTo>
                    <a:pt x="2429" y="672"/>
                  </a:lnTo>
                  <a:lnTo>
                    <a:pt x="2429" y="651"/>
                  </a:lnTo>
                  <a:lnTo>
                    <a:pt x="2430" y="625"/>
                  </a:lnTo>
                  <a:lnTo>
                    <a:pt x="2431" y="597"/>
                  </a:lnTo>
                  <a:lnTo>
                    <a:pt x="2434" y="566"/>
                  </a:lnTo>
                  <a:lnTo>
                    <a:pt x="2440" y="532"/>
                  </a:lnTo>
                  <a:lnTo>
                    <a:pt x="2446" y="497"/>
                  </a:lnTo>
                  <a:lnTo>
                    <a:pt x="2455" y="461"/>
                  </a:lnTo>
                  <a:lnTo>
                    <a:pt x="2466" y="425"/>
                  </a:lnTo>
                  <a:lnTo>
                    <a:pt x="2481" y="390"/>
                  </a:lnTo>
                  <a:lnTo>
                    <a:pt x="2498" y="355"/>
                  </a:lnTo>
                  <a:lnTo>
                    <a:pt x="2519" y="323"/>
                  </a:lnTo>
                  <a:lnTo>
                    <a:pt x="2543" y="293"/>
                  </a:lnTo>
                  <a:lnTo>
                    <a:pt x="2572" y="265"/>
                  </a:lnTo>
                  <a:lnTo>
                    <a:pt x="2598" y="246"/>
                  </a:lnTo>
                  <a:lnTo>
                    <a:pt x="2624" y="229"/>
                  </a:lnTo>
                  <a:lnTo>
                    <a:pt x="2648" y="217"/>
                  </a:lnTo>
                  <a:lnTo>
                    <a:pt x="2669" y="208"/>
                  </a:lnTo>
                  <a:lnTo>
                    <a:pt x="2690" y="203"/>
                  </a:lnTo>
                  <a:lnTo>
                    <a:pt x="2708" y="199"/>
                  </a:lnTo>
                  <a:lnTo>
                    <a:pt x="2726" y="197"/>
                  </a:lnTo>
                  <a:lnTo>
                    <a:pt x="2742" y="197"/>
                  </a:lnTo>
                  <a:lnTo>
                    <a:pt x="2776" y="198"/>
                  </a:lnTo>
                  <a:lnTo>
                    <a:pt x="2813" y="203"/>
                  </a:lnTo>
                  <a:lnTo>
                    <a:pt x="2850" y="209"/>
                  </a:lnTo>
                  <a:lnTo>
                    <a:pt x="2886" y="215"/>
                  </a:lnTo>
                  <a:lnTo>
                    <a:pt x="2925" y="220"/>
                  </a:lnTo>
                  <a:lnTo>
                    <a:pt x="2966" y="225"/>
                  </a:lnTo>
                  <a:lnTo>
                    <a:pt x="3010" y="226"/>
                  </a:lnTo>
                  <a:lnTo>
                    <a:pt x="3057" y="224"/>
                  </a:lnTo>
                  <a:lnTo>
                    <a:pt x="3103" y="217"/>
                  </a:lnTo>
                  <a:lnTo>
                    <a:pt x="3148" y="204"/>
                  </a:lnTo>
                  <a:lnTo>
                    <a:pt x="3191" y="185"/>
                  </a:lnTo>
                  <a:lnTo>
                    <a:pt x="3232" y="160"/>
                  </a:lnTo>
                  <a:lnTo>
                    <a:pt x="3269" y="129"/>
                  </a:lnTo>
                  <a:lnTo>
                    <a:pt x="3304" y="92"/>
                  </a:lnTo>
                  <a:lnTo>
                    <a:pt x="3337" y="51"/>
                  </a:lnTo>
                  <a:lnTo>
                    <a:pt x="3351" y="32"/>
                  </a:lnTo>
                  <a:lnTo>
                    <a:pt x="3363" y="15"/>
                  </a:lnTo>
                  <a:lnTo>
                    <a:pt x="3373" y="2"/>
                  </a:lnTo>
                  <a:close/>
                  <a:moveTo>
                    <a:pt x="1423" y="0"/>
                  </a:moveTo>
                  <a:lnTo>
                    <a:pt x="1529" y="3"/>
                  </a:lnTo>
                  <a:lnTo>
                    <a:pt x="1635" y="12"/>
                  </a:lnTo>
                  <a:lnTo>
                    <a:pt x="1740" y="28"/>
                  </a:lnTo>
                  <a:lnTo>
                    <a:pt x="1845" y="50"/>
                  </a:lnTo>
                  <a:lnTo>
                    <a:pt x="1950" y="77"/>
                  </a:lnTo>
                  <a:lnTo>
                    <a:pt x="2054" y="109"/>
                  </a:lnTo>
                  <a:lnTo>
                    <a:pt x="2156" y="149"/>
                  </a:lnTo>
                  <a:lnTo>
                    <a:pt x="2258" y="193"/>
                  </a:lnTo>
                  <a:lnTo>
                    <a:pt x="2358" y="242"/>
                  </a:lnTo>
                  <a:lnTo>
                    <a:pt x="2330" y="292"/>
                  </a:lnTo>
                  <a:lnTo>
                    <a:pt x="2307" y="342"/>
                  </a:lnTo>
                  <a:lnTo>
                    <a:pt x="2289" y="394"/>
                  </a:lnTo>
                  <a:lnTo>
                    <a:pt x="2275" y="445"/>
                  </a:lnTo>
                  <a:lnTo>
                    <a:pt x="2265" y="494"/>
                  </a:lnTo>
                  <a:lnTo>
                    <a:pt x="2258" y="542"/>
                  </a:lnTo>
                  <a:lnTo>
                    <a:pt x="2254" y="585"/>
                  </a:lnTo>
                  <a:lnTo>
                    <a:pt x="2252" y="624"/>
                  </a:lnTo>
                  <a:lnTo>
                    <a:pt x="2251" y="657"/>
                  </a:lnTo>
                  <a:lnTo>
                    <a:pt x="1283" y="1472"/>
                  </a:lnTo>
                  <a:lnTo>
                    <a:pt x="1269" y="1485"/>
                  </a:lnTo>
                  <a:lnTo>
                    <a:pt x="1260" y="1501"/>
                  </a:lnTo>
                  <a:lnTo>
                    <a:pt x="1254" y="1517"/>
                  </a:lnTo>
                  <a:lnTo>
                    <a:pt x="1251" y="1536"/>
                  </a:lnTo>
                  <a:lnTo>
                    <a:pt x="1252" y="1555"/>
                  </a:lnTo>
                  <a:lnTo>
                    <a:pt x="1257" y="1572"/>
                  </a:lnTo>
                  <a:lnTo>
                    <a:pt x="1265" y="1589"/>
                  </a:lnTo>
                  <a:lnTo>
                    <a:pt x="1277" y="1603"/>
                  </a:lnTo>
                  <a:lnTo>
                    <a:pt x="1308" y="1634"/>
                  </a:lnTo>
                  <a:lnTo>
                    <a:pt x="1300" y="1642"/>
                  </a:lnTo>
                  <a:lnTo>
                    <a:pt x="1293" y="1649"/>
                  </a:lnTo>
                  <a:lnTo>
                    <a:pt x="1212" y="1730"/>
                  </a:lnTo>
                  <a:lnTo>
                    <a:pt x="1130" y="1811"/>
                  </a:lnTo>
                  <a:lnTo>
                    <a:pt x="1021" y="1920"/>
                  </a:lnTo>
                  <a:lnTo>
                    <a:pt x="915" y="2026"/>
                  </a:lnTo>
                  <a:lnTo>
                    <a:pt x="814" y="2128"/>
                  </a:lnTo>
                  <a:lnTo>
                    <a:pt x="717" y="2226"/>
                  </a:lnTo>
                  <a:lnTo>
                    <a:pt x="625" y="2322"/>
                  </a:lnTo>
                  <a:lnTo>
                    <a:pt x="537" y="2415"/>
                  </a:lnTo>
                  <a:lnTo>
                    <a:pt x="454" y="2503"/>
                  </a:lnTo>
                  <a:lnTo>
                    <a:pt x="376" y="2589"/>
                  </a:lnTo>
                  <a:lnTo>
                    <a:pt x="321" y="2503"/>
                  </a:lnTo>
                  <a:lnTo>
                    <a:pt x="270" y="2416"/>
                  </a:lnTo>
                  <a:lnTo>
                    <a:pt x="223" y="2327"/>
                  </a:lnTo>
                  <a:lnTo>
                    <a:pt x="180" y="2237"/>
                  </a:lnTo>
                  <a:lnTo>
                    <a:pt x="143" y="2147"/>
                  </a:lnTo>
                  <a:lnTo>
                    <a:pt x="109" y="2056"/>
                  </a:lnTo>
                  <a:lnTo>
                    <a:pt x="80" y="1965"/>
                  </a:lnTo>
                  <a:lnTo>
                    <a:pt x="55" y="1873"/>
                  </a:lnTo>
                  <a:lnTo>
                    <a:pt x="35" y="1782"/>
                  </a:lnTo>
                  <a:lnTo>
                    <a:pt x="20" y="1690"/>
                  </a:lnTo>
                  <a:lnTo>
                    <a:pt x="9" y="1600"/>
                  </a:lnTo>
                  <a:lnTo>
                    <a:pt x="2" y="1508"/>
                  </a:lnTo>
                  <a:lnTo>
                    <a:pt x="0" y="1419"/>
                  </a:lnTo>
                  <a:lnTo>
                    <a:pt x="2" y="1330"/>
                  </a:lnTo>
                  <a:lnTo>
                    <a:pt x="10" y="1242"/>
                  </a:lnTo>
                  <a:lnTo>
                    <a:pt x="22" y="1156"/>
                  </a:lnTo>
                  <a:lnTo>
                    <a:pt x="39" y="1070"/>
                  </a:lnTo>
                  <a:lnTo>
                    <a:pt x="59" y="988"/>
                  </a:lnTo>
                  <a:lnTo>
                    <a:pt x="86" y="906"/>
                  </a:lnTo>
                  <a:lnTo>
                    <a:pt x="117" y="826"/>
                  </a:lnTo>
                  <a:lnTo>
                    <a:pt x="152" y="749"/>
                  </a:lnTo>
                  <a:lnTo>
                    <a:pt x="191" y="674"/>
                  </a:lnTo>
                  <a:lnTo>
                    <a:pt x="237" y="601"/>
                  </a:lnTo>
                  <a:lnTo>
                    <a:pt x="286" y="532"/>
                  </a:lnTo>
                  <a:lnTo>
                    <a:pt x="341" y="466"/>
                  </a:lnTo>
                  <a:lnTo>
                    <a:pt x="400" y="402"/>
                  </a:lnTo>
                  <a:lnTo>
                    <a:pt x="462" y="345"/>
                  </a:lnTo>
                  <a:lnTo>
                    <a:pt x="527" y="291"/>
                  </a:lnTo>
                  <a:lnTo>
                    <a:pt x="595" y="241"/>
                  </a:lnTo>
                  <a:lnTo>
                    <a:pt x="667" y="197"/>
                  </a:lnTo>
                  <a:lnTo>
                    <a:pt x="741" y="156"/>
                  </a:lnTo>
                  <a:lnTo>
                    <a:pt x="818" y="120"/>
                  </a:lnTo>
                  <a:lnTo>
                    <a:pt x="899" y="89"/>
                  </a:lnTo>
                  <a:lnTo>
                    <a:pt x="981" y="62"/>
                  </a:lnTo>
                  <a:lnTo>
                    <a:pt x="1066" y="40"/>
                  </a:lnTo>
                  <a:lnTo>
                    <a:pt x="1153" y="22"/>
                  </a:lnTo>
                  <a:lnTo>
                    <a:pt x="1242" y="10"/>
                  </a:lnTo>
                  <a:lnTo>
                    <a:pt x="1332" y="2"/>
                  </a:lnTo>
                  <a:lnTo>
                    <a:pt x="142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solidFill>
                  <a:schemeClr val="bg1"/>
                </a:solidFill>
                <a:latin typeface="Montserrat Light" panose="00000400000000000000" pitchFamily="50" charset="0"/>
              </a:endParaRPr>
            </a:p>
          </p:txBody>
        </p:sp>
      </p:grpSp>
      <p:sp>
        <p:nvSpPr>
          <p:cNvPr id="34" name="Rounded Rectangle 177"/>
          <p:cNvSpPr/>
          <p:nvPr/>
        </p:nvSpPr>
        <p:spPr>
          <a:xfrm>
            <a:off x="6749385" y="5551071"/>
            <a:ext cx="3095625" cy="207506"/>
          </a:xfrm>
          <a:prstGeom prst="roundRect">
            <a:avLst>
              <a:gd name="adj" fmla="val 50000"/>
            </a:avLst>
          </a:prstGeom>
          <a:solidFill>
            <a:schemeClr val="bg1"/>
          </a:solidFill>
          <a:ln>
            <a:solidFill>
              <a:schemeClr val="bg1">
                <a:lumMod val="95000"/>
              </a:schemeClr>
            </a:solidFill>
          </a:ln>
          <a:effectLst>
            <a:outerShdw blurRad="127000" dist="38100" dir="2700000" algn="tl" rotWithShape="0">
              <a:schemeClr val="tx1">
                <a:lumMod val="95000"/>
                <a:lumOff val="5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sz="1050" dirty="0">
                <a:solidFill>
                  <a:schemeClr val="accent6"/>
                </a:solidFill>
                <a:latin typeface="Montserrat Light" panose="00000400000000000000" pitchFamily="50" charset="0"/>
              </a:rPr>
              <a:t>89%</a:t>
            </a:r>
          </a:p>
        </p:txBody>
      </p:sp>
      <p:sp>
        <p:nvSpPr>
          <p:cNvPr id="35" name="Rounded Rectangle 178"/>
          <p:cNvSpPr/>
          <p:nvPr/>
        </p:nvSpPr>
        <p:spPr>
          <a:xfrm>
            <a:off x="6815923" y="5609544"/>
            <a:ext cx="2088359" cy="9056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Montserrat Light" panose="00000400000000000000" pitchFamily="50" charset="0"/>
            </a:endParaRPr>
          </a:p>
        </p:txBody>
      </p:sp>
      <p:sp>
        <p:nvSpPr>
          <p:cNvPr id="8" name="Picture Placeholder 7"/>
          <p:cNvSpPr>
            <a:spLocks noGrp="1"/>
          </p:cNvSpPr>
          <p:nvPr>
            <p:ph type="pic" sz="quarter" idx="10"/>
          </p:nvPr>
        </p:nvSpPr>
        <p:spPr/>
      </p:sp>
      <p:grpSp>
        <p:nvGrpSpPr>
          <p:cNvPr id="44" name="Group 43"/>
          <p:cNvGrpSpPr/>
          <p:nvPr/>
        </p:nvGrpSpPr>
        <p:grpSpPr>
          <a:xfrm>
            <a:off x="6766611" y="3551887"/>
            <a:ext cx="1836255" cy="285917"/>
            <a:chOff x="6766611" y="3551887"/>
            <a:chExt cx="1836255" cy="285917"/>
          </a:xfrm>
        </p:grpSpPr>
        <p:sp>
          <p:nvSpPr>
            <p:cNvPr id="45" name="Rectangle 44"/>
            <p:cNvSpPr/>
            <p:nvPr/>
          </p:nvSpPr>
          <p:spPr>
            <a:xfrm>
              <a:off x="7226515" y="3551887"/>
              <a:ext cx="1376351" cy="285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6000" bIns="0" rtlCol="0" anchor="ctr">
              <a:normAutofit/>
            </a:bodyPr>
            <a:lstStyle/>
            <a:p>
              <a:r>
                <a:rPr lang="en-IN" sz="1200" dirty="0">
                  <a:solidFill>
                    <a:schemeClr val="bg1"/>
                  </a:solidFill>
                  <a:latin typeface="Montserrat Light" panose="00000400000000000000" pitchFamily="50" charset="0"/>
                </a:rPr>
                <a:t>Editing</a:t>
              </a:r>
            </a:p>
          </p:txBody>
        </p:sp>
        <p:grpSp>
          <p:nvGrpSpPr>
            <p:cNvPr id="46" name="Group 45"/>
            <p:cNvGrpSpPr/>
            <p:nvPr/>
          </p:nvGrpSpPr>
          <p:grpSpPr>
            <a:xfrm>
              <a:off x="6766611" y="3623722"/>
              <a:ext cx="167582" cy="157000"/>
              <a:chOff x="5368132" y="3540125"/>
              <a:chExt cx="465138" cy="435769"/>
            </a:xfrm>
            <a:solidFill>
              <a:schemeClr val="bg1"/>
            </a:solidFill>
          </p:grpSpPr>
          <p:sp>
            <p:nvSpPr>
              <p:cNvPr id="47" name="AutoShape 110"/>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8" name="AutoShape 111"/>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spTree>
    <p:extLst>
      <p:ext uri="{BB962C8B-B14F-4D97-AF65-F5344CB8AC3E}">
        <p14:creationId xmlns:p14="http://schemas.microsoft.com/office/powerpoint/2010/main" val="1188392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50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750" fill="hold"/>
                                        <p:tgtEl>
                                          <p:spTgt spid="5"/>
                                        </p:tgtEl>
                                        <p:attrNameLst>
                                          <p:attrName>ppt_x</p:attrName>
                                        </p:attrNameLst>
                                      </p:cBhvr>
                                      <p:tavLst>
                                        <p:tav tm="0">
                                          <p:val>
                                            <p:strVal val="#ppt_x"/>
                                          </p:val>
                                        </p:tav>
                                        <p:tav tm="100000">
                                          <p:val>
                                            <p:strVal val="#ppt_x"/>
                                          </p:val>
                                        </p:tav>
                                      </p:tavLst>
                                    </p:anim>
                                    <p:anim calcmode="lin" valueType="num">
                                      <p:cBhvr additive="base">
                                        <p:cTn id="28" dur="750" fill="hold"/>
                                        <p:tgtEl>
                                          <p:spTgt spid="5"/>
                                        </p:tgtEl>
                                        <p:attrNameLst>
                                          <p:attrName>ppt_y</p:attrName>
                                        </p:attrNameLst>
                                      </p:cBhvr>
                                      <p:tavLst>
                                        <p:tav tm="0">
                                          <p:val>
                                            <p:strVal val="1+#ppt_h/2"/>
                                          </p:val>
                                        </p:tav>
                                        <p:tav tm="100000">
                                          <p:val>
                                            <p:strVal val="#ppt_y"/>
                                          </p:val>
                                        </p:tav>
                                      </p:tavLst>
                                    </p:anim>
                                  </p:childTnLst>
                                </p:cTn>
                              </p:par>
                              <p:par>
                                <p:cTn id="29" presetID="42" presetClass="entr" presetSubtype="0" fill="hold" nodeType="withEffect">
                                  <p:stCondLst>
                                    <p:cond delay="275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300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22" presetClass="entr" presetSubtype="8" fill="hold" grpId="0" nodeType="withEffect">
                                  <p:stCondLst>
                                    <p:cond delay="325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10" presetClass="entr" presetSubtype="0" fill="hold" grpId="0" nodeType="withEffect">
                                  <p:stCondLst>
                                    <p:cond delay="300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22" presetClass="entr" presetSubtype="8" fill="hold" grpId="0" nodeType="withEffect">
                                  <p:stCondLst>
                                    <p:cond delay="325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500"/>
                                        <p:tgtEl>
                                          <p:spTgt spid="31"/>
                                        </p:tgtEl>
                                      </p:cBhvr>
                                    </p:animEffect>
                                  </p:childTnLst>
                                </p:cTn>
                              </p:par>
                              <p:par>
                                <p:cTn id="46" presetID="42" presetClass="entr" presetSubtype="0" fill="hold" nodeType="withEffect">
                                  <p:stCondLst>
                                    <p:cond delay="275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500"/>
                                        <p:tgtEl>
                                          <p:spTgt spid="42"/>
                                        </p:tgtEl>
                                      </p:cBhvr>
                                    </p:animEffect>
                                    <p:anim calcmode="lin" valueType="num">
                                      <p:cBhvr>
                                        <p:cTn id="49" dur="500" fill="hold"/>
                                        <p:tgtEl>
                                          <p:spTgt spid="42"/>
                                        </p:tgtEl>
                                        <p:attrNameLst>
                                          <p:attrName>ppt_x</p:attrName>
                                        </p:attrNameLst>
                                      </p:cBhvr>
                                      <p:tavLst>
                                        <p:tav tm="0">
                                          <p:val>
                                            <p:strVal val="#ppt_x"/>
                                          </p:val>
                                        </p:tav>
                                        <p:tav tm="100000">
                                          <p:val>
                                            <p:strVal val="#ppt_x"/>
                                          </p:val>
                                        </p:tav>
                                      </p:tavLst>
                                    </p:anim>
                                    <p:anim calcmode="lin" valueType="num">
                                      <p:cBhvr>
                                        <p:cTn id="50" dur="500" fill="hold"/>
                                        <p:tgtEl>
                                          <p:spTgt spid="42"/>
                                        </p:tgtEl>
                                        <p:attrNameLst>
                                          <p:attrName>ppt_y</p:attrName>
                                        </p:attrNameLst>
                                      </p:cBhvr>
                                      <p:tavLst>
                                        <p:tav tm="0">
                                          <p:val>
                                            <p:strVal val="#ppt_y+.1"/>
                                          </p:val>
                                        </p:tav>
                                        <p:tav tm="100000">
                                          <p:val>
                                            <p:strVal val="#ppt_y"/>
                                          </p:val>
                                        </p:tav>
                                      </p:tavLst>
                                    </p:anim>
                                  </p:childTnLst>
                                </p:cTn>
                              </p:par>
                              <p:par>
                                <p:cTn id="51" presetID="10" presetClass="entr" presetSubtype="0" fill="hold" grpId="0" nodeType="withEffect">
                                  <p:stCondLst>
                                    <p:cond delay="300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22" presetClass="entr" presetSubtype="8" fill="hold" grpId="0" nodeType="withEffect">
                                  <p:stCondLst>
                                    <p:cond delay="3250"/>
                                  </p:stCondLst>
                                  <p:childTnLst>
                                    <p:set>
                                      <p:cBhvr>
                                        <p:cTn id="55" dur="1" fill="hold">
                                          <p:stCondLst>
                                            <p:cond delay="0"/>
                                          </p:stCondLst>
                                        </p:cTn>
                                        <p:tgtEl>
                                          <p:spTgt spid="33"/>
                                        </p:tgtEl>
                                        <p:attrNameLst>
                                          <p:attrName>style.visibility</p:attrName>
                                        </p:attrNameLst>
                                      </p:cBhvr>
                                      <p:to>
                                        <p:strVal val="visible"/>
                                      </p:to>
                                    </p:set>
                                    <p:animEffect transition="in" filter="wipe(left)">
                                      <p:cBhvr>
                                        <p:cTn id="56" dur="500"/>
                                        <p:tgtEl>
                                          <p:spTgt spid="33"/>
                                        </p:tgtEl>
                                      </p:cBhvr>
                                    </p:animEffect>
                                  </p:childTnLst>
                                </p:cTn>
                              </p:par>
                              <p:par>
                                <p:cTn id="57" presetID="42" presetClass="entr" presetSubtype="0" fill="hold" nodeType="withEffect">
                                  <p:stCondLst>
                                    <p:cond delay="2750"/>
                                  </p:stCondLst>
                                  <p:childTnLst>
                                    <p:set>
                                      <p:cBhvr>
                                        <p:cTn id="58" dur="1" fill="hold">
                                          <p:stCondLst>
                                            <p:cond delay="0"/>
                                          </p:stCondLst>
                                        </p:cTn>
                                        <p:tgtEl>
                                          <p:spTgt spid="43"/>
                                        </p:tgtEl>
                                        <p:attrNameLst>
                                          <p:attrName>style.visibility</p:attrName>
                                        </p:attrNameLst>
                                      </p:cBhvr>
                                      <p:to>
                                        <p:strVal val="visible"/>
                                      </p:to>
                                    </p:set>
                                    <p:animEffect transition="in" filter="fade">
                                      <p:cBhvr>
                                        <p:cTn id="59" dur="500"/>
                                        <p:tgtEl>
                                          <p:spTgt spid="43"/>
                                        </p:tgtEl>
                                      </p:cBhvr>
                                    </p:animEffect>
                                    <p:anim calcmode="lin" valueType="num">
                                      <p:cBhvr>
                                        <p:cTn id="60" dur="500" fill="hold"/>
                                        <p:tgtEl>
                                          <p:spTgt spid="43"/>
                                        </p:tgtEl>
                                        <p:attrNameLst>
                                          <p:attrName>ppt_x</p:attrName>
                                        </p:attrNameLst>
                                      </p:cBhvr>
                                      <p:tavLst>
                                        <p:tav tm="0">
                                          <p:val>
                                            <p:strVal val="#ppt_x"/>
                                          </p:val>
                                        </p:tav>
                                        <p:tav tm="100000">
                                          <p:val>
                                            <p:strVal val="#ppt_x"/>
                                          </p:val>
                                        </p:tav>
                                      </p:tavLst>
                                    </p:anim>
                                    <p:anim calcmode="lin" valueType="num">
                                      <p:cBhvr>
                                        <p:cTn id="61" dur="500" fill="hold"/>
                                        <p:tgtEl>
                                          <p:spTgt spid="43"/>
                                        </p:tgtEl>
                                        <p:attrNameLst>
                                          <p:attrName>ppt_y</p:attrName>
                                        </p:attrNameLst>
                                      </p:cBhvr>
                                      <p:tavLst>
                                        <p:tav tm="0">
                                          <p:val>
                                            <p:strVal val="#ppt_y+.1"/>
                                          </p:val>
                                        </p:tav>
                                        <p:tav tm="100000">
                                          <p:val>
                                            <p:strVal val="#ppt_y"/>
                                          </p:val>
                                        </p:tav>
                                      </p:tavLst>
                                    </p:anim>
                                  </p:childTnLst>
                                </p:cTn>
                              </p:par>
                              <p:par>
                                <p:cTn id="62" presetID="10" presetClass="entr" presetSubtype="0" fill="hold" grpId="0" nodeType="withEffect">
                                  <p:stCondLst>
                                    <p:cond delay="300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22" presetClass="entr" presetSubtype="8" fill="hold" grpId="0" nodeType="withEffect">
                                  <p:stCondLst>
                                    <p:cond delay="3250"/>
                                  </p:stCondLst>
                                  <p:childTnLst>
                                    <p:set>
                                      <p:cBhvr>
                                        <p:cTn id="66" dur="1" fill="hold">
                                          <p:stCondLst>
                                            <p:cond delay="0"/>
                                          </p:stCondLst>
                                        </p:cTn>
                                        <p:tgtEl>
                                          <p:spTgt spid="35"/>
                                        </p:tgtEl>
                                        <p:attrNameLst>
                                          <p:attrName>style.visibility</p:attrName>
                                        </p:attrNameLst>
                                      </p:cBhvr>
                                      <p:to>
                                        <p:strVal val="visible"/>
                                      </p:to>
                                    </p:set>
                                    <p:animEffect transition="in" filter="wipe(left)">
                                      <p:cBhvr>
                                        <p:cTn id="67" dur="500"/>
                                        <p:tgtEl>
                                          <p:spTgt spid="35"/>
                                        </p:tgtEl>
                                      </p:cBhvr>
                                    </p:animEffect>
                                  </p:childTnLst>
                                </p:cTn>
                              </p:par>
                              <p:par>
                                <p:cTn id="68" presetID="42" presetClass="entr" presetSubtype="0" fill="hold" nodeType="withEffect">
                                  <p:stCondLst>
                                    <p:cond delay="275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anim calcmode="lin" valueType="num">
                                      <p:cBhvr>
                                        <p:cTn id="71" dur="500" fill="hold"/>
                                        <p:tgtEl>
                                          <p:spTgt spid="44"/>
                                        </p:tgtEl>
                                        <p:attrNameLst>
                                          <p:attrName>ppt_x</p:attrName>
                                        </p:attrNameLst>
                                      </p:cBhvr>
                                      <p:tavLst>
                                        <p:tav tm="0">
                                          <p:val>
                                            <p:strVal val="#ppt_x"/>
                                          </p:val>
                                        </p:tav>
                                        <p:tav tm="100000">
                                          <p:val>
                                            <p:strVal val="#ppt_x"/>
                                          </p:val>
                                        </p:tav>
                                      </p:tavLst>
                                    </p:anim>
                                    <p:anim calcmode="lin" valueType="num">
                                      <p:cBhvr>
                                        <p:cTn id="72" dur="5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5" grpId="0"/>
      <p:bldP spid="28" grpId="0" animBg="1"/>
      <p:bldP spid="29" grpId="0" animBg="1"/>
      <p:bldP spid="30" grpId="0" animBg="1"/>
      <p:bldP spid="31" grpId="0" animBg="1"/>
      <p:bldP spid="32" grpId="0" animBg="1"/>
      <p:bldP spid="33" grpId="0" animBg="1"/>
      <p:bldP spid="34" grpId="0" animBg="1"/>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16829" y="0"/>
            <a:ext cx="203551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 name="Group 9"/>
          <p:cNvGrpSpPr/>
          <p:nvPr/>
        </p:nvGrpSpPr>
        <p:grpSpPr>
          <a:xfrm>
            <a:off x="4360493" y="778294"/>
            <a:ext cx="1348182" cy="1384763"/>
            <a:chOff x="6677051" y="4344083"/>
            <a:chExt cx="1348182" cy="1384763"/>
          </a:xfrm>
        </p:grpSpPr>
        <p:grpSp>
          <p:nvGrpSpPr>
            <p:cNvPr id="23" name="Group 22"/>
            <p:cNvGrpSpPr/>
            <p:nvPr/>
          </p:nvGrpSpPr>
          <p:grpSpPr>
            <a:xfrm>
              <a:off x="6867748" y="4344083"/>
              <a:ext cx="966790" cy="966786"/>
              <a:chOff x="4126706" y="2563416"/>
              <a:chExt cx="578645" cy="578644"/>
            </a:xfrm>
          </p:grpSpPr>
          <p:sp>
            <p:nvSpPr>
              <p:cNvPr id="26" name="Oval 25"/>
              <p:cNvSpPr/>
              <p:nvPr/>
            </p:nvSpPr>
            <p:spPr>
              <a:xfrm>
                <a:off x="4126706" y="2563416"/>
                <a:ext cx="578644" cy="578644"/>
              </a:xfrm>
              <a:prstGeom prst="ellipse">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chemeClr val="bg1">
                      <a:lumMod val="65000"/>
                    </a:schemeClr>
                  </a:solidFill>
                  <a:latin typeface="HelveticaNeue medium" panose="00000400000000000000" pitchFamily="2" charset="0"/>
                </a:endParaRPr>
              </a:p>
            </p:txBody>
          </p:sp>
          <p:sp>
            <p:nvSpPr>
              <p:cNvPr id="27" name="Arc 26"/>
              <p:cNvSpPr/>
              <p:nvPr/>
            </p:nvSpPr>
            <p:spPr>
              <a:xfrm>
                <a:off x="4126707" y="2563416"/>
                <a:ext cx="578644" cy="578644"/>
              </a:xfrm>
              <a:prstGeom prst="arc">
                <a:avLst>
                  <a:gd name="adj1" fmla="val 7215818"/>
                  <a:gd name="adj2" fmla="val 16108834"/>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4400" dirty="0">
                  <a:solidFill>
                    <a:schemeClr val="bg1">
                      <a:lumMod val="65000"/>
                    </a:schemeClr>
                  </a:solidFill>
                </a:endParaRPr>
              </a:p>
            </p:txBody>
          </p:sp>
        </p:grpSp>
        <p:sp>
          <p:nvSpPr>
            <p:cNvPr id="24" name="TextBox 23"/>
            <p:cNvSpPr txBox="1"/>
            <p:nvPr/>
          </p:nvSpPr>
          <p:spPr>
            <a:xfrm>
              <a:off x="7006515" y="4627421"/>
              <a:ext cx="689255" cy="400110"/>
            </a:xfrm>
            <a:prstGeom prst="rect">
              <a:avLst/>
            </a:prstGeom>
            <a:noFill/>
          </p:spPr>
          <p:txBody>
            <a:bodyPr wrap="square" rtlCol="0">
              <a:spAutoFit/>
            </a:bodyPr>
            <a:lstStyle/>
            <a:p>
              <a:pPr algn="ctr"/>
              <a:r>
                <a:rPr lang="en-US" sz="2000" dirty="0">
                  <a:solidFill>
                    <a:schemeClr val="bg1">
                      <a:lumMod val="95000"/>
                    </a:schemeClr>
                  </a:solidFill>
                  <a:latin typeface="Montserrat Light" panose="00000400000000000000" pitchFamily="50" charset="0"/>
                  <a:cs typeface="Segoe UI" panose="020B0502040204020203" pitchFamily="34" charset="0"/>
                </a:rPr>
                <a:t>125</a:t>
              </a:r>
              <a:endParaRPr lang="id-ID" sz="2000" dirty="0">
                <a:solidFill>
                  <a:schemeClr val="bg1">
                    <a:lumMod val="95000"/>
                  </a:schemeClr>
                </a:solidFill>
                <a:latin typeface="Montserrat Light" panose="00000400000000000000" pitchFamily="50" charset="0"/>
                <a:cs typeface="Segoe UI" panose="020B0502040204020203" pitchFamily="34" charset="0"/>
              </a:endParaRPr>
            </a:p>
          </p:txBody>
        </p:sp>
        <p:sp>
          <p:nvSpPr>
            <p:cNvPr id="25" name="Rectangle 24"/>
            <p:cNvSpPr/>
            <p:nvPr/>
          </p:nvSpPr>
          <p:spPr>
            <a:xfrm>
              <a:off x="6677051" y="5414914"/>
              <a:ext cx="1348182" cy="313932"/>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1" name="Group 10"/>
          <p:cNvGrpSpPr/>
          <p:nvPr/>
        </p:nvGrpSpPr>
        <p:grpSpPr>
          <a:xfrm>
            <a:off x="4360493" y="2736619"/>
            <a:ext cx="1348182" cy="1384763"/>
            <a:chOff x="8262739" y="4344083"/>
            <a:chExt cx="1348182" cy="1384763"/>
          </a:xfrm>
        </p:grpSpPr>
        <p:grpSp>
          <p:nvGrpSpPr>
            <p:cNvPr id="18" name="Group 17"/>
            <p:cNvGrpSpPr/>
            <p:nvPr/>
          </p:nvGrpSpPr>
          <p:grpSpPr>
            <a:xfrm>
              <a:off x="8453436" y="4344083"/>
              <a:ext cx="966790" cy="966786"/>
              <a:chOff x="4126706" y="2563416"/>
              <a:chExt cx="578645" cy="578644"/>
            </a:xfrm>
          </p:grpSpPr>
          <p:sp>
            <p:nvSpPr>
              <p:cNvPr id="21" name="Oval 20"/>
              <p:cNvSpPr/>
              <p:nvPr/>
            </p:nvSpPr>
            <p:spPr>
              <a:xfrm>
                <a:off x="4126706" y="2563416"/>
                <a:ext cx="578644" cy="578644"/>
              </a:xfrm>
              <a:prstGeom prst="ellipse">
                <a:avLst/>
              </a:pr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chemeClr val="bg1">
                      <a:lumMod val="65000"/>
                    </a:schemeClr>
                  </a:solidFill>
                  <a:latin typeface="HelveticaNeue medium" panose="00000400000000000000" pitchFamily="2" charset="0"/>
                </a:endParaRPr>
              </a:p>
            </p:txBody>
          </p:sp>
          <p:sp>
            <p:nvSpPr>
              <p:cNvPr id="22" name="Arc 21"/>
              <p:cNvSpPr/>
              <p:nvPr/>
            </p:nvSpPr>
            <p:spPr>
              <a:xfrm>
                <a:off x="4126707" y="2563416"/>
                <a:ext cx="578644" cy="578644"/>
              </a:xfrm>
              <a:prstGeom prst="arc">
                <a:avLst>
                  <a:gd name="adj1" fmla="val 3160794"/>
                  <a:gd name="adj2" fmla="val 16108834"/>
                </a:avLst>
              </a:prstGeom>
              <a:ln w="38100" cap="rnd">
                <a:gradFill>
                  <a:gsLst>
                    <a:gs pos="0">
                      <a:schemeClr val="accent1"/>
                    </a:gs>
                    <a:gs pos="100000">
                      <a:schemeClr val="accent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4400" dirty="0">
                  <a:solidFill>
                    <a:schemeClr val="bg1">
                      <a:lumMod val="65000"/>
                    </a:schemeClr>
                  </a:solidFill>
                </a:endParaRPr>
              </a:p>
            </p:txBody>
          </p:sp>
        </p:grpSp>
        <p:sp>
          <p:nvSpPr>
            <p:cNvPr id="19" name="TextBox 18"/>
            <p:cNvSpPr txBox="1"/>
            <p:nvPr/>
          </p:nvSpPr>
          <p:spPr>
            <a:xfrm>
              <a:off x="8592203" y="4627421"/>
              <a:ext cx="689255" cy="400110"/>
            </a:xfrm>
            <a:prstGeom prst="rect">
              <a:avLst/>
            </a:prstGeom>
            <a:noFill/>
          </p:spPr>
          <p:txBody>
            <a:bodyPr wrap="square" rtlCol="0">
              <a:spAutoFit/>
            </a:bodyPr>
            <a:lstStyle/>
            <a:p>
              <a:pPr algn="ctr"/>
              <a:r>
                <a:rPr lang="en-US" sz="2000" dirty="0">
                  <a:solidFill>
                    <a:schemeClr val="bg1">
                      <a:lumMod val="95000"/>
                    </a:schemeClr>
                  </a:solidFill>
                  <a:latin typeface="Montserrat Light" panose="00000400000000000000" pitchFamily="50" charset="0"/>
                  <a:cs typeface="Segoe UI" panose="020B0502040204020203" pitchFamily="34" charset="0"/>
                </a:rPr>
                <a:t>210</a:t>
              </a:r>
              <a:endParaRPr lang="id-ID" sz="2000" dirty="0">
                <a:solidFill>
                  <a:schemeClr val="bg1">
                    <a:lumMod val="95000"/>
                  </a:schemeClr>
                </a:solidFill>
                <a:latin typeface="Montserrat Light" panose="00000400000000000000" pitchFamily="50" charset="0"/>
                <a:cs typeface="Segoe UI" panose="020B0502040204020203" pitchFamily="34" charset="0"/>
              </a:endParaRPr>
            </a:p>
          </p:txBody>
        </p:sp>
        <p:sp>
          <p:nvSpPr>
            <p:cNvPr id="20" name="Rectangle 19"/>
            <p:cNvSpPr/>
            <p:nvPr/>
          </p:nvSpPr>
          <p:spPr>
            <a:xfrm>
              <a:off x="8262739" y="5414914"/>
              <a:ext cx="1348182" cy="313932"/>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4360493" y="4694943"/>
            <a:ext cx="1348182" cy="1384763"/>
            <a:chOff x="9848427" y="4344083"/>
            <a:chExt cx="1348182" cy="1384763"/>
          </a:xfrm>
        </p:grpSpPr>
        <p:grpSp>
          <p:nvGrpSpPr>
            <p:cNvPr id="13" name="Group 12"/>
            <p:cNvGrpSpPr/>
            <p:nvPr/>
          </p:nvGrpSpPr>
          <p:grpSpPr>
            <a:xfrm>
              <a:off x="10039124" y="4344083"/>
              <a:ext cx="966790" cy="966786"/>
              <a:chOff x="4126706" y="2563416"/>
              <a:chExt cx="578645" cy="578644"/>
            </a:xfrm>
          </p:grpSpPr>
          <p:sp>
            <p:nvSpPr>
              <p:cNvPr id="16" name="Oval 15"/>
              <p:cNvSpPr/>
              <p:nvPr/>
            </p:nvSpPr>
            <p:spPr>
              <a:xfrm>
                <a:off x="4126706" y="2563416"/>
                <a:ext cx="578644" cy="578644"/>
              </a:xfrm>
              <a:prstGeom prst="ellipse">
                <a:avLst/>
              </a:prstGeom>
              <a:noFill/>
              <a:ln w="381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dirty="0">
                  <a:solidFill>
                    <a:schemeClr val="bg1">
                      <a:lumMod val="65000"/>
                    </a:schemeClr>
                  </a:solidFill>
                  <a:latin typeface="HelveticaNeue medium" panose="00000400000000000000" pitchFamily="2" charset="0"/>
                </a:endParaRPr>
              </a:p>
            </p:txBody>
          </p:sp>
          <p:sp>
            <p:nvSpPr>
              <p:cNvPr id="17" name="Arc 16"/>
              <p:cNvSpPr/>
              <p:nvPr/>
            </p:nvSpPr>
            <p:spPr>
              <a:xfrm>
                <a:off x="4126707" y="2563416"/>
                <a:ext cx="578644" cy="578644"/>
              </a:xfrm>
              <a:prstGeom prst="arc">
                <a:avLst>
                  <a:gd name="adj1" fmla="val 1113564"/>
                  <a:gd name="adj2" fmla="val 16108834"/>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4400" dirty="0">
                  <a:solidFill>
                    <a:schemeClr val="bg1">
                      <a:lumMod val="65000"/>
                    </a:schemeClr>
                  </a:solidFill>
                </a:endParaRPr>
              </a:p>
            </p:txBody>
          </p:sp>
        </p:grpSp>
        <p:sp>
          <p:nvSpPr>
            <p:cNvPr id="14" name="TextBox 13"/>
            <p:cNvSpPr txBox="1"/>
            <p:nvPr/>
          </p:nvSpPr>
          <p:spPr>
            <a:xfrm>
              <a:off x="10177891" y="4627421"/>
              <a:ext cx="689255" cy="400110"/>
            </a:xfrm>
            <a:prstGeom prst="rect">
              <a:avLst/>
            </a:prstGeom>
            <a:noFill/>
          </p:spPr>
          <p:txBody>
            <a:bodyPr wrap="square" rtlCol="0">
              <a:spAutoFit/>
            </a:bodyPr>
            <a:lstStyle/>
            <a:p>
              <a:pPr algn="ctr"/>
              <a:r>
                <a:rPr lang="en-US" sz="2000" dirty="0">
                  <a:solidFill>
                    <a:schemeClr val="bg1">
                      <a:lumMod val="95000"/>
                    </a:schemeClr>
                  </a:solidFill>
                  <a:latin typeface="Montserrat Light" panose="00000400000000000000" pitchFamily="50" charset="0"/>
                  <a:cs typeface="Segoe UI" panose="020B0502040204020203" pitchFamily="34" charset="0"/>
                </a:rPr>
                <a:t>310</a:t>
              </a:r>
              <a:endParaRPr lang="id-ID" sz="2000" dirty="0">
                <a:solidFill>
                  <a:schemeClr val="bg1">
                    <a:lumMod val="95000"/>
                  </a:schemeClr>
                </a:solidFill>
                <a:latin typeface="Montserrat Light" panose="00000400000000000000" pitchFamily="50" charset="0"/>
                <a:cs typeface="Segoe UI" panose="020B0502040204020203" pitchFamily="34" charset="0"/>
              </a:endParaRPr>
            </a:p>
          </p:txBody>
        </p:sp>
        <p:sp>
          <p:nvSpPr>
            <p:cNvPr id="15" name="Rectangle 14"/>
            <p:cNvSpPr/>
            <p:nvPr/>
          </p:nvSpPr>
          <p:spPr>
            <a:xfrm>
              <a:off x="9848427" y="5414914"/>
              <a:ext cx="1348182" cy="313932"/>
            </a:xfrm>
            <a:prstGeom prst="rect">
              <a:avLst/>
            </a:prstGeom>
          </p:spPr>
          <p:txBody>
            <a:bodyPr wrap="square">
              <a:spAutoFit/>
            </a:bodyPr>
            <a:lstStyle/>
            <a:p>
              <a:pPr algn="ct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grpSp>
      <p:sp>
        <p:nvSpPr>
          <p:cNvPr id="40" name="Rectangle 39"/>
          <p:cNvSpPr/>
          <p:nvPr/>
        </p:nvSpPr>
        <p:spPr>
          <a:xfrm>
            <a:off x="7296056" y="4856341"/>
            <a:ext cx="2724243" cy="757130"/>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1" name="Rectangle 40"/>
          <p:cNvSpPr/>
          <p:nvPr/>
        </p:nvSpPr>
        <p:spPr>
          <a:xfrm>
            <a:off x="7296057" y="4468251"/>
            <a:ext cx="2208429"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High Rating</a:t>
            </a:r>
          </a:p>
        </p:txBody>
      </p:sp>
      <p:sp>
        <p:nvSpPr>
          <p:cNvPr id="45" name="Rectangle 44"/>
          <p:cNvSpPr/>
          <p:nvPr/>
        </p:nvSpPr>
        <p:spPr>
          <a:xfrm>
            <a:off x="7296056" y="3720086"/>
            <a:ext cx="371629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7" name="Rectangle: Rounded Corners 46"/>
          <p:cNvSpPr/>
          <p:nvPr/>
        </p:nvSpPr>
        <p:spPr>
          <a:xfrm>
            <a:off x="7390777" y="3142668"/>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Rectangle 47"/>
          <p:cNvSpPr/>
          <p:nvPr/>
        </p:nvSpPr>
        <p:spPr>
          <a:xfrm>
            <a:off x="7296056" y="1244529"/>
            <a:ext cx="3009994"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Meet our best designer</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6358295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1+#ppt_w/2"/>
                                          </p:val>
                                        </p:tav>
                                        <p:tav tm="100000">
                                          <p:val>
                                            <p:strVal val="#ppt_x"/>
                                          </p:val>
                                        </p:tav>
                                      </p:tavLst>
                                    </p:anim>
                                    <p:anim calcmode="lin" valueType="num">
                                      <p:cBhvr additive="base">
                                        <p:cTn id="12" dur="5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1+#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1+#ppt_w/2"/>
                                          </p:val>
                                        </p:tav>
                                        <p:tav tm="100000">
                                          <p:val>
                                            <p:strVal val="#ppt_x"/>
                                          </p:val>
                                        </p:tav>
                                      </p:tavLst>
                                    </p:anim>
                                    <p:anim calcmode="lin" valueType="num">
                                      <p:cBhvr additive="base">
                                        <p:cTn id="20" dur="500" fill="hold"/>
                                        <p:tgtEl>
                                          <p:spTgt spid="45"/>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75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1+#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00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1+#ppt_w/2"/>
                                          </p:val>
                                        </p:tav>
                                        <p:tav tm="100000">
                                          <p:val>
                                            <p:strVal val="#ppt_x"/>
                                          </p:val>
                                        </p:tav>
                                      </p:tavLst>
                                    </p:anim>
                                    <p:anim calcmode="lin" valueType="num">
                                      <p:cBhvr additive="base">
                                        <p:cTn id="28" dur="500" fill="hold"/>
                                        <p:tgtEl>
                                          <p:spTgt spid="40"/>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25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750" fill="hold"/>
                                        <p:tgtEl>
                                          <p:spTgt spid="10"/>
                                        </p:tgtEl>
                                        <p:attrNameLst>
                                          <p:attrName>ppt_x</p:attrName>
                                        </p:attrNameLst>
                                      </p:cBhvr>
                                      <p:tavLst>
                                        <p:tav tm="0">
                                          <p:val>
                                            <p:strVal val="#ppt_x"/>
                                          </p:val>
                                        </p:tav>
                                        <p:tav tm="100000">
                                          <p:val>
                                            <p:strVal val="#ppt_x"/>
                                          </p:val>
                                        </p:tav>
                                      </p:tavLst>
                                    </p:anim>
                                    <p:anim calcmode="lin" valueType="num">
                                      <p:cBhvr additive="base">
                                        <p:cTn id="32" dur="75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75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ppt_x"/>
                                          </p:val>
                                        </p:tav>
                                        <p:tav tm="100000">
                                          <p:val>
                                            <p:strVal val="#ppt_x"/>
                                          </p:val>
                                        </p:tav>
                                      </p:tavLst>
                                    </p:anim>
                                    <p:anim calcmode="lin" valueType="num">
                                      <p:cBhvr additive="base">
                                        <p:cTn id="36" dur="75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300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750" fill="hold"/>
                                        <p:tgtEl>
                                          <p:spTgt spid="12"/>
                                        </p:tgtEl>
                                        <p:attrNameLst>
                                          <p:attrName>ppt_x</p:attrName>
                                        </p:attrNameLst>
                                      </p:cBhvr>
                                      <p:tavLst>
                                        <p:tav tm="0">
                                          <p:val>
                                            <p:strVal val="#ppt_x"/>
                                          </p:val>
                                        </p:tav>
                                        <p:tav tm="100000">
                                          <p:val>
                                            <p:strVal val="#ppt_x"/>
                                          </p:val>
                                        </p:tav>
                                      </p:tavLst>
                                    </p:anim>
                                    <p:anim calcmode="lin" valueType="num">
                                      <p:cBhvr additive="base">
                                        <p:cTn id="40"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P spid="41" grpId="0"/>
      <p:bldP spid="45" grpId="0"/>
      <p:bldP spid="47" grpId="0" animBg="1"/>
      <p:bldP spid="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03513" y="3825274"/>
            <a:ext cx="1003058" cy="2640723"/>
          </a:xfrm>
          <a:prstGeom prst="rect">
            <a:avLst/>
          </a:prstGeom>
        </p:spPr>
        <p:txBody>
          <a:bodyPr wrap="square">
            <a:spAutoFit/>
          </a:bodyPr>
          <a:lstStyle/>
          <a:p>
            <a:pPr>
              <a:lnSpc>
                <a:spcPct val="120000"/>
              </a:lnSpc>
            </a:pPr>
            <a:r>
              <a:rPr lang="en-US" sz="13800" b="1"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5" name="Rectangle 4"/>
          <p:cNvSpPr/>
          <p:nvPr/>
        </p:nvSpPr>
        <p:spPr>
          <a:xfrm>
            <a:off x="5775128" y="2069346"/>
            <a:ext cx="4625644" cy="1569660"/>
          </a:xfrm>
          <a:prstGeom prst="rect">
            <a:avLst/>
          </a:prstGeom>
        </p:spPr>
        <p:txBody>
          <a:bodyPr wrap="square">
            <a:spAutoFit/>
          </a:bodyPr>
          <a:lstStyle/>
          <a:p>
            <a:pPr>
              <a:lnSpc>
                <a:spcPct val="120000"/>
              </a:lnSpc>
            </a:pPr>
            <a:r>
              <a:rPr lang="en-US" sz="2000" i="1" dirty="0">
                <a:solidFill>
                  <a:schemeClr val="bg1">
                    <a:lumMod val="85000"/>
                  </a:schemeClr>
                </a:solidFill>
                <a:latin typeface="Segoe UI Light" panose="020B0502040204020203" pitchFamily="34" charset="0"/>
                <a:cs typeface="Segoe UI Light" panose="020B0502040204020203" pitchFamily="34" charset="0"/>
              </a:rPr>
              <a:t>“</a:t>
            </a:r>
            <a:r>
              <a:rPr lang="id-ID" sz="2000" b="1" i="1" dirty="0">
                <a:solidFill>
                  <a:schemeClr val="bg1">
                    <a:lumMod val="85000"/>
                  </a:schemeClr>
                </a:solidFill>
                <a:latin typeface="Segoe UI Light" panose="020B0502040204020203" pitchFamily="34" charset="0"/>
                <a:cs typeface="Segoe UI Light" panose="020B0502040204020203" pitchFamily="34" charset="0"/>
              </a:rPr>
              <a:t>Ut wisi enim ad minim </a:t>
            </a:r>
            <a:r>
              <a:rPr lang="id-ID" sz="2000" i="1" dirty="0">
                <a:solidFill>
                  <a:schemeClr val="bg1">
                    <a:lumMod val="85000"/>
                  </a:schemeClr>
                </a:solidFill>
                <a:latin typeface="Segoe UI Light" panose="020B0502040204020203" pitchFamily="34" charset="0"/>
                <a:cs typeface="Segoe UI Light" panose="020B0502040204020203" pitchFamily="34" charset="0"/>
              </a:rPr>
              <a:t>veniam, quis nostrud exerci tation ullamcorper suscipit lobortis nisl ut aliquip ex ea commodo consequat. </a:t>
            </a:r>
            <a:endParaRPr lang="en-US" sz="2000" i="1" dirty="0">
              <a:solidFill>
                <a:schemeClr val="bg1">
                  <a:lumMod val="85000"/>
                </a:schemeClr>
              </a:solidFill>
              <a:latin typeface="Segoe UI Light" panose="020B0502040204020203" pitchFamily="34" charset="0"/>
              <a:cs typeface="Segoe UI Light" panose="020B0502040204020203" pitchFamily="34" charset="0"/>
            </a:endParaRPr>
          </a:p>
        </p:txBody>
      </p:sp>
      <p:grpSp>
        <p:nvGrpSpPr>
          <p:cNvPr id="9" name="Group 8"/>
          <p:cNvGrpSpPr/>
          <p:nvPr/>
        </p:nvGrpSpPr>
        <p:grpSpPr>
          <a:xfrm>
            <a:off x="5775128" y="3840480"/>
            <a:ext cx="2376171" cy="640386"/>
            <a:chOff x="856640" y="4796518"/>
            <a:chExt cx="2376171" cy="640386"/>
          </a:xfrm>
        </p:grpSpPr>
        <p:sp>
          <p:nvSpPr>
            <p:cNvPr id="10" name="Rectangle 9"/>
            <p:cNvSpPr/>
            <p:nvPr/>
          </p:nvSpPr>
          <p:spPr>
            <a:xfrm>
              <a:off x="856640" y="4796518"/>
              <a:ext cx="2376171" cy="393826"/>
            </a:xfrm>
            <a:prstGeom prst="rect">
              <a:avLst/>
            </a:prstGeom>
          </p:spPr>
          <p:txBody>
            <a:bodyPr wrap="square">
              <a:spAutoFit/>
            </a:bodyPr>
            <a:lstStyle/>
            <a:p>
              <a:pPr>
                <a:lnSpc>
                  <a:spcPct val="120000"/>
                </a:lnSpc>
              </a:pPr>
              <a:r>
                <a:rPr lang="en-US" dirty="0">
                  <a:solidFill>
                    <a:schemeClr val="bg1">
                      <a:lumMod val="95000"/>
                    </a:schemeClr>
                  </a:solidFill>
                  <a:latin typeface="HelveticaNeue medium" panose="00000400000000000000" pitchFamily="2" charset="0"/>
                  <a:cs typeface="Segoe UI" panose="020B0502040204020203" pitchFamily="34" charset="0"/>
                </a:rPr>
                <a:t>Edward Junior</a:t>
              </a:r>
            </a:p>
          </p:txBody>
        </p:sp>
        <p:sp>
          <p:nvSpPr>
            <p:cNvPr id="11" name="Rectangle 10"/>
            <p:cNvSpPr/>
            <p:nvPr/>
          </p:nvSpPr>
          <p:spPr>
            <a:xfrm>
              <a:off x="856640" y="5086039"/>
              <a:ext cx="2376171" cy="350865"/>
            </a:xfrm>
            <a:prstGeom prst="rect">
              <a:avLst/>
            </a:prstGeom>
          </p:spPr>
          <p:txBody>
            <a:bodyPr wrap="square">
              <a:spAutoFit/>
            </a:bodyPr>
            <a:lstStyle/>
            <a:p>
              <a:pPr>
                <a:lnSpc>
                  <a:spcPct val="120000"/>
                </a:lnSpc>
              </a:pPr>
              <a:r>
                <a:rPr lang="en-US" sz="1400" dirty="0">
                  <a:solidFill>
                    <a:schemeClr val="bg1">
                      <a:lumMod val="65000"/>
                    </a:schemeClr>
                  </a:solidFill>
                  <a:latin typeface="HelveticaNeue medium" panose="00000400000000000000" pitchFamily="2" charset="0"/>
                  <a:cs typeface="Segoe UI" panose="020B0502040204020203" pitchFamily="34" charset="0"/>
                </a:rPr>
                <a:t>Designer</a:t>
              </a:r>
            </a:p>
          </p:txBody>
        </p:sp>
      </p:grpSp>
      <p:sp>
        <p:nvSpPr>
          <p:cNvPr id="12" name="Rectangle 11"/>
          <p:cNvSpPr/>
          <p:nvPr/>
        </p:nvSpPr>
        <p:spPr>
          <a:xfrm>
            <a:off x="5775128" y="4474722"/>
            <a:ext cx="2489200" cy="313932"/>
          </a:xfrm>
          <a:prstGeom prst="rect">
            <a:avLst/>
          </a:prstGeom>
        </p:spPr>
        <p:txBody>
          <a:bodyPr wrap="square">
            <a:spAutoFit/>
          </a:bodyPr>
          <a:lstStyle/>
          <a:p>
            <a:pPr>
              <a:lnSpc>
                <a:spcPct val="120000"/>
              </a:lnSpc>
            </a:pPr>
            <a:r>
              <a:rPr lang="en-US" sz="1200" i="1" dirty="0">
                <a:solidFill>
                  <a:schemeClr val="bg1">
                    <a:lumMod val="65000"/>
                  </a:schemeClr>
                </a:solidFill>
                <a:latin typeface="Segoe UI Light" panose="020B0502040204020203" pitchFamily="34" charset="0"/>
                <a:cs typeface="Segoe UI Light" panose="020B0502040204020203" pitchFamily="34" charset="0"/>
              </a:rPr>
              <a:t>“</a:t>
            </a:r>
            <a:r>
              <a:rPr lang="id-ID" sz="1200" i="1" dirty="0">
                <a:solidFill>
                  <a:schemeClr val="bg1">
                    <a:lumMod val="65000"/>
                  </a:schemeClr>
                </a:solidFill>
                <a:latin typeface="Segoe UI Light" panose="020B0502040204020203" pitchFamily="34" charset="0"/>
                <a:cs typeface="Segoe UI Light" panose="020B0502040204020203" pitchFamily="34" charset="0"/>
              </a:rPr>
              <a:t>Ut wisi enim ad minim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85278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2" presetClass="entr" presetSubtype="2" decel="100000" fill="hold" grpId="0" nodeType="withEffect">
                                  <p:stCondLst>
                                    <p:cond delay="15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1+#ppt_w/2"/>
                                          </p:val>
                                        </p:tav>
                                        <p:tav tm="100000">
                                          <p:val>
                                            <p:strVal val="#ppt_x"/>
                                          </p:val>
                                        </p:tav>
                                      </p:tavLst>
                                    </p:anim>
                                    <p:anim calcmode="lin" valueType="num">
                                      <p:cBhvr additive="base">
                                        <p:cTn id="11" dur="750" fill="hold"/>
                                        <p:tgtEl>
                                          <p:spTgt spid="5"/>
                                        </p:tgtEl>
                                        <p:attrNameLst>
                                          <p:attrName>ppt_y</p:attrName>
                                        </p:attrNameLst>
                                      </p:cBhvr>
                                      <p:tavLst>
                                        <p:tav tm="0">
                                          <p:val>
                                            <p:strVal val="#ppt_y"/>
                                          </p:val>
                                        </p:tav>
                                        <p:tav tm="100000">
                                          <p:val>
                                            <p:strVal val="#ppt_y"/>
                                          </p:val>
                                        </p:tav>
                                      </p:tavLst>
                                    </p:anim>
                                  </p:childTnLst>
                                </p:cTn>
                              </p:par>
                              <p:par>
                                <p:cTn id="12" presetID="2" presetClass="entr" presetSubtype="2" decel="100000" fill="hold" nodeType="withEffect">
                                  <p:stCondLst>
                                    <p:cond delay="20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750" fill="hold"/>
                                        <p:tgtEl>
                                          <p:spTgt spid="9"/>
                                        </p:tgtEl>
                                        <p:attrNameLst>
                                          <p:attrName>ppt_x</p:attrName>
                                        </p:attrNameLst>
                                      </p:cBhvr>
                                      <p:tavLst>
                                        <p:tav tm="0">
                                          <p:val>
                                            <p:strVal val="1+#ppt_w/2"/>
                                          </p:val>
                                        </p:tav>
                                        <p:tav tm="100000">
                                          <p:val>
                                            <p:strVal val="#ppt_x"/>
                                          </p:val>
                                        </p:tav>
                                      </p:tavLst>
                                    </p:anim>
                                    <p:anim calcmode="lin" valueType="num">
                                      <p:cBhvr additive="base">
                                        <p:cTn id="15" dur="750" fill="hold"/>
                                        <p:tgtEl>
                                          <p:spTgt spid="9"/>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225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750" fill="hold"/>
                                        <p:tgtEl>
                                          <p:spTgt spid="12"/>
                                        </p:tgtEl>
                                        <p:attrNameLst>
                                          <p:attrName>ppt_x</p:attrName>
                                        </p:attrNameLst>
                                      </p:cBhvr>
                                      <p:tavLst>
                                        <p:tav tm="0">
                                          <p:val>
                                            <p:strVal val="1+#ppt_w/2"/>
                                          </p:val>
                                        </p:tav>
                                        <p:tav tm="100000">
                                          <p:val>
                                            <p:strVal val="#ppt_x"/>
                                          </p:val>
                                        </p:tav>
                                      </p:tavLst>
                                    </p:anim>
                                    <p:anim calcmode="lin" valueType="num">
                                      <p:cBhvr additive="base">
                                        <p:cTn id="19"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p:cNvSpPr/>
          <p:nvPr/>
        </p:nvSpPr>
        <p:spPr>
          <a:xfrm rot="18900000" flipH="1">
            <a:off x="-2247284" y="6672748"/>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Freeform: Shape 5"/>
          <p:cNvSpPr/>
          <p:nvPr/>
        </p:nvSpPr>
        <p:spPr>
          <a:xfrm rot="18900000" flipH="1">
            <a:off x="-122657" y="-2972072"/>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4928697" y="2274838"/>
            <a:ext cx="2691303" cy="2308324"/>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Left</a:t>
            </a:r>
          </a:p>
          <a:p>
            <a:r>
              <a:rPr lang="en-US" sz="3600" dirty="0">
                <a:solidFill>
                  <a:schemeClr val="bg1"/>
                </a:solidFill>
                <a:latin typeface="HelveticaNeue medium" panose="00000400000000000000" pitchFamily="2" charset="0"/>
                <a:cs typeface="Segoe UI" panose="020B0502040204020203" pitchFamily="34" charset="0"/>
              </a:rPr>
              <a:t>shapes placeholder slide</a:t>
            </a:r>
          </a:p>
        </p:txBody>
      </p:sp>
      <p:sp>
        <p:nvSpPr>
          <p:cNvPr id="11" name="Text Placeholder 4"/>
          <p:cNvSpPr txBox="1">
            <a:spLocks/>
          </p:cNvSpPr>
          <p:nvPr/>
        </p:nvSpPr>
        <p:spPr>
          <a:xfrm>
            <a:off x="8029872" y="2298276"/>
            <a:ext cx="3138872" cy="22614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 Ut wisi enim ad minim veniam, quis nostrud exerci. exerci tation ullamcorper nibh euismod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a:p>
            <a:pPr marL="0" indent="0" algn="just">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tincidunt ut laoreet dolore magna aliquam erat volutpat. Ut wisi enim ad minim veniam, quis nostrud exerci. exerci tation ullamcorper nibh euismod tincidunt ut</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220175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1+#ppt_w/2"/>
                                          </p:val>
                                        </p:tav>
                                        <p:tav tm="100000">
                                          <p:val>
                                            <p:strVal val="#ppt_x"/>
                                          </p:val>
                                        </p:tav>
                                      </p:tavLst>
                                    </p:anim>
                                    <p:anim calcmode="lin" valueType="num">
                                      <p:cBhvr additive="base">
                                        <p:cTn id="20"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255749" y="2274838"/>
            <a:ext cx="2872992" cy="2308324"/>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simple shapes placeholder slide</a:t>
            </a:r>
          </a:p>
        </p:txBody>
      </p:sp>
      <p:sp>
        <p:nvSpPr>
          <p:cNvPr id="23" name="Text Placeholder 4"/>
          <p:cNvSpPr txBox="1">
            <a:spLocks/>
          </p:cNvSpPr>
          <p:nvPr/>
        </p:nvSpPr>
        <p:spPr>
          <a:xfrm>
            <a:off x="4356924" y="2298276"/>
            <a:ext cx="3138872" cy="22614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 Ut wisi enim ad minim veniam, quis nostrud exerci. exerci tation ullamcorper nibh euismod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a:p>
            <a:pPr marL="0" indent="0" algn="just">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tincidunt ut laoreet dolore magna aliquam erat volutpat. Ut wisi enim ad minim veniam, quis nostrud exerci. exerci tation ullamcorper nibh euismod tincidunt ut</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2650858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1+#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p:cNvSpPr/>
          <p:nvPr/>
        </p:nvSpPr>
        <p:spPr>
          <a:xfrm rot="5400000" flipH="1">
            <a:off x="6121736" y="5279337"/>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Freeform: Shape 3"/>
          <p:cNvSpPr/>
          <p:nvPr/>
        </p:nvSpPr>
        <p:spPr>
          <a:xfrm rot="5400000" flipH="1">
            <a:off x="2964411" y="-1578663"/>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solidFill>
            <a:schemeClr val="tx1">
              <a:lumMod val="65000"/>
              <a:lumOff val="3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Rectangle: Rounded Corners 24"/>
          <p:cNvSpPr/>
          <p:nvPr/>
        </p:nvSpPr>
        <p:spPr>
          <a:xfrm>
            <a:off x="1377012" y="5558536"/>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26" name="Rectangle 25"/>
          <p:cNvSpPr/>
          <p:nvPr/>
        </p:nvSpPr>
        <p:spPr>
          <a:xfrm>
            <a:off x="1262712" y="4665295"/>
            <a:ext cx="5544488"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7" name="Rectangle 26"/>
          <p:cNvSpPr/>
          <p:nvPr/>
        </p:nvSpPr>
        <p:spPr>
          <a:xfrm>
            <a:off x="1262712" y="2954982"/>
            <a:ext cx="3875376" cy="1200329"/>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Simple image placeholder</a:t>
            </a:r>
          </a:p>
        </p:txBody>
      </p:sp>
      <p:sp>
        <p:nvSpPr>
          <p:cNvPr id="28" name="Rectangle: Rounded Corners 27"/>
          <p:cNvSpPr/>
          <p:nvPr/>
        </p:nvSpPr>
        <p:spPr>
          <a:xfrm>
            <a:off x="1377012" y="4264116"/>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Picture Placeholder 4"/>
          <p:cNvSpPr>
            <a:spLocks noGrp="1"/>
          </p:cNvSpPr>
          <p:nvPr>
            <p:ph type="pic" sz="quarter" idx="10"/>
          </p:nvPr>
        </p:nvSpPr>
        <p:spPr/>
      </p:sp>
      <p:sp>
        <p:nvSpPr>
          <p:cNvPr id="7" name="Picture Placeholder 6"/>
          <p:cNvSpPr>
            <a:spLocks noGrp="1"/>
          </p:cNvSpPr>
          <p:nvPr>
            <p:ph type="pic" sz="quarter" idx="11"/>
          </p:nvPr>
        </p:nvSpPr>
        <p:spPr/>
      </p:sp>
    </p:spTree>
    <p:extLst>
      <p:ext uri="{BB962C8B-B14F-4D97-AF65-F5344CB8AC3E}">
        <p14:creationId xmlns:p14="http://schemas.microsoft.com/office/powerpoint/2010/main" val="17971643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750" fill="hold"/>
                                        <p:tgtEl>
                                          <p:spTgt spid="27"/>
                                        </p:tgtEl>
                                        <p:attrNameLst>
                                          <p:attrName>ppt_x</p:attrName>
                                        </p:attrNameLst>
                                      </p:cBhvr>
                                      <p:tavLst>
                                        <p:tav tm="0">
                                          <p:val>
                                            <p:strVal val="0-#ppt_w/2"/>
                                          </p:val>
                                        </p:tav>
                                        <p:tav tm="100000">
                                          <p:val>
                                            <p:strVal val="#ppt_x"/>
                                          </p:val>
                                        </p:tav>
                                      </p:tavLst>
                                    </p:anim>
                                    <p:anim calcmode="lin" valueType="num">
                                      <p:cBhvr additive="base">
                                        <p:cTn id="8" dur="75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750" fill="hold"/>
                                        <p:tgtEl>
                                          <p:spTgt spid="28"/>
                                        </p:tgtEl>
                                        <p:attrNameLst>
                                          <p:attrName>ppt_x</p:attrName>
                                        </p:attrNameLst>
                                      </p:cBhvr>
                                      <p:tavLst>
                                        <p:tav tm="0">
                                          <p:val>
                                            <p:strVal val="0-#ppt_w/2"/>
                                          </p:val>
                                        </p:tav>
                                        <p:tav tm="100000">
                                          <p:val>
                                            <p:strVal val="#ppt_x"/>
                                          </p:val>
                                        </p:tav>
                                      </p:tavLst>
                                    </p:anim>
                                    <p:anim calcmode="lin" valueType="num">
                                      <p:cBhvr additive="base">
                                        <p:cTn id="12" dur="75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750" fill="hold"/>
                                        <p:tgtEl>
                                          <p:spTgt spid="26"/>
                                        </p:tgtEl>
                                        <p:attrNameLst>
                                          <p:attrName>ppt_x</p:attrName>
                                        </p:attrNameLst>
                                      </p:cBhvr>
                                      <p:tavLst>
                                        <p:tav tm="0">
                                          <p:val>
                                            <p:strVal val="0-#ppt_w/2"/>
                                          </p:val>
                                        </p:tav>
                                        <p:tav tm="100000">
                                          <p:val>
                                            <p:strVal val="#ppt_x"/>
                                          </p:val>
                                        </p:tav>
                                      </p:tavLst>
                                    </p:anim>
                                    <p:anim calcmode="lin" valueType="num">
                                      <p:cBhvr additive="base">
                                        <p:cTn id="16" dur="750" fill="hold"/>
                                        <p:tgtEl>
                                          <p:spTgt spid="26"/>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0-#ppt_w/2"/>
                                          </p:val>
                                        </p:tav>
                                        <p:tav tm="100000">
                                          <p:val>
                                            <p:strVal val="#ppt_x"/>
                                          </p:val>
                                        </p:tav>
                                      </p:tavLst>
                                    </p:anim>
                                    <p:anim calcmode="lin" valueType="num">
                                      <p:cBhvr additive="base">
                                        <p:cTn id="20" dur="7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15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750" fill="hold"/>
                                        <p:tgtEl>
                                          <p:spTgt spid="4"/>
                                        </p:tgtEl>
                                        <p:attrNameLst>
                                          <p:attrName>ppt_x</p:attrName>
                                        </p:attrNameLst>
                                      </p:cBhvr>
                                      <p:tavLst>
                                        <p:tav tm="0">
                                          <p:val>
                                            <p:strVal val="#ppt_x"/>
                                          </p:val>
                                        </p:tav>
                                        <p:tav tm="100000">
                                          <p:val>
                                            <p:strVal val="#ppt_x"/>
                                          </p:val>
                                        </p:tav>
                                      </p:tavLst>
                                    </p:anim>
                                    <p:anim calcmode="lin" valueType="num">
                                      <p:cBhvr additive="base">
                                        <p:cTn id="24" dur="75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175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750" fill="hold"/>
                                        <p:tgtEl>
                                          <p:spTgt spid="3"/>
                                        </p:tgtEl>
                                        <p:attrNameLst>
                                          <p:attrName>ppt_x</p:attrName>
                                        </p:attrNameLst>
                                      </p:cBhvr>
                                      <p:tavLst>
                                        <p:tav tm="0">
                                          <p:val>
                                            <p:strVal val="#ppt_x"/>
                                          </p:val>
                                        </p:tav>
                                        <p:tav tm="100000">
                                          <p:val>
                                            <p:strVal val="#ppt_x"/>
                                          </p:val>
                                        </p:tav>
                                      </p:tavLst>
                                    </p:anim>
                                    <p:anim calcmode="lin" valueType="num">
                                      <p:cBhvr additive="base">
                                        <p:cTn id="2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5" grpId="0" animBg="1"/>
      <p:bldP spid="26" grpId="0"/>
      <p:bldP spid="27" grpId="0"/>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p:cNvSpPr/>
          <p:nvPr/>
        </p:nvSpPr>
        <p:spPr>
          <a:xfrm rot="18900000" flipH="1">
            <a:off x="6803137" y="4547273"/>
            <a:ext cx="3392146" cy="71778"/>
          </a:xfrm>
          <a:prstGeom prst="roundRect">
            <a:avLst>
              <a:gd name="adj" fmla="val 50000"/>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p:cNvSpPr/>
          <p:nvPr/>
        </p:nvSpPr>
        <p:spPr>
          <a:xfrm rot="18900000" flipH="1">
            <a:off x="8036797" y="3362486"/>
            <a:ext cx="5769385" cy="1081856"/>
          </a:xfrm>
          <a:prstGeom prst="roundRect">
            <a:avLst>
              <a:gd name="adj" fmla="val 50000"/>
            </a:avLst>
          </a:prstGeom>
          <a:solidFill>
            <a:schemeClr val="accent1"/>
          </a:solidFill>
          <a:ln>
            <a:noFill/>
          </a:ln>
          <a:effectLst>
            <a:outerShdw blurRad="1270000" dist="63500" dir="8100000" sx="95000" sy="95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a:off x="1061844" y="2274838"/>
            <a:ext cx="2872992" cy="2308324"/>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Round shapes placeholder slide</a:t>
            </a:r>
          </a:p>
        </p:txBody>
      </p:sp>
      <p:sp>
        <p:nvSpPr>
          <p:cNvPr id="23" name="Text Placeholder 4"/>
          <p:cNvSpPr txBox="1">
            <a:spLocks/>
          </p:cNvSpPr>
          <p:nvPr/>
        </p:nvSpPr>
        <p:spPr>
          <a:xfrm>
            <a:off x="4345909" y="2136974"/>
            <a:ext cx="2377075" cy="25840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t>
            </a:r>
            <a:r>
              <a:rPr lang="id-ID" sz="1200" dirty="0">
                <a:solidFill>
                  <a:schemeClr val="bg1">
                    <a:lumMod val="65000"/>
                  </a:schemeClr>
                </a:solidFill>
                <a:latin typeface="Segoe UI Light" panose="020B0502040204020203" pitchFamily="34" charset="0"/>
                <a:cs typeface="Segoe UI Light" panose="020B0502040204020203" pitchFamily="34" charset="0"/>
              </a:rPr>
              <a:t>ad minim veniam, quis nostrud exerci tation ullamcorper nibh euismod tincidunt ut laoreet dolore magna aliquam erat volutpat. Ut wisi enim ad minim veniam, quis nostrud exerci. exerci tation ullamcorper nibh euismod tincidunt ut laoreet dolore magna aliquam erat volutpat. Ut wisi enim ad minim veniam, quis nostrud exerci. </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3638701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750" fill="hold"/>
                                        <p:tgtEl>
                                          <p:spTgt spid="22"/>
                                        </p:tgtEl>
                                        <p:attrNameLst>
                                          <p:attrName>ppt_x</p:attrName>
                                        </p:attrNameLst>
                                      </p:cBhvr>
                                      <p:tavLst>
                                        <p:tav tm="0">
                                          <p:val>
                                            <p:strVal val="1+#ppt_w/2"/>
                                          </p:val>
                                        </p:tav>
                                        <p:tav tm="100000">
                                          <p:val>
                                            <p:strVal val="#ppt_x"/>
                                          </p:val>
                                        </p:tav>
                                      </p:tavLst>
                                    </p:anim>
                                    <p:anim calcmode="lin" valueType="num">
                                      <p:cBhvr additive="base">
                                        <p:cTn id="8" dur="75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750" fill="hold"/>
                                        <p:tgtEl>
                                          <p:spTgt spid="23"/>
                                        </p:tgtEl>
                                        <p:attrNameLst>
                                          <p:attrName>ppt_x</p:attrName>
                                        </p:attrNameLst>
                                      </p:cBhvr>
                                      <p:tavLst>
                                        <p:tav tm="0">
                                          <p:val>
                                            <p:strVal val="1+#ppt_w/2"/>
                                          </p:val>
                                        </p:tav>
                                        <p:tav tm="100000">
                                          <p:val>
                                            <p:strVal val="#ppt_x"/>
                                          </p:val>
                                        </p:tav>
                                      </p:tavLst>
                                    </p:anim>
                                    <p:anim calcmode="lin" valueType="num">
                                      <p:cBhvr additive="base">
                                        <p:cTn id="12" dur="7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p:stCondLst>
                                    <p:cond delay="100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0-#ppt_h/2"/>
                                          </p:val>
                                        </p:tav>
                                        <p:tav tm="100000">
                                          <p:val>
                                            <p:strVal val="#ppt_y"/>
                                          </p:val>
                                        </p:tav>
                                      </p:tavLst>
                                    </p:anim>
                                  </p:childTnLst>
                                </p:cTn>
                              </p:par>
                              <p:par>
                                <p:cTn id="17" presetID="2" presetClass="entr" presetSubtype="3" decel="100000" fill="hold" grpId="0" nodeType="withEffect">
                                  <p:stCondLst>
                                    <p:cond delay="1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1+#ppt_w/2"/>
                                          </p:val>
                                        </p:tav>
                                        <p:tav tm="100000">
                                          <p:val>
                                            <p:strVal val="#ppt_x"/>
                                          </p:val>
                                        </p:tav>
                                      </p:tavLst>
                                    </p:anim>
                                    <p:anim calcmode="lin" valueType="num">
                                      <p:cBhvr additive="base">
                                        <p:cTn id="20" dur="75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animBg="1"/>
      <p:bldP spid="22"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1"/>
          </p:nvPr>
        </p:nvSpPr>
        <p:spPr>
          <a:xfrm>
            <a:off x="1084264" y="857250"/>
            <a:ext cx="4851130" cy="1571625"/>
          </a:xfrm>
        </p:spPr>
        <p:txBody>
          <a:bodyPr/>
          <a:lstStyle/>
          <a:p>
            <a:r>
              <a:rPr lang="en-US" dirty="0"/>
              <a:t>Creative placeholder slide</a:t>
            </a:r>
            <a:endParaRPr lang="id-ID" dirty="0"/>
          </a:p>
        </p:txBody>
      </p:sp>
      <p:sp>
        <p:nvSpPr>
          <p:cNvPr id="14" name="Rectangle: Rounded Corners 13"/>
          <p:cNvSpPr/>
          <p:nvPr/>
        </p:nvSpPr>
        <p:spPr>
          <a:xfrm rot="18900000" flipH="1">
            <a:off x="591359" y="4645475"/>
            <a:ext cx="8068235" cy="2697893"/>
          </a:xfrm>
          <a:prstGeom prst="roundRect">
            <a:avLst>
              <a:gd name="adj" fmla="val 50000"/>
            </a:avLst>
          </a:prstGeom>
          <a:solidFill>
            <a:schemeClr val="accent1"/>
          </a:solidFill>
          <a:ln>
            <a:noFill/>
          </a:ln>
          <a:effectLst>
            <a:outerShdw blurRad="381000" dist="63500" dir="18900000" algn="b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1" name="Group 20"/>
          <p:cNvGrpSpPr/>
          <p:nvPr/>
        </p:nvGrpSpPr>
        <p:grpSpPr>
          <a:xfrm>
            <a:off x="5247355" y="3172628"/>
            <a:ext cx="2071401" cy="1194807"/>
            <a:chOff x="4717947" y="3172628"/>
            <a:chExt cx="2071401" cy="1194807"/>
          </a:xfrm>
        </p:grpSpPr>
        <p:sp>
          <p:nvSpPr>
            <p:cNvPr id="19" name="TextBox 18"/>
            <p:cNvSpPr txBox="1"/>
            <p:nvPr/>
          </p:nvSpPr>
          <p:spPr>
            <a:xfrm>
              <a:off x="5716617" y="3172628"/>
              <a:ext cx="1040671" cy="1015663"/>
            </a:xfrm>
            <a:prstGeom prst="rect">
              <a:avLst/>
            </a:prstGeom>
            <a:noFill/>
          </p:spPr>
          <p:txBody>
            <a:bodyPr wrap="none" rtlCol="0">
              <a:spAutoFit/>
            </a:bodyPr>
            <a:lstStyle/>
            <a:p>
              <a:pPr algn="ctr"/>
              <a:r>
                <a:rPr lang="en-US" sz="6000" b="1"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rPr>
                <a:t>25</a:t>
              </a:r>
              <a:endParaRPr lang="id-ID" sz="6000" b="1"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endParaRPr>
            </a:p>
          </p:txBody>
        </p:sp>
        <p:sp>
          <p:nvSpPr>
            <p:cNvPr id="20" name="TextBox 19"/>
            <p:cNvSpPr txBox="1"/>
            <p:nvPr/>
          </p:nvSpPr>
          <p:spPr>
            <a:xfrm>
              <a:off x="4717947" y="3998103"/>
              <a:ext cx="2071401" cy="369332"/>
            </a:xfrm>
            <a:prstGeom prst="rect">
              <a:avLst/>
            </a:prstGeom>
            <a:noFill/>
          </p:spPr>
          <p:txBody>
            <a:bodyPr wrap="none" rtlCol="0">
              <a:spAutoFit/>
            </a:bodyPr>
            <a:lstStyle/>
            <a:p>
              <a:pPr algn="ctr"/>
              <a:r>
                <a:rPr lang="en-US"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rPr>
                <a:t>Sunday, Apr 2017</a:t>
              </a:r>
              <a:endParaRPr lang="id-ID"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endParaRPr>
            </a:p>
          </p:txBody>
        </p:sp>
      </p:grpSp>
      <p:grpSp>
        <p:nvGrpSpPr>
          <p:cNvPr id="27" name="Group 26"/>
          <p:cNvGrpSpPr/>
          <p:nvPr/>
        </p:nvGrpSpPr>
        <p:grpSpPr>
          <a:xfrm>
            <a:off x="4694534" y="4561364"/>
            <a:ext cx="2208429" cy="872209"/>
            <a:chOff x="3614521" y="4824163"/>
            <a:chExt cx="2208429" cy="872209"/>
          </a:xfrm>
        </p:grpSpPr>
        <p:sp>
          <p:nvSpPr>
            <p:cNvPr id="22" name="Rectangle 21"/>
            <p:cNvSpPr/>
            <p:nvPr/>
          </p:nvSpPr>
          <p:spPr>
            <a:xfrm>
              <a:off x="3619748" y="5160841"/>
              <a:ext cx="1866215" cy="535531"/>
            </a:xfrm>
            <a:prstGeom prst="rect">
              <a:avLst/>
            </a:prstGeom>
          </p:spPr>
          <p:txBody>
            <a:bodyPr wrap="square">
              <a:spAutoFit/>
            </a:bodyPr>
            <a:lstStyle/>
            <a:p>
              <a:pPr>
                <a:lnSpc>
                  <a:spcPct val="120000"/>
                </a:lnSpc>
              </a:pPr>
              <a:r>
                <a:rPr lang="id-ID" sz="1200" dirty="0">
                  <a:solidFill>
                    <a:schemeClr val="bg1"/>
                  </a:solidFill>
                  <a:latin typeface="Segoe UI Light" panose="020B0502040204020203" pitchFamily="34" charset="0"/>
                  <a:cs typeface="Segoe UI Light" panose="020B0502040204020203" pitchFamily="34" charset="0"/>
                </a:rPr>
                <a:t>quis nostrud exerci tation ullamcorper suscipit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3" name="Rectangle 22"/>
            <p:cNvSpPr/>
            <p:nvPr/>
          </p:nvSpPr>
          <p:spPr>
            <a:xfrm>
              <a:off x="3614521" y="4824163"/>
              <a:ext cx="2208429" cy="324833"/>
            </a:xfrm>
            <a:prstGeom prst="rect">
              <a:avLst/>
            </a:prstGeom>
          </p:spPr>
          <p:txBody>
            <a:bodyPr wrap="square">
              <a:spAutoFit/>
            </a:bodyPr>
            <a:lstStyle/>
            <a:p>
              <a:pPr>
                <a:lnSpc>
                  <a:spcPct val="120000"/>
                </a:lnSpc>
              </a:pPr>
              <a:r>
                <a:rPr lang="en-US" sz="1400" b="1" dirty="0">
                  <a:solidFill>
                    <a:schemeClr val="bg1"/>
                  </a:solidFill>
                  <a:latin typeface="HelveticaNeue light" panose="00000400000000000000" pitchFamily="2" charset="0"/>
                  <a:cs typeface="Segoe UI" panose="020B0502040204020203" pitchFamily="34" charset="0"/>
                </a:rPr>
                <a:t>Event #1</a:t>
              </a:r>
            </a:p>
          </p:txBody>
        </p:sp>
      </p:grpSp>
      <p:grpSp>
        <p:nvGrpSpPr>
          <p:cNvPr id="26" name="Group 25"/>
          <p:cNvGrpSpPr/>
          <p:nvPr/>
        </p:nvGrpSpPr>
        <p:grpSpPr>
          <a:xfrm>
            <a:off x="3726965" y="5522043"/>
            <a:ext cx="2208429" cy="872209"/>
            <a:chOff x="2166721" y="6071790"/>
            <a:chExt cx="2208429" cy="872209"/>
          </a:xfrm>
        </p:grpSpPr>
        <p:sp>
          <p:nvSpPr>
            <p:cNvPr id="24" name="Rectangle 23"/>
            <p:cNvSpPr/>
            <p:nvPr/>
          </p:nvSpPr>
          <p:spPr>
            <a:xfrm>
              <a:off x="2171948" y="6408468"/>
              <a:ext cx="1866215" cy="535531"/>
            </a:xfrm>
            <a:prstGeom prst="rect">
              <a:avLst/>
            </a:prstGeom>
          </p:spPr>
          <p:txBody>
            <a:bodyPr wrap="square">
              <a:spAutoFit/>
            </a:bodyPr>
            <a:lstStyle/>
            <a:p>
              <a:pPr>
                <a:lnSpc>
                  <a:spcPct val="120000"/>
                </a:lnSpc>
              </a:pPr>
              <a:r>
                <a:rPr lang="id-ID" sz="1200" dirty="0">
                  <a:solidFill>
                    <a:schemeClr val="bg1"/>
                  </a:solidFill>
                  <a:latin typeface="Segoe UI Light" panose="020B0502040204020203" pitchFamily="34" charset="0"/>
                  <a:cs typeface="Segoe UI Light" panose="020B0502040204020203" pitchFamily="34" charset="0"/>
                </a:rPr>
                <a:t>quis nostrud exerci tation ullamcorper suscipit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25" name="Rectangle 24"/>
            <p:cNvSpPr/>
            <p:nvPr/>
          </p:nvSpPr>
          <p:spPr>
            <a:xfrm>
              <a:off x="2166721" y="6071790"/>
              <a:ext cx="2208429" cy="324833"/>
            </a:xfrm>
            <a:prstGeom prst="rect">
              <a:avLst/>
            </a:prstGeom>
          </p:spPr>
          <p:txBody>
            <a:bodyPr wrap="square">
              <a:spAutoFit/>
            </a:bodyPr>
            <a:lstStyle/>
            <a:p>
              <a:pPr>
                <a:lnSpc>
                  <a:spcPct val="120000"/>
                </a:lnSpc>
              </a:pPr>
              <a:r>
                <a:rPr lang="en-US" sz="1400" b="1" dirty="0">
                  <a:solidFill>
                    <a:schemeClr val="bg1"/>
                  </a:solidFill>
                  <a:latin typeface="HelveticaNeue light" panose="00000400000000000000" pitchFamily="2" charset="0"/>
                  <a:cs typeface="Segoe UI" panose="020B0502040204020203" pitchFamily="34" charset="0"/>
                </a:rPr>
                <a:t>Event #2</a:t>
              </a:r>
            </a:p>
          </p:txBody>
        </p:sp>
      </p:grpSp>
      <p:sp>
        <p:nvSpPr>
          <p:cNvPr id="36" name="Rectangle 35"/>
          <p:cNvSpPr/>
          <p:nvPr/>
        </p:nvSpPr>
        <p:spPr>
          <a:xfrm>
            <a:off x="1084268" y="3320494"/>
            <a:ext cx="2642697" cy="12003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1028552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12" decel="100000" fill="hold" grpId="0" nodeType="withEffect">
                                  <p:stCondLst>
                                    <p:cond delay="1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0-#ppt_w/2"/>
                                          </p:val>
                                        </p:tav>
                                        <p:tav tm="100000">
                                          <p:val>
                                            <p:strVal val="#ppt_x"/>
                                          </p:val>
                                        </p:tav>
                                      </p:tavLst>
                                    </p:anim>
                                    <p:anim calcmode="lin" valueType="num">
                                      <p:cBhvr additive="base">
                                        <p:cTn id="12" dur="75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175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0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750" fill="hold"/>
                                        <p:tgtEl>
                                          <p:spTgt spid="27"/>
                                        </p:tgtEl>
                                        <p:attrNameLst>
                                          <p:attrName>ppt_x</p:attrName>
                                        </p:attrNameLst>
                                      </p:cBhvr>
                                      <p:tavLst>
                                        <p:tav tm="0">
                                          <p:val>
                                            <p:strVal val="#ppt_x"/>
                                          </p:val>
                                        </p:tav>
                                        <p:tav tm="100000">
                                          <p:val>
                                            <p:strVal val="#ppt_x"/>
                                          </p:val>
                                        </p:tav>
                                      </p:tavLst>
                                    </p:anim>
                                    <p:anim calcmode="lin" valueType="num">
                                      <p:cBhvr additive="base">
                                        <p:cTn id="20" dur="75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25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750" fill="hold"/>
                                        <p:tgtEl>
                                          <p:spTgt spid="26"/>
                                        </p:tgtEl>
                                        <p:attrNameLst>
                                          <p:attrName>ppt_x</p:attrName>
                                        </p:attrNameLst>
                                      </p:cBhvr>
                                      <p:tavLst>
                                        <p:tav tm="0">
                                          <p:val>
                                            <p:strVal val="#ppt_x"/>
                                          </p:val>
                                        </p:tav>
                                        <p:tav tm="100000">
                                          <p:val>
                                            <p:strVal val="#ppt_x"/>
                                          </p:val>
                                        </p:tav>
                                      </p:tavLst>
                                    </p:anim>
                                    <p:anim calcmode="lin" valueType="num">
                                      <p:cBhvr additive="base">
                                        <p:cTn id="24"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4030980" y="3056086"/>
            <a:ext cx="4130040" cy="645841"/>
            <a:chOff x="3529470" y="3027655"/>
            <a:chExt cx="5133061" cy="802691"/>
          </a:xfrm>
          <a:effectLst>
            <a:outerShdw blurRad="63500" algn="ctr" rotWithShape="0">
              <a:schemeClr val="tx1">
                <a:lumMod val="95000"/>
                <a:lumOff val="5000"/>
                <a:alpha val="60000"/>
              </a:schemeClr>
            </a:outerShdw>
          </a:effectLst>
        </p:grpSpPr>
        <p:sp>
          <p:nvSpPr>
            <p:cNvPr id="209" name="Freeform: Shape 208"/>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4" name="Freeform: Shape 203"/>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9" name="Group 8"/>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211" name="Freeform: Shape 210"/>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0" name="Freeform: Shape 209"/>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8" name="Freeform: Shape 207"/>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3" name="Freeform: Shape 202"/>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0" name="Freeform: Shape 199"/>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9" name="Freeform: Shape 198"/>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63" name="Freeform: Shape 562"/>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7" name="Freeform: Shape 196"/>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2" name="Freeform: Shape 561"/>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1" name="Freeform: Shape 560"/>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9" name="Freeform: Shape 558"/>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8" name="Freeform: Shape 557"/>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3" name="Freeform: Shape 192"/>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2" name="Freeform: Shape 571"/>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1" name="Freeform: Shape 570"/>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0" name="Freeform: Shape 569"/>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9" name="Freeform: Shape 568"/>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8" name="Freeform: Shape 567"/>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9" name="Freeform: Shape 188"/>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8" name="Freeform: Shape 187"/>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1" name="TextBox 10"/>
          <p:cNvSpPr txBox="1"/>
          <p:nvPr/>
        </p:nvSpPr>
        <p:spPr>
          <a:xfrm>
            <a:off x="4615978" y="3817324"/>
            <a:ext cx="2960042" cy="338554"/>
          </a:xfrm>
          <a:prstGeom prst="rect">
            <a:avLst/>
          </a:prstGeom>
          <a:noFill/>
        </p:spPr>
        <p:txBody>
          <a:bodyPr wrap="none" rtlCol="0">
            <a:spAutoFit/>
          </a:bodyPr>
          <a:lstStyle/>
          <a:p>
            <a:pPr algn="ctr"/>
            <a:r>
              <a:rPr lang="en-US" sz="1600" dirty="0">
                <a:solidFill>
                  <a:schemeClr val="bg1">
                    <a:lumMod val="65000"/>
                  </a:schemeClr>
                </a:solidFill>
                <a:latin typeface="Arcon Rounded-" panose="00000500000000000000" pitchFamily="50" charset="0"/>
              </a:rPr>
              <a:t>Dynamic Presentation Template</a:t>
            </a:r>
            <a:endParaRPr lang="id-ID" sz="1600" dirty="0">
              <a:solidFill>
                <a:schemeClr val="bg1">
                  <a:lumMod val="65000"/>
                </a:schemeClr>
              </a:solidFill>
              <a:latin typeface="Arcon Rounded-" panose="00000500000000000000" pitchFamily="50" charset="0"/>
            </a:endParaRPr>
          </a:p>
        </p:txBody>
      </p:sp>
    </p:spTree>
    <p:extLst>
      <p:ext uri="{BB962C8B-B14F-4D97-AF65-F5344CB8AC3E}">
        <p14:creationId xmlns:p14="http://schemas.microsoft.com/office/powerpoint/2010/main" val="35455865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p:cNvSpPr/>
          <p:nvPr/>
        </p:nvSpPr>
        <p:spPr>
          <a:xfrm rot="18900000" flipH="1">
            <a:off x="5441237" y="4443536"/>
            <a:ext cx="3392146" cy="71778"/>
          </a:xfrm>
          <a:prstGeom prst="roundRect">
            <a:avLst>
              <a:gd name="adj" fmla="val 50000"/>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Text Placeholder 16"/>
          <p:cNvSpPr>
            <a:spLocks noGrp="1"/>
          </p:cNvSpPr>
          <p:nvPr>
            <p:ph type="body" sz="quarter" idx="11"/>
          </p:nvPr>
        </p:nvSpPr>
        <p:spPr>
          <a:xfrm>
            <a:off x="1084263" y="857250"/>
            <a:ext cx="5178425" cy="1571625"/>
          </a:xfrm>
        </p:spPr>
        <p:txBody>
          <a:bodyPr/>
          <a:lstStyle/>
          <a:p>
            <a:r>
              <a:rPr lang="en-US"/>
              <a:t>Creative round</a:t>
            </a:r>
          </a:p>
          <a:p>
            <a:r>
              <a:rPr lang="en-US"/>
              <a:t>placeholder</a:t>
            </a:r>
            <a:endParaRPr lang="id-ID" dirty="0"/>
          </a:p>
        </p:txBody>
      </p:sp>
      <p:sp>
        <p:nvSpPr>
          <p:cNvPr id="25" name="Rectangle 24"/>
          <p:cNvSpPr/>
          <p:nvPr/>
        </p:nvSpPr>
        <p:spPr>
          <a:xfrm>
            <a:off x="1084268" y="3369272"/>
            <a:ext cx="3961262" cy="9787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6" name="Rectangle 25"/>
          <p:cNvSpPr/>
          <p:nvPr/>
        </p:nvSpPr>
        <p:spPr>
          <a:xfrm>
            <a:off x="1084267" y="2939086"/>
            <a:ext cx="4194629"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panose="020B0502040204020203" pitchFamily="34" charset="0"/>
              </a:rPr>
              <a:t>Your text here</a:t>
            </a:r>
          </a:p>
        </p:txBody>
      </p:sp>
      <p:sp>
        <p:nvSpPr>
          <p:cNvPr id="19" name="Text Placeholder 4"/>
          <p:cNvSpPr txBox="1">
            <a:spLocks/>
          </p:cNvSpPr>
          <p:nvPr/>
        </p:nvSpPr>
        <p:spPr>
          <a:xfrm>
            <a:off x="1084267" y="4717338"/>
            <a:ext cx="5345562" cy="7937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400" i="1" dirty="0">
                <a:solidFill>
                  <a:schemeClr val="bg1">
                    <a:lumMod val="65000"/>
                  </a:schemeClr>
                </a:solidFill>
                <a:latin typeface="Segoe UI Light" panose="020B0502040204020203" pitchFamily="34" charset="0"/>
                <a:cs typeface="Segoe UI Light" panose="020B0502040204020203" pitchFamily="34" charset="0"/>
              </a:rPr>
              <a:t>“</a:t>
            </a:r>
            <a:r>
              <a:rPr lang="id-ID" sz="14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en-US" sz="1400" i="1" dirty="0">
                <a:solidFill>
                  <a:schemeClr val="bg1">
                    <a:lumMod val="65000"/>
                  </a:schemeClr>
                </a:solidFill>
                <a:latin typeface="Segoe UI Light" panose="020B0502040204020203" pitchFamily="34" charset="0"/>
                <a:cs typeface="Segoe UI Light" panose="020B0502040204020203" pitchFamily="34" charset="0"/>
              </a:rPr>
              <a:t> </a:t>
            </a:r>
            <a:r>
              <a:rPr lang="id-ID" sz="1400" i="1" dirty="0">
                <a:solidFill>
                  <a:schemeClr val="bg1">
                    <a:lumMod val="65000"/>
                  </a:schemeClr>
                </a:solidFill>
                <a:latin typeface="Segoe UI Light" panose="020B0502040204020203" pitchFamily="34" charset="0"/>
                <a:cs typeface="Segoe UI Light" panose="020B0502040204020203" pitchFamily="34" charset="0"/>
              </a:rPr>
              <a:t>quisnostrud exerci</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a:p>
            <a:pPr marL="0" indent="0">
              <a:lnSpc>
                <a:spcPct val="100000"/>
              </a:lnSpc>
              <a:spcBef>
                <a:spcPts val="0"/>
              </a:spcBef>
              <a:buNone/>
              <a:defRPr/>
            </a:pPr>
            <a:r>
              <a:rPr lang="id-ID" sz="1400" i="1" dirty="0">
                <a:solidFill>
                  <a:schemeClr val="bg1">
                    <a:lumMod val="65000"/>
                  </a:schemeClr>
                </a:solidFill>
                <a:latin typeface="Segoe UI Light" panose="020B0502040204020203" pitchFamily="34" charset="0"/>
                <a:cs typeface="Segoe UI Light" panose="020B0502040204020203" pitchFamily="34" charset="0"/>
              </a:rPr>
              <a:t>tation ullamcorper</a:t>
            </a:r>
          </a:p>
        </p:txBody>
      </p:sp>
      <p:sp>
        <p:nvSpPr>
          <p:cNvPr id="29" name="Rectangle: Rounded Corners 28"/>
          <p:cNvSpPr/>
          <p:nvPr/>
        </p:nvSpPr>
        <p:spPr>
          <a:xfrm rot="18900000" flipH="1">
            <a:off x="6816068" y="3856664"/>
            <a:ext cx="3308209" cy="1081856"/>
          </a:xfrm>
          <a:prstGeom prst="roundRect">
            <a:avLst>
              <a:gd name="adj" fmla="val 50000"/>
            </a:avLst>
          </a:prstGeom>
          <a:solidFill>
            <a:schemeClr val="accent1"/>
          </a:solidFill>
          <a:ln>
            <a:noFill/>
          </a:ln>
          <a:effectLst>
            <a:outerShdw blurRad="1270000" dist="101600" dir="8100000" sx="90000" sy="90000" algn="tr" rotWithShape="0">
              <a:schemeClr val="tx1">
                <a:lumMod val="95000"/>
                <a:lumOff val="5000"/>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3"/>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33671900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par>
                                <p:cTn id="17" presetID="2" presetClass="entr" presetSubtype="3" decel="100000" fill="hold" grpId="0" nodeType="withEffect">
                                  <p:stCondLst>
                                    <p:cond delay="2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1+#ppt_w/2"/>
                                          </p:val>
                                        </p:tav>
                                        <p:tav tm="100000">
                                          <p:val>
                                            <p:strVal val="#ppt_x"/>
                                          </p:val>
                                        </p:tav>
                                      </p:tavLst>
                                    </p:anim>
                                    <p:anim calcmode="lin" valueType="num">
                                      <p:cBhvr additive="base">
                                        <p:cTn id="20" dur="750" fill="hold"/>
                                        <p:tgtEl>
                                          <p:spTgt spid="28"/>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50" fill="hold"/>
                                        <p:tgtEl>
                                          <p:spTgt spid="29"/>
                                        </p:tgtEl>
                                        <p:attrNameLst>
                                          <p:attrName>ppt_x</p:attrName>
                                        </p:attrNameLst>
                                      </p:cBhvr>
                                      <p:tavLst>
                                        <p:tav tm="0">
                                          <p:val>
                                            <p:strVal val="1+#ppt_w/2"/>
                                          </p:val>
                                        </p:tav>
                                        <p:tav tm="100000">
                                          <p:val>
                                            <p:strVal val="#ppt_x"/>
                                          </p:val>
                                        </p:tav>
                                      </p:tavLst>
                                    </p:anim>
                                    <p:anim calcmode="lin" valueType="num">
                                      <p:cBhvr additive="base">
                                        <p:cTn id="24" dur="75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5" grpId="0"/>
      <p:bldP spid="26" grpId="0"/>
      <p:bldP spid="19"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p:cNvSpPr/>
          <p:nvPr/>
        </p:nvSpPr>
        <p:spPr>
          <a:xfrm>
            <a:off x="1995611" y="3786638"/>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grpSp>
        <p:nvGrpSpPr>
          <p:cNvPr id="2" name="Group 1"/>
          <p:cNvGrpSpPr/>
          <p:nvPr/>
        </p:nvGrpSpPr>
        <p:grpSpPr>
          <a:xfrm>
            <a:off x="1493428" y="1598912"/>
            <a:ext cx="3264408" cy="1807589"/>
            <a:chOff x="1493428" y="1598912"/>
            <a:chExt cx="3264408" cy="1807589"/>
          </a:xfrm>
        </p:grpSpPr>
        <p:sp>
          <p:nvSpPr>
            <p:cNvPr id="10" name="Rectangle 9"/>
            <p:cNvSpPr/>
            <p:nvPr/>
          </p:nvSpPr>
          <p:spPr>
            <a:xfrm>
              <a:off x="1884844" y="1652175"/>
              <a:ext cx="2872992" cy="1754326"/>
            </a:xfrm>
            <a:prstGeom prst="rect">
              <a:avLst/>
            </a:prstGeom>
          </p:spPr>
          <p:txBody>
            <a:bodyPr wrap="square">
              <a:spAutoFit/>
            </a:bodyPr>
            <a:lstStyle/>
            <a:p>
              <a:r>
                <a:rPr lang="en-US" sz="3600" dirty="0">
                  <a:solidFill>
                    <a:schemeClr val="bg1">
                      <a:lumMod val="95000"/>
                    </a:schemeClr>
                  </a:solidFill>
                  <a:latin typeface="HelveticaNeue medium" panose="00000400000000000000" pitchFamily="2" charset="0"/>
                  <a:cs typeface="Segoe UI" panose="020B0502040204020203" pitchFamily="34" charset="0"/>
                </a:rPr>
                <a:t>New event coming this week</a:t>
              </a:r>
            </a:p>
          </p:txBody>
        </p:sp>
        <p:sp>
          <p:nvSpPr>
            <p:cNvPr id="20" name="Freeform: Shape 19"/>
            <p:cNvSpPr/>
            <p:nvPr/>
          </p:nvSpPr>
          <p:spPr>
            <a:xfrm>
              <a:off x="1493428" y="1598912"/>
              <a:ext cx="319371" cy="277971"/>
            </a:xfrm>
            <a:custGeom>
              <a:avLst/>
              <a:gdLst>
                <a:gd name="connsiteX0" fmla="*/ 395021 w 395021"/>
                <a:gd name="connsiteY0" fmla="*/ 0 h 343815"/>
                <a:gd name="connsiteX1" fmla="*/ 395021 w 395021"/>
                <a:gd name="connsiteY1" fmla="*/ 70714 h 343815"/>
                <a:gd name="connsiteX2" fmla="*/ 320650 w 395021"/>
                <a:gd name="connsiteY2" fmla="*/ 179223 h 343815"/>
                <a:gd name="connsiteX3" fmla="*/ 395021 w 395021"/>
                <a:gd name="connsiteY3" fmla="*/ 179223 h 343815"/>
                <a:gd name="connsiteX4" fmla="*/ 395021 w 395021"/>
                <a:gd name="connsiteY4" fmla="*/ 343815 h 343815"/>
                <a:gd name="connsiteX5" fmla="*/ 242621 w 395021"/>
                <a:gd name="connsiteY5" fmla="*/ 343815 h 343815"/>
                <a:gd name="connsiteX6" fmla="*/ 242621 w 395021"/>
                <a:gd name="connsiteY6" fmla="*/ 179223 h 343815"/>
                <a:gd name="connsiteX7" fmla="*/ 287731 w 395021"/>
                <a:gd name="connsiteY7" fmla="*/ 63399 h 343815"/>
                <a:gd name="connsiteX8" fmla="*/ 395021 w 395021"/>
                <a:gd name="connsiteY8" fmla="*/ 0 h 343815"/>
                <a:gd name="connsiteX9" fmla="*/ 152400 w 395021"/>
                <a:gd name="connsiteY9" fmla="*/ 0 h 343815"/>
                <a:gd name="connsiteX10" fmla="*/ 152400 w 395021"/>
                <a:gd name="connsiteY10" fmla="*/ 70714 h 343815"/>
                <a:gd name="connsiteX11" fmla="*/ 78029 w 395021"/>
                <a:gd name="connsiteY11" fmla="*/ 179223 h 343815"/>
                <a:gd name="connsiteX12" fmla="*/ 152400 w 395021"/>
                <a:gd name="connsiteY12" fmla="*/ 179223 h 343815"/>
                <a:gd name="connsiteX13" fmla="*/ 152400 w 395021"/>
                <a:gd name="connsiteY13" fmla="*/ 343815 h 343815"/>
                <a:gd name="connsiteX14" fmla="*/ 0 w 395021"/>
                <a:gd name="connsiteY14" fmla="*/ 343815 h 343815"/>
                <a:gd name="connsiteX15" fmla="*/ 0 w 395021"/>
                <a:gd name="connsiteY15" fmla="*/ 179223 h 343815"/>
                <a:gd name="connsiteX16" fmla="*/ 45111 w 395021"/>
                <a:gd name="connsiteY16" fmla="*/ 63399 h 343815"/>
                <a:gd name="connsiteX17" fmla="*/ 152400 w 395021"/>
                <a:gd name="connsiteY17" fmla="*/ 0 h 3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5021" h="343815">
                  <a:moveTo>
                    <a:pt x="395021" y="0"/>
                  </a:moveTo>
                  <a:lnTo>
                    <a:pt x="395021" y="70714"/>
                  </a:lnTo>
                  <a:cubicBezTo>
                    <a:pt x="345440" y="87783"/>
                    <a:pt x="320650" y="123952"/>
                    <a:pt x="320650" y="179223"/>
                  </a:cubicBezTo>
                  <a:lnTo>
                    <a:pt x="395021" y="179223"/>
                  </a:lnTo>
                  <a:lnTo>
                    <a:pt x="395021" y="343815"/>
                  </a:lnTo>
                  <a:lnTo>
                    <a:pt x="242621" y="343815"/>
                  </a:lnTo>
                  <a:lnTo>
                    <a:pt x="242621" y="179223"/>
                  </a:lnTo>
                  <a:cubicBezTo>
                    <a:pt x="242621" y="135332"/>
                    <a:pt x="257658" y="96724"/>
                    <a:pt x="287731" y="63399"/>
                  </a:cubicBezTo>
                  <a:cubicBezTo>
                    <a:pt x="314554" y="34138"/>
                    <a:pt x="350317" y="13005"/>
                    <a:pt x="395021" y="0"/>
                  </a:cubicBezTo>
                  <a:close/>
                  <a:moveTo>
                    <a:pt x="152400" y="0"/>
                  </a:moveTo>
                  <a:lnTo>
                    <a:pt x="152400" y="70714"/>
                  </a:lnTo>
                  <a:cubicBezTo>
                    <a:pt x="102819" y="87783"/>
                    <a:pt x="78029" y="123952"/>
                    <a:pt x="78029" y="179223"/>
                  </a:cubicBezTo>
                  <a:lnTo>
                    <a:pt x="152400" y="179223"/>
                  </a:lnTo>
                  <a:lnTo>
                    <a:pt x="152400" y="343815"/>
                  </a:lnTo>
                  <a:lnTo>
                    <a:pt x="0" y="343815"/>
                  </a:lnTo>
                  <a:lnTo>
                    <a:pt x="0" y="179223"/>
                  </a:lnTo>
                  <a:cubicBezTo>
                    <a:pt x="0" y="135332"/>
                    <a:pt x="15037" y="96724"/>
                    <a:pt x="45111" y="63399"/>
                  </a:cubicBezTo>
                  <a:cubicBezTo>
                    <a:pt x="71933" y="34138"/>
                    <a:pt x="107696" y="13005"/>
                    <a:pt x="152400" y="0"/>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95000"/>
                  </a:schemeClr>
                </a:solidFill>
              </a:endParaRPr>
            </a:p>
          </p:txBody>
        </p:sp>
        <p:sp>
          <p:nvSpPr>
            <p:cNvPr id="21" name="Freeform: Shape 20"/>
            <p:cNvSpPr/>
            <p:nvPr/>
          </p:nvSpPr>
          <p:spPr>
            <a:xfrm>
              <a:off x="3255553" y="3128530"/>
              <a:ext cx="319371" cy="277971"/>
            </a:xfrm>
            <a:custGeom>
              <a:avLst/>
              <a:gdLst>
                <a:gd name="connsiteX0" fmla="*/ 242621 w 395021"/>
                <a:gd name="connsiteY0" fmla="*/ 0 h 343815"/>
                <a:gd name="connsiteX1" fmla="*/ 395021 w 395021"/>
                <a:gd name="connsiteY1" fmla="*/ 0 h 343815"/>
                <a:gd name="connsiteX2" fmla="*/ 395021 w 395021"/>
                <a:gd name="connsiteY2" fmla="*/ 164592 h 343815"/>
                <a:gd name="connsiteX3" fmla="*/ 349911 w 395021"/>
                <a:gd name="connsiteY3" fmla="*/ 279197 h 343815"/>
                <a:gd name="connsiteX4" fmla="*/ 242621 w 395021"/>
                <a:gd name="connsiteY4" fmla="*/ 343815 h 343815"/>
                <a:gd name="connsiteX5" fmla="*/ 242621 w 395021"/>
                <a:gd name="connsiteY5" fmla="*/ 273101 h 343815"/>
                <a:gd name="connsiteX6" fmla="*/ 316992 w 395021"/>
                <a:gd name="connsiteY6" fmla="*/ 164592 h 343815"/>
                <a:gd name="connsiteX7" fmla="*/ 242621 w 395021"/>
                <a:gd name="connsiteY7" fmla="*/ 164592 h 343815"/>
                <a:gd name="connsiteX8" fmla="*/ 0 w 395021"/>
                <a:gd name="connsiteY8" fmla="*/ 0 h 343815"/>
                <a:gd name="connsiteX9" fmla="*/ 152400 w 395021"/>
                <a:gd name="connsiteY9" fmla="*/ 0 h 343815"/>
                <a:gd name="connsiteX10" fmla="*/ 152400 w 395021"/>
                <a:gd name="connsiteY10" fmla="*/ 164592 h 343815"/>
                <a:gd name="connsiteX11" fmla="*/ 107290 w 395021"/>
                <a:gd name="connsiteY11" fmla="*/ 279197 h 343815"/>
                <a:gd name="connsiteX12" fmla="*/ 0 w 395021"/>
                <a:gd name="connsiteY12" fmla="*/ 343815 h 343815"/>
                <a:gd name="connsiteX13" fmla="*/ 0 w 395021"/>
                <a:gd name="connsiteY13" fmla="*/ 273101 h 343815"/>
                <a:gd name="connsiteX14" fmla="*/ 74371 w 395021"/>
                <a:gd name="connsiteY14" fmla="*/ 164592 h 343815"/>
                <a:gd name="connsiteX15" fmla="*/ 0 w 395021"/>
                <a:gd name="connsiteY15" fmla="*/ 164592 h 34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5021" h="343815">
                  <a:moveTo>
                    <a:pt x="242621" y="0"/>
                  </a:moveTo>
                  <a:lnTo>
                    <a:pt x="395021" y="0"/>
                  </a:lnTo>
                  <a:lnTo>
                    <a:pt x="395021" y="164592"/>
                  </a:lnTo>
                  <a:cubicBezTo>
                    <a:pt x="395021" y="208484"/>
                    <a:pt x="379984" y="246685"/>
                    <a:pt x="349911" y="279197"/>
                  </a:cubicBezTo>
                  <a:cubicBezTo>
                    <a:pt x="323088" y="309271"/>
                    <a:pt x="287325" y="330810"/>
                    <a:pt x="242621" y="343815"/>
                  </a:cubicBezTo>
                  <a:lnTo>
                    <a:pt x="242621" y="273101"/>
                  </a:lnTo>
                  <a:cubicBezTo>
                    <a:pt x="292202" y="256032"/>
                    <a:pt x="316992" y="219863"/>
                    <a:pt x="316992" y="164592"/>
                  </a:cubicBezTo>
                  <a:lnTo>
                    <a:pt x="242621" y="164592"/>
                  </a:lnTo>
                  <a:close/>
                  <a:moveTo>
                    <a:pt x="0" y="0"/>
                  </a:moveTo>
                  <a:lnTo>
                    <a:pt x="152400" y="0"/>
                  </a:lnTo>
                  <a:lnTo>
                    <a:pt x="152400" y="164592"/>
                  </a:lnTo>
                  <a:cubicBezTo>
                    <a:pt x="152400" y="208484"/>
                    <a:pt x="137363" y="246685"/>
                    <a:pt x="107290" y="279197"/>
                  </a:cubicBezTo>
                  <a:cubicBezTo>
                    <a:pt x="80467" y="309271"/>
                    <a:pt x="44704" y="330810"/>
                    <a:pt x="0" y="343815"/>
                  </a:cubicBezTo>
                  <a:lnTo>
                    <a:pt x="0" y="273101"/>
                  </a:lnTo>
                  <a:cubicBezTo>
                    <a:pt x="49581" y="256032"/>
                    <a:pt x="74371" y="219863"/>
                    <a:pt x="74371" y="164592"/>
                  </a:cubicBezTo>
                  <a:lnTo>
                    <a:pt x="0" y="164592"/>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lumMod val="95000"/>
                  </a:schemeClr>
                </a:solidFill>
              </a:endParaRPr>
            </a:p>
          </p:txBody>
        </p:sp>
      </p:grpSp>
      <p:sp>
        <p:nvSpPr>
          <p:cNvPr id="26" name="Rectangle: Rounded Corners 25"/>
          <p:cNvSpPr/>
          <p:nvPr/>
        </p:nvSpPr>
        <p:spPr>
          <a:xfrm rot="18900000" flipH="1">
            <a:off x="5830857" y="-362319"/>
            <a:ext cx="6554870" cy="881396"/>
          </a:xfrm>
          <a:prstGeom prst="roundRect">
            <a:avLst>
              <a:gd name="adj" fmla="val 50000"/>
            </a:avLst>
          </a:pr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7" name="Freeform: Shape 26"/>
          <p:cNvSpPr/>
          <p:nvPr/>
        </p:nvSpPr>
        <p:spPr>
          <a:xfrm rot="18900000" flipH="1">
            <a:off x="3552503" y="4886377"/>
            <a:ext cx="6279749" cy="3157325"/>
          </a:xfrm>
          <a:custGeom>
            <a:avLst/>
            <a:gdLst>
              <a:gd name="connsiteX0" fmla="*/ 486951 w 3100723"/>
              <a:gd name="connsiteY0" fmla="*/ 463834 h 1558978"/>
              <a:gd name="connsiteX1" fmla="*/ 802606 w 3100723"/>
              <a:gd name="connsiteY1" fmla="*/ 333085 h 1558978"/>
              <a:gd name="connsiteX2" fmla="*/ 2298116 w 3100723"/>
              <a:gd name="connsiteY2" fmla="*/ 333085 h 1558978"/>
              <a:gd name="connsiteX3" fmla="*/ 2744519 w 3100723"/>
              <a:gd name="connsiteY3" fmla="*/ 779488 h 1558978"/>
              <a:gd name="connsiteX4" fmla="*/ 2298116 w 3100723"/>
              <a:gd name="connsiteY4" fmla="*/ 1225891 h 1558978"/>
              <a:gd name="connsiteX5" fmla="*/ 802606 w 3100723"/>
              <a:gd name="connsiteY5" fmla="*/ 1225891 h 1558978"/>
              <a:gd name="connsiteX6" fmla="*/ 356203 w 3100723"/>
              <a:gd name="connsiteY6" fmla="*/ 779488 h 1558978"/>
              <a:gd name="connsiteX7" fmla="*/ 486951 w 3100723"/>
              <a:gd name="connsiteY7" fmla="*/ 463834 h 1558978"/>
              <a:gd name="connsiteX8" fmla="*/ 0 w 3100723"/>
              <a:gd name="connsiteY8" fmla="*/ 779488 h 1558978"/>
              <a:gd name="connsiteX9" fmla="*/ 0 w 3100723"/>
              <a:gd name="connsiteY9" fmla="*/ 779489 h 1558978"/>
              <a:gd name="connsiteX10" fmla="*/ 0 w 3100723"/>
              <a:gd name="connsiteY10" fmla="*/ 779488 h 1558978"/>
              <a:gd name="connsiteX11" fmla="*/ 228307 w 3100723"/>
              <a:gd name="connsiteY11" fmla="*/ 228307 h 1558978"/>
              <a:gd name="connsiteX12" fmla="*/ 15836 w 3100723"/>
              <a:gd name="connsiteY12" fmla="*/ 622395 h 1558978"/>
              <a:gd name="connsiteX13" fmla="*/ 0 w 3100723"/>
              <a:gd name="connsiteY13" fmla="*/ 779488 h 1558978"/>
              <a:gd name="connsiteX14" fmla="*/ 15836 w 3100723"/>
              <a:gd name="connsiteY14" fmla="*/ 936582 h 1558978"/>
              <a:gd name="connsiteX15" fmla="*/ 779489 w 3100723"/>
              <a:gd name="connsiteY15" fmla="*/ 1558977 h 1558978"/>
              <a:gd name="connsiteX16" fmla="*/ 2321233 w 3100723"/>
              <a:gd name="connsiteY16" fmla="*/ 1558978 h 1558978"/>
              <a:gd name="connsiteX17" fmla="*/ 3100722 w 3100723"/>
              <a:gd name="connsiteY17" fmla="*/ 779489 h 1558978"/>
              <a:gd name="connsiteX18" fmla="*/ 3100723 w 3100723"/>
              <a:gd name="connsiteY18" fmla="*/ 779489 h 1558978"/>
              <a:gd name="connsiteX19" fmla="*/ 2321234 w 3100723"/>
              <a:gd name="connsiteY19" fmla="*/ 0 h 1558978"/>
              <a:gd name="connsiteX20" fmla="*/ 779489 w 3100723"/>
              <a:gd name="connsiteY20" fmla="*/ 0 h 1558978"/>
              <a:gd name="connsiteX21" fmla="*/ 228307 w 3100723"/>
              <a:gd name="connsiteY21" fmla="*/ 228307 h 15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00723" h="1558978">
                <a:moveTo>
                  <a:pt x="486951" y="463834"/>
                </a:moveTo>
                <a:cubicBezTo>
                  <a:pt x="567734" y="383050"/>
                  <a:pt x="679335" y="333085"/>
                  <a:pt x="802606" y="333085"/>
                </a:cubicBezTo>
                <a:lnTo>
                  <a:pt x="2298116" y="333085"/>
                </a:lnTo>
                <a:cubicBezTo>
                  <a:pt x="2544658" y="333085"/>
                  <a:pt x="2744519" y="532946"/>
                  <a:pt x="2744519" y="779488"/>
                </a:cubicBezTo>
                <a:cubicBezTo>
                  <a:pt x="2744519" y="1026030"/>
                  <a:pt x="2544658" y="1225891"/>
                  <a:pt x="2298116" y="1225891"/>
                </a:cubicBezTo>
                <a:lnTo>
                  <a:pt x="802606" y="1225891"/>
                </a:lnTo>
                <a:cubicBezTo>
                  <a:pt x="556064" y="1225891"/>
                  <a:pt x="356203" y="1026030"/>
                  <a:pt x="356203" y="779488"/>
                </a:cubicBezTo>
                <a:cubicBezTo>
                  <a:pt x="356203" y="656217"/>
                  <a:pt x="406168" y="544616"/>
                  <a:pt x="486951" y="463834"/>
                </a:cubicBezTo>
                <a:close/>
                <a:moveTo>
                  <a:pt x="0" y="779488"/>
                </a:moveTo>
                <a:lnTo>
                  <a:pt x="0" y="779489"/>
                </a:lnTo>
                <a:lnTo>
                  <a:pt x="0" y="779488"/>
                </a:lnTo>
                <a:close/>
                <a:moveTo>
                  <a:pt x="228307" y="228307"/>
                </a:moveTo>
                <a:cubicBezTo>
                  <a:pt x="122512" y="334102"/>
                  <a:pt x="46987" y="470166"/>
                  <a:pt x="15836" y="622395"/>
                </a:cubicBezTo>
                <a:lnTo>
                  <a:pt x="0" y="779488"/>
                </a:lnTo>
                <a:lnTo>
                  <a:pt x="15836" y="936582"/>
                </a:lnTo>
                <a:cubicBezTo>
                  <a:pt x="88521" y="1291782"/>
                  <a:pt x="402802" y="1558977"/>
                  <a:pt x="779489" y="1558977"/>
                </a:cubicBezTo>
                <a:lnTo>
                  <a:pt x="2321233" y="1558978"/>
                </a:lnTo>
                <a:cubicBezTo>
                  <a:pt x="2751733" y="1558978"/>
                  <a:pt x="3100722" y="1209989"/>
                  <a:pt x="3100722" y="779489"/>
                </a:cubicBezTo>
                <a:lnTo>
                  <a:pt x="3100723" y="779489"/>
                </a:lnTo>
                <a:cubicBezTo>
                  <a:pt x="3100723" y="348989"/>
                  <a:pt x="2751734" y="0"/>
                  <a:pt x="2321234" y="0"/>
                </a:cubicBezTo>
                <a:lnTo>
                  <a:pt x="779489" y="0"/>
                </a:lnTo>
                <a:cubicBezTo>
                  <a:pt x="564239" y="0"/>
                  <a:pt x="369367" y="87247"/>
                  <a:pt x="228307" y="22830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p:cNvSpPr>
            <a:spLocks noGrp="1"/>
          </p:cNvSpPr>
          <p:nvPr>
            <p:ph type="pic" sz="quarter" idx="10"/>
          </p:nvPr>
        </p:nvSpPr>
        <p:spPr/>
      </p:sp>
    </p:spTree>
    <p:extLst>
      <p:ext uri="{BB962C8B-B14F-4D97-AF65-F5344CB8AC3E}">
        <p14:creationId xmlns:p14="http://schemas.microsoft.com/office/powerpoint/2010/main" val="30209371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50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1+#ppt_w/2"/>
                                          </p:val>
                                        </p:tav>
                                        <p:tav tm="100000">
                                          <p:val>
                                            <p:strVal val="#ppt_x"/>
                                          </p:val>
                                        </p:tav>
                                      </p:tavLst>
                                    </p:anim>
                                    <p:anim calcmode="lin" valueType="num">
                                      <p:cBhvr additive="base">
                                        <p:cTn id="8" dur="750" fill="hold"/>
                                        <p:tgtEl>
                                          <p:spTgt spid="2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ppt_x"/>
                                          </p:val>
                                        </p:tav>
                                        <p:tav tm="100000">
                                          <p:val>
                                            <p:strVal val="#ppt_x"/>
                                          </p:val>
                                        </p:tav>
                                      </p:tavLst>
                                    </p:anim>
                                    <p:anim calcmode="lin" valueType="num">
                                      <p:cBhvr additive="base">
                                        <p:cTn id="12" dur="75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8" decel="100000" fill="hold" nodeType="withEffect">
                                  <p:stCondLst>
                                    <p:cond delay="125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0-#ppt_w/2"/>
                                          </p:val>
                                        </p:tav>
                                        <p:tav tm="100000">
                                          <p:val>
                                            <p:strVal val="#ppt_x"/>
                                          </p:val>
                                        </p:tav>
                                      </p:tavLst>
                                    </p:anim>
                                    <p:anim calcmode="lin" valueType="num">
                                      <p:cBhvr additive="base">
                                        <p:cTn id="16" dur="75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750" fill="hold"/>
                                        <p:tgtEl>
                                          <p:spTgt spid="8"/>
                                        </p:tgtEl>
                                        <p:attrNameLst>
                                          <p:attrName>ppt_x</p:attrName>
                                        </p:attrNameLst>
                                      </p:cBhvr>
                                      <p:tavLst>
                                        <p:tav tm="0">
                                          <p:val>
                                            <p:strVal val="0-#ppt_w/2"/>
                                          </p:val>
                                        </p:tav>
                                        <p:tav tm="100000">
                                          <p:val>
                                            <p:strVal val="#ppt_x"/>
                                          </p:val>
                                        </p:tav>
                                      </p:tavLst>
                                    </p:anim>
                                    <p:anim calcmode="lin" valueType="num">
                                      <p:cBhvr additive="base">
                                        <p:cTn id="20"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p:cNvSpPr/>
          <p:nvPr/>
        </p:nvSpPr>
        <p:spPr>
          <a:xfrm>
            <a:off x="2676071" y="1173808"/>
            <a:ext cx="2955472" cy="4682380"/>
          </a:xfrm>
          <a:prstGeom prst="roundRect">
            <a:avLst>
              <a:gd name="adj" fmla="val 1588"/>
            </a:avLst>
          </a:prstGeom>
          <a:solidFill>
            <a:schemeClr val="bg1"/>
          </a:solidFill>
          <a:ln>
            <a:noFill/>
          </a:ln>
          <a:effectLst>
            <a:outerShdw blurRad="8128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a:off x="3196905" y="4538126"/>
            <a:ext cx="1913804" cy="757130"/>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 name="Rectangle: Rounded Corners 4"/>
          <p:cNvSpPr/>
          <p:nvPr/>
        </p:nvSpPr>
        <p:spPr>
          <a:xfrm>
            <a:off x="7450162" y="5180504"/>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6" name="Rectangle 5"/>
          <p:cNvSpPr/>
          <p:nvPr/>
        </p:nvSpPr>
        <p:spPr>
          <a:xfrm>
            <a:off x="7339395" y="3800596"/>
            <a:ext cx="2992964" cy="12003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7" name="Rectangle 6"/>
          <p:cNvSpPr/>
          <p:nvPr/>
        </p:nvSpPr>
        <p:spPr>
          <a:xfrm>
            <a:off x="7339395" y="1326417"/>
            <a:ext cx="2872992"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New event coming this week</a:t>
            </a:r>
          </a:p>
        </p:txBody>
      </p:sp>
      <p:grpSp>
        <p:nvGrpSpPr>
          <p:cNvPr id="2" name="Group 1"/>
          <p:cNvGrpSpPr/>
          <p:nvPr/>
        </p:nvGrpSpPr>
        <p:grpSpPr>
          <a:xfrm>
            <a:off x="1744980" y="2206171"/>
            <a:ext cx="1757210" cy="2617654"/>
            <a:chOff x="1744980" y="2206171"/>
            <a:chExt cx="1757210" cy="2617654"/>
          </a:xfrm>
        </p:grpSpPr>
        <p:sp>
          <p:nvSpPr>
            <p:cNvPr id="11" name="Rectangle: Rounded Corners 10"/>
            <p:cNvSpPr/>
            <p:nvPr/>
          </p:nvSpPr>
          <p:spPr>
            <a:xfrm>
              <a:off x="1744980" y="2206171"/>
              <a:ext cx="1757210" cy="2617654"/>
            </a:xfrm>
            <a:prstGeom prst="roundRect">
              <a:avLst>
                <a:gd name="adj" fmla="val 1588"/>
              </a:avLst>
            </a:prstGeom>
            <a:solidFill>
              <a:schemeClr val="accent1"/>
            </a:solidFill>
            <a:ln>
              <a:noFill/>
            </a:ln>
            <a:effectLst>
              <a:outerShdw blurRad="1270000" sx="90000" sy="90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Freeform: Shape 29"/>
            <p:cNvSpPr/>
            <p:nvPr/>
          </p:nvSpPr>
          <p:spPr>
            <a:xfrm flipV="1">
              <a:off x="1744980" y="2409040"/>
              <a:ext cx="1112066" cy="2209536"/>
            </a:xfrm>
            <a:custGeom>
              <a:avLst/>
              <a:gdLst>
                <a:gd name="connsiteX0" fmla="*/ 299 w 1112066"/>
                <a:gd name="connsiteY0" fmla="*/ 2209536 h 2209536"/>
                <a:gd name="connsiteX1" fmla="*/ 1112066 w 1112066"/>
                <a:gd name="connsiteY1" fmla="*/ 1104947 h 2209536"/>
                <a:gd name="connsiteX2" fmla="*/ 1086642 w 1112066"/>
                <a:gd name="connsiteY2" fmla="*/ 1104768 h 2209536"/>
                <a:gd name="connsiteX3" fmla="*/ 1112066 w 1112066"/>
                <a:gd name="connsiteY3" fmla="*/ 1104589 h 2209536"/>
                <a:gd name="connsiteX4" fmla="*/ 299 w 1112066"/>
                <a:gd name="connsiteY4" fmla="*/ 0 h 2209536"/>
                <a:gd name="connsiteX5" fmla="*/ 0 w 1112066"/>
                <a:gd name="connsiteY5" fmla="*/ 532423 h 2209536"/>
                <a:gd name="connsiteX6" fmla="*/ 116570 w 1112066"/>
                <a:gd name="connsiteY6" fmla="*/ 544174 h 2209536"/>
                <a:gd name="connsiteX7" fmla="*/ 567921 w 1112066"/>
                <a:gd name="connsiteY7" fmla="*/ 995525 h 2209536"/>
                <a:gd name="connsiteX8" fmla="*/ 578934 w 1112066"/>
                <a:gd name="connsiteY8" fmla="*/ 1104768 h 2209536"/>
                <a:gd name="connsiteX9" fmla="*/ 567921 w 1112066"/>
                <a:gd name="connsiteY9" fmla="*/ 1214011 h 2209536"/>
                <a:gd name="connsiteX10" fmla="*/ 116570 w 1112066"/>
                <a:gd name="connsiteY10" fmla="*/ 1665362 h 2209536"/>
                <a:gd name="connsiteX11" fmla="*/ 0 w 1112066"/>
                <a:gd name="connsiteY11" fmla="*/ 1677113 h 220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12066" h="2209536">
                  <a:moveTo>
                    <a:pt x="299" y="2209536"/>
                  </a:moveTo>
                  <a:cubicBezTo>
                    <a:pt x="611372" y="2209192"/>
                    <a:pt x="1107764" y="1716004"/>
                    <a:pt x="1112066" y="1104947"/>
                  </a:cubicBezTo>
                  <a:lnTo>
                    <a:pt x="1086642" y="1104768"/>
                  </a:lnTo>
                  <a:lnTo>
                    <a:pt x="1112066" y="1104589"/>
                  </a:lnTo>
                  <a:cubicBezTo>
                    <a:pt x="1107764" y="493532"/>
                    <a:pt x="611372" y="344"/>
                    <a:pt x="299" y="0"/>
                  </a:cubicBezTo>
                  <a:lnTo>
                    <a:pt x="0" y="532423"/>
                  </a:lnTo>
                  <a:lnTo>
                    <a:pt x="116570" y="544174"/>
                  </a:lnTo>
                  <a:cubicBezTo>
                    <a:pt x="343122" y="590534"/>
                    <a:pt x="521562" y="768973"/>
                    <a:pt x="567921" y="995525"/>
                  </a:cubicBezTo>
                  <a:lnTo>
                    <a:pt x="578934" y="1104768"/>
                  </a:lnTo>
                  <a:lnTo>
                    <a:pt x="567921" y="1214011"/>
                  </a:lnTo>
                  <a:cubicBezTo>
                    <a:pt x="521562" y="1440563"/>
                    <a:pt x="343122" y="1619002"/>
                    <a:pt x="116570" y="1665362"/>
                  </a:cubicBezTo>
                  <a:lnTo>
                    <a:pt x="0" y="1677113"/>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32" name="Group 31"/>
            <p:cNvGrpSpPr/>
            <p:nvPr/>
          </p:nvGrpSpPr>
          <p:grpSpPr>
            <a:xfrm>
              <a:off x="2155919" y="2339568"/>
              <a:ext cx="1250663" cy="843952"/>
              <a:chOff x="5520404" y="3175058"/>
              <a:chExt cx="1250663" cy="843952"/>
            </a:xfrm>
          </p:grpSpPr>
          <p:sp>
            <p:nvSpPr>
              <p:cNvPr id="33" name="TextBox 32"/>
              <p:cNvSpPr txBox="1"/>
              <p:nvPr/>
            </p:nvSpPr>
            <p:spPr>
              <a:xfrm>
                <a:off x="6015732" y="3175058"/>
                <a:ext cx="755335" cy="707886"/>
              </a:xfrm>
              <a:prstGeom prst="rect">
                <a:avLst/>
              </a:prstGeom>
              <a:noFill/>
            </p:spPr>
            <p:txBody>
              <a:bodyPr wrap="none" rtlCol="0">
                <a:spAutoFit/>
              </a:bodyPr>
              <a:lstStyle/>
              <a:p>
                <a:pPr algn="r"/>
                <a:r>
                  <a:rPr lang="en-US" sz="4000" b="1"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rPr>
                  <a:t>15</a:t>
                </a:r>
                <a:endParaRPr lang="id-ID" sz="4000" b="1"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endParaRPr>
              </a:p>
            </p:txBody>
          </p:sp>
          <p:sp>
            <p:nvSpPr>
              <p:cNvPr id="34" name="TextBox 33"/>
              <p:cNvSpPr txBox="1"/>
              <p:nvPr/>
            </p:nvSpPr>
            <p:spPr>
              <a:xfrm>
                <a:off x="5520404" y="3757400"/>
                <a:ext cx="1250663" cy="261610"/>
              </a:xfrm>
              <a:prstGeom prst="rect">
                <a:avLst/>
              </a:prstGeom>
              <a:noFill/>
            </p:spPr>
            <p:txBody>
              <a:bodyPr wrap="none" rtlCol="0">
                <a:spAutoFit/>
              </a:bodyPr>
              <a:lstStyle/>
              <a:p>
                <a:pPr algn="r"/>
                <a:r>
                  <a:rPr lang="en-US" sz="1100"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rPr>
                  <a:t>Friday, Apr 2017</a:t>
                </a:r>
                <a:endParaRPr lang="id-ID" sz="1100" dirty="0">
                  <a:solidFill>
                    <a:schemeClr val="bg1"/>
                  </a:solidFill>
                  <a:latin typeface="HelveticaNeue medium" panose="00000400000000000000" pitchFamily="2" charset="0"/>
                  <a:ea typeface="Liberation Sans" panose="020B0604020202020204" pitchFamily="34" charset="0"/>
                  <a:cs typeface="Liberation Sans" panose="020B0604020202020204" pitchFamily="34" charset="0"/>
                </a:endParaRPr>
              </a:p>
            </p:txBody>
          </p:sp>
        </p:grpSp>
        <p:grpSp>
          <p:nvGrpSpPr>
            <p:cNvPr id="35" name="Group 34"/>
            <p:cNvGrpSpPr/>
            <p:nvPr/>
          </p:nvGrpSpPr>
          <p:grpSpPr>
            <a:xfrm>
              <a:off x="1811852" y="3817600"/>
              <a:ext cx="1594730" cy="739233"/>
              <a:chOff x="3562241" y="4691946"/>
              <a:chExt cx="1594730" cy="739233"/>
            </a:xfrm>
          </p:grpSpPr>
          <p:sp>
            <p:nvSpPr>
              <p:cNvPr id="36" name="Rectangle 35"/>
              <p:cNvSpPr/>
              <p:nvPr/>
            </p:nvSpPr>
            <p:spPr>
              <a:xfrm>
                <a:off x="3562241" y="4969514"/>
                <a:ext cx="1594730" cy="461665"/>
              </a:xfrm>
              <a:prstGeom prst="rect">
                <a:avLst/>
              </a:prstGeom>
            </p:spPr>
            <p:txBody>
              <a:bodyPr wrap="square">
                <a:spAutoFit/>
              </a:bodyPr>
              <a:lstStyle/>
              <a:p>
                <a:pPr algn="r">
                  <a:lnSpc>
                    <a:spcPct val="120000"/>
                  </a:lnSpc>
                </a:pPr>
                <a:r>
                  <a:rPr lang="id-ID" sz="1000" dirty="0">
                    <a:solidFill>
                      <a:schemeClr val="bg1"/>
                    </a:solidFill>
                    <a:latin typeface="Segoe UI Light" panose="020B0502040204020203" pitchFamily="34" charset="0"/>
                    <a:cs typeface="Segoe UI Light" panose="020B0502040204020203" pitchFamily="34" charset="0"/>
                  </a:rPr>
                  <a:t>quis nostrud exerci tation ullamcorper suscipit</a:t>
                </a:r>
                <a:endParaRPr lang="en-US" sz="1000" dirty="0">
                  <a:solidFill>
                    <a:schemeClr val="bg1"/>
                  </a:solidFill>
                  <a:latin typeface="Segoe UI Light" panose="020B0502040204020203" pitchFamily="34" charset="0"/>
                  <a:cs typeface="Segoe UI Light" panose="020B0502040204020203" pitchFamily="34" charset="0"/>
                </a:endParaRPr>
              </a:p>
            </p:txBody>
          </p:sp>
          <p:sp>
            <p:nvSpPr>
              <p:cNvPr id="37" name="Rectangle 36"/>
              <p:cNvSpPr/>
              <p:nvPr/>
            </p:nvSpPr>
            <p:spPr>
              <a:xfrm>
                <a:off x="4109850" y="4691946"/>
                <a:ext cx="1047121" cy="313932"/>
              </a:xfrm>
              <a:prstGeom prst="rect">
                <a:avLst/>
              </a:prstGeom>
            </p:spPr>
            <p:txBody>
              <a:bodyPr wrap="square">
                <a:spAutoFit/>
              </a:bodyPr>
              <a:lstStyle/>
              <a:p>
                <a:pPr algn="r">
                  <a:lnSpc>
                    <a:spcPct val="120000"/>
                  </a:lnSpc>
                </a:pPr>
                <a:r>
                  <a:rPr lang="en-US" sz="1200" b="1" dirty="0">
                    <a:solidFill>
                      <a:schemeClr val="bg1"/>
                    </a:solidFill>
                    <a:latin typeface="HelveticaNeue light" panose="00000400000000000000" pitchFamily="2" charset="0"/>
                    <a:cs typeface="Segoe UI" panose="020B0502040204020203" pitchFamily="34" charset="0"/>
                  </a:rPr>
                  <a:t>Information</a:t>
                </a:r>
              </a:p>
            </p:txBody>
          </p:sp>
        </p:grpSp>
      </p:grpSp>
      <p:sp>
        <p:nvSpPr>
          <p:cNvPr id="40" name="Rectangle: Rounded Corners 39"/>
          <p:cNvSpPr/>
          <p:nvPr/>
        </p:nvSpPr>
        <p:spPr>
          <a:xfrm>
            <a:off x="7450162" y="3260322"/>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Picture Placeholder 3"/>
          <p:cNvSpPr>
            <a:spLocks noGrp="1"/>
          </p:cNvSpPr>
          <p:nvPr>
            <p:ph type="pic" sz="quarter" idx="10"/>
          </p:nvPr>
        </p:nvSpPr>
        <p:spPr/>
      </p:sp>
      <p:sp>
        <p:nvSpPr>
          <p:cNvPr id="10" name="Picture Placeholder 9"/>
          <p:cNvSpPr>
            <a:spLocks noGrp="1"/>
          </p:cNvSpPr>
          <p:nvPr>
            <p:ph type="pic" sz="quarter" idx="11"/>
          </p:nvPr>
        </p:nvSpPr>
        <p:spPr/>
      </p:sp>
    </p:spTree>
    <p:extLst>
      <p:ext uri="{BB962C8B-B14F-4D97-AF65-F5344CB8AC3E}">
        <p14:creationId xmlns:p14="http://schemas.microsoft.com/office/powerpoint/2010/main" val="14392378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1+#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4" decel="100000" fill="hold" grpId="0" nodeType="withEffect">
                                  <p:stCondLst>
                                    <p:cond delay="15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750" fill="hold"/>
                                        <p:tgtEl>
                                          <p:spTgt spid="9"/>
                                        </p:tgtEl>
                                        <p:attrNameLst>
                                          <p:attrName>ppt_x</p:attrName>
                                        </p:attrNameLst>
                                      </p:cBhvr>
                                      <p:tavLst>
                                        <p:tav tm="0">
                                          <p:val>
                                            <p:strVal val="#ppt_x"/>
                                          </p:val>
                                        </p:tav>
                                        <p:tav tm="100000">
                                          <p:val>
                                            <p:strVal val="#ppt_x"/>
                                          </p:val>
                                        </p:tav>
                                      </p:tavLst>
                                    </p:anim>
                                    <p:anim calcmode="lin" valueType="num">
                                      <p:cBhvr additive="base">
                                        <p:cTn id="24" dur="750" fill="hold"/>
                                        <p:tgtEl>
                                          <p:spTgt spid="9"/>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250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2" presetClass="entr" presetSubtype="4" decel="100000" fill="hold" nodeType="withEffect">
                                  <p:stCondLst>
                                    <p:cond delay="275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750" fill="hold"/>
                                        <p:tgtEl>
                                          <p:spTgt spid="2"/>
                                        </p:tgtEl>
                                        <p:attrNameLst>
                                          <p:attrName>ppt_x</p:attrName>
                                        </p:attrNameLst>
                                      </p:cBhvr>
                                      <p:tavLst>
                                        <p:tav tm="0">
                                          <p:val>
                                            <p:strVal val="#ppt_x"/>
                                          </p:val>
                                        </p:tav>
                                        <p:tav tm="100000">
                                          <p:val>
                                            <p:strVal val="#ppt_x"/>
                                          </p:val>
                                        </p:tav>
                                      </p:tavLst>
                                    </p:anim>
                                    <p:anim calcmode="lin" valueType="num">
                                      <p:cBhvr additive="base">
                                        <p:cTn id="31"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1" grpId="0"/>
      <p:bldP spid="5" grpId="0" animBg="1"/>
      <p:bldP spid="6" grpId="0"/>
      <p:bldP spid="7" grpId="0"/>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78696" y="58550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Project review</a:t>
            </a:r>
          </a:p>
        </p:txBody>
      </p:sp>
      <p:sp>
        <p:nvSpPr>
          <p:cNvPr id="9" name="Rectangle 8"/>
          <p:cNvSpPr/>
          <p:nvPr/>
        </p:nvSpPr>
        <p:spPr>
          <a:xfrm>
            <a:off x="1924050" y="1312357"/>
            <a:ext cx="8343900"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0" name="Rectangle: Rounded Corners 9"/>
          <p:cNvSpPr/>
          <p:nvPr/>
        </p:nvSpPr>
        <p:spPr>
          <a:xfrm>
            <a:off x="1364275" y="5082260"/>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1" name="Rectangle: Rounded Corners 10"/>
          <p:cNvSpPr/>
          <p:nvPr/>
        </p:nvSpPr>
        <p:spPr>
          <a:xfrm>
            <a:off x="9492275" y="5082260"/>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3" name="Rectangle: Rounded Corners 12"/>
          <p:cNvSpPr/>
          <p:nvPr/>
        </p:nvSpPr>
        <p:spPr>
          <a:xfrm>
            <a:off x="5428275" y="4687688"/>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4" name="Rectangle 13"/>
          <p:cNvSpPr/>
          <p:nvPr/>
        </p:nvSpPr>
        <p:spPr>
          <a:xfrm>
            <a:off x="4546600" y="3690429"/>
            <a:ext cx="3098800" cy="978729"/>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5" name="Rectangle 14"/>
          <p:cNvSpPr/>
          <p:nvPr/>
        </p:nvSpPr>
        <p:spPr>
          <a:xfrm>
            <a:off x="4717143" y="2619335"/>
            <a:ext cx="2757714" cy="707886"/>
          </a:xfrm>
          <a:prstGeom prst="rect">
            <a:avLst/>
          </a:prstGeom>
        </p:spPr>
        <p:txBody>
          <a:bodyPr wrap="square">
            <a:spAutoFit/>
          </a:bodyPr>
          <a:lstStyle/>
          <a:p>
            <a:pPr algn="ctr"/>
            <a:r>
              <a:rPr lang="en-US" sz="2000" dirty="0">
                <a:solidFill>
                  <a:schemeClr val="bg1"/>
                </a:solidFill>
                <a:latin typeface="HelveticaNeue medium" panose="00000400000000000000" pitchFamily="2" charset="0"/>
                <a:cs typeface="Segoe UI" panose="020B0502040204020203" pitchFamily="34" charset="0"/>
              </a:rPr>
              <a:t>Arouse creative project</a:t>
            </a:r>
          </a:p>
        </p:txBody>
      </p:sp>
      <p:sp>
        <p:nvSpPr>
          <p:cNvPr id="16" name="Rectangle: Rounded Corners 15"/>
          <p:cNvSpPr/>
          <p:nvPr/>
        </p:nvSpPr>
        <p:spPr>
          <a:xfrm>
            <a:off x="5916000" y="3429217"/>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a:off x="94312" y="5575665"/>
            <a:ext cx="3875376" cy="369332"/>
          </a:xfrm>
          <a:prstGeom prst="rect">
            <a:avLst/>
          </a:prstGeom>
        </p:spPr>
        <p:txBody>
          <a:bodyPr wrap="square">
            <a:spAutoFit/>
          </a:bodyPr>
          <a:lstStyle/>
          <a:p>
            <a:pPr algn="ctr"/>
            <a:r>
              <a:rPr lang="en-US" dirty="0">
                <a:solidFill>
                  <a:schemeClr val="bg1">
                    <a:lumMod val="65000"/>
                  </a:schemeClr>
                </a:solidFill>
                <a:latin typeface="HelveticaNeue medium" panose="00000400000000000000" pitchFamily="2" charset="0"/>
                <a:cs typeface="Segoe UI" panose="020B0502040204020203" pitchFamily="34" charset="0"/>
              </a:rPr>
              <a:t>Your title goes here</a:t>
            </a:r>
          </a:p>
        </p:txBody>
      </p:sp>
      <p:sp>
        <p:nvSpPr>
          <p:cNvPr id="19" name="Rectangle 18"/>
          <p:cNvSpPr/>
          <p:nvPr/>
        </p:nvSpPr>
        <p:spPr>
          <a:xfrm>
            <a:off x="8222312" y="5575665"/>
            <a:ext cx="3875376" cy="369332"/>
          </a:xfrm>
          <a:prstGeom prst="rect">
            <a:avLst/>
          </a:prstGeom>
        </p:spPr>
        <p:txBody>
          <a:bodyPr wrap="square">
            <a:spAutoFit/>
          </a:bodyPr>
          <a:lstStyle/>
          <a:p>
            <a:pPr algn="ctr"/>
            <a:r>
              <a:rPr lang="en-US" dirty="0">
                <a:solidFill>
                  <a:schemeClr val="bg1">
                    <a:lumMod val="65000"/>
                  </a:schemeClr>
                </a:solidFill>
                <a:latin typeface="HelveticaNeue medium" panose="00000400000000000000" pitchFamily="2" charset="0"/>
                <a:cs typeface="Segoe UI" panose="020B0502040204020203" pitchFamily="34" charset="0"/>
              </a:rPr>
              <a:t>Your title goes here</a:t>
            </a:r>
          </a:p>
        </p:txBody>
      </p:sp>
      <p:sp>
        <p:nvSpPr>
          <p:cNvPr id="3" name="Picture Placeholder 2"/>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42167551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ppt_x"/>
                                          </p:val>
                                        </p:tav>
                                        <p:tav tm="100000">
                                          <p:val>
                                            <p:strVal val="#ppt_x"/>
                                          </p:val>
                                        </p:tav>
                                      </p:tavLst>
                                    </p:anim>
                                    <p:anim calcmode="lin" valueType="num">
                                      <p:cBhvr additive="base">
                                        <p:cTn id="16" dur="75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750" fill="hold"/>
                                        <p:tgtEl>
                                          <p:spTgt spid="16"/>
                                        </p:tgtEl>
                                        <p:attrNameLst>
                                          <p:attrName>ppt_x</p:attrName>
                                        </p:attrNameLst>
                                      </p:cBhvr>
                                      <p:tavLst>
                                        <p:tav tm="0">
                                          <p:val>
                                            <p:strVal val="#ppt_x"/>
                                          </p:val>
                                        </p:tav>
                                        <p:tav tm="100000">
                                          <p:val>
                                            <p:strVal val="#ppt_x"/>
                                          </p:val>
                                        </p:tav>
                                      </p:tavLst>
                                    </p:anim>
                                    <p:anim calcmode="lin" valueType="num">
                                      <p:cBhvr additive="base">
                                        <p:cTn id="20" dur="75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25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750" fill="hold"/>
                                        <p:tgtEl>
                                          <p:spTgt spid="14"/>
                                        </p:tgtEl>
                                        <p:attrNameLst>
                                          <p:attrName>ppt_x</p:attrName>
                                        </p:attrNameLst>
                                      </p:cBhvr>
                                      <p:tavLst>
                                        <p:tav tm="0">
                                          <p:val>
                                            <p:strVal val="#ppt_x"/>
                                          </p:val>
                                        </p:tav>
                                        <p:tav tm="100000">
                                          <p:val>
                                            <p:strVal val="#ppt_x"/>
                                          </p:val>
                                        </p:tav>
                                      </p:tavLst>
                                    </p:anim>
                                    <p:anim calcmode="lin" valueType="num">
                                      <p:cBhvr additive="base">
                                        <p:cTn id="24" dur="75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ppt_x"/>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2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750" fill="hold"/>
                                        <p:tgtEl>
                                          <p:spTgt spid="10"/>
                                        </p:tgtEl>
                                        <p:attrNameLst>
                                          <p:attrName>ppt_x</p:attrName>
                                        </p:attrNameLst>
                                      </p:cBhvr>
                                      <p:tavLst>
                                        <p:tav tm="0">
                                          <p:val>
                                            <p:strVal val="#ppt_x"/>
                                          </p:val>
                                        </p:tav>
                                        <p:tav tm="100000">
                                          <p:val>
                                            <p:strVal val="#ppt_x"/>
                                          </p:val>
                                        </p:tav>
                                      </p:tavLst>
                                    </p:anim>
                                    <p:anim calcmode="lin" valueType="num">
                                      <p:cBhvr additive="base">
                                        <p:cTn id="32" dur="75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25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750" fill="hold"/>
                                        <p:tgtEl>
                                          <p:spTgt spid="17"/>
                                        </p:tgtEl>
                                        <p:attrNameLst>
                                          <p:attrName>ppt_x</p:attrName>
                                        </p:attrNameLst>
                                      </p:cBhvr>
                                      <p:tavLst>
                                        <p:tav tm="0">
                                          <p:val>
                                            <p:strVal val="#ppt_x"/>
                                          </p:val>
                                        </p:tav>
                                        <p:tav tm="100000">
                                          <p:val>
                                            <p:strVal val="#ppt_x"/>
                                          </p:val>
                                        </p:tav>
                                      </p:tavLst>
                                    </p:anim>
                                    <p:anim calcmode="lin" valueType="num">
                                      <p:cBhvr additive="base">
                                        <p:cTn id="36" dur="75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2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750" fill="hold"/>
                                        <p:tgtEl>
                                          <p:spTgt spid="11"/>
                                        </p:tgtEl>
                                        <p:attrNameLst>
                                          <p:attrName>ppt_x</p:attrName>
                                        </p:attrNameLst>
                                      </p:cBhvr>
                                      <p:tavLst>
                                        <p:tav tm="0">
                                          <p:val>
                                            <p:strVal val="#ppt_x"/>
                                          </p:val>
                                        </p:tav>
                                        <p:tav tm="100000">
                                          <p:val>
                                            <p:strVal val="#ppt_x"/>
                                          </p:val>
                                        </p:tav>
                                      </p:tavLst>
                                    </p:anim>
                                    <p:anim calcmode="lin" valueType="num">
                                      <p:cBhvr additive="base">
                                        <p:cTn id="40" dur="75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3" grpId="0" animBg="1"/>
      <p:bldP spid="14" grpId="0"/>
      <p:bldP spid="15" grpId="0"/>
      <p:bldP spid="16" grpId="0" animBg="1"/>
      <p:bldP spid="17"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0" name="Text Placeholder 3089"/>
          <p:cNvSpPr>
            <a:spLocks noGrp="1"/>
          </p:cNvSpPr>
          <p:nvPr>
            <p:ph type="body" sz="quarter" idx="12"/>
          </p:nvPr>
        </p:nvSpPr>
        <p:spPr>
          <a:xfrm>
            <a:off x="1084263" y="857250"/>
            <a:ext cx="5178425" cy="1571625"/>
          </a:xfrm>
        </p:spPr>
        <p:txBody>
          <a:bodyPr/>
          <a:lstStyle/>
          <a:p>
            <a:r>
              <a:rPr lang="en-US" dirty="0"/>
              <a:t>Creative image placeholder</a:t>
            </a:r>
            <a:endParaRPr lang="id-ID" dirty="0"/>
          </a:p>
        </p:txBody>
      </p:sp>
      <p:sp>
        <p:nvSpPr>
          <p:cNvPr id="54" name="Rectangle: Rounded Corners 53"/>
          <p:cNvSpPr/>
          <p:nvPr/>
        </p:nvSpPr>
        <p:spPr>
          <a:xfrm>
            <a:off x="1195034" y="4185096"/>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55" name="Rectangle 54"/>
          <p:cNvSpPr/>
          <p:nvPr/>
        </p:nvSpPr>
        <p:spPr>
          <a:xfrm>
            <a:off x="1084267" y="3073989"/>
            <a:ext cx="3504062" cy="9787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8" name="Freeform: Shape 57"/>
          <p:cNvSpPr/>
          <p:nvPr/>
        </p:nvSpPr>
        <p:spPr>
          <a:xfrm>
            <a:off x="4903816" y="3908809"/>
            <a:ext cx="2126359" cy="1946300"/>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74" name="Rectangle: Rounded Corners 73"/>
          <p:cNvSpPr/>
          <p:nvPr/>
        </p:nvSpPr>
        <p:spPr>
          <a:xfrm rot="18900000" flipH="1">
            <a:off x="6498861" y="6156925"/>
            <a:ext cx="5674186" cy="828611"/>
          </a:xfrm>
          <a:prstGeom prst="roundRect">
            <a:avLst>
              <a:gd name="adj" fmla="val 50000"/>
            </a:avLst>
          </a:prstGeom>
          <a:solidFill>
            <a:schemeClr val="accent1"/>
          </a:solidFill>
          <a:ln>
            <a:noFill/>
          </a:ln>
          <a:effectLst>
            <a:outerShdw blurRad="1270000" dist="63500" dir="18900000" sx="90000" sy="90000" algn="b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 name="Picture Placeholder 2"/>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150820228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0-#ppt_w/2"/>
                                          </p:val>
                                        </p:tav>
                                        <p:tav tm="100000">
                                          <p:val>
                                            <p:strVal val="#ppt_x"/>
                                          </p:val>
                                        </p:tav>
                                      </p:tavLst>
                                    </p:anim>
                                    <p:anim calcmode="lin" valueType="num">
                                      <p:cBhvr additive="base">
                                        <p:cTn id="12" dur="500" fill="hold"/>
                                        <p:tgtEl>
                                          <p:spTgt spid="54"/>
                                        </p:tgtEl>
                                        <p:attrNameLst>
                                          <p:attrName>ppt_y</p:attrName>
                                        </p:attrNameLst>
                                      </p:cBhvr>
                                      <p:tavLst>
                                        <p:tav tm="0">
                                          <p:val>
                                            <p:strVal val="#ppt_y"/>
                                          </p:val>
                                        </p:tav>
                                        <p:tav tm="100000">
                                          <p:val>
                                            <p:strVal val="#ppt_y"/>
                                          </p:val>
                                        </p:tav>
                                      </p:tavLst>
                                    </p:anim>
                                  </p:childTnLst>
                                </p:cTn>
                              </p:par>
                              <p:par>
                                <p:cTn id="13" presetID="2" presetClass="entr" presetSubtype="3" decel="100000" fill="hold" grpId="0" nodeType="withEffect">
                                  <p:stCondLst>
                                    <p:cond delay="175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750" fill="hold"/>
                                        <p:tgtEl>
                                          <p:spTgt spid="74"/>
                                        </p:tgtEl>
                                        <p:attrNameLst>
                                          <p:attrName>ppt_x</p:attrName>
                                        </p:attrNameLst>
                                      </p:cBhvr>
                                      <p:tavLst>
                                        <p:tav tm="0">
                                          <p:val>
                                            <p:strVal val="1+#ppt_w/2"/>
                                          </p:val>
                                        </p:tav>
                                        <p:tav tm="100000">
                                          <p:val>
                                            <p:strVal val="#ppt_x"/>
                                          </p:val>
                                        </p:tav>
                                      </p:tavLst>
                                    </p:anim>
                                    <p:anim calcmode="lin" valueType="num">
                                      <p:cBhvr additive="base">
                                        <p:cTn id="16" dur="750" fill="hold"/>
                                        <p:tgtEl>
                                          <p:spTgt spid="74"/>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200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8" grpId="0" animBg="1"/>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p:cNvSpPr>
            <a:spLocks noGrp="1"/>
          </p:cNvSpPr>
          <p:nvPr>
            <p:ph type="body" sz="quarter" idx="11"/>
          </p:nvPr>
        </p:nvSpPr>
        <p:spPr>
          <a:xfrm>
            <a:off x="1084263" y="857250"/>
            <a:ext cx="5178425" cy="1571625"/>
          </a:xfrm>
        </p:spPr>
        <p:txBody>
          <a:bodyPr/>
          <a:lstStyle/>
          <a:p>
            <a:r>
              <a:rPr lang="en-US"/>
              <a:t>Creative placeholder</a:t>
            </a:r>
          </a:p>
          <a:p>
            <a:r>
              <a:rPr lang="en-US"/>
              <a:t>slide</a:t>
            </a:r>
            <a:endParaRPr lang="id-ID" dirty="0"/>
          </a:p>
        </p:txBody>
      </p:sp>
      <p:sp>
        <p:nvSpPr>
          <p:cNvPr id="9" name="Freeform: Shape 8"/>
          <p:cNvSpPr/>
          <p:nvPr/>
        </p:nvSpPr>
        <p:spPr>
          <a:xfrm>
            <a:off x="6351616" y="1858783"/>
            <a:ext cx="2126359" cy="1946300"/>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28" name="Rectangle 27"/>
          <p:cNvSpPr/>
          <p:nvPr/>
        </p:nvSpPr>
        <p:spPr>
          <a:xfrm>
            <a:off x="4076700" y="5230389"/>
            <a:ext cx="5461439" cy="757130"/>
          </a:xfrm>
          <a:prstGeom prst="rect">
            <a:avLst/>
          </a:prstGeom>
        </p:spPr>
        <p:txBody>
          <a:bodyPr wrap="square">
            <a:spAutoFit/>
          </a:bodyPr>
          <a:lstStyle/>
          <a:p>
            <a:pPr algn="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0" name="Rectangle: Rounded Corners 29"/>
          <p:cNvSpPr/>
          <p:nvPr/>
        </p:nvSpPr>
        <p:spPr>
          <a:xfrm rot="18900000" flipH="1">
            <a:off x="6498861" y="-694259"/>
            <a:ext cx="5674186" cy="828611"/>
          </a:xfrm>
          <a:prstGeom prst="roundRect">
            <a:avLst>
              <a:gd name="adj" fmla="val 50000"/>
            </a:avLst>
          </a:prstGeom>
          <a:solidFill>
            <a:schemeClr val="accent1"/>
          </a:solidFill>
          <a:ln>
            <a:noFill/>
          </a:ln>
          <a:effectLst>
            <a:outerShdw blurRad="1270000" dir="18900000" sx="75000" sy="75000" algn="bl" rotWithShape="0">
              <a:schemeClr val="tx1">
                <a:lumMod val="95000"/>
                <a:lumOff val="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1" name="Rectangle 30"/>
          <p:cNvSpPr/>
          <p:nvPr/>
        </p:nvSpPr>
        <p:spPr>
          <a:xfrm>
            <a:off x="5985385" y="4744171"/>
            <a:ext cx="4194629" cy="427296"/>
          </a:xfrm>
          <a:prstGeom prst="rect">
            <a:avLst/>
          </a:prstGeom>
        </p:spPr>
        <p:txBody>
          <a:bodyPr wrap="square">
            <a:spAutoFit/>
          </a:bodyPr>
          <a:lstStyle/>
          <a:p>
            <a:pPr algn="r">
              <a:lnSpc>
                <a:spcPct val="120000"/>
              </a:lnSpc>
            </a:pPr>
            <a:r>
              <a:rPr lang="en-US" sz="2000" dirty="0">
                <a:solidFill>
                  <a:schemeClr val="bg1"/>
                </a:solidFill>
                <a:latin typeface="HelveticaNeue medium" panose="00000400000000000000" pitchFamily="2" charset="0"/>
                <a:cs typeface="Segoe UI" panose="020B0502040204020203" pitchFamily="34" charset="0"/>
              </a:rPr>
              <a:t>Your Text Here</a:t>
            </a:r>
          </a:p>
        </p:txBody>
      </p:sp>
      <p:grpSp>
        <p:nvGrpSpPr>
          <p:cNvPr id="32" name="Group 31"/>
          <p:cNvGrpSpPr/>
          <p:nvPr/>
        </p:nvGrpSpPr>
        <p:grpSpPr>
          <a:xfrm>
            <a:off x="9665139" y="4213585"/>
            <a:ext cx="464344" cy="464344"/>
            <a:chOff x="8204317" y="2115665"/>
            <a:chExt cx="464344" cy="464344"/>
          </a:xfrm>
          <a:solidFill>
            <a:schemeClr val="bg1">
              <a:lumMod val="95000"/>
            </a:schemeClr>
          </a:solidFill>
        </p:grpSpPr>
        <p:sp>
          <p:nvSpPr>
            <p:cNvPr id="33"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34"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grpSp>
      <p:sp>
        <p:nvSpPr>
          <p:cNvPr id="38" name="Rectangle: Rounded Corners 37"/>
          <p:cNvSpPr/>
          <p:nvPr/>
        </p:nvSpPr>
        <p:spPr>
          <a:xfrm>
            <a:off x="1195034" y="4160052"/>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39" name="Rectangle 38"/>
          <p:cNvSpPr/>
          <p:nvPr/>
        </p:nvSpPr>
        <p:spPr>
          <a:xfrm>
            <a:off x="1084267" y="3328835"/>
            <a:ext cx="2992433"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449011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750" fill="hold"/>
                                        <p:tgtEl>
                                          <p:spTgt spid="32"/>
                                        </p:tgtEl>
                                        <p:attrNameLst>
                                          <p:attrName>ppt_x</p:attrName>
                                        </p:attrNameLst>
                                      </p:cBhvr>
                                      <p:tavLst>
                                        <p:tav tm="0">
                                          <p:val>
                                            <p:strVal val="1+#ppt_w/2"/>
                                          </p:val>
                                        </p:tav>
                                        <p:tav tm="100000">
                                          <p:val>
                                            <p:strVal val="#ppt_x"/>
                                          </p:val>
                                        </p:tav>
                                      </p:tavLst>
                                    </p:anim>
                                    <p:anim calcmode="lin" valueType="num">
                                      <p:cBhvr additive="base">
                                        <p:cTn id="16" dur="75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75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750" fill="hold"/>
                                        <p:tgtEl>
                                          <p:spTgt spid="31"/>
                                        </p:tgtEl>
                                        <p:attrNameLst>
                                          <p:attrName>ppt_x</p:attrName>
                                        </p:attrNameLst>
                                      </p:cBhvr>
                                      <p:tavLst>
                                        <p:tav tm="0">
                                          <p:val>
                                            <p:strVal val="1+#ppt_w/2"/>
                                          </p:val>
                                        </p:tav>
                                        <p:tav tm="100000">
                                          <p:val>
                                            <p:strVal val="#ppt_x"/>
                                          </p:val>
                                        </p:tav>
                                      </p:tavLst>
                                    </p:anim>
                                    <p:anim calcmode="lin" valueType="num">
                                      <p:cBhvr additive="base">
                                        <p:cTn id="20" dur="750" fill="hold"/>
                                        <p:tgtEl>
                                          <p:spTgt spid="31"/>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750" fill="hold"/>
                                        <p:tgtEl>
                                          <p:spTgt spid="28"/>
                                        </p:tgtEl>
                                        <p:attrNameLst>
                                          <p:attrName>ppt_x</p:attrName>
                                        </p:attrNameLst>
                                      </p:cBhvr>
                                      <p:tavLst>
                                        <p:tav tm="0">
                                          <p:val>
                                            <p:strVal val="1+#ppt_w/2"/>
                                          </p:val>
                                        </p:tav>
                                        <p:tav tm="100000">
                                          <p:val>
                                            <p:strVal val="#ppt_x"/>
                                          </p:val>
                                        </p:tav>
                                      </p:tavLst>
                                    </p:anim>
                                    <p:anim calcmode="lin" valueType="num">
                                      <p:cBhvr additive="base">
                                        <p:cTn id="24"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8" grpId="0" animBg="1"/>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1"/>
          </p:nvPr>
        </p:nvSpPr>
        <p:spPr>
          <a:xfrm>
            <a:off x="1084263" y="857250"/>
            <a:ext cx="5178425" cy="1571625"/>
          </a:xfrm>
        </p:spPr>
        <p:txBody>
          <a:bodyPr/>
          <a:lstStyle/>
          <a:p>
            <a:r>
              <a:rPr lang="en-US"/>
              <a:t>Creative image placeholder</a:t>
            </a:r>
            <a:endParaRPr lang="id-ID" dirty="0"/>
          </a:p>
        </p:txBody>
      </p:sp>
      <p:sp>
        <p:nvSpPr>
          <p:cNvPr id="4" name="Rectangle 3"/>
          <p:cNvSpPr/>
          <p:nvPr/>
        </p:nvSpPr>
        <p:spPr>
          <a:xfrm>
            <a:off x="1084267" y="2577881"/>
            <a:ext cx="4874220" cy="1015663"/>
          </a:xfrm>
          <a:prstGeom prst="rect">
            <a:avLst/>
          </a:prstGeom>
        </p:spPr>
        <p:txBody>
          <a:bodyPr wrap="square">
            <a:spAutoFit/>
          </a:bodyPr>
          <a:lstStyle/>
          <a:p>
            <a:pPr>
              <a:lnSpc>
                <a:spcPct val="120000"/>
              </a:lnSpc>
            </a:pPr>
            <a:r>
              <a:rPr lang="id-ID" sz="14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 elit, sed diam nonummy nibh euismod.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681171" y="4351565"/>
            <a:ext cx="2208429" cy="353751"/>
          </a:xfrm>
          <a:prstGeom prst="rect">
            <a:avLst/>
          </a:prstGeom>
        </p:spPr>
        <p:txBody>
          <a:bodyPr wrap="square">
            <a:spAutoFit/>
          </a:bodyPr>
          <a:lstStyle/>
          <a:p>
            <a:pPr>
              <a:lnSpc>
                <a:spcPct val="120000"/>
              </a:lnSpc>
            </a:pPr>
            <a:r>
              <a:rPr lang="en-US" sz="1600" dirty="0">
                <a:solidFill>
                  <a:schemeClr val="bg1"/>
                </a:solidFill>
                <a:latin typeface="Montserrat Light" panose="00000400000000000000" pitchFamily="50" charset="0"/>
                <a:cs typeface="Segoe UI Light" panose="020B0502040204020203" pitchFamily="34" charset="0"/>
              </a:rPr>
              <a:t>Title Text Goes Here</a:t>
            </a:r>
          </a:p>
        </p:txBody>
      </p:sp>
      <p:sp>
        <p:nvSpPr>
          <p:cNvPr id="6" name="Rectangle 5"/>
          <p:cNvSpPr/>
          <p:nvPr/>
        </p:nvSpPr>
        <p:spPr>
          <a:xfrm>
            <a:off x="1681174" y="4733451"/>
            <a:ext cx="2340116" cy="978729"/>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 ut aliquip ex ea commodo consequat.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7" name="Group 6"/>
          <p:cNvGrpSpPr/>
          <p:nvPr/>
        </p:nvGrpSpPr>
        <p:grpSpPr>
          <a:xfrm>
            <a:off x="1166426" y="4030042"/>
            <a:ext cx="741864" cy="701887"/>
            <a:chOff x="971926" y="3964728"/>
            <a:chExt cx="966992" cy="914884"/>
          </a:xfrm>
        </p:grpSpPr>
        <p:sp>
          <p:nvSpPr>
            <p:cNvPr id="8" name="Right Triangle 7"/>
            <p:cNvSpPr/>
            <p:nvPr/>
          </p:nvSpPr>
          <p:spPr>
            <a:xfrm rot="5400000">
              <a:off x="1024034" y="3964728"/>
              <a:ext cx="914884" cy="914884"/>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Rectangle 8"/>
            <p:cNvSpPr/>
            <p:nvPr/>
          </p:nvSpPr>
          <p:spPr>
            <a:xfrm>
              <a:off x="971926" y="3964728"/>
              <a:ext cx="670951" cy="513338"/>
            </a:xfrm>
            <a:prstGeom prst="rect">
              <a:avLst/>
            </a:prstGeom>
          </p:spPr>
          <p:txBody>
            <a:bodyPr wrap="square">
              <a:spAutoFit/>
            </a:bodyPr>
            <a:lstStyle/>
            <a:p>
              <a:pPr algn="ctr">
                <a:lnSpc>
                  <a:spcPct val="120000"/>
                </a:lnSpc>
              </a:pPr>
              <a:r>
                <a:rPr lang="en-US" spc="-150" dirty="0">
                  <a:solidFill>
                    <a:schemeClr val="bg1"/>
                  </a:solidFill>
                  <a:latin typeface="HelveticaNeue medium" panose="00000400000000000000" pitchFamily="2" charset="0"/>
                  <a:cs typeface="Segoe UI Light" panose="020B0502040204020203" pitchFamily="34" charset="0"/>
                </a:rPr>
                <a:t>01</a:t>
              </a:r>
            </a:p>
          </p:txBody>
        </p:sp>
      </p:grpSp>
      <p:sp>
        <p:nvSpPr>
          <p:cNvPr id="3" name="Picture Placeholder 2"/>
          <p:cNvSpPr>
            <a:spLocks noGrp="1"/>
          </p:cNvSpPr>
          <p:nvPr>
            <p:ph type="pic" sz="quarter" idx="10"/>
          </p:nvPr>
        </p:nvSpPr>
        <p:spPr/>
      </p:sp>
    </p:spTree>
    <p:extLst>
      <p:ext uri="{BB962C8B-B14F-4D97-AF65-F5344CB8AC3E}">
        <p14:creationId xmlns:p14="http://schemas.microsoft.com/office/powerpoint/2010/main" val="31259258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0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2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p:cNvSpPr>
            <a:spLocks noGrp="1"/>
          </p:cNvSpPr>
          <p:nvPr>
            <p:ph type="body" sz="quarter" idx="11"/>
          </p:nvPr>
        </p:nvSpPr>
        <p:spPr>
          <a:xfrm>
            <a:off x="1084263" y="857250"/>
            <a:ext cx="5178425" cy="1571625"/>
          </a:xfrm>
        </p:spPr>
        <p:txBody>
          <a:bodyPr/>
          <a:lstStyle/>
          <a:p>
            <a:r>
              <a:rPr lang="en-US" dirty="0"/>
              <a:t>Round image placeholder</a:t>
            </a:r>
            <a:endParaRPr lang="id-ID" dirty="0"/>
          </a:p>
        </p:txBody>
      </p:sp>
      <p:sp>
        <p:nvSpPr>
          <p:cNvPr id="6" name="Rectangle 5"/>
          <p:cNvSpPr/>
          <p:nvPr/>
        </p:nvSpPr>
        <p:spPr>
          <a:xfrm>
            <a:off x="1742638" y="4112160"/>
            <a:ext cx="3035445" cy="535531"/>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7" name="Rectangle 6"/>
          <p:cNvSpPr/>
          <p:nvPr/>
        </p:nvSpPr>
        <p:spPr>
          <a:xfrm>
            <a:off x="1737412" y="3775482"/>
            <a:ext cx="2653321"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Recording Equipment</a:t>
            </a:r>
          </a:p>
        </p:txBody>
      </p:sp>
      <p:sp>
        <p:nvSpPr>
          <p:cNvPr id="8" name="Rectangle 7"/>
          <p:cNvSpPr/>
          <p:nvPr/>
        </p:nvSpPr>
        <p:spPr>
          <a:xfrm>
            <a:off x="1742638" y="5166340"/>
            <a:ext cx="3035445" cy="535531"/>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 name="Rectangle 8"/>
          <p:cNvSpPr/>
          <p:nvPr/>
        </p:nvSpPr>
        <p:spPr>
          <a:xfrm>
            <a:off x="1737412" y="4829662"/>
            <a:ext cx="2208429"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Photography</a:t>
            </a:r>
          </a:p>
        </p:txBody>
      </p:sp>
      <p:grpSp>
        <p:nvGrpSpPr>
          <p:cNvPr id="10" name="Group 9"/>
          <p:cNvGrpSpPr/>
          <p:nvPr/>
        </p:nvGrpSpPr>
        <p:grpSpPr>
          <a:xfrm>
            <a:off x="1165912" y="4829662"/>
            <a:ext cx="514350" cy="514350"/>
            <a:chOff x="3912579" y="5109748"/>
            <a:chExt cx="514350" cy="514350"/>
          </a:xfrm>
        </p:grpSpPr>
        <p:sp>
          <p:nvSpPr>
            <p:cNvPr id="11" name="Oval 10"/>
            <p:cNvSpPr/>
            <p:nvPr/>
          </p:nvSpPr>
          <p:spPr>
            <a:xfrm>
              <a:off x="3912579" y="5109748"/>
              <a:ext cx="514350" cy="5143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4043217" y="5257121"/>
              <a:ext cx="261029" cy="219603"/>
              <a:chOff x="5356342" y="3093565"/>
              <a:chExt cx="465138" cy="391319"/>
            </a:xfrm>
            <a:solidFill>
              <a:schemeClr val="bg1"/>
            </a:solidFill>
          </p:grpSpPr>
          <p:sp>
            <p:nvSpPr>
              <p:cNvPr id="13"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4"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5"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6" name="Group 15"/>
          <p:cNvGrpSpPr/>
          <p:nvPr/>
        </p:nvGrpSpPr>
        <p:grpSpPr>
          <a:xfrm>
            <a:off x="1165912" y="3775482"/>
            <a:ext cx="514350" cy="514350"/>
            <a:chOff x="3912579" y="3730937"/>
            <a:chExt cx="514350" cy="514350"/>
          </a:xfrm>
        </p:grpSpPr>
        <p:sp>
          <p:nvSpPr>
            <p:cNvPr id="17" name="Oval 16"/>
            <p:cNvSpPr/>
            <p:nvPr/>
          </p:nvSpPr>
          <p:spPr>
            <a:xfrm>
              <a:off x="3912579" y="3730937"/>
              <a:ext cx="514350" cy="514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135"/>
            <p:cNvSpPr>
              <a:spLocks/>
            </p:cNvSpPr>
            <p:nvPr/>
          </p:nvSpPr>
          <p:spPr bwMode="auto">
            <a:xfrm>
              <a:off x="4048712" y="3900487"/>
              <a:ext cx="261029" cy="179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21" name="Rectangle 20"/>
          <p:cNvSpPr/>
          <p:nvPr/>
        </p:nvSpPr>
        <p:spPr>
          <a:xfrm>
            <a:off x="1084267" y="2577881"/>
            <a:ext cx="4459283" cy="794064"/>
          </a:xfrm>
          <a:prstGeom prst="rect">
            <a:avLst/>
          </a:prstGeom>
        </p:spPr>
        <p:txBody>
          <a:bodyPr wrap="square">
            <a:spAutoFit/>
          </a:bodyPr>
          <a:lstStyle/>
          <a:p>
            <a:pPr>
              <a:lnSpc>
                <a:spcPct val="120000"/>
              </a:lnSpc>
            </a:pPr>
            <a:r>
              <a:rPr lang="id-ID" sz="14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 name="Picture Placeholder 3"/>
          <p:cNvSpPr>
            <a:spLocks noGrp="1"/>
          </p:cNvSpPr>
          <p:nvPr>
            <p:ph type="pic" sz="quarter" idx="10"/>
          </p:nvPr>
        </p:nvSpPr>
        <p:spPr/>
      </p:sp>
    </p:spTree>
    <p:extLst>
      <p:ext uri="{BB962C8B-B14F-4D97-AF65-F5344CB8AC3E}">
        <p14:creationId xmlns:p14="http://schemas.microsoft.com/office/powerpoint/2010/main" val="2749643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7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75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3048000" y="3810000"/>
            <a:ext cx="6096000" cy="6096000"/>
          </a:xfrm>
          <a:prstGeom prst="ellipse">
            <a:avLst/>
          </a:prstGeom>
          <a:solidFill>
            <a:schemeClr val="bg1"/>
          </a:solidFill>
          <a:ln>
            <a:noFill/>
          </a:ln>
          <a:effectLst>
            <a:outerShdw blurRad="38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1778696" y="536448"/>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Project review with round image</a:t>
            </a:r>
          </a:p>
        </p:txBody>
      </p:sp>
      <p:sp>
        <p:nvSpPr>
          <p:cNvPr id="20" name="Rectangle 19"/>
          <p:cNvSpPr/>
          <p:nvPr/>
        </p:nvSpPr>
        <p:spPr>
          <a:xfrm>
            <a:off x="2832100" y="1414512"/>
            <a:ext cx="6527800"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8" name="Rectangle 27"/>
          <p:cNvSpPr/>
          <p:nvPr/>
        </p:nvSpPr>
        <p:spPr>
          <a:xfrm>
            <a:off x="3998686" y="5645147"/>
            <a:ext cx="4194628" cy="757130"/>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9" name="Rectangle 28"/>
          <p:cNvSpPr/>
          <p:nvPr/>
        </p:nvSpPr>
        <p:spPr>
          <a:xfrm>
            <a:off x="3998686" y="5214961"/>
            <a:ext cx="4194629" cy="461665"/>
          </a:xfrm>
          <a:prstGeom prst="rect">
            <a:avLst/>
          </a:prstGeom>
        </p:spPr>
        <p:txBody>
          <a:bodyPr wrap="square">
            <a:spAutoFit/>
          </a:bodyPr>
          <a:lstStyle/>
          <a:p>
            <a:pPr algn="ctr">
              <a:lnSpc>
                <a:spcPct val="120000"/>
              </a:lnSpc>
            </a:pPr>
            <a:r>
              <a:rPr lang="en-US" sz="2000" dirty="0">
                <a:solidFill>
                  <a:schemeClr val="tx1">
                    <a:lumMod val="65000"/>
                    <a:lumOff val="35000"/>
                  </a:schemeClr>
                </a:solidFill>
                <a:latin typeface="HelveticaNeue medium" panose="00000400000000000000" pitchFamily="2" charset="0"/>
                <a:cs typeface="Segoe UI" panose="020B0502040204020203" pitchFamily="34" charset="0"/>
              </a:rPr>
              <a:t>Your Text Here</a:t>
            </a:r>
          </a:p>
        </p:txBody>
      </p:sp>
      <p:grpSp>
        <p:nvGrpSpPr>
          <p:cNvPr id="30" name="Group 29"/>
          <p:cNvGrpSpPr/>
          <p:nvPr/>
        </p:nvGrpSpPr>
        <p:grpSpPr>
          <a:xfrm>
            <a:off x="5863828" y="4535524"/>
            <a:ext cx="464344" cy="464344"/>
            <a:chOff x="8204317" y="2115665"/>
            <a:chExt cx="464344" cy="464344"/>
          </a:xfrm>
          <a:solidFill>
            <a:schemeClr val="tx1">
              <a:lumMod val="75000"/>
              <a:lumOff val="25000"/>
            </a:schemeClr>
          </a:solidFill>
        </p:grpSpPr>
        <p:sp>
          <p:nvSpPr>
            <p:cNvPr id="31"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32"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grpSp>
      <p:sp>
        <p:nvSpPr>
          <p:cNvPr id="3" name="Picture Placeholder 2"/>
          <p:cNvSpPr>
            <a:spLocks noGrp="1"/>
          </p:cNvSpPr>
          <p:nvPr>
            <p:ph type="pic" sz="quarter" idx="10"/>
          </p:nvPr>
        </p:nvSpPr>
        <p:spPr/>
      </p:sp>
    </p:spTree>
    <p:extLst>
      <p:ext uri="{BB962C8B-B14F-4D97-AF65-F5344CB8AC3E}">
        <p14:creationId xmlns:p14="http://schemas.microsoft.com/office/powerpoint/2010/main" val="1772741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750" fill="hold"/>
                                        <p:tgtEl>
                                          <p:spTgt spid="20"/>
                                        </p:tgtEl>
                                        <p:attrNameLst>
                                          <p:attrName>ppt_x</p:attrName>
                                        </p:attrNameLst>
                                      </p:cBhvr>
                                      <p:tavLst>
                                        <p:tav tm="0">
                                          <p:val>
                                            <p:strVal val="#ppt_x"/>
                                          </p:val>
                                        </p:tav>
                                        <p:tav tm="100000">
                                          <p:val>
                                            <p:strVal val="#ppt_x"/>
                                          </p:val>
                                        </p:tav>
                                      </p:tavLst>
                                    </p:anim>
                                    <p:anim calcmode="lin" valueType="num">
                                      <p:cBhvr additive="base">
                                        <p:cTn id="12" dur="75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25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750" fill="hold"/>
                                        <p:tgtEl>
                                          <p:spTgt spid="30"/>
                                        </p:tgtEl>
                                        <p:attrNameLst>
                                          <p:attrName>ppt_x</p:attrName>
                                        </p:attrNameLst>
                                      </p:cBhvr>
                                      <p:tavLst>
                                        <p:tav tm="0">
                                          <p:val>
                                            <p:strVal val="#ppt_x"/>
                                          </p:val>
                                        </p:tav>
                                        <p:tav tm="100000">
                                          <p:val>
                                            <p:strVal val="#ppt_x"/>
                                          </p:val>
                                        </p:tav>
                                      </p:tavLst>
                                    </p:anim>
                                    <p:anim calcmode="lin" valueType="num">
                                      <p:cBhvr additive="base">
                                        <p:cTn id="20" dur="750" fill="hold"/>
                                        <p:tgtEl>
                                          <p:spTgt spid="3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5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750" fill="hold"/>
                                        <p:tgtEl>
                                          <p:spTgt spid="29"/>
                                        </p:tgtEl>
                                        <p:attrNameLst>
                                          <p:attrName>ppt_x</p:attrName>
                                        </p:attrNameLst>
                                      </p:cBhvr>
                                      <p:tavLst>
                                        <p:tav tm="0">
                                          <p:val>
                                            <p:strVal val="#ppt_x"/>
                                          </p:val>
                                        </p:tav>
                                        <p:tav tm="100000">
                                          <p:val>
                                            <p:strVal val="#ppt_x"/>
                                          </p:val>
                                        </p:tav>
                                      </p:tavLst>
                                    </p:anim>
                                    <p:anim calcmode="lin" valueType="num">
                                      <p:cBhvr additive="base">
                                        <p:cTn id="24" dur="75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75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750" fill="hold"/>
                                        <p:tgtEl>
                                          <p:spTgt spid="28"/>
                                        </p:tgtEl>
                                        <p:attrNameLst>
                                          <p:attrName>ppt_x</p:attrName>
                                        </p:attrNameLst>
                                      </p:cBhvr>
                                      <p:tavLst>
                                        <p:tav tm="0">
                                          <p:val>
                                            <p:strVal val="#ppt_x"/>
                                          </p:val>
                                        </p:tav>
                                        <p:tav tm="100000">
                                          <p:val>
                                            <p:strVal val="#ppt_x"/>
                                          </p:val>
                                        </p:tav>
                                      </p:tavLst>
                                    </p:anim>
                                    <p:anim calcmode="lin" valueType="num">
                                      <p:cBhvr additive="base">
                                        <p:cTn id="28"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0" grpId="0"/>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772697" y="6858000"/>
            <a:ext cx="1861246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048000" y="-3048000"/>
            <a:ext cx="6096000" cy="6096000"/>
          </a:xfrm>
          <a:prstGeom prst="ellipse">
            <a:avLst/>
          </a:prstGeom>
          <a:solidFill>
            <a:schemeClr val="bg1"/>
          </a:solidFill>
          <a:ln>
            <a:noFill/>
          </a:ln>
          <a:effectLst>
            <a:outerShdw blurRad="381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p:cNvSpPr/>
          <p:nvPr/>
        </p:nvSpPr>
        <p:spPr>
          <a:xfrm>
            <a:off x="5428275" y="5528606"/>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0" name="Rectangle 9"/>
          <p:cNvSpPr/>
          <p:nvPr/>
        </p:nvSpPr>
        <p:spPr>
          <a:xfrm>
            <a:off x="2832100" y="4811774"/>
            <a:ext cx="6527800"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Rectangle 12"/>
          <p:cNvSpPr/>
          <p:nvPr/>
        </p:nvSpPr>
        <p:spPr>
          <a:xfrm>
            <a:off x="4754832" y="1255544"/>
            <a:ext cx="2682336" cy="757130"/>
          </a:xfrm>
          <a:prstGeom prst="rect">
            <a:avLst/>
          </a:prstGeom>
        </p:spPr>
        <p:txBody>
          <a:bodyPr wrap="square">
            <a:spAutoFit/>
          </a:bodyPr>
          <a:lstStyle/>
          <a:p>
            <a:pPr algn="ctr">
              <a:lnSpc>
                <a:spcPct val="120000"/>
              </a:lnSpc>
            </a:pPr>
            <a:r>
              <a:rPr lang="id-ID" sz="1200" dirty="0">
                <a:solidFill>
                  <a:schemeClr val="bg1">
                    <a:lumMod val="65000"/>
                  </a:schemeClr>
                </a:solidFill>
                <a:latin typeface="+mj-lt"/>
                <a:cs typeface="Calibri"/>
              </a:rPr>
              <a:t>quis nostrud exerci tation ullamcorper suscipit lobortis nisl ut aliquip ex ea commodo consequat. </a:t>
            </a:r>
            <a:endParaRPr lang="en-US" sz="1200" dirty="0">
              <a:solidFill>
                <a:schemeClr val="bg1">
                  <a:lumMod val="65000"/>
                </a:schemeClr>
              </a:solidFill>
              <a:latin typeface="+mj-lt"/>
              <a:cs typeface="Calibri"/>
            </a:endParaRPr>
          </a:p>
        </p:txBody>
      </p:sp>
      <p:grpSp>
        <p:nvGrpSpPr>
          <p:cNvPr id="14" name="Group 13"/>
          <p:cNvGrpSpPr/>
          <p:nvPr/>
        </p:nvGrpSpPr>
        <p:grpSpPr>
          <a:xfrm>
            <a:off x="5029631" y="277589"/>
            <a:ext cx="2132738" cy="1089529"/>
            <a:chOff x="425697" y="4527549"/>
            <a:chExt cx="2132738" cy="1089529"/>
          </a:xfrm>
        </p:grpSpPr>
        <p:sp>
          <p:nvSpPr>
            <p:cNvPr id="15" name="Rectangle 14"/>
            <p:cNvSpPr/>
            <p:nvPr/>
          </p:nvSpPr>
          <p:spPr>
            <a:xfrm>
              <a:off x="425697" y="4527549"/>
              <a:ext cx="1111003" cy="1089529"/>
            </a:xfrm>
            <a:prstGeom prst="rect">
              <a:avLst/>
            </a:prstGeom>
          </p:spPr>
          <p:txBody>
            <a:bodyPr wrap="square">
              <a:spAutoFit/>
            </a:bodyPr>
            <a:lstStyle/>
            <a:p>
              <a:pPr algn="r">
                <a:lnSpc>
                  <a:spcPct val="120000"/>
                </a:lnSpc>
              </a:pPr>
              <a:r>
                <a:rPr lang="id-ID" sz="5400" b="1" dirty="0">
                  <a:solidFill>
                    <a:schemeClr val="tx1">
                      <a:lumMod val="75000"/>
                      <a:lumOff val="25000"/>
                    </a:schemeClr>
                  </a:solidFill>
                  <a:latin typeface="HelveticaNeue medium" panose="00000400000000000000" pitchFamily="2" charset="0"/>
                  <a:cs typeface="Calibri"/>
                </a:rPr>
                <a:t>23</a:t>
              </a:r>
              <a:endParaRPr lang="en-US" sz="5400" dirty="0">
                <a:solidFill>
                  <a:schemeClr val="bg1">
                    <a:lumMod val="65000"/>
                  </a:schemeClr>
                </a:solidFill>
                <a:latin typeface="HelveticaNeue medium" panose="00000400000000000000" pitchFamily="2" charset="0"/>
                <a:cs typeface="Calibri"/>
              </a:endParaRPr>
            </a:p>
          </p:txBody>
        </p:sp>
        <p:sp>
          <p:nvSpPr>
            <p:cNvPr id="16" name="Rectangle 15"/>
            <p:cNvSpPr/>
            <p:nvPr/>
          </p:nvSpPr>
          <p:spPr>
            <a:xfrm>
              <a:off x="1447432" y="4779147"/>
              <a:ext cx="1111003" cy="387798"/>
            </a:xfrm>
            <a:prstGeom prst="rect">
              <a:avLst/>
            </a:prstGeom>
          </p:spPr>
          <p:txBody>
            <a:bodyPr wrap="square">
              <a:spAutoFit/>
            </a:bodyPr>
            <a:lstStyle/>
            <a:p>
              <a:pPr>
                <a:lnSpc>
                  <a:spcPct val="120000"/>
                </a:lnSpc>
              </a:pPr>
              <a:r>
                <a:rPr lang="id-ID" sz="1600" b="1" dirty="0">
                  <a:solidFill>
                    <a:schemeClr val="tx1">
                      <a:lumMod val="75000"/>
                      <a:lumOff val="25000"/>
                    </a:schemeClr>
                  </a:solidFill>
                  <a:latin typeface="HelveticaNeue medium" panose="00000400000000000000" pitchFamily="2" charset="0"/>
                  <a:cs typeface="Calibri"/>
                </a:rPr>
                <a:t>March</a:t>
              </a:r>
              <a:endParaRPr lang="en-US" sz="1600" b="1" dirty="0">
                <a:solidFill>
                  <a:schemeClr val="bg1">
                    <a:lumMod val="65000"/>
                  </a:schemeClr>
                </a:solidFill>
                <a:latin typeface="HelveticaNeue medium" panose="00000400000000000000" pitchFamily="2" charset="0"/>
                <a:cs typeface="Calibri"/>
              </a:endParaRPr>
            </a:p>
          </p:txBody>
        </p:sp>
        <p:sp>
          <p:nvSpPr>
            <p:cNvPr id="17" name="Rectangle 16"/>
            <p:cNvSpPr/>
            <p:nvPr/>
          </p:nvSpPr>
          <p:spPr>
            <a:xfrm>
              <a:off x="1447432" y="5030747"/>
              <a:ext cx="1111003" cy="387798"/>
            </a:xfrm>
            <a:prstGeom prst="rect">
              <a:avLst/>
            </a:prstGeom>
          </p:spPr>
          <p:txBody>
            <a:bodyPr wrap="square">
              <a:spAutoFit/>
            </a:bodyPr>
            <a:lstStyle/>
            <a:p>
              <a:pPr>
                <a:lnSpc>
                  <a:spcPct val="120000"/>
                </a:lnSpc>
              </a:pPr>
              <a:r>
                <a:rPr lang="id-ID" sz="1600" dirty="0">
                  <a:solidFill>
                    <a:schemeClr val="bg1">
                      <a:lumMod val="75000"/>
                    </a:schemeClr>
                  </a:solidFill>
                  <a:latin typeface="HelveticaNeue medium" panose="00000400000000000000" pitchFamily="2" charset="0"/>
                  <a:cs typeface="Calibri"/>
                </a:rPr>
                <a:t>2017</a:t>
              </a:r>
              <a:endParaRPr lang="en-US" sz="1600" dirty="0">
                <a:solidFill>
                  <a:schemeClr val="bg1">
                    <a:lumMod val="75000"/>
                  </a:schemeClr>
                </a:solidFill>
                <a:latin typeface="HelveticaNeue medium" panose="00000400000000000000" pitchFamily="2" charset="0"/>
                <a:cs typeface="Calibri"/>
              </a:endParaRPr>
            </a:p>
          </p:txBody>
        </p:sp>
      </p:grpSp>
      <p:sp>
        <p:nvSpPr>
          <p:cNvPr id="3" name="Picture Placeholder 2"/>
          <p:cNvSpPr>
            <a:spLocks noGrp="1"/>
          </p:cNvSpPr>
          <p:nvPr>
            <p:ph type="pic" sz="quarter" idx="10"/>
          </p:nvPr>
        </p:nvSpPr>
        <p:spPr/>
      </p:sp>
    </p:spTree>
    <p:extLst>
      <p:ext uri="{BB962C8B-B14F-4D97-AF65-F5344CB8AC3E}">
        <p14:creationId xmlns:p14="http://schemas.microsoft.com/office/powerpoint/2010/main" val="3858586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p:cNvSpPr/>
          <p:nvPr/>
        </p:nvSpPr>
        <p:spPr>
          <a:xfrm rot="2700000">
            <a:off x="-59091" y="5630552"/>
            <a:ext cx="1016000" cy="1670564"/>
          </a:xfrm>
          <a:prstGeom prst="roundRect">
            <a:avLst>
              <a:gd name="adj" fmla="val 5000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8" name="Rectangle: Rounded Corners 47"/>
          <p:cNvSpPr/>
          <p:nvPr/>
        </p:nvSpPr>
        <p:spPr>
          <a:xfrm rot="2700000" flipH="1">
            <a:off x="253214" y="5169707"/>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Rectangle: Rounded Corners 48"/>
          <p:cNvSpPr/>
          <p:nvPr/>
        </p:nvSpPr>
        <p:spPr>
          <a:xfrm rot="2700000" flipH="1">
            <a:off x="2316474" y="4352866"/>
            <a:ext cx="45719" cy="2004557"/>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Rounded Corners 49"/>
          <p:cNvSpPr/>
          <p:nvPr/>
        </p:nvSpPr>
        <p:spPr>
          <a:xfrm rot="2700000" flipH="1">
            <a:off x="7578004" y="4063217"/>
            <a:ext cx="45793" cy="3811593"/>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Rounded Corners 50"/>
          <p:cNvSpPr/>
          <p:nvPr/>
        </p:nvSpPr>
        <p:spPr>
          <a:xfrm rot="2700000">
            <a:off x="10540832" y="-2630215"/>
            <a:ext cx="1016000" cy="5617028"/>
          </a:xfrm>
          <a:prstGeom prst="roundRect">
            <a:avLst>
              <a:gd name="adj" fmla="val 50000"/>
            </a:avLst>
          </a:prstGeom>
          <a:solidFill>
            <a:schemeClr val="bg1">
              <a:lumMod val="9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Rounded Corners 51"/>
          <p:cNvSpPr/>
          <p:nvPr/>
        </p:nvSpPr>
        <p:spPr>
          <a:xfrm rot="2700000">
            <a:off x="11095057" y="620978"/>
            <a:ext cx="695083" cy="1526373"/>
          </a:xfrm>
          <a:prstGeom prst="roundRect">
            <a:avLst>
              <a:gd name="adj" fmla="val 50000"/>
            </a:avLst>
          </a:prstGeom>
          <a:solidFill>
            <a:schemeClr val="bg1">
              <a:lumMod val="9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3" name="Group 52"/>
          <p:cNvGrpSpPr/>
          <p:nvPr/>
        </p:nvGrpSpPr>
        <p:grpSpPr>
          <a:xfrm>
            <a:off x="10896101" y="831111"/>
            <a:ext cx="1092994" cy="1106107"/>
            <a:chOff x="9789319" y="1181099"/>
            <a:chExt cx="1092994" cy="1106107"/>
          </a:xfrm>
        </p:grpSpPr>
        <p:sp>
          <p:nvSpPr>
            <p:cNvPr id="54" name="Oval 53"/>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Oval 54"/>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56" name="Group 55"/>
          <p:cNvGrpSpPr/>
          <p:nvPr/>
        </p:nvGrpSpPr>
        <p:grpSpPr>
          <a:xfrm>
            <a:off x="-644962" y="-1805690"/>
            <a:ext cx="15523628" cy="7372314"/>
            <a:chOff x="-644962" y="-1805690"/>
            <a:chExt cx="15523628" cy="7372314"/>
          </a:xfrm>
        </p:grpSpPr>
        <p:sp>
          <p:nvSpPr>
            <p:cNvPr id="57" name="Rectangle: Rounded Corners 56"/>
            <p:cNvSpPr/>
            <p:nvPr/>
          </p:nvSpPr>
          <p:spPr>
            <a:xfrm rot="2700000">
              <a:off x="11562152" y="-3645270"/>
              <a:ext cx="1016000" cy="5617028"/>
            </a:xfrm>
            <a:prstGeom prst="roundRect">
              <a:avLst>
                <a:gd name="adj" fmla="val 50000"/>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Rectangle: Rounded Corners 57"/>
            <p:cNvSpPr/>
            <p:nvPr/>
          </p:nvSpPr>
          <p:spPr>
            <a:xfrm rot="2700000">
              <a:off x="10580305" y="-4106204"/>
              <a:ext cx="1016000" cy="5617028"/>
            </a:xfrm>
            <a:prstGeom prst="roundRect">
              <a:avLst>
                <a:gd name="adj" fmla="val 50000"/>
              </a:avLst>
            </a:pr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9" name="Rectangle: Rounded Corners 58"/>
            <p:cNvSpPr/>
            <p:nvPr/>
          </p:nvSpPr>
          <p:spPr>
            <a:xfrm rot="2700000" flipH="1">
              <a:off x="9656665" y="2296495"/>
              <a:ext cx="184279" cy="3831779"/>
            </a:xfrm>
            <a:prstGeom prst="roundRect">
              <a:avLst>
                <a:gd name="adj" fmla="val 5000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Rectangle: Rounded Corners 59"/>
            <p:cNvSpPr/>
            <p:nvPr/>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1" name="Rectangle: Rounded Corners 60"/>
            <p:cNvSpPr/>
            <p:nvPr/>
          </p:nvSpPr>
          <p:spPr>
            <a:xfrm rot="2700000">
              <a:off x="7552981" y="-744033"/>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Rectangle: Rounded Corners 61"/>
            <p:cNvSpPr/>
            <p:nvPr/>
          </p:nvSpPr>
          <p:spPr>
            <a:xfrm rot="2700000">
              <a:off x="2300396" y="-937515"/>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3" name="Rectangle: Rounded Corners 62"/>
            <p:cNvSpPr/>
            <p:nvPr/>
          </p:nvSpPr>
          <p:spPr>
            <a:xfrm rot="2700000">
              <a:off x="887945" y="-1179708"/>
              <a:ext cx="764930" cy="26443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9" name="Rectangle: Rounded Corners 88"/>
            <p:cNvSpPr/>
            <p:nvPr/>
          </p:nvSpPr>
          <p:spPr>
            <a:xfrm rot="2700000" flipH="1">
              <a:off x="625789" y="-228792"/>
              <a:ext cx="50701" cy="25922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Rounded Corners 89"/>
            <p:cNvSpPr/>
            <p:nvPr/>
          </p:nvSpPr>
          <p:spPr>
            <a:xfrm rot="2700000" flipH="1">
              <a:off x="11207545" y="4393474"/>
              <a:ext cx="66130" cy="2280169"/>
            </a:xfrm>
            <a:prstGeom prst="roundRect">
              <a:avLst>
                <a:gd name="adj" fmla="val 50000"/>
              </a:avLst>
            </a:pr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 name="Rectangle 3"/>
          <p:cNvSpPr/>
          <p:nvPr/>
        </p:nvSpPr>
        <p:spPr>
          <a:xfrm>
            <a:off x="0" y="0"/>
            <a:ext cx="12192000" cy="6858000"/>
          </a:xfrm>
          <a:prstGeom prst="rect">
            <a:avLst/>
          </a:prstGeom>
          <a:solidFill>
            <a:schemeClr val="tx1">
              <a:lumMod val="85000"/>
              <a:lumOff val="1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64" name="Group 63"/>
          <p:cNvGrpSpPr/>
          <p:nvPr/>
        </p:nvGrpSpPr>
        <p:grpSpPr>
          <a:xfrm>
            <a:off x="1140821" y="4317111"/>
            <a:ext cx="4130040" cy="645841"/>
            <a:chOff x="3529470" y="3027655"/>
            <a:chExt cx="5133061" cy="802691"/>
          </a:xfrm>
          <a:effectLst>
            <a:outerShdw blurRad="63500" algn="ctr" rotWithShape="0">
              <a:schemeClr val="tx1">
                <a:lumMod val="95000"/>
                <a:lumOff val="5000"/>
                <a:alpha val="60000"/>
              </a:schemeClr>
            </a:outerShdw>
          </a:effectLst>
        </p:grpSpPr>
        <p:sp>
          <p:nvSpPr>
            <p:cNvPr id="65" name="Freeform: Shape 64"/>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66" name="Freeform: Shape 65"/>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grpSp>
          <p:nvGrpSpPr>
            <p:cNvPr id="67" name="Group 66"/>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82" name="Freeform: Shape 81"/>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3" name="Freeform: Shape 82"/>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4" name="Freeform: Shape 83"/>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5" name="Freeform: Shape 84"/>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6" name="Freeform: Shape 85"/>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7" name="Freeform: Shape 86"/>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grpSp>
        <p:sp>
          <p:nvSpPr>
            <p:cNvPr id="68" name="Freeform: Shape 67"/>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69" name="Freeform: Shape 68"/>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0" name="Freeform: Shape 69"/>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1" name="Freeform: Shape 70"/>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2" name="Freeform: Shape 71"/>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3" name="Freeform: Shape 72"/>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4" name="Freeform: Shape 73"/>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5" name="Freeform: Shape 74"/>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6" name="Freeform: Shape 75"/>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7" name="Freeform: Shape 76"/>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8" name="Freeform: Shape 77"/>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79" name="Freeform: Shape 78"/>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0" name="Freeform: Shape 79"/>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sp>
          <p:nvSpPr>
            <p:cNvPr id="81" name="Freeform: Shape 80"/>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a:p>
          </p:txBody>
        </p:sp>
      </p:grpSp>
      <p:sp>
        <p:nvSpPr>
          <p:cNvPr id="88" name="TextBox 87"/>
          <p:cNvSpPr txBox="1"/>
          <p:nvPr/>
        </p:nvSpPr>
        <p:spPr>
          <a:xfrm>
            <a:off x="3086685" y="5164570"/>
            <a:ext cx="2960042" cy="338554"/>
          </a:xfrm>
          <a:prstGeom prst="rect">
            <a:avLst/>
          </a:prstGeom>
          <a:noFill/>
        </p:spPr>
        <p:txBody>
          <a:bodyPr wrap="none" rtlCol="0">
            <a:spAutoFit/>
          </a:bodyPr>
          <a:lstStyle/>
          <a:p>
            <a:r>
              <a:rPr lang="en-US" sz="1600" dirty="0">
                <a:solidFill>
                  <a:schemeClr val="bg1">
                    <a:lumMod val="65000"/>
                  </a:schemeClr>
                </a:solidFill>
                <a:latin typeface="Arcon Rounded-" panose="00000500000000000000" pitchFamily="50" charset="0"/>
              </a:rPr>
              <a:t>Dynamic Presentation Template</a:t>
            </a:r>
            <a:endParaRPr lang="id-ID" sz="1600" dirty="0">
              <a:solidFill>
                <a:schemeClr val="bg1">
                  <a:lumMod val="65000"/>
                </a:schemeClr>
              </a:solidFill>
              <a:latin typeface="Arcon Rounded-" panose="00000500000000000000" pitchFamily="50"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1947584400"/>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1000" fill="hold"/>
                                        <p:tgtEl>
                                          <p:spTgt spid="47"/>
                                        </p:tgtEl>
                                        <p:attrNameLst>
                                          <p:attrName>ppt_x</p:attrName>
                                        </p:attrNameLst>
                                      </p:cBhvr>
                                      <p:tavLst>
                                        <p:tav tm="0">
                                          <p:val>
                                            <p:strVal val="0-#ppt_w/2"/>
                                          </p:val>
                                        </p:tav>
                                        <p:tav tm="100000">
                                          <p:val>
                                            <p:strVal val="#ppt_x"/>
                                          </p:val>
                                        </p:tav>
                                      </p:tavLst>
                                    </p:anim>
                                    <p:anim calcmode="lin" valueType="num">
                                      <p:cBhvr additive="base">
                                        <p:cTn id="8" dur="10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1000" fill="hold"/>
                                        <p:tgtEl>
                                          <p:spTgt spid="48"/>
                                        </p:tgtEl>
                                        <p:attrNameLst>
                                          <p:attrName>ppt_x</p:attrName>
                                        </p:attrNameLst>
                                      </p:cBhvr>
                                      <p:tavLst>
                                        <p:tav tm="0">
                                          <p:val>
                                            <p:strVal val="0-#ppt_w/2"/>
                                          </p:val>
                                        </p:tav>
                                        <p:tav tm="100000">
                                          <p:val>
                                            <p:strVal val="#ppt_x"/>
                                          </p:val>
                                        </p:tav>
                                      </p:tavLst>
                                    </p:anim>
                                    <p:anim calcmode="lin" valueType="num">
                                      <p:cBhvr additive="base">
                                        <p:cTn id="12" dur="10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1000" fill="hold"/>
                                        <p:tgtEl>
                                          <p:spTgt spid="49"/>
                                        </p:tgtEl>
                                        <p:attrNameLst>
                                          <p:attrName>ppt_x</p:attrName>
                                        </p:attrNameLst>
                                      </p:cBhvr>
                                      <p:tavLst>
                                        <p:tav tm="0">
                                          <p:val>
                                            <p:strVal val="0-#ppt_w/2"/>
                                          </p:val>
                                        </p:tav>
                                        <p:tav tm="100000">
                                          <p:val>
                                            <p:strVal val="#ppt_x"/>
                                          </p:val>
                                        </p:tav>
                                      </p:tavLst>
                                    </p:anim>
                                    <p:anim calcmode="lin" valueType="num">
                                      <p:cBhvr additive="base">
                                        <p:cTn id="16" dur="10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1000" fill="hold"/>
                                        <p:tgtEl>
                                          <p:spTgt spid="50"/>
                                        </p:tgtEl>
                                        <p:attrNameLst>
                                          <p:attrName>ppt_x</p:attrName>
                                        </p:attrNameLst>
                                      </p:cBhvr>
                                      <p:tavLst>
                                        <p:tav tm="0">
                                          <p:val>
                                            <p:strVal val="1+#ppt_w/2"/>
                                          </p:val>
                                        </p:tav>
                                        <p:tav tm="100000">
                                          <p:val>
                                            <p:strVal val="#ppt_x"/>
                                          </p:val>
                                        </p:tav>
                                      </p:tavLst>
                                    </p:anim>
                                    <p:anim calcmode="lin" valueType="num">
                                      <p:cBhvr additive="base">
                                        <p:cTn id="20" dur="1000" fill="hold"/>
                                        <p:tgtEl>
                                          <p:spTgt spid="5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1000" fill="hold"/>
                                        <p:tgtEl>
                                          <p:spTgt spid="51"/>
                                        </p:tgtEl>
                                        <p:attrNameLst>
                                          <p:attrName>ppt_x</p:attrName>
                                        </p:attrNameLst>
                                      </p:cBhvr>
                                      <p:tavLst>
                                        <p:tav tm="0">
                                          <p:val>
                                            <p:strVal val="1+#ppt_w/2"/>
                                          </p:val>
                                        </p:tav>
                                        <p:tav tm="100000">
                                          <p:val>
                                            <p:strVal val="#ppt_x"/>
                                          </p:val>
                                        </p:tav>
                                      </p:tavLst>
                                    </p:anim>
                                    <p:anim calcmode="lin" valueType="num">
                                      <p:cBhvr additive="base">
                                        <p:cTn id="24" dur="1000" fill="hold"/>
                                        <p:tgtEl>
                                          <p:spTgt spid="5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1000" fill="hold"/>
                                        <p:tgtEl>
                                          <p:spTgt spid="52"/>
                                        </p:tgtEl>
                                        <p:attrNameLst>
                                          <p:attrName>ppt_x</p:attrName>
                                        </p:attrNameLst>
                                      </p:cBhvr>
                                      <p:tavLst>
                                        <p:tav tm="0">
                                          <p:val>
                                            <p:strVal val="1+#ppt_w/2"/>
                                          </p:val>
                                        </p:tav>
                                        <p:tav tm="100000">
                                          <p:val>
                                            <p:strVal val="#ppt_x"/>
                                          </p:val>
                                        </p:tav>
                                      </p:tavLst>
                                    </p:anim>
                                    <p:anim calcmode="lin" valueType="num">
                                      <p:cBhvr additive="base">
                                        <p:cTn id="28" dur="1000" fill="hold"/>
                                        <p:tgtEl>
                                          <p:spTgt spid="52"/>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1+#ppt_w/2"/>
                                          </p:val>
                                        </p:tav>
                                        <p:tav tm="100000">
                                          <p:val>
                                            <p:strVal val="#ppt_x"/>
                                          </p:val>
                                        </p:tav>
                                      </p:tavLst>
                                    </p:anim>
                                    <p:anim calcmode="lin" valueType="num">
                                      <p:cBhvr additive="base">
                                        <p:cTn id="32" dur="1000" fill="hold"/>
                                        <p:tgtEl>
                                          <p:spTgt spid="53"/>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 calcmode="lin" valueType="num">
                                      <p:cBhvr additive="base">
                                        <p:cTn id="35" dur="1000" fill="hold"/>
                                        <p:tgtEl>
                                          <p:spTgt spid="56"/>
                                        </p:tgtEl>
                                        <p:attrNameLst>
                                          <p:attrName>ppt_x</p:attrName>
                                        </p:attrNameLst>
                                      </p:cBhvr>
                                      <p:tavLst>
                                        <p:tav tm="0">
                                          <p:val>
                                            <p:strVal val="1+#ppt_w/2"/>
                                          </p:val>
                                        </p:tav>
                                        <p:tav tm="100000">
                                          <p:val>
                                            <p:strVal val="#ppt_x"/>
                                          </p:val>
                                        </p:tav>
                                      </p:tavLst>
                                    </p:anim>
                                    <p:anim calcmode="lin" valueType="num">
                                      <p:cBhvr additive="base">
                                        <p:cTn id="36" dur="1000" fill="hold"/>
                                        <p:tgtEl>
                                          <p:spTgt spid="56"/>
                                        </p:tgtEl>
                                        <p:attrNameLst>
                                          <p:attrName>ppt_y</p:attrName>
                                        </p:attrNameLst>
                                      </p:cBhvr>
                                      <p:tavLst>
                                        <p:tav tm="0">
                                          <p:val>
                                            <p:strVal val="0-#ppt_h/2"/>
                                          </p:val>
                                        </p:tav>
                                        <p:tav tm="100000">
                                          <p:val>
                                            <p:strVal val="#ppt_y"/>
                                          </p:val>
                                        </p:tav>
                                      </p:tavLst>
                                    </p:anim>
                                  </p:childTnLst>
                                </p:cTn>
                              </p:par>
                              <p:par>
                                <p:cTn id="37" presetID="2" presetClass="entr" presetSubtype="8" decel="10000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750" fill="hold"/>
                                        <p:tgtEl>
                                          <p:spTgt spid="64"/>
                                        </p:tgtEl>
                                        <p:attrNameLst>
                                          <p:attrName>ppt_x</p:attrName>
                                        </p:attrNameLst>
                                      </p:cBhvr>
                                      <p:tavLst>
                                        <p:tav tm="0">
                                          <p:val>
                                            <p:strVal val="0-#ppt_w/2"/>
                                          </p:val>
                                        </p:tav>
                                        <p:tav tm="100000">
                                          <p:val>
                                            <p:strVal val="#ppt_x"/>
                                          </p:val>
                                        </p:tav>
                                      </p:tavLst>
                                    </p:anim>
                                    <p:anim calcmode="lin" valueType="num">
                                      <p:cBhvr additive="base">
                                        <p:cTn id="40" dur="750" fill="hold"/>
                                        <p:tgtEl>
                                          <p:spTgt spid="64"/>
                                        </p:tgtEl>
                                        <p:attrNameLst>
                                          <p:attrName>ppt_y</p:attrName>
                                        </p:attrNameLst>
                                      </p:cBhvr>
                                      <p:tavLst>
                                        <p:tav tm="0">
                                          <p:val>
                                            <p:strVal val="#ppt_y"/>
                                          </p:val>
                                        </p:tav>
                                        <p:tav tm="100000">
                                          <p:val>
                                            <p:strVal val="#ppt_y"/>
                                          </p:val>
                                        </p:tav>
                                      </p:tavLst>
                                    </p:anim>
                                  </p:childTnLst>
                                </p:cTn>
                              </p:par>
                              <p:par>
                                <p:cTn id="41" presetID="2" presetClass="entr" presetSubtype="8" decel="100000" fill="hold" grpId="0" nodeType="withEffect">
                                  <p:stCondLst>
                                    <p:cond delay="250"/>
                                  </p:stCondLst>
                                  <p:childTnLst>
                                    <p:set>
                                      <p:cBhvr>
                                        <p:cTn id="42" dur="1" fill="hold">
                                          <p:stCondLst>
                                            <p:cond delay="0"/>
                                          </p:stCondLst>
                                        </p:cTn>
                                        <p:tgtEl>
                                          <p:spTgt spid="88"/>
                                        </p:tgtEl>
                                        <p:attrNameLst>
                                          <p:attrName>style.visibility</p:attrName>
                                        </p:attrNameLst>
                                      </p:cBhvr>
                                      <p:to>
                                        <p:strVal val="visible"/>
                                      </p:to>
                                    </p:set>
                                    <p:anim calcmode="lin" valueType="num">
                                      <p:cBhvr additive="base">
                                        <p:cTn id="43" dur="750" fill="hold"/>
                                        <p:tgtEl>
                                          <p:spTgt spid="88"/>
                                        </p:tgtEl>
                                        <p:attrNameLst>
                                          <p:attrName>ppt_x</p:attrName>
                                        </p:attrNameLst>
                                      </p:cBhvr>
                                      <p:tavLst>
                                        <p:tav tm="0">
                                          <p:val>
                                            <p:strVal val="0-#ppt_w/2"/>
                                          </p:val>
                                        </p:tav>
                                        <p:tav tm="100000">
                                          <p:val>
                                            <p:strVal val="#ppt_x"/>
                                          </p:val>
                                        </p:tav>
                                      </p:tavLst>
                                    </p:anim>
                                    <p:anim calcmode="lin" valueType="num">
                                      <p:cBhvr additive="base">
                                        <p:cTn id="44" dur="75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8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2"/>
          </p:nvPr>
        </p:nvSpPr>
        <p:spPr>
          <a:xfrm>
            <a:off x="1084263" y="857250"/>
            <a:ext cx="5178425" cy="1571625"/>
          </a:xfrm>
        </p:spPr>
        <p:txBody>
          <a:bodyPr/>
          <a:lstStyle/>
          <a:p>
            <a:r>
              <a:rPr lang="en-US"/>
              <a:t>Two image placeholder</a:t>
            </a:r>
            <a:endParaRPr lang="id-ID" dirty="0"/>
          </a:p>
        </p:txBody>
      </p:sp>
      <p:sp>
        <p:nvSpPr>
          <p:cNvPr id="6" name="Freeform: Shape 5"/>
          <p:cNvSpPr/>
          <p:nvPr/>
        </p:nvSpPr>
        <p:spPr>
          <a:xfrm>
            <a:off x="1916594" y="5200650"/>
            <a:ext cx="1166461" cy="1067686"/>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15" name="Freeform: Shape 14"/>
          <p:cNvSpPr/>
          <p:nvPr/>
        </p:nvSpPr>
        <p:spPr>
          <a:xfrm>
            <a:off x="5811280" y="2277837"/>
            <a:ext cx="1166461" cy="1067686"/>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19" name="Rectangle 18"/>
          <p:cNvSpPr/>
          <p:nvPr/>
        </p:nvSpPr>
        <p:spPr>
          <a:xfrm>
            <a:off x="1084267" y="2577881"/>
            <a:ext cx="3647753" cy="794064"/>
          </a:xfrm>
          <a:prstGeom prst="rect">
            <a:avLst/>
          </a:prstGeom>
        </p:spPr>
        <p:txBody>
          <a:bodyPr wrap="square">
            <a:spAutoFit/>
          </a:bodyPr>
          <a:lstStyle/>
          <a:p>
            <a:pPr>
              <a:lnSpc>
                <a:spcPct val="120000"/>
              </a:lnSpc>
            </a:pPr>
            <a:r>
              <a:rPr lang="id-ID" sz="14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3" name="AutoShape 139"/>
          <p:cNvSpPr>
            <a:spLocks/>
          </p:cNvSpPr>
          <p:nvPr/>
        </p:nvSpPr>
        <p:spPr bwMode="auto">
          <a:xfrm>
            <a:off x="8461834" y="3800153"/>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lumMod val="95000"/>
            </a:schemeClr>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24" name="Rectangle 23"/>
          <p:cNvSpPr/>
          <p:nvPr/>
        </p:nvSpPr>
        <p:spPr>
          <a:xfrm>
            <a:off x="9064345" y="3890181"/>
            <a:ext cx="2533234" cy="867930"/>
          </a:xfrm>
          <a:prstGeom prst="rect">
            <a:avLst/>
          </a:prstGeom>
        </p:spPr>
        <p:txBody>
          <a:bodyPr wrap="square">
            <a:spAutoFit/>
          </a:bodyPr>
          <a:lstStyle/>
          <a:p>
            <a:pPr>
              <a:lnSpc>
                <a:spcPct val="120000"/>
              </a:lnSpc>
            </a:pPr>
            <a:r>
              <a:rPr lang="id-ID" sz="1400" dirty="0">
                <a:solidFill>
                  <a:schemeClr val="bg1">
                    <a:lumMod val="65000"/>
                  </a:schemeClr>
                </a:solidFill>
                <a:latin typeface="Segoe UI Light" panose="020B0502040204020203" pitchFamily="34" charset="0"/>
                <a:cs typeface="Segoe UI Light" panose="020B0502040204020203" pitchFamily="34" charset="0"/>
              </a:rPr>
              <a:t>Lorem ipsum dolor sit amet, consectetuer adipiscing elit, sed diam</a:t>
            </a:r>
            <a:endParaRPr lang="en-US" sz="14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5" name="Rectangle 24"/>
          <p:cNvSpPr/>
          <p:nvPr/>
        </p:nvSpPr>
        <p:spPr>
          <a:xfrm>
            <a:off x="9059118" y="3553503"/>
            <a:ext cx="2653321" cy="365678"/>
          </a:xfrm>
          <a:prstGeom prst="rect">
            <a:avLst/>
          </a:prstGeom>
        </p:spPr>
        <p:txBody>
          <a:bodyPr wrap="square">
            <a:spAutoFit/>
          </a:bodyPr>
          <a:lstStyle/>
          <a:p>
            <a:pPr>
              <a:lnSpc>
                <a:spcPct val="120000"/>
              </a:lnSpc>
            </a:pPr>
            <a:r>
              <a:rPr lang="en-US" sz="1600" dirty="0">
                <a:solidFill>
                  <a:schemeClr val="bg1"/>
                </a:solidFill>
                <a:latin typeface="Aller" panose="02000503030000020004" pitchFamily="2" charset="0"/>
                <a:cs typeface="Segoe UI Light" panose="020B0502040204020203" pitchFamily="34" charset="0"/>
              </a:rPr>
              <a:t>Best Rating</a:t>
            </a:r>
          </a:p>
        </p:txBody>
      </p:sp>
      <p:grpSp>
        <p:nvGrpSpPr>
          <p:cNvPr id="20" name="Group 19"/>
          <p:cNvGrpSpPr/>
          <p:nvPr/>
        </p:nvGrpSpPr>
        <p:grpSpPr>
          <a:xfrm>
            <a:off x="6709234" y="5207728"/>
            <a:ext cx="464344" cy="464344"/>
            <a:chOff x="8204317" y="2115665"/>
            <a:chExt cx="464344" cy="464344"/>
          </a:xfrm>
          <a:solidFill>
            <a:schemeClr val="bg1">
              <a:lumMod val="95000"/>
            </a:schemeClr>
          </a:solidFill>
        </p:grpSpPr>
        <p:sp>
          <p:nvSpPr>
            <p:cNvPr id="21"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22"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grpSp>
      <p:sp>
        <p:nvSpPr>
          <p:cNvPr id="26" name="Rectangle 25"/>
          <p:cNvSpPr/>
          <p:nvPr/>
        </p:nvSpPr>
        <p:spPr>
          <a:xfrm>
            <a:off x="7311744" y="5304900"/>
            <a:ext cx="2412139" cy="867930"/>
          </a:xfrm>
          <a:prstGeom prst="rect">
            <a:avLst/>
          </a:prstGeom>
        </p:spPr>
        <p:txBody>
          <a:bodyPr wrap="square">
            <a:spAutoFit/>
          </a:bodyPr>
          <a:lstStyle/>
          <a:p>
            <a:pPr>
              <a:lnSpc>
                <a:spcPct val="120000"/>
              </a:lnSpc>
            </a:pPr>
            <a:r>
              <a:rPr lang="id-ID" sz="1400" dirty="0">
                <a:solidFill>
                  <a:schemeClr val="bg1">
                    <a:lumMod val="65000"/>
                  </a:schemeClr>
                </a:solidFill>
                <a:latin typeface="Segoe UI Light" panose="020B0502040204020203" pitchFamily="34" charset="0"/>
                <a:cs typeface="Segoe UI Light" panose="020B0502040204020203" pitchFamily="34" charset="0"/>
              </a:rPr>
              <a:t>Lorem ipsum dolor sit amet, consectetuer adipiscing elit, sed diam</a:t>
            </a:r>
            <a:endParaRPr lang="en-US" sz="14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7" name="Rectangle 26"/>
          <p:cNvSpPr/>
          <p:nvPr/>
        </p:nvSpPr>
        <p:spPr>
          <a:xfrm>
            <a:off x="7306518" y="4968222"/>
            <a:ext cx="2653321" cy="365678"/>
          </a:xfrm>
          <a:prstGeom prst="rect">
            <a:avLst/>
          </a:prstGeom>
        </p:spPr>
        <p:txBody>
          <a:bodyPr wrap="square">
            <a:spAutoFit/>
          </a:bodyPr>
          <a:lstStyle/>
          <a:p>
            <a:pPr>
              <a:lnSpc>
                <a:spcPct val="120000"/>
              </a:lnSpc>
            </a:pPr>
            <a:r>
              <a:rPr lang="en-US" sz="1600" dirty="0">
                <a:solidFill>
                  <a:schemeClr val="bg1"/>
                </a:solidFill>
                <a:latin typeface="Aller" panose="02000503030000020004" pitchFamily="2" charset="0"/>
                <a:cs typeface="Segoe UI Light" panose="020B0502040204020203" pitchFamily="34" charset="0"/>
              </a:rPr>
              <a:t>High Quality</a:t>
            </a:r>
          </a:p>
        </p:txBody>
      </p:sp>
      <p:sp>
        <p:nvSpPr>
          <p:cNvPr id="3" name="Picture Placeholder 2"/>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707984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200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2" presetClass="entr" presetSubtype="2" decel="100000" fill="hold" grpId="0" nodeType="withEffect">
                                  <p:stCondLst>
                                    <p:cond delay="225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250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1+#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275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2" decel="100000" fill="hold" nodeType="withEffect">
                                  <p:stCondLst>
                                    <p:cond delay="325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350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1+#ppt_w/2"/>
                                          </p:val>
                                        </p:tav>
                                        <p:tav tm="100000">
                                          <p:val>
                                            <p:strVal val="#ppt_x"/>
                                          </p:val>
                                        </p:tav>
                                      </p:tavLst>
                                    </p:anim>
                                    <p:anim calcmode="lin" valueType="num">
                                      <p:cBhvr additive="base">
                                        <p:cTn id="34" dur="500" fill="hold"/>
                                        <p:tgtEl>
                                          <p:spTgt spid="27"/>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375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1+#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9" grpId="0"/>
      <p:bldP spid="23" grpId="0" animBg="1"/>
      <p:bldP spid="24" grpId="0"/>
      <p:bldP spid="25" grpId="0"/>
      <p:bldP spid="26" grpId="0"/>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1084263" y="857250"/>
            <a:ext cx="5178425" cy="1571625"/>
          </a:xfrm>
        </p:spPr>
        <p:txBody>
          <a:bodyPr/>
          <a:lstStyle/>
          <a:p>
            <a:r>
              <a:rPr lang="en-US"/>
              <a:t>Creative image placeholder</a:t>
            </a:r>
            <a:endParaRPr lang="id-ID" dirty="0"/>
          </a:p>
        </p:txBody>
      </p:sp>
      <p:sp>
        <p:nvSpPr>
          <p:cNvPr id="8" name="Rectangle 7"/>
          <p:cNvSpPr/>
          <p:nvPr/>
        </p:nvSpPr>
        <p:spPr>
          <a:xfrm>
            <a:off x="1084268" y="2577881"/>
            <a:ext cx="2703962" cy="1237262"/>
          </a:xfrm>
          <a:prstGeom prst="rect">
            <a:avLst/>
          </a:prstGeom>
        </p:spPr>
        <p:txBody>
          <a:bodyPr wrap="square">
            <a:spAutoFit/>
          </a:bodyPr>
          <a:lstStyle/>
          <a:p>
            <a:pPr>
              <a:lnSpc>
                <a:spcPct val="120000"/>
              </a:lnSpc>
            </a:pPr>
            <a:r>
              <a:rPr lang="id-ID" sz="14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0" name="Rectangle 9"/>
          <p:cNvSpPr/>
          <p:nvPr/>
        </p:nvSpPr>
        <p:spPr>
          <a:xfrm>
            <a:off x="6576612" y="3870946"/>
            <a:ext cx="3684988" cy="1938992"/>
          </a:xfrm>
          <a:prstGeom prst="rect">
            <a:avLst/>
          </a:prstGeom>
        </p:spPr>
        <p:txBody>
          <a:bodyPr wrap="square">
            <a:spAutoFit/>
          </a:bodyPr>
          <a:lstStyle/>
          <a:p>
            <a:pPr>
              <a:lnSpc>
                <a:spcPct val="120000"/>
              </a:lnSpc>
            </a:pPr>
            <a:r>
              <a:rPr lang="id-ID" sz="2000" i="1" dirty="0">
                <a:solidFill>
                  <a:schemeClr val="bg1">
                    <a:lumMod val="75000"/>
                  </a:schemeClr>
                </a:solidFill>
                <a:latin typeface="Segoe UI Light" panose="020B0502040204020203" pitchFamily="34" charset="0"/>
                <a:cs typeface="Segoe UI Light" panose="020B0502040204020203" pitchFamily="34" charset="0"/>
              </a:rPr>
              <a:t>Ut wisi enim ad minim veniam, quis nostrud exerci tation ullamcorper suscipit lobortis nisl ut aliquip ex ea commodo consequat. </a:t>
            </a:r>
            <a:endParaRPr lang="en-US" sz="2000" i="1" dirty="0">
              <a:solidFill>
                <a:schemeClr val="bg1">
                  <a:lumMod val="75000"/>
                </a:schemeClr>
              </a:solidFill>
              <a:latin typeface="Segoe UI Light" panose="020B0502040204020203" pitchFamily="34" charset="0"/>
              <a:cs typeface="Segoe UI Light" panose="020B0502040204020203" pitchFamily="34" charset="0"/>
            </a:endParaRPr>
          </a:p>
        </p:txBody>
      </p:sp>
      <p:sp>
        <p:nvSpPr>
          <p:cNvPr id="11" name="Rectangle 10"/>
          <p:cNvSpPr/>
          <p:nvPr/>
        </p:nvSpPr>
        <p:spPr>
          <a:xfrm>
            <a:off x="6471256" y="2577881"/>
            <a:ext cx="1003058" cy="2406428"/>
          </a:xfrm>
          <a:prstGeom prst="rect">
            <a:avLst/>
          </a:prstGeom>
        </p:spPr>
        <p:txBody>
          <a:bodyPr wrap="square">
            <a:spAutoFit/>
          </a:bodyPr>
          <a:lstStyle/>
          <a:p>
            <a:pPr>
              <a:lnSpc>
                <a:spcPct val="120000"/>
              </a:lnSpc>
            </a:pPr>
            <a:r>
              <a:rPr lang="en-US" sz="13800" b="1" dirty="0">
                <a:solidFill>
                  <a:schemeClr val="bg1">
                    <a:lumMod val="65000"/>
                  </a:schemeClr>
                </a:solidFill>
                <a:latin typeface="Arial" panose="020B0604020202020204" pitchFamily="34" charset="0"/>
                <a:cs typeface="Arial" panose="020B0604020202020204" pitchFamily="34" charset="0"/>
              </a:rPr>
              <a:t>“</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415150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5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1+#ppt_w/2"/>
                                          </p:val>
                                        </p:tav>
                                        <p:tav tm="100000">
                                          <p:val>
                                            <p:strVal val="#ppt_x"/>
                                          </p:val>
                                        </p:tav>
                                      </p:tavLst>
                                    </p:anim>
                                    <p:anim calcmode="lin" valueType="num">
                                      <p:cBhvr additive="base">
                                        <p:cTn id="12" dur="75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7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1+#ppt_w/2"/>
                                          </p:val>
                                        </p:tav>
                                        <p:tav tm="100000">
                                          <p:val>
                                            <p:strVal val="#ppt_x"/>
                                          </p:val>
                                        </p:tav>
                                      </p:tavLst>
                                    </p:anim>
                                    <p:anim calcmode="lin" valueType="num">
                                      <p:cBhvr additive="base">
                                        <p:cTn id="16"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sp>
      <p:sp>
        <p:nvSpPr>
          <p:cNvPr id="24" name="Freeform: Shape 23"/>
          <p:cNvSpPr/>
          <p:nvPr/>
        </p:nvSpPr>
        <p:spPr>
          <a:xfrm rot="-2700000">
            <a:off x="1020434" y="4657394"/>
            <a:ext cx="1301046" cy="1190874"/>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25" name="Rectangle 24"/>
          <p:cNvSpPr/>
          <p:nvPr/>
        </p:nvSpPr>
        <p:spPr>
          <a:xfrm>
            <a:off x="5597491" y="4614242"/>
            <a:ext cx="3716299" cy="757130"/>
          </a:xfrm>
          <a:prstGeom prst="rect">
            <a:avLst/>
          </a:prstGeom>
        </p:spPr>
        <p:txBody>
          <a:bodyPr wrap="square">
            <a:spAutoFit/>
          </a:bodyPr>
          <a:lstStyle/>
          <a:p>
            <a:pPr>
              <a:lnSpc>
                <a:spcPct val="120000"/>
              </a:lnSpc>
            </a:pPr>
            <a:r>
              <a:rPr lang="id-ID" sz="1200" b="1" dirty="0">
                <a:solidFill>
                  <a:schemeClr val="bg1">
                    <a:lumMod val="7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7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75000"/>
                </a:schemeClr>
              </a:solidFill>
              <a:latin typeface="Segoe UI Light" panose="020B0502040204020203" pitchFamily="34" charset="0"/>
              <a:cs typeface="Segoe UI Light" panose="020B0502040204020203" pitchFamily="34" charset="0"/>
            </a:endParaRPr>
          </a:p>
        </p:txBody>
      </p:sp>
      <p:sp>
        <p:nvSpPr>
          <p:cNvPr id="26" name="Rectangle 25"/>
          <p:cNvSpPr/>
          <p:nvPr/>
        </p:nvSpPr>
        <p:spPr>
          <a:xfrm>
            <a:off x="5597491" y="5529392"/>
            <a:ext cx="3716299" cy="326884"/>
          </a:xfrm>
          <a:prstGeom prst="rect">
            <a:avLst/>
          </a:prstGeom>
        </p:spPr>
        <p:txBody>
          <a:bodyPr wrap="square">
            <a:spAutoFit/>
          </a:bodyPr>
          <a:lstStyle/>
          <a:p>
            <a:pPr>
              <a:lnSpc>
                <a:spcPct val="120000"/>
              </a:lnSpc>
            </a:pPr>
            <a:r>
              <a:rPr lang="en-US" sz="1400" b="1" i="1" dirty="0">
                <a:solidFill>
                  <a:schemeClr val="bg1">
                    <a:lumMod val="75000"/>
                  </a:schemeClr>
                </a:solidFill>
                <a:latin typeface="Segoe UI Light" panose="020B0502040204020203" pitchFamily="34" charset="0"/>
                <a:cs typeface="Segoe UI Light" panose="020B0502040204020203" pitchFamily="34" charset="0"/>
              </a:rPr>
              <a:t>“</a:t>
            </a:r>
            <a:r>
              <a:rPr lang="id-ID" sz="1400" b="1" i="1" dirty="0">
                <a:solidFill>
                  <a:schemeClr val="bg1">
                    <a:lumMod val="7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75000"/>
                </a:schemeClr>
              </a:solidFill>
              <a:latin typeface="Segoe UI Light" panose="020B0502040204020203" pitchFamily="34" charset="0"/>
              <a:cs typeface="Segoe UI Light" panose="020B0502040204020203" pitchFamily="34" charset="0"/>
            </a:endParaRPr>
          </a:p>
        </p:txBody>
      </p:sp>
      <p:sp>
        <p:nvSpPr>
          <p:cNvPr id="27" name="Rectangle: Rounded Corners 26"/>
          <p:cNvSpPr/>
          <p:nvPr/>
        </p:nvSpPr>
        <p:spPr>
          <a:xfrm>
            <a:off x="6304627" y="4150686"/>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a:off x="6484627" y="2252547"/>
            <a:ext cx="4391162"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arouse presentation</a:t>
            </a:r>
          </a:p>
          <a:p>
            <a:r>
              <a:rPr lang="en-US" sz="3600" dirty="0">
                <a:solidFill>
                  <a:schemeClr val="bg1"/>
                </a:solidFill>
                <a:latin typeface="HelveticaNeue medium" panose="00000400000000000000" pitchFamily="2" charset="0"/>
                <a:cs typeface="Segoe UI" panose="020B0502040204020203" pitchFamily="34" charset="0"/>
              </a:rPr>
              <a:t>Image slide</a:t>
            </a:r>
          </a:p>
        </p:txBody>
      </p:sp>
    </p:spTree>
    <p:extLst>
      <p:ext uri="{BB962C8B-B14F-4D97-AF65-F5344CB8AC3E}">
        <p14:creationId xmlns:p14="http://schemas.microsoft.com/office/powerpoint/2010/main" val="4291077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1+#ppt_w/2"/>
                                          </p:val>
                                        </p:tav>
                                        <p:tav tm="100000">
                                          <p:val>
                                            <p:strVal val="#ppt_x"/>
                                          </p:val>
                                        </p:tav>
                                      </p:tavLst>
                                    </p:anim>
                                    <p:anim calcmode="lin" valueType="num">
                                      <p:cBhvr additive="base">
                                        <p:cTn id="8" dur="75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1+#ppt_w/2"/>
                                          </p:val>
                                        </p:tav>
                                        <p:tav tm="100000">
                                          <p:val>
                                            <p:strVal val="#ppt_x"/>
                                          </p:val>
                                        </p:tav>
                                      </p:tavLst>
                                    </p:anim>
                                    <p:anim calcmode="lin" valueType="num">
                                      <p:cBhvr additive="base">
                                        <p:cTn id="12" dur="75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75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1+#ppt_w/2"/>
                                          </p:val>
                                        </p:tav>
                                        <p:tav tm="100000">
                                          <p:val>
                                            <p:strVal val="#ppt_x"/>
                                          </p:val>
                                        </p:tav>
                                      </p:tavLst>
                                    </p:anim>
                                    <p:anim calcmode="lin" valueType="num">
                                      <p:cBhvr additive="base">
                                        <p:cTn id="16" dur="75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750" fill="hold"/>
                                        <p:tgtEl>
                                          <p:spTgt spid="26"/>
                                        </p:tgtEl>
                                        <p:attrNameLst>
                                          <p:attrName>ppt_x</p:attrName>
                                        </p:attrNameLst>
                                      </p:cBhvr>
                                      <p:tavLst>
                                        <p:tav tm="0">
                                          <p:val>
                                            <p:strVal val="1+#ppt_w/2"/>
                                          </p:val>
                                        </p:tav>
                                        <p:tav tm="100000">
                                          <p:val>
                                            <p:strVal val="#ppt_x"/>
                                          </p:val>
                                        </p:tav>
                                      </p:tavLst>
                                    </p:anim>
                                    <p:anim calcmode="lin" valueType="num">
                                      <p:cBhvr additive="base">
                                        <p:cTn id="20" dur="75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animBg="1"/>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124700" y="5130437"/>
            <a:ext cx="4223047" cy="757130"/>
          </a:xfrm>
          <a:prstGeom prst="rect">
            <a:avLst/>
          </a:prstGeom>
        </p:spPr>
        <p:txBody>
          <a:bodyPr wrap="square">
            <a:spAutoFit/>
          </a:bodyPr>
          <a:lstStyle/>
          <a:p>
            <a:pPr algn="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Rectangle 12"/>
          <p:cNvSpPr/>
          <p:nvPr/>
        </p:nvSpPr>
        <p:spPr>
          <a:xfrm>
            <a:off x="6956585" y="3072427"/>
            <a:ext cx="4391162" cy="1754326"/>
          </a:xfrm>
          <a:prstGeom prst="rect">
            <a:avLst/>
          </a:prstGeom>
        </p:spPr>
        <p:txBody>
          <a:bodyPr wrap="square">
            <a:spAutoFit/>
          </a:bodyPr>
          <a:lstStyle/>
          <a:p>
            <a:pPr algn="r"/>
            <a:r>
              <a:rPr lang="en-US" sz="3600" dirty="0">
                <a:solidFill>
                  <a:schemeClr val="bg1"/>
                </a:solidFill>
                <a:latin typeface="HelveticaNeue medium" panose="00000400000000000000" pitchFamily="2" charset="0"/>
                <a:cs typeface="Segoe UI" panose="020B0502040204020203" pitchFamily="34" charset="0"/>
              </a:rPr>
              <a:t>arouse presentation</a:t>
            </a:r>
          </a:p>
          <a:p>
            <a:pPr algn="r"/>
            <a:r>
              <a:rPr lang="en-US" sz="3600" dirty="0">
                <a:solidFill>
                  <a:schemeClr val="bg1"/>
                </a:solidFill>
                <a:latin typeface="HelveticaNeue medium" panose="00000400000000000000" pitchFamily="2" charset="0"/>
                <a:cs typeface="Segoe UI" panose="020B0502040204020203" pitchFamily="34" charset="0"/>
              </a:rPr>
              <a:t>Image slide</a:t>
            </a:r>
          </a:p>
        </p:txBody>
      </p:sp>
      <p:sp>
        <p:nvSpPr>
          <p:cNvPr id="24" name="Freeform: Shape 23"/>
          <p:cNvSpPr/>
          <p:nvPr/>
        </p:nvSpPr>
        <p:spPr>
          <a:xfrm rot="-2700000">
            <a:off x="-136646" y="4244515"/>
            <a:ext cx="1301046" cy="1190874"/>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25" name="Freeform: Shape 24"/>
          <p:cNvSpPr/>
          <p:nvPr/>
        </p:nvSpPr>
        <p:spPr>
          <a:xfrm rot="-2700000">
            <a:off x="3420263" y="5036994"/>
            <a:ext cx="1301046" cy="1190874"/>
          </a:xfrm>
          <a:custGeom>
            <a:avLst/>
            <a:gdLst>
              <a:gd name="connsiteX0" fmla="*/ 838989 w 2126359"/>
              <a:gd name="connsiteY0" fmla="*/ 0 h 1946300"/>
              <a:gd name="connsiteX1" fmla="*/ 1009701 w 2126359"/>
              <a:gd name="connsiteY1" fmla="*/ 81883 h 1946300"/>
              <a:gd name="connsiteX2" fmla="*/ 2126359 w 2126359"/>
              <a:gd name="connsiteY2" fmla="*/ 1939128 h 1946300"/>
              <a:gd name="connsiteX3" fmla="*/ 1107657 w 2126359"/>
              <a:gd name="connsiteY3" fmla="*/ 1946300 h 1946300"/>
              <a:gd name="connsiteX4" fmla="*/ 1085910 w 2126359"/>
              <a:gd name="connsiteY4" fmla="*/ 1730589 h 1946300"/>
              <a:gd name="connsiteX5" fmla="*/ 222891 w 2126359"/>
              <a:gd name="connsiteY5" fmla="*/ 867570 h 1946300"/>
              <a:gd name="connsiteX6" fmla="*/ 0 w 2126359"/>
              <a:gd name="connsiteY6" fmla="*/ 845101 h 1946300"/>
              <a:gd name="connsiteX7" fmla="*/ 4 w 2126359"/>
              <a:gd name="connsiteY7" fmla="*/ 838986 h 194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26359" h="1946300">
                <a:moveTo>
                  <a:pt x="838989" y="0"/>
                </a:moveTo>
                <a:lnTo>
                  <a:pt x="1009701" y="81883"/>
                </a:lnTo>
                <a:cubicBezTo>
                  <a:pt x="1670319" y="439117"/>
                  <a:pt x="2120704" y="1135860"/>
                  <a:pt x="2126359" y="1939128"/>
                </a:cubicBezTo>
                <a:lnTo>
                  <a:pt x="1107657" y="1946300"/>
                </a:lnTo>
                <a:lnTo>
                  <a:pt x="1085910" y="1730589"/>
                </a:lnTo>
                <a:cubicBezTo>
                  <a:pt x="997268" y="1297404"/>
                  <a:pt x="656077" y="956214"/>
                  <a:pt x="222891" y="867570"/>
                </a:cubicBezTo>
                <a:lnTo>
                  <a:pt x="0" y="845101"/>
                </a:lnTo>
                <a:lnTo>
                  <a:pt x="4" y="838986"/>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
        <p:nvSpPr>
          <p:cNvPr id="3" name="Picture Placeholder 2"/>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4281028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2" presetClass="entr" presetSubtype="2" decel="10000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750" fill="hold"/>
                                        <p:tgtEl>
                                          <p:spTgt spid="13"/>
                                        </p:tgtEl>
                                        <p:attrNameLst>
                                          <p:attrName>ppt_x</p:attrName>
                                        </p:attrNameLst>
                                      </p:cBhvr>
                                      <p:tavLst>
                                        <p:tav tm="0">
                                          <p:val>
                                            <p:strVal val="1+#ppt_w/2"/>
                                          </p:val>
                                        </p:tav>
                                        <p:tav tm="100000">
                                          <p:val>
                                            <p:strVal val="#ppt_x"/>
                                          </p:val>
                                        </p:tav>
                                      </p:tavLst>
                                    </p:anim>
                                    <p:anim calcmode="lin" valueType="num">
                                      <p:cBhvr additive="base">
                                        <p:cTn id="14" dur="75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2" decel="100000" fill="hold" grpId="0" nodeType="withEffect">
                                  <p:stCondLst>
                                    <p:cond delay="125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750" fill="hold"/>
                                        <p:tgtEl>
                                          <p:spTgt spid="12"/>
                                        </p:tgtEl>
                                        <p:attrNameLst>
                                          <p:attrName>ppt_x</p:attrName>
                                        </p:attrNameLst>
                                      </p:cBhvr>
                                      <p:tavLst>
                                        <p:tav tm="0">
                                          <p:val>
                                            <p:strVal val="1+#ppt_w/2"/>
                                          </p:val>
                                        </p:tav>
                                        <p:tav tm="100000">
                                          <p:val>
                                            <p:strVal val="#ppt_x"/>
                                          </p:val>
                                        </p:tav>
                                      </p:tavLst>
                                    </p:anim>
                                    <p:anim calcmode="lin" valueType="num">
                                      <p:cBhvr additive="base">
                                        <p:cTn id="18"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1084263" y="857250"/>
            <a:ext cx="5178425" cy="1571625"/>
          </a:xfrm>
        </p:spPr>
        <p:txBody>
          <a:bodyPr/>
          <a:lstStyle/>
          <a:p>
            <a:r>
              <a:rPr lang="en-US"/>
              <a:t>Three round</a:t>
            </a:r>
          </a:p>
          <a:p>
            <a:r>
              <a:rPr lang="en-US"/>
              <a:t>image</a:t>
            </a:r>
            <a:endParaRPr lang="id-ID" dirty="0"/>
          </a:p>
        </p:txBody>
      </p:sp>
      <p:sp>
        <p:nvSpPr>
          <p:cNvPr id="8" name="Rectangle: Rounded Corners 7"/>
          <p:cNvSpPr/>
          <p:nvPr/>
        </p:nvSpPr>
        <p:spPr>
          <a:xfrm>
            <a:off x="8314291" y="5690315"/>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9" name="Rectangle 8"/>
          <p:cNvSpPr/>
          <p:nvPr/>
        </p:nvSpPr>
        <p:spPr>
          <a:xfrm>
            <a:off x="8203524" y="4579208"/>
            <a:ext cx="3504062" cy="9787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3"/>
          </p:nvPr>
        </p:nvSpPr>
        <p:spPr/>
      </p:sp>
      <p:sp>
        <p:nvSpPr>
          <p:cNvPr id="5" name="Picture Placeholder 4"/>
          <p:cNvSpPr>
            <a:spLocks noGrp="1"/>
          </p:cNvSpPr>
          <p:nvPr>
            <p:ph type="pic" sz="quarter" idx="14"/>
          </p:nvPr>
        </p:nvSpPr>
        <p:spPr/>
      </p:sp>
      <p:sp>
        <p:nvSpPr>
          <p:cNvPr id="10" name="Picture Placeholder 9"/>
          <p:cNvSpPr>
            <a:spLocks noGrp="1"/>
          </p:cNvSpPr>
          <p:nvPr>
            <p:ph type="pic" sz="quarter" idx="15"/>
          </p:nvPr>
        </p:nvSpPr>
        <p:spPr/>
      </p:sp>
    </p:spTree>
    <p:extLst>
      <p:ext uri="{BB962C8B-B14F-4D97-AF65-F5344CB8AC3E}">
        <p14:creationId xmlns:p14="http://schemas.microsoft.com/office/powerpoint/2010/main" val="36433176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75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783580" y="4529216"/>
            <a:ext cx="371629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8" name="Rectangle 7"/>
          <p:cNvSpPr/>
          <p:nvPr/>
        </p:nvSpPr>
        <p:spPr>
          <a:xfrm>
            <a:off x="5783580" y="5444366"/>
            <a:ext cx="3716299" cy="326884"/>
          </a:xfrm>
          <a:prstGeom prst="rect">
            <a:avLst/>
          </a:prstGeom>
        </p:spPr>
        <p:txBody>
          <a:bodyPr wrap="square">
            <a:spAutoFit/>
          </a:bodyPr>
          <a:lstStyle/>
          <a:p>
            <a:pPr>
              <a:lnSpc>
                <a:spcPct val="120000"/>
              </a:lnSpc>
            </a:pPr>
            <a:r>
              <a:rPr lang="en-US" sz="1400" b="1" i="1" dirty="0">
                <a:solidFill>
                  <a:schemeClr val="bg1">
                    <a:lumMod val="65000"/>
                  </a:schemeClr>
                </a:solidFill>
                <a:latin typeface="Segoe UI Light" panose="020B0502040204020203" pitchFamily="34" charset="0"/>
                <a:cs typeface="Segoe UI Light" panose="020B0502040204020203" pitchFamily="34" charset="0"/>
              </a:rPr>
              <a:t>“</a:t>
            </a:r>
            <a:r>
              <a:rPr lang="id-ID" sz="14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 name="Rectangle: Rounded Corners 8"/>
          <p:cNvSpPr/>
          <p:nvPr/>
        </p:nvSpPr>
        <p:spPr>
          <a:xfrm>
            <a:off x="6490716" y="4065660"/>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6670716" y="2167521"/>
            <a:ext cx="3358655"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Simple creative image placeholder</a:t>
            </a:r>
          </a:p>
        </p:txBody>
      </p:sp>
      <p:grpSp>
        <p:nvGrpSpPr>
          <p:cNvPr id="2" name="Group 1"/>
          <p:cNvGrpSpPr/>
          <p:nvPr/>
        </p:nvGrpSpPr>
        <p:grpSpPr>
          <a:xfrm>
            <a:off x="4816050" y="624081"/>
            <a:ext cx="1172508" cy="1172508"/>
            <a:chOff x="4816050" y="624081"/>
            <a:chExt cx="1172508" cy="1172508"/>
          </a:xfrm>
        </p:grpSpPr>
        <p:sp>
          <p:nvSpPr>
            <p:cNvPr id="6" name="Oval 5"/>
            <p:cNvSpPr/>
            <p:nvPr/>
          </p:nvSpPr>
          <p:spPr>
            <a:xfrm>
              <a:off x="4816050" y="624081"/>
              <a:ext cx="1172508" cy="1172508"/>
            </a:xfrm>
            <a:prstGeom prst="ellipse">
              <a:avLst/>
            </a:prstGeom>
            <a:ln>
              <a:noFill/>
            </a:ln>
            <a:effectLst>
              <a:outerShdw blurRad="254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1" name="Group 20"/>
            <p:cNvGrpSpPr/>
            <p:nvPr/>
          </p:nvGrpSpPr>
          <p:grpSpPr>
            <a:xfrm>
              <a:off x="5171309" y="1016001"/>
              <a:ext cx="461990" cy="388668"/>
              <a:chOff x="4946688" y="2309336"/>
              <a:chExt cx="261029" cy="219603"/>
            </a:xfrm>
          </p:grpSpPr>
          <p:sp>
            <p:nvSpPr>
              <p:cNvPr id="18" name="AutoShape 120"/>
              <p:cNvSpPr>
                <a:spLocks/>
              </p:cNvSpPr>
              <p:nvPr/>
            </p:nvSpPr>
            <p:spPr bwMode="auto">
              <a:xfrm>
                <a:off x="5012168" y="2366353"/>
                <a:ext cx="130069" cy="1300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9" name="AutoShape 121"/>
              <p:cNvSpPr>
                <a:spLocks/>
              </p:cNvSpPr>
              <p:nvPr/>
            </p:nvSpPr>
            <p:spPr bwMode="auto">
              <a:xfrm>
                <a:off x="5044685" y="2398870"/>
                <a:ext cx="36526" cy="365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0" name="AutoShape 122"/>
              <p:cNvSpPr>
                <a:spLocks/>
              </p:cNvSpPr>
              <p:nvPr/>
            </p:nvSpPr>
            <p:spPr bwMode="auto">
              <a:xfrm>
                <a:off x="4946688" y="2309336"/>
                <a:ext cx="261029" cy="2196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sp>
        <p:nvSpPr>
          <p:cNvPr id="4" name="Picture Placeholder 3"/>
          <p:cNvSpPr>
            <a:spLocks noGrp="1"/>
          </p:cNvSpPr>
          <p:nvPr>
            <p:ph type="pic" sz="quarter" idx="10"/>
          </p:nvPr>
        </p:nvSpPr>
        <p:spPr/>
      </p:sp>
    </p:spTree>
    <p:extLst>
      <p:ext uri="{BB962C8B-B14F-4D97-AF65-F5344CB8AC3E}">
        <p14:creationId xmlns:p14="http://schemas.microsoft.com/office/powerpoint/2010/main" val="1917665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2" decel="100000" fill="hold" grpId="0" nodeType="withEffect">
                                  <p:stCondLst>
                                    <p:cond delay="100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1+#ppt_w/2"/>
                                          </p:val>
                                        </p:tav>
                                        <p:tav tm="100000">
                                          <p:val>
                                            <p:strVal val="#ppt_x"/>
                                          </p:val>
                                        </p:tav>
                                      </p:tavLst>
                                    </p:anim>
                                    <p:anim calcmode="lin" valueType="num">
                                      <p:cBhvr additive="base">
                                        <p:cTn id="13" dur="75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750" fill="hold"/>
                                        <p:tgtEl>
                                          <p:spTgt spid="9"/>
                                        </p:tgtEl>
                                        <p:attrNameLst>
                                          <p:attrName>ppt_x</p:attrName>
                                        </p:attrNameLst>
                                      </p:cBhvr>
                                      <p:tavLst>
                                        <p:tav tm="0">
                                          <p:val>
                                            <p:strVal val="1+#ppt_w/2"/>
                                          </p:val>
                                        </p:tav>
                                        <p:tav tm="100000">
                                          <p:val>
                                            <p:strVal val="#ppt_x"/>
                                          </p:val>
                                        </p:tav>
                                      </p:tavLst>
                                    </p:anim>
                                    <p:anim calcmode="lin" valueType="num">
                                      <p:cBhvr additive="base">
                                        <p:cTn id="17" dur="75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75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1+#ppt_w/2"/>
                                          </p:val>
                                        </p:tav>
                                        <p:tav tm="100000">
                                          <p:val>
                                            <p:strVal val="#ppt_x"/>
                                          </p:val>
                                        </p:tav>
                                      </p:tavLst>
                                    </p:anim>
                                    <p:anim calcmode="lin" valueType="num">
                                      <p:cBhvr additive="base">
                                        <p:cTn id="21" dur="75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0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750" fill="hold"/>
                                        <p:tgtEl>
                                          <p:spTgt spid="8"/>
                                        </p:tgtEl>
                                        <p:attrNameLst>
                                          <p:attrName>ppt_x</p:attrName>
                                        </p:attrNameLst>
                                      </p:cBhvr>
                                      <p:tavLst>
                                        <p:tav tm="0">
                                          <p:val>
                                            <p:strVal val="1+#ppt_w/2"/>
                                          </p:val>
                                        </p:tav>
                                        <p:tav tm="100000">
                                          <p:val>
                                            <p:strVal val="#ppt_x"/>
                                          </p:val>
                                        </p:tav>
                                      </p:tavLst>
                                    </p:anim>
                                    <p:anim calcmode="lin" valueType="num">
                                      <p:cBhvr additive="base">
                                        <p:cTn id="25"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1"/>
          </p:nvPr>
        </p:nvSpPr>
        <p:spPr>
          <a:xfrm>
            <a:off x="1084263" y="857250"/>
            <a:ext cx="5174647" cy="1571625"/>
          </a:xfrm>
        </p:spPr>
        <p:txBody>
          <a:bodyPr/>
          <a:lstStyle/>
          <a:p>
            <a:r>
              <a:rPr lang="en-US" dirty="0"/>
              <a:t>Circle</a:t>
            </a:r>
          </a:p>
          <a:p>
            <a:r>
              <a:rPr lang="en-US" dirty="0"/>
              <a:t>placeholder slide</a:t>
            </a:r>
            <a:endParaRPr lang="id-ID" dirty="0"/>
          </a:p>
        </p:txBody>
      </p:sp>
      <p:sp>
        <p:nvSpPr>
          <p:cNvPr id="8" name="Rectangle 7"/>
          <p:cNvSpPr/>
          <p:nvPr/>
        </p:nvSpPr>
        <p:spPr>
          <a:xfrm>
            <a:off x="1676759" y="4112160"/>
            <a:ext cx="3035445" cy="535531"/>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 name="Rectangle 8"/>
          <p:cNvSpPr/>
          <p:nvPr/>
        </p:nvSpPr>
        <p:spPr>
          <a:xfrm>
            <a:off x="1671533" y="3775482"/>
            <a:ext cx="2653321"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Recording Equipment</a:t>
            </a:r>
          </a:p>
        </p:txBody>
      </p:sp>
      <p:sp>
        <p:nvSpPr>
          <p:cNvPr id="10" name="Rectangle 9"/>
          <p:cNvSpPr/>
          <p:nvPr/>
        </p:nvSpPr>
        <p:spPr>
          <a:xfrm>
            <a:off x="1676759" y="5166340"/>
            <a:ext cx="3035445" cy="535531"/>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1" name="Rectangle 10"/>
          <p:cNvSpPr/>
          <p:nvPr/>
        </p:nvSpPr>
        <p:spPr>
          <a:xfrm>
            <a:off x="1671533" y="4829662"/>
            <a:ext cx="2208429"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Photography</a:t>
            </a:r>
          </a:p>
        </p:txBody>
      </p:sp>
      <p:grpSp>
        <p:nvGrpSpPr>
          <p:cNvPr id="12" name="Group 11"/>
          <p:cNvGrpSpPr/>
          <p:nvPr/>
        </p:nvGrpSpPr>
        <p:grpSpPr>
          <a:xfrm>
            <a:off x="1100033" y="4829662"/>
            <a:ext cx="514350" cy="514350"/>
            <a:chOff x="3912579" y="5109748"/>
            <a:chExt cx="514350" cy="514350"/>
          </a:xfrm>
        </p:grpSpPr>
        <p:sp>
          <p:nvSpPr>
            <p:cNvPr id="13" name="Oval 12"/>
            <p:cNvSpPr/>
            <p:nvPr/>
          </p:nvSpPr>
          <p:spPr>
            <a:xfrm>
              <a:off x="3912579" y="5109748"/>
              <a:ext cx="514350" cy="5143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4043217" y="5257121"/>
              <a:ext cx="261029" cy="219603"/>
              <a:chOff x="5356342" y="3093565"/>
              <a:chExt cx="465138" cy="391319"/>
            </a:xfrm>
            <a:solidFill>
              <a:schemeClr val="bg1"/>
            </a:solidFill>
          </p:grpSpPr>
          <p:sp>
            <p:nvSpPr>
              <p:cNvPr id="15"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6"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7"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8" name="Group 17"/>
          <p:cNvGrpSpPr/>
          <p:nvPr/>
        </p:nvGrpSpPr>
        <p:grpSpPr>
          <a:xfrm>
            <a:off x="1100033" y="3775482"/>
            <a:ext cx="514350" cy="514350"/>
            <a:chOff x="3912579" y="3730937"/>
            <a:chExt cx="514350" cy="514350"/>
          </a:xfrm>
        </p:grpSpPr>
        <p:sp>
          <p:nvSpPr>
            <p:cNvPr id="19" name="Oval 18"/>
            <p:cNvSpPr/>
            <p:nvPr/>
          </p:nvSpPr>
          <p:spPr>
            <a:xfrm>
              <a:off x="3912579" y="3730937"/>
              <a:ext cx="514350" cy="514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utoShape 135"/>
            <p:cNvSpPr>
              <a:spLocks/>
            </p:cNvSpPr>
            <p:nvPr/>
          </p:nvSpPr>
          <p:spPr bwMode="auto">
            <a:xfrm>
              <a:off x="4048712" y="3900487"/>
              <a:ext cx="261029" cy="179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21" name="Rectangle 20"/>
          <p:cNvSpPr/>
          <p:nvPr/>
        </p:nvSpPr>
        <p:spPr>
          <a:xfrm>
            <a:off x="1084267" y="2577881"/>
            <a:ext cx="4213447" cy="794064"/>
          </a:xfrm>
          <a:prstGeom prst="rect">
            <a:avLst/>
          </a:prstGeom>
        </p:spPr>
        <p:txBody>
          <a:bodyPr wrap="square">
            <a:spAutoFit/>
          </a:bodyPr>
          <a:lstStyle/>
          <a:p>
            <a:pPr>
              <a:lnSpc>
                <a:spcPct val="120000"/>
              </a:lnSpc>
            </a:pPr>
            <a:r>
              <a:rPr lang="id-ID" sz="14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5331392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1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7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75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Placeholder 3072"/>
          <p:cNvSpPr>
            <a:spLocks noGrp="1"/>
          </p:cNvSpPr>
          <p:nvPr>
            <p:ph type="body" sz="quarter" idx="11"/>
          </p:nvPr>
        </p:nvSpPr>
        <p:spPr>
          <a:xfrm>
            <a:off x="1084263" y="857250"/>
            <a:ext cx="5178425" cy="1571625"/>
          </a:xfrm>
        </p:spPr>
        <p:txBody>
          <a:bodyPr/>
          <a:lstStyle/>
          <a:p>
            <a:r>
              <a:rPr lang="en-US"/>
              <a:t>Creative</a:t>
            </a:r>
          </a:p>
          <a:p>
            <a:r>
              <a:rPr lang="en-US"/>
              <a:t>image slide</a:t>
            </a:r>
            <a:endParaRPr lang="id-ID" dirty="0"/>
          </a:p>
        </p:txBody>
      </p:sp>
      <p:sp>
        <p:nvSpPr>
          <p:cNvPr id="44" name="AutoShape 139"/>
          <p:cNvSpPr>
            <a:spLocks/>
          </p:cNvSpPr>
          <p:nvPr/>
        </p:nvSpPr>
        <p:spPr bwMode="auto">
          <a:xfrm>
            <a:off x="7859172" y="4254318"/>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lumMod val="95000"/>
            </a:schemeClr>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45" name="Rectangle 44"/>
          <p:cNvSpPr/>
          <p:nvPr/>
        </p:nvSpPr>
        <p:spPr>
          <a:xfrm>
            <a:off x="8461683" y="4213720"/>
            <a:ext cx="3056210" cy="609398"/>
          </a:xfrm>
          <a:prstGeom prst="rect">
            <a:avLst/>
          </a:prstGeom>
        </p:spPr>
        <p:txBody>
          <a:bodyPr wrap="square">
            <a:spAutoFit/>
          </a:bodyPr>
          <a:lstStyle/>
          <a:p>
            <a:pPr>
              <a:lnSpc>
                <a:spcPct val="120000"/>
              </a:lnSpc>
            </a:pPr>
            <a:r>
              <a:rPr lang="id-ID" sz="1400" dirty="0">
                <a:solidFill>
                  <a:schemeClr val="bg1">
                    <a:lumMod val="65000"/>
                  </a:schemeClr>
                </a:solidFill>
                <a:latin typeface="Segoe UI Light" panose="020B0502040204020203" pitchFamily="34" charset="0"/>
                <a:cs typeface="Segoe UI Light" panose="020B0502040204020203" pitchFamily="34" charset="0"/>
              </a:rPr>
              <a:t>Lorem ipsum dolor sit amet, consectetuer adipiscing elit, sed diam</a:t>
            </a:r>
            <a:endParaRPr lang="en-US" sz="14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6" name="Rectangle 45"/>
          <p:cNvSpPr/>
          <p:nvPr/>
        </p:nvSpPr>
        <p:spPr>
          <a:xfrm>
            <a:off x="8456456" y="3877042"/>
            <a:ext cx="2653321"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Best Rating</a:t>
            </a:r>
          </a:p>
        </p:txBody>
      </p:sp>
      <p:grpSp>
        <p:nvGrpSpPr>
          <p:cNvPr id="41" name="Group 40"/>
          <p:cNvGrpSpPr/>
          <p:nvPr/>
        </p:nvGrpSpPr>
        <p:grpSpPr>
          <a:xfrm>
            <a:off x="7128128" y="5545530"/>
            <a:ext cx="464344" cy="464344"/>
            <a:chOff x="8204317" y="2115665"/>
            <a:chExt cx="464344" cy="464344"/>
          </a:xfrm>
          <a:solidFill>
            <a:schemeClr val="bg1">
              <a:lumMod val="95000"/>
            </a:schemeClr>
          </a:solidFill>
        </p:grpSpPr>
        <p:sp>
          <p:nvSpPr>
            <p:cNvPr id="42"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43"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grpSp>
      <p:sp>
        <p:nvSpPr>
          <p:cNvPr id="47" name="Rectangle 46"/>
          <p:cNvSpPr/>
          <p:nvPr/>
        </p:nvSpPr>
        <p:spPr>
          <a:xfrm>
            <a:off x="7730638" y="5512076"/>
            <a:ext cx="2781035" cy="609398"/>
          </a:xfrm>
          <a:prstGeom prst="rect">
            <a:avLst/>
          </a:prstGeom>
        </p:spPr>
        <p:txBody>
          <a:bodyPr wrap="square">
            <a:spAutoFit/>
          </a:bodyPr>
          <a:lstStyle/>
          <a:p>
            <a:pPr>
              <a:lnSpc>
                <a:spcPct val="120000"/>
              </a:lnSpc>
            </a:pPr>
            <a:r>
              <a:rPr lang="id-ID" sz="1400" dirty="0">
                <a:solidFill>
                  <a:schemeClr val="bg1">
                    <a:lumMod val="65000"/>
                  </a:schemeClr>
                </a:solidFill>
                <a:latin typeface="Segoe UI Light" panose="020B0502040204020203" pitchFamily="34" charset="0"/>
                <a:cs typeface="Segoe UI Light" panose="020B0502040204020203" pitchFamily="34" charset="0"/>
              </a:rPr>
              <a:t>Lorem ipsum dolor sit amet, consectetuer adipiscing elit, sed</a:t>
            </a:r>
            <a:endParaRPr lang="en-US" sz="14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8" name="Rectangle 47"/>
          <p:cNvSpPr/>
          <p:nvPr/>
        </p:nvSpPr>
        <p:spPr>
          <a:xfrm>
            <a:off x="7725412" y="5175398"/>
            <a:ext cx="2653321" cy="360291"/>
          </a:xfrm>
          <a:prstGeom prst="rect">
            <a:avLst/>
          </a:prstGeom>
        </p:spPr>
        <p:txBody>
          <a:bodyPr wrap="square">
            <a:spAutoFit/>
          </a:bodyPr>
          <a:lstStyle/>
          <a:p>
            <a:pPr>
              <a:lnSpc>
                <a:spcPct val="120000"/>
              </a:lnSpc>
            </a:pPr>
            <a:r>
              <a:rPr lang="en-US" sz="1600" dirty="0">
                <a:solidFill>
                  <a:schemeClr val="bg1"/>
                </a:solidFill>
                <a:latin typeface="HelveticaNeue medium" panose="00000400000000000000" pitchFamily="2" charset="0"/>
                <a:cs typeface="Segoe UI Light" panose="020B0502040204020203" pitchFamily="34" charset="0"/>
              </a:rPr>
              <a:t>High Quality</a:t>
            </a:r>
          </a:p>
        </p:txBody>
      </p:sp>
      <p:sp>
        <p:nvSpPr>
          <p:cNvPr id="3" name="Picture Placeholder 2"/>
          <p:cNvSpPr>
            <a:spLocks noGrp="1"/>
          </p:cNvSpPr>
          <p:nvPr>
            <p:ph type="pic" sz="quarter" idx="14"/>
          </p:nvPr>
        </p:nvSpPr>
        <p:spPr/>
      </p:sp>
      <p:sp>
        <p:nvSpPr>
          <p:cNvPr id="5" name="Picture Placeholder 4"/>
          <p:cNvSpPr>
            <a:spLocks noGrp="1"/>
          </p:cNvSpPr>
          <p:nvPr>
            <p:ph type="pic" sz="quarter" idx="13"/>
          </p:nvPr>
        </p:nvSpPr>
        <p:spPr/>
      </p:sp>
    </p:spTree>
    <p:extLst>
      <p:ext uri="{BB962C8B-B14F-4D97-AF65-F5344CB8AC3E}">
        <p14:creationId xmlns:p14="http://schemas.microsoft.com/office/powerpoint/2010/main" val="15364690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75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750" fill="hold"/>
                                        <p:tgtEl>
                                          <p:spTgt spid="44"/>
                                        </p:tgtEl>
                                        <p:attrNameLst>
                                          <p:attrName>ppt_x</p:attrName>
                                        </p:attrNameLst>
                                      </p:cBhvr>
                                      <p:tavLst>
                                        <p:tav tm="0">
                                          <p:val>
                                            <p:strVal val="1+#ppt_w/2"/>
                                          </p:val>
                                        </p:tav>
                                        <p:tav tm="100000">
                                          <p:val>
                                            <p:strVal val="#ppt_x"/>
                                          </p:val>
                                        </p:tav>
                                      </p:tavLst>
                                    </p:anim>
                                    <p:anim calcmode="lin" valueType="num">
                                      <p:cBhvr additive="base">
                                        <p:cTn id="8" dur="75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00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750" fill="hold"/>
                                        <p:tgtEl>
                                          <p:spTgt spid="46"/>
                                        </p:tgtEl>
                                        <p:attrNameLst>
                                          <p:attrName>ppt_x</p:attrName>
                                        </p:attrNameLst>
                                      </p:cBhvr>
                                      <p:tavLst>
                                        <p:tav tm="0">
                                          <p:val>
                                            <p:strVal val="1+#ppt_w/2"/>
                                          </p:val>
                                        </p:tav>
                                        <p:tav tm="100000">
                                          <p:val>
                                            <p:strVal val="#ppt_x"/>
                                          </p:val>
                                        </p:tav>
                                      </p:tavLst>
                                    </p:anim>
                                    <p:anim calcmode="lin" valueType="num">
                                      <p:cBhvr additive="base">
                                        <p:cTn id="12" dur="750" fill="hold"/>
                                        <p:tgtEl>
                                          <p:spTgt spid="4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25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750" fill="hold"/>
                                        <p:tgtEl>
                                          <p:spTgt spid="45"/>
                                        </p:tgtEl>
                                        <p:attrNameLst>
                                          <p:attrName>ppt_x</p:attrName>
                                        </p:attrNameLst>
                                      </p:cBhvr>
                                      <p:tavLst>
                                        <p:tav tm="0">
                                          <p:val>
                                            <p:strVal val="1+#ppt_w/2"/>
                                          </p:val>
                                        </p:tav>
                                        <p:tav tm="100000">
                                          <p:val>
                                            <p:strVal val="#ppt_x"/>
                                          </p:val>
                                        </p:tav>
                                      </p:tavLst>
                                    </p:anim>
                                    <p:anim calcmode="lin" valueType="num">
                                      <p:cBhvr additive="base">
                                        <p:cTn id="16" dur="75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75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750" fill="hold"/>
                                        <p:tgtEl>
                                          <p:spTgt spid="41"/>
                                        </p:tgtEl>
                                        <p:attrNameLst>
                                          <p:attrName>ppt_x</p:attrName>
                                        </p:attrNameLst>
                                      </p:cBhvr>
                                      <p:tavLst>
                                        <p:tav tm="0">
                                          <p:val>
                                            <p:strVal val="1+#ppt_w/2"/>
                                          </p:val>
                                        </p:tav>
                                        <p:tav tm="100000">
                                          <p:val>
                                            <p:strVal val="#ppt_x"/>
                                          </p:val>
                                        </p:tav>
                                      </p:tavLst>
                                    </p:anim>
                                    <p:anim calcmode="lin" valueType="num">
                                      <p:cBhvr additive="base">
                                        <p:cTn id="20" dur="75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300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750" fill="hold"/>
                                        <p:tgtEl>
                                          <p:spTgt spid="48"/>
                                        </p:tgtEl>
                                        <p:attrNameLst>
                                          <p:attrName>ppt_x</p:attrName>
                                        </p:attrNameLst>
                                      </p:cBhvr>
                                      <p:tavLst>
                                        <p:tav tm="0">
                                          <p:val>
                                            <p:strVal val="1+#ppt_w/2"/>
                                          </p:val>
                                        </p:tav>
                                        <p:tav tm="100000">
                                          <p:val>
                                            <p:strVal val="#ppt_x"/>
                                          </p:val>
                                        </p:tav>
                                      </p:tavLst>
                                    </p:anim>
                                    <p:anim calcmode="lin" valueType="num">
                                      <p:cBhvr additive="base">
                                        <p:cTn id="24" dur="750" fill="hold"/>
                                        <p:tgtEl>
                                          <p:spTgt spid="4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325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750" fill="hold"/>
                                        <p:tgtEl>
                                          <p:spTgt spid="47"/>
                                        </p:tgtEl>
                                        <p:attrNameLst>
                                          <p:attrName>ppt_x</p:attrName>
                                        </p:attrNameLst>
                                      </p:cBhvr>
                                      <p:tavLst>
                                        <p:tav tm="0">
                                          <p:val>
                                            <p:strVal val="1+#ppt_w/2"/>
                                          </p:val>
                                        </p:tav>
                                        <p:tav tm="100000">
                                          <p:val>
                                            <p:strVal val="#ppt_x"/>
                                          </p:val>
                                        </p:tav>
                                      </p:tavLst>
                                    </p:anim>
                                    <p:anim calcmode="lin" valueType="num">
                                      <p:cBhvr additive="base">
                                        <p:cTn id="28" dur="75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p:bldP spid="47"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tial Circle 3"/>
          <p:cNvSpPr/>
          <p:nvPr/>
        </p:nvSpPr>
        <p:spPr>
          <a:xfrm flipH="1">
            <a:off x="6490840" y="931606"/>
            <a:ext cx="4994788" cy="4994788"/>
          </a:xfrm>
          <a:prstGeom prst="pie">
            <a:avLst>
              <a:gd name="adj1" fmla="val 5380113"/>
              <a:gd name="adj2" fmla="val 16200744"/>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8" name="Rectangle 7"/>
          <p:cNvSpPr/>
          <p:nvPr/>
        </p:nvSpPr>
        <p:spPr>
          <a:xfrm>
            <a:off x="1392147" y="3988831"/>
            <a:ext cx="371629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 name="Rectangle 8"/>
          <p:cNvSpPr/>
          <p:nvPr/>
        </p:nvSpPr>
        <p:spPr>
          <a:xfrm>
            <a:off x="1392147" y="4903981"/>
            <a:ext cx="3716299" cy="326884"/>
          </a:xfrm>
          <a:prstGeom prst="rect">
            <a:avLst/>
          </a:prstGeom>
        </p:spPr>
        <p:txBody>
          <a:bodyPr wrap="square">
            <a:spAutoFit/>
          </a:bodyPr>
          <a:lstStyle/>
          <a:p>
            <a:pPr>
              <a:lnSpc>
                <a:spcPct val="120000"/>
              </a:lnSpc>
            </a:pPr>
            <a:r>
              <a:rPr lang="en-US" sz="1400" b="1" i="1" dirty="0">
                <a:solidFill>
                  <a:schemeClr val="bg1">
                    <a:lumMod val="65000"/>
                  </a:schemeClr>
                </a:solidFill>
                <a:latin typeface="Segoe UI Light" panose="020B0502040204020203" pitchFamily="34" charset="0"/>
                <a:cs typeface="Segoe UI Light" panose="020B0502040204020203" pitchFamily="34" charset="0"/>
              </a:rPr>
              <a:t>“</a:t>
            </a:r>
            <a:r>
              <a:rPr lang="id-ID" sz="14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0" name="Rectangle: Rounded Corners 9"/>
          <p:cNvSpPr/>
          <p:nvPr/>
        </p:nvSpPr>
        <p:spPr>
          <a:xfrm>
            <a:off x="1559640" y="3525275"/>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1392147" y="1627136"/>
            <a:ext cx="4391162"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arouse presentation</a:t>
            </a:r>
          </a:p>
          <a:p>
            <a:r>
              <a:rPr lang="en-US" sz="3600" dirty="0">
                <a:solidFill>
                  <a:schemeClr val="bg1"/>
                </a:solidFill>
                <a:latin typeface="HelveticaNeue medium" panose="00000400000000000000" pitchFamily="2" charset="0"/>
                <a:cs typeface="Segoe UI" panose="020B0502040204020203" pitchFamily="34" charset="0"/>
              </a:rPr>
              <a:t>Image slide</a:t>
            </a:r>
          </a:p>
        </p:txBody>
      </p:sp>
      <p:sp>
        <p:nvSpPr>
          <p:cNvPr id="14" name="Partial Circle 13"/>
          <p:cNvSpPr/>
          <p:nvPr/>
        </p:nvSpPr>
        <p:spPr>
          <a:xfrm>
            <a:off x="6490840" y="-4063190"/>
            <a:ext cx="4994788" cy="4994788"/>
          </a:xfrm>
          <a:prstGeom prst="pie">
            <a:avLst>
              <a:gd name="adj1" fmla="val 5380113"/>
              <a:gd name="adj2" fmla="val 16200744"/>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Partial Circle 15"/>
          <p:cNvSpPr/>
          <p:nvPr/>
        </p:nvSpPr>
        <p:spPr>
          <a:xfrm>
            <a:off x="6490840" y="5926394"/>
            <a:ext cx="4994788" cy="4994788"/>
          </a:xfrm>
          <a:prstGeom prst="pie">
            <a:avLst>
              <a:gd name="adj1" fmla="val 5380113"/>
              <a:gd name="adj2" fmla="val 16200744"/>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nvGrpSpPr>
          <p:cNvPr id="2" name="Group 1"/>
          <p:cNvGrpSpPr/>
          <p:nvPr/>
        </p:nvGrpSpPr>
        <p:grpSpPr>
          <a:xfrm>
            <a:off x="9366309" y="2001900"/>
            <a:ext cx="1159250" cy="2854200"/>
            <a:chOff x="9366309" y="2001900"/>
            <a:chExt cx="1159250" cy="2854200"/>
          </a:xfrm>
        </p:grpSpPr>
        <p:sp>
          <p:nvSpPr>
            <p:cNvPr id="32" name="Rectangle 31"/>
            <p:cNvSpPr/>
            <p:nvPr/>
          </p:nvSpPr>
          <p:spPr>
            <a:xfrm>
              <a:off x="9366309" y="2700224"/>
              <a:ext cx="738664" cy="2155876"/>
            </a:xfrm>
            <a:prstGeom prst="rect">
              <a:avLst/>
            </a:prstGeom>
          </p:spPr>
          <p:txBody>
            <a:bodyPr vert="vert270" wrap="square">
              <a:spAutoFit/>
            </a:bodyPr>
            <a:lstStyle/>
            <a:p>
              <a:r>
                <a:rPr lang="en-US" sz="3600" dirty="0">
                  <a:solidFill>
                    <a:schemeClr val="bg1">
                      <a:alpha val="35000"/>
                    </a:schemeClr>
                  </a:solidFill>
                  <a:latin typeface="HelveticaNeue medium" panose="00000400000000000000" pitchFamily="2" charset="0"/>
                  <a:cs typeface="Segoe UI" panose="020B0502040204020203" pitchFamily="34" charset="0"/>
                </a:rPr>
                <a:t>Fashion </a:t>
              </a:r>
            </a:p>
          </p:txBody>
        </p:sp>
        <p:sp>
          <p:nvSpPr>
            <p:cNvPr id="33" name="Rectangle 32"/>
            <p:cNvSpPr/>
            <p:nvPr/>
          </p:nvSpPr>
          <p:spPr>
            <a:xfrm>
              <a:off x="9786895" y="2001900"/>
              <a:ext cx="738664" cy="1657661"/>
            </a:xfrm>
            <a:prstGeom prst="rect">
              <a:avLst/>
            </a:prstGeom>
          </p:spPr>
          <p:txBody>
            <a:bodyPr vert="vert270" wrap="square">
              <a:spAutoFit/>
            </a:bodyPr>
            <a:lstStyle/>
            <a:p>
              <a:r>
                <a:rPr lang="en-US" sz="3600" dirty="0">
                  <a:solidFill>
                    <a:schemeClr val="bg1">
                      <a:alpha val="35000"/>
                    </a:schemeClr>
                  </a:solidFill>
                  <a:latin typeface="HelveticaNeue medium" panose="00000400000000000000" pitchFamily="2" charset="0"/>
                  <a:cs typeface="Segoe UI" panose="020B0502040204020203" pitchFamily="34" charset="0"/>
                </a:rPr>
                <a:t>Stylish</a:t>
              </a:r>
            </a:p>
          </p:txBody>
        </p:sp>
      </p:grpSp>
      <p:sp>
        <p:nvSpPr>
          <p:cNvPr id="5" name="Picture Placeholder 4"/>
          <p:cNvSpPr>
            <a:spLocks noGrp="1"/>
          </p:cNvSpPr>
          <p:nvPr>
            <p:ph type="pic" sz="quarter" idx="11"/>
          </p:nvPr>
        </p:nvSpPr>
        <p:spPr/>
      </p:sp>
      <p:sp>
        <p:nvSpPr>
          <p:cNvPr id="7" name="Picture Placeholder 6"/>
          <p:cNvSpPr>
            <a:spLocks noGrp="1"/>
          </p:cNvSpPr>
          <p:nvPr>
            <p:ph type="pic" sz="quarter" idx="10"/>
          </p:nvPr>
        </p:nvSpPr>
        <p:spPr/>
      </p:sp>
      <p:sp>
        <p:nvSpPr>
          <p:cNvPr id="13" name="Picture Placeholder 12"/>
          <p:cNvSpPr>
            <a:spLocks noGrp="1"/>
          </p:cNvSpPr>
          <p:nvPr>
            <p:ph type="pic" sz="quarter" idx="12"/>
          </p:nvPr>
        </p:nvSpPr>
        <p:spPr/>
      </p:sp>
    </p:spTree>
    <p:extLst>
      <p:ext uri="{BB962C8B-B14F-4D97-AF65-F5344CB8AC3E}">
        <p14:creationId xmlns:p14="http://schemas.microsoft.com/office/powerpoint/2010/main" val="31123899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0-#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0-#ppt_w/2"/>
                                          </p:val>
                                        </p:tav>
                                        <p:tav tm="100000">
                                          <p:val>
                                            <p:strVal val="#ppt_x"/>
                                          </p:val>
                                        </p:tav>
                                      </p:tavLst>
                                    </p:anim>
                                    <p:anim calcmode="lin" valueType="num">
                                      <p:cBhvr additive="base">
                                        <p:cTn id="20" dur="750" fill="hold"/>
                                        <p:tgtEl>
                                          <p:spTgt spid="9"/>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2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275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30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275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9" grpId="0"/>
      <p:bldP spid="10" grpId="0" animBg="1"/>
      <p:bldP spid="11" grpId="0"/>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sz="quarter" idx="12"/>
          </p:nvPr>
        </p:nvSpPr>
        <p:spPr>
          <a:xfrm>
            <a:off x="1084263" y="857250"/>
            <a:ext cx="5178425" cy="1571625"/>
          </a:xfrm>
        </p:spPr>
        <p:txBody>
          <a:bodyPr/>
          <a:lstStyle/>
          <a:p>
            <a:r>
              <a:rPr lang="en-US"/>
              <a:t>Creative image placeholder</a:t>
            </a:r>
            <a:endParaRPr lang="id-ID" dirty="0"/>
          </a:p>
        </p:txBody>
      </p:sp>
      <p:grpSp>
        <p:nvGrpSpPr>
          <p:cNvPr id="22" name="Group 21"/>
          <p:cNvGrpSpPr/>
          <p:nvPr/>
        </p:nvGrpSpPr>
        <p:grpSpPr>
          <a:xfrm>
            <a:off x="5963732" y="4536041"/>
            <a:ext cx="764728" cy="764728"/>
            <a:chOff x="4816050" y="624081"/>
            <a:chExt cx="1172508" cy="1172508"/>
          </a:xfrm>
        </p:grpSpPr>
        <p:sp>
          <p:nvSpPr>
            <p:cNvPr id="23" name="Oval 22"/>
            <p:cNvSpPr/>
            <p:nvPr/>
          </p:nvSpPr>
          <p:spPr>
            <a:xfrm>
              <a:off x="4816050" y="624081"/>
              <a:ext cx="1172508" cy="1172508"/>
            </a:xfrm>
            <a:prstGeom prst="ellipse">
              <a:avLst/>
            </a:prstGeom>
            <a:ln>
              <a:noFill/>
            </a:ln>
            <a:effectLst>
              <a:outerShdw blurRad="1270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4" name="Group 23"/>
            <p:cNvGrpSpPr/>
            <p:nvPr/>
          </p:nvGrpSpPr>
          <p:grpSpPr>
            <a:xfrm>
              <a:off x="5171309" y="1016001"/>
              <a:ext cx="461990" cy="388668"/>
              <a:chOff x="4946688" y="2309336"/>
              <a:chExt cx="261029" cy="219603"/>
            </a:xfrm>
          </p:grpSpPr>
          <p:sp>
            <p:nvSpPr>
              <p:cNvPr id="25" name="AutoShape 120"/>
              <p:cNvSpPr>
                <a:spLocks/>
              </p:cNvSpPr>
              <p:nvPr/>
            </p:nvSpPr>
            <p:spPr bwMode="auto">
              <a:xfrm>
                <a:off x="5012168" y="2366353"/>
                <a:ext cx="130069" cy="1300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121"/>
              <p:cNvSpPr>
                <a:spLocks/>
              </p:cNvSpPr>
              <p:nvPr/>
            </p:nvSpPr>
            <p:spPr bwMode="auto">
              <a:xfrm>
                <a:off x="5044685" y="2398870"/>
                <a:ext cx="36526" cy="3652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7" name="AutoShape 122"/>
              <p:cNvSpPr>
                <a:spLocks/>
              </p:cNvSpPr>
              <p:nvPr/>
            </p:nvSpPr>
            <p:spPr bwMode="auto">
              <a:xfrm>
                <a:off x="4946688" y="2309336"/>
                <a:ext cx="261029" cy="2196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sp>
        <p:nvSpPr>
          <p:cNvPr id="31" name="Text Placeholder 4"/>
          <p:cNvSpPr txBox="1">
            <a:spLocks/>
          </p:cNvSpPr>
          <p:nvPr/>
        </p:nvSpPr>
        <p:spPr>
          <a:xfrm>
            <a:off x="1084269" y="3000945"/>
            <a:ext cx="3449632" cy="1266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 Ut wisi enim ad minim veniam, quis nostrud exerci. exerci tation ullamcorper nibh euismod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1084267" y="2514611"/>
            <a:ext cx="3852519" cy="369332"/>
          </a:xfrm>
          <a:prstGeom prst="rect">
            <a:avLst/>
          </a:prstGeom>
          <a:noFill/>
        </p:spPr>
        <p:txBody>
          <a:bodyPr wrap="square" lIns="91440" tIns="45720" rIns="91440" bIns="45720" rtlCol="0">
            <a:spAutoFit/>
          </a:bodyPr>
          <a:lstStyle/>
          <a:p>
            <a:r>
              <a:rPr lang="en-US" dirty="0">
                <a:solidFill>
                  <a:schemeClr val="bg1">
                    <a:lumMod val="95000"/>
                  </a:schemeClr>
                </a:solidFill>
                <a:latin typeface="HelveticaNeue medium" panose="00000400000000000000" pitchFamily="2" charset="0"/>
                <a:ea typeface="Liberation Sans" panose="020B0604020202020204" pitchFamily="34" charset="0"/>
                <a:cs typeface="Liberation Sans" panose="020B0604020202020204" pitchFamily="34" charset="0"/>
              </a:rPr>
              <a:t>Your Text Goes Here</a:t>
            </a:r>
          </a:p>
        </p:txBody>
      </p:sp>
      <p:sp>
        <p:nvSpPr>
          <p:cNvPr id="33" name="Text Placeholder 4"/>
          <p:cNvSpPr txBox="1">
            <a:spLocks/>
          </p:cNvSpPr>
          <p:nvPr/>
        </p:nvSpPr>
        <p:spPr>
          <a:xfrm>
            <a:off x="1084269" y="4330254"/>
            <a:ext cx="2916232" cy="5647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defRPr/>
            </a:pPr>
            <a:r>
              <a:rPr lang="en-US" sz="1400" i="1" dirty="0">
                <a:solidFill>
                  <a:schemeClr val="bg1">
                    <a:lumMod val="65000"/>
                  </a:schemeClr>
                </a:solidFill>
                <a:latin typeface="Segoe UI Light" panose="020B0502040204020203" pitchFamily="34" charset="0"/>
                <a:cs typeface="Segoe UI Light" panose="020B0502040204020203" pitchFamily="34" charset="0"/>
              </a:rPr>
              <a:t>“</a:t>
            </a:r>
            <a:r>
              <a:rPr lang="id-ID" sz="14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en-US" sz="1400" i="1" dirty="0">
                <a:solidFill>
                  <a:schemeClr val="bg1">
                    <a:lumMod val="65000"/>
                  </a:schemeClr>
                </a:solidFill>
                <a:latin typeface="Segoe UI Light" panose="020B0502040204020203" pitchFamily="34" charset="0"/>
                <a:cs typeface="Segoe UI Light" panose="020B0502040204020203" pitchFamily="34" charset="0"/>
              </a:rPr>
              <a:t> </a:t>
            </a:r>
            <a:r>
              <a:rPr lang="id-ID" sz="1400" i="1" dirty="0">
                <a:solidFill>
                  <a:schemeClr val="bg1">
                    <a:lumMod val="65000"/>
                  </a:schemeClr>
                </a:solidFill>
                <a:latin typeface="Segoe UI Light" panose="020B0502040204020203" pitchFamily="34" charset="0"/>
                <a:cs typeface="Segoe UI Light" panose="020B0502040204020203" pitchFamily="34" charset="0"/>
              </a:rPr>
              <a:t>quisnostrud exerci</a:t>
            </a:r>
          </a:p>
        </p:txBody>
      </p:sp>
      <p:sp>
        <p:nvSpPr>
          <p:cNvPr id="3" name="Picture Placeholder 2"/>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3552934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25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0-#ppt_w/2"/>
                                          </p:val>
                                        </p:tav>
                                        <p:tav tm="100000">
                                          <p:val>
                                            <p:strVal val="#ppt_x"/>
                                          </p:val>
                                        </p:tav>
                                      </p:tavLst>
                                    </p:anim>
                                    <p:anim calcmode="lin" valueType="num">
                                      <p:cBhvr additive="base">
                                        <p:cTn id="16" dur="500" fill="hold"/>
                                        <p:tgtEl>
                                          <p:spTgt spid="33"/>
                                        </p:tgtEl>
                                        <p:attrNameLst>
                                          <p:attrName>ppt_y</p:attrName>
                                        </p:attrNameLst>
                                      </p:cBhvr>
                                      <p:tavLst>
                                        <p:tav tm="0">
                                          <p:val>
                                            <p:strVal val="#ppt_y"/>
                                          </p:val>
                                        </p:tav>
                                        <p:tav tm="100000">
                                          <p:val>
                                            <p:strVal val="#ppt_y"/>
                                          </p:val>
                                        </p:tav>
                                      </p:tavLst>
                                    </p:anim>
                                  </p:childTnLst>
                                </p:cTn>
                              </p:par>
                              <p:par>
                                <p:cTn id="17" presetID="53" presetClass="entr" presetSubtype="16" fill="hold" nodeType="withEffect">
                                  <p:stCondLst>
                                    <p:cond delay="25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Rounded Corners 36"/>
          <p:cNvSpPr/>
          <p:nvPr/>
        </p:nvSpPr>
        <p:spPr>
          <a:xfrm rot="2700000">
            <a:off x="-59091" y="5630552"/>
            <a:ext cx="1016000" cy="1670564"/>
          </a:xfrm>
          <a:prstGeom prst="roundRect">
            <a:avLst>
              <a:gd name="adj" fmla="val 50000"/>
            </a:avLst>
          </a:prstGeom>
          <a:solidFill>
            <a:schemeClr val="bg1">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8" name="Rectangle: Rounded Corners 37"/>
          <p:cNvSpPr/>
          <p:nvPr/>
        </p:nvSpPr>
        <p:spPr>
          <a:xfrm rot="2700000" flipH="1">
            <a:off x="253214" y="5169707"/>
            <a:ext cx="82145" cy="1268468"/>
          </a:xfrm>
          <a:prstGeom prst="roundRect">
            <a:avLst>
              <a:gd name="adj" fmla="val 50000"/>
            </a:avLst>
          </a:prstGeom>
          <a:solidFill>
            <a:schemeClr val="bg1">
              <a:lumMod val="95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Rectangle: Rounded Corners 38"/>
          <p:cNvSpPr/>
          <p:nvPr/>
        </p:nvSpPr>
        <p:spPr>
          <a:xfrm rot="2700000" flipH="1">
            <a:off x="2316474" y="4352866"/>
            <a:ext cx="45719" cy="2004557"/>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Rounded Corners 39"/>
          <p:cNvSpPr/>
          <p:nvPr/>
        </p:nvSpPr>
        <p:spPr>
          <a:xfrm rot="2700000" flipH="1">
            <a:off x="7578004" y="4063217"/>
            <a:ext cx="45793" cy="3811593"/>
          </a:xfrm>
          <a:prstGeom prst="roundRect">
            <a:avLst>
              <a:gd name="adj" fmla="val 50000"/>
            </a:avLst>
          </a:prstGeom>
          <a:solidFill>
            <a:schemeClr val="bg1">
              <a:lumMod val="85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p:cNvSpPr/>
          <p:nvPr/>
        </p:nvSpPr>
        <p:spPr>
          <a:xfrm rot="2700000">
            <a:off x="10540832" y="-2630215"/>
            <a:ext cx="1016000" cy="5617028"/>
          </a:xfrm>
          <a:prstGeom prst="roundRect">
            <a:avLst>
              <a:gd name="adj" fmla="val 50000"/>
            </a:avLst>
          </a:prstGeom>
          <a:solidFill>
            <a:schemeClr val="bg1">
              <a:lumMod val="9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Rounded Corners 41"/>
          <p:cNvSpPr/>
          <p:nvPr/>
        </p:nvSpPr>
        <p:spPr>
          <a:xfrm rot="2700000">
            <a:off x="11095057" y="620978"/>
            <a:ext cx="695083" cy="1526373"/>
          </a:xfrm>
          <a:prstGeom prst="roundRect">
            <a:avLst>
              <a:gd name="adj" fmla="val 50000"/>
            </a:avLst>
          </a:prstGeom>
          <a:solidFill>
            <a:schemeClr val="bg1">
              <a:lumMod val="95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43" name="Group 42"/>
          <p:cNvGrpSpPr/>
          <p:nvPr/>
        </p:nvGrpSpPr>
        <p:grpSpPr>
          <a:xfrm>
            <a:off x="10896101" y="831111"/>
            <a:ext cx="1092994" cy="1106107"/>
            <a:chOff x="9789319" y="1181099"/>
            <a:chExt cx="1092994" cy="1106107"/>
          </a:xfrm>
        </p:grpSpPr>
        <p:sp>
          <p:nvSpPr>
            <p:cNvPr id="44" name="Oval 43"/>
            <p:cNvSpPr/>
            <p:nvPr/>
          </p:nvSpPr>
          <p:spPr>
            <a:xfrm>
              <a:off x="10365582" y="1181099"/>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Oval 44"/>
            <p:cNvSpPr/>
            <p:nvPr/>
          </p:nvSpPr>
          <p:spPr>
            <a:xfrm>
              <a:off x="9789319" y="1770475"/>
              <a:ext cx="516731" cy="5167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46" name="Group 45"/>
          <p:cNvGrpSpPr/>
          <p:nvPr/>
        </p:nvGrpSpPr>
        <p:grpSpPr>
          <a:xfrm>
            <a:off x="-644962" y="-1805690"/>
            <a:ext cx="15523628" cy="7372314"/>
            <a:chOff x="-644962" y="-1805690"/>
            <a:chExt cx="15523628" cy="7372314"/>
          </a:xfrm>
        </p:grpSpPr>
        <p:sp>
          <p:nvSpPr>
            <p:cNvPr id="47" name="Rectangle: Rounded Corners 46"/>
            <p:cNvSpPr/>
            <p:nvPr/>
          </p:nvSpPr>
          <p:spPr>
            <a:xfrm rot="2700000">
              <a:off x="11562152" y="-3645270"/>
              <a:ext cx="1016000" cy="5617028"/>
            </a:xfrm>
            <a:prstGeom prst="roundRect">
              <a:avLst>
                <a:gd name="adj" fmla="val 50000"/>
              </a:avLst>
            </a:prstGeom>
            <a:solidFill>
              <a:schemeClr val="bg1">
                <a:lumMod val="9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9" name="Rectangle: Rounded Corners 48"/>
            <p:cNvSpPr/>
            <p:nvPr/>
          </p:nvSpPr>
          <p:spPr>
            <a:xfrm rot="2700000">
              <a:off x="10580305" y="-4106204"/>
              <a:ext cx="1016000" cy="5617028"/>
            </a:xfrm>
            <a:prstGeom prst="roundRect">
              <a:avLst>
                <a:gd name="adj" fmla="val 50000"/>
              </a:avLst>
            </a:prstGeom>
            <a:solidFill>
              <a:schemeClr val="bg1">
                <a:lumMod val="9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0" name="Rectangle: Rounded Corners 49"/>
            <p:cNvSpPr/>
            <p:nvPr/>
          </p:nvSpPr>
          <p:spPr>
            <a:xfrm rot="2700000" flipH="1">
              <a:off x="9656665" y="2296495"/>
              <a:ext cx="184279" cy="3831779"/>
            </a:xfrm>
            <a:prstGeom prst="roundRect">
              <a:avLst>
                <a:gd name="adj" fmla="val 50000"/>
              </a:avLst>
            </a:prstGeom>
            <a:solidFill>
              <a:schemeClr val="bg1">
                <a:lumMod val="95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Rectangle: Rounded Corners 51"/>
            <p:cNvSpPr/>
            <p:nvPr/>
          </p:nvSpPr>
          <p:spPr>
            <a:xfrm rot="2700000">
              <a:off x="7063233" y="373967"/>
              <a:ext cx="550790" cy="1670564"/>
            </a:xfrm>
            <a:prstGeom prst="roundRect">
              <a:avLst>
                <a:gd name="adj" fmla="val 50000"/>
              </a:avLst>
            </a:prstGeom>
            <a:solidFill>
              <a:schemeClr val="bg1">
                <a:lumMod val="9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3" name="Rectangle: Rounded Corners 82"/>
            <p:cNvSpPr/>
            <p:nvPr/>
          </p:nvSpPr>
          <p:spPr>
            <a:xfrm rot="2700000">
              <a:off x="7552981" y="-744033"/>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4" name="Rectangle: Rounded Corners 83"/>
            <p:cNvSpPr/>
            <p:nvPr/>
          </p:nvSpPr>
          <p:spPr>
            <a:xfrm rot="2700000">
              <a:off x="2300396" y="-937515"/>
              <a:ext cx="350766" cy="16705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5" name="Rectangle: Rounded Corners 84"/>
            <p:cNvSpPr/>
            <p:nvPr/>
          </p:nvSpPr>
          <p:spPr>
            <a:xfrm rot="2700000">
              <a:off x="887945" y="-1179708"/>
              <a:ext cx="764930" cy="2644364"/>
            </a:xfrm>
            <a:prstGeom prst="roundRect">
              <a:avLst>
                <a:gd name="adj" fmla="val 50000"/>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6" name="Rectangle: Rounded Corners 85"/>
            <p:cNvSpPr/>
            <p:nvPr/>
          </p:nvSpPr>
          <p:spPr>
            <a:xfrm rot="2700000" flipH="1">
              <a:off x="625789" y="-228792"/>
              <a:ext cx="50701" cy="2592203"/>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7" name="Rectangle: Rounded Corners 86"/>
            <p:cNvSpPr/>
            <p:nvPr/>
          </p:nvSpPr>
          <p:spPr>
            <a:xfrm rot="2700000" flipH="1">
              <a:off x="11207545" y="4393474"/>
              <a:ext cx="66130" cy="2280169"/>
            </a:xfrm>
            <a:prstGeom prst="roundRect">
              <a:avLst>
                <a:gd name="adj" fmla="val 50000"/>
              </a:avLst>
            </a:prstGeom>
            <a:solidFill>
              <a:schemeClr val="bg1">
                <a:lumMod val="95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1" name="Rectangle: Rounded Corners 80"/>
          <p:cNvSpPr/>
          <p:nvPr/>
        </p:nvSpPr>
        <p:spPr>
          <a:xfrm>
            <a:off x="5987939" y="3488235"/>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Rectangle 2"/>
          <p:cNvSpPr/>
          <p:nvPr/>
        </p:nvSpPr>
        <p:spPr>
          <a:xfrm>
            <a:off x="0" y="0"/>
            <a:ext cx="12192000" cy="6858000"/>
          </a:xfrm>
          <a:prstGeom prst="rect">
            <a:avLst/>
          </a:prstGeom>
          <a:gradFill flip="none" rotWithShape="1">
            <a:gsLst>
              <a:gs pos="0">
                <a:schemeClr val="tx2">
                  <a:alpha val="93000"/>
                </a:schemeClr>
              </a:gs>
              <a:gs pos="100000">
                <a:schemeClr val="tx2">
                  <a:alpha val="9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50"/>
          <p:cNvSpPr/>
          <p:nvPr/>
        </p:nvSpPr>
        <p:spPr>
          <a:xfrm>
            <a:off x="5307503" y="1871063"/>
            <a:ext cx="5207382" cy="1569660"/>
          </a:xfrm>
          <a:prstGeom prst="rect">
            <a:avLst/>
          </a:prstGeom>
        </p:spPr>
        <p:txBody>
          <a:bodyPr wrap="square">
            <a:spAutoFit/>
          </a:bodyPr>
          <a:lstStyle/>
          <a:p>
            <a:r>
              <a:rPr lang="en-US" sz="4800" b="1" dirty="0">
                <a:solidFill>
                  <a:schemeClr val="bg1"/>
                </a:solidFill>
                <a:latin typeface="HelveticaNeue" panose="00000400000000000000" pitchFamily="2" charset="0"/>
                <a:cs typeface="Segoe UI" panose="020B0502040204020203" pitchFamily="34" charset="0"/>
              </a:rPr>
              <a:t>We Are</a:t>
            </a:r>
          </a:p>
          <a:p>
            <a:r>
              <a:rPr lang="en-US" sz="4800" b="1" dirty="0">
                <a:solidFill>
                  <a:schemeClr val="bg1"/>
                </a:solidFill>
                <a:latin typeface="HelveticaNeue" panose="00000400000000000000" pitchFamily="2" charset="0"/>
                <a:cs typeface="Segoe UI" panose="020B0502040204020203" pitchFamily="34" charset="0"/>
              </a:rPr>
              <a:t>Creative Agency</a:t>
            </a:r>
          </a:p>
        </p:txBody>
      </p:sp>
      <p:sp>
        <p:nvSpPr>
          <p:cNvPr id="53" name="Rectangle 52"/>
          <p:cNvSpPr/>
          <p:nvPr/>
        </p:nvSpPr>
        <p:spPr>
          <a:xfrm>
            <a:off x="6096000" y="3863747"/>
            <a:ext cx="3716299" cy="978729"/>
          </a:xfrm>
          <a:prstGeom prst="rect">
            <a:avLst/>
          </a:prstGeom>
        </p:spPr>
        <p:txBody>
          <a:bodyPr wrap="square">
            <a:spAutoFit/>
          </a:bodyPr>
          <a:lstStyle/>
          <a:p>
            <a:pPr>
              <a:lnSpc>
                <a:spcPct val="120000"/>
              </a:lnSpc>
            </a:pPr>
            <a:r>
              <a:rPr lang="id-ID" sz="1200" b="1" dirty="0">
                <a:solidFill>
                  <a:schemeClr val="bg1">
                    <a:lumMod val="9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9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82" name="Rectangle 81"/>
          <p:cNvSpPr/>
          <p:nvPr/>
        </p:nvSpPr>
        <p:spPr>
          <a:xfrm>
            <a:off x="6096000" y="4930573"/>
            <a:ext cx="3716299" cy="350865"/>
          </a:xfrm>
          <a:prstGeom prst="rect">
            <a:avLst/>
          </a:prstGeom>
        </p:spPr>
        <p:txBody>
          <a:bodyPr wrap="square">
            <a:spAutoFit/>
          </a:bodyPr>
          <a:lstStyle/>
          <a:p>
            <a:pPr>
              <a:lnSpc>
                <a:spcPct val="120000"/>
              </a:lnSpc>
            </a:pPr>
            <a:r>
              <a:rPr lang="en-US" sz="1400" b="1" i="1" dirty="0">
                <a:solidFill>
                  <a:schemeClr val="bg1">
                    <a:lumMod val="95000"/>
                  </a:schemeClr>
                </a:solidFill>
                <a:latin typeface="Segoe UI Light" panose="020B0502040204020203" pitchFamily="34" charset="0"/>
                <a:cs typeface="Segoe UI Light" panose="020B0502040204020203" pitchFamily="34" charset="0"/>
              </a:rPr>
              <a:t>“</a:t>
            </a:r>
            <a:r>
              <a:rPr lang="id-ID" sz="1400" b="1" i="1" dirty="0">
                <a:solidFill>
                  <a:schemeClr val="bg1">
                    <a:lumMod val="9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4" name="Picture Placeholder 3"/>
          <p:cNvSpPr>
            <a:spLocks noGrp="1"/>
          </p:cNvSpPr>
          <p:nvPr>
            <p:ph type="pic" sz="quarter" idx="10"/>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4054796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1000" fill="hold"/>
                                        <p:tgtEl>
                                          <p:spTgt spid="38"/>
                                        </p:tgtEl>
                                        <p:attrNameLst>
                                          <p:attrName>ppt_x</p:attrName>
                                        </p:attrNameLst>
                                      </p:cBhvr>
                                      <p:tavLst>
                                        <p:tav tm="0">
                                          <p:val>
                                            <p:strVal val="0-#ppt_w/2"/>
                                          </p:val>
                                        </p:tav>
                                        <p:tav tm="100000">
                                          <p:val>
                                            <p:strVal val="#ppt_x"/>
                                          </p:val>
                                        </p:tav>
                                      </p:tavLst>
                                    </p:anim>
                                    <p:anim calcmode="lin" valueType="num">
                                      <p:cBhvr additive="base">
                                        <p:cTn id="12" dur="10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50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0-#ppt_w/2"/>
                                          </p:val>
                                        </p:tav>
                                        <p:tav tm="100000">
                                          <p:val>
                                            <p:strVal val="#ppt_x"/>
                                          </p:val>
                                        </p:tav>
                                      </p:tavLst>
                                    </p:anim>
                                    <p:anim calcmode="lin" valueType="num">
                                      <p:cBhvr additive="base">
                                        <p:cTn id="16" dur="10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decel="1000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1000" fill="hold"/>
                                        <p:tgtEl>
                                          <p:spTgt spid="40"/>
                                        </p:tgtEl>
                                        <p:attrNameLst>
                                          <p:attrName>ppt_x</p:attrName>
                                        </p:attrNameLst>
                                      </p:cBhvr>
                                      <p:tavLst>
                                        <p:tav tm="0">
                                          <p:val>
                                            <p:strVal val="1+#ppt_w/2"/>
                                          </p:val>
                                        </p:tav>
                                        <p:tav tm="100000">
                                          <p:val>
                                            <p:strVal val="#ppt_x"/>
                                          </p:val>
                                        </p:tav>
                                      </p:tavLst>
                                    </p:anim>
                                    <p:anim calcmode="lin" valueType="num">
                                      <p:cBhvr additive="base">
                                        <p:cTn id="20" dur="1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3" decel="100000" fill="hold" grpId="0" nodeType="withEffect">
                                  <p:stCondLst>
                                    <p:cond delay="25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1000" fill="hold"/>
                                        <p:tgtEl>
                                          <p:spTgt spid="41"/>
                                        </p:tgtEl>
                                        <p:attrNameLst>
                                          <p:attrName>ppt_x</p:attrName>
                                        </p:attrNameLst>
                                      </p:cBhvr>
                                      <p:tavLst>
                                        <p:tav tm="0">
                                          <p:val>
                                            <p:strVal val="1+#ppt_w/2"/>
                                          </p:val>
                                        </p:tav>
                                        <p:tav tm="100000">
                                          <p:val>
                                            <p:strVal val="#ppt_x"/>
                                          </p:val>
                                        </p:tav>
                                      </p:tavLst>
                                    </p:anim>
                                    <p:anim calcmode="lin" valueType="num">
                                      <p:cBhvr additive="base">
                                        <p:cTn id="24" dur="100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1+#ppt_w/2"/>
                                          </p:val>
                                        </p:tav>
                                        <p:tav tm="100000">
                                          <p:val>
                                            <p:strVal val="#ppt_x"/>
                                          </p:val>
                                        </p:tav>
                                      </p:tavLst>
                                    </p:anim>
                                    <p:anim calcmode="lin" valueType="num">
                                      <p:cBhvr additive="base">
                                        <p:cTn id="28" dur="1000" fill="hold"/>
                                        <p:tgtEl>
                                          <p:spTgt spid="42"/>
                                        </p:tgtEl>
                                        <p:attrNameLst>
                                          <p:attrName>ppt_y</p:attrName>
                                        </p:attrNameLst>
                                      </p:cBhvr>
                                      <p:tavLst>
                                        <p:tav tm="0">
                                          <p:val>
                                            <p:strVal val="0-#ppt_h/2"/>
                                          </p:val>
                                        </p:tav>
                                        <p:tav tm="100000">
                                          <p:val>
                                            <p:strVal val="#ppt_y"/>
                                          </p:val>
                                        </p:tav>
                                      </p:tavLst>
                                    </p:anim>
                                  </p:childTnLst>
                                </p:cTn>
                              </p:par>
                              <p:par>
                                <p:cTn id="29" presetID="2" presetClass="entr" presetSubtype="3" decel="100000" fill="hold" nodeType="withEffect">
                                  <p:stCondLst>
                                    <p:cond delay="25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1000" fill="hold"/>
                                        <p:tgtEl>
                                          <p:spTgt spid="43"/>
                                        </p:tgtEl>
                                        <p:attrNameLst>
                                          <p:attrName>ppt_x</p:attrName>
                                        </p:attrNameLst>
                                      </p:cBhvr>
                                      <p:tavLst>
                                        <p:tav tm="0">
                                          <p:val>
                                            <p:strVal val="1+#ppt_w/2"/>
                                          </p:val>
                                        </p:tav>
                                        <p:tav tm="100000">
                                          <p:val>
                                            <p:strVal val="#ppt_x"/>
                                          </p:val>
                                        </p:tav>
                                      </p:tavLst>
                                    </p:anim>
                                    <p:anim calcmode="lin" valueType="num">
                                      <p:cBhvr additive="base">
                                        <p:cTn id="32" dur="1000" fill="hold"/>
                                        <p:tgtEl>
                                          <p:spTgt spid="43"/>
                                        </p:tgtEl>
                                        <p:attrNameLst>
                                          <p:attrName>ppt_y</p:attrName>
                                        </p:attrNameLst>
                                      </p:cBhvr>
                                      <p:tavLst>
                                        <p:tav tm="0">
                                          <p:val>
                                            <p:strVal val="0-#ppt_h/2"/>
                                          </p:val>
                                        </p:tav>
                                        <p:tav tm="100000">
                                          <p:val>
                                            <p:strVal val="#ppt_y"/>
                                          </p:val>
                                        </p:tav>
                                      </p:tavLst>
                                    </p:anim>
                                  </p:childTnLst>
                                </p:cTn>
                              </p:par>
                              <p:par>
                                <p:cTn id="33" presetID="2" presetClass="entr" presetSubtype="3" decel="10000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additive="base">
                                        <p:cTn id="35" dur="1000" fill="hold"/>
                                        <p:tgtEl>
                                          <p:spTgt spid="46"/>
                                        </p:tgtEl>
                                        <p:attrNameLst>
                                          <p:attrName>ppt_x</p:attrName>
                                        </p:attrNameLst>
                                      </p:cBhvr>
                                      <p:tavLst>
                                        <p:tav tm="0">
                                          <p:val>
                                            <p:strVal val="1+#ppt_w/2"/>
                                          </p:val>
                                        </p:tav>
                                        <p:tav tm="100000">
                                          <p:val>
                                            <p:strVal val="#ppt_x"/>
                                          </p:val>
                                        </p:tav>
                                      </p:tavLst>
                                    </p:anim>
                                    <p:anim calcmode="lin" valueType="num">
                                      <p:cBhvr additive="base">
                                        <p:cTn id="36" dur="1000" fill="hold"/>
                                        <p:tgtEl>
                                          <p:spTgt spid="46"/>
                                        </p:tgtEl>
                                        <p:attrNameLst>
                                          <p:attrName>ppt_y</p:attrName>
                                        </p:attrNameLst>
                                      </p:cBhvr>
                                      <p:tavLst>
                                        <p:tav tm="0">
                                          <p:val>
                                            <p:strVal val="0-#ppt_h/2"/>
                                          </p:val>
                                        </p:tav>
                                        <p:tav tm="100000">
                                          <p:val>
                                            <p:strVal val="#ppt_y"/>
                                          </p:val>
                                        </p:tav>
                                      </p:tavLst>
                                    </p:anim>
                                  </p:childTnLst>
                                </p:cTn>
                              </p:par>
                              <p:par>
                                <p:cTn id="37" presetID="2" presetClass="entr" presetSubtype="2" decel="100000" fill="hold" grpId="0" nodeType="withEffect">
                                  <p:stCondLst>
                                    <p:cond delay="15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750" fill="hold"/>
                                        <p:tgtEl>
                                          <p:spTgt spid="51"/>
                                        </p:tgtEl>
                                        <p:attrNameLst>
                                          <p:attrName>ppt_x</p:attrName>
                                        </p:attrNameLst>
                                      </p:cBhvr>
                                      <p:tavLst>
                                        <p:tav tm="0">
                                          <p:val>
                                            <p:strVal val="1+#ppt_w/2"/>
                                          </p:val>
                                        </p:tav>
                                        <p:tav tm="100000">
                                          <p:val>
                                            <p:strVal val="#ppt_x"/>
                                          </p:val>
                                        </p:tav>
                                      </p:tavLst>
                                    </p:anim>
                                    <p:anim calcmode="lin" valueType="num">
                                      <p:cBhvr additive="base">
                                        <p:cTn id="40" dur="750" fill="hold"/>
                                        <p:tgtEl>
                                          <p:spTgt spid="51"/>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175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750" fill="hold"/>
                                        <p:tgtEl>
                                          <p:spTgt spid="81"/>
                                        </p:tgtEl>
                                        <p:attrNameLst>
                                          <p:attrName>ppt_x</p:attrName>
                                        </p:attrNameLst>
                                      </p:cBhvr>
                                      <p:tavLst>
                                        <p:tav tm="0">
                                          <p:val>
                                            <p:strVal val="1+#ppt_w/2"/>
                                          </p:val>
                                        </p:tav>
                                        <p:tav tm="100000">
                                          <p:val>
                                            <p:strVal val="#ppt_x"/>
                                          </p:val>
                                        </p:tav>
                                      </p:tavLst>
                                    </p:anim>
                                    <p:anim calcmode="lin" valueType="num">
                                      <p:cBhvr additive="base">
                                        <p:cTn id="44" dur="750" fill="hold"/>
                                        <p:tgtEl>
                                          <p:spTgt spid="81"/>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000"/>
                                  </p:stCondLst>
                                  <p:childTnLst>
                                    <p:set>
                                      <p:cBhvr>
                                        <p:cTn id="46" dur="1" fill="hold">
                                          <p:stCondLst>
                                            <p:cond delay="0"/>
                                          </p:stCondLst>
                                        </p:cTn>
                                        <p:tgtEl>
                                          <p:spTgt spid="53"/>
                                        </p:tgtEl>
                                        <p:attrNameLst>
                                          <p:attrName>style.visibility</p:attrName>
                                        </p:attrNameLst>
                                      </p:cBhvr>
                                      <p:to>
                                        <p:strVal val="visible"/>
                                      </p:to>
                                    </p:set>
                                    <p:anim calcmode="lin" valueType="num">
                                      <p:cBhvr additive="base">
                                        <p:cTn id="47" dur="750" fill="hold"/>
                                        <p:tgtEl>
                                          <p:spTgt spid="53"/>
                                        </p:tgtEl>
                                        <p:attrNameLst>
                                          <p:attrName>ppt_x</p:attrName>
                                        </p:attrNameLst>
                                      </p:cBhvr>
                                      <p:tavLst>
                                        <p:tav tm="0">
                                          <p:val>
                                            <p:strVal val="1+#ppt_w/2"/>
                                          </p:val>
                                        </p:tav>
                                        <p:tav tm="100000">
                                          <p:val>
                                            <p:strVal val="#ppt_x"/>
                                          </p:val>
                                        </p:tav>
                                      </p:tavLst>
                                    </p:anim>
                                    <p:anim calcmode="lin" valueType="num">
                                      <p:cBhvr additive="base">
                                        <p:cTn id="48" dur="750" fill="hold"/>
                                        <p:tgtEl>
                                          <p:spTgt spid="53"/>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2250"/>
                                  </p:stCondLst>
                                  <p:childTnLst>
                                    <p:set>
                                      <p:cBhvr>
                                        <p:cTn id="50" dur="1" fill="hold">
                                          <p:stCondLst>
                                            <p:cond delay="0"/>
                                          </p:stCondLst>
                                        </p:cTn>
                                        <p:tgtEl>
                                          <p:spTgt spid="82"/>
                                        </p:tgtEl>
                                        <p:attrNameLst>
                                          <p:attrName>style.visibility</p:attrName>
                                        </p:attrNameLst>
                                      </p:cBhvr>
                                      <p:to>
                                        <p:strVal val="visible"/>
                                      </p:to>
                                    </p:set>
                                    <p:anim calcmode="lin" valueType="num">
                                      <p:cBhvr additive="base">
                                        <p:cTn id="51" dur="750" fill="hold"/>
                                        <p:tgtEl>
                                          <p:spTgt spid="82"/>
                                        </p:tgtEl>
                                        <p:attrNameLst>
                                          <p:attrName>ppt_x</p:attrName>
                                        </p:attrNameLst>
                                      </p:cBhvr>
                                      <p:tavLst>
                                        <p:tav tm="0">
                                          <p:val>
                                            <p:strVal val="1+#ppt_w/2"/>
                                          </p:val>
                                        </p:tav>
                                        <p:tav tm="100000">
                                          <p:val>
                                            <p:strVal val="#ppt_x"/>
                                          </p:val>
                                        </p:tav>
                                      </p:tavLst>
                                    </p:anim>
                                    <p:anim calcmode="lin" valueType="num">
                                      <p:cBhvr additive="base">
                                        <p:cTn id="52" dur="75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81" grpId="0" animBg="1"/>
      <p:bldP spid="51" grpId="0"/>
      <p:bldP spid="53" grpId="0"/>
      <p:bldP spid="8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191250" y="0"/>
            <a:ext cx="3000375" cy="6858000"/>
          </a:xfrm>
          <a:prstGeom prst="rect">
            <a:avLst/>
          </a:prstGeom>
          <a:solidFill>
            <a:schemeClr val="tx1">
              <a:lumMod val="75000"/>
              <a:lumOff val="2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151112" y="3988831"/>
            <a:ext cx="371629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 name="Rectangle 8"/>
          <p:cNvSpPr/>
          <p:nvPr/>
        </p:nvSpPr>
        <p:spPr>
          <a:xfrm>
            <a:off x="1151112" y="4903981"/>
            <a:ext cx="3716299" cy="326884"/>
          </a:xfrm>
          <a:prstGeom prst="rect">
            <a:avLst/>
          </a:prstGeom>
        </p:spPr>
        <p:txBody>
          <a:bodyPr wrap="square">
            <a:spAutoFit/>
          </a:bodyPr>
          <a:lstStyle/>
          <a:p>
            <a:pPr>
              <a:lnSpc>
                <a:spcPct val="120000"/>
              </a:lnSpc>
            </a:pPr>
            <a:r>
              <a:rPr lang="en-US" sz="1400" b="1" i="1" dirty="0">
                <a:solidFill>
                  <a:schemeClr val="bg1">
                    <a:lumMod val="65000"/>
                  </a:schemeClr>
                </a:solidFill>
                <a:latin typeface="Segoe UI Light" panose="020B0502040204020203" pitchFamily="34" charset="0"/>
                <a:cs typeface="Segoe UI Light" panose="020B0502040204020203" pitchFamily="34" charset="0"/>
              </a:rPr>
              <a:t>“</a:t>
            </a:r>
            <a:r>
              <a:rPr lang="id-ID" sz="14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0" name="Rectangle: Rounded Corners 9"/>
          <p:cNvSpPr/>
          <p:nvPr/>
        </p:nvSpPr>
        <p:spPr>
          <a:xfrm>
            <a:off x="1245833" y="3525275"/>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a:off x="1151112" y="1627136"/>
            <a:ext cx="4391162"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arouse presentation photograph</a:t>
            </a:r>
          </a:p>
        </p:txBody>
      </p:sp>
      <p:grpSp>
        <p:nvGrpSpPr>
          <p:cNvPr id="18" name="Group 17"/>
          <p:cNvGrpSpPr/>
          <p:nvPr/>
        </p:nvGrpSpPr>
        <p:grpSpPr>
          <a:xfrm>
            <a:off x="6191250" y="340452"/>
            <a:ext cx="643961" cy="426720"/>
            <a:chOff x="874763" y="2174695"/>
            <a:chExt cx="643961" cy="426720"/>
          </a:xfrm>
        </p:grpSpPr>
        <p:sp>
          <p:nvSpPr>
            <p:cNvPr id="19" name="Rectangle: Top Corners Rounded 18"/>
            <p:cNvSpPr/>
            <p:nvPr/>
          </p:nvSpPr>
          <p:spPr>
            <a:xfrm rot="5400000">
              <a:off x="983384" y="2066074"/>
              <a:ext cx="426720" cy="643961"/>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0" name="Star: 5 Points 19"/>
            <p:cNvSpPr/>
            <p:nvPr/>
          </p:nvSpPr>
          <p:spPr>
            <a:xfrm>
              <a:off x="1079269" y="2270579"/>
              <a:ext cx="234950" cy="234950"/>
            </a:xfrm>
            <a:prstGeom prst="star5">
              <a:avLst>
                <a:gd name="adj" fmla="val 23944"/>
                <a:gd name="hf" fmla="val 105146"/>
                <a:gd name="vf" fmla="val 1105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3" name="Rectangle: Rounded Corners 22"/>
          <p:cNvSpPr/>
          <p:nvPr/>
        </p:nvSpPr>
        <p:spPr>
          <a:xfrm>
            <a:off x="7023712" y="6128424"/>
            <a:ext cx="1335450" cy="351080"/>
          </a:xfrm>
          <a:prstGeom prst="roundRect">
            <a:avLst>
              <a:gd name="adj" fmla="val 5000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grpSp>
        <p:nvGrpSpPr>
          <p:cNvPr id="16" name="Group 15"/>
          <p:cNvGrpSpPr/>
          <p:nvPr/>
        </p:nvGrpSpPr>
        <p:grpSpPr>
          <a:xfrm>
            <a:off x="6598103" y="5203617"/>
            <a:ext cx="2186668" cy="688267"/>
            <a:chOff x="6804946" y="4588995"/>
            <a:chExt cx="2186668" cy="688267"/>
          </a:xfrm>
        </p:grpSpPr>
        <p:sp>
          <p:nvSpPr>
            <p:cNvPr id="25" name="Rectangle 24"/>
            <p:cNvSpPr/>
            <p:nvPr/>
          </p:nvSpPr>
          <p:spPr>
            <a:xfrm>
              <a:off x="6804946" y="4877152"/>
              <a:ext cx="2186668" cy="400110"/>
            </a:xfrm>
            <a:prstGeom prst="rect">
              <a:avLst/>
            </a:prstGeom>
          </p:spPr>
          <p:txBody>
            <a:bodyPr wrap="square">
              <a:spAutoFit/>
            </a:bodyPr>
            <a:lstStyle/>
            <a:p>
              <a:pPr algn="ctr"/>
              <a:r>
                <a:rPr lang="en-US" sz="2000" dirty="0">
                  <a:solidFill>
                    <a:schemeClr val="bg1"/>
                  </a:solidFill>
                  <a:latin typeface="HelveticaNeue medium" panose="00000400000000000000" pitchFamily="2" charset="0"/>
                  <a:cs typeface="Segoe UI" panose="020B0502040204020203" pitchFamily="34" charset="0"/>
                </a:rPr>
                <a:t>Newest feature</a:t>
              </a:r>
            </a:p>
          </p:txBody>
        </p:sp>
        <p:sp>
          <p:nvSpPr>
            <p:cNvPr id="26" name="Rectangle 25"/>
            <p:cNvSpPr/>
            <p:nvPr/>
          </p:nvSpPr>
          <p:spPr>
            <a:xfrm>
              <a:off x="7035318" y="4588995"/>
              <a:ext cx="1725924" cy="360420"/>
            </a:xfrm>
            <a:prstGeom prst="rect">
              <a:avLst/>
            </a:prstGeom>
          </p:spPr>
          <p:txBody>
            <a:bodyPr wrap="square">
              <a:spAutoFit/>
            </a:bodyPr>
            <a:lstStyle/>
            <a:p>
              <a:pPr algn="ctr">
                <a:lnSpc>
                  <a:spcPct val="120000"/>
                </a:lnSpc>
              </a:pPr>
              <a:r>
                <a:rPr lang="en-US" sz="1600" i="1" dirty="0">
                  <a:solidFill>
                    <a:schemeClr val="bg1"/>
                  </a:solidFill>
                  <a:latin typeface="Segoe UI Light" panose="020B0502040204020203" pitchFamily="34" charset="0"/>
                  <a:cs typeface="Segoe UI Light" panose="020B0502040204020203" pitchFamily="34" charset="0"/>
                </a:rPr>
                <a:t>“</a:t>
              </a:r>
              <a:r>
                <a:rPr lang="id-ID" sz="1600" i="1" dirty="0">
                  <a:solidFill>
                    <a:schemeClr val="bg1"/>
                  </a:solidFill>
                  <a:latin typeface="Segoe UI Light" panose="020B0502040204020203" pitchFamily="34" charset="0"/>
                  <a:cs typeface="Segoe UI Light" panose="020B0502040204020203" pitchFamily="34" charset="0"/>
                </a:rPr>
                <a:t>Ut wisi enim ad</a:t>
              </a:r>
              <a:endParaRPr lang="en-US" sz="1600" i="1" dirty="0">
                <a:solidFill>
                  <a:schemeClr val="bg1"/>
                </a:solidFill>
                <a:latin typeface="Segoe UI Light" panose="020B0502040204020203" pitchFamily="34" charset="0"/>
                <a:cs typeface="Segoe UI Light" panose="020B0502040204020203" pitchFamily="34" charset="0"/>
              </a:endParaRPr>
            </a:p>
          </p:txBody>
        </p:sp>
      </p:grpSp>
      <p:sp>
        <p:nvSpPr>
          <p:cNvPr id="3" name="Picture Placeholder 2"/>
          <p:cNvSpPr>
            <a:spLocks noGrp="1"/>
          </p:cNvSpPr>
          <p:nvPr>
            <p:ph type="pic" sz="quarter" idx="11"/>
          </p:nvPr>
        </p:nvSpPr>
        <p:spPr/>
      </p:sp>
      <p:sp>
        <p:nvSpPr>
          <p:cNvPr id="5" name="Picture Placeholder 4"/>
          <p:cNvSpPr>
            <a:spLocks noGrp="1"/>
          </p:cNvSpPr>
          <p:nvPr>
            <p:ph type="pic" sz="quarter" idx="10"/>
          </p:nvPr>
        </p:nvSpPr>
        <p:spPr/>
      </p:sp>
    </p:spTree>
    <p:extLst>
      <p:ext uri="{BB962C8B-B14F-4D97-AF65-F5344CB8AC3E}">
        <p14:creationId xmlns:p14="http://schemas.microsoft.com/office/powerpoint/2010/main" val="323106456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10" presetClass="entr" presetSubtype="0" fill="hold" grpId="0" nodeType="withEffect">
                                  <p:stCondLst>
                                    <p:cond delay="225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225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2" presetClass="entr" presetSubtype="4" decel="100000" fill="hold" nodeType="withEffect">
                                  <p:stCondLst>
                                    <p:cond delay="25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ppt_x"/>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750"/>
                                  </p:stCondLst>
                                  <p:childTnLst>
                                    <p:set>
                                      <p:cBhvr>
                                        <p:cTn id="32" dur="1" fill="hold">
                                          <p:stCondLst>
                                            <p:cond delay="0"/>
                                          </p:stCondLst>
                                        </p:cTn>
                                        <p:tgtEl>
                                          <p:spTgt spid="23"/>
                                        </p:tgtEl>
                                        <p:attrNameLst>
                                          <p:attrName>style.visibility</p:attrName>
                                        </p:attrNameLst>
                                      </p:cBhvr>
                                      <p:to>
                                        <p:strVal val="visible"/>
                                      </p:to>
                                    </p:set>
                                    <p:anim calcmode="lin" valueType="num">
                                      <p:cBhvr additive="base">
                                        <p:cTn id="33" dur="750" fill="hold"/>
                                        <p:tgtEl>
                                          <p:spTgt spid="23"/>
                                        </p:tgtEl>
                                        <p:attrNameLst>
                                          <p:attrName>ppt_x</p:attrName>
                                        </p:attrNameLst>
                                      </p:cBhvr>
                                      <p:tavLst>
                                        <p:tav tm="0">
                                          <p:val>
                                            <p:strVal val="#ppt_x"/>
                                          </p:val>
                                        </p:tav>
                                        <p:tav tm="100000">
                                          <p:val>
                                            <p:strVal val="#ppt_x"/>
                                          </p:val>
                                        </p:tav>
                                      </p:tavLst>
                                    </p:anim>
                                    <p:anim calcmode="lin" valueType="num">
                                      <p:cBhvr additive="base">
                                        <p:cTn id="34" dur="75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P spid="9" grpId="0"/>
      <p:bldP spid="10" grpId="0" animBg="1"/>
      <p:bldP spid="11" grpId="0"/>
      <p:bldP spid="2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930904" y="1649186"/>
            <a:ext cx="3324816" cy="4441370"/>
          </a:xfrm>
          <a:prstGeom prst="roundRect">
            <a:avLst>
              <a:gd name="adj" fmla="val 712"/>
            </a:avLst>
          </a:prstGeom>
          <a:solidFill>
            <a:schemeClr val="tx1">
              <a:lumMod val="75000"/>
              <a:lumOff val="2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p:cNvSpPr/>
          <p:nvPr/>
        </p:nvSpPr>
        <p:spPr>
          <a:xfrm>
            <a:off x="7936280" y="1649186"/>
            <a:ext cx="3324816" cy="4441370"/>
          </a:xfrm>
          <a:prstGeom prst="roundRect">
            <a:avLst>
              <a:gd name="adj" fmla="val 712"/>
            </a:avLst>
          </a:prstGeom>
          <a:solidFill>
            <a:schemeClr val="tx1">
              <a:lumMod val="75000"/>
              <a:lumOff val="25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p:cNvSpPr/>
          <p:nvPr/>
        </p:nvSpPr>
        <p:spPr>
          <a:xfrm>
            <a:off x="4433592" y="1649186"/>
            <a:ext cx="3324816" cy="4441370"/>
          </a:xfrm>
          <a:prstGeom prst="roundRect">
            <a:avLst>
              <a:gd name="adj" fmla="val 712"/>
            </a:avLst>
          </a:prstGeom>
          <a:solidFill>
            <a:schemeClr val="bg1"/>
          </a:solidFill>
          <a:ln>
            <a:noFill/>
          </a:ln>
          <a:effectLst>
            <a:outerShdw blurRad="381000" dist="762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1778696" y="554660"/>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News feature project</a:t>
            </a:r>
          </a:p>
        </p:txBody>
      </p:sp>
      <p:grpSp>
        <p:nvGrpSpPr>
          <p:cNvPr id="9" name="Group 8"/>
          <p:cNvGrpSpPr/>
          <p:nvPr/>
        </p:nvGrpSpPr>
        <p:grpSpPr>
          <a:xfrm>
            <a:off x="930904" y="1875338"/>
            <a:ext cx="643961" cy="426720"/>
            <a:chOff x="874763" y="2174695"/>
            <a:chExt cx="643961" cy="426720"/>
          </a:xfrm>
        </p:grpSpPr>
        <p:sp>
          <p:nvSpPr>
            <p:cNvPr id="7" name="Rectangle: Top Corners Rounded 6"/>
            <p:cNvSpPr/>
            <p:nvPr/>
          </p:nvSpPr>
          <p:spPr>
            <a:xfrm rot="5400000">
              <a:off x="983384" y="2066074"/>
              <a:ext cx="426720" cy="643961"/>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Star: 5 Points 7"/>
            <p:cNvSpPr/>
            <p:nvPr/>
          </p:nvSpPr>
          <p:spPr>
            <a:xfrm>
              <a:off x="1079269" y="2270579"/>
              <a:ext cx="234950" cy="234950"/>
            </a:xfrm>
            <a:prstGeom prst="star5">
              <a:avLst>
                <a:gd name="adj" fmla="val 23944"/>
                <a:gd name="hf" fmla="val 105146"/>
                <a:gd name="vf" fmla="val 1105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Rectangle 17"/>
          <p:cNvSpPr/>
          <p:nvPr/>
        </p:nvSpPr>
        <p:spPr>
          <a:xfrm>
            <a:off x="4661539" y="4862637"/>
            <a:ext cx="2868922"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9" name="Rectangle 18"/>
          <p:cNvSpPr/>
          <p:nvPr/>
        </p:nvSpPr>
        <p:spPr>
          <a:xfrm>
            <a:off x="4661539" y="5560873"/>
            <a:ext cx="2526023" cy="313932"/>
          </a:xfrm>
          <a:prstGeom prst="rect">
            <a:avLst/>
          </a:prstGeom>
        </p:spPr>
        <p:txBody>
          <a:bodyPr wrap="square">
            <a:spAutoFit/>
          </a:bodyPr>
          <a:lstStyle/>
          <a:p>
            <a:pPr>
              <a:lnSpc>
                <a:spcPct val="120000"/>
              </a:lnSpc>
            </a:pPr>
            <a:r>
              <a:rPr lang="en-US" sz="1200" b="1" i="1" dirty="0">
                <a:solidFill>
                  <a:schemeClr val="bg1">
                    <a:lumMod val="65000"/>
                  </a:schemeClr>
                </a:solidFill>
                <a:latin typeface="Segoe UI Light" panose="020B0502040204020203" pitchFamily="34" charset="0"/>
                <a:cs typeface="Segoe UI Light" panose="020B0502040204020203" pitchFamily="34" charset="0"/>
              </a:rPr>
              <a:t>“</a:t>
            </a:r>
            <a:r>
              <a:rPr lang="id-ID" sz="12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1" name="Rectangle 20"/>
          <p:cNvSpPr/>
          <p:nvPr/>
        </p:nvSpPr>
        <p:spPr>
          <a:xfrm>
            <a:off x="4661539" y="4137726"/>
            <a:ext cx="2125973" cy="584775"/>
          </a:xfrm>
          <a:prstGeom prst="rect">
            <a:avLst/>
          </a:prstGeom>
        </p:spPr>
        <p:txBody>
          <a:bodyPr wrap="square">
            <a:spAutoFit/>
          </a:bodyPr>
          <a:lstStyle/>
          <a:p>
            <a:r>
              <a:rPr lang="en-US" sz="1600" dirty="0">
                <a:solidFill>
                  <a:schemeClr val="tx1">
                    <a:lumMod val="65000"/>
                    <a:lumOff val="35000"/>
                  </a:schemeClr>
                </a:solidFill>
                <a:latin typeface="HelveticaNeue medium" panose="00000400000000000000" pitchFamily="2" charset="0"/>
                <a:cs typeface="Segoe UI" panose="020B0502040204020203" pitchFamily="34" charset="0"/>
              </a:rPr>
              <a:t>Newest special feature two</a:t>
            </a:r>
          </a:p>
        </p:txBody>
      </p:sp>
      <p:grpSp>
        <p:nvGrpSpPr>
          <p:cNvPr id="24" name="Group 23"/>
          <p:cNvGrpSpPr/>
          <p:nvPr/>
        </p:nvGrpSpPr>
        <p:grpSpPr>
          <a:xfrm>
            <a:off x="7936280" y="1875338"/>
            <a:ext cx="643961" cy="426720"/>
            <a:chOff x="874763" y="2174695"/>
            <a:chExt cx="643961" cy="426720"/>
          </a:xfrm>
        </p:grpSpPr>
        <p:sp>
          <p:nvSpPr>
            <p:cNvPr id="25" name="Rectangle: Top Corners Rounded 24"/>
            <p:cNvSpPr/>
            <p:nvPr/>
          </p:nvSpPr>
          <p:spPr>
            <a:xfrm rot="5400000">
              <a:off x="983384" y="2066074"/>
              <a:ext cx="426720" cy="643961"/>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6" name="Star: 5 Points 25"/>
            <p:cNvSpPr/>
            <p:nvPr/>
          </p:nvSpPr>
          <p:spPr>
            <a:xfrm>
              <a:off x="1079269" y="2270579"/>
              <a:ext cx="234950" cy="234950"/>
            </a:xfrm>
            <a:prstGeom prst="star5">
              <a:avLst>
                <a:gd name="adj" fmla="val 23944"/>
                <a:gd name="hf" fmla="val 105146"/>
                <a:gd name="vf" fmla="val 11055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Rectangle: Rounded Corners 26"/>
          <p:cNvSpPr/>
          <p:nvPr/>
        </p:nvSpPr>
        <p:spPr>
          <a:xfrm>
            <a:off x="8930963" y="5065662"/>
            <a:ext cx="1335450" cy="351080"/>
          </a:xfrm>
          <a:prstGeom prst="roundRect">
            <a:avLst>
              <a:gd name="adj" fmla="val 5000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31" name="Rectangle: Rounded Corners 30"/>
          <p:cNvSpPr/>
          <p:nvPr/>
        </p:nvSpPr>
        <p:spPr>
          <a:xfrm>
            <a:off x="1925587" y="5065662"/>
            <a:ext cx="1335450" cy="351080"/>
          </a:xfrm>
          <a:prstGeom prst="roundRect">
            <a:avLst>
              <a:gd name="adj" fmla="val 50000"/>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32" name="Rectangle 31"/>
          <p:cNvSpPr/>
          <p:nvPr/>
        </p:nvSpPr>
        <p:spPr>
          <a:xfrm>
            <a:off x="1365738" y="3556385"/>
            <a:ext cx="2455148" cy="757130"/>
          </a:xfrm>
          <a:prstGeom prst="rect">
            <a:avLst/>
          </a:prstGeom>
        </p:spPr>
        <p:txBody>
          <a:bodyPr wrap="square">
            <a:spAutoFit/>
          </a:bodyPr>
          <a:lstStyle/>
          <a:p>
            <a:pPr algn="ctr">
              <a:lnSpc>
                <a:spcPct val="120000"/>
              </a:lnSpc>
            </a:pPr>
            <a:r>
              <a:rPr lang="id-ID" sz="1200" b="1" dirty="0">
                <a:solidFill>
                  <a:schemeClr val="bg1"/>
                </a:solidFill>
                <a:latin typeface="Segoe UI Light" panose="020B0502040204020203" pitchFamily="34" charset="0"/>
                <a:cs typeface="Segoe UI Light" panose="020B0502040204020203" pitchFamily="34" charset="0"/>
              </a:rPr>
              <a:t>Ut wisi enim ad minim veniam</a:t>
            </a:r>
            <a:r>
              <a:rPr lang="id-ID" sz="1200" dirty="0">
                <a:solidFill>
                  <a:schemeClr val="bg1"/>
                </a:solidFill>
                <a:latin typeface="Segoe UI Light" panose="020B0502040204020203" pitchFamily="34" charset="0"/>
                <a:cs typeface="Segoe UI Light" panose="020B0502040204020203" pitchFamily="34" charset="0"/>
              </a:rPr>
              <a:t>, quis nostrud exerci tation ullamcorper suscipit lobortis nisl ut</a:t>
            </a:r>
            <a:endParaRPr lang="en-US" sz="1200" dirty="0">
              <a:solidFill>
                <a:schemeClr val="bg1"/>
              </a:solidFill>
              <a:latin typeface="Segoe UI Light" panose="020B0502040204020203" pitchFamily="34" charset="0"/>
              <a:cs typeface="Segoe UI Light" panose="020B0502040204020203" pitchFamily="34" charset="0"/>
            </a:endParaRPr>
          </a:p>
        </p:txBody>
      </p:sp>
      <p:sp>
        <p:nvSpPr>
          <p:cNvPr id="34" name="Rectangle 33"/>
          <p:cNvSpPr/>
          <p:nvPr/>
        </p:nvSpPr>
        <p:spPr>
          <a:xfrm>
            <a:off x="8371114" y="3556385"/>
            <a:ext cx="2455148" cy="757130"/>
          </a:xfrm>
          <a:prstGeom prst="rect">
            <a:avLst/>
          </a:prstGeom>
        </p:spPr>
        <p:txBody>
          <a:bodyPr wrap="square">
            <a:spAutoFit/>
          </a:bodyPr>
          <a:lstStyle/>
          <a:p>
            <a:pPr algn="ctr">
              <a:lnSpc>
                <a:spcPct val="120000"/>
              </a:lnSpc>
            </a:pPr>
            <a:r>
              <a:rPr lang="id-ID" sz="1200" b="1" dirty="0">
                <a:solidFill>
                  <a:schemeClr val="bg1"/>
                </a:solidFill>
                <a:latin typeface="Segoe UI Light" panose="020B0502040204020203" pitchFamily="34" charset="0"/>
                <a:cs typeface="Segoe UI Light" panose="020B0502040204020203" pitchFamily="34" charset="0"/>
              </a:rPr>
              <a:t>Ut wisi enim ad minim veniam</a:t>
            </a:r>
            <a:r>
              <a:rPr lang="id-ID" sz="1200" dirty="0">
                <a:solidFill>
                  <a:schemeClr val="bg1"/>
                </a:solidFill>
                <a:latin typeface="Segoe UI Light" panose="020B0502040204020203" pitchFamily="34" charset="0"/>
                <a:cs typeface="Segoe UI Light" panose="020B0502040204020203" pitchFamily="34" charset="0"/>
              </a:rPr>
              <a:t>, quis nostrud exerci tation ullamcorper suscipit lobortis nisl ut</a:t>
            </a:r>
            <a:endParaRPr lang="en-US" sz="1200" dirty="0">
              <a:solidFill>
                <a:schemeClr val="bg1"/>
              </a:solidFill>
              <a:latin typeface="Segoe UI Light" panose="020B0502040204020203" pitchFamily="34" charset="0"/>
              <a:cs typeface="Segoe UI Light" panose="020B0502040204020203" pitchFamily="34" charset="0"/>
            </a:endParaRPr>
          </a:p>
        </p:txBody>
      </p:sp>
      <p:grpSp>
        <p:nvGrpSpPr>
          <p:cNvPr id="2" name="Group 1"/>
          <p:cNvGrpSpPr/>
          <p:nvPr/>
        </p:nvGrpSpPr>
        <p:grpSpPr>
          <a:xfrm>
            <a:off x="1730350" y="2543317"/>
            <a:ext cx="1725924" cy="872932"/>
            <a:chOff x="1730350" y="2543317"/>
            <a:chExt cx="1725924" cy="872932"/>
          </a:xfrm>
        </p:grpSpPr>
        <p:sp>
          <p:nvSpPr>
            <p:cNvPr id="33" name="Rectangle 32"/>
            <p:cNvSpPr/>
            <p:nvPr/>
          </p:nvSpPr>
          <p:spPr>
            <a:xfrm>
              <a:off x="1846526" y="2831474"/>
              <a:ext cx="1493574" cy="584775"/>
            </a:xfrm>
            <a:prstGeom prst="rect">
              <a:avLst/>
            </a:prstGeom>
          </p:spPr>
          <p:txBody>
            <a:bodyPr wrap="square">
              <a:spAutoFit/>
            </a:bodyPr>
            <a:lstStyle/>
            <a:p>
              <a:pPr algn="ctr"/>
              <a:r>
                <a:rPr lang="en-US" sz="1600" dirty="0">
                  <a:solidFill>
                    <a:schemeClr val="bg1"/>
                  </a:solidFill>
                  <a:latin typeface="HelveticaNeue medium" panose="00000400000000000000" pitchFamily="2" charset="0"/>
                  <a:cs typeface="Segoe UI" panose="020B0502040204020203" pitchFamily="34" charset="0"/>
                </a:rPr>
                <a:t>Newest feature one</a:t>
              </a:r>
            </a:p>
          </p:txBody>
        </p:sp>
        <p:sp>
          <p:nvSpPr>
            <p:cNvPr id="28" name="Rectangle 27"/>
            <p:cNvSpPr/>
            <p:nvPr/>
          </p:nvSpPr>
          <p:spPr>
            <a:xfrm>
              <a:off x="1730350" y="2543317"/>
              <a:ext cx="1725924" cy="313932"/>
            </a:xfrm>
            <a:prstGeom prst="rect">
              <a:avLst/>
            </a:prstGeom>
          </p:spPr>
          <p:txBody>
            <a:bodyPr wrap="square">
              <a:spAutoFit/>
            </a:bodyPr>
            <a:lstStyle/>
            <a:p>
              <a:pPr algn="ctr">
                <a:lnSpc>
                  <a:spcPct val="120000"/>
                </a:lnSpc>
              </a:pPr>
              <a:r>
                <a:rPr lang="en-US" sz="1200" i="1" dirty="0">
                  <a:solidFill>
                    <a:schemeClr val="bg1"/>
                  </a:solidFill>
                  <a:latin typeface="Segoe UI Light" panose="020B0502040204020203" pitchFamily="34" charset="0"/>
                  <a:cs typeface="Segoe UI Light" panose="020B0502040204020203" pitchFamily="34" charset="0"/>
                </a:rPr>
                <a:t>“</a:t>
              </a:r>
              <a:r>
                <a:rPr lang="id-ID" sz="1200" i="1" dirty="0">
                  <a:solidFill>
                    <a:schemeClr val="bg1"/>
                  </a:solidFill>
                  <a:latin typeface="Segoe UI Light" panose="020B0502040204020203" pitchFamily="34" charset="0"/>
                  <a:cs typeface="Segoe UI Light" panose="020B0502040204020203" pitchFamily="34" charset="0"/>
                </a:rPr>
                <a:t>Ut wisi enim ad</a:t>
              </a:r>
              <a:endParaRPr lang="en-US" sz="1200" i="1" dirty="0">
                <a:solidFill>
                  <a:schemeClr val="bg1"/>
                </a:solidFill>
                <a:latin typeface="Segoe UI Light" panose="020B0502040204020203" pitchFamily="34" charset="0"/>
                <a:cs typeface="Segoe UI Light" panose="020B0502040204020203" pitchFamily="34" charset="0"/>
              </a:endParaRPr>
            </a:p>
          </p:txBody>
        </p:sp>
      </p:grpSp>
      <p:grpSp>
        <p:nvGrpSpPr>
          <p:cNvPr id="5" name="Group 4"/>
          <p:cNvGrpSpPr/>
          <p:nvPr/>
        </p:nvGrpSpPr>
        <p:grpSpPr>
          <a:xfrm>
            <a:off x="8735726" y="2543317"/>
            <a:ext cx="1725924" cy="872932"/>
            <a:chOff x="8735726" y="2543317"/>
            <a:chExt cx="1725924" cy="872932"/>
          </a:xfrm>
        </p:grpSpPr>
        <p:sp>
          <p:nvSpPr>
            <p:cNvPr id="35" name="Rectangle 34"/>
            <p:cNvSpPr/>
            <p:nvPr/>
          </p:nvSpPr>
          <p:spPr>
            <a:xfrm>
              <a:off x="8859577" y="2831474"/>
              <a:ext cx="1478224" cy="584775"/>
            </a:xfrm>
            <a:prstGeom prst="rect">
              <a:avLst/>
            </a:prstGeom>
          </p:spPr>
          <p:txBody>
            <a:bodyPr wrap="square">
              <a:spAutoFit/>
            </a:bodyPr>
            <a:lstStyle/>
            <a:p>
              <a:pPr algn="ctr"/>
              <a:r>
                <a:rPr lang="en-US" sz="1600" dirty="0">
                  <a:solidFill>
                    <a:schemeClr val="bg1"/>
                  </a:solidFill>
                  <a:latin typeface="HelveticaNeue medium" panose="00000400000000000000" pitchFamily="2" charset="0"/>
                  <a:cs typeface="Segoe UI" panose="020B0502040204020203" pitchFamily="34" charset="0"/>
                </a:rPr>
                <a:t>Newest feature three</a:t>
              </a:r>
            </a:p>
          </p:txBody>
        </p:sp>
        <p:sp>
          <p:nvSpPr>
            <p:cNvPr id="29" name="Rectangle 28"/>
            <p:cNvSpPr/>
            <p:nvPr/>
          </p:nvSpPr>
          <p:spPr>
            <a:xfrm>
              <a:off x="8735726" y="2543317"/>
              <a:ext cx="1725924" cy="313932"/>
            </a:xfrm>
            <a:prstGeom prst="rect">
              <a:avLst/>
            </a:prstGeom>
          </p:spPr>
          <p:txBody>
            <a:bodyPr wrap="square">
              <a:spAutoFit/>
            </a:bodyPr>
            <a:lstStyle/>
            <a:p>
              <a:pPr algn="ctr">
                <a:lnSpc>
                  <a:spcPct val="120000"/>
                </a:lnSpc>
              </a:pPr>
              <a:r>
                <a:rPr lang="en-US" sz="1200" i="1" dirty="0">
                  <a:solidFill>
                    <a:schemeClr val="bg1"/>
                  </a:solidFill>
                  <a:latin typeface="Segoe UI Light" panose="020B0502040204020203" pitchFamily="34" charset="0"/>
                  <a:cs typeface="Segoe UI Light" panose="020B0502040204020203" pitchFamily="34" charset="0"/>
                </a:rPr>
                <a:t>“</a:t>
              </a:r>
              <a:r>
                <a:rPr lang="id-ID" sz="1200" i="1" dirty="0">
                  <a:solidFill>
                    <a:schemeClr val="bg1"/>
                  </a:solidFill>
                  <a:latin typeface="Segoe UI Light" panose="020B0502040204020203" pitchFamily="34" charset="0"/>
                  <a:cs typeface="Segoe UI Light" panose="020B0502040204020203" pitchFamily="34" charset="0"/>
                </a:rPr>
                <a:t>Ut wisi enim ad</a:t>
              </a:r>
              <a:endParaRPr lang="en-US" sz="1200" i="1" dirty="0">
                <a:solidFill>
                  <a:schemeClr val="bg1"/>
                </a:solidFill>
                <a:latin typeface="Segoe UI Light" panose="020B0502040204020203" pitchFamily="34" charset="0"/>
                <a:cs typeface="Segoe UI Light" panose="020B0502040204020203" pitchFamily="34" charset="0"/>
              </a:endParaRPr>
            </a:p>
          </p:txBody>
        </p:sp>
      </p:grpSp>
      <p:sp>
        <p:nvSpPr>
          <p:cNvPr id="12" name="Picture Placeholder 11"/>
          <p:cNvSpPr>
            <a:spLocks noGrp="1"/>
          </p:cNvSpPr>
          <p:nvPr>
            <p:ph type="pic" sz="quarter" idx="11"/>
          </p:nvPr>
        </p:nvSpPr>
        <p:spPr/>
      </p:sp>
      <p:sp>
        <p:nvSpPr>
          <p:cNvPr id="16" name="Picture Placeholder 15"/>
          <p:cNvSpPr>
            <a:spLocks noGrp="1"/>
          </p:cNvSpPr>
          <p:nvPr>
            <p:ph type="pic" sz="quarter" idx="12"/>
          </p:nvPr>
        </p:nvSpPr>
        <p:spPr/>
      </p:sp>
      <p:sp>
        <p:nvSpPr>
          <p:cNvPr id="20" name="Picture Placeholder 19"/>
          <p:cNvSpPr>
            <a:spLocks noGrp="1"/>
          </p:cNvSpPr>
          <p:nvPr>
            <p:ph type="pic" sz="quarter" idx="10"/>
          </p:nvPr>
        </p:nvSpPr>
        <p:spPr/>
      </p:sp>
    </p:spTree>
    <p:extLst>
      <p:ext uri="{BB962C8B-B14F-4D97-AF65-F5344CB8AC3E}">
        <p14:creationId xmlns:p14="http://schemas.microsoft.com/office/powerpoint/2010/main" val="20563301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25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5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200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750" fill="hold"/>
                                        <p:tgtEl>
                                          <p:spTgt spid="3"/>
                                        </p:tgtEl>
                                        <p:attrNameLst>
                                          <p:attrName>ppt_x</p:attrName>
                                        </p:attrNameLst>
                                      </p:cBhvr>
                                      <p:tavLst>
                                        <p:tav tm="0">
                                          <p:val>
                                            <p:strVal val="#ppt_x"/>
                                          </p:val>
                                        </p:tav>
                                        <p:tav tm="100000">
                                          <p:val>
                                            <p:strVal val="#ppt_x"/>
                                          </p:val>
                                        </p:tav>
                                      </p:tavLst>
                                    </p:anim>
                                    <p:anim calcmode="lin" valueType="num">
                                      <p:cBhvr additive="base">
                                        <p:cTn id="28" dur="750" fill="hold"/>
                                        <p:tgtEl>
                                          <p:spTgt spid="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20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fill="hold"/>
                                        <p:tgtEl>
                                          <p:spTgt spid="22"/>
                                        </p:tgtEl>
                                        <p:attrNameLst>
                                          <p:attrName>ppt_x</p:attrName>
                                        </p:attrNameLst>
                                      </p:cBhvr>
                                      <p:tavLst>
                                        <p:tav tm="0">
                                          <p:val>
                                            <p:strVal val="#ppt_x"/>
                                          </p:val>
                                        </p:tav>
                                        <p:tav tm="100000">
                                          <p:val>
                                            <p:strVal val="#ppt_x"/>
                                          </p:val>
                                        </p:tav>
                                      </p:tavLst>
                                    </p:anim>
                                    <p:anim calcmode="lin" valueType="num">
                                      <p:cBhvr additive="base">
                                        <p:cTn id="32" dur="75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20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750" fill="hold"/>
                                        <p:tgtEl>
                                          <p:spTgt spid="9"/>
                                        </p:tgtEl>
                                        <p:attrNameLst>
                                          <p:attrName>ppt_x</p:attrName>
                                        </p:attrNameLst>
                                      </p:cBhvr>
                                      <p:tavLst>
                                        <p:tav tm="0">
                                          <p:val>
                                            <p:strVal val="#ppt_x"/>
                                          </p:val>
                                        </p:tav>
                                        <p:tav tm="100000">
                                          <p:val>
                                            <p:strVal val="#ppt_x"/>
                                          </p:val>
                                        </p:tav>
                                      </p:tavLst>
                                    </p:anim>
                                    <p:anim calcmode="lin" valueType="num">
                                      <p:cBhvr additive="base">
                                        <p:cTn id="36" dur="75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20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750" fill="hold"/>
                                        <p:tgtEl>
                                          <p:spTgt spid="24"/>
                                        </p:tgtEl>
                                        <p:attrNameLst>
                                          <p:attrName>ppt_x</p:attrName>
                                        </p:attrNameLst>
                                      </p:cBhvr>
                                      <p:tavLst>
                                        <p:tav tm="0">
                                          <p:val>
                                            <p:strVal val="#ppt_x"/>
                                          </p:val>
                                        </p:tav>
                                        <p:tav tm="100000">
                                          <p:val>
                                            <p:strVal val="#ppt_x"/>
                                          </p:val>
                                        </p:tav>
                                      </p:tavLst>
                                    </p:anim>
                                    <p:anim calcmode="lin" valueType="num">
                                      <p:cBhvr additive="base">
                                        <p:cTn id="40" dur="750" fill="hold"/>
                                        <p:tgtEl>
                                          <p:spTgt spid="24"/>
                                        </p:tgtEl>
                                        <p:attrNameLst>
                                          <p:attrName>ppt_y</p:attrName>
                                        </p:attrNameLst>
                                      </p:cBhvr>
                                      <p:tavLst>
                                        <p:tav tm="0">
                                          <p:val>
                                            <p:strVal val="1+#ppt_h/2"/>
                                          </p:val>
                                        </p:tav>
                                        <p:tav tm="100000">
                                          <p:val>
                                            <p:strVal val="#ppt_y"/>
                                          </p:val>
                                        </p:tav>
                                      </p:tavLst>
                                    </p:anim>
                                  </p:childTnLst>
                                </p:cTn>
                              </p:par>
                              <p:par>
                                <p:cTn id="41" presetID="10" presetClass="entr" presetSubtype="0" fill="hold" nodeType="withEffect">
                                  <p:stCondLst>
                                    <p:cond delay="250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750"/>
                                        <p:tgtEl>
                                          <p:spTgt spid="2"/>
                                        </p:tgtEl>
                                      </p:cBhvr>
                                    </p:animEffect>
                                  </p:childTnLst>
                                </p:cTn>
                              </p:par>
                              <p:par>
                                <p:cTn id="44" presetID="10" presetClass="entr" presetSubtype="0" fill="hold" grpId="0" nodeType="withEffect">
                                  <p:stCondLst>
                                    <p:cond delay="25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750"/>
                                        <p:tgtEl>
                                          <p:spTgt spid="32"/>
                                        </p:tgtEl>
                                      </p:cBhvr>
                                    </p:animEffect>
                                  </p:childTnLst>
                                </p:cTn>
                              </p:par>
                              <p:par>
                                <p:cTn id="47" presetID="10" presetClass="entr" presetSubtype="0" fill="hold" nodeType="withEffect">
                                  <p:stCondLst>
                                    <p:cond delay="250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750"/>
                                        <p:tgtEl>
                                          <p:spTgt spid="5"/>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750"/>
                                        <p:tgtEl>
                                          <p:spTgt spid="34"/>
                                        </p:tgtEl>
                                      </p:cBhvr>
                                    </p:animEffect>
                                  </p:childTnLst>
                                </p:cTn>
                              </p:par>
                              <p:par>
                                <p:cTn id="53" presetID="10" presetClass="entr" presetSubtype="0" fill="hold" grpId="0" nodeType="withEffect">
                                  <p:stCondLst>
                                    <p:cond delay="250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childTnLst>
                                </p:cTn>
                              </p:par>
                              <p:par>
                                <p:cTn id="56" presetID="10" presetClass="entr" presetSubtype="0" fill="hold" grpId="0" nodeType="withEffect">
                                  <p:stCondLst>
                                    <p:cond delay="250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4" grpId="0" animBg="1"/>
      <p:bldP spid="10" grpId="0"/>
      <p:bldP spid="18" grpId="0"/>
      <p:bldP spid="19" grpId="0"/>
      <p:bldP spid="21" grpId="0"/>
      <p:bldP spid="27" grpId="0" animBg="1"/>
      <p:bldP spid="31" grpId="0" animBg="1"/>
      <p:bldP spid="32"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44962" y="-1813249"/>
            <a:ext cx="15523628" cy="8779524"/>
            <a:chOff x="-644962" y="-1805690"/>
            <a:chExt cx="15523628" cy="8779524"/>
          </a:xfrm>
          <a:solidFill>
            <a:schemeClr val="bg1">
              <a:alpha val="20000"/>
            </a:schemeClr>
          </a:solidFill>
        </p:grpSpPr>
        <p:sp>
          <p:nvSpPr>
            <p:cNvPr id="5" name="Rectangle: Rounded Corners 4"/>
            <p:cNvSpPr/>
            <p:nvPr/>
          </p:nvSpPr>
          <p:spPr>
            <a:xfrm rot="2700000">
              <a:off x="10540832" y="-2630215"/>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Rectangle: Rounded Corners 5"/>
            <p:cNvSpPr/>
            <p:nvPr/>
          </p:nvSpPr>
          <p:spPr>
            <a:xfrm rot="2700000">
              <a:off x="11562152" y="-3645270"/>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Rectangle: Rounded Corners 6"/>
            <p:cNvSpPr/>
            <p:nvPr/>
          </p:nvSpPr>
          <p:spPr>
            <a:xfrm rot="2700000">
              <a:off x="10580305" y="-4106204"/>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 name="Rectangle: Rounded Corners 7"/>
            <p:cNvSpPr/>
            <p:nvPr/>
          </p:nvSpPr>
          <p:spPr>
            <a:xfrm rot="2700000">
              <a:off x="11095057" y="620978"/>
              <a:ext cx="695083" cy="15263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9" name="Group 8"/>
            <p:cNvGrpSpPr/>
            <p:nvPr/>
          </p:nvGrpSpPr>
          <p:grpSpPr>
            <a:xfrm>
              <a:off x="10896101" y="831111"/>
              <a:ext cx="1092994" cy="1106107"/>
              <a:chOff x="9789319" y="1181099"/>
              <a:chExt cx="1092994" cy="1106107"/>
            </a:xfrm>
            <a:grpFill/>
          </p:grpSpPr>
          <p:sp>
            <p:nvSpPr>
              <p:cNvPr id="30" name="Oval 29"/>
              <p:cNvSpPr/>
              <p:nvPr/>
            </p:nvSpPr>
            <p:spPr>
              <a:xfrm>
                <a:off x="10365582" y="1181099"/>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Oval 30"/>
              <p:cNvSpPr/>
              <p:nvPr/>
            </p:nvSpPr>
            <p:spPr>
              <a:xfrm>
                <a:off x="9789319" y="1770475"/>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0" name="Group 9"/>
            <p:cNvGrpSpPr/>
            <p:nvPr/>
          </p:nvGrpSpPr>
          <p:grpSpPr>
            <a:xfrm>
              <a:off x="6287839" y="389917"/>
              <a:ext cx="6096503" cy="56431"/>
              <a:chOff x="2110637" y="95339"/>
              <a:chExt cx="6096503" cy="56431"/>
            </a:xfrm>
            <a:grpFill/>
          </p:grpSpPr>
          <p:sp>
            <p:nvSpPr>
              <p:cNvPr id="25" name="Rectangle: Rounded Corners 24"/>
              <p:cNvSpPr/>
              <p:nvPr/>
            </p:nvSpPr>
            <p:spPr>
              <a:xfrm rot="2700000" flipH="1">
                <a:off x="468682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Rectangle: Rounded Corners 25"/>
              <p:cNvSpPr/>
              <p:nvPr/>
            </p:nvSpPr>
            <p:spPr>
              <a:xfrm rot="2700000" flipH="1">
                <a:off x="4908751"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Rectangle: Rounded Corners 26"/>
              <p:cNvSpPr/>
              <p:nvPr/>
            </p:nvSpPr>
            <p:spPr>
              <a:xfrm rot="2700000" flipH="1">
                <a:off x="5130674"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Rounded Corners 27"/>
              <p:cNvSpPr/>
              <p:nvPr/>
            </p:nvSpPr>
            <p:spPr>
              <a:xfrm rot="2700000" flipH="1">
                <a:off x="5352597"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Rounded Corners 28"/>
              <p:cNvSpPr/>
              <p:nvPr/>
            </p:nvSpPr>
            <p:spPr>
              <a:xfrm rot="2700000" flipH="1">
                <a:off x="557451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1" name="Group 10"/>
            <p:cNvGrpSpPr/>
            <p:nvPr/>
          </p:nvGrpSpPr>
          <p:grpSpPr>
            <a:xfrm>
              <a:off x="1407475" y="6364769"/>
              <a:ext cx="2428754" cy="261610"/>
              <a:chOff x="242614" y="6328854"/>
              <a:chExt cx="2428754" cy="261610"/>
            </a:xfrm>
            <a:grpFill/>
          </p:grpSpPr>
          <p:sp>
            <p:nvSpPr>
              <p:cNvPr id="23" name="Freeform 62"/>
              <p:cNvSpPr>
                <a:spLocks noEditPoints="1"/>
              </p:cNvSpPr>
              <p:nvPr/>
            </p:nvSpPr>
            <p:spPr bwMode="auto">
              <a:xfrm>
                <a:off x="242614" y="6399940"/>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dirty="0">
                  <a:solidFill>
                    <a:schemeClr val="bg1">
                      <a:lumMod val="75000"/>
                    </a:schemeClr>
                  </a:solidFill>
                  <a:latin typeface="Gotham Light" panose="02000603030000020004" pitchFamily="2" charset="0"/>
                </a:endParaRPr>
              </a:p>
            </p:txBody>
          </p:sp>
          <p:sp>
            <p:nvSpPr>
              <p:cNvPr id="24" name="TextBox 23"/>
              <p:cNvSpPr txBox="1"/>
              <p:nvPr/>
            </p:nvSpPr>
            <p:spPr>
              <a:xfrm>
                <a:off x="316236" y="6328854"/>
                <a:ext cx="2355132" cy="261610"/>
              </a:xfrm>
              <a:prstGeom prst="rect">
                <a:avLst/>
              </a:prstGeom>
              <a:noFill/>
            </p:spPr>
            <p:txBody>
              <a:bodyPr wrap="none" rtlCol="0">
                <a:spAutoFit/>
              </a:bodyPr>
              <a:lstStyle/>
              <a:p>
                <a:r>
                  <a:rPr lang="en-US" sz="1100" b="0" dirty="0">
                    <a:solidFill>
                      <a:schemeClr val="bg1">
                        <a:lumMod val="75000"/>
                      </a:schemeClr>
                    </a:solidFill>
                    <a:latin typeface="Gotham Light" panose="02000603030000020004" pitchFamily="2" charset="0"/>
                    <a:cs typeface="Segoe UI" panose="020B0502040204020203" pitchFamily="34" charset="0"/>
                  </a:rPr>
                  <a:t>2017arouse.All Rights Reserved</a:t>
                </a:r>
                <a:endParaRPr lang="id-ID" sz="1100" b="0" dirty="0">
                  <a:solidFill>
                    <a:schemeClr val="bg1">
                      <a:lumMod val="75000"/>
                    </a:schemeClr>
                  </a:solidFill>
                  <a:latin typeface="Gotham Light" panose="02000603030000020004" pitchFamily="2" charset="0"/>
                  <a:cs typeface="Segoe UI" panose="020B0502040204020203" pitchFamily="34" charset="0"/>
                </a:endParaRPr>
              </a:p>
            </p:txBody>
          </p:sp>
        </p:grpSp>
        <p:sp>
          <p:nvSpPr>
            <p:cNvPr id="12" name="Rectangle: Rounded Corners 11"/>
            <p:cNvSpPr/>
            <p:nvPr/>
          </p:nvSpPr>
          <p:spPr>
            <a:xfrm rot="2700000">
              <a:off x="-59091" y="5630552"/>
              <a:ext cx="1016000"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3" name="Rectangle: Rounded Corners 12"/>
            <p:cNvSpPr/>
            <p:nvPr/>
          </p:nvSpPr>
          <p:spPr>
            <a:xfrm rot="2700000" flipH="1">
              <a:off x="253214" y="5169707"/>
              <a:ext cx="82145" cy="12684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Rounded Corners 13"/>
            <p:cNvSpPr/>
            <p:nvPr/>
          </p:nvSpPr>
          <p:spPr>
            <a:xfrm rot="2700000" flipH="1">
              <a:off x="2316474" y="4352866"/>
              <a:ext cx="45719" cy="20045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Rounded Corners 14"/>
            <p:cNvSpPr/>
            <p:nvPr/>
          </p:nvSpPr>
          <p:spPr>
            <a:xfrm rot="2700000" flipH="1">
              <a:off x="7578004" y="4063217"/>
              <a:ext cx="45793" cy="381159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Rounded Corners 15"/>
            <p:cNvSpPr/>
            <p:nvPr/>
          </p:nvSpPr>
          <p:spPr>
            <a:xfrm rot="2700000" flipH="1">
              <a:off x="9656665" y="2296495"/>
              <a:ext cx="184279" cy="38317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Rounded Corners 16"/>
            <p:cNvSpPr/>
            <p:nvPr/>
          </p:nvSpPr>
          <p:spPr>
            <a:xfrm rot="2700000">
              <a:off x="7063233" y="373967"/>
              <a:ext cx="550790"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8" name="Rectangle: Rounded Corners 17"/>
            <p:cNvSpPr/>
            <p:nvPr/>
          </p:nvSpPr>
          <p:spPr>
            <a:xfrm rot="2700000">
              <a:off x="7552981" y="-744033"/>
              <a:ext cx="350766"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9" name="Rectangle: Rounded Corners 18"/>
            <p:cNvSpPr/>
            <p:nvPr/>
          </p:nvSpPr>
          <p:spPr>
            <a:xfrm rot="2700000">
              <a:off x="2300396" y="-937515"/>
              <a:ext cx="350766"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0" name="Rectangle: Rounded Corners 19"/>
            <p:cNvSpPr/>
            <p:nvPr/>
          </p:nvSpPr>
          <p:spPr>
            <a:xfrm rot="2700000">
              <a:off x="887945" y="-1179708"/>
              <a:ext cx="764930" cy="26443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1" name="Rectangle: Rounded Corners 20"/>
            <p:cNvSpPr/>
            <p:nvPr/>
          </p:nvSpPr>
          <p:spPr>
            <a:xfrm rot="2700000" flipH="1">
              <a:off x="625789" y="-228792"/>
              <a:ext cx="50701" cy="2592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Rounded Corners 21"/>
            <p:cNvSpPr/>
            <p:nvPr/>
          </p:nvSpPr>
          <p:spPr>
            <a:xfrm rot="2700000" flipH="1">
              <a:off x="11207545" y="4393474"/>
              <a:ext cx="66130" cy="22801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2" name="Rectangle 31"/>
          <p:cNvSpPr/>
          <p:nvPr/>
        </p:nvSpPr>
        <p:spPr>
          <a:xfrm>
            <a:off x="0" y="0"/>
            <a:ext cx="12192000" cy="6858000"/>
          </a:xfrm>
          <a:prstGeom prst="rect">
            <a:avLst/>
          </a:prstGeom>
          <a:solidFill>
            <a:schemeClr val="tx1">
              <a:lumMod val="75000"/>
              <a:lumOff val="2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 name="Group 1"/>
          <p:cNvGrpSpPr/>
          <p:nvPr/>
        </p:nvGrpSpPr>
        <p:grpSpPr>
          <a:xfrm>
            <a:off x="918534" y="3996501"/>
            <a:ext cx="1517650" cy="1823356"/>
            <a:chOff x="918534" y="3996501"/>
            <a:chExt cx="1517650" cy="1823356"/>
          </a:xfrm>
        </p:grpSpPr>
        <p:sp>
          <p:nvSpPr>
            <p:cNvPr id="44" name="Rectangle: Rounded Corners 43"/>
            <p:cNvSpPr/>
            <p:nvPr/>
          </p:nvSpPr>
          <p:spPr>
            <a:xfrm>
              <a:off x="918534" y="3996501"/>
              <a:ext cx="1517650" cy="1823356"/>
            </a:xfrm>
            <a:prstGeom prst="roundRect">
              <a:avLst>
                <a:gd name="adj" fmla="val 712"/>
              </a:avLst>
            </a:prstGeom>
            <a:solidFill>
              <a:schemeClr val="tx1">
                <a:lumMod val="50000"/>
                <a:lumOff val="50000"/>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9" name="Rectangle 48"/>
            <p:cNvSpPr/>
            <p:nvPr/>
          </p:nvSpPr>
          <p:spPr>
            <a:xfrm>
              <a:off x="1137895" y="4265505"/>
              <a:ext cx="1078928" cy="289310"/>
            </a:xfrm>
            <a:prstGeom prst="rect">
              <a:avLst/>
            </a:prstGeom>
          </p:spPr>
          <p:txBody>
            <a:bodyPr wrap="square">
              <a:spAutoFit/>
            </a:bodyPr>
            <a:lstStyle/>
            <a:p>
              <a:pPr algn="ctr">
                <a:lnSpc>
                  <a:spcPct val="80000"/>
                </a:lnSpc>
              </a:pPr>
              <a:r>
                <a:rPr lang="en-US" sz="1600" dirty="0">
                  <a:solidFill>
                    <a:schemeClr val="bg1"/>
                  </a:solidFill>
                  <a:latin typeface="HelveticaNeue medium" panose="00000400000000000000" pitchFamily="2" charset="0"/>
                  <a:ea typeface="Open Sans" panose="020B0606030504020204" pitchFamily="34" charset="0"/>
                  <a:cs typeface="Segoe UI" panose="020B0502040204020203" pitchFamily="34" charset="0"/>
                </a:rPr>
                <a:t>Basic</a:t>
              </a:r>
              <a:endParaRPr lang="en-US" sz="1100" dirty="0">
                <a:solidFill>
                  <a:schemeClr val="bg1"/>
                </a:solidFill>
                <a:latin typeface="HelveticaNeue medium" panose="00000400000000000000" pitchFamily="2" charset="0"/>
                <a:ea typeface="Open Sans" panose="020B0606030504020204" pitchFamily="34" charset="0"/>
                <a:cs typeface="Segoe UI" panose="020B0502040204020203" pitchFamily="34" charset="0"/>
              </a:endParaRPr>
            </a:p>
          </p:txBody>
        </p:sp>
        <p:sp>
          <p:nvSpPr>
            <p:cNvPr id="50" name="Rectangle 49"/>
            <p:cNvSpPr/>
            <p:nvPr/>
          </p:nvSpPr>
          <p:spPr>
            <a:xfrm>
              <a:off x="987847" y="4544957"/>
              <a:ext cx="1379024" cy="695319"/>
            </a:xfrm>
            <a:prstGeom prst="rect">
              <a:avLst/>
            </a:prstGeom>
          </p:spPr>
          <p:txBody>
            <a:bodyPr wrap="square">
              <a:spAutoFit/>
            </a:bodyPr>
            <a:lstStyle/>
            <a:p>
              <a:pPr algn="ctr">
                <a:lnSpc>
                  <a:spcPct val="120000"/>
                </a:lnSpc>
              </a:pPr>
              <a:r>
                <a:rPr lang="id-ID"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a:t>
              </a:r>
              <a:r>
                <a:rPr lang="en-US" sz="3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29</a:t>
              </a:r>
              <a:r>
                <a:rPr lang="id-ID"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a:t>
              </a:r>
              <a:r>
                <a:rPr lang="en-US"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99</a:t>
              </a:r>
            </a:p>
          </p:txBody>
        </p:sp>
      </p:grpSp>
      <p:grpSp>
        <p:nvGrpSpPr>
          <p:cNvPr id="3" name="Group 2"/>
          <p:cNvGrpSpPr/>
          <p:nvPr/>
        </p:nvGrpSpPr>
        <p:grpSpPr>
          <a:xfrm>
            <a:off x="4480653" y="3996501"/>
            <a:ext cx="1517650" cy="1823356"/>
            <a:chOff x="4480653" y="3996501"/>
            <a:chExt cx="1517650" cy="1823356"/>
          </a:xfrm>
        </p:grpSpPr>
        <p:sp>
          <p:nvSpPr>
            <p:cNvPr id="42" name="Rectangle: Rounded Corners 41"/>
            <p:cNvSpPr/>
            <p:nvPr/>
          </p:nvSpPr>
          <p:spPr>
            <a:xfrm>
              <a:off x="4480653" y="3996501"/>
              <a:ext cx="1517650" cy="1823356"/>
            </a:xfrm>
            <a:prstGeom prst="roundRect">
              <a:avLst>
                <a:gd name="adj" fmla="val 712"/>
              </a:avLst>
            </a:prstGeom>
            <a:solidFill>
              <a:schemeClr val="tx1">
                <a:lumMod val="50000"/>
                <a:lumOff val="50000"/>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89" name="Rectangle 88"/>
            <p:cNvSpPr/>
            <p:nvPr/>
          </p:nvSpPr>
          <p:spPr>
            <a:xfrm>
              <a:off x="4700014" y="4265505"/>
              <a:ext cx="1078928" cy="289310"/>
            </a:xfrm>
            <a:prstGeom prst="rect">
              <a:avLst/>
            </a:prstGeom>
          </p:spPr>
          <p:txBody>
            <a:bodyPr wrap="square">
              <a:spAutoFit/>
            </a:bodyPr>
            <a:lstStyle/>
            <a:p>
              <a:pPr algn="ctr">
                <a:lnSpc>
                  <a:spcPct val="80000"/>
                </a:lnSpc>
              </a:pPr>
              <a:r>
                <a:rPr lang="en-US" sz="1600" dirty="0">
                  <a:solidFill>
                    <a:schemeClr val="bg1"/>
                  </a:solidFill>
                  <a:latin typeface="HelveticaNeue medium" panose="00000400000000000000" pitchFamily="2" charset="0"/>
                  <a:ea typeface="Open Sans" panose="020B0606030504020204" pitchFamily="34" charset="0"/>
                  <a:cs typeface="Segoe UI" panose="020B0502040204020203" pitchFamily="34" charset="0"/>
                </a:rPr>
                <a:t>Pro</a:t>
              </a:r>
              <a:endParaRPr lang="en-US" sz="1100" dirty="0">
                <a:solidFill>
                  <a:schemeClr val="bg1"/>
                </a:solidFill>
                <a:latin typeface="HelveticaNeue medium" panose="00000400000000000000" pitchFamily="2" charset="0"/>
                <a:ea typeface="Open Sans" panose="020B0606030504020204" pitchFamily="34" charset="0"/>
                <a:cs typeface="Segoe UI" panose="020B0502040204020203" pitchFamily="34" charset="0"/>
              </a:endParaRPr>
            </a:p>
          </p:txBody>
        </p:sp>
        <p:sp>
          <p:nvSpPr>
            <p:cNvPr id="90" name="Rectangle 89"/>
            <p:cNvSpPr/>
            <p:nvPr/>
          </p:nvSpPr>
          <p:spPr>
            <a:xfrm>
              <a:off x="4549966" y="4544957"/>
              <a:ext cx="1379024" cy="757130"/>
            </a:xfrm>
            <a:prstGeom prst="rect">
              <a:avLst/>
            </a:prstGeom>
          </p:spPr>
          <p:txBody>
            <a:bodyPr wrap="square">
              <a:spAutoFit/>
            </a:bodyPr>
            <a:lstStyle/>
            <a:p>
              <a:pPr algn="ctr">
                <a:lnSpc>
                  <a:spcPct val="120000"/>
                </a:lnSpc>
              </a:pPr>
              <a:r>
                <a:rPr lang="id-ID"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a:t>
              </a:r>
              <a:r>
                <a:rPr lang="en-US" sz="3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59</a:t>
              </a:r>
              <a:r>
                <a:rPr lang="id-ID"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a:t>
              </a:r>
              <a:r>
                <a:rPr lang="en-US"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99</a:t>
              </a:r>
            </a:p>
          </p:txBody>
        </p:sp>
      </p:grpSp>
      <p:grpSp>
        <p:nvGrpSpPr>
          <p:cNvPr id="7169" name="Group 7168"/>
          <p:cNvGrpSpPr/>
          <p:nvPr/>
        </p:nvGrpSpPr>
        <p:grpSpPr>
          <a:xfrm>
            <a:off x="8082557" y="3996501"/>
            <a:ext cx="1517650" cy="1823356"/>
            <a:chOff x="8082557" y="3996501"/>
            <a:chExt cx="1517650" cy="1823356"/>
          </a:xfrm>
        </p:grpSpPr>
        <p:sp>
          <p:nvSpPr>
            <p:cNvPr id="43" name="Rectangle: Rounded Corners 42"/>
            <p:cNvSpPr/>
            <p:nvPr/>
          </p:nvSpPr>
          <p:spPr>
            <a:xfrm>
              <a:off x="8082557" y="3996501"/>
              <a:ext cx="1517650" cy="1823356"/>
            </a:xfrm>
            <a:prstGeom prst="roundRect">
              <a:avLst>
                <a:gd name="adj" fmla="val 712"/>
              </a:avLst>
            </a:prstGeom>
            <a:solidFill>
              <a:schemeClr val="tx1">
                <a:lumMod val="50000"/>
                <a:lumOff val="50000"/>
                <a:alpha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3" name="Rectangle 92"/>
            <p:cNvSpPr/>
            <p:nvPr/>
          </p:nvSpPr>
          <p:spPr>
            <a:xfrm>
              <a:off x="8301918" y="4265505"/>
              <a:ext cx="1078928" cy="289310"/>
            </a:xfrm>
            <a:prstGeom prst="rect">
              <a:avLst/>
            </a:prstGeom>
          </p:spPr>
          <p:txBody>
            <a:bodyPr wrap="square">
              <a:spAutoFit/>
            </a:bodyPr>
            <a:lstStyle/>
            <a:p>
              <a:pPr algn="ctr">
                <a:lnSpc>
                  <a:spcPct val="80000"/>
                </a:lnSpc>
              </a:pPr>
              <a:r>
                <a:rPr lang="en-US" sz="1600" dirty="0">
                  <a:solidFill>
                    <a:schemeClr val="bg1"/>
                  </a:solidFill>
                  <a:latin typeface="HelveticaNeue medium" panose="00000400000000000000" pitchFamily="2" charset="0"/>
                  <a:ea typeface="Open Sans" panose="020B0606030504020204" pitchFamily="34" charset="0"/>
                  <a:cs typeface="Segoe UI" panose="020B0502040204020203" pitchFamily="34" charset="0"/>
                </a:rPr>
                <a:t>Premium</a:t>
              </a:r>
              <a:endParaRPr lang="en-US" sz="1100" dirty="0">
                <a:solidFill>
                  <a:schemeClr val="bg1"/>
                </a:solidFill>
                <a:latin typeface="HelveticaNeue medium" panose="00000400000000000000" pitchFamily="2" charset="0"/>
                <a:ea typeface="Open Sans" panose="020B0606030504020204" pitchFamily="34" charset="0"/>
                <a:cs typeface="Segoe UI" panose="020B0502040204020203" pitchFamily="34" charset="0"/>
              </a:endParaRPr>
            </a:p>
          </p:txBody>
        </p:sp>
        <p:sp>
          <p:nvSpPr>
            <p:cNvPr id="94" name="Rectangle 93"/>
            <p:cNvSpPr/>
            <p:nvPr/>
          </p:nvSpPr>
          <p:spPr>
            <a:xfrm>
              <a:off x="8151870" y="4544957"/>
              <a:ext cx="1379024" cy="757130"/>
            </a:xfrm>
            <a:prstGeom prst="rect">
              <a:avLst/>
            </a:prstGeom>
          </p:spPr>
          <p:txBody>
            <a:bodyPr wrap="square">
              <a:spAutoFit/>
            </a:bodyPr>
            <a:lstStyle/>
            <a:p>
              <a:pPr algn="ctr">
                <a:lnSpc>
                  <a:spcPct val="120000"/>
                </a:lnSpc>
              </a:pPr>
              <a:r>
                <a:rPr lang="id-ID"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a:t>
              </a:r>
              <a:r>
                <a:rPr lang="en-US" sz="3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79</a:t>
              </a:r>
              <a:r>
                <a:rPr lang="id-ID"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a:t>
              </a:r>
              <a:r>
                <a:rPr lang="en-US" sz="1600" dirty="0">
                  <a:solidFill>
                    <a:schemeClr val="bg1"/>
                  </a:solidFill>
                  <a:latin typeface="HelveticaNeue medium" panose="00000400000000000000" pitchFamily="2" charset="0"/>
                  <a:ea typeface="Open Sans" panose="020B0606030504020204" pitchFamily="34" charset="0"/>
                  <a:cs typeface="Segoe UI Light" panose="020B0502040204020203" pitchFamily="34" charset="0"/>
                </a:rPr>
                <a:t>99</a:t>
              </a:r>
            </a:p>
          </p:txBody>
        </p:sp>
      </p:grpSp>
      <p:sp>
        <p:nvSpPr>
          <p:cNvPr id="36" name="Rectangle 35"/>
          <p:cNvSpPr/>
          <p:nvPr/>
        </p:nvSpPr>
        <p:spPr>
          <a:xfrm>
            <a:off x="3017498" y="933525"/>
            <a:ext cx="6157006" cy="830997"/>
          </a:xfrm>
          <a:prstGeom prst="rect">
            <a:avLst/>
          </a:prstGeom>
        </p:spPr>
        <p:txBody>
          <a:bodyPr wrap="square">
            <a:spAutoFit/>
          </a:bodyPr>
          <a:lstStyle/>
          <a:p>
            <a:pPr algn="ctr"/>
            <a:r>
              <a:rPr lang="en-US" sz="4800" b="1" dirty="0">
                <a:solidFill>
                  <a:schemeClr val="bg1"/>
                </a:solidFill>
                <a:latin typeface="HelveticaNeue" panose="00000400000000000000" pitchFamily="2" charset="0"/>
                <a:cs typeface="Segoe UI" panose="020B0502040204020203" pitchFamily="34" charset="0"/>
              </a:rPr>
              <a:t>Price plans </a:t>
            </a:r>
          </a:p>
        </p:txBody>
      </p:sp>
      <p:sp>
        <p:nvSpPr>
          <p:cNvPr id="38" name="Rectangle: Rounded Corners 37"/>
          <p:cNvSpPr/>
          <p:nvPr/>
        </p:nvSpPr>
        <p:spPr>
          <a:xfrm>
            <a:off x="5987939" y="2009553"/>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5" name="Group 34"/>
          <p:cNvGrpSpPr/>
          <p:nvPr/>
        </p:nvGrpSpPr>
        <p:grpSpPr>
          <a:xfrm>
            <a:off x="2684238" y="2338109"/>
            <a:ext cx="6823524" cy="957369"/>
            <a:chOff x="4542388" y="3863747"/>
            <a:chExt cx="6823524" cy="957369"/>
          </a:xfrm>
        </p:grpSpPr>
        <p:sp>
          <p:nvSpPr>
            <p:cNvPr id="37" name="Rectangle 36"/>
            <p:cNvSpPr/>
            <p:nvPr/>
          </p:nvSpPr>
          <p:spPr>
            <a:xfrm>
              <a:off x="4542388" y="3863747"/>
              <a:ext cx="6823524" cy="535531"/>
            </a:xfrm>
            <a:prstGeom prst="rect">
              <a:avLst/>
            </a:prstGeom>
          </p:spPr>
          <p:txBody>
            <a:bodyPr wrap="square">
              <a:spAutoFit/>
            </a:bodyPr>
            <a:lstStyle/>
            <a:p>
              <a:pPr algn="ctr">
                <a:lnSpc>
                  <a:spcPct val="120000"/>
                </a:lnSpc>
              </a:pPr>
              <a:r>
                <a:rPr lang="id-ID" sz="1200" b="1" dirty="0">
                  <a:solidFill>
                    <a:schemeClr val="bg1">
                      <a:lumMod val="9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9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39" name="Rectangle 38"/>
            <p:cNvSpPr/>
            <p:nvPr/>
          </p:nvSpPr>
          <p:spPr>
            <a:xfrm>
              <a:off x="6096000" y="4494232"/>
              <a:ext cx="3716299" cy="326884"/>
            </a:xfrm>
            <a:prstGeom prst="rect">
              <a:avLst/>
            </a:prstGeom>
          </p:spPr>
          <p:txBody>
            <a:bodyPr wrap="square">
              <a:spAutoFit/>
            </a:bodyPr>
            <a:lstStyle/>
            <a:p>
              <a:pPr algn="ctr">
                <a:lnSpc>
                  <a:spcPct val="120000"/>
                </a:lnSpc>
              </a:pPr>
              <a:r>
                <a:rPr lang="en-US" sz="1400" b="1" i="1" dirty="0">
                  <a:solidFill>
                    <a:schemeClr val="bg1">
                      <a:lumMod val="95000"/>
                    </a:schemeClr>
                  </a:solidFill>
                  <a:latin typeface="Segoe UI Light" panose="020B0502040204020203" pitchFamily="34" charset="0"/>
                  <a:cs typeface="Segoe UI Light" panose="020B0502040204020203" pitchFamily="34" charset="0"/>
                </a:rPr>
                <a:t>“</a:t>
              </a:r>
              <a:r>
                <a:rPr lang="id-ID" sz="1400" b="1" i="1" dirty="0">
                  <a:solidFill>
                    <a:schemeClr val="bg1">
                      <a:lumMod val="9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95000"/>
                  </a:schemeClr>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2621468" y="4788101"/>
            <a:ext cx="1218258" cy="276999"/>
            <a:chOff x="3161855" y="4935717"/>
            <a:chExt cx="1218258" cy="276999"/>
          </a:xfrm>
        </p:grpSpPr>
        <p:sp>
          <p:nvSpPr>
            <p:cNvPr id="51" name="Rectangle 50"/>
            <p:cNvSpPr/>
            <p:nvPr/>
          </p:nvSpPr>
          <p:spPr>
            <a:xfrm>
              <a:off x="3381122" y="4935717"/>
              <a:ext cx="998991" cy="276999"/>
            </a:xfrm>
            <a:prstGeom prst="rect">
              <a:avLst/>
            </a:prstGeom>
          </p:spPr>
          <p:txBody>
            <a:bodyPr wrap="none">
              <a:spAutoFit/>
            </a:bodyPr>
            <a:lstStyle/>
            <a:p>
              <a:r>
                <a:rPr lang="id-ID" sz="1200" dirty="0">
                  <a:solidFill>
                    <a:schemeClr val="bg1"/>
                  </a:solidFill>
                  <a:cs typeface="Calibri"/>
                </a:rPr>
                <a:t>Ut wisi enim </a:t>
              </a:r>
              <a:endParaRPr lang="id-ID" sz="1200" dirty="0">
                <a:solidFill>
                  <a:schemeClr val="bg1"/>
                </a:solidFill>
              </a:endParaRPr>
            </a:p>
          </p:txBody>
        </p:sp>
        <p:sp>
          <p:nvSpPr>
            <p:cNvPr id="52" name="Freeform 118"/>
            <p:cNvSpPr>
              <a:spLocks noChangeArrowheads="1"/>
            </p:cNvSpPr>
            <p:nvPr/>
          </p:nvSpPr>
          <p:spPr bwMode="auto">
            <a:xfrm>
              <a:off x="3161855" y="4991146"/>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grpSp>
        <p:nvGrpSpPr>
          <p:cNvPr id="59" name="Group 58"/>
          <p:cNvGrpSpPr/>
          <p:nvPr/>
        </p:nvGrpSpPr>
        <p:grpSpPr>
          <a:xfrm>
            <a:off x="2621468" y="5107032"/>
            <a:ext cx="1482883" cy="276999"/>
            <a:chOff x="3161855" y="5291632"/>
            <a:chExt cx="1482883" cy="276999"/>
          </a:xfrm>
        </p:grpSpPr>
        <p:sp>
          <p:nvSpPr>
            <p:cNvPr id="53" name="Rectangle 52"/>
            <p:cNvSpPr/>
            <p:nvPr/>
          </p:nvSpPr>
          <p:spPr>
            <a:xfrm>
              <a:off x="3381122" y="5291632"/>
              <a:ext cx="1263616" cy="276999"/>
            </a:xfrm>
            <a:prstGeom prst="rect">
              <a:avLst/>
            </a:prstGeom>
          </p:spPr>
          <p:txBody>
            <a:bodyPr wrap="none">
              <a:spAutoFit/>
            </a:bodyPr>
            <a:lstStyle/>
            <a:p>
              <a:r>
                <a:rPr lang="id-ID" sz="1200" dirty="0">
                  <a:solidFill>
                    <a:schemeClr val="bg1"/>
                  </a:solidFill>
                  <a:cs typeface="Calibri"/>
                </a:rPr>
                <a:t>ad minim veniam</a:t>
              </a:r>
              <a:endParaRPr lang="id-ID" sz="1200" dirty="0">
                <a:solidFill>
                  <a:schemeClr val="bg1"/>
                </a:solidFill>
              </a:endParaRPr>
            </a:p>
          </p:txBody>
        </p:sp>
        <p:sp>
          <p:nvSpPr>
            <p:cNvPr id="54" name="Freeform 118"/>
            <p:cNvSpPr>
              <a:spLocks noChangeArrowheads="1"/>
            </p:cNvSpPr>
            <p:nvPr/>
          </p:nvSpPr>
          <p:spPr bwMode="auto">
            <a:xfrm>
              <a:off x="3161855" y="5349755"/>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grpSp>
        <p:nvGrpSpPr>
          <p:cNvPr id="60" name="Group 59"/>
          <p:cNvGrpSpPr/>
          <p:nvPr/>
        </p:nvGrpSpPr>
        <p:grpSpPr>
          <a:xfrm>
            <a:off x="2621468" y="5425962"/>
            <a:ext cx="1482883" cy="276999"/>
            <a:chOff x="3161855" y="5675302"/>
            <a:chExt cx="1482883" cy="276999"/>
          </a:xfrm>
        </p:grpSpPr>
        <p:sp>
          <p:nvSpPr>
            <p:cNvPr id="55" name="Rectangle 54"/>
            <p:cNvSpPr/>
            <p:nvPr/>
          </p:nvSpPr>
          <p:spPr>
            <a:xfrm>
              <a:off x="3381122" y="5675302"/>
              <a:ext cx="1263616" cy="276999"/>
            </a:xfrm>
            <a:prstGeom prst="rect">
              <a:avLst/>
            </a:prstGeom>
          </p:spPr>
          <p:txBody>
            <a:bodyPr wrap="none">
              <a:spAutoFit/>
            </a:bodyPr>
            <a:lstStyle/>
            <a:p>
              <a:r>
                <a:rPr lang="id-ID" sz="1200" dirty="0">
                  <a:solidFill>
                    <a:schemeClr val="bg1"/>
                  </a:solidFill>
                  <a:cs typeface="Calibri"/>
                </a:rPr>
                <a:t>ad minim veniam</a:t>
              </a:r>
              <a:endParaRPr lang="id-ID" sz="1200" dirty="0">
                <a:solidFill>
                  <a:schemeClr val="bg1"/>
                </a:solidFill>
              </a:endParaRPr>
            </a:p>
          </p:txBody>
        </p:sp>
        <p:sp>
          <p:nvSpPr>
            <p:cNvPr id="56" name="Freeform 118"/>
            <p:cNvSpPr>
              <a:spLocks noChangeArrowheads="1"/>
            </p:cNvSpPr>
            <p:nvPr/>
          </p:nvSpPr>
          <p:spPr bwMode="auto">
            <a:xfrm>
              <a:off x="3161855" y="5733424"/>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sp>
        <p:nvSpPr>
          <p:cNvPr id="57" name="TextBox 56"/>
          <p:cNvSpPr txBox="1"/>
          <p:nvPr/>
        </p:nvSpPr>
        <p:spPr>
          <a:xfrm>
            <a:off x="2609616" y="4138330"/>
            <a:ext cx="1494735" cy="480131"/>
          </a:xfrm>
          <a:prstGeom prst="rect">
            <a:avLst/>
          </a:prstGeom>
          <a:noFill/>
        </p:spPr>
        <p:txBody>
          <a:bodyPr wrap="square" lIns="0" tIns="0" rIns="0" bIns="0" rtlCol="0" anchor="t" anchorCtr="0">
            <a:spAutoFit/>
          </a:bodyPr>
          <a:lstStyle/>
          <a:p>
            <a:pPr>
              <a:lnSpc>
                <a:spcPct val="130000"/>
              </a:lnSpc>
            </a:pPr>
            <a:r>
              <a:rPr lang="en-IN" sz="1200" i="1" dirty="0">
                <a:solidFill>
                  <a:schemeClr val="bg1"/>
                </a:solidFill>
                <a:latin typeface="Segoe UI Light" panose="020B0502040204020203" pitchFamily="34" charset="0"/>
                <a:cs typeface="Segoe UI Light" panose="020B0502040204020203" pitchFamily="34" charset="0"/>
              </a:rPr>
              <a:t>There are many variations of passages</a:t>
            </a:r>
          </a:p>
        </p:txBody>
      </p:sp>
      <p:grpSp>
        <p:nvGrpSpPr>
          <p:cNvPr id="65" name="Group 64"/>
          <p:cNvGrpSpPr/>
          <p:nvPr/>
        </p:nvGrpSpPr>
        <p:grpSpPr>
          <a:xfrm>
            <a:off x="6223371" y="4788101"/>
            <a:ext cx="1218258" cy="276999"/>
            <a:chOff x="3161855" y="4935717"/>
            <a:chExt cx="1218258" cy="276999"/>
          </a:xfrm>
        </p:grpSpPr>
        <p:sp>
          <p:nvSpPr>
            <p:cNvPr id="73" name="Rectangle 72"/>
            <p:cNvSpPr/>
            <p:nvPr/>
          </p:nvSpPr>
          <p:spPr>
            <a:xfrm>
              <a:off x="3381122" y="4935717"/>
              <a:ext cx="998991" cy="276999"/>
            </a:xfrm>
            <a:prstGeom prst="rect">
              <a:avLst/>
            </a:prstGeom>
          </p:spPr>
          <p:txBody>
            <a:bodyPr wrap="none">
              <a:spAutoFit/>
            </a:bodyPr>
            <a:lstStyle/>
            <a:p>
              <a:r>
                <a:rPr lang="id-ID" sz="1200" dirty="0">
                  <a:solidFill>
                    <a:schemeClr val="bg1"/>
                  </a:solidFill>
                  <a:cs typeface="Calibri"/>
                </a:rPr>
                <a:t>Ut wisi enim </a:t>
              </a:r>
              <a:endParaRPr lang="id-ID" sz="1200" dirty="0">
                <a:solidFill>
                  <a:schemeClr val="bg1"/>
                </a:solidFill>
              </a:endParaRPr>
            </a:p>
          </p:txBody>
        </p:sp>
        <p:sp>
          <p:nvSpPr>
            <p:cNvPr id="74" name="Freeform 118"/>
            <p:cNvSpPr>
              <a:spLocks noChangeArrowheads="1"/>
            </p:cNvSpPr>
            <p:nvPr/>
          </p:nvSpPr>
          <p:spPr bwMode="auto">
            <a:xfrm>
              <a:off x="3161855" y="4991146"/>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grpSp>
        <p:nvGrpSpPr>
          <p:cNvPr id="66" name="Group 65"/>
          <p:cNvGrpSpPr/>
          <p:nvPr/>
        </p:nvGrpSpPr>
        <p:grpSpPr>
          <a:xfrm>
            <a:off x="6223371" y="5107032"/>
            <a:ext cx="1482883" cy="276999"/>
            <a:chOff x="3161855" y="5291632"/>
            <a:chExt cx="1482883" cy="276999"/>
          </a:xfrm>
        </p:grpSpPr>
        <p:sp>
          <p:nvSpPr>
            <p:cNvPr id="71" name="Rectangle 70"/>
            <p:cNvSpPr/>
            <p:nvPr/>
          </p:nvSpPr>
          <p:spPr>
            <a:xfrm>
              <a:off x="3381122" y="5291632"/>
              <a:ext cx="1263616" cy="276999"/>
            </a:xfrm>
            <a:prstGeom prst="rect">
              <a:avLst/>
            </a:prstGeom>
          </p:spPr>
          <p:txBody>
            <a:bodyPr wrap="none">
              <a:spAutoFit/>
            </a:bodyPr>
            <a:lstStyle/>
            <a:p>
              <a:r>
                <a:rPr lang="id-ID" sz="1200" dirty="0">
                  <a:solidFill>
                    <a:schemeClr val="bg1"/>
                  </a:solidFill>
                  <a:cs typeface="Calibri"/>
                </a:rPr>
                <a:t>ad minim veniam</a:t>
              </a:r>
              <a:endParaRPr lang="id-ID" sz="1200" dirty="0">
                <a:solidFill>
                  <a:schemeClr val="bg1"/>
                </a:solidFill>
              </a:endParaRPr>
            </a:p>
          </p:txBody>
        </p:sp>
        <p:sp>
          <p:nvSpPr>
            <p:cNvPr id="72" name="Freeform 118"/>
            <p:cNvSpPr>
              <a:spLocks noChangeArrowheads="1"/>
            </p:cNvSpPr>
            <p:nvPr/>
          </p:nvSpPr>
          <p:spPr bwMode="auto">
            <a:xfrm>
              <a:off x="3161855" y="5349755"/>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grpSp>
        <p:nvGrpSpPr>
          <p:cNvPr id="67" name="Group 66"/>
          <p:cNvGrpSpPr/>
          <p:nvPr/>
        </p:nvGrpSpPr>
        <p:grpSpPr>
          <a:xfrm>
            <a:off x="6223371" y="5425962"/>
            <a:ext cx="1482883" cy="276999"/>
            <a:chOff x="3161855" y="5675302"/>
            <a:chExt cx="1482883" cy="276999"/>
          </a:xfrm>
        </p:grpSpPr>
        <p:sp>
          <p:nvSpPr>
            <p:cNvPr id="69" name="Rectangle 68"/>
            <p:cNvSpPr/>
            <p:nvPr/>
          </p:nvSpPr>
          <p:spPr>
            <a:xfrm>
              <a:off x="3381122" y="5675302"/>
              <a:ext cx="1263616" cy="276999"/>
            </a:xfrm>
            <a:prstGeom prst="rect">
              <a:avLst/>
            </a:prstGeom>
          </p:spPr>
          <p:txBody>
            <a:bodyPr wrap="none">
              <a:spAutoFit/>
            </a:bodyPr>
            <a:lstStyle/>
            <a:p>
              <a:r>
                <a:rPr lang="id-ID" sz="1200" dirty="0">
                  <a:solidFill>
                    <a:schemeClr val="bg1"/>
                  </a:solidFill>
                  <a:cs typeface="Calibri"/>
                </a:rPr>
                <a:t>ad minim veniam</a:t>
              </a:r>
              <a:endParaRPr lang="id-ID" sz="1200" dirty="0">
                <a:solidFill>
                  <a:schemeClr val="bg1"/>
                </a:solidFill>
              </a:endParaRPr>
            </a:p>
          </p:txBody>
        </p:sp>
        <p:sp>
          <p:nvSpPr>
            <p:cNvPr id="70" name="Freeform 118"/>
            <p:cNvSpPr>
              <a:spLocks noChangeArrowheads="1"/>
            </p:cNvSpPr>
            <p:nvPr/>
          </p:nvSpPr>
          <p:spPr bwMode="auto">
            <a:xfrm>
              <a:off x="3161855" y="5733424"/>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sp>
        <p:nvSpPr>
          <p:cNvPr id="68" name="TextBox 67"/>
          <p:cNvSpPr txBox="1"/>
          <p:nvPr/>
        </p:nvSpPr>
        <p:spPr>
          <a:xfrm>
            <a:off x="6211519" y="4138330"/>
            <a:ext cx="1494735" cy="480131"/>
          </a:xfrm>
          <a:prstGeom prst="rect">
            <a:avLst/>
          </a:prstGeom>
          <a:noFill/>
        </p:spPr>
        <p:txBody>
          <a:bodyPr wrap="square" lIns="0" tIns="0" rIns="0" bIns="0" rtlCol="0" anchor="t" anchorCtr="0">
            <a:spAutoFit/>
          </a:bodyPr>
          <a:lstStyle/>
          <a:p>
            <a:pPr>
              <a:lnSpc>
                <a:spcPct val="130000"/>
              </a:lnSpc>
            </a:pPr>
            <a:r>
              <a:rPr lang="en-IN" sz="1200" i="1" dirty="0">
                <a:solidFill>
                  <a:schemeClr val="bg1"/>
                </a:solidFill>
                <a:latin typeface="Segoe UI Light" panose="020B0502040204020203" pitchFamily="34" charset="0"/>
                <a:cs typeface="Segoe UI Light" panose="020B0502040204020203" pitchFamily="34" charset="0"/>
              </a:rPr>
              <a:t>There are many variations of passages</a:t>
            </a:r>
          </a:p>
        </p:txBody>
      </p:sp>
      <p:grpSp>
        <p:nvGrpSpPr>
          <p:cNvPr id="76" name="Group 75"/>
          <p:cNvGrpSpPr/>
          <p:nvPr/>
        </p:nvGrpSpPr>
        <p:grpSpPr>
          <a:xfrm>
            <a:off x="9790583" y="4788101"/>
            <a:ext cx="1218258" cy="276999"/>
            <a:chOff x="3161855" y="4935717"/>
            <a:chExt cx="1218258" cy="276999"/>
          </a:xfrm>
        </p:grpSpPr>
        <p:sp>
          <p:nvSpPr>
            <p:cNvPr id="84" name="Rectangle 83"/>
            <p:cNvSpPr/>
            <p:nvPr/>
          </p:nvSpPr>
          <p:spPr>
            <a:xfrm>
              <a:off x="3381122" y="4935717"/>
              <a:ext cx="998991" cy="276999"/>
            </a:xfrm>
            <a:prstGeom prst="rect">
              <a:avLst/>
            </a:prstGeom>
          </p:spPr>
          <p:txBody>
            <a:bodyPr wrap="none">
              <a:spAutoFit/>
            </a:bodyPr>
            <a:lstStyle/>
            <a:p>
              <a:r>
                <a:rPr lang="id-ID" sz="1200" dirty="0">
                  <a:solidFill>
                    <a:schemeClr val="bg1"/>
                  </a:solidFill>
                  <a:cs typeface="Calibri"/>
                </a:rPr>
                <a:t>Ut wisi enim </a:t>
              </a:r>
              <a:endParaRPr lang="id-ID" sz="1200" dirty="0">
                <a:solidFill>
                  <a:schemeClr val="bg1"/>
                </a:solidFill>
              </a:endParaRPr>
            </a:p>
          </p:txBody>
        </p:sp>
        <p:sp>
          <p:nvSpPr>
            <p:cNvPr id="85" name="Freeform 118"/>
            <p:cNvSpPr>
              <a:spLocks noChangeArrowheads="1"/>
            </p:cNvSpPr>
            <p:nvPr/>
          </p:nvSpPr>
          <p:spPr bwMode="auto">
            <a:xfrm>
              <a:off x="3161855" y="4991146"/>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grpSp>
        <p:nvGrpSpPr>
          <p:cNvPr id="77" name="Group 76"/>
          <p:cNvGrpSpPr/>
          <p:nvPr/>
        </p:nvGrpSpPr>
        <p:grpSpPr>
          <a:xfrm>
            <a:off x="9790583" y="5107032"/>
            <a:ext cx="1482883" cy="276999"/>
            <a:chOff x="3161855" y="5291632"/>
            <a:chExt cx="1482883" cy="276999"/>
          </a:xfrm>
        </p:grpSpPr>
        <p:sp>
          <p:nvSpPr>
            <p:cNvPr id="82" name="Rectangle 81"/>
            <p:cNvSpPr/>
            <p:nvPr/>
          </p:nvSpPr>
          <p:spPr>
            <a:xfrm>
              <a:off x="3381122" y="5291632"/>
              <a:ext cx="1263616" cy="276999"/>
            </a:xfrm>
            <a:prstGeom prst="rect">
              <a:avLst/>
            </a:prstGeom>
          </p:spPr>
          <p:txBody>
            <a:bodyPr wrap="none">
              <a:spAutoFit/>
            </a:bodyPr>
            <a:lstStyle/>
            <a:p>
              <a:r>
                <a:rPr lang="id-ID" sz="1200" dirty="0">
                  <a:solidFill>
                    <a:schemeClr val="bg1"/>
                  </a:solidFill>
                  <a:cs typeface="Calibri"/>
                </a:rPr>
                <a:t>ad minim veniam</a:t>
              </a:r>
              <a:endParaRPr lang="id-ID" sz="1200" dirty="0">
                <a:solidFill>
                  <a:schemeClr val="bg1"/>
                </a:solidFill>
              </a:endParaRPr>
            </a:p>
          </p:txBody>
        </p:sp>
        <p:sp>
          <p:nvSpPr>
            <p:cNvPr id="83" name="Freeform 118"/>
            <p:cNvSpPr>
              <a:spLocks noChangeArrowheads="1"/>
            </p:cNvSpPr>
            <p:nvPr/>
          </p:nvSpPr>
          <p:spPr bwMode="auto">
            <a:xfrm>
              <a:off x="3161855" y="5349755"/>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grpSp>
        <p:nvGrpSpPr>
          <p:cNvPr id="78" name="Group 77"/>
          <p:cNvGrpSpPr/>
          <p:nvPr/>
        </p:nvGrpSpPr>
        <p:grpSpPr>
          <a:xfrm>
            <a:off x="9790583" y="5425962"/>
            <a:ext cx="1482883" cy="276999"/>
            <a:chOff x="3161855" y="5675302"/>
            <a:chExt cx="1482883" cy="276999"/>
          </a:xfrm>
        </p:grpSpPr>
        <p:sp>
          <p:nvSpPr>
            <p:cNvPr id="80" name="Rectangle 79"/>
            <p:cNvSpPr/>
            <p:nvPr/>
          </p:nvSpPr>
          <p:spPr>
            <a:xfrm>
              <a:off x="3381122" y="5675302"/>
              <a:ext cx="1263616" cy="276999"/>
            </a:xfrm>
            <a:prstGeom prst="rect">
              <a:avLst/>
            </a:prstGeom>
          </p:spPr>
          <p:txBody>
            <a:bodyPr wrap="none">
              <a:spAutoFit/>
            </a:bodyPr>
            <a:lstStyle/>
            <a:p>
              <a:r>
                <a:rPr lang="id-ID" sz="1200" dirty="0">
                  <a:solidFill>
                    <a:schemeClr val="bg1"/>
                  </a:solidFill>
                  <a:cs typeface="Calibri"/>
                </a:rPr>
                <a:t>ad minim veniam</a:t>
              </a:r>
              <a:endParaRPr lang="id-ID" sz="1200" dirty="0">
                <a:solidFill>
                  <a:schemeClr val="bg1"/>
                </a:solidFill>
              </a:endParaRPr>
            </a:p>
          </p:txBody>
        </p:sp>
        <p:sp>
          <p:nvSpPr>
            <p:cNvPr id="81" name="Freeform 118"/>
            <p:cNvSpPr>
              <a:spLocks noChangeArrowheads="1"/>
            </p:cNvSpPr>
            <p:nvPr/>
          </p:nvSpPr>
          <p:spPr bwMode="auto">
            <a:xfrm>
              <a:off x="3161855" y="5733424"/>
              <a:ext cx="176074" cy="176071"/>
            </a:xfrm>
            <a:custGeom>
              <a:avLst/>
              <a:gdLst>
                <a:gd name="T0" fmla="*/ 38763987 w 602"/>
                <a:gd name="T1" fmla="*/ 78441997 h 602"/>
                <a:gd name="T2" fmla="*/ 38763987 w 602"/>
                <a:gd name="T3" fmla="*/ 78441997 h 602"/>
                <a:gd name="T4" fmla="*/ 0 w 602"/>
                <a:gd name="T5" fmla="*/ 38763987 h 602"/>
                <a:gd name="T6" fmla="*/ 38763987 w 602"/>
                <a:gd name="T7" fmla="*/ 0 h 602"/>
                <a:gd name="T8" fmla="*/ 78441997 w 602"/>
                <a:gd name="T9" fmla="*/ 38763987 h 602"/>
                <a:gd name="T10" fmla="*/ 38763987 w 602"/>
                <a:gd name="T11" fmla="*/ 78441997 h 602"/>
                <a:gd name="T12" fmla="*/ 38763987 w 602"/>
                <a:gd name="T13" fmla="*/ 7439717 h 602"/>
                <a:gd name="T14" fmla="*/ 38763987 w 602"/>
                <a:gd name="T15" fmla="*/ 7439717 h 602"/>
                <a:gd name="T16" fmla="*/ 7439717 w 602"/>
                <a:gd name="T17" fmla="*/ 38763987 h 602"/>
                <a:gd name="T18" fmla="*/ 38763987 w 602"/>
                <a:gd name="T19" fmla="*/ 71002280 h 602"/>
                <a:gd name="T20" fmla="*/ 71002280 w 602"/>
                <a:gd name="T21" fmla="*/ 38763987 h 602"/>
                <a:gd name="T22" fmla="*/ 38763987 w 602"/>
                <a:gd name="T23" fmla="*/ 7439717 h 602"/>
                <a:gd name="T24" fmla="*/ 56253627 w 602"/>
                <a:gd name="T25" fmla="*/ 31455051 h 602"/>
                <a:gd name="T26" fmla="*/ 56253627 w 602"/>
                <a:gd name="T27" fmla="*/ 31455051 h 602"/>
                <a:gd name="T28" fmla="*/ 36937024 w 602"/>
                <a:gd name="T29" fmla="*/ 51685677 h 602"/>
                <a:gd name="T30" fmla="*/ 36937024 w 602"/>
                <a:gd name="T31" fmla="*/ 51685677 h 602"/>
                <a:gd name="T32" fmla="*/ 34196037 w 602"/>
                <a:gd name="T33" fmla="*/ 52598978 h 602"/>
                <a:gd name="T34" fmla="*/ 31324631 w 602"/>
                <a:gd name="T35" fmla="*/ 51685677 h 602"/>
                <a:gd name="T36" fmla="*/ 31324631 w 602"/>
                <a:gd name="T37" fmla="*/ 51685677 h 602"/>
                <a:gd name="T38" fmla="*/ 20361046 w 602"/>
                <a:gd name="T39" fmla="*/ 40591311 h 602"/>
                <a:gd name="T40" fmla="*/ 20361046 w 602"/>
                <a:gd name="T41" fmla="*/ 40591311 h 602"/>
                <a:gd name="T42" fmla="*/ 19447384 w 602"/>
                <a:gd name="T43" fmla="*/ 37850325 h 602"/>
                <a:gd name="T44" fmla="*/ 23102033 w 602"/>
                <a:gd name="T45" fmla="*/ 34196037 h 602"/>
                <a:gd name="T46" fmla="*/ 25842658 w 602"/>
                <a:gd name="T47" fmla="*/ 35109700 h 602"/>
                <a:gd name="T48" fmla="*/ 25842658 w 602"/>
                <a:gd name="T49" fmla="*/ 35109700 h 602"/>
                <a:gd name="T50" fmla="*/ 34196037 w 602"/>
                <a:gd name="T51" fmla="*/ 43462718 h 602"/>
                <a:gd name="T52" fmla="*/ 51685677 w 602"/>
                <a:gd name="T53" fmla="*/ 26756320 h 602"/>
                <a:gd name="T54" fmla="*/ 51685677 w 602"/>
                <a:gd name="T55" fmla="*/ 26756320 h 602"/>
                <a:gd name="T56" fmla="*/ 53512640 w 602"/>
                <a:gd name="T57" fmla="*/ 25842658 h 602"/>
                <a:gd name="T58" fmla="*/ 57167289 w 602"/>
                <a:gd name="T59" fmla="*/ 29497307 h 602"/>
                <a:gd name="T60" fmla="*/ 56253627 w 602"/>
                <a:gd name="T61" fmla="*/ 31455051 h 602"/>
                <a:gd name="T62" fmla="*/ 56253627 w 602"/>
                <a:gd name="T63" fmla="*/ 25842658 h 602"/>
                <a:gd name="T64" fmla="*/ 56253627 w 602"/>
                <a:gd name="T65" fmla="*/ 25842658 h 602"/>
                <a:gd name="T66" fmla="*/ 25842658 w 602"/>
                <a:gd name="T67" fmla="*/ 56253627 h 602"/>
                <a:gd name="T68" fmla="*/ 25842658 w 602"/>
                <a:gd name="T69" fmla="*/ 56253627 h 602"/>
                <a:gd name="T70" fmla="*/ 52598978 w 602"/>
                <a:gd name="T71" fmla="*/ 56253627 h 602"/>
                <a:gd name="T72" fmla="*/ 52598978 w 602"/>
                <a:gd name="T73" fmla="*/ 56253627 h 602"/>
                <a:gd name="T74" fmla="*/ 56253627 w 602"/>
                <a:gd name="T75" fmla="*/ 52598978 h 602"/>
                <a:gd name="T76" fmla="*/ 56253627 w 602"/>
                <a:gd name="T77" fmla="*/ 52598978 h 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602">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bg1">
                <a:lumMod val="6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solidFill>
                  <a:schemeClr val="bg1"/>
                </a:solidFill>
              </a:endParaRPr>
            </a:p>
          </p:txBody>
        </p:sp>
      </p:grpSp>
      <p:sp>
        <p:nvSpPr>
          <p:cNvPr id="79" name="TextBox 78"/>
          <p:cNvSpPr txBox="1"/>
          <p:nvPr/>
        </p:nvSpPr>
        <p:spPr>
          <a:xfrm>
            <a:off x="9778731" y="4138330"/>
            <a:ext cx="1494735" cy="480131"/>
          </a:xfrm>
          <a:prstGeom prst="rect">
            <a:avLst/>
          </a:prstGeom>
          <a:noFill/>
        </p:spPr>
        <p:txBody>
          <a:bodyPr wrap="square" lIns="0" tIns="0" rIns="0" bIns="0" rtlCol="0" anchor="t" anchorCtr="0">
            <a:spAutoFit/>
          </a:bodyPr>
          <a:lstStyle/>
          <a:p>
            <a:pPr>
              <a:lnSpc>
                <a:spcPct val="130000"/>
              </a:lnSpc>
            </a:pPr>
            <a:r>
              <a:rPr lang="en-IN" sz="1200" i="1" dirty="0">
                <a:solidFill>
                  <a:schemeClr val="bg1"/>
                </a:solidFill>
                <a:latin typeface="Segoe UI Light" panose="020B0502040204020203" pitchFamily="34" charset="0"/>
                <a:cs typeface="Segoe UI Light" panose="020B0502040204020203" pitchFamily="34" charset="0"/>
              </a:rPr>
              <a:t>There are many variations of passages</a:t>
            </a:r>
          </a:p>
        </p:txBody>
      </p:sp>
      <p:sp>
        <p:nvSpPr>
          <p:cNvPr id="47" name="Rectangle: Rounded Corners 46"/>
          <p:cNvSpPr/>
          <p:nvPr/>
        </p:nvSpPr>
        <p:spPr>
          <a:xfrm>
            <a:off x="1136679" y="5659475"/>
            <a:ext cx="1081360" cy="265000"/>
          </a:xfrm>
          <a:prstGeom prst="roundRect">
            <a:avLst>
              <a:gd name="adj" fmla="val 50000"/>
            </a:avLst>
          </a:prstGeom>
          <a:solidFill>
            <a:schemeClr val="accent1"/>
          </a:solidFill>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HelveticaNeue medium" panose="00000400000000000000" pitchFamily="2" charset="0"/>
                <a:cs typeface="Segoe UI" panose="020B0502040204020203" pitchFamily="34" charset="0"/>
              </a:rPr>
              <a:t>Purchase</a:t>
            </a:r>
            <a:endParaRPr lang="id-ID" sz="900" dirty="0">
              <a:solidFill>
                <a:schemeClr val="bg1"/>
              </a:solidFill>
              <a:latin typeface="HelveticaNeue medium" panose="00000400000000000000" pitchFamily="2" charset="0"/>
              <a:cs typeface="Segoe UI" panose="020B0502040204020203" pitchFamily="34" charset="0"/>
            </a:endParaRPr>
          </a:p>
        </p:txBody>
      </p:sp>
      <p:sp>
        <p:nvSpPr>
          <p:cNvPr id="91" name="Rectangle: Rounded Corners 90"/>
          <p:cNvSpPr/>
          <p:nvPr/>
        </p:nvSpPr>
        <p:spPr>
          <a:xfrm>
            <a:off x="4698798" y="5659475"/>
            <a:ext cx="1081360" cy="265000"/>
          </a:xfrm>
          <a:prstGeom prst="roundRect">
            <a:avLst>
              <a:gd name="adj" fmla="val 50000"/>
            </a:avLst>
          </a:prstGeom>
          <a:solidFill>
            <a:schemeClr val="accent1"/>
          </a:solidFill>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HelveticaNeue medium" panose="00000400000000000000" pitchFamily="2" charset="0"/>
                <a:cs typeface="Segoe UI" panose="020B0502040204020203" pitchFamily="34" charset="0"/>
              </a:rPr>
              <a:t>Purchase</a:t>
            </a:r>
            <a:endParaRPr lang="id-ID" sz="900" dirty="0">
              <a:solidFill>
                <a:schemeClr val="bg1"/>
              </a:solidFill>
              <a:latin typeface="HelveticaNeue medium" panose="00000400000000000000" pitchFamily="2" charset="0"/>
              <a:cs typeface="Segoe UI" panose="020B0502040204020203" pitchFamily="34" charset="0"/>
            </a:endParaRPr>
          </a:p>
        </p:txBody>
      </p:sp>
      <p:sp>
        <p:nvSpPr>
          <p:cNvPr id="95" name="Rectangle: Rounded Corners 94"/>
          <p:cNvSpPr/>
          <p:nvPr/>
        </p:nvSpPr>
        <p:spPr>
          <a:xfrm>
            <a:off x="8300702" y="5659475"/>
            <a:ext cx="1081360" cy="265000"/>
          </a:xfrm>
          <a:prstGeom prst="roundRect">
            <a:avLst>
              <a:gd name="adj" fmla="val 50000"/>
            </a:avLst>
          </a:prstGeom>
          <a:solidFill>
            <a:schemeClr val="accent1"/>
          </a:solidFill>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HelveticaNeue medium" panose="00000400000000000000" pitchFamily="2" charset="0"/>
                <a:cs typeface="Segoe UI" panose="020B0502040204020203" pitchFamily="34" charset="0"/>
              </a:rPr>
              <a:t>Purchase</a:t>
            </a:r>
            <a:endParaRPr lang="id-ID" sz="900" dirty="0">
              <a:solidFill>
                <a:schemeClr val="bg1"/>
              </a:solidFill>
              <a:latin typeface="HelveticaNeue medium" panose="00000400000000000000" pitchFamily="2" charset="0"/>
              <a:cs typeface="Segoe UI" panose="020B0502040204020203" pitchFamily="34" charset="0"/>
            </a:endParaRPr>
          </a:p>
        </p:txBody>
      </p:sp>
      <p:sp>
        <p:nvSpPr>
          <p:cNvPr id="7171" name="Picture Placeholder 7170"/>
          <p:cNvSpPr>
            <a:spLocks noGrp="1"/>
          </p:cNvSpPr>
          <p:nvPr>
            <p:ph type="pic" sz="quarter" idx="10"/>
          </p:nvPr>
        </p:nvSpPr>
        <p:spPr/>
      </p:sp>
      <p:sp>
        <p:nvSpPr>
          <p:cNvPr id="7173" name="Picture Placeholder 7172"/>
          <p:cNvSpPr>
            <a:spLocks noGrp="1"/>
          </p:cNvSpPr>
          <p:nvPr>
            <p:ph type="pic" sz="quarter" idx="11"/>
          </p:nvPr>
        </p:nvSpPr>
        <p:spPr/>
      </p:sp>
      <p:sp>
        <p:nvSpPr>
          <p:cNvPr id="7175" name="Picture Placeholder 7174"/>
          <p:cNvSpPr>
            <a:spLocks noGrp="1"/>
          </p:cNvSpPr>
          <p:nvPr>
            <p:ph type="pic" sz="quarter" idx="12"/>
          </p:nvPr>
        </p:nvSpPr>
        <p:spPr/>
      </p:sp>
      <p:sp>
        <p:nvSpPr>
          <p:cNvPr id="7177" name="Picture Placeholder 7176"/>
          <p:cNvSpPr>
            <a:spLocks noGrp="1"/>
          </p:cNvSpPr>
          <p:nvPr>
            <p:ph type="pic" sz="quarter" idx="13"/>
          </p:nvPr>
        </p:nvSpPr>
        <p:spPr/>
      </p:sp>
    </p:spTree>
    <p:extLst>
      <p:ext uri="{BB962C8B-B14F-4D97-AF65-F5344CB8AC3E}">
        <p14:creationId xmlns:p14="http://schemas.microsoft.com/office/powerpoint/2010/main" val="1936607656"/>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750" fill="hold"/>
                                        <p:tgtEl>
                                          <p:spTgt spid="36"/>
                                        </p:tgtEl>
                                        <p:attrNameLst>
                                          <p:attrName>ppt_x</p:attrName>
                                        </p:attrNameLst>
                                      </p:cBhvr>
                                      <p:tavLst>
                                        <p:tav tm="0">
                                          <p:val>
                                            <p:strVal val="#ppt_x"/>
                                          </p:val>
                                        </p:tav>
                                        <p:tav tm="100000">
                                          <p:val>
                                            <p:strVal val="#ppt_x"/>
                                          </p:val>
                                        </p:tav>
                                      </p:tavLst>
                                    </p:anim>
                                    <p:anim calcmode="lin" valueType="num">
                                      <p:cBhvr additive="base">
                                        <p:cTn id="8" dur="75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750" fill="hold"/>
                                        <p:tgtEl>
                                          <p:spTgt spid="38"/>
                                        </p:tgtEl>
                                        <p:attrNameLst>
                                          <p:attrName>ppt_x</p:attrName>
                                        </p:attrNameLst>
                                      </p:cBhvr>
                                      <p:tavLst>
                                        <p:tav tm="0">
                                          <p:val>
                                            <p:strVal val="#ppt_x"/>
                                          </p:val>
                                        </p:tav>
                                        <p:tav tm="100000">
                                          <p:val>
                                            <p:strVal val="#ppt_x"/>
                                          </p:val>
                                        </p:tav>
                                      </p:tavLst>
                                    </p:anim>
                                    <p:anim calcmode="lin" valueType="num">
                                      <p:cBhvr additive="base">
                                        <p:cTn id="12" dur="75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750" fill="hold"/>
                                        <p:tgtEl>
                                          <p:spTgt spid="2"/>
                                        </p:tgtEl>
                                        <p:attrNameLst>
                                          <p:attrName>ppt_x</p:attrName>
                                        </p:attrNameLst>
                                      </p:cBhvr>
                                      <p:tavLst>
                                        <p:tav tm="0">
                                          <p:val>
                                            <p:strVal val="#ppt_x"/>
                                          </p:val>
                                        </p:tav>
                                        <p:tav tm="100000">
                                          <p:val>
                                            <p:strVal val="#ppt_x"/>
                                          </p:val>
                                        </p:tav>
                                      </p:tavLst>
                                    </p:anim>
                                    <p:anim calcmode="lin" valueType="num">
                                      <p:cBhvr additive="base">
                                        <p:cTn id="20" dur="75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275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750" fill="hold"/>
                                        <p:tgtEl>
                                          <p:spTgt spid="3"/>
                                        </p:tgtEl>
                                        <p:attrNameLst>
                                          <p:attrName>ppt_x</p:attrName>
                                        </p:attrNameLst>
                                      </p:cBhvr>
                                      <p:tavLst>
                                        <p:tav tm="0">
                                          <p:val>
                                            <p:strVal val="#ppt_x"/>
                                          </p:val>
                                        </p:tav>
                                        <p:tav tm="100000">
                                          <p:val>
                                            <p:strVal val="#ppt_x"/>
                                          </p:val>
                                        </p:tav>
                                      </p:tavLst>
                                    </p:anim>
                                    <p:anim calcmode="lin" valueType="num">
                                      <p:cBhvr additive="base">
                                        <p:cTn id="24" dur="75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4500"/>
                                  </p:stCondLst>
                                  <p:childTnLst>
                                    <p:set>
                                      <p:cBhvr>
                                        <p:cTn id="26" dur="1" fill="hold">
                                          <p:stCondLst>
                                            <p:cond delay="0"/>
                                          </p:stCondLst>
                                        </p:cTn>
                                        <p:tgtEl>
                                          <p:spTgt spid="7169"/>
                                        </p:tgtEl>
                                        <p:attrNameLst>
                                          <p:attrName>style.visibility</p:attrName>
                                        </p:attrNameLst>
                                      </p:cBhvr>
                                      <p:to>
                                        <p:strVal val="visible"/>
                                      </p:to>
                                    </p:set>
                                    <p:anim calcmode="lin" valueType="num">
                                      <p:cBhvr additive="base">
                                        <p:cTn id="27" dur="750" fill="hold"/>
                                        <p:tgtEl>
                                          <p:spTgt spid="7169"/>
                                        </p:tgtEl>
                                        <p:attrNameLst>
                                          <p:attrName>ppt_x</p:attrName>
                                        </p:attrNameLst>
                                      </p:cBhvr>
                                      <p:tavLst>
                                        <p:tav tm="0">
                                          <p:val>
                                            <p:strVal val="#ppt_x"/>
                                          </p:val>
                                        </p:tav>
                                        <p:tav tm="100000">
                                          <p:val>
                                            <p:strVal val="#ppt_x"/>
                                          </p:val>
                                        </p:tav>
                                      </p:tavLst>
                                    </p:anim>
                                    <p:anim calcmode="lin" valueType="num">
                                      <p:cBhvr additive="base">
                                        <p:cTn id="28" dur="750" fill="hold"/>
                                        <p:tgtEl>
                                          <p:spTgt spid="7169"/>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125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750" fill="hold"/>
                                        <p:tgtEl>
                                          <p:spTgt spid="47"/>
                                        </p:tgtEl>
                                        <p:attrNameLst>
                                          <p:attrName>ppt_x</p:attrName>
                                        </p:attrNameLst>
                                      </p:cBhvr>
                                      <p:tavLst>
                                        <p:tav tm="0">
                                          <p:val>
                                            <p:strVal val="#ppt_x"/>
                                          </p:val>
                                        </p:tav>
                                        <p:tav tm="100000">
                                          <p:val>
                                            <p:strVal val="#ppt_x"/>
                                          </p:val>
                                        </p:tav>
                                      </p:tavLst>
                                    </p:anim>
                                    <p:anim calcmode="lin" valueType="num">
                                      <p:cBhvr additive="base">
                                        <p:cTn id="32" dur="750" fill="hold"/>
                                        <p:tgtEl>
                                          <p:spTgt spid="47"/>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15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750" fill="hold"/>
                                        <p:tgtEl>
                                          <p:spTgt spid="57"/>
                                        </p:tgtEl>
                                        <p:attrNameLst>
                                          <p:attrName>ppt_x</p:attrName>
                                        </p:attrNameLst>
                                      </p:cBhvr>
                                      <p:tavLst>
                                        <p:tav tm="0">
                                          <p:val>
                                            <p:strVal val="#ppt_x"/>
                                          </p:val>
                                        </p:tav>
                                        <p:tav tm="100000">
                                          <p:val>
                                            <p:strVal val="#ppt_x"/>
                                          </p:val>
                                        </p:tav>
                                      </p:tavLst>
                                    </p:anim>
                                    <p:anim calcmode="lin" valueType="num">
                                      <p:cBhvr additive="base">
                                        <p:cTn id="36" dur="750" fill="hold"/>
                                        <p:tgtEl>
                                          <p:spTgt spid="57"/>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175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750" fill="hold"/>
                                        <p:tgtEl>
                                          <p:spTgt spid="58"/>
                                        </p:tgtEl>
                                        <p:attrNameLst>
                                          <p:attrName>ppt_x</p:attrName>
                                        </p:attrNameLst>
                                      </p:cBhvr>
                                      <p:tavLst>
                                        <p:tav tm="0">
                                          <p:val>
                                            <p:strVal val="#ppt_x"/>
                                          </p:val>
                                        </p:tav>
                                        <p:tav tm="100000">
                                          <p:val>
                                            <p:strVal val="#ppt_x"/>
                                          </p:val>
                                        </p:tav>
                                      </p:tavLst>
                                    </p:anim>
                                    <p:anim calcmode="lin" valueType="num">
                                      <p:cBhvr additive="base">
                                        <p:cTn id="40" dur="750" fill="hold"/>
                                        <p:tgtEl>
                                          <p:spTgt spid="58"/>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200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750" fill="hold"/>
                                        <p:tgtEl>
                                          <p:spTgt spid="59"/>
                                        </p:tgtEl>
                                        <p:attrNameLst>
                                          <p:attrName>ppt_x</p:attrName>
                                        </p:attrNameLst>
                                      </p:cBhvr>
                                      <p:tavLst>
                                        <p:tav tm="0">
                                          <p:val>
                                            <p:strVal val="#ppt_x"/>
                                          </p:val>
                                        </p:tav>
                                        <p:tav tm="100000">
                                          <p:val>
                                            <p:strVal val="#ppt_x"/>
                                          </p:val>
                                        </p:tav>
                                      </p:tavLst>
                                    </p:anim>
                                    <p:anim calcmode="lin" valueType="num">
                                      <p:cBhvr additive="base">
                                        <p:cTn id="44" dur="75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nodeType="withEffect">
                                  <p:stCondLst>
                                    <p:cond delay="225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750" fill="hold"/>
                                        <p:tgtEl>
                                          <p:spTgt spid="60"/>
                                        </p:tgtEl>
                                        <p:attrNameLst>
                                          <p:attrName>ppt_x</p:attrName>
                                        </p:attrNameLst>
                                      </p:cBhvr>
                                      <p:tavLst>
                                        <p:tav tm="0">
                                          <p:val>
                                            <p:strVal val="#ppt_x"/>
                                          </p:val>
                                        </p:tav>
                                        <p:tav tm="100000">
                                          <p:val>
                                            <p:strVal val="#ppt_x"/>
                                          </p:val>
                                        </p:tav>
                                      </p:tavLst>
                                    </p:anim>
                                    <p:anim calcmode="lin" valueType="num">
                                      <p:cBhvr additive="base">
                                        <p:cTn id="48" dur="750" fill="hold"/>
                                        <p:tgtEl>
                                          <p:spTgt spid="6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3000"/>
                                  </p:stCondLst>
                                  <p:childTnLst>
                                    <p:set>
                                      <p:cBhvr>
                                        <p:cTn id="50" dur="1" fill="hold">
                                          <p:stCondLst>
                                            <p:cond delay="0"/>
                                          </p:stCondLst>
                                        </p:cTn>
                                        <p:tgtEl>
                                          <p:spTgt spid="91"/>
                                        </p:tgtEl>
                                        <p:attrNameLst>
                                          <p:attrName>style.visibility</p:attrName>
                                        </p:attrNameLst>
                                      </p:cBhvr>
                                      <p:to>
                                        <p:strVal val="visible"/>
                                      </p:to>
                                    </p:set>
                                    <p:anim calcmode="lin" valueType="num">
                                      <p:cBhvr additive="base">
                                        <p:cTn id="51" dur="750" fill="hold"/>
                                        <p:tgtEl>
                                          <p:spTgt spid="91"/>
                                        </p:tgtEl>
                                        <p:attrNameLst>
                                          <p:attrName>ppt_x</p:attrName>
                                        </p:attrNameLst>
                                      </p:cBhvr>
                                      <p:tavLst>
                                        <p:tav tm="0">
                                          <p:val>
                                            <p:strVal val="#ppt_x"/>
                                          </p:val>
                                        </p:tav>
                                        <p:tav tm="100000">
                                          <p:val>
                                            <p:strVal val="#ppt_x"/>
                                          </p:val>
                                        </p:tav>
                                      </p:tavLst>
                                    </p:anim>
                                    <p:anim calcmode="lin" valueType="num">
                                      <p:cBhvr additive="base">
                                        <p:cTn id="52" dur="750" fill="hold"/>
                                        <p:tgtEl>
                                          <p:spTgt spid="91"/>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3250"/>
                                  </p:stCondLst>
                                  <p:childTnLst>
                                    <p:set>
                                      <p:cBhvr>
                                        <p:cTn id="54" dur="1" fill="hold">
                                          <p:stCondLst>
                                            <p:cond delay="0"/>
                                          </p:stCondLst>
                                        </p:cTn>
                                        <p:tgtEl>
                                          <p:spTgt spid="68"/>
                                        </p:tgtEl>
                                        <p:attrNameLst>
                                          <p:attrName>style.visibility</p:attrName>
                                        </p:attrNameLst>
                                      </p:cBhvr>
                                      <p:to>
                                        <p:strVal val="visible"/>
                                      </p:to>
                                    </p:set>
                                    <p:anim calcmode="lin" valueType="num">
                                      <p:cBhvr additive="base">
                                        <p:cTn id="55" dur="750" fill="hold"/>
                                        <p:tgtEl>
                                          <p:spTgt spid="68"/>
                                        </p:tgtEl>
                                        <p:attrNameLst>
                                          <p:attrName>ppt_x</p:attrName>
                                        </p:attrNameLst>
                                      </p:cBhvr>
                                      <p:tavLst>
                                        <p:tav tm="0">
                                          <p:val>
                                            <p:strVal val="#ppt_x"/>
                                          </p:val>
                                        </p:tav>
                                        <p:tav tm="100000">
                                          <p:val>
                                            <p:strVal val="#ppt_x"/>
                                          </p:val>
                                        </p:tav>
                                      </p:tavLst>
                                    </p:anim>
                                    <p:anim calcmode="lin" valueType="num">
                                      <p:cBhvr additive="base">
                                        <p:cTn id="56" dur="750" fill="hold"/>
                                        <p:tgtEl>
                                          <p:spTgt spid="68"/>
                                        </p:tgtEl>
                                        <p:attrNameLst>
                                          <p:attrName>ppt_y</p:attrName>
                                        </p:attrNameLst>
                                      </p:cBhvr>
                                      <p:tavLst>
                                        <p:tav tm="0">
                                          <p:val>
                                            <p:strVal val="1+#ppt_h/2"/>
                                          </p:val>
                                        </p:tav>
                                        <p:tav tm="100000">
                                          <p:val>
                                            <p:strVal val="#ppt_y"/>
                                          </p:val>
                                        </p:tav>
                                      </p:tavLst>
                                    </p:anim>
                                  </p:childTnLst>
                                </p:cTn>
                              </p:par>
                              <p:par>
                                <p:cTn id="57" presetID="2" presetClass="entr" presetSubtype="4" decel="100000" fill="hold" nodeType="withEffect">
                                  <p:stCondLst>
                                    <p:cond delay="350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750" fill="hold"/>
                                        <p:tgtEl>
                                          <p:spTgt spid="65"/>
                                        </p:tgtEl>
                                        <p:attrNameLst>
                                          <p:attrName>ppt_x</p:attrName>
                                        </p:attrNameLst>
                                      </p:cBhvr>
                                      <p:tavLst>
                                        <p:tav tm="0">
                                          <p:val>
                                            <p:strVal val="#ppt_x"/>
                                          </p:val>
                                        </p:tav>
                                        <p:tav tm="100000">
                                          <p:val>
                                            <p:strVal val="#ppt_x"/>
                                          </p:val>
                                        </p:tav>
                                      </p:tavLst>
                                    </p:anim>
                                    <p:anim calcmode="lin" valueType="num">
                                      <p:cBhvr additive="base">
                                        <p:cTn id="60" dur="750" fill="hold"/>
                                        <p:tgtEl>
                                          <p:spTgt spid="65"/>
                                        </p:tgtEl>
                                        <p:attrNameLst>
                                          <p:attrName>ppt_y</p:attrName>
                                        </p:attrNameLst>
                                      </p:cBhvr>
                                      <p:tavLst>
                                        <p:tav tm="0">
                                          <p:val>
                                            <p:strVal val="1+#ppt_h/2"/>
                                          </p:val>
                                        </p:tav>
                                        <p:tav tm="100000">
                                          <p:val>
                                            <p:strVal val="#ppt_y"/>
                                          </p:val>
                                        </p:tav>
                                      </p:tavLst>
                                    </p:anim>
                                  </p:childTnLst>
                                </p:cTn>
                              </p:par>
                              <p:par>
                                <p:cTn id="61" presetID="2" presetClass="entr" presetSubtype="4" decel="100000" fill="hold" nodeType="withEffect">
                                  <p:stCondLst>
                                    <p:cond delay="375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750" fill="hold"/>
                                        <p:tgtEl>
                                          <p:spTgt spid="66"/>
                                        </p:tgtEl>
                                        <p:attrNameLst>
                                          <p:attrName>ppt_x</p:attrName>
                                        </p:attrNameLst>
                                      </p:cBhvr>
                                      <p:tavLst>
                                        <p:tav tm="0">
                                          <p:val>
                                            <p:strVal val="#ppt_x"/>
                                          </p:val>
                                        </p:tav>
                                        <p:tav tm="100000">
                                          <p:val>
                                            <p:strVal val="#ppt_x"/>
                                          </p:val>
                                        </p:tav>
                                      </p:tavLst>
                                    </p:anim>
                                    <p:anim calcmode="lin" valueType="num">
                                      <p:cBhvr additive="base">
                                        <p:cTn id="64" dur="750" fill="hold"/>
                                        <p:tgtEl>
                                          <p:spTgt spid="66"/>
                                        </p:tgtEl>
                                        <p:attrNameLst>
                                          <p:attrName>ppt_y</p:attrName>
                                        </p:attrNameLst>
                                      </p:cBhvr>
                                      <p:tavLst>
                                        <p:tav tm="0">
                                          <p:val>
                                            <p:strVal val="1+#ppt_h/2"/>
                                          </p:val>
                                        </p:tav>
                                        <p:tav tm="100000">
                                          <p:val>
                                            <p:strVal val="#ppt_y"/>
                                          </p:val>
                                        </p:tav>
                                      </p:tavLst>
                                    </p:anim>
                                  </p:childTnLst>
                                </p:cTn>
                              </p:par>
                              <p:par>
                                <p:cTn id="65" presetID="2" presetClass="entr" presetSubtype="4" decel="100000" fill="hold" nodeType="withEffect">
                                  <p:stCondLst>
                                    <p:cond delay="4000"/>
                                  </p:stCondLst>
                                  <p:childTnLst>
                                    <p:set>
                                      <p:cBhvr>
                                        <p:cTn id="66" dur="1" fill="hold">
                                          <p:stCondLst>
                                            <p:cond delay="0"/>
                                          </p:stCondLst>
                                        </p:cTn>
                                        <p:tgtEl>
                                          <p:spTgt spid="67"/>
                                        </p:tgtEl>
                                        <p:attrNameLst>
                                          <p:attrName>style.visibility</p:attrName>
                                        </p:attrNameLst>
                                      </p:cBhvr>
                                      <p:to>
                                        <p:strVal val="visible"/>
                                      </p:to>
                                    </p:set>
                                    <p:anim calcmode="lin" valueType="num">
                                      <p:cBhvr additive="base">
                                        <p:cTn id="67" dur="750" fill="hold"/>
                                        <p:tgtEl>
                                          <p:spTgt spid="67"/>
                                        </p:tgtEl>
                                        <p:attrNameLst>
                                          <p:attrName>ppt_x</p:attrName>
                                        </p:attrNameLst>
                                      </p:cBhvr>
                                      <p:tavLst>
                                        <p:tav tm="0">
                                          <p:val>
                                            <p:strVal val="#ppt_x"/>
                                          </p:val>
                                        </p:tav>
                                        <p:tav tm="100000">
                                          <p:val>
                                            <p:strVal val="#ppt_x"/>
                                          </p:val>
                                        </p:tav>
                                      </p:tavLst>
                                    </p:anim>
                                    <p:anim calcmode="lin" valueType="num">
                                      <p:cBhvr additive="base">
                                        <p:cTn id="68" dur="750" fill="hold"/>
                                        <p:tgtEl>
                                          <p:spTgt spid="67"/>
                                        </p:tgtEl>
                                        <p:attrNameLst>
                                          <p:attrName>ppt_y</p:attrName>
                                        </p:attrNameLst>
                                      </p:cBhvr>
                                      <p:tavLst>
                                        <p:tav tm="0">
                                          <p:val>
                                            <p:strVal val="1+#ppt_h/2"/>
                                          </p:val>
                                        </p:tav>
                                        <p:tav tm="100000">
                                          <p:val>
                                            <p:strVal val="#ppt_y"/>
                                          </p:val>
                                        </p:tav>
                                      </p:tavLst>
                                    </p:anim>
                                  </p:childTnLst>
                                </p:cTn>
                              </p:par>
                              <p:par>
                                <p:cTn id="69" presetID="2" presetClass="entr" presetSubtype="4" decel="100000" fill="hold" grpId="0" nodeType="withEffect">
                                  <p:stCondLst>
                                    <p:cond delay="4750"/>
                                  </p:stCondLst>
                                  <p:childTnLst>
                                    <p:set>
                                      <p:cBhvr>
                                        <p:cTn id="70" dur="1" fill="hold">
                                          <p:stCondLst>
                                            <p:cond delay="0"/>
                                          </p:stCondLst>
                                        </p:cTn>
                                        <p:tgtEl>
                                          <p:spTgt spid="95"/>
                                        </p:tgtEl>
                                        <p:attrNameLst>
                                          <p:attrName>style.visibility</p:attrName>
                                        </p:attrNameLst>
                                      </p:cBhvr>
                                      <p:to>
                                        <p:strVal val="visible"/>
                                      </p:to>
                                    </p:set>
                                    <p:anim calcmode="lin" valueType="num">
                                      <p:cBhvr additive="base">
                                        <p:cTn id="71" dur="750" fill="hold"/>
                                        <p:tgtEl>
                                          <p:spTgt spid="95"/>
                                        </p:tgtEl>
                                        <p:attrNameLst>
                                          <p:attrName>ppt_x</p:attrName>
                                        </p:attrNameLst>
                                      </p:cBhvr>
                                      <p:tavLst>
                                        <p:tav tm="0">
                                          <p:val>
                                            <p:strVal val="#ppt_x"/>
                                          </p:val>
                                        </p:tav>
                                        <p:tav tm="100000">
                                          <p:val>
                                            <p:strVal val="#ppt_x"/>
                                          </p:val>
                                        </p:tav>
                                      </p:tavLst>
                                    </p:anim>
                                    <p:anim calcmode="lin" valueType="num">
                                      <p:cBhvr additive="base">
                                        <p:cTn id="72" dur="750" fill="hold"/>
                                        <p:tgtEl>
                                          <p:spTgt spid="95"/>
                                        </p:tgtEl>
                                        <p:attrNameLst>
                                          <p:attrName>ppt_y</p:attrName>
                                        </p:attrNameLst>
                                      </p:cBhvr>
                                      <p:tavLst>
                                        <p:tav tm="0">
                                          <p:val>
                                            <p:strVal val="1+#ppt_h/2"/>
                                          </p:val>
                                        </p:tav>
                                        <p:tav tm="100000">
                                          <p:val>
                                            <p:strVal val="#ppt_y"/>
                                          </p:val>
                                        </p:tav>
                                      </p:tavLst>
                                    </p:anim>
                                  </p:childTnLst>
                                </p:cTn>
                              </p:par>
                              <p:par>
                                <p:cTn id="73" presetID="2" presetClass="entr" presetSubtype="4" decel="100000" fill="hold" grpId="0" nodeType="withEffect">
                                  <p:stCondLst>
                                    <p:cond delay="5000"/>
                                  </p:stCondLst>
                                  <p:childTnLst>
                                    <p:set>
                                      <p:cBhvr>
                                        <p:cTn id="74" dur="1" fill="hold">
                                          <p:stCondLst>
                                            <p:cond delay="0"/>
                                          </p:stCondLst>
                                        </p:cTn>
                                        <p:tgtEl>
                                          <p:spTgt spid="79"/>
                                        </p:tgtEl>
                                        <p:attrNameLst>
                                          <p:attrName>style.visibility</p:attrName>
                                        </p:attrNameLst>
                                      </p:cBhvr>
                                      <p:to>
                                        <p:strVal val="visible"/>
                                      </p:to>
                                    </p:set>
                                    <p:anim calcmode="lin" valueType="num">
                                      <p:cBhvr additive="base">
                                        <p:cTn id="75" dur="750" fill="hold"/>
                                        <p:tgtEl>
                                          <p:spTgt spid="79"/>
                                        </p:tgtEl>
                                        <p:attrNameLst>
                                          <p:attrName>ppt_x</p:attrName>
                                        </p:attrNameLst>
                                      </p:cBhvr>
                                      <p:tavLst>
                                        <p:tav tm="0">
                                          <p:val>
                                            <p:strVal val="#ppt_x"/>
                                          </p:val>
                                        </p:tav>
                                        <p:tav tm="100000">
                                          <p:val>
                                            <p:strVal val="#ppt_x"/>
                                          </p:val>
                                        </p:tav>
                                      </p:tavLst>
                                    </p:anim>
                                    <p:anim calcmode="lin" valueType="num">
                                      <p:cBhvr additive="base">
                                        <p:cTn id="76" dur="750" fill="hold"/>
                                        <p:tgtEl>
                                          <p:spTgt spid="79"/>
                                        </p:tgtEl>
                                        <p:attrNameLst>
                                          <p:attrName>ppt_y</p:attrName>
                                        </p:attrNameLst>
                                      </p:cBhvr>
                                      <p:tavLst>
                                        <p:tav tm="0">
                                          <p:val>
                                            <p:strVal val="1+#ppt_h/2"/>
                                          </p:val>
                                        </p:tav>
                                        <p:tav tm="100000">
                                          <p:val>
                                            <p:strVal val="#ppt_y"/>
                                          </p:val>
                                        </p:tav>
                                      </p:tavLst>
                                    </p:anim>
                                  </p:childTnLst>
                                </p:cTn>
                              </p:par>
                              <p:par>
                                <p:cTn id="77" presetID="2" presetClass="entr" presetSubtype="4" decel="100000" fill="hold" nodeType="withEffect">
                                  <p:stCondLst>
                                    <p:cond delay="5250"/>
                                  </p:stCondLst>
                                  <p:childTnLst>
                                    <p:set>
                                      <p:cBhvr>
                                        <p:cTn id="78" dur="1" fill="hold">
                                          <p:stCondLst>
                                            <p:cond delay="0"/>
                                          </p:stCondLst>
                                        </p:cTn>
                                        <p:tgtEl>
                                          <p:spTgt spid="76"/>
                                        </p:tgtEl>
                                        <p:attrNameLst>
                                          <p:attrName>style.visibility</p:attrName>
                                        </p:attrNameLst>
                                      </p:cBhvr>
                                      <p:to>
                                        <p:strVal val="visible"/>
                                      </p:to>
                                    </p:set>
                                    <p:anim calcmode="lin" valueType="num">
                                      <p:cBhvr additive="base">
                                        <p:cTn id="79" dur="750" fill="hold"/>
                                        <p:tgtEl>
                                          <p:spTgt spid="76"/>
                                        </p:tgtEl>
                                        <p:attrNameLst>
                                          <p:attrName>ppt_x</p:attrName>
                                        </p:attrNameLst>
                                      </p:cBhvr>
                                      <p:tavLst>
                                        <p:tav tm="0">
                                          <p:val>
                                            <p:strVal val="#ppt_x"/>
                                          </p:val>
                                        </p:tav>
                                        <p:tav tm="100000">
                                          <p:val>
                                            <p:strVal val="#ppt_x"/>
                                          </p:val>
                                        </p:tav>
                                      </p:tavLst>
                                    </p:anim>
                                    <p:anim calcmode="lin" valueType="num">
                                      <p:cBhvr additive="base">
                                        <p:cTn id="80" dur="750" fill="hold"/>
                                        <p:tgtEl>
                                          <p:spTgt spid="76"/>
                                        </p:tgtEl>
                                        <p:attrNameLst>
                                          <p:attrName>ppt_y</p:attrName>
                                        </p:attrNameLst>
                                      </p:cBhvr>
                                      <p:tavLst>
                                        <p:tav tm="0">
                                          <p:val>
                                            <p:strVal val="1+#ppt_h/2"/>
                                          </p:val>
                                        </p:tav>
                                        <p:tav tm="100000">
                                          <p:val>
                                            <p:strVal val="#ppt_y"/>
                                          </p:val>
                                        </p:tav>
                                      </p:tavLst>
                                    </p:anim>
                                  </p:childTnLst>
                                </p:cTn>
                              </p:par>
                              <p:par>
                                <p:cTn id="81" presetID="2" presetClass="entr" presetSubtype="4" decel="100000" fill="hold" nodeType="withEffect">
                                  <p:stCondLst>
                                    <p:cond delay="5500"/>
                                  </p:stCondLst>
                                  <p:childTnLst>
                                    <p:set>
                                      <p:cBhvr>
                                        <p:cTn id="82" dur="1" fill="hold">
                                          <p:stCondLst>
                                            <p:cond delay="0"/>
                                          </p:stCondLst>
                                        </p:cTn>
                                        <p:tgtEl>
                                          <p:spTgt spid="77"/>
                                        </p:tgtEl>
                                        <p:attrNameLst>
                                          <p:attrName>style.visibility</p:attrName>
                                        </p:attrNameLst>
                                      </p:cBhvr>
                                      <p:to>
                                        <p:strVal val="visible"/>
                                      </p:to>
                                    </p:set>
                                    <p:anim calcmode="lin" valueType="num">
                                      <p:cBhvr additive="base">
                                        <p:cTn id="83" dur="750" fill="hold"/>
                                        <p:tgtEl>
                                          <p:spTgt spid="77"/>
                                        </p:tgtEl>
                                        <p:attrNameLst>
                                          <p:attrName>ppt_x</p:attrName>
                                        </p:attrNameLst>
                                      </p:cBhvr>
                                      <p:tavLst>
                                        <p:tav tm="0">
                                          <p:val>
                                            <p:strVal val="#ppt_x"/>
                                          </p:val>
                                        </p:tav>
                                        <p:tav tm="100000">
                                          <p:val>
                                            <p:strVal val="#ppt_x"/>
                                          </p:val>
                                        </p:tav>
                                      </p:tavLst>
                                    </p:anim>
                                    <p:anim calcmode="lin" valueType="num">
                                      <p:cBhvr additive="base">
                                        <p:cTn id="84" dur="750" fill="hold"/>
                                        <p:tgtEl>
                                          <p:spTgt spid="77"/>
                                        </p:tgtEl>
                                        <p:attrNameLst>
                                          <p:attrName>ppt_y</p:attrName>
                                        </p:attrNameLst>
                                      </p:cBhvr>
                                      <p:tavLst>
                                        <p:tav tm="0">
                                          <p:val>
                                            <p:strVal val="1+#ppt_h/2"/>
                                          </p:val>
                                        </p:tav>
                                        <p:tav tm="100000">
                                          <p:val>
                                            <p:strVal val="#ppt_y"/>
                                          </p:val>
                                        </p:tav>
                                      </p:tavLst>
                                    </p:anim>
                                  </p:childTnLst>
                                </p:cTn>
                              </p:par>
                              <p:par>
                                <p:cTn id="85" presetID="2" presetClass="entr" presetSubtype="4" decel="100000" fill="hold" nodeType="withEffect">
                                  <p:stCondLst>
                                    <p:cond delay="5750"/>
                                  </p:stCondLst>
                                  <p:childTnLst>
                                    <p:set>
                                      <p:cBhvr>
                                        <p:cTn id="86" dur="1" fill="hold">
                                          <p:stCondLst>
                                            <p:cond delay="0"/>
                                          </p:stCondLst>
                                        </p:cTn>
                                        <p:tgtEl>
                                          <p:spTgt spid="78"/>
                                        </p:tgtEl>
                                        <p:attrNameLst>
                                          <p:attrName>style.visibility</p:attrName>
                                        </p:attrNameLst>
                                      </p:cBhvr>
                                      <p:to>
                                        <p:strVal val="visible"/>
                                      </p:to>
                                    </p:set>
                                    <p:anim calcmode="lin" valueType="num">
                                      <p:cBhvr additive="base">
                                        <p:cTn id="87" dur="750" fill="hold"/>
                                        <p:tgtEl>
                                          <p:spTgt spid="78"/>
                                        </p:tgtEl>
                                        <p:attrNameLst>
                                          <p:attrName>ppt_x</p:attrName>
                                        </p:attrNameLst>
                                      </p:cBhvr>
                                      <p:tavLst>
                                        <p:tav tm="0">
                                          <p:val>
                                            <p:strVal val="#ppt_x"/>
                                          </p:val>
                                        </p:tav>
                                        <p:tav tm="100000">
                                          <p:val>
                                            <p:strVal val="#ppt_x"/>
                                          </p:val>
                                        </p:tav>
                                      </p:tavLst>
                                    </p:anim>
                                    <p:anim calcmode="lin" valueType="num">
                                      <p:cBhvr additive="base">
                                        <p:cTn id="88" dur="75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animBg="1"/>
      <p:bldP spid="57" grpId="0"/>
      <p:bldP spid="68" grpId="0"/>
      <p:bldP spid="79" grpId="0"/>
      <p:bldP spid="47" grpId="0" animBg="1"/>
      <p:bldP spid="91" grpId="0" animBg="1"/>
      <p:bldP spid="9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498495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492562" y="-1660849"/>
            <a:ext cx="15523628" cy="8779524"/>
            <a:chOff x="-644962" y="-1805690"/>
            <a:chExt cx="15523628" cy="8779524"/>
          </a:xfrm>
          <a:solidFill>
            <a:schemeClr val="bg1">
              <a:alpha val="20000"/>
            </a:schemeClr>
          </a:solidFill>
        </p:grpSpPr>
        <p:sp>
          <p:nvSpPr>
            <p:cNvPr id="20" name="Rectangle: Rounded Corners 19"/>
            <p:cNvSpPr/>
            <p:nvPr/>
          </p:nvSpPr>
          <p:spPr>
            <a:xfrm rot="2700000">
              <a:off x="10540832" y="-2630215"/>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Rounded Corners 20"/>
            <p:cNvSpPr/>
            <p:nvPr/>
          </p:nvSpPr>
          <p:spPr>
            <a:xfrm rot="2700000">
              <a:off x="11562152" y="-3645270"/>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Rectangle: Rounded Corners 21"/>
            <p:cNvSpPr/>
            <p:nvPr/>
          </p:nvSpPr>
          <p:spPr>
            <a:xfrm rot="2700000">
              <a:off x="10580305" y="-4106204"/>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Rectangle: Rounded Corners 22"/>
            <p:cNvSpPr/>
            <p:nvPr/>
          </p:nvSpPr>
          <p:spPr>
            <a:xfrm rot="2700000">
              <a:off x="11095057" y="620978"/>
              <a:ext cx="695083" cy="15263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4" name="Group 23"/>
            <p:cNvGrpSpPr/>
            <p:nvPr/>
          </p:nvGrpSpPr>
          <p:grpSpPr>
            <a:xfrm>
              <a:off x="10896101" y="831111"/>
              <a:ext cx="1092994" cy="1106107"/>
              <a:chOff x="9789319" y="1181099"/>
              <a:chExt cx="1092994" cy="1106107"/>
            </a:xfrm>
            <a:grpFill/>
          </p:grpSpPr>
          <p:sp>
            <p:nvSpPr>
              <p:cNvPr id="45" name="Oval 44"/>
              <p:cNvSpPr/>
              <p:nvPr/>
            </p:nvSpPr>
            <p:spPr>
              <a:xfrm>
                <a:off x="10365582" y="1181099"/>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p:cNvSpPr/>
              <p:nvPr/>
            </p:nvSpPr>
            <p:spPr>
              <a:xfrm>
                <a:off x="9789319" y="1770475"/>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5" name="Group 24"/>
            <p:cNvGrpSpPr/>
            <p:nvPr/>
          </p:nvGrpSpPr>
          <p:grpSpPr>
            <a:xfrm>
              <a:off x="6287839" y="389917"/>
              <a:ext cx="6096503" cy="56431"/>
              <a:chOff x="2110637" y="95339"/>
              <a:chExt cx="6096503" cy="56431"/>
            </a:xfrm>
            <a:grpFill/>
          </p:grpSpPr>
          <p:sp>
            <p:nvSpPr>
              <p:cNvPr id="40" name="Rectangle: Rounded Corners 39"/>
              <p:cNvSpPr/>
              <p:nvPr/>
            </p:nvSpPr>
            <p:spPr>
              <a:xfrm rot="2700000" flipH="1">
                <a:off x="468682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p:cNvSpPr/>
              <p:nvPr/>
            </p:nvSpPr>
            <p:spPr>
              <a:xfrm rot="2700000" flipH="1">
                <a:off x="4908751"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Rounded Corners 41"/>
              <p:cNvSpPr/>
              <p:nvPr/>
            </p:nvSpPr>
            <p:spPr>
              <a:xfrm rot="2700000" flipH="1">
                <a:off x="5130674"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Rounded Corners 42"/>
              <p:cNvSpPr/>
              <p:nvPr/>
            </p:nvSpPr>
            <p:spPr>
              <a:xfrm rot="2700000" flipH="1">
                <a:off x="5352597"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Rounded Corners 43"/>
              <p:cNvSpPr/>
              <p:nvPr/>
            </p:nvSpPr>
            <p:spPr>
              <a:xfrm rot="2700000" flipH="1">
                <a:off x="557451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6" name="Group 25"/>
            <p:cNvGrpSpPr/>
            <p:nvPr/>
          </p:nvGrpSpPr>
          <p:grpSpPr>
            <a:xfrm>
              <a:off x="1407475" y="6364769"/>
              <a:ext cx="2428754" cy="261610"/>
              <a:chOff x="242614" y="6328854"/>
              <a:chExt cx="2428754" cy="261610"/>
            </a:xfrm>
            <a:grpFill/>
          </p:grpSpPr>
          <p:sp>
            <p:nvSpPr>
              <p:cNvPr id="38" name="Freeform 62"/>
              <p:cNvSpPr>
                <a:spLocks noEditPoints="1"/>
              </p:cNvSpPr>
              <p:nvPr/>
            </p:nvSpPr>
            <p:spPr bwMode="auto">
              <a:xfrm>
                <a:off x="242614" y="6399940"/>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dirty="0">
                  <a:solidFill>
                    <a:schemeClr val="bg1">
                      <a:lumMod val="75000"/>
                    </a:schemeClr>
                  </a:solidFill>
                  <a:latin typeface="Gotham Light" panose="02000603030000020004" pitchFamily="2" charset="0"/>
                </a:endParaRPr>
              </a:p>
            </p:txBody>
          </p:sp>
          <p:sp>
            <p:nvSpPr>
              <p:cNvPr id="39" name="TextBox 38"/>
              <p:cNvSpPr txBox="1"/>
              <p:nvPr/>
            </p:nvSpPr>
            <p:spPr>
              <a:xfrm>
                <a:off x="316236" y="6328854"/>
                <a:ext cx="2355132" cy="261610"/>
              </a:xfrm>
              <a:prstGeom prst="rect">
                <a:avLst/>
              </a:prstGeom>
              <a:noFill/>
            </p:spPr>
            <p:txBody>
              <a:bodyPr wrap="none" rtlCol="0">
                <a:spAutoFit/>
              </a:bodyPr>
              <a:lstStyle/>
              <a:p>
                <a:r>
                  <a:rPr lang="en-US" sz="1100" b="0" dirty="0">
                    <a:solidFill>
                      <a:schemeClr val="bg1">
                        <a:lumMod val="75000"/>
                      </a:schemeClr>
                    </a:solidFill>
                    <a:latin typeface="Gotham Light" panose="02000603030000020004" pitchFamily="2" charset="0"/>
                    <a:cs typeface="Segoe UI" panose="020B0502040204020203" pitchFamily="34" charset="0"/>
                  </a:rPr>
                  <a:t>2017arouse.All Rights Reserved</a:t>
                </a:r>
                <a:endParaRPr lang="id-ID" sz="1100" b="0" dirty="0">
                  <a:solidFill>
                    <a:schemeClr val="bg1">
                      <a:lumMod val="75000"/>
                    </a:schemeClr>
                  </a:solidFill>
                  <a:latin typeface="Gotham Light" panose="02000603030000020004" pitchFamily="2" charset="0"/>
                  <a:cs typeface="Segoe UI" panose="020B0502040204020203" pitchFamily="34" charset="0"/>
                </a:endParaRPr>
              </a:p>
            </p:txBody>
          </p:sp>
        </p:grpSp>
        <p:sp>
          <p:nvSpPr>
            <p:cNvPr id="27" name="Rectangle: Rounded Corners 26"/>
            <p:cNvSpPr/>
            <p:nvPr/>
          </p:nvSpPr>
          <p:spPr>
            <a:xfrm rot="2700000">
              <a:off x="-59091" y="5630552"/>
              <a:ext cx="1016000"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Rectangle: Rounded Corners 27"/>
            <p:cNvSpPr/>
            <p:nvPr/>
          </p:nvSpPr>
          <p:spPr>
            <a:xfrm rot="2700000" flipH="1">
              <a:off x="253214" y="5169707"/>
              <a:ext cx="82145" cy="12684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Rounded Corners 28"/>
            <p:cNvSpPr/>
            <p:nvPr/>
          </p:nvSpPr>
          <p:spPr>
            <a:xfrm rot="2700000" flipH="1">
              <a:off x="2316474" y="4352866"/>
              <a:ext cx="45719" cy="20045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Rounded Corners 29"/>
            <p:cNvSpPr/>
            <p:nvPr/>
          </p:nvSpPr>
          <p:spPr>
            <a:xfrm rot="2700000" flipH="1">
              <a:off x="7578004" y="4063217"/>
              <a:ext cx="45793" cy="381159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Rounded Corners 30"/>
            <p:cNvSpPr/>
            <p:nvPr/>
          </p:nvSpPr>
          <p:spPr>
            <a:xfrm rot="2700000" flipH="1">
              <a:off x="9656665" y="2296495"/>
              <a:ext cx="184279" cy="38317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p:cNvSpPr/>
            <p:nvPr/>
          </p:nvSpPr>
          <p:spPr>
            <a:xfrm rot="2700000">
              <a:off x="7063233" y="373967"/>
              <a:ext cx="550790"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3" name="Rectangle: Rounded Corners 32"/>
            <p:cNvSpPr/>
            <p:nvPr/>
          </p:nvSpPr>
          <p:spPr>
            <a:xfrm rot="2700000">
              <a:off x="7552981" y="-744033"/>
              <a:ext cx="350766"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Rectangle: Rounded Corners 33"/>
            <p:cNvSpPr/>
            <p:nvPr/>
          </p:nvSpPr>
          <p:spPr>
            <a:xfrm rot="2700000">
              <a:off x="2300396" y="-937515"/>
              <a:ext cx="350766"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Rectangle: Rounded Corners 34"/>
            <p:cNvSpPr/>
            <p:nvPr/>
          </p:nvSpPr>
          <p:spPr>
            <a:xfrm rot="2700000">
              <a:off x="887945" y="-1179708"/>
              <a:ext cx="764930" cy="26443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6" name="Rectangle: Rounded Corners 35"/>
            <p:cNvSpPr/>
            <p:nvPr/>
          </p:nvSpPr>
          <p:spPr>
            <a:xfrm rot="2700000" flipH="1">
              <a:off x="625789" y="-228792"/>
              <a:ext cx="50701" cy="2592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Rounded Corners 36"/>
            <p:cNvSpPr/>
            <p:nvPr/>
          </p:nvSpPr>
          <p:spPr>
            <a:xfrm rot="2700000" flipH="1">
              <a:off x="11207545" y="4393474"/>
              <a:ext cx="66130" cy="22801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Rectangle 15"/>
          <p:cNvSpPr/>
          <p:nvPr/>
        </p:nvSpPr>
        <p:spPr>
          <a:xfrm>
            <a:off x="0" y="4984955"/>
            <a:ext cx="12192000" cy="18730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 Placeholder 4"/>
          <p:cNvSpPr txBox="1">
            <a:spLocks/>
          </p:cNvSpPr>
          <p:nvPr/>
        </p:nvSpPr>
        <p:spPr>
          <a:xfrm>
            <a:off x="3375372" y="1469845"/>
            <a:ext cx="5441258" cy="1520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en-US" sz="4000" dirty="0">
                <a:solidFill>
                  <a:schemeClr val="bg1"/>
                </a:solidFill>
                <a:latin typeface="HelveticaNeue medium" panose="00000400000000000000" pitchFamily="2" charset="0"/>
                <a:cs typeface="Segoe UI Light" panose="020B0502040204020203" pitchFamily="34" charset="0"/>
              </a:rPr>
              <a:t>Let’s Break</a:t>
            </a:r>
          </a:p>
          <a:p>
            <a:pPr marL="0" indent="0" algn="ctr">
              <a:lnSpc>
                <a:spcPct val="100000"/>
              </a:lnSpc>
              <a:buNone/>
              <a:defRPr/>
            </a:pPr>
            <a:r>
              <a:rPr lang="en-US" sz="4000" dirty="0">
                <a:solidFill>
                  <a:schemeClr val="bg1"/>
                </a:solidFill>
                <a:latin typeface="HelveticaNeue medium" panose="00000400000000000000" pitchFamily="2" charset="0"/>
                <a:cs typeface="Segoe UI Light" panose="020B0502040204020203" pitchFamily="34" charset="0"/>
              </a:rPr>
              <a:t>And Relax For A While</a:t>
            </a:r>
            <a:endParaRPr lang="id-ID" sz="4000" dirty="0">
              <a:solidFill>
                <a:schemeClr val="bg1"/>
              </a:solidFill>
              <a:latin typeface="HelveticaNeue medium" panose="00000400000000000000" pitchFamily="2" charset="0"/>
              <a:cs typeface="Segoe UI Light" panose="020B0502040204020203" pitchFamily="34" charset="0"/>
            </a:endParaRPr>
          </a:p>
        </p:txBody>
      </p:sp>
      <p:sp>
        <p:nvSpPr>
          <p:cNvPr id="4" name="Text Placeholder 4"/>
          <p:cNvSpPr txBox="1">
            <a:spLocks/>
          </p:cNvSpPr>
          <p:nvPr/>
        </p:nvSpPr>
        <p:spPr>
          <a:xfrm>
            <a:off x="4575474" y="1092739"/>
            <a:ext cx="3041052" cy="3341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en-US" sz="1600" dirty="0">
                <a:solidFill>
                  <a:schemeClr val="bg1">
                    <a:lumMod val="95000"/>
                  </a:schemeClr>
                </a:solidFill>
                <a:latin typeface="HelveticaNeue medium" panose="00000400000000000000" pitchFamily="2" charset="0"/>
                <a:cs typeface="Segoe UI" panose="020B0502040204020203" pitchFamily="34" charset="0"/>
              </a:rPr>
              <a:t>FOR 45 MINUTES</a:t>
            </a:r>
            <a:endParaRPr lang="id-ID" sz="1600" dirty="0">
              <a:solidFill>
                <a:schemeClr val="bg1">
                  <a:lumMod val="95000"/>
                </a:schemeClr>
              </a:solidFill>
              <a:latin typeface="HelveticaNeue medium" panose="00000400000000000000" pitchFamily="2" charset="0"/>
              <a:cs typeface="Segoe UI" panose="020B0502040204020203" pitchFamily="34" charset="0"/>
            </a:endParaRPr>
          </a:p>
        </p:txBody>
      </p:sp>
      <p:grpSp>
        <p:nvGrpSpPr>
          <p:cNvPr id="5" name="Group 4"/>
          <p:cNvGrpSpPr/>
          <p:nvPr/>
        </p:nvGrpSpPr>
        <p:grpSpPr>
          <a:xfrm>
            <a:off x="5171464" y="3414696"/>
            <a:ext cx="1849073" cy="477519"/>
            <a:chOff x="1207098" y="4160470"/>
            <a:chExt cx="1849073" cy="477519"/>
          </a:xfrm>
        </p:grpSpPr>
        <p:sp>
          <p:nvSpPr>
            <p:cNvPr id="6" name="Rectangle: Rounded Corners 5"/>
            <p:cNvSpPr/>
            <p:nvPr/>
          </p:nvSpPr>
          <p:spPr>
            <a:xfrm>
              <a:off x="1207098" y="4160470"/>
              <a:ext cx="1849073" cy="477519"/>
            </a:xfrm>
            <a:prstGeom prst="roundRect">
              <a:avLst>
                <a:gd name="adj" fmla="val 50000"/>
              </a:avLst>
            </a:prstGeom>
            <a:solidFill>
              <a:schemeClr val="bg1"/>
            </a:solidFill>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a:gradFill>
                  <a:gsLst>
                    <a:gs pos="0">
                      <a:schemeClr val="accent1"/>
                    </a:gs>
                    <a:gs pos="100000">
                      <a:schemeClr val="accent5"/>
                    </a:gs>
                  </a:gsLst>
                  <a:lin ang="0" scaled="0"/>
                </a:gradFill>
                <a:latin typeface="HelveticaNeue medium" panose="00000400000000000000" pitchFamily="2" charset="0"/>
                <a:cs typeface="Segoe UI Light" panose="020B0502040204020203" pitchFamily="34" charset="0"/>
              </a:endParaRPr>
            </a:p>
          </p:txBody>
        </p:sp>
        <p:grpSp>
          <p:nvGrpSpPr>
            <p:cNvPr id="7" name="Group 6"/>
            <p:cNvGrpSpPr/>
            <p:nvPr/>
          </p:nvGrpSpPr>
          <p:grpSpPr>
            <a:xfrm>
              <a:off x="2579656" y="4368433"/>
              <a:ext cx="273758" cy="61592"/>
              <a:chOff x="1480891" y="946167"/>
              <a:chExt cx="1594659" cy="358772"/>
            </a:xfrm>
          </p:grpSpPr>
          <p:cxnSp>
            <p:nvCxnSpPr>
              <p:cNvPr id="9" name="Straight Connector 8"/>
              <p:cNvCxnSpPr>
                <a:cxnSpLocks/>
              </p:cNvCxnSpPr>
              <p:nvPr/>
            </p:nvCxnSpPr>
            <p:spPr>
              <a:xfrm flipV="1">
                <a:off x="1480891" y="1125550"/>
                <a:ext cx="152366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rot="5400000">
                <a:off x="2622551" y="851939"/>
                <a:ext cx="358772" cy="547227"/>
                <a:chOff x="1506425" y="609486"/>
                <a:chExt cx="129207" cy="197077"/>
              </a:xfrm>
            </p:grpSpPr>
            <p:cxnSp>
              <p:nvCxnSpPr>
                <p:cNvPr id="11" name="Straight Connector 10"/>
                <p:cNvCxnSpPr>
                  <a:cxnSpLocks/>
                </p:cNvCxnSpPr>
                <p:nvPr/>
              </p:nvCxnSpPr>
              <p:spPr>
                <a:xfrm rot="-3000000">
                  <a:off x="1407886" y="708025"/>
                  <a:ext cx="197077" cy="0"/>
                </a:xfrm>
                <a:prstGeom prst="line">
                  <a:avLst/>
                </a:prstGeom>
                <a:ln w="19050" cap="rnd">
                  <a:solidFill>
                    <a:schemeClr val="tx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rot="3000000" flipH="1">
                  <a:off x="1537093" y="708025"/>
                  <a:ext cx="197077" cy="0"/>
                </a:xfrm>
                <a:prstGeom prst="line">
                  <a:avLst/>
                </a:prstGeom>
                <a:ln w="19050" cap="rnd">
                  <a:solidFill>
                    <a:schemeClr val="tx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grpSp>
        <p:sp>
          <p:nvSpPr>
            <p:cNvPr id="8" name="Text Placeholder 4"/>
            <p:cNvSpPr txBox="1">
              <a:spLocks/>
            </p:cNvSpPr>
            <p:nvPr/>
          </p:nvSpPr>
          <p:spPr>
            <a:xfrm>
              <a:off x="1342870" y="4243728"/>
              <a:ext cx="1171822" cy="3341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en-US" sz="1200" dirty="0">
                  <a:solidFill>
                    <a:schemeClr val="tx1">
                      <a:lumMod val="65000"/>
                      <a:lumOff val="35000"/>
                    </a:schemeClr>
                  </a:solidFill>
                  <a:latin typeface="HelveticaNeue medium" panose="00000400000000000000" pitchFamily="2" charset="0"/>
                  <a:cs typeface="Segoe UI" panose="020B0502040204020203" pitchFamily="34" charset="0"/>
                </a:rPr>
                <a:t>Next Slide</a:t>
              </a:r>
              <a:endParaRPr lang="id-ID" sz="1200" dirty="0">
                <a:solidFill>
                  <a:schemeClr val="tx1">
                    <a:lumMod val="65000"/>
                    <a:lumOff val="35000"/>
                  </a:schemeClr>
                </a:solidFill>
                <a:latin typeface="HelveticaNeue medium" panose="00000400000000000000" pitchFamily="2" charset="0"/>
                <a:cs typeface="Segoe UI" panose="020B0502040204020203" pitchFamily="34" charset="0"/>
              </a:endParaRPr>
            </a:p>
          </p:txBody>
        </p:sp>
      </p:grpSp>
      <p:grpSp>
        <p:nvGrpSpPr>
          <p:cNvPr id="84" name="Group 83"/>
          <p:cNvGrpSpPr/>
          <p:nvPr/>
        </p:nvGrpSpPr>
        <p:grpSpPr>
          <a:xfrm>
            <a:off x="2786486" y="5358072"/>
            <a:ext cx="6619028" cy="1126810"/>
            <a:chOff x="2786486" y="5287529"/>
            <a:chExt cx="6619028" cy="1126810"/>
          </a:xfrm>
        </p:grpSpPr>
        <p:grpSp>
          <p:nvGrpSpPr>
            <p:cNvPr id="51" name="Group 50"/>
            <p:cNvGrpSpPr/>
            <p:nvPr/>
          </p:nvGrpSpPr>
          <p:grpSpPr>
            <a:xfrm>
              <a:off x="5485978" y="5287529"/>
              <a:ext cx="1220046" cy="190786"/>
              <a:chOff x="3529470" y="3027655"/>
              <a:chExt cx="5133061" cy="802691"/>
            </a:xfrm>
            <a:effectLst>
              <a:outerShdw blurRad="381000" algn="ctr" rotWithShape="0">
                <a:schemeClr val="tx1">
                  <a:lumMod val="95000"/>
                  <a:lumOff val="5000"/>
                  <a:alpha val="40000"/>
                </a:schemeClr>
              </a:outerShdw>
            </a:effectLst>
          </p:grpSpPr>
          <p:sp>
            <p:nvSpPr>
              <p:cNvPr id="53" name="Freeform: Shape 52"/>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5" name="Group 54"/>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70" name="Freeform: Shape 69"/>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Shape 71"/>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6" name="Freeform: Shape 55"/>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Freeform: Shape 61"/>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Shape 62"/>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Freeform: Shape 63"/>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Freeform: Shape 64"/>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6" name="Rectangle 75"/>
            <p:cNvSpPr/>
            <p:nvPr/>
          </p:nvSpPr>
          <p:spPr>
            <a:xfrm>
              <a:off x="2786486" y="5625948"/>
              <a:ext cx="6619028" cy="313932"/>
            </a:xfrm>
            <a:prstGeom prst="rect">
              <a:avLst/>
            </a:prstGeom>
          </p:spPr>
          <p:txBody>
            <a:bodyPr wrap="square">
              <a:spAutoFit/>
            </a:bodyPr>
            <a:lstStyle/>
            <a:p>
              <a:pPr algn="ctr">
                <a:lnSpc>
                  <a:spcPct val="120000"/>
                </a:lnSpc>
              </a:pPr>
              <a:r>
                <a:rPr lang="id-ID" sz="1200" b="1" dirty="0">
                  <a:solidFill>
                    <a:schemeClr val="bg1">
                      <a:lumMod val="9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95000"/>
                    </a:schemeClr>
                  </a:solidFill>
                  <a:latin typeface="Segoe UI Light" panose="020B0502040204020203" pitchFamily="34" charset="0"/>
                  <a:cs typeface="Segoe UI Light" panose="020B0502040204020203" pitchFamily="34" charset="0"/>
                </a:rPr>
                <a:t>, quis nostrud exerci tation ullamcorper suscipit lobortis nisl ut aliquip</a:t>
              </a:r>
              <a:endParaRPr lang="en-US" sz="1200" dirty="0">
                <a:solidFill>
                  <a:schemeClr val="bg1">
                    <a:lumMod val="95000"/>
                  </a:schemeClr>
                </a:solidFill>
                <a:latin typeface="Segoe UI Light" panose="020B0502040204020203" pitchFamily="34" charset="0"/>
                <a:cs typeface="Segoe UI Light" panose="020B0502040204020203" pitchFamily="34" charset="0"/>
              </a:endParaRPr>
            </a:p>
          </p:txBody>
        </p:sp>
        <p:grpSp>
          <p:nvGrpSpPr>
            <p:cNvPr id="77" name="Group 76"/>
            <p:cNvGrpSpPr/>
            <p:nvPr/>
          </p:nvGrpSpPr>
          <p:grpSpPr>
            <a:xfrm>
              <a:off x="5584146" y="6100323"/>
              <a:ext cx="1023708" cy="314016"/>
              <a:chOff x="10513920" y="6272665"/>
              <a:chExt cx="1453380" cy="445816"/>
            </a:xfrm>
          </p:grpSpPr>
          <p:sp>
            <p:nvSpPr>
              <p:cNvPr id="78" name="Rectangle: Rounded Corners 77"/>
              <p:cNvSpPr/>
              <p:nvPr userDrawn="1"/>
            </p:nvSpPr>
            <p:spPr>
              <a:xfrm>
                <a:off x="10513920" y="6272665"/>
                <a:ext cx="1453380" cy="445816"/>
              </a:xfrm>
              <a:prstGeom prst="roundRect">
                <a:avLst>
                  <a:gd name="adj" fmla="val 50000"/>
                </a:avLst>
              </a:prstGeom>
              <a:noFill/>
              <a:ln>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9" name="Group 78"/>
              <p:cNvGrpSpPr/>
              <p:nvPr userDrawn="1"/>
            </p:nvGrpSpPr>
            <p:grpSpPr>
              <a:xfrm>
                <a:off x="10817615" y="6396779"/>
                <a:ext cx="909520" cy="197589"/>
                <a:chOff x="9475619" y="5793834"/>
                <a:chExt cx="648944" cy="140980"/>
              </a:xfrm>
              <a:solidFill>
                <a:schemeClr val="bg1">
                  <a:lumMod val="85000"/>
                </a:schemeClr>
              </a:solidFill>
            </p:grpSpPr>
            <p:sp>
              <p:nvSpPr>
                <p:cNvPr id="80" name="Freeform 74"/>
                <p:cNvSpPr>
                  <a:spLocks noChangeArrowheads="1"/>
                </p:cNvSpPr>
                <p:nvPr userDrawn="1"/>
              </p:nvSpPr>
              <p:spPr bwMode="auto">
                <a:xfrm>
                  <a:off x="9987197" y="5796545"/>
                  <a:ext cx="137366" cy="135558"/>
                </a:xfrm>
                <a:custGeom>
                  <a:avLst/>
                  <a:gdLst>
                    <a:gd name="T0" fmla="*/ 14641 w 445"/>
                    <a:gd name="T1" fmla="*/ 58439 h 436"/>
                    <a:gd name="T2" fmla="*/ 14641 w 445"/>
                    <a:gd name="T3" fmla="*/ 58439 h 436"/>
                    <a:gd name="T4" fmla="*/ 33619 w 445"/>
                    <a:gd name="T5" fmla="*/ 101585 h 436"/>
                    <a:gd name="T6" fmla="*/ 62901 w 445"/>
                    <a:gd name="T7" fmla="*/ 111416 h 436"/>
                    <a:gd name="T8" fmla="*/ 67781 w 445"/>
                    <a:gd name="T9" fmla="*/ 111416 h 436"/>
                    <a:gd name="T10" fmla="*/ 72661 w 445"/>
                    <a:gd name="T11" fmla="*/ 135447 h 436"/>
                    <a:gd name="T12" fmla="*/ 72661 w 445"/>
                    <a:gd name="T13" fmla="*/ 135447 h 436"/>
                    <a:gd name="T14" fmla="*/ 0 w 445"/>
                    <a:gd name="T15" fmla="*/ 188425 h 436"/>
                    <a:gd name="T16" fmla="*/ 62901 w 445"/>
                    <a:gd name="T17" fmla="*/ 237579 h 436"/>
                    <a:gd name="T18" fmla="*/ 62901 w 445"/>
                    <a:gd name="T19" fmla="*/ 237579 h 436"/>
                    <a:gd name="T20" fmla="*/ 67781 w 445"/>
                    <a:gd name="T21" fmla="*/ 237579 h 436"/>
                    <a:gd name="T22" fmla="*/ 106280 w 445"/>
                    <a:gd name="T23" fmla="*/ 227748 h 436"/>
                    <a:gd name="T24" fmla="*/ 135020 w 445"/>
                    <a:gd name="T25" fmla="*/ 174771 h 436"/>
                    <a:gd name="T26" fmla="*/ 111161 w 445"/>
                    <a:gd name="T27" fmla="*/ 125616 h 436"/>
                    <a:gd name="T28" fmla="*/ 96520 w 445"/>
                    <a:gd name="T29" fmla="*/ 111416 h 436"/>
                    <a:gd name="T30" fmla="*/ 106280 w 445"/>
                    <a:gd name="T31" fmla="*/ 96670 h 436"/>
                    <a:gd name="T32" fmla="*/ 125259 w 445"/>
                    <a:gd name="T33" fmla="*/ 53524 h 436"/>
                    <a:gd name="T34" fmla="*/ 106280 w 445"/>
                    <a:gd name="T35" fmla="*/ 9831 h 436"/>
                    <a:gd name="T36" fmla="*/ 115499 w 445"/>
                    <a:gd name="T37" fmla="*/ 9831 h 436"/>
                    <a:gd name="T38" fmla="*/ 135020 w 445"/>
                    <a:gd name="T39" fmla="*/ 0 h 436"/>
                    <a:gd name="T40" fmla="*/ 135020 w 445"/>
                    <a:gd name="T41" fmla="*/ 0 h 436"/>
                    <a:gd name="T42" fmla="*/ 77541 w 445"/>
                    <a:gd name="T43" fmla="*/ 0 h 436"/>
                    <a:gd name="T44" fmla="*/ 14641 w 445"/>
                    <a:gd name="T45" fmla="*/ 58439 h 436"/>
                    <a:gd name="T46" fmla="*/ 111161 w 445"/>
                    <a:gd name="T47" fmla="*/ 179140 h 436"/>
                    <a:gd name="T48" fmla="*/ 111161 w 445"/>
                    <a:gd name="T49" fmla="*/ 179140 h 436"/>
                    <a:gd name="T50" fmla="*/ 72661 w 445"/>
                    <a:gd name="T51" fmla="*/ 213002 h 436"/>
                    <a:gd name="T52" fmla="*/ 29281 w 445"/>
                    <a:gd name="T53" fmla="*/ 188425 h 436"/>
                    <a:gd name="T54" fmla="*/ 38500 w 445"/>
                    <a:gd name="T55" fmla="*/ 159478 h 436"/>
                    <a:gd name="T56" fmla="*/ 67781 w 445"/>
                    <a:gd name="T57" fmla="*/ 150194 h 436"/>
                    <a:gd name="T58" fmla="*/ 72661 w 445"/>
                    <a:gd name="T59" fmla="*/ 150194 h 436"/>
                    <a:gd name="T60" fmla="*/ 111161 w 445"/>
                    <a:gd name="T61" fmla="*/ 179140 h 436"/>
                    <a:gd name="T62" fmla="*/ 96520 w 445"/>
                    <a:gd name="T63" fmla="*/ 43693 h 436"/>
                    <a:gd name="T64" fmla="*/ 96520 w 445"/>
                    <a:gd name="T65" fmla="*/ 43693 h 436"/>
                    <a:gd name="T66" fmla="*/ 77541 w 445"/>
                    <a:gd name="T67" fmla="*/ 92301 h 436"/>
                    <a:gd name="T68" fmla="*/ 72661 w 445"/>
                    <a:gd name="T69" fmla="*/ 92301 h 436"/>
                    <a:gd name="T70" fmla="*/ 43922 w 445"/>
                    <a:gd name="T71" fmla="*/ 63354 h 436"/>
                    <a:gd name="T72" fmla="*/ 43922 w 445"/>
                    <a:gd name="T73" fmla="*/ 33862 h 436"/>
                    <a:gd name="T74" fmla="*/ 58020 w 445"/>
                    <a:gd name="T75" fmla="*/ 14200 h 436"/>
                    <a:gd name="T76" fmla="*/ 62901 w 445"/>
                    <a:gd name="T77" fmla="*/ 14200 h 436"/>
                    <a:gd name="T78" fmla="*/ 96520 w 445"/>
                    <a:gd name="T79" fmla="*/ 43693 h 436"/>
                    <a:gd name="T80" fmla="*/ 202258 w 445"/>
                    <a:gd name="T81" fmla="*/ 92301 h 436"/>
                    <a:gd name="T82" fmla="*/ 202258 w 445"/>
                    <a:gd name="T83" fmla="*/ 92301 h 436"/>
                    <a:gd name="T84" fmla="*/ 202258 w 445"/>
                    <a:gd name="T85" fmla="*/ 53524 h 436"/>
                    <a:gd name="T86" fmla="*/ 172977 w 445"/>
                    <a:gd name="T87" fmla="*/ 53524 h 436"/>
                    <a:gd name="T88" fmla="*/ 172977 w 445"/>
                    <a:gd name="T89" fmla="*/ 92301 h 436"/>
                    <a:gd name="T90" fmla="*/ 135020 w 445"/>
                    <a:gd name="T91" fmla="*/ 92301 h 436"/>
                    <a:gd name="T92" fmla="*/ 135020 w 445"/>
                    <a:gd name="T93" fmla="*/ 116332 h 436"/>
                    <a:gd name="T94" fmla="*/ 172977 w 445"/>
                    <a:gd name="T95" fmla="*/ 116332 h 436"/>
                    <a:gd name="T96" fmla="*/ 172977 w 445"/>
                    <a:gd name="T97" fmla="*/ 159478 h 436"/>
                    <a:gd name="T98" fmla="*/ 202258 w 445"/>
                    <a:gd name="T99" fmla="*/ 159478 h 436"/>
                    <a:gd name="T100" fmla="*/ 202258 w 445"/>
                    <a:gd name="T101" fmla="*/ 116332 h 436"/>
                    <a:gd name="T102" fmla="*/ 240758 w 445"/>
                    <a:gd name="T103" fmla="*/ 116332 h 436"/>
                    <a:gd name="T104" fmla="*/ 240758 w 445"/>
                    <a:gd name="T105" fmla="*/ 92301 h 436"/>
                    <a:gd name="T106" fmla="*/ 202258 w 445"/>
                    <a:gd name="T107" fmla="*/ 92301 h 4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81" name="Freeform 75"/>
                <p:cNvSpPr>
                  <a:spLocks noChangeArrowheads="1"/>
                </p:cNvSpPr>
                <p:nvPr userDrawn="1"/>
              </p:nvSpPr>
              <p:spPr bwMode="auto">
                <a:xfrm>
                  <a:off x="9475619" y="5793834"/>
                  <a:ext cx="75912" cy="140980"/>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82" name="Freeform 85"/>
                <p:cNvSpPr>
                  <a:spLocks noChangeArrowheads="1"/>
                </p:cNvSpPr>
                <p:nvPr userDrawn="1"/>
              </p:nvSpPr>
              <p:spPr bwMode="auto">
                <a:xfrm>
                  <a:off x="9697970" y="5806938"/>
                  <a:ext cx="142788" cy="114772"/>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grpSp>
        </p:grpSp>
      </p:grpSp>
      <p:sp>
        <p:nvSpPr>
          <p:cNvPr id="13" name="Picture Placeholder 12"/>
          <p:cNvSpPr>
            <a:spLocks noGrp="1"/>
          </p:cNvSpPr>
          <p:nvPr>
            <p:ph type="pic" sz="quarter" idx="10"/>
          </p:nvPr>
        </p:nvSpPr>
        <p:spPr/>
      </p:sp>
    </p:spTree>
    <p:extLst>
      <p:ext uri="{BB962C8B-B14F-4D97-AF65-F5344CB8AC3E}">
        <p14:creationId xmlns:p14="http://schemas.microsoft.com/office/powerpoint/2010/main" val="1181679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205696" y="3106849"/>
            <a:ext cx="9856808" cy="638385"/>
            <a:chOff x="3179886" y="2083564"/>
            <a:chExt cx="5702858" cy="369350"/>
          </a:xfrm>
          <a:effectLst/>
        </p:grpSpPr>
        <p:grpSp>
          <p:nvGrpSpPr>
            <p:cNvPr id="38" name="Group 37"/>
            <p:cNvGrpSpPr/>
            <p:nvPr/>
          </p:nvGrpSpPr>
          <p:grpSpPr>
            <a:xfrm>
              <a:off x="3179886" y="2083564"/>
              <a:ext cx="5702858" cy="369350"/>
              <a:chOff x="3179886" y="2083564"/>
              <a:chExt cx="5702858" cy="369350"/>
            </a:xfrm>
          </p:grpSpPr>
          <p:sp>
            <p:nvSpPr>
              <p:cNvPr id="40" name="Round Same Side Corner Rectangle 1"/>
              <p:cNvSpPr/>
              <p:nvPr/>
            </p:nvSpPr>
            <p:spPr>
              <a:xfrm>
                <a:off x="3179886" y="2083564"/>
                <a:ext cx="5702858" cy="369350"/>
              </a:xfrm>
              <a:prstGeom prst="round2SameRect">
                <a:avLst>
                  <a:gd name="adj1" fmla="val 14928"/>
                  <a:gd name="adj2" fmla="val 0"/>
                </a:avLst>
              </a:prstGeom>
              <a:solidFill>
                <a:schemeClr val="tx1">
                  <a:lumMod val="75000"/>
                  <a:lumOff val="2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1" name="Group 40"/>
              <p:cNvGrpSpPr/>
              <p:nvPr/>
            </p:nvGrpSpPr>
            <p:grpSpPr>
              <a:xfrm>
                <a:off x="3382010" y="2233949"/>
                <a:ext cx="341854" cy="82531"/>
                <a:chOff x="3382010" y="2233949"/>
                <a:chExt cx="341854" cy="82531"/>
              </a:xfrm>
            </p:grpSpPr>
            <p:sp>
              <p:nvSpPr>
                <p:cNvPr id="42" name="Oval 41"/>
                <p:cNvSpPr/>
                <p:nvPr/>
              </p:nvSpPr>
              <p:spPr>
                <a:xfrm>
                  <a:off x="3382010" y="2233949"/>
                  <a:ext cx="82531" cy="8253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Oval 42"/>
                <p:cNvSpPr/>
                <p:nvPr/>
              </p:nvSpPr>
              <p:spPr>
                <a:xfrm>
                  <a:off x="3511671" y="2233949"/>
                  <a:ext cx="82531" cy="82531"/>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Oval 43"/>
                <p:cNvSpPr/>
                <p:nvPr/>
              </p:nvSpPr>
              <p:spPr>
                <a:xfrm>
                  <a:off x="3641333" y="2233949"/>
                  <a:ext cx="82531" cy="8253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
          <p:nvSpPr>
            <p:cNvPr id="39" name="Rounded Rectangle 23"/>
            <p:cNvSpPr/>
            <p:nvPr/>
          </p:nvSpPr>
          <p:spPr>
            <a:xfrm>
              <a:off x="3965020" y="2182834"/>
              <a:ext cx="2674620" cy="18475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600" dirty="0">
                  <a:solidFill>
                    <a:schemeClr val="bg1">
                      <a:lumMod val="75000"/>
                    </a:schemeClr>
                  </a:solidFill>
                  <a:latin typeface="Montserrat Hairline" panose="00000300000000000000" pitchFamily="50" charset="0"/>
                </a:rPr>
                <a:t>http://www.website.com</a:t>
              </a:r>
            </a:p>
          </p:txBody>
        </p:sp>
      </p:grpSp>
      <p:sp>
        <p:nvSpPr>
          <p:cNvPr id="50" name="Rectangle 49"/>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Project review with web mockup</a:t>
            </a:r>
          </a:p>
        </p:txBody>
      </p:sp>
      <p:sp>
        <p:nvSpPr>
          <p:cNvPr id="51" name="Rectangle 50"/>
          <p:cNvSpPr/>
          <p:nvPr/>
        </p:nvSpPr>
        <p:spPr>
          <a:xfrm>
            <a:off x="2628899" y="1566417"/>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52" name="Rectangle: Rounded Corners 51"/>
          <p:cNvSpPr/>
          <p:nvPr/>
        </p:nvSpPr>
        <p:spPr>
          <a:xfrm>
            <a:off x="5428275" y="2229741"/>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3" name="Picture Placeholder 2"/>
          <p:cNvSpPr>
            <a:spLocks noGrp="1"/>
          </p:cNvSpPr>
          <p:nvPr>
            <p:ph type="pic" sz="quarter" idx="19"/>
          </p:nvPr>
        </p:nvSpPr>
        <p:spPr/>
      </p:sp>
    </p:spTree>
    <p:extLst>
      <p:ext uri="{BB962C8B-B14F-4D97-AF65-F5344CB8AC3E}">
        <p14:creationId xmlns:p14="http://schemas.microsoft.com/office/powerpoint/2010/main" val="8165934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750" fill="hold"/>
                                        <p:tgtEl>
                                          <p:spTgt spid="50"/>
                                        </p:tgtEl>
                                        <p:attrNameLst>
                                          <p:attrName>ppt_x</p:attrName>
                                        </p:attrNameLst>
                                      </p:cBhvr>
                                      <p:tavLst>
                                        <p:tav tm="0">
                                          <p:val>
                                            <p:strVal val="#ppt_x"/>
                                          </p:val>
                                        </p:tav>
                                        <p:tav tm="100000">
                                          <p:val>
                                            <p:strVal val="#ppt_x"/>
                                          </p:val>
                                        </p:tav>
                                      </p:tavLst>
                                    </p:anim>
                                    <p:anim calcmode="lin" valueType="num">
                                      <p:cBhvr additive="base">
                                        <p:cTn id="8" dur="75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750" fill="hold"/>
                                        <p:tgtEl>
                                          <p:spTgt spid="51"/>
                                        </p:tgtEl>
                                        <p:attrNameLst>
                                          <p:attrName>ppt_x</p:attrName>
                                        </p:attrNameLst>
                                      </p:cBhvr>
                                      <p:tavLst>
                                        <p:tav tm="0">
                                          <p:val>
                                            <p:strVal val="#ppt_x"/>
                                          </p:val>
                                        </p:tav>
                                        <p:tav tm="100000">
                                          <p:val>
                                            <p:strVal val="#ppt_x"/>
                                          </p:val>
                                        </p:tav>
                                      </p:tavLst>
                                    </p:anim>
                                    <p:anim calcmode="lin" valueType="num">
                                      <p:cBhvr additive="base">
                                        <p:cTn id="12" dur="75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750" fill="hold"/>
                                        <p:tgtEl>
                                          <p:spTgt spid="52"/>
                                        </p:tgtEl>
                                        <p:attrNameLst>
                                          <p:attrName>ppt_x</p:attrName>
                                        </p:attrNameLst>
                                      </p:cBhvr>
                                      <p:tavLst>
                                        <p:tav tm="0">
                                          <p:val>
                                            <p:strVal val="#ppt_x"/>
                                          </p:val>
                                        </p:tav>
                                        <p:tav tm="100000">
                                          <p:val>
                                            <p:strVal val="#ppt_x"/>
                                          </p:val>
                                        </p:tav>
                                      </p:tavLst>
                                    </p:anim>
                                    <p:anim calcmode="lin" valueType="num">
                                      <p:cBhvr additive="base">
                                        <p:cTn id="16" dur="75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10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750" fill="hold"/>
                                        <p:tgtEl>
                                          <p:spTgt spid="37"/>
                                        </p:tgtEl>
                                        <p:attrNameLst>
                                          <p:attrName>ppt_x</p:attrName>
                                        </p:attrNameLst>
                                      </p:cBhvr>
                                      <p:tavLst>
                                        <p:tav tm="0">
                                          <p:val>
                                            <p:strVal val="#ppt_x"/>
                                          </p:val>
                                        </p:tav>
                                        <p:tav tm="100000">
                                          <p:val>
                                            <p:strVal val="#ppt_x"/>
                                          </p:val>
                                        </p:tav>
                                      </p:tavLst>
                                    </p:anim>
                                    <p:anim calcmode="lin" valueType="num">
                                      <p:cBhvr additive="base">
                                        <p:cTn id="20" dur="75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rot="2700000">
            <a:off x="9733502" y="-177495"/>
            <a:ext cx="3625229" cy="6309413"/>
          </a:xfrm>
          <a:prstGeom prst="rect">
            <a:avLst/>
          </a:prstGeom>
        </p:spPr>
      </p:pic>
      <p:pic>
        <p:nvPicPr>
          <p:cNvPr id="9" name="Picture 8"/>
          <p:cNvPicPr>
            <a:picLocks noChangeAspect="1"/>
          </p:cNvPicPr>
          <p:nvPr/>
        </p:nvPicPr>
        <p:blipFill>
          <a:blip r:embed="rId2"/>
          <a:stretch>
            <a:fillRect/>
          </a:stretch>
        </p:blipFill>
        <p:spPr>
          <a:xfrm rot="2700000">
            <a:off x="-1166731" y="726083"/>
            <a:ext cx="3625229" cy="6309413"/>
          </a:xfrm>
          <a:prstGeom prst="rect">
            <a:avLst/>
          </a:prstGeom>
        </p:spPr>
      </p:pic>
      <p:sp>
        <p:nvSpPr>
          <p:cNvPr id="18" name="Rectangle: Rounded Corners 17"/>
          <p:cNvSpPr/>
          <p:nvPr/>
        </p:nvSpPr>
        <p:spPr>
          <a:xfrm>
            <a:off x="5428275" y="4677433"/>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9" name="Rectangle 18"/>
          <p:cNvSpPr/>
          <p:nvPr/>
        </p:nvSpPr>
        <p:spPr>
          <a:xfrm>
            <a:off x="4158312" y="3539800"/>
            <a:ext cx="3875376" cy="978729"/>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0" name="Rectangle 19"/>
          <p:cNvSpPr/>
          <p:nvPr/>
        </p:nvSpPr>
        <p:spPr>
          <a:xfrm>
            <a:off x="4158312" y="1829487"/>
            <a:ext cx="3875376" cy="1200329"/>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New design</a:t>
            </a:r>
          </a:p>
          <a:p>
            <a:pPr algn="ctr"/>
            <a:r>
              <a:rPr lang="en-US" sz="3600" dirty="0">
                <a:solidFill>
                  <a:schemeClr val="bg1"/>
                </a:solidFill>
                <a:latin typeface="HelveticaNeue medium" panose="00000400000000000000" pitchFamily="2" charset="0"/>
                <a:cs typeface="Segoe UI" panose="020B0502040204020203" pitchFamily="34" charset="0"/>
              </a:rPr>
              <a:t>With mockup</a:t>
            </a:r>
          </a:p>
        </p:txBody>
      </p:sp>
      <p:sp>
        <p:nvSpPr>
          <p:cNvPr id="21" name="Rectangle: Rounded Corners 20"/>
          <p:cNvSpPr/>
          <p:nvPr/>
        </p:nvSpPr>
        <p:spPr>
          <a:xfrm>
            <a:off x="5916000" y="3138621"/>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2"/>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10157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1+#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ppt_x"/>
                                          </p:val>
                                        </p:tav>
                                        <p:tav tm="100000">
                                          <p:val>
                                            <p:strVal val="#ppt_x"/>
                                          </p:val>
                                        </p:tav>
                                      </p:tavLst>
                                    </p:anim>
                                    <p:anim calcmode="lin" valueType="num">
                                      <p:cBhvr additive="base">
                                        <p:cTn id="16" dur="75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ppt_x"/>
                                          </p:val>
                                        </p:tav>
                                        <p:tav tm="100000">
                                          <p:val>
                                            <p:strVal val="#ppt_x"/>
                                          </p:val>
                                        </p:tav>
                                      </p:tavLst>
                                    </p:anim>
                                    <p:anim calcmode="lin" valueType="num">
                                      <p:cBhvr additive="base">
                                        <p:cTn id="20" dur="75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2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ppt_x"/>
                                          </p:val>
                                        </p:tav>
                                        <p:tav tm="100000">
                                          <p:val>
                                            <p:strVal val="#ppt_x"/>
                                          </p:val>
                                        </p:tav>
                                      </p:tavLst>
                                    </p:anim>
                                    <p:anim calcmode="lin" valueType="num">
                                      <p:cBhvr additive="base">
                                        <p:cTn id="24" dur="750" fill="hold"/>
                                        <p:tgtEl>
                                          <p:spTgt spid="1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5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750" fill="hold"/>
                                        <p:tgtEl>
                                          <p:spTgt spid="18"/>
                                        </p:tgtEl>
                                        <p:attrNameLst>
                                          <p:attrName>ppt_x</p:attrName>
                                        </p:attrNameLst>
                                      </p:cBhvr>
                                      <p:tavLst>
                                        <p:tav tm="0">
                                          <p:val>
                                            <p:strVal val="#ppt_x"/>
                                          </p:val>
                                        </p:tav>
                                        <p:tav tm="100000">
                                          <p:val>
                                            <p:strVal val="#ppt_x"/>
                                          </p:val>
                                        </p:tav>
                                      </p:tavLst>
                                    </p:anim>
                                    <p:anim calcmode="lin" valueType="num">
                                      <p:cBhvr additive="base">
                                        <p:cTn id="28" dur="7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flipH="1">
            <a:off x="2413322" y="2531484"/>
            <a:ext cx="7489486" cy="4163231"/>
          </a:xfrm>
          <a:prstGeom prst="rect">
            <a:avLst/>
          </a:prstGeom>
        </p:spPr>
      </p:pic>
      <p:pic>
        <p:nvPicPr>
          <p:cNvPr id="5" name="Picture 4"/>
          <p:cNvPicPr>
            <a:picLocks noChangeAspect="1"/>
          </p:cNvPicPr>
          <p:nvPr/>
        </p:nvPicPr>
        <p:blipFill>
          <a:blip r:embed="rId2"/>
          <a:stretch>
            <a:fillRect/>
          </a:stretch>
        </p:blipFill>
        <p:spPr>
          <a:xfrm flipH="1">
            <a:off x="7939781" y="751115"/>
            <a:ext cx="5725126" cy="3182465"/>
          </a:xfrm>
          <a:prstGeom prst="rect">
            <a:avLst/>
          </a:prstGeom>
        </p:spPr>
      </p:pic>
      <p:sp>
        <p:nvSpPr>
          <p:cNvPr id="22" name="Text Placeholder 21"/>
          <p:cNvSpPr>
            <a:spLocks noGrp="1"/>
          </p:cNvSpPr>
          <p:nvPr>
            <p:ph type="body" sz="quarter" idx="12"/>
          </p:nvPr>
        </p:nvSpPr>
        <p:spPr>
          <a:xfrm>
            <a:off x="1084263" y="857250"/>
            <a:ext cx="5178425" cy="1571625"/>
          </a:xfrm>
        </p:spPr>
        <p:txBody>
          <a:bodyPr/>
          <a:lstStyle/>
          <a:p>
            <a:r>
              <a:rPr lang="en-US"/>
              <a:t>Special event</a:t>
            </a:r>
          </a:p>
          <a:p>
            <a:r>
              <a:rPr lang="en-US"/>
              <a:t>with mockup</a:t>
            </a:r>
            <a:endParaRPr lang="id-ID" dirty="0"/>
          </a:p>
        </p:txBody>
      </p:sp>
      <p:sp>
        <p:nvSpPr>
          <p:cNvPr id="24" name="Text Placeholder 4"/>
          <p:cNvSpPr txBox="1">
            <a:spLocks/>
          </p:cNvSpPr>
          <p:nvPr/>
        </p:nvSpPr>
        <p:spPr>
          <a:xfrm>
            <a:off x="1084269" y="3000945"/>
            <a:ext cx="2769274" cy="12668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5" name="TextBox 24"/>
          <p:cNvSpPr txBox="1"/>
          <p:nvPr/>
        </p:nvSpPr>
        <p:spPr>
          <a:xfrm>
            <a:off x="1084267" y="2514611"/>
            <a:ext cx="3852519" cy="369332"/>
          </a:xfrm>
          <a:prstGeom prst="rect">
            <a:avLst/>
          </a:prstGeom>
          <a:noFill/>
        </p:spPr>
        <p:txBody>
          <a:bodyPr wrap="square" lIns="91440" tIns="45720" rIns="91440" bIns="45720" rtlCol="0">
            <a:spAutoFit/>
          </a:bodyPr>
          <a:lstStyle/>
          <a:p>
            <a:r>
              <a:rPr lang="en-US" dirty="0">
                <a:solidFill>
                  <a:schemeClr val="bg1">
                    <a:lumMod val="95000"/>
                  </a:schemeClr>
                </a:solidFill>
                <a:latin typeface="HelveticaNeue medium" panose="00000400000000000000" pitchFamily="2" charset="0"/>
                <a:ea typeface="Liberation Sans" panose="020B0604020202020204" pitchFamily="34" charset="0"/>
                <a:cs typeface="Liberation Sans" panose="020B0604020202020204" pitchFamily="34" charset="0"/>
              </a:rPr>
              <a:t>Your Text Goes Here</a:t>
            </a:r>
          </a:p>
        </p:txBody>
      </p:sp>
      <p:sp>
        <p:nvSpPr>
          <p:cNvPr id="26" name="Text Placeholder 4"/>
          <p:cNvSpPr txBox="1">
            <a:spLocks/>
          </p:cNvSpPr>
          <p:nvPr/>
        </p:nvSpPr>
        <p:spPr>
          <a:xfrm>
            <a:off x="7939781" y="5423346"/>
            <a:ext cx="3611488" cy="7937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defRPr/>
            </a:pPr>
            <a:r>
              <a:rPr lang="en-US" sz="1400" i="1" dirty="0">
                <a:solidFill>
                  <a:schemeClr val="bg1">
                    <a:lumMod val="65000"/>
                  </a:schemeClr>
                </a:solidFill>
                <a:latin typeface="Segoe UI Light" panose="020B0502040204020203" pitchFamily="34" charset="0"/>
                <a:cs typeface="Segoe UI Light" panose="020B0502040204020203" pitchFamily="34" charset="0"/>
              </a:rPr>
              <a:t>“</a:t>
            </a:r>
            <a:r>
              <a:rPr lang="id-ID" sz="1400" i="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en-US" sz="1400" i="1" dirty="0">
                <a:solidFill>
                  <a:schemeClr val="bg1">
                    <a:lumMod val="65000"/>
                  </a:schemeClr>
                </a:solidFill>
                <a:latin typeface="Segoe UI Light" panose="020B0502040204020203" pitchFamily="34" charset="0"/>
                <a:cs typeface="Segoe UI Light" panose="020B0502040204020203" pitchFamily="34" charset="0"/>
              </a:rPr>
              <a:t> </a:t>
            </a:r>
            <a:r>
              <a:rPr lang="id-ID" sz="1400" i="1" dirty="0">
                <a:solidFill>
                  <a:schemeClr val="bg1">
                    <a:lumMod val="65000"/>
                  </a:schemeClr>
                </a:solidFill>
                <a:latin typeface="Segoe UI Light" panose="020B0502040204020203" pitchFamily="34" charset="0"/>
                <a:cs typeface="Segoe UI Light" panose="020B0502040204020203" pitchFamily="34" charset="0"/>
              </a:rPr>
              <a:t>quisnostrud exercitation ullamcorper</a:t>
            </a:r>
          </a:p>
        </p:txBody>
      </p:sp>
      <p:grpSp>
        <p:nvGrpSpPr>
          <p:cNvPr id="23" name="Group 22"/>
          <p:cNvGrpSpPr/>
          <p:nvPr/>
        </p:nvGrpSpPr>
        <p:grpSpPr>
          <a:xfrm>
            <a:off x="9996035" y="4373898"/>
            <a:ext cx="1555234" cy="930227"/>
            <a:chOff x="9384544" y="4694007"/>
            <a:chExt cx="1555234" cy="930227"/>
          </a:xfrm>
        </p:grpSpPr>
        <p:sp>
          <p:nvSpPr>
            <p:cNvPr id="29" name="TextBox 28"/>
            <p:cNvSpPr txBox="1"/>
            <p:nvPr/>
          </p:nvSpPr>
          <p:spPr>
            <a:xfrm>
              <a:off x="9708351" y="4694007"/>
              <a:ext cx="1231427" cy="646331"/>
            </a:xfrm>
            <a:prstGeom prst="rect">
              <a:avLst/>
            </a:prstGeom>
            <a:noFill/>
          </p:spPr>
          <p:txBody>
            <a:bodyPr wrap="none" rtlCol="0">
              <a:spAutoFit/>
            </a:bodyPr>
            <a:lstStyle/>
            <a:p>
              <a:pPr algn="r"/>
              <a:r>
                <a:rPr lang="en-US" sz="3600" dirty="0">
                  <a:solidFill>
                    <a:schemeClr val="bg1">
                      <a:lumMod val="95000"/>
                    </a:schemeClr>
                  </a:solidFill>
                  <a:latin typeface="HelveticaNeue medium" panose="00000400000000000000" pitchFamily="2" charset="0"/>
                </a:rPr>
                <a:t>150+</a:t>
              </a:r>
              <a:endParaRPr lang="id-ID" sz="3600" dirty="0">
                <a:solidFill>
                  <a:schemeClr val="bg1">
                    <a:lumMod val="95000"/>
                  </a:schemeClr>
                </a:solidFill>
                <a:latin typeface="HelveticaNeue medium" panose="00000400000000000000" pitchFamily="2" charset="0"/>
              </a:endParaRPr>
            </a:p>
          </p:txBody>
        </p:sp>
        <p:sp>
          <p:nvSpPr>
            <p:cNvPr id="30" name="Rectangle 29"/>
            <p:cNvSpPr/>
            <p:nvPr/>
          </p:nvSpPr>
          <p:spPr>
            <a:xfrm>
              <a:off x="9384544" y="5316457"/>
              <a:ext cx="1555234" cy="307777"/>
            </a:xfrm>
            <a:prstGeom prst="rect">
              <a:avLst/>
            </a:prstGeom>
          </p:spPr>
          <p:txBody>
            <a:bodyPr wrap="none">
              <a:spAutoFit/>
            </a:bodyPr>
            <a:lstStyle/>
            <a:p>
              <a:pPr algn="r"/>
              <a:r>
                <a:rPr lang="en-US" sz="1400" dirty="0">
                  <a:solidFill>
                    <a:schemeClr val="bg1">
                      <a:lumMod val="65000"/>
                    </a:schemeClr>
                  </a:solidFill>
                  <a:latin typeface="HelveticaNeue medium" panose="00000400000000000000" pitchFamily="2" charset="0"/>
                  <a:cs typeface="Segoe UI Light" panose="020B0502040204020203" pitchFamily="34" charset="0"/>
                </a:rPr>
                <a:t>This is great text</a:t>
              </a:r>
              <a:endParaRPr lang="id-ID" sz="1400" dirty="0">
                <a:solidFill>
                  <a:schemeClr val="bg1">
                    <a:lumMod val="65000"/>
                  </a:schemeClr>
                </a:solidFill>
                <a:latin typeface="HelveticaNeue medium" panose="00000400000000000000" pitchFamily="2" charset="0"/>
              </a:endParaRPr>
            </a:p>
          </p:txBody>
        </p:sp>
      </p:grpSp>
      <p:sp>
        <p:nvSpPr>
          <p:cNvPr id="3" name="Picture Placeholder 2"/>
          <p:cNvSpPr>
            <a:spLocks noGrp="1"/>
          </p:cNvSpPr>
          <p:nvPr>
            <p:ph type="pic" sz="quarter" idx="10"/>
          </p:nvPr>
        </p:nvSpPr>
        <p:spPr/>
      </p:sp>
      <p:sp>
        <p:nvSpPr>
          <p:cNvPr id="7" name="Picture Placeholder 6"/>
          <p:cNvSpPr>
            <a:spLocks noGrp="1"/>
          </p:cNvSpPr>
          <p:nvPr>
            <p:ph type="pic" sz="quarter" idx="11"/>
          </p:nvPr>
        </p:nvSpPr>
        <p:spPr/>
      </p:sp>
    </p:spTree>
    <p:extLst>
      <p:ext uri="{BB962C8B-B14F-4D97-AF65-F5344CB8AC3E}">
        <p14:creationId xmlns:p14="http://schemas.microsoft.com/office/powerpoint/2010/main" val="3831903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12" decel="100000" fill="hold" nodeType="withEffect">
                                  <p:stCondLst>
                                    <p:cond delay="10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0-#ppt_w/2"/>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12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2" decel="100000" fill="hold" nodeType="withEffect">
                                  <p:stCondLst>
                                    <p:cond delay="20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1+#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00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rot="18900000" flipH="1">
            <a:off x="6126557" y="5251893"/>
            <a:ext cx="6554411" cy="1718490"/>
          </a:xfrm>
          <a:prstGeom prst="roundRect">
            <a:avLst>
              <a:gd name="adj" fmla="val 50000"/>
            </a:avLst>
          </a:prstGeom>
          <a:solidFill>
            <a:schemeClr val="accent2"/>
          </a:solidFill>
          <a:ln>
            <a:noFill/>
          </a:ln>
          <a:effectLst>
            <a:outerShdw blurRad="1270000" dist="63500" dir="18900000" sx="90000" sy="90000" algn="b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5" name="Picture 14"/>
          <p:cNvPicPr>
            <a:picLocks noChangeAspect="1"/>
          </p:cNvPicPr>
          <p:nvPr/>
        </p:nvPicPr>
        <p:blipFill>
          <a:blip r:embed="rId2"/>
          <a:stretch>
            <a:fillRect/>
          </a:stretch>
        </p:blipFill>
        <p:spPr>
          <a:xfrm>
            <a:off x="6711993" y="1121935"/>
            <a:ext cx="4255377" cy="4761389"/>
          </a:xfrm>
          <a:prstGeom prst="rect">
            <a:avLst/>
          </a:prstGeom>
          <a:effectLst>
            <a:outerShdw blurRad="635000" dist="381000" algn="l" rotWithShape="0">
              <a:prstClr val="black">
                <a:alpha val="40000"/>
              </a:prstClr>
            </a:outerShdw>
          </a:effectLst>
        </p:spPr>
      </p:pic>
      <p:sp>
        <p:nvSpPr>
          <p:cNvPr id="8" name="Rectangle: Rounded Corners 7"/>
          <p:cNvSpPr/>
          <p:nvPr/>
        </p:nvSpPr>
        <p:spPr>
          <a:xfrm rot="18900000" flipH="1">
            <a:off x="4469886" y="6275586"/>
            <a:ext cx="5674186" cy="828611"/>
          </a:xfrm>
          <a:prstGeom prst="roundRect">
            <a:avLst>
              <a:gd name="adj" fmla="val 50000"/>
            </a:avLst>
          </a:prstGeom>
          <a:solidFill>
            <a:schemeClr val="accent1"/>
          </a:solidFill>
          <a:ln>
            <a:noFill/>
          </a:ln>
          <a:effectLst>
            <a:outerShdw blurRad="1270000" dist="63500" dir="18900000" sx="90000" sy="90000" algn="b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 name="Rectangle: Rounded Corners 8"/>
          <p:cNvSpPr/>
          <p:nvPr/>
        </p:nvSpPr>
        <p:spPr>
          <a:xfrm rot="18900000" flipH="1">
            <a:off x="156067" y="7367732"/>
            <a:ext cx="5674186" cy="828611"/>
          </a:xfrm>
          <a:prstGeom prst="roundRect">
            <a:avLst>
              <a:gd name="adj" fmla="val 50000"/>
            </a:avLst>
          </a:prstGeom>
          <a:solidFill>
            <a:schemeClr val="accent4"/>
          </a:solidFill>
          <a:ln>
            <a:noFill/>
          </a:ln>
          <a:effectLst>
            <a:outerShdw blurRad="1270000" dist="63500" dir="18900000" sx="90000" sy="90000" algn="b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 name="Text Placeholder 9"/>
          <p:cNvSpPr>
            <a:spLocks noGrp="1"/>
          </p:cNvSpPr>
          <p:nvPr>
            <p:ph type="body" sz="quarter" idx="11"/>
          </p:nvPr>
        </p:nvSpPr>
        <p:spPr>
          <a:xfrm>
            <a:off x="1084263" y="857250"/>
            <a:ext cx="5178425" cy="1571625"/>
          </a:xfrm>
        </p:spPr>
        <p:txBody>
          <a:bodyPr/>
          <a:lstStyle/>
          <a:p>
            <a:r>
              <a:rPr lang="en-US"/>
              <a:t>Smartwatch mockup slide</a:t>
            </a:r>
            <a:endParaRPr lang="id-ID" dirty="0"/>
          </a:p>
        </p:txBody>
      </p:sp>
      <p:sp>
        <p:nvSpPr>
          <p:cNvPr id="12" name="Rectangle: Rounded Corners 11"/>
          <p:cNvSpPr/>
          <p:nvPr/>
        </p:nvSpPr>
        <p:spPr>
          <a:xfrm>
            <a:off x="1195034" y="4297332"/>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3" name="Rectangle 12"/>
          <p:cNvSpPr/>
          <p:nvPr/>
        </p:nvSpPr>
        <p:spPr>
          <a:xfrm>
            <a:off x="1084267" y="3186225"/>
            <a:ext cx="3504062" cy="9787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2"/>
          </p:nvPr>
        </p:nvSpPr>
        <p:spPr/>
      </p:sp>
    </p:spTree>
    <p:extLst>
      <p:ext uri="{BB962C8B-B14F-4D97-AF65-F5344CB8AC3E}">
        <p14:creationId xmlns:p14="http://schemas.microsoft.com/office/powerpoint/2010/main" val="16974786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75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12" decel="100000" fill="hold" grpId="0" nodeType="withEffect">
                                  <p:stCondLst>
                                    <p:cond delay="1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0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0-#ppt_w/2"/>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25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750" fill="hold"/>
                                        <p:tgtEl>
                                          <p:spTgt spid="9"/>
                                        </p:tgtEl>
                                        <p:attrNameLst>
                                          <p:attrName>ppt_x</p:attrName>
                                        </p:attrNameLst>
                                      </p:cBhvr>
                                      <p:tavLst>
                                        <p:tav tm="0">
                                          <p:val>
                                            <p:strVal val="0-#ppt_w/2"/>
                                          </p:val>
                                        </p:tav>
                                        <p:tav tm="100000">
                                          <p:val>
                                            <p:strVal val="#ppt_x"/>
                                          </p:val>
                                        </p:tav>
                                      </p:tavLst>
                                    </p:anim>
                                    <p:anim calcmode="lin" valueType="num">
                                      <p:cBhvr additive="base">
                                        <p:cTn id="28" dur="7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2" grpId="0" animBg="1"/>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4940145" y="697767"/>
            <a:ext cx="9929810" cy="8227236"/>
          </a:xfrm>
          <a:prstGeom prst="rect">
            <a:avLst/>
          </a:prstGeom>
        </p:spPr>
      </p:pic>
      <p:pic>
        <p:nvPicPr>
          <p:cNvPr id="14" name="Picture 13"/>
          <p:cNvPicPr>
            <a:picLocks noChangeAspect="1"/>
          </p:cNvPicPr>
          <p:nvPr/>
        </p:nvPicPr>
        <p:blipFill>
          <a:blip r:embed="rId2"/>
          <a:stretch>
            <a:fillRect/>
          </a:stretch>
        </p:blipFill>
        <p:spPr>
          <a:xfrm>
            <a:off x="2537920" y="697767"/>
            <a:ext cx="9929810" cy="8227236"/>
          </a:xfrm>
          <a:prstGeom prst="rect">
            <a:avLst/>
          </a:prstGeom>
        </p:spPr>
      </p:pic>
      <p:sp>
        <p:nvSpPr>
          <p:cNvPr id="12" name="Text Placeholder 11"/>
          <p:cNvSpPr>
            <a:spLocks noGrp="1"/>
          </p:cNvSpPr>
          <p:nvPr>
            <p:ph type="body" sz="quarter" idx="11"/>
          </p:nvPr>
        </p:nvSpPr>
        <p:spPr>
          <a:xfrm>
            <a:off x="1084263" y="857250"/>
            <a:ext cx="5178425" cy="1571625"/>
          </a:xfrm>
        </p:spPr>
        <p:txBody>
          <a:bodyPr/>
          <a:lstStyle/>
          <a:p>
            <a:r>
              <a:rPr lang="en-US" dirty="0"/>
              <a:t>Two image placeholder slide</a:t>
            </a:r>
          </a:p>
          <a:p>
            <a:endParaRPr lang="id-ID" dirty="0"/>
          </a:p>
        </p:txBody>
      </p:sp>
      <p:sp>
        <p:nvSpPr>
          <p:cNvPr id="8" name="Rectangle: Rounded Corners 7"/>
          <p:cNvSpPr/>
          <p:nvPr/>
        </p:nvSpPr>
        <p:spPr>
          <a:xfrm>
            <a:off x="1202470" y="4551854"/>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9" name="Rectangle 8"/>
          <p:cNvSpPr/>
          <p:nvPr/>
        </p:nvSpPr>
        <p:spPr>
          <a:xfrm>
            <a:off x="1091703" y="3171946"/>
            <a:ext cx="2992964" cy="12003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1" name="Rectangle: Rounded Corners 10"/>
          <p:cNvSpPr/>
          <p:nvPr/>
        </p:nvSpPr>
        <p:spPr>
          <a:xfrm>
            <a:off x="1202470" y="2631672"/>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3"/>
          </p:nvPr>
        </p:nvSpPr>
        <p:spPr/>
      </p:sp>
      <p:sp>
        <p:nvSpPr>
          <p:cNvPr id="5" name="Picture Placeholder 4"/>
          <p:cNvSpPr>
            <a:spLocks noGrp="1"/>
          </p:cNvSpPr>
          <p:nvPr>
            <p:ph type="pic" sz="quarter" idx="12"/>
          </p:nvPr>
        </p:nvSpPr>
        <p:spPr/>
      </p:sp>
    </p:spTree>
    <p:extLst>
      <p:ext uri="{BB962C8B-B14F-4D97-AF65-F5344CB8AC3E}">
        <p14:creationId xmlns:p14="http://schemas.microsoft.com/office/powerpoint/2010/main" val="23694831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5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0-#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0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par>
                                <p:cTn id="17" presetID="2" presetClass="entr" presetSubtype="12" decel="100000" fill="hold" nodeType="withEffect">
                                  <p:stCondLst>
                                    <p:cond delay="17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0-#ppt_w/2"/>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12" decel="100000" fill="hold"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000" fill="hold"/>
                                        <p:tgtEl>
                                          <p:spTgt spid="14"/>
                                        </p:tgtEl>
                                        <p:attrNameLst>
                                          <p:attrName>ppt_x</p:attrName>
                                        </p:attrNameLst>
                                      </p:cBhvr>
                                      <p:tavLst>
                                        <p:tav tm="0">
                                          <p:val>
                                            <p:strVal val="0-#ppt_w/2"/>
                                          </p:val>
                                        </p:tav>
                                        <p:tav tm="100000">
                                          <p:val>
                                            <p:strVal val="#ppt_x"/>
                                          </p:val>
                                        </p:tav>
                                      </p:tavLst>
                                    </p:anim>
                                    <p:anim calcmode="lin" valueType="num">
                                      <p:cBhvr additive="base">
                                        <p:cTn id="24"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444512" y="981244"/>
            <a:ext cx="4895512" cy="4895512"/>
          </a:xfrm>
          <a:prstGeom prst="rect">
            <a:avLst/>
          </a:prstGeom>
        </p:spPr>
      </p:pic>
      <p:sp>
        <p:nvSpPr>
          <p:cNvPr id="12" name="Rectangle 11"/>
          <p:cNvSpPr/>
          <p:nvPr/>
        </p:nvSpPr>
        <p:spPr>
          <a:xfrm>
            <a:off x="1645585" y="3528392"/>
            <a:ext cx="371629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Rectangle 12"/>
          <p:cNvSpPr/>
          <p:nvPr/>
        </p:nvSpPr>
        <p:spPr>
          <a:xfrm>
            <a:off x="1645585" y="4443542"/>
            <a:ext cx="3716299" cy="326884"/>
          </a:xfrm>
          <a:prstGeom prst="rect">
            <a:avLst/>
          </a:prstGeom>
        </p:spPr>
        <p:txBody>
          <a:bodyPr wrap="square">
            <a:spAutoFit/>
          </a:bodyPr>
          <a:lstStyle/>
          <a:p>
            <a:pPr>
              <a:lnSpc>
                <a:spcPct val="120000"/>
              </a:lnSpc>
            </a:pPr>
            <a:r>
              <a:rPr lang="en-US" sz="1400" b="1" i="1" dirty="0">
                <a:solidFill>
                  <a:schemeClr val="bg1">
                    <a:lumMod val="65000"/>
                  </a:schemeClr>
                </a:solidFill>
                <a:latin typeface="Segoe UI Light" panose="020B0502040204020203" pitchFamily="34" charset="0"/>
                <a:cs typeface="Segoe UI Light" panose="020B0502040204020203" pitchFamily="34" charset="0"/>
              </a:rPr>
              <a:t>“</a:t>
            </a:r>
            <a:r>
              <a:rPr lang="id-ID" sz="14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4" name="Rectangle: Rounded Corners 13"/>
          <p:cNvSpPr/>
          <p:nvPr/>
        </p:nvSpPr>
        <p:spPr>
          <a:xfrm>
            <a:off x="1395058" y="3064836"/>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1151112" y="1166697"/>
            <a:ext cx="4391162"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arouse presentation project mockup</a:t>
            </a: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786809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5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1+#ppt_w/2"/>
                                          </p:val>
                                        </p:tav>
                                        <p:tav tm="100000">
                                          <p:val>
                                            <p:strVal val="#ppt_x"/>
                                          </p:val>
                                        </p:tav>
                                      </p:tavLst>
                                    </p:anim>
                                    <p:anim calcmode="lin" valueType="num">
                                      <p:cBhvr additive="base">
                                        <p:cTn id="24"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8560504" y="3891538"/>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1" name="Rectangle 10"/>
          <p:cNvSpPr/>
          <p:nvPr/>
        </p:nvSpPr>
        <p:spPr>
          <a:xfrm>
            <a:off x="8449737" y="2615382"/>
            <a:ext cx="2992964" cy="12003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2" name="Rectangle 11"/>
          <p:cNvSpPr/>
          <p:nvPr/>
        </p:nvSpPr>
        <p:spPr>
          <a:xfrm>
            <a:off x="1061844" y="2274838"/>
            <a:ext cx="2872992" cy="2308324"/>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Round shapes placeholder slide</a:t>
            </a:r>
          </a:p>
        </p:txBody>
      </p:sp>
      <p:grpSp>
        <p:nvGrpSpPr>
          <p:cNvPr id="2" name="Group 1"/>
          <p:cNvGrpSpPr/>
          <p:nvPr/>
        </p:nvGrpSpPr>
        <p:grpSpPr>
          <a:xfrm>
            <a:off x="5208815" y="2541816"/>
            <a:ext cx="1774370" cy="1774368"/>
            <a:chOff x="5208815" y="2541816"/>
            <a:chExt cx="1774370" cy="1774368"/>
          </a:xfrm>
        </p:grpSpPr>
        <p:sp>
          <p:nvSpPr>
            <p:cNvPr id="7" name="Oval 6"/>
            <p:cNvSpPr/>
            <p:nvPr/>
          </p:nvSpPr>
          <p:spPr>
            <a:xfrm>
              <a:off x="5208815" y="2541816"/>
              <a:ext cx="1774370" cy="1774368"/>
            </a:xfrm>
            <a:prstGeom prst="ellipse">
              <a:avLst/>
            </a:prstGeom>
            <a:solidFill>
              <a:schemeClr val="bg1"/>
            </a:solidFill>
            <a:ln>
              <a:noFill/>
            </a:ln>
            <a:effectLst>
              <a:outerShdw blurRad="1270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5" name="Group 14"/>
            <p:cNvGrpSpPr/>
            <p:nvPr/>
          </p:nvGrpSpPr>
          <p:grpSpPr>
            <a:xfrm>
              <a:off x="5516881" y="3338440"/>
              <a:ext cx="1158238" cy="181120"/>
              <a:chOff x="3529470" y="3027655"/>
              <a:chExt cx="5133061" cy="802691"/>
            </a:xfrm>
            <a:effectLst/>
          </p:grpSpPr>
          <p:sp>
            <p:nvSpPr>
              <p:cNvPr id="17" name="Freeform: Shape 16"/>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Freeform: Shape 17"/>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34" name="Freeform: Shape 33"/>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34"/>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Freeform: Shape 35"/>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Freeform: Shape 37"/>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0" name="Freeform: Shape 19"/>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Freeform: Shape 20"/>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Freeform: Shape 21"/>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Freeform: Shape 22"/>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Freeform: Shape 23"/>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6" name="Freeform: Shape 25"/>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7" name="Freeform: Shape 26"/>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Freeform: Shape 28"/>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Freeform: Shape 29"/>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Freeform: Shape 30"/>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Freeform: Shape 32"/>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sp>
        <p:nvSpPr>
          <p:cNvPr id="4" name="Picture Placeholder 3"/>
          <p:cNvSpPr>
            <a:spLocks noGrp="1"/>
          </p:cNvSpPr>
          <p:nvPr>
            <p:ph type="pic" sz="quarter" idx="10"/>
          </p:nvPr>
        </p:nvSpPr>
        <p:spPr/>
      </p:sp>
    </p:spTree>
    <p:extLst>
      <p:ext uri="{BB962C8B-B14F-4D97-AF65-F5344CB8AC3E}">
        <p14:creationId xmlns:p14="http://schemas.microsoft.com/office/powerpoint/2010/main" val="324014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rot="5400000">
            <a:off x="-1465239" y="-539947"/>
            <a:ext cx="5560136" cy="7937894"/>
          </a:xfrm>
          <a:prstGeom prst="rect">
            <a:avLst/>
          </a:prstGeom>
          <a:effectLst>
            <a:outerShdw blurRad="1270000" sx="90000" sy="90000" algn="ctr" rotWithShape="0">
              <a:schemeClr val="tx1">
                <a:lumMod val="95000"/>
                <a:lumOff val="5000"/>
                <a:alpha val="40000"/>
              </a:schemeClr>
            </a:outerShdw>
          </a:effectLst>
        </p:spPr>
      </p:pic>
      <p:sp>
        <p:nvSpPr>
          <p:cNvPr id="14" name="Rectangle 13"/>
          <p:cNvSpPr/>
          <p:nvPr/>
        </p:nvSpPr>
        <p:spPr>
          <a:xfrm>
            <a:off x="6627987" y="3734281"/>
            <a:ext cx="371629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5" name="Rectangle 14"/>
          <p:cNvSpPr/>
          <p:nvPr/>
        </p:nvSpPr>
        <p:spPr>
          <a:xfrm>
            <a:off x="6627987" y="4649431"/>
            <a:ext cx="3716299" cy="326884"/>
          </a:xfrm>
          <a:prstGeom prst="rect">
            <a:avLst/>
          </a:prstGeom>
        </p:spPr>
        <p:txBody>
          <a:bodyPr wrap="square">
            <a:spAutoFit/>
          </a:bodyPr>
          <a:lstStyle/>
          <a:p>
            <a:pPr>
              <a:lnSpc>
                <a:spcPct val="120000"/>
              </a:lnSpc>
            </a:pPr>
            <a:r>
              <a:rPr lang="en-US" sz="1400" b="1" i="1" dirty="0">
                <a:solidFill>
                  <a:schemeClr val="bg1">
                    <a:lumMod val="65000"/>
                  </a:schemeClr>
                </a:solidFill>
                <a:latin typeface="Segoe UI Light" panose="020B0502040204020203" pitchFamily="34" charset="0"/>
                <a:cs typeface="Segoe UI Light" panose="020B0502040204020203" pitchFamily="34" charset="0"/>
              </a:rPr>
              <a:t>“</a:t>
            </a:r>
            <a:r>
              <a:rPr lang="id-ID" sz="14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6" name="Rectangle: Rounded Corners 15"/>
          <p:cNvSpPr/>
          <p:nvPr/>
        </p:nvSpPr>
        <p:spPr>
          <a:xfrm>
            <a:off x="6736633" y="3270725"/>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a:off x="6627987" y="1372586"/>
            <a:ext cx="4391162" cy="1754326"/>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arouse presentation project mockup</a:t>
            </a:r>
          </a:p>
        </p:txBody>
      </p:sp>
      <p:sp>
        <p:nvSpPr>
          <p:cNvPr id="19" name="Rectangle: Rounded Corners 18"/>
          <p:cNvSpPr/>
          <p:nvPr/>
        </p:nvSpPr>
        <p:spPr>
          <a:xfrm>
            <a:off x="6736633" y="5134335"/>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4" name="Picture Placeholder 3"/>
          <p:cNvSpPr>
            <a:spLocks noGrp="1"/>
          </p:cNvSpPr>
          <p:nvPr>
            <p:ph type="pic" sz="quarter" idx="10"/>
          </p:nvPr>
        </p:nvSpPr>
        <p:spPr/>
      </p:sp>
    </p:spTree>
    <p:extLst>
      <p:ext uri="{BB962C8B-B14F-4D97-AF65-F5344CB8AC3E}">
        <p14:creationId xmlns:p14="http://schemas.microsoft.com/office/powerpoint/2010/main" val="954585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10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1+#ppt_w/2"/>
                                          </p:val>
                                        </p:tav>
                                        <p:tav tm="100000">
                                          <p:val>
                                            <p:strVal val="#ppt_x"/>
                                          </p:val>
                                        </p:tav>
                                      </p:tavLst>
                                    </p:anim>
                                    <p:anim calcmode="lin" valueType="num">
                                      <p:cBhvr additive="base">
                                        <p:cTn id="16" dur="75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750" fill="hold"/>
                                        <p:tgtEl>
                                          <p:spTgt spid="14"/>
                                        </p:tgtEl>
                                        <p:attrNameLst>
                                          <p:attrName>ppt_x</p:attrName>
                                        </p:attrNameLst>
                                      </p:cBhvr>
                                      <p:tavLst>
                                        <p:tav tm="0">
                                          <p:val>
                                            <p:strVal val="1+#ppt_w/2"/>
                                          </p:val>
                                        </p:tav>
                                        <p:tav tm="100000">
                                          <p:val>
                                            <p:strVal val="#ppt_x"/>
                                          </p:val>
                                        </p:tav>
                                      </p:tavLst>
                                    </p:anim>
                                    <p:anim calcmode="lin" valueType="num">
                                      <p:cBhvr additive="base">
                                        <p:cTn id="20" dur="75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175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750" fill="hold"/>
                                        <p:tgtEl>
                                          <p:spTgt spid="15"/>
                                        </p:tgtEl>
                                        <p:attrNameLst>
                                          <p:attrName>ppt_x</p:attrName>
                                        </p:attrNameLst>
                                      </p:cBhvr>
                                      <p:tavLst>
                                        <p:tav tm="0">
                                          <p:val>
                                            <p:strVal val="1+#ppt_w/2"/>
                                          </p:val>
                                        </p:tav>
                                        <p:tav tm="100000">
                                          <p:val>
                                            <p:strVal val="#ppt_x"/>
                                          </p:val>
                                        </p:tav>
                                      </p:tavLst>
                                    </p:anim>
                                    <p:anim calcmode="lin" valueType="num">
                                      <p:cBhvr additive="base">
                                        <p:cTn id="24" dur="75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0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750" fill="hold"/>
                                        <p:tgtEl>
                                          <p:spTgt spid="19"/>
                                        </p:tgtEl>
                                        <p:attrNameLst>
                                          <p:attrName>ppt_x</p:attrName>
                                        </p:attrNameLst>
                                      </p:cBhvr>
                                      <p:tavLst>
                                        <p:tav tm="0">
                                          <p:val>
                                            <p:strVal val="1+#ppt_w/2"/>
                                          </p:val>
                                        </p:tav>
                                        <p:tav tm="100000">
                                          <p:val>
                                            <p:strVal val="#ppt_x"/>
                                          </p:val>
                                        </p:tav>
                                      </p:tavLst>
                                    </p:anim>
                                    <p:anim calcmode="lin" valueType="num">
                                      <p:cBhvr additive="base">
                                        <p:cTn id="28" dur="75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899229765"/>
              </p:ext>
            </p:extLst>
          </p:nvPr>
        </p:nvGraphicFramePr>
        <p:xfrm>
          <a:off x="846365" y="2280979"/>
          <a:ext cx="10499270" cy="2675171"/>
        </p:xfrm>
        <a:graphic>
          <a:graphicData uri="http://schemas.openxmlformats.org/drawingml/2006/chart">
            <c:chart xmlns:c="http://schemas.openxmlformats.org/drawingml/2006/chart" xmlns:r="http://schemas.openxmlformats.org/officeDocument/2006/relationships" r:id="rId2"/>
          </a:graphicData>
        </a:graphic>
      </p:graphicFrame>
      <p:sp>
        <p:nvSpPr>
          <p:cNvPr id="4" name="Rounded Rectangular Callout 99"/>
          <p:cNvSpPr/>
          <p:nvPr/>
        </p:nvSpPr>
        <p:spPr>
          <a:xfrm>
            <a:off x="2888576" y="3137858"/>
            <a:ext cx="601864" cy="345643"/>
          </a:xfrm>
          <a:prstGeom prst="wedgeRoundRectCallout">
            <a:avLst>
              <a:gd name="adj1" fmla="val -30328"/>
              <a:gd name="adj2" fmla="val 102458"/>
              <a:gd name="adj3" fmla="val 16667"/>
            </a:avLst>
          </a:prstGeom>
          <a:solidFill>
            <a:schemeClr val="bg1"/>
          </a:solidFill>
          <a:ln>
            <a:noFill/>
          </a:ln>
          <a:effectLst>
            <a:outerShdw blurRad="127000" dist="635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HelveticaNeue medium" panose="00000400000000000000" pitchFamily="2" charset="0"/>
                <a:cs typeface="Segoe UI Light" panose="020B0502040204020203" pitchFamily="34" charset="0"/>
              </a:rPr>
              <a:t>15%</a:t>
            </a:r>
          </a:p>
        </p:txBody>
      </p:sp>
      <p:sp>
        <p:nvSpPr>
          <p:cNvPr id="6" name="Rounded Rectangular Callout 118"/>
          <p:cNvSpPr/>
          <p:nvPr/>
        </p:nvSpPr>
        <p:spPr>
          <a:xfrm>
            <a:off x="5586671" y="2621181"/>
            <a:ext cx="601864" cy="345643"/>
          </a:xfrm>
          <a:prstGeom prst="wedgeRoundRectCallout">
            <a:avLst>
              <a:gd name="adj1" fmla="val -30328"/>
              <a:gd name="adj2" fmla="val 102458"/>
              <a:gd name="adj3" fmla="val 16667"/>
            </a:avLst>
          </a:prstGeom>
          <a:solidFill>
            <a:schemeClr val="bg1"/>
          </a:solidFill>
          <a:ln>
            <a:noFill/>
          </a:ln>
          <a:effectLst>
            <a:outerShdw blurRad="127000" dist="635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HelveticaNeue medium" panose="00000400000000000000" pitchFamily="2" charset="0"/>
                <a:cs typeface="Segoe UI Light" panose="020B0502040204020203" pitchFamily="34" charset="0"/>
              </a:rPr>
              <a:t>25%</a:t>
            </a:r>
          </a:p>
        </p:txBody>
      </p:sp>
      <p:sp>
        <p:nvSpPr>
          <p:cNvPr id="8" name="Oval 7"/>
          <p:cNvSpPr/>
          <p:nvPr/>
        </p:nvSpPr>
        <p:spPr>
          <a:xfrm>
            <a:off x="2981634" y="3777390"/>
            <a:ext cx="144542" cy="144542"/>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638498" y="3250016"/>
            <a:ext cx="144542" cy="144542"/>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0118456" y="2651287"/>
            <a:ext cx="144542" cy="144542"/>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ular Callout 119"/>
          <p:cNvSpPr/>
          <p:nvPr/>
        </p:nvSpPr>
        <p:spPr>
          <a:xfrm>
            <a:off x="10089881" y="2066443"/>
            <a:ext cx="601864" cy="345643"/>
          </a:xfrm>
          <a:prstGeom prst="wedgeRoundRectCallout">
            <a:avLst>
              <a:gd name="adj1" fmla="val -30328"/>
              <a:gd name="adj2" fmla="val 102458"/>
              <a:gd name="adj3" fmla="val 16667"/>
            </a:avLst>
          </a:prstGeom>
          <a:solidFill>
            <a:schemeClr val="bg1"/>
          </a:solidFill>
          <a:ln>
            <a:noFill/>
          </a:ln>
          <a:effectLst>
            <a:outerShdw blurRad="127000" dist="63500" dir="5400000" algn="t"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5000"/>
                    <a:lumOff val="35000"/>
                  </a:schemeClr>
                </a:solidFill>
                <a:latin typeface="HelveticaNeue medium" panose="00000400000000000000" pitchFamily="2" charset="0"/>
                <a:cs typeface="Segoe UI Light" panose="020B0502040204020203" pitchFamily="34" charset="0"/>
              </a:rPr>
              <a:t>28%</a:t>
            </a:r>
          </a:p>
        </p:txBody>
      </p:sp>
      <p:sp>
        <p:nvSpPr>
          <p:cNvPr id="17" name="Rectangle 16"/>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Infographic Diagram</a:t>
            </a:r>
          </a:p>
        </p:txBody>
      </p:sp>
      <p:sp>
        <p:nvSpPr>
          <p:cNvPr id="18" name="Rectangle 17"/>
          <p:cNvSpPr/>
          <p:nvPr/>
        </p:nvSpPr>
        <p:spPr>
          <a:xfrm>
            <a:off x="2628899" y="1289435"/>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20" name="Group 19"/>
          <p:cNvGrpSpPr/>
          <p:nvPr/>
        </p:nvGrpSpPr>
        <p:grpSpPr>
          <a:xfrm>
            <a:off x="1159641" y="5386373"/>
            <a:ext cx="625922" cy="625918"/>
            <a:chOff x="6867748" y="4344083"/>
            <a:chExt cx="966790" cy="966786"/>
          </a:xfrm>
        </p:grpSpPr>
        <p:grpSp>
          <p:nvGrpSpPr>
            <p:cNvPr id="33" name="Group 32"/>
            <p:cNvGrpSpPr/>
            <p:nvPr/>
          </p:nvGrpSpPr>
          <p:grpSpPr>
            <a:xfrm>
              <a:off x="6867748" y="4344083"/>
              <a:ext cx="966790" cy="966786"/>
              <a:chOff x="4126706" y="2563416"/>
              <a:chExt cx="578645" cy="578644"/>
            </a:xfrm>
          </p:grpSpPr>
          <p:sp>
            <p:nvSpPr>
              <p:cNvPr id="36" name="Oval 35"/>
              <p:cNvSpPr/>
              <p:nvPr/>
            </p:nvSpPr>
            <p:spPr>
              <a:xfrm>
                <a:off x="4126706" y="2563416"/>
                <a:ext cx="578644" cy="578644"/>
              </a:xfrm>
              <a:prstGeom prst="ellipse">
                <a:avLst/>
              </a:prstGeom>
              <a:no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65000"/>
                    </a:schemeClr>
                  </a:solidFill>
                  <a:latin typeface="HelveticaNeue medium" panose="00000400000000000000" pitchFamily="2" charset="0"/>
                </a:endParaRPr>
              </a:p>
            </p:txBody>
          </p:sp>
          <p:sp>
            <p:nvSpPr>
              <p:cNvPr id="37" name="Arc 36"/>
              <p:cNvSpPr/>
              <p:nvPr/>
            </p:nvSpPr>
            <p:spPr>
              <a:xfrm>
                <a:off x="4126707" y="2563416"/>
                <a:ext cx="578644" cy="578644"/>
              </a:xfrm>
              <a:prstGeom prst="arc">
                <a:avLst>
                  <a:gd name="adj1" fmla="val 7215818"/>
                  <a:gd name="adj2" fmla="val 16108834"/>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1200" dirty="0">
                  <a:solidFill>
                    <a:schemeClr val="bg1">
                      <a:lumMod val="65000"/>
                    </a:schemeClr>
                  </a:solidFill>
                </a:endParaRPr>
              </a:p>
            </p:txBody>
          </p:sp>
        </p:grpSp>
        <p:sp>
          <p:nvSpPr>
            <p:cNvPr id="34" name="TextBox 33"/>
            <p:cNvSpPr txBox="1"/>
            <p:nvPr/>
          </p:nvSpPr>
          <p:spPr>
            <a:xfrm>
              <a:off x="7006517" y="4627421"/>
              <a:ext cx="689254" cy="427850"/>
            </a:xfrm>
            <a:prstGeom prst="rect">
              <a:avLst/>
            </a:prstGeom>
            <a:noFill/>
          </p:spPr>
          <p:txBody>
            <a:bodyPr wrap="square" rtlCol="0">
              <a:spAutoFit/>
            </a:bodyPr>
            <a:lstStyle/>
            <a:p>
              <a:pPr algn="ctr"/>
              <a:r>
                <a:rPr lang="en-US" sz="1200" dirty="0">
                  <a:solidFill>
                    <a:schemeClr val="bg1">
                      <a:lumMod val="65000"/>
                    </a:schemeClr>
                  </a:solidFill>
                  <a:latin typeface="Montserrat Light" panose="00000400000000000000" pitchFamily="50" charset="0"/>
                  <a:cs typeface="Segoe UI" panose="020B0502040204020203" pitchFamily="34" charset="0"/>
                </a:rPr>
                <a:t>125</a:t>
              </a:r>
              <a:endParaRPr lang="id-ID" sz="1200" dirty="0">
                <a:solidFill>
                  <a:schemeClr val="bg1">
                    <a:lumMod val="65000"/>
                  </a:schemeClr>
                </a:solidFill>
                <a:latin typeface="Montserrat Light" panose="00000400000000000000" pitchFamily="50" charset="0"/>
                <a:cs typeface="Segoe UI" panose="020B0502040204020203" pitchFamily="34" charset="0"/>
              </a:endParaRPr>
            </a:p>
          </p:txBody>
        </p:sp>
      </p:grpSp>
      <p:grpSp>
        <p:nvGrpSpPr>
          <p:cNvPr id="39" name="Group 38"/>
          <p:cNvGrpSpPr/>
          <p:nvPr/>
        </p:nvGrpSpPr>
        <p:grpSpPr>
          <a:xfrm>
            <a:off x="1907683" y="5339893"/>
            <a:ext cx="2153060" cy="718879"/>
            <a:chOff x="5339330" y="2407195"/>
            <a:chExt cx="2153060" cy="718879"/>
          </a:xfrm>
        </p:grpSpPr>
        <p:sp>
          <p:nvSpPr>
            <p:cNvPr id="40" name="TextBox 39"/>
            <p:cNvSpPr txBox="1"/>
            <p:nvPr/>
          </p:nvSpPr>
          <p:spPr>
            <a:xfrm flipH="1">
              <a:off x="5339331" y="2407195"/>
              <a:ext cx="2153059" cy="367359"/>
            </a:xfrm>
            <a:prstGeom prst="rect">
              <a:avLst/>
            </a:prstGeom>
            <a:noFill/>
          </p:spPr>
          <p:txBody>
            <a:bodyPr wrap="none" rtlCol="0">
              <a:noAutofit/>
            </a:bodyPr>
            <a:lstStyle/>
            <a:p>
              <a:r>
                <a:rPr lang="en-US" sz="1400" dirty="0">
                  <a:solidFill>
                    <a:schemeClr val="bg1">
                      <a:lumMod val="95000"/>
                    </a:schemeClr>
                  </a:solidFill>
                  <a:latin typeface="Segoe UI Light" panose="020B0502040204020203" pitchFamily="34" charset="0"/>
                  <a:ea typeface="Lato" panose="020F0502020204030203" pitchFamily="34" charset="0"/>
                  <a:cs typeface="Segoe UI Light" panose="020B0502040204020203" pitchFamily="34" charset="0"/>
                </a:rPr>
                <a:t>Date Three</a:t>
              </a:r>
              <a:endParaRPr lang="id-ID" sz="1400" dirty="0">
                <a:solidFill>
                  <a:schemeClr val="bg1">
                    <a:lumMod val="95000"/>
                  </a:schemeClr>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41" name="TextBox 40"/>
            <p:cNvSpPr txBox="1"/>
            <p:nvPr/>
          </p:nvSpPr>
          <p:spPr>
            <a:xfrm flipH="1">
              <a:off x="5339330" y="2664409"/>
              <a:ext cx="1930798"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21" name="Group 20"/>
          <p:cNvGrpSpPr/>
          <p:nvPr/>
        </p:nvGrpSpPr>
        <p:grpSpPr>
          <a:xfrm>
            <a:off x="4767646" y="5386373"/>
            <a:ext cx="625922" cy="625918"/>
            <a:chOff x="8453436" y="4344083"/>
            <a:chExt cx="966790" cy="966786"/>
          </a:xfrm>
        </p:grpSpPr>
        <p:grpSp>
          <p:nvGrpSpPr>
            <p:cNvPr id="28" name="Group 27"/>
            <p:cNvGrpSpPr/>
            <p:nvPr/>
          </p:nvGrpSpPr>
          <p:grpSpPr>
            <a:xfrm>
              <a:off x="8453436" y="4344083"/>
              <a:ext cx="966790" cy="966786"/>
              <a:chOff x="4126706" y="2563416"/>
              <a:chExt cx="578645" cy="578644"/>
            </a:xfrm>
          </p:grpSpPr>
          <p:sp>
            <p:nvSpPr>
              <p:cNvPr id="31" name="Oval 30"/>
              <p:cNvSpPr/>
              <p:nvPr/>
            </p:nvSpPr>
            <p:spPr>
              <a:xfrm>
                <a:off x="4126706" y="2563416"/>
                <a:ext cx="578644" cy="578644"/>
              </a:xfrm>
              <a:prstGeom prst="ellipse">
                <a:avLst/>
              </a:prstGeom>
              <a:no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65000"/>
                    </a:schemeClr>
                  </a:solidFill>
                  <a:latin typeface="HelveticaNeue medium" panose="00000400000000000000" pitchFamily="2" charset="0"/>
                </a:endParaRPr>
              </a:p>
            </p:txBody>
          </p:sp>
          <p:sp>
            <p:nvSpPr>
              <p:cNvPr id="32" name="Arc 31"/>
              <p:cNvSpPr/>
              <p:nvPr/>
            </p:nvSpPr>
            <p:spPr>
              <a:xfrm>
                <a:off x="4126707" y="2563416"/>
                <a:ext cx="578644" cy="578644"/>
              </a:xfrm>
              <a:prstGeom prst="arc">
                <a:avLst>
                  <a:gd name="adj1" fmla="val 3160794"/>
                  <a:gd name="adj2" fmla="val 16108834"/>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1200" dirty="0">
                  <a:solidFill>
                    <a:schemeClr val="bg1">
                      <a:lumMod val="65000"/>
                    </a:schemeClr>
                  </a:solidFill>
                </a:endParaRPr>
              </a:p>
            </p:txBody>
          </p:sp>
        </p:grpSp>
        <p:sp>
          <p:nvSpPr>
            <p:cNvPr id="29" name="TextBox 28"/>
            <p:cNvSpPr txBox="1"/>
            <p:nvPr/>
          </p:nvSpPr>
          <p:spPr>
            <a:xfrm>
              <a:off x="8592205" y="4627421"/>
              <a:ext cx="689254" cy="427850"/>
            </a:xfrm>
            <a:prstGeom prst="rect">
              <a:avLst/>
            </a:prstGeom>
            <a:noFill/>
          </p:spPr>
          <p:txBody>
            <a:bodyPr wrap="square" rtlCol="0">
              <a:spAutoFit/>
            </a:bodyPr>
            <a:lstStyle/>
            <a:p>
              <a:pPr algn="ctr"/>
              <a:r>
                <a:rPr lang="en-US" sz="1200" dirty="0">
                  <a:solidFill>
                    <a:schemeClr val="bg1">
                      <a:lumMod val="65000"/>
                    </a:schemeClr>
                  </a:solidFill>
                  <a:latin typeface="Montserrat Light" panose="00000400000000000000" pitchFamily="50" charset="0"/>
                  <a:cs typeface="Segoe UI" panose="020B0502040204020203" pitchFamily="34" charset="0"/>
                </a:rPr>
                <a:t>210</a:t>
              </a:r>
              <a:endParaRPr lang="id-ID" sz="1200" dirty="0">
                <a:solidFill>
                  <a:schemeClr val="bg1">
                    <a:lumMod val="65000"/>
                  </a:schemeClr>
                </a:solidFill>
                <a:latin typeface="Montserrat Light" panose="00000400000000000000" pitchFamily="50" charset="0"/>
                <a:cs typeface="Segoe UI" panose="020B0502040204020203" pitchFamily="34" charset="0"/>
              </a:endParaRPr>
            </a:p>
          </p:txBody>
        </p:sp>
      </p:grpSp>
      <p:grpSp>
        <p:nvGrpSpPr>
          <p:cNvPr id="42" name="Group 41"/>
          <p:cNvGrpSpPr/>
          <p:nvPr/>
        </p:nvGrpSpPr>
        <p:grpSpPr>
          <a:xfrm>
            <a:off x="5504622" y="5339893"/>
            <a:ext cx="2153060" cy="718879"/>
            <a:chOff x="5339330" y="2407195"/>
            <a:chExt cx="2153060" cy="718879"/>
          </a:xfrm>
        </p:grpSpPr>
        <p:sp>
          <p:nvSpPr>
            <p:cNvPr id="43" name="TextBox 42"/>
            <p:cNvSpPr txBox="1"/>
            <p:nvPr/>
          </p:nvSpPr>
          <p:spPr>
            <a:xfrm flipH="1">
              <a:off x="5339331" y="2407195"/>
              <a:ext cx="2153059" cy="367359"/>
            </a:xfrm>
            <a:prstGeom prst="rect">
              <a:avLst/>
            </a:prstGeom>
            <a:noFill/>
          </p:spPr>
          <p:txBody>
            <a:bodyPr wrap="none" rtlCol="0">
              <a:noAutofit/>
            </a:bodyPr>
            <a:lstStyle/>
            <a:p>
              <a:r>
                <a:rPr lang="en-US" sz="1400" dirty="0">
                  <a:solidFill>
                    <a:schemeClr val="bg1">
                      <a:lumMod val="95000"/>
                    </a:schemeClr>
                  </a:solidFill>
                  <a:latin typeface="Segoe UI Light" panose="020B0502040204020203" pitchFamily="34" charset="0"/>
                  <a:ea typeface="Lato" panose="020F0502020204030203" pitchFamily="34" charset="0"/>
                  <a:cs typeface="Segoe UI Light" panose="020B0502040204020203" pitchFamily="34" charset="0"/>
                </a:rPr>
                <a:t>Date Three</a:t>
              </a:r>
              <a:endParaRPr lang="id-ID" sz="1400" dirty="0">
                <a:solidFill>
                  <a:schemeClr val="bg1">
                    <a:lumMod val="95000"/>
                  </a:schemeClr>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44" name="TextBox 43"/>
            <p:cNvSpPr txBox="1"/>
            <p:nvPr/>
          </p:nvSpPr>
          <p:spPr>
            <a:xfrm flipH="1">
              <a:off x="5339330" y="2664409"/>
              <a:ext cx="1930798"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22" name="Group 21"/>
          <p:cNvGrpSpPr/>
          <p:nvPr/>
        </p:nvGrpSpPr>
        <p:grpSpPr>
          <a:xfrm>
            <a:off x="8364584" y="5386373"/>
            <a:ext cx="625922" cy="625918"/>
            <a:chOff x="10039124" y="4344083"/>
            <a:chExt cx="966790" cy="966786"/>
          </a:xfrm>
        </p:grpSpPr>
        <p:grpSp>
          <p:nvGrpSpPr>
            <p:cNvPr id="23" name="Group 22"/>
            <p:cNvGrpSpPr/>
            <p:nvPr/>
          </p:nvGrpSpPr>
          <p:grpSpPr>
            <a:xfrm>
              <a:off x="10039124" y="4344083"/>
              <a:ext cx="966790" cy="966786"/>
              <a:chOff x="4126706" y="2563416"/>
              <a:chExt cx="578645" cy="578644"/>
            </a:xfrm>
          </p:grpSpPr>
          <p:sp>
            <p:nvSpPr>
              <p:cNvPr id="26" name="Oval 25"/>
              <p:cNvSpPr/>
              <p:nvPr/>
            </p:nvSpPr>
            <p:spPr>
              <a:xfrm>
                <a:off x="4126706" y="2563416"/>
                <a:ext cx="578644" cy="578644"/>
              </a:xfrm>
              <a:prstGeom prst="ellipse">
                <a:avLst/>
              </a:prstGeom>
              <a:no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solidFill>
                    <a:schemeClr val="bg1">
                      <a:lumMod val="65000"/>
                    </a:schemeClr>
                  </a:solidFill>
                  <a:latin typeface="HelveticaNeue medium" panose="00000400000000000000" pitchFamily="2" charset="0"/>
                </a:endParaRPr>
              </a:p>
            </p:txBody>
          </p:sp>
          <p:sp>
            <p:nvSpPr>
              <p:cNvPr id="27" name="Arc 26"/>
              <p:cNvSpPr/>
              <p:nvPr/>
            </p:nvSpPr>
            <p:spPr>
              <a:xfrm>
                <a:off x="4126707" y="2563416"/>
                <a:ext cx="578644" cy="578644"/>
              </a:xfrm>
              <a:prstGeom prst="arc">
                <a:avLst>
                  <a:gd name="adj1" fmla="val 1113564"/>
                  <a:gd name="adj2" fmla="val 16108834"/>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1200" dirty="0">
                  <a:solidFill>
                    <a:schemeClr val="bg1">
                      <a:lumMod val="65000"/>
                    </a:schemeClr>
                  </a:solidFill>
                </a:endParaRPr>
              </a:p>
            </p:txBody>
          </p:sp>
        </p:grpSp>
        <p:sp>
          <p:nvSpPr>
            <p:cNvPr id="24" name="TextBox 23"/>
            <p:cNvSpPr txBox="1"/>
            <p:nvPr/>
          </p:nvSpPr>
          <p:spPr>
            <a:xfrm>
              <a:off x="10177893" y="4627421"/>
              <a:ext cx="689254" cy="427850"/>
            </a:xfrm>
            <a:prstGeom prst="rect">
              <a:avLst/>
            </a:prstGeom>
            <a:noFill/>
          </p:spPr>
          <p:txBody>
            <a:bodyPr wrap="square" rtlCol="0">
              <a:spAutoFit/>
            </a:bodyPr>
            <a:lstStyle/>
            <a:p>
              <a:pPr algn="ctr"/>
              <a:r>
                <a:rPr lang="en-US" sz="1200" dirty="0">
                  <a:solidFill>
                    <a:schemeClr val="bg1">
                      <a:lumMod val="65000"/>
                    </a:schemeClr>
                  </a:solidFill>
                  <a:latin typeface="Montserrat Light" panose="00000400000000000000" pitchFamily="50" charset="0"/>
                  <a:cs typeface="Segoe UI" panose="020B0502040204020203" pitchFamily="34" charset="0"/>
                </a:rPr>
                <a:t>310</a:t>
              </a:r>
              <a:endParaRPr lang="id-ID" sz="1200" dirty="0">
                <a:solidFill>
                  <a:schemeClr val="bg1">
                    <a:lumMod val="65000"/>
                  </a:schemeClr>
                </a:solidFill>
                <a:latin typeface="Montserrat Light" panose="00000400000000000000" pitchFamily="50" charset="0"/>
                <a:cs typeface="Segoe UI" panose="020B0502040204020203" pitchFamily="34" charset="0"/>
              </a:endParaRPr>
            </a:p>
          </p:txBody>
        </p:sp>
      </p:grpSp>
      <p:grpSp>
        <p:nvGrpSpPr>
          <p:cNvPr id="45" name="Group 44"/>
          <p:cNvGrpSpPr/>
          <p:nvPr/>
        </p:nvGrpSpPr>
        <p:grpSpPr>
          <a:xfrm>
            <a:off x="9101561" y="5339893"/>
            <a:ext cx="1930798" cy="718879"/>
            <a:chOff x="5339330" y="2407195"/>
            <a:chExt cx="1930798" cy="718879"/>
          </a:xfrm>
        </p:grpSpPr>
        <p:sp>
          <p:nvSpPr>
            <p:cNvPr id="46" name="TextBox 45"/>
            <p:cNvSpPr txBox="1"/>
            <p:nvPr/>
          </p:nvSpPr>
          <p:spPr>
            <a:xfrm flipH="1">
              <a:off x="5339330" y="2407195"/>
              <a:ext cx="1422873" cy="367359"/>
            </a:xfrm>
            <a:prstGeom prst="rect">
              <a:avLst/>
            </a:prstGeom>
            <a:noFill/>
          </p:spPr>
          <p:txBody>
            <a:bodyPr wrap="none" rtlCol="0">
              <a:noAutofit/>
            </a:bodyPr>
            <a:lstStyle/>
            <a:p>
              <a:r>
                <a:rPr lang="en-US" sz="1400" dirty="0">
                  <a:solidFill>
                    <a:schemeClr val="bg1">
                      <a:lumMod val="95000"/>
                    </a:schemeClr>
                  </a:solidFill>
                  <a:latin typeface="Segoe UI Light" panose="020B0502040204020203" pitchFamily="34" charset="0"/>
                  <a:ea typeface="Lato" panose="020F0502020204030203" pitchFamily="34" charset="0"/>
                  <a:cs typeface="Segoe UI Light" panose="020B0502040204020203" pitchFamily="34" charset="0"/>
                </a:rPr>
                <a:t>Date Three</a:t>
              </a:r>
              <a:endParaRPr lang="id-ID" sz="1400" dirty="0">
                <a:solidFill>
                  <a:schemeClr val="bg1">
                    <a:lumMod val="95000"/>
                  </a:schemeClr>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47" name="TextBox 46"/>
            <p:cNvSpPr txBox="1"/>
            <p:nvPr/>
          </p:nvSpPr>
          <p:spPr>
            <a:xfrm flipH="1">
              <a:off x="5339330" y="2664409"/>
              <a:ext cx="1930798"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98290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ppt_x"/>
                                          </p:val>
                                        </p:tav>
                                        <p:tav tm="100000">
                                          <p:val>
                                            <p:strVal val="#ppt_x"/>
                                          </p:val>
                                        </p:tav>
                                      </p:tavLst>
                                    </p:anim>
                                    <p:anim calcmode="lin" valueType="num">
                                      <p:cBhvr additive="base">
                                        <p:cTn id="12" dur="75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53" presetClass="entr" presetSubtype="16" fill="hold" grpId="0" nodeType="withEffect">
                                  <p:stCondLst>
                                    <p:cond delay="125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125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par>
                                <p:cTn id="27" presetID="53" presetClass="entr" presetSubtype="16" fill="hold" grpId="0" nodeType="withEffect">
                                  <p:stCondLst>
                                    <p:cond delay="125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47" presetClass="entr" presetSubtype="0" fill="hold" grpId="0" nodeType="withEffect">
                                  <p:stCondLst>
                                    <p:cond delay="150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15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anim calcmode="lin" valueType="num">
                                      <p:cBhvr>
                                        <p:cTn id="40" dur="500" fill="hold"/>
                                        <p:tgtEl>
                                          <p:spTgt spid="6"/>
                                        </p:tgtEl>
                                        <p:attrNameLst>
                                          <p:attrName>ppt_x</p:attrName>
                                        </p:attrNameLst>
                                      </p:cBhvr>
                                      <p:tavLst>
                                        <p:tav tm="0">
                                          <p:val>
                                            <p:strVal val="#ppt_x"/>
                                          </p:val>
                                        </p:tav>
                                        <p:tav tm="100000">
                                          <p:val>
                                            <p:strVal val="#ppt_x"/>
                                          </p:val>
                                        </p:tav>
                                      </p:tavLst>
                                    </p:anim>
                                    <p:anim calcmode="lin" valueType="num">
                                      <p:cBhvr>
                                        <p:cTn id="41" dur="500" fill="hold"/>
                                        <p:tgtEl>
                                          <p:spTgt spid="6"/>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50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anim calcmode="lin" valueType="num">
                                      <p:cBhvr>
                                        <p:cTn id="45" dur="500" fill="hold"/>
                                        <p:tgtEl>
                                          <p:spTgt spid="15"/>
                                        </p:tgtEl>
                                        <p:attrNameLst>
                                          <p:attrName>ppt_x</p:attrName>
                                        </p:attrNameLst>
                                      </p:cBhvr>
                                      <p:tavLst>
                                        <p:tav tm="0">
                                          <p:val>
                                            <p:strVal val="#ppt_x"/>
                                          </p:val>
                                        </p:tav>
                                        <p:tav tm="100000">
                                          <p:val>
                                            <p:strVal val="#ppt_x"/>
                                          </p:val>
                                        </p:tav>
                                      </p:tavLst>
                                    </p:anim>
                                    <p:anim calcmode="lin" valueType="num">
                                      <p:cBhvr>
                                        <p:cTn id="46" dur="500" fill="hold"/>
                                        <p:tgtEl>
                                          <p:spTgt spid="15"/>
                                        </p:tgtEl>
                                        <p:attrNameLst>
                                          <p:attrName>ppt_y</p:attrName>
                                        </p:attrNameLst>
                                      </p:cBhvr>
                                      <p:tavLst>
                                        <p:tav tm="0">
                                          <p:val>
                                            <p:strVal val="#ppt_y-.1"/>
                                          </p:val>
                                        </p:tav>
                                        <p:tav tm="100000">
                                          <p:val>
                                            <p:strVal val="#ppt_y"/>
                                          </p:val>
                                        </p:tav>
                                      </p:tavLst>
                                    </p:anim>
                                  </p:childTnLst>
                                </p:cTn>
                              </p:par>
                              <p:par>
                                <p:cTn id="47" presetID="2" presetClass="entr" presetSubtype="4" decel="100000" fill="hold" nodeType="withEffect">
                                  <p:stCondLst>
                                    <p:cond delay="200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750" fill="hold"/>
                                        <p:tgtEl>
                                          <p:spTgt spid="20"/>
                                        </p:tgtEl>
                                        <p:attrNameLst>
                                          <p:attrName>ppt_x</p:attrName>
                                        </p:attrNameLst>
                                      </p:cBhvr>
                                      <p:tavLst>
                                        <p:tav tm="0">
                                          <p:val>
                                            <p:strVal val="#ppt_x"/>
                                          </p:val>
                                        </p:tav>
                                        <p:tav tm="100000">
                                          <p:val>
                                            <p:strVal val="#ppt_x"/>
                                          </p:val>
                                        </p:tav>
                                      </p:tavLst>
                                    </p:anim>
                                    <p:anim calcmode="lin" valueType="num">
                                      <p:cBhvr additive="base">
                                        <p:cTn id="50" dur="75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decel="100000" fill="hold" nodeType="withEffect">
                                  <p:stCondLst>
                                    <p:cond delay="225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750" fill="hold"/>
                                        <p:tgtEl>
                                          <p:spTgt spid="39"/>
                                        </p:tgtEl>
                                        <p:attrNameLst>
                                          <p:attrName>ppt_x</p:attrName>
                                        </p:attrNameLst>
                                      </p:cBhvr>
                                      <p:tavLst>
                                        <p:tav tm="0">
                                          <p:val>
                                            <p:strVal val="#ppt_x"/>
                                          </p:val>
                                        </p:tav>
                                        <p:tav tm="100000">
                                          <p:val>
                                            <p:strVal val="#ppt_x"/>
                                          </p:val>
                                        </p:tav>
                                      </p:tavLst>
                                    </p:anim>
                                    <p:anim calcmode="lin" valueType="num">
                                      <p:cBhvr additive="base">
                                        <p:cTn id="54" dur="750" fill="hold"/>
                                        <p:tgtEl>
                                          <p:spTgt spid="39"/>
                                        </p:tgtEl>
                                        <p:attrNameLst>
                                          <p:attrName>ppt_y</p:attrName>
                                        </p:attrNameLst>
                                      </p:cBhvr>
                                      <p:tavLst>
                                        <p:tav tm="0">
                                          <p:val>
                                            <p:strVal val="1+#ppt_h/2"/>
                                          </p:val>
                                        </p:tav>
                                        <p:tav tm="100000">
                                          <p:val>
                                            <p:strVal val="#ppt_y"/>
                                          </p:val>
                                        </p:tav>
                                      </p:tavLst>
                                    </p:anim>
                                  </p:childTnLst>
                                </p:cTn>
                              </p:par>
                              <p:par>
                                <p:cTn id="55" presetID="2" presetClass="entr" presetSubtype="4" decel="100000" fill="hold" nodeType="withEffect">
                                  <p:stCondLst>
                                    <p:cond delay="275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750" fill="hold"/>
                                        <p:tgtEl>
                                          <p:spTgt spid="21"/>
                                        </p:tgtEl>
                                        <p:attrNameLst>
                                          <p:attrName>ppt_x</p:attrName>
                                        </p:attrNameLst>
                                      </p:cBhvr>
                                      <p:tavLst>
                                        <p:tav tm="0">
                                          <p:val>
                                            <p:strVal val="#ppt_x"/>
                                          </p:val>
                                        </p:tav>
                                        <p:tav tm="100000">
                                          <p:val>
                                            <p:strVal val="#ppt_x"/>
                                          </p:val>
                                        </p:tav>
                                      </p:tavLst>
                                    </p:anim>
                                    <p:anim calcmode="lin" valueType="num">
                                      <p:cBhvr additive="base">
                                        <p:cTn id="58" dur="75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decel="100000" fill="hold" nodeType="withEffect">
                                  <p:stCondLst>
                                    <p:cond delay="3000"/>
                                  </p:stCondLst>
                                  <p:childTnLst>
                                    <p:set>
                                      <p:cBhvr>
                                        <p:cTn id="60" dur="1" fill="hold">
                                          <p:stCondLst>
                                            <p:cond delay="0"/>
                                          </p:stCondLst>
                                        </p:cTn>
                                        <p:tgtEl>
                                          <p:spTgt spid="42"/>
                                        </p:tgtEl>
                                        <p:attrNameLst>
                                          <p:attrName>style.visibility</p:attrName>
                                        </p:attrNameLst>
                                      </p:cBhvr>
                                      <p:to>
                                        <p:strVal val="visible"/>
                                      </p:to>
                                    </p:set>
                                    <p:anim calcmode="lin" valueType="num">
                                      <p:cBhvr additive="base">
                                        <p:cTn id="61" dur="750" fill="hold"/>
                                        <p:tgtEl>
                                          <p:spTgt spid="42"/>
                                        </p:tgtEl>
                                        <p:attrNameLst>
                                          <p:attrName>ppt_x</p:attrName>
                                        </p:attrNameLst>
                                      </p:cBhvr>
                                      <p:tavLst>
                                        <p:tav tm="0">
                                          <p:val>
                                            <p:strVal val="#ppt_x"/>
                                          </p:val>
                                        </p:tav>
                                        <p:tav tm="100000">
                                          <p:val>
                                            <p:strVal val="#ppt_x"/>
                                          </p:val>
                                        </p:tav>
                                      </p:tavLst>
                                    </p:anim>
                                    <p:anim calcmode="lin" valueType="num">
                                      <p:cBhvr additive="base">
                                        <p:cTn id="62" dur="750" fill="hold"/>
                                        <p:tgtEl>
                                          <p:spTgt spid="42"/>
                                        </p:tgtEl>
                                        <p:attrNameLst>
                                          <p:attrName>ppt_y</p:attrName>
                                        </p:attrNameLst>
                                      </p:cBhvr>
                                      <p:tavLst>
                                        <p:tav tm="0">
                                          <p:val>
                                            <p:strVal val="1+#ppt_h/2"/>
                                          </p:val>
                                        </p:tav>
                                        <p:tav tm="100000">
                                          <p:val>
                                            <p:strVal val="#ppt_y"/>
                                          </p:val>
                                        </p:tav>
                                      </p:tavLst>
                                    </p:anim>
                                  </p:childTnLst>
                                </p:cTn>
                              </p:par>
                              <p:par>
                                <p:cTn id="63" presetID="2" presetClass="entr" presetSubtype="4" decel="100000" fill="hold" nodeType="withEffect">
                                  <p:stCondLst>
                                    <p:cond delay="350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750" fill="hold"/>
                                        <p:tgtEl>
                                          <p:spTgt spid="22"/>
                                        </p:tgtEl>
                                        <p:attrNameLst>
                                          <p:attrName>ppt_x</p:attrName>
                                        </p:attrNameLst>
                                      </p:cBhvr>
                                      <p:tavLst>
                                        <p:tav tm="0">
                                          <p:val>
                                            <p:strVal val="#ppt_x"/>
                                          </p:val>
                                        </p:tav>
                                        <p:tav tm="100000">
                                          <p:val>
                                            <p:strVal val="#ppt_x"/>
                                          </p:val>
                                        </p:tav>
                                      </p:tavLst>
                                    </p:anim>
                                    <p:anim calcmode="lin" valueType="num">
                                      <p:cBhvr additive="base">
                                        <p:cTn id="66" dur="75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decel="100000" fill="hold" nodeType="withEffect">
                                  <p:stCondLst>
                                    <p:cond delay="3750"/>
                                  </p:stCondLst>
                                  <p:childTnLst>
                                    <p:set>
                                      <p:cBhvr>
                                        <p:cTn id="68" dur="1" fill="hold">
                                          <p:stCondLst>
                                            <p:cond delay="0"/>
                                          </p:stCondLst>
                                        </p:cTn>
                                        <p:tgtEl>
                                          <p:spTgt spid="45"/>
                                        </p:tgtEl>
                                        <p:attrNameLst>
                                          <p:attrName>style.visibility</p:attrName>
                                        </p:attrNameLst>
                                      </p:cBhvr>
                                      <p:to>
                                        <p:strVal val="visible"/>
                                      </p:to>
                                    </p:set>
                                    <p:anim calcmode="lin" valueType="num">
                                      <p:cBhvr additive="base">
                                        <p:cTn id="69" dur="750" fill="hold"/>
                                        <p:tgtEl>
                                          <p:spTgt spid="45"/>
                                        </p:tgtEl>
                                        <p:attrNameLst>
                                          <p:attrName>ppt_x</p:attrName>
                                        </p:attrNameLst>
                                      </p:cBhvr>
                                      <p:tavLst>
                                        <p:tav tm="0">
                                          <p:val>
                                            <p:strVal val="#ppt_x"/>
                                          </p:val>
                                        </p:tav>
                                        <p:tav tm="100000">
                                          <p:val>
                                            <p:strVal val="#ppt_x"/>
                                          </p:val>
                                        </p:tav>
                                      </p:tavLst>
                                    </p:anim>
                                    <p:anim calcmode="lin" valueType="num">
                                      <p:cBhvr additive="base">
                                        <p:cTn id="70" dur="75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6" grpId="0" animBg="1"/>
      <p:bldP spid="8" grpId="0" animBg="1"/>
      <p:bldP spid="10" grpId="0" animBg="1"/>
      <p:bldP spid="12" grpId="0" animBg="1"/>
      <p:bldP spid="15" grpId="0" animBg="1"/>
      <p:bldP spid="17" grpId="0"/>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1359567" y="3488339"/>
            <a:ext cx="9472867" cy="2599615"/>
            <a:chOff x="1048185" y="3555983"/>
            <a:chExt cx="8408273" cy="2307461"/>
          </a:xfrm>
        </p:grpSpPr>
        <p:sp>
          <p:nvSpPr>
            <p:cNvPr id="3" name="Freeform 19"/>
            <p:cNvSpPr>
              <a:spLocks noEditPoints="1"/>
            </p:cNvSpPr>
            <p:nvPr/>
          </p:nvSpPr>
          <p:spPr bwMode="auto">
            <a:xfrm>
              <a:off x="1048185" y="4700880"/>
              <a:ext cx="7917098" cy="1017686"/>
            </a:xfrm>
            <a:custGeom>
              <a:avLst/>
              <a:gdLst>
                <a:gd name="T0" fmla="*/ 1275 w 2678"/>
                <a:gd name="T1" fmla="*/ 43 h 344"/>
                <a:gd name="T2" fmla="*/ 1475 w 2678"/>
                <a:gd name="T3" fmla="*/ 69 h 344"/>
                <a:gd name="T4" fmla="*/ 1568 w 2678"/>
                <a:gd name="T5" fmla="*/ 116 h 344"/>
                <a:gd name="T6" fmla="*/ 1714 w 2678"/>
                <a:gd name="T7" fmla="*/ 115 h 344"/>
                <a:gd name="T8" fmla="*/ 1710 w 2678"/>
                <a:gd name="T9" fmla="*/ 95 h 344"/>
                <a:gd name="T10" fmla="*/ 1832 w 2678"/>
                <a:gd name="T11" fmla="*/ 13 h 344"/>
                <a:gd name="T12" fmla="*/ 2133 w 2678"/>
                <a:gd name="T13" fmla="*/ 80 h 344"/>
                <a:gd name="T14" fmla="*/ 2140 w 2678"/>
                <a:gd name="T15" fmla="*/ 85 h 344"/>
                <a:gd name="T16" fmla="*/ 2323 w 2678"/>
                <a:gd name="T17" fmla="*/ 31 h 344"/>
                <a:gd name="T18" fmla="*/ 2375 w 2678"/>
                <a:gd name="T19" fmla="*/ 43 h 344"/>
                <a:gd name="T20" fmla="*/ 2349 w 2678"/>
                <a:gd name="T21" fmla="*/ 63 h 344"/>
                <a:gd name="T22" fmla="*/ 2275 w 2678"/>
                <a:gd name="T23" fmla="*/ 108 h 344"/>
                <a:gd name="T24" fmla="*/ 2340 w 2678"/>
                <a:gd name="T25" fmla="*/ 189 h 344"/>
                <a:gd name="T26" fmla="*/ 2274 w 2678"/>
                <a:gd name="T27" fmla="*/ 244 h 344"/>
                <a:gd name="T28" fmla="*/ 2203 w 2678"/>
                <a:gd name="T29" fmla="*/ 260 h 344"/>
                <a:gd name="T30" fmla="*/ 2157 w 2678"/>
                <a:gd name="T31" fmla="*/ 205 h 344"/>
                <a:gd name="T32" fmla="*/ 1968 w 2678"/>
                <a:gd name="T33" fmla="*/ 262 h 344"/>
                <a:gd name="T34" fmla="*/ 1927 w 2678"/>
                <a:gd name="T35" fmla="*/ 269 h 344"/>
                <a:gd name="T36" fmla="*/ 1929 w 2678"/>
                <a:gd name="T37" fmla="*/ 246 h 344"/>
                <a:gd name="T38" fmla="*/ 1919 w 2678"/>
                <a:gd name="T39" fmla="*/ 216 h 344"/>
                <a:gd name="T40" fmla="*/ 1817 w 2678"/>
                <a:gd name="T41" fmla="*/ 206 h 344"/>
                <a:gd name="T42" fmla="*/ 1691 w 2678"/>
                <a:gd name="T43" fmla="*/ 210 h 344"/>
                <a:gd name="T44" fmla="*/ 1729 w 2678"/>
                <a:gd name="T45" fmla="*/ 223 h 344"/>
                <a:gd name="T46" fmla="*/ 1711 w 2678"/>
                <a:gd name="T47" fmla="*/ 236 h 344"/>
                <a:gd name="T48" fmla="*/ 1622 w 2678"/>
                <a:gd name="T49" fmla="*/ 211 h 344"/>
                <a:gd name="T50" fmla="*/ 1668 w 2678"/>
                <a:gd name="T51" fmla="*/ 294 h 344"/>
                <a:gd name="T52" fmla="*/ 1581 w 2678"/>
                <a:gd name="T53" fmla="*/ 299 h 344"/>
                <a:gd name="T54" fmla="*/ 1422 w 2678"/>
                <a:gd name="T55" fmla="*/ 256 h 344"/>
                <a:gd name="T56" fmla="*/ 1443 w 2678"/>
                <a:gd name="T57" fmla="*/ 323 h 344"/>
                <a:gd name="T58" fmla="*/ 1351 w 2678"/>
                <a:gd name="T59" fmla="*/ 321 h 344"/>
                <a:gd name="T60" fmla="*/ 1374 w 2678"/>
                <a:gd name="T61" fmla="*/ 265 h 344"/>
                <a:gd name="T62" fmla="*/ 1313 w 2678"/>
                <a:gd name="T63" fmla="*/ 259 h 344"/>
                <a:gd name="T64" fmla="*/ 1216 w 2678"/>
                <a:gd name="T65" fmla="*/ 246 h 344"/>
                <a:gd name="T66" fmla="*/ 1208 w 2678"/>
                <a:gd name="T67" fmla="*/ 214 h 344"/>
                <a:gd name="T68" fmla="*/ 586 w 2678"/>
                <a:gd name="T69" fmla="*/ 77 h 344"/>
                <a:gd name="T70" fmla="*/ 1141 w 2678"/>
                <a:gd name="T71" fmla="*/ 123 h 344"/>
                <a:gd name="T72" fmla="*/ 1207 w 2678"/>
                <a:gd name="T73" fmla="*/ 215 h 344"/>
                <a:gd name="T74" fmla="*/ 1203 w 2678"/>
                <a:gd name="T75" fmla="*/ 239 h 344"/>
                <a:gd name="T76" fmla="*/ 1038 w 2678"/>
                <a:gd name="T77" fmla="*/ 233 h 344"/>
                <a:gd name="T78" fmla="*/ 1081 w 2678"/>
                <a:gd name="T79" fmla="*/ 245 h 344"/>
                <a:gd name="T80" fmla="*/ 1067 w 2678"/>
                <a:gd name="T81" fmla="*/ 257 h 344"/>
                <a:gd name="T82" fmla="*/ 970 w 2678"/>
                <a:gd name="T83" fmla="*/ 234 h 344"/>
                <a:gd name="T84" fmla="*/ 1101 w 2678"/>
                <a:gd name="T85" fmla="*/ 315 h 344"/>
                <a:gd name="T86" fmla="*/ 976 w 2678"/>
                <a:gd name="T87" fmla="*/ 303 h 344"/>
                <a:gd name="T88" fmla="*/ 779 w 2678"/>
                <a:gd name="T89" fmla="*/ 276 h 344"/>
                <a:gd name="T90" fmla="*/ 786 w 2678"/>
                <a:gd name="T91" fmla="*/ 328 h 344"/>
                <a:gd name="T92" fmla="*/ 690 w 2678"/>
                <a:gd name="T93" fmla="*/ 316 h 344"/>
                <a:gd name="T94" fmla="*/ 732 w 2678"/>
                <a:gd name="T95" fmla="*/ 298 h 344"/>
                <a:gd name="T96" fmla="*/ 677 w 2678"/>
                <a:gd name="T97" fmla="*/ 278 h 344"/>
                <a:gd name="T98" fmla="*/ 575 w 2678"/>
                <a:gd name="T99" fmla="*/ 266 h 344"/>
                <a:gd name="T100" fmla="*/ 545 w 2678"/>
                <a:gd name="T101" fmla="*/ 237 h 344"/>
                <a:gd name="T102" fmla="*/ 501 w 2678"/>
                <a:gd name="T103" fmla="*/ 246 h 344"/>
                <a:gd name="T104" fmla="*/ 127 w 2678"/>
                <a:gd name="T105" fmla="*/ 43 h 344"/>
                <a:gd name="T106" fmla="*/ 545 w 2678"/>
                <a:gd name="T107" fmla="*/ 231 h 344"/>
                <a:gd name="T108" fmla="*/ 545 w 2678"/>
                <a:gd name="T109" fmla="*/ 258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78" h="344">
                  <a:moveTo>
                    <a:pt x="1207" y="52"/>
                  </a:moveTo>
                  <a:cubicBezTo>
                    <a:pt x="1221" y="49"/>
                    <a:pt x="1237" y="46"/>
                    <a:pt x="1255" y="44"/>
                  </a:cubicBezTo>
                  <a:cubicBezTo>
                    <a:pt x="1260" y="43"/>
                    <a:pt x="1266" y="43"/>
                    <a:pt x="1273" y="43"/>
                  </a:cubicBezTo>
                  <a:cubicBezTo>
                    <a:pt x="1273" y="43"/>
                    <a:pt x="1274" y="43"/>
                    <a:pt x="1275" y="43"/>
                  </a:cubicBezTo>
                  <a:cubicBezTo>
                    <a:pt x="1346" y="39"/>
                    <a:pt x="1406" y="45"/>
                    <a:pt x="1471" y="68"/>
                  </a:cubicBezTo>
                  <a:cubicBezTo>
                    <a:pt x="1471" y="68"/>
                    <a:pt x="1471" y="68"/>
                    <a:pt x="1471" y="68"/>
                  </a:cubicBezTo>
                  <a:cubicBezTo>
                    <a:pt x="1472" y="69"/>
                    <a:pt x="1474" y="69"/>
                    <a:pt x="1475" y="69"/>
                  </a:cubicBezTo>
                  <a:cubicBezTo>
                    <a:pt x="1475" y="69"/>
                    <a:pt x="1475" y="69"/>
                    <a:pt x="1475" y="69"/>
                  </a:cubicBezTo>
                  <a:cubicBezTo>
                    <a:pt x="1514" y="81"/>
                    <a:pt x="1547" y="97"/>
                    <a:pt x="1568" y="115"/>
                  </a:cubicBezTo>
                  <a:cubicBezTo>
                    <a:pt x="1568" y="115"/>
                    <a:pt x="1568" y="115"/>
                    <a:pt x="1568" y="115"/>
                  </a:cubicBezTo>
                  <a:cubicBezTo>
                    <a:pt x="1568" y="115"/>
                    <a:pt x="1568" y="115"/>
                    <a:pt x="1568" y="115"/>
                  </a:cubicBezTo>
                  <a:cubicBezTo>
                    <a:pt x="1568" y="116"/>
                    <a:pt x="1568" y="116"/>
                    <a:pt x="1568" y="116"/>
                  </a:cubicBezTo>
                  <a:cubicBezTo>
                    <a:pt x="1568" y="116"/>
                    <a:pt x="1568" y="115"/>
                    <a:pt x="1569" y="115"/>
                  </a:cubicBezTo>
                  <a:cubicBezTo>
                    <a:pt x="1569" y="116"/>
                    <a:pt x="1569" y="116"/>
                    <a:pt x="1569" y="117"/>
                  </a:cubicBezTo>
                  <a:cubicBezTo>
                    <a:pt x="1570" y="117"/>
                    <a:pt x="1570" y="117"/>
                    <a:pt x="1570" y="117"/>
                  </a:cubicBezTo>
                  <a:cubicBezTo>
                    <a:pt x="1714" y="115"/>
                    <a:pt x="1714" y="115"/>
                    <a:pt x="1714" y="115"/>
                  </a:cubicBezTo>
                  <a:cubicBezTo>
                    <a:pt x="1715" y="115"/>
                    <a:pt x="1716" y="114"/>
                    <a:pt x="1717" y="114"/>
                  </a:cubicBezTo>
                  <a:cubicBezTo>
                    <a:pt x="1713" y="107"/>
                    <a:pt x="1711" y="101"/>
                    <a:pt x="1711" y="96"/>
                  </a:cubicBezTo>
                  <a:cubicBezTo>
                    <a:pt x="1711" y="96"/>
                    <a:pt x="1711" y="96"/>
                    <a:pt x="1711" y="96"/>
                  </a:cubicBezTo>
                  <a:cubicBezTo>
                    <a:pt x="1710" y="96"/>
                    <a:pt x="1710" y="95"/>
                    <a:pt x="1710" y="95"/>
                  </a:cubicBezTo>
                  <a:cubicBezTo>
                    <a:pt x="1710" y="95"/>
                    <a:pt x="1710" y="95"/>
                    <a:pt x="1711" y="96"/>
                  </a:cubicBezTo>
                  <a:cubicBezTo>
                    <a:pt x="1708" y="91"/>
                    <a:pt x="1707" y="86"/>
                    <a:pt x="1706" y="81"/>
                  </a:cubicBezTo>
                  <a:cubicBezTo>
                    <a:pt x="1705" y="81"/>
                    <a:pt x="1704" y="81"/>
                    <a:pt x="1703" y="81"/>
                  </a:cubicBezTo>
                  <a:cubicBezTo>
                    <a:pt x="1672" y="56"/>
                    <a:pt x="1708" y="10"/>
                    <a:pt x="1832" y="13"/>
                  </a:cubicBezTo>
                  <a:cubicBezTo>
                    <a:pt x="1907" y="0"/>
                    <a:pt x="2005" y="18"/>
                    <a:pt x="2038" y="36"/>
                  </a:cubicBezTo>
                  <a:cubicBezTo>
                    <a:pt x="2038" y="36"/>
                    <a:pt x="2037" y="36"/>
                    <a:pt x="2036" y="36"/>
                  </a:cubicBezTo>
                  <a:cubicBezTo>
                    <a:pt x="2076" y="47"/>
                    <a:pt x="2110" y="62"/>
                    <a:pt x="2133" y="80"/>
                  </a:cubicBezTo>
                  <a:cubicBezTo>
                    <a:pt x="2133" y="80"/>
                    <a:pt x="2133" y="80"/>
                    <a:pt x="2133" y="80"/>
                  </a:cubicBezTo>
                  <a:cubicBezTo>
                    <a:pt x="2134" y="80"/>
                    <a:pt x="2134" y="80"/>
                    <a:pt x="2134" y="80"/>
                  </a:cubicBezTo>
                  <a:cubicBezTo>
                    <a:pt x="2134" y="80"/>
                    <a:pt x="2134" y="80"/>
                    <a:pt x="2134" y="79"/>
                  </a:cubicBezTo>
                  <a:cubicBezTo>
                    <a:pt x="2134" y="80"/>
                    <a:pt x="2135" y="81"/>
                    <a:pt x="2135" y="81"/>
                  </a:cubicBezTo>
                  <a:cubicBezTo>
                    <a:pt x="2137" y="83"/>
                    <a:pt x="2138" y="84"/>
                    <a:pt x="2140" y="85"/>
                  </a:cubicBezTo>
                  <a:cubicBezTo>
                    <a:pt x="2171" y="84"/>
                    <a:pt x="2204" y="79"/>
                    <a:pt x="2232" y="73"/>
                  </a:cubicBezTo>
                  <a:cubicBezTo>
                    <a:pt x="2262" y="66"/>
                    <a:pt x="2287" y="58"/>
                    <a:pt x="2298" y="50"/>
                  </a:cubicBezTo>
                  <a:cubicBezTo>
                    <a:pt x="2304" y="51"/>
                    <a:pt x="2304" y="51"/>
                    <a:pt x="2304" y="51"/>
                  </a:cubicBezTo>
                  <a:cubicBezTo>
                    <a:pt x="2308" y="43"/>
                    <a:pt x="2315" y="29"/>
                    <a:pt x="2323" y="31"/>
                  </a:cubicBezTo>
                  <a:cubicBezTo>
                    <a:pt x="2332" y="34"/>
                    <a:pt x="2326" y="45"/>
                    <a:pt x="2335" y="39"/>
                  </a:cubicBezTo>
                  <a:cubicBezTo>
                    <a:pt x="2343" y="33"/>
                    <a:pt x="2363" y="18"/>
                    <a:pt x="2368" y="24"/>
                  </a:cubicBezTo>
                  <a:cubicBezTo>
                    <a:pt x="2369" y="26"/>
                    <a:pt x="2364" y="35"/>
                    <a:pt x="2361" y="37"/>
                  </a:cubicBezTo>
                  <a:cubicBezTo>
                    <a:pt x="2374" y="31"/>
                    <a:pt x="2385" y="31"/>
                    <a:pt x="2375" y="43"/>
                  </a:cubicBezTo>
                  <a:cubicBezTo>
                    <a:pt x="2373" y="46"/>
                    <a:pt x="2387" y="41"/>
                    <a:pt x="2389" y="43"/>
                  </a:cubicBezTo>
                  <a:cubicBezTo>
                    <a:pt x="2392" y="46"/>
                    <a:pt x="2382" y="51"/>
                    <a:pt x="2369" y="55"/>
                  </a:cubicBezTo>
                  <a:cubicBezTo>
                    <a:pt x="2360" y="58"/>
                    <a:pt x="2354" y="60"/>
                    <a:pt x="2348" y="63"/>
                  </a:cubicBezTo>
                  <a:cubicBezTo>
                    <a:pt x="2349" y="63"/>
                    <a:pt x="2349" y="63"/>
                    <a:pt x="2349" y="63"/>
                  </a:cubicBezTo>
                  <a:cubicBezTo>
                    <a:pt x="2334" y="74"/>
                    <a:pt x="2304" y="84"/>
                    <a:pt x="2269" y="92"/>
                  </a:cubicBezTo>
                  <a:cubicBezTo>
                    <a:pt x="2235" y="99"/>
                    <a:pt x="2196" y="104"/>
                    <a:pt x="2159" y="106"/>
                  </a:cubicBezTo>
                  <a:cubicBezTo>
                    <a:pt x="2160" y="107"/>
                    <a:pt x="2161" y="108"/>
                    <a:pt x="2162" y="109"/>
                  </a:cubicBezTo>
                  <a:cubicBezTo>
                    <a:pt x="2275" y="108"/>
                    <a:pt x="2275" y="108"/>
                    <a:pt x="2275" y="108"/>
                  </a:cubicBezTo>
                  <a:cubicBezTo>
                    <a:pt x="2264" y="94"/>
                    <a:pt x="2264" y="94"/>
                    <a:pt x="2264" y="94"/>
                  </a:cubicBezTo>
                  <a:cubicBezTo>
                    <a:pt x="2678" y="144"/>
                    <a:pt x="2678" y="144"/>
                    <a:pt x="2678" y="144"/>
                  </a:cubicBezTo>
                  <a:cubicBezTo>
                    <a:pt x="2367" y="223"/>
                    <a:pt x="2367" y="223"/>
                    <a:pt x="2367" y="223"/>
                  </a:cubicBezTo>
                  <a:cubicBezTo>
                    <a:pt x="2340" y="189"/>
                    <a:pt x="2340" y="189"/>
                    <a:pt x="2340" y="189"/>
                  </a:cubicBezTo>
                  <a:cubicBezTo>
                    <a:pt x="2200" y="192"/>
                    <a:pt x="2200" y="192"/>
                    <a:pt x="2200" y="192"/>
                  </a:cubicBezTo>
                  <a:cubicBezTo>
                    <a:pt x="2200" y="193"/>
                    <a:pt x="2199" y="193"/>
                    <a:pt x="2199" y="193"/>
                  </a:cubicBezTo>
                  <a:cubicBezTo>
                    <a:pt x="2231" y="206"/>
                    <a:pt x="2253" y="222"/>
                    <a:pt x="2248" y="246"/>
                  </a:cubicBezTo>
                  <a:cubicBezTo>
                    <a:pt x="2257" y="247"/>
                    <a:pt x="2266" y="246"/>
                    <a:pt x="2274" y="244"/>
                  </a:cubicBezTo>
                  <a:cubicBezTo>
                    <a:pt x="2297" y="238"/>
                    <a:pt x="2322" y="250"/>
                    <a:pt x="2314" y="256"/>
                  </a:cubicBezTo>
                  <a:cubicBezTo>
                    <a:pt x="2306" y="262"/>
                    <a:pt x="2273" y="265"/>
                    <a:pt x="2257" y="262"/>
                  </a:cubicBezTo>
                  <a:cubicBezTo>
                    <a:pt x="2242" y="259"/>
                    <a:pt x="2240" y="260"/>
                    <a:pt x="2240" y="262"/>
                  </a:cubicBezTo>
                  <a:cubicBezTo>
                    <a:pt x="2241" y="264"/>
                    <a:pt x="2217" y="267"/>
                    <a:pt x="2203" y="260"/>
                  </a:cubicBezTo>
                  <a:cubicBezTo>
                    <a:pt x="2196" y="256"/>
                    <a:pt x="2188" y="250"/>
                    <a:pt x="2191" y="244"/>
                  </a:cubicBezTo>
                  <a:cubicBezTo>
                    <a:pt x="2192" y="244"/>
                    <a:pt x="2192" y="244"/>
                    <a:pt x="2192" y="244"/>
                  </a:cubicBezTo>
                  <a:cubicBezTo>
                    <a:pt x="2190" y="243"/>
                    <a:pt x="2190" y="243"/>
                    <a:pt x="2190" y="243"/>
                  </a:cubicBezTo>
                  <a:cubicBezTo>
                    <a:pt x="2196" y="227"/>
                    <a:pt x="2181" y="215"/>
                    <a:pt x="2157" y="205"/>
                  </a:cubicBezTo>
                  <a:cubicBezTo>
                    <a:pt x="2104" y="205"/>
                    <a:pt x="2055" y="209"/>
                    <a:pt x="2001" y="215"/>
                  </a:cubicBezTo>
                  <a:cubicBezTo>
                    <a:pt x="2002" y="217"/>
                    <a:pt x="2003" y="218"/>
                    <a:pt x="2004" y="220"/>
                  </a:cubicBezTo>
                  <a:cubicBezTo>
                    <a:pt x="2011" y="231"/>
                    <a:pt x="2009" y="241"/>
                    <a:pt x="1995" y="250"/>
                  </a:cubicBezTo>
                  <a:cubicBezTo>
                    <a:pt x="1989" y="255"/>
                    <a:pt x="1980" y="259"/>
                    <a:pt x="1968" y="262"/>
                  </a:cubicBezTo>
                  <a:cubicBezTo>
                    <a:pt x="1974" y="266"/>
                    <a:pt x="1983" y="269"/>
                    <a:pt x="1995" y="270"/>
                  </a:cubicBezTo>
                  <a:cubicBezTo>
                    <a:pt x="2028" y="274"/>
                    <a:pt x="2020" y="286"/>
                    <a:pt x="2001" y="286"/>
                  </a:cubicBezTo>
                  <a:cubicBezTo>
                    <a:pt x="1981" y="287"/>
                    <a:pt x="1948" y="279"/>
                    <a:pt x="1942" y="273"/>
                  </a:cubicBezTo>
                  <a:cubicBezTo>
                    <a:pt x="1936" y="268"/>
                    <a:pt x="1931" y="268"/>
                    <a:pt x="1927" y="269"/>
                  </a:cubicBezTo>
                  <a:cubicBezTo>
                    <a:pt x="1922" y="270"/>
                    <a:pt x="1896" y="265"/>
                    <a:pt x="1902" y="257"/>
                  </a:cubicBezTo>
                  <a:cubicBezTo>
                    <a:pt x="1905" y="254"/>
                    <a:pt x="1913" y="249"/>
                    <a:pt x="1929" y="247"/>
                  </a:cubicBezTo>
                  <a:cubicBezTo>
                    <a:pt x="1930" y="247"/>
                    <a:pt x="1931" y="247"/>
                    <a:pt x="1931" y="247"/>
                  </a:cubicBezTo>
                  <a:cubicBezTo>
                    <a:pt x="1929" y="246"/>
                    <a:pt x="1929" y="246"/>
                    <a:pt x="1929" y="246"/>
                  </a:cubicBezTo>
                  <a:cubicBezTo>
                    <a:pt x="1937" y="243"/>
                    <a:pt x="1944" y="241"/>
                    <a:pt x="1948" y="238"/>
                  </a:cubicBezTo>
                  <a:cubicBezTo>
                    <a:pt x="1954" y="234"/>
                    <a:pt x="1955" y="228"/>
                    <a:pt x="1952" y="223"/>
                  </a:cubicBezTo>
                  <a:cubicBezTo>
                    <a:pt x="1951" y="222"/>
                    <a:pt x="1950" y="221"/>
                    <a:pt x="1950" y="220"/>
                  </a:cubicBezTo>
                  <a:cubicBezTo>
                    <a:pt x="1942" y="221"/>
                    <a:pt x="1931" y="219"/>
                    <a:pt x="1919" y="216"/>
                  </a:cubicBezTo>
                  <a:cubicBezTo>
                    <a:pt x="1912" y="217"/>
                    <a:pt x="1905" y="217"/>
                    <a:pt x="1898" y="218"/>
                  </a:cubicBezTo>
                  <a:cubicBezTo>
                    <a:pt x="1884" y="219"/>
                    <a:pt x="1862" y="213"/>
                    <a:pt x="1838" y="202"/>
                  </a:cubicBezTo>
                  <a:cubicBezTo>
                    <a:pt x="1836" y="202"/>
                    <a:pt x="1833" y="202"/>
                    <a:pt x="1832" y="202"/>
                  </a:cubicBezTo>
                  <a:cubicBezTo>
                    <a:pt x="1838" y="205"/>
                    <a:pt x="1830" y="209"/>
                    <a:pt x="1817" y="206"/>
                  </a:cubicBezTo>
                  <a:cubicBezTo>
                    <a:pt x="1820" y="209"/>
                    <a:pt x="1810" y="211"/>
                    <a:pt x="1799" y="205"/>
                  </a:cubicBezTo>
                  <a:cubicBezTo>
                    <a:pt x="1796" y="204"/>
                    <a:pt x="1793" y="203"/>
                    <a:pt x="1791" y="202"/>
                  </a:cubicBezTo>
                  <a:cubicBezTo>
                    <a:pt x="1676" y="204"/>
                    <a:pt x="1676" y="204"/>
                    <a:pt x="1676" y="204"/>
                  </a:cubicBezTo>
                  <a:cubicBezTo>
                    <a:pt x="1681" y="206"/>
                    <a:pt x="1686" y="208"/>
                    <a:pt x="1691" y="210"/>
                  </a:cubicBezTo>
                  <a:cubicBezTo>
                    <a:pt x="1686" y="212"/>
                    <a:pt x="1686" y="212"/>
                    <a:pt x="1686" y="212"/>
                  </a:cubicBezTo>
                  <a:cubicBezTo>
                    <a:pt x="1688" y="213"/>
                    <a:pt x="1690" y="213"/>
                    <a:pt x="1692" y="213"/>
                  </a:cubicBezTo>
                  <a:cubicBezTo>
                    <a:pt x="1700" y="214"/>
                    <a:pt x="1732" y="215"/>
                    <a:pt x="1733" y="220"/>
                  </a:cubicBezTo>
                  <a:cubicBezTo>
                    <a:pt x="1733" y="222"/>
                    <a:pt x="1732" y="223"/>
                    <a:pt x="1729" y="223"/>
                  </a:cubicBezTo>
                  <a:cubicBezTo>
                    <a:pt x="1731" y="224"/>
                    <a:pt x="1732" y="224"/>
                    <a:pt x="1733" y="225"/>
                  </a:cubicBezTo>
                  <a:cubicBezTo>
                    <a:pt x="1742" y="229"/>
                    <a:pt x="1733" y="231"/>
                    <a:pt x="1727" y="231"/>
                  </a:cubicBezTo>
                  <a:cubicBezTo>
                    <a:pt x="1727" y="231"/>
                    <a:pt x="1727" y="231"/>
                    <a:pt x="1727" y="231"/>
                  </a:cubicBezTo>
                  <a:cubicBezTo>
                    <a:pt x="1730" y="235"/>
                    <a:pt x="1724" y="239"/>
                    <a:pt x="1711" y="236"/>
                  </a:cubicBezTo>
                  <a:cubicBezTo>
                    <a:pt x="1715" y="239"/>
                    <a:pt x="1702" y="241"/>
                    <a:pt x="1689" y="235"/>
                  </a:cubicBezTo>
                  <a:cubicBezTo>
                    <a:pt x="1676" y="230"/>
                    <a:pt x="1675" y="229"/>
                    <a:pt x="1664" y="224"/>
                  </a:cubicBezTo>
                  <a:cubicBezTo>
                    <a:pt x="1660" y="226"/>
                    <a:pt x="1660" y="226"/>
                    <a:pt x="1660" y="226"/>
                  </a:cubicBezTo>
                  <a:cubicBezTo>
                    <a:pt x="1648" y="222"/>
                    <a:pt x="1635" y="217"/>
                    <a:pt x="1622" y="211"/>
                  </a:cubicBezTo>
                  <a:cubicBezTo>
                    <a:pt x="1625" y="224"/>
                    <a:pt x="1624" y="233"/>
                    <a:pt x="1614" y="235"/>
                  </a:cubicBezTo>
                  <a:cubicBezTo>
                    <a:pt x="1637" y="248"/>
                    <a:pt x="1649" y="263"/>
                    <a:pt x="1645" y="279"/>
                  </a:cubicBezTo>
                  <a:cubicBezTo>
                    <a:pt x="1644" y="284"/>
                    <a:pt x="1642" y="288"/>
                    <a:pt x="1639" y="292"/>
                  </a:cubicBezTo>
                  <a:cubicBezTo>
                    <a:pt x="1648" y="294"/>
                    <a:pt x="1658" y="295"/>
                    <a:pt x="1668" y="294"/>
                  </a:cubicBezTo>
                  <a:cubicBezTo>
                    <a:pt x="1698" y="292"/>
                    <a:pt x="1710" y="306"/>
                    <a:pt x="1696" y="310"/>
                  </a:cubicBezTo>
                  <a:cubicBezTo>
                    <a:pt x="1682" y="314"/>
                    <a:pt x="1647" y="313"/>
                    <a:pt x="1634" y="308"/>
                  </a:cubicBezTo>
                  <a:cubicBezTo>
                    <a:pt x="1621" y="303"/>
                    <a:pt x="1618" y="305"/>
                    <a:pt x="1616" y="306"/>
                  </a:cubicBezTo>
                  <a:cubicBezTo>
                    <a:pt x="1614" y="308"/>
                    <a:pt x="1587" y="308"/>
                    <a:pt x="1581" y="299"/>
                  </a:cubicBezTo>
                  <a:cubicBezTo>
                    <a:pt x="1578" y="295"/>
                    <a:pt x="1576" y="289"/>
                    <a:pt x="1584" y="284"/>
                  </a:cubicBezTo>
                  <a:cubicBezTo>
                    <a:pt x="1587" y="281"/>
                    <a:pt x="1589" y="277"/>
                    <a:pt x="1589" y="274"/>
                  </a:cubicBezTo>
                  <a:cubicBezTo>
                    <a:pt x="1592" y="263"/>
                    <a:pt x="1585" y="254"/>
                    <a:pt x="1572" y="246"/>
                  </a:cubicBezTo>
                  <a:cubicBezTo>
                    <a:pt x="1522" y="246"/>
                    <a:pt x="1475" y="250"/>
                    <a:pt x="1422" y="256"/>
                  </a:cubicBezTo>
                  <a:cubicBezTo>
                    <a:pt x="1423" y="256"/>
                    <a:pt x="1424" y="257"/>
                    <a:pt x="1425" y="258"/>
                  </a:cubicBezTo>
                  <a:cubicBezTo>
                    <a:pt x="1443" y="277"/>
                    <a:pt x="1443" y="298"/>
                    <a:pt x="1415" y="316"/>
                  </a:cubicBezTo>
                  <a:cubicBezTo>
                    <a:pt x="1414" y="317"/>
                    <a:pt x="1413" y="317"/>
                    <a:pt x="1412" y="318"/>
                  </a:cubicBezTo>
                  <a:cubicBezTo>
                    <a:pt x="1419" y="321"/>
                    <a:pt x="1431" y="323"/>
                    <a:pt x="1443" y="323"/>
                  </a:cubicBezTo>
                  <a:cubicBezTo>
                    <a:pt x="1475" y="323"/>
                    <a:pt x="1476" y="337"/>
                    <a:pt x="1459" y="340"/>
                  </a:cubicBezTo>
                  <a:cubicBezTo>
                    <a:pt x="1442" y="342"/>
                    <a:pt x="1407" y="338"/>
                    <a:pt x="1397" y="333"/>
                  </a:cubicBezTo>
                  <a:cubicBezTo>
                    <a:pt x="1388" y="327"/>
                    <a:pt x="1383" y="329"/>
                    <a:pt x="1381" y="330"/>
                  </a:cubicBezTo>
                  <a:cubicBezTo>
                    <a:pt x="1377" y="332"/>
                    <a:pt x="1350" y="329"/>
                    <a:pt x="1351" y="321"/>
                  </a:cubicBezTo>
                  <a:cubicBezTo>
                    <a:pt x="1351" y="317"/>
                    <a:pt x="1354" y="311"/>
                    <a:pt x="1366" y="307"/>
                  </a:cubicBezTo>
                  <a:cubicBezTo>
                    <a:pt x="1363" y="306"/>
                    <a:pt x="1363" y="306"/>
                    <a:pt x="1363" y="306"/>
                  </a:cubicBezTo>
                  <a:cubicBezTo>
                    <a:pt x="1366" y="305"/>
                    <a:pt x="1368" y="304"/>
                    <a:pt x="1369" y="303"/>
                  </a:cubicBezTo>
                  <a:cubicBezTo>
                    <a:pt x="1387" y="291"/>
                    <a:pt x="1387" y="278"/>
                    <a:pt x="1374" y="265"/>
                  </a:cubicBezTo>
                  <a:cubicBezTo>
                    <a:pt x="1373" y="264"/>
                    <a:pt x="1372" y="263"/>
                    <a:pt x="1370" y="261"/>
                  </a:cubicBezTo>
                  <a:cubicBezTo>
                    <a:pt x="1364" y="262"/>
                    <a:pt x="1364" y="262"/>
                    <a:pt x="1364" y="262"/>
                  </a:cubicBezTo>
                  <a:cubicBezTo>
                    <a:pt x="1357" y="263"/>
                    <a:pt x="1346" y="261"/>
                    <a:pt x="1334" y="257"/>
                  </a:cubicBezTo>
                  <a:cubicBezTo>
                    <a:pt x="1327" y="258"/>
                    <a:pt x="1320" y="259"/>
                    <a:pt x="1313" y="259"/>
                  </a:cubicBezTo>
                  <a:cubicBezTo>
                    <a:pt x="1299" y="261"/>
                    <a:pt x="1278" y="254"/>
                    <a:pt x="1255" y="243"/>
                  </a:cubicBezTo>
                  <a:cubicBezTo>
                    <a:pt x="1253" y="243"/>
                    <a:pt x="1250" y="243"/>
                    <a:pt x="1249" y="242"/>
                  </a:cubicBezTo>
                  <a:cubicBezTo>
                    <a:pt x="1255" y="246"/>
                    <a:pt x="1246" y="250"/>
                    <a:pt x="1233" y="247"/>
                  </a:cubicBezTo>
                  <a:cubicBezTo>
                    <a:pt x="1236" y="250"/>
                    <a:pt x="1226" y="252"/>
                    <a:pt x="1216" y="246"/>
                  </a:cubicBezTo>
                  <a:cubicBezTo>
                    <a:pt x="1212" y="245"/>
                    <a:pt x="1210" y="243"/>
                    <a:pt x="1207" y="242"/>
                  </a:cubicBezTo>
                  <a:cubicBezTo>
                    <a:pt x="1207" y="217"/>
                    <a:pt x="1207" y="217"/>
                    <a:pt x="1207" y="217"/>
                  </a:cubicBezTo>
                  <a:cubicBezTo>
                    <a:pt x="1210" y="218"/>
                    <a:pt x="1213" y="219"/>
                    <a:pt x="1216" y="220"/>
                  </a:cubicBezTo>
                  <a:cubicBezTo>
                    <a:pt x="1213" y="218"/>
                    <a:pt x="1211" y="216"/>
                    <a:pt x="1208" y="214"/>
                  </a:cubicBezTo>
                  <a:cubicBezTo>
                    <a:pt x="1207" y="215"/>
                    <a:pt x="1207" y="215"/>
                    <a:pt x="1207" y="215"/>
                  </a:cubicBezTo>
                  <a:lnTo>
                    <a:pt x="1207" y="52"/>
                  </a:lnTo>
                  <a:close/>
                  <a:moveTo>
                    <a:pt x="545" y="78"/>
                  </a:moveTo>
                  <a:cubicBezTo>
                    <a:pt x="556" y="77"/>
                    <a:pt x="569" y="76"/>
                    <a:pt x="586" y="77"/>
                  </a:cubicBezTo>
                  <a:cubicBezTo>
                    <a:pt x="666" y="78"/>
                    <a:pt x="769" y="103"/>
                    <a:pt x="785" y="58"/>
                  </a:cubicBezTo>
                  <a:cubicBezTo>
                    <a:pt x="812" y="81"/>
                    <a:pt x="803" y="95"/>
                    <a:pt x="776" y="105"/>
                  </a:cubicBezTo>
                  <a:cubicBezTo>
                    <a:pt x="801" y="111"/>
                    <a:pt x="824" y="119"/>
                    <a:pt x="844" y="127"/>
                  </a:cubicBezTo>
                  <a:cubicBezTo>
                    <a:pt x="1141" y="123"/>
                    <a:pt x="1141" y="123"/>
                    <a:pt x="1141" y="123"/>
                  </a:cubicBezTo>
                  <a:cubicBezTo>
                    <a:pt x="1141" y="122"/>
                    <a:pt x="1141" y="120"/>
                    <a:pt x="1141" y="118"/>
                  </a:cubicBezTo>
                  <a:cubicBezTo>
                    <a:pt x="1141" y="118"/>
                    <a:pt x="1141" y="118"/>
                    <a:pt x="1141" y="118"/>
                  </a:cubicBezTo>
                  <a:cubicBezTo>
                    <a:pt x="1136" y="98"/>
                    <a:pt x="1147" y="68"/>
                    <a:pt x="1207" y="52"/>
                  </a:cubicBezTo>
                  <a:cubicBezTo>
                    <a:pt x="1207" y="215"/>
                    <a:pt x="1207" y="215"/>
                    <a:pt x="1207" y="215"/>
                  </a:cubicBezTo>
                  <a:cubicBezTo>
                    <a:pt x="1199" y="215"/>
                    <a:pt x="1199" y="215"/>
                    <a:pt x="1199" y="215"/>
                  </a:cubicBezTo>
                  <a:cubicBezTo>
                    <a:pt x="1201" y="216"/>
                    <a:pt x="1204" y="216"/>
                    <a:pt x="1207" y="217"/>
                  </a:cubicBezTo>
                  <a:cubicBezTo>
                    <a:pt x="1207" y="242"/>
                    <a:pt x="1207" y="242"/>
                    <a:pt x="1207" y="242"/>
                  </a:cubicBezTo>
                  <a:cubicBezTo>
                    <a:pt x="1206" y="241"/>
                    <a:pt x="1204" y="240"/>
                    <a:pt x="1203" y="239"/>
                  </a:cubicBezTo>
                  <a:cubicBezTo>
                    <a:pt x="1201" y="240"/>
                    <a:pt x="1201" y="240"/>
                    <a:pt x="1201" y="240"/>
                  </a:cubicBezTo>
                  <a:cubicBezTo>
                    <a:pt x="1171" y="233"/>
                    <a:pt x="1148" y="225"/>
                    <a:pt x="1132" y="216"/>
                  </a:cubicBezTo>
                  <a:cubicBezTo>
                    <a:pt x="998" y="219"/>
                    <a:pt x="998" y="219"/>
                    <a:pt x="998" y="219"/>
                  </a:cubicBezTo>
                  <a:cubicBezTo>
                    <a:pt x="1011" y="225"/>
                    <a:pt x="1025" y="229"/>
                    <a:pt x="1038" y="233"/>
                  </a:cubicBezTo>
                  <a:cubicBezTo>
                    <a:pt x="1034" y="235"/>
                    <a:pt x="1034" y="235"/>
                    <a:pt x="1034" y="235"/>
                  </a:cubicBezTo>
                  <a:cubicBezTo>
                    <a:pt x="1036" y="235"/>
                    <a:pt x="1038" y="236"/>
                    <a:pt x="1040" y="236"/>
                  </a:cubicBezTo>
                  <a:cubicBezTo>
                    <a:pt x="1049" y="236"/>
                    <a:pt x="1081" y="238"/>
                    <a:pt x="1083" y="242"/>
                  </a:cubicBezTo>
                  <a:cubicBezTo>
                    <a:pt x="1084" y="244"/>
                    <a:pt x="1084" y="245"/>
                    <a:pt x="1081" y="245"/>
                  </a:cubicBezTo>
                  <a:cubicBezTo>
                    <a:pt x="1082" y="245"/>
                    <a:pt x="1084" y="246"/>
                    <a:pt x="1085" y="247"/>
                  </a:cubicBezTo>
                  <a:cubicBezTo>
                    <a:pt x="1096" y="251"/>
                    <a:pt x="1087" y="253"/>
                    <a:pt x="1082" y="252"/>
                  </a:cubicBezTo>
                  <a:cubicBezTo>
                    <a:pt x="1081" y="252"/>
                    <a:pt x="1081" y="252"/>
                    <a:pt x="1081" y="253"/>
                  </a:cubicBezTo>
                  <a:cubicBezTo>
                    <a:pt x="1086" y="256"/>
                    <a:pt x="1081" y="259"/>
                    <a:pt x="1067" y="257"/>
                  </a:cubicBezTo>
                  <a:cubicBezTo>
                    <a:pt x="1073" y="260"/>
                    <a:pt x="1060" y="261"/>
                    <a:pt x="1045" y="256"/>
                  </a:cubicBezTo>
                  <a:cubicBezTo>
                    <a:pt x="1030" y="251"/>
                    <a:pt x="1028" y="250"/>
                    <a:pt x="1015" y="246"/>
                  </a:cubicBezTo>
                  <a:cubicBezTo>
                    <a:pt x="1013" y="248"/>
                    <a:pt x="1013" y="248"/>
                    <a:pt x="1013" y="248"/>
                  </a:cubicBezTo>
                  <a:cubicBezTo>
                    <a:pt x="999" y="244"/>
                    <a:pt x="984" y="239"/>
                    <a:pt x="970" y="234"/>
                  </a:cubicBezTo>
                  <a:cubicBezTo>
                    <a:pt x="976" y="244"/>
                    <a:pt x="978" y="252"/>
                    <a:pt x="973" y="255"/>
                  </a:cubicBezTo>
                  <a:cubicBezTo>
                    <a:pt x="1007" y="267"/>
                    <a:pt x="1033" y="283"/>
                    <a:pt x="1033" y="305"/>
                  </a:cubicBezTo>
                  <a:cubicBezTo>
                    <a:pt x="1042" y="306"/>
                    <a:pt x="1052" y="305"/>
                    <a:pt x="1059" y="303"/>
                  </a:cubicBezTo>
                  <a:cubicBezTo>
                    <a:pt x="1080" y="297"/>
                    <a:pt x="1108" y="309"/>
                    <a:pt x="1101" y="315"/>
                  </a:cubicBezTo>
                  <a:cubicBezTo>
                    <a:pt x="1095" y="320"/>
                    <a:pt x="1063" y="323"/>
                    <a:pt x="1046" y="320"/>
                  </a:cubicBezTo>
                  <a:cubicBezTo>
                    <a:pt x="1030" y="317"/>
                    <a:pt x="1029" y="319"/>
                    <a:pt x="1029" y="321"/>
                  </a:cubicBezTo>
                  <a:cubicBezTo>
                    <a:pt x="1030" y="323"/>
                    <a:pt x="1007" y="326"/>
                    <a:pt x="991" y="318"/>
                  </a:cubicBezTo>
                  <a:cubicBezTo>
                    <a:pt x="984" y="315"/>
                    <a:pt x="974" y="309"/>
                    <a:pt x="976" y="303"/>
                  </a:cubicBezTo>
                  <a:cubicBezTo>
                    <a:pt x="977" y="303"/>
                    <a:pt x="977" y="303"/>
                    <a:pt x="977" y="303"/>
                  </a:cubicBezTo>
                  <a:cubicBezTo>
                    <a:pt x="975" y="303"/>
                    <a:pt x="975" y="303"/>
                    <a:pt x="975" y="303"/>
                  </a:cubicBezTo>
                  <a:cubicBezTo>
                    <a:pt x="977" y="287"/>
                    <a:pt x="959" y="275"/>
                    <a:pt x="933" y="266"/>
                  </a:cubicBezTo>
                  <a:cubicBezTo>
                    <a:pt x="881" y="266"/>
                    <a:pt x="833" y="270"/>
                    <a:pt x="779" y="276"/>
                  </a:cubicBezTo>
                  <a:cubicBezTo>
                    <a:pt x="781" y="277"/>
                    <a:pt x="782" y="279"/>
                    <a:pt x="784" y="280"/>
                  </a:cubicBezTo>
                  <a:cubicBezTo>
                    <a:pt x="793" y="290"/>
                    <a:pt x="793" y="301"/>
                    <a:pt x="782" y="309"/>
                  </a:cubicBezTo>
                  <a:cubicBezTo>
                    <a:pt x="776" y="314"/>
                    <a:pt x="768" y="317"/>
                    <a:pt x="757" y="321"/>
                  </a:cubicBezTo>
                  <a:cubicBezTo>
                    <a:pt x="763" y="324"/>
                    <a:pt x="774" y="327"/>
                    <a:pt x="786" y="328"/>
                  </a:cubicBezTo>
                  <a:cubicBezTo>
                    <a:pt x="820" y="332"/>
                    <a:pt x="815" y="343"/>
                    <a:pt x="795" y="344"/>
                  </a:cubicBezTo>
                  <a:cubicBezTo>
                    <a:pt x="775" y="344"/>
                    <a:pt x="741" y="337"/>
                    <a:pt x="734" y="331"/>
                  </a:cubicBezTo>
                  <a:cubicBezTo>
                    <a:pt x="727" y="326"/>
                    <a:pt x="721" y="326"/>
                    <a:pt x="718" y="327"/>
                  </a:cubicBezTo>
                  <a:cubicBezTo>
                    <a:pt x="713" y="328"/>
                    <a:pt x="686" y="323"/>
                    <a:pt x="690" y="316"/>
                  </a:cubicBezTo>
                  <a:cubicBezTo>
                    <a:pt x="692" y="313"/>
                    <a:pt x="699" y="308"/>
                    <a:pt x="715" y="306"/>
                  </a:cubicBezTo>
                  <a:cubicBezTo>
                    <a:pt x="716" y="306"/>
                    <a:pt x="716" y="306"/>
                    <a:pt x="717" y="306"/>
                  </a:cubicBezTo>
                  <a:cubicBezTo>
                    <a:pt x="714" y="305"/>
                    <a:pt x="714" y="305"/>
                    <a:pt x="714" y="305"/>
                  </a:cubicBezTo>
                  <a:cubicBezTo>
                    <a:pt x="722" y="303"/>
                    <a:pt x="728" y="300"/>
                    <a:pt x="732" y="298"/>
                  </a:cubicBezTo>
                  <a:cubicBezTo>
                    <a:pt x="737" y="293"/>
                    <a:pt x="737" y="288"/>
                    <a:pt x="732" y="283"/>
                  </a:cubicBezTo>
                  <a:cubicBezTo>
                    <a:pt x="731" y="282"/>
                    <a:pt x="730" y="281"/>
                    <a:pt x="729" y="281"/>
                  </a:cubicBezTo>
                  <a:cubicBezTo>
                    <a:pt x="722" y="281"/>
                    <a:pt x="711" y="280"/>
                    <a:pt x="698" y="276"/>
                  </a:cubicBezTo>
                  <a:cubicBezTo>
                    <a:pt x="691" y="277"/>
                    <a:pt x="684" y="278"/>
                    <a:pt x="677" y="278"/>
                  </a:cubicBezTo>
                  <a:cubicBezTo>
                    <a:pt x="663" y="280"/>
                    <a:pt x="640" y="273"/>
                    <a:pt x="614" y="263"/>
                  </a:cubicBezTo>
                  <a:cubicBezTo>
                    <a:pt x="611" y="263"/>
                    <a:pt x="609" y="263"/>
                    <a:pt x="607" y="263"/>
                  </a:cubicBezTo>
                  <a:cubicBezTo>
                    <a:pt x="614" y="266"/>
                    <a:pt x="607" y="270"/>
                    <a:pt x="593" y="267"/>
                  </a:cubicBezTo>
                  <a:cubicBezTo>
                    <a:pt x="597" y="269"/>
                    <a:pt x="588" y="272"/>
                    <a:pt x="575" y="266"/>
                  </a:cubicBezTo>
                  <a:cubicBezTo>
                    <a:pt x="569" y="264"/>
                    <a:pt x="564" y="262"/>
                    <a:pt x="560" y="260"/>
                  </a:cubicBezTo>
                  <a:cubicBezTo>
                    <a:pt x="559" y="261"/>
                    <a:pt x="559" y="261"/>
                    <a:pt x="559" y="261"/>
                  </a:cubicBezTo>
                  <a:cubicBezTo>
                    <a:pt x="554" y="260"/>
                    <a:pt x="549" y="259"/>
                    <a:pt x="545" y="258"/>
                  </a:cubicBezTo>
                  <a:cubicBezTo>
                    <a:pt x="545" y="237"/>
                    <a:pt x="545" y="237"/>
                    <a:pt x="545" y="237"/>
                  </a:cubicBezTo>
                  <a:cubicBezTo>
                    <a:pt x="551" y="238"/>
                    <a:pt x="558" y="240"/>
                    <a:pt x="566" y="242"/>
                  </a:cubicBezTo>
                  <a:cubicBezTo>
                    <a:pt x="559" y="238"/>
                    <a:pt x="552" y="234"/>
                    <a:pt x="545" y="231"/>
                  </a:cubicBezTo>
                  <a:lnTo>
                    <a:pt x="545" y="78"/>
                  </a:lnTo>
                  <a:close/>
                  <a:moveTo>
                    <a:pt x="501" y="246"/>
                  </a:moveTo>
                  <a:cubicBezTo>
                    <a:pt x="465" y="277"/>
                    <a:pt x="412" y="306"/>
                    <a:pt x="346" y="308"/>
                  </a:cubicBezTo>
                  <a:cubicBezTo>
                    <a:pt x="244" y="312"/>
                    <a:pt x="151" y="268"/>
                    <a:pt x="168" y="209"/>
                  </a:cubicBezTo>
                  <a:cubicBezTo>
                    <a:pt x="121" y="150"/>
                    <a:pt x="121" y="150"/>
                    <a:pt x="121" y="150"/>
                  </a:cubicBezTo>
                  <a:cubicBezTo>
                    <a:pt x="0" y="91"/>
                    <a:pt x="18" y="42"/>
                    <a:pt x="127" y="43"/>
                  </a:cubicBezTo>
                  <a:cubicBezTo>
                    <a:pt x="210" y="44"/>
                    <a:pt x="338" y="83"/>
                    <a:pt x="430" y="119"/>
                  </a:cubicBezTo>
                  <a:cubicBezTo>
                    <a:pt x="433" y="102"/>
                    <a:pt x="460" y="87"/>
                    <a:pt x="514" y="88"/>
                  </a:cubicBezTo>
                  <a:cubicBezTo>
                    <a:pt x="518" y="84"/>
                    <a:pt x="529" y="80"/>
                    <a:pt x="545" y="78"/>
                  </a:cubicBezTo>
                  <a:cubicBezTo>
                    <a:pt x="545" y="231"/>
                    <a:pt x="545" y="231"/>
                    <a:pt x="545" y="231"/>
                  </a:cubicBezTo>
                  <a:cubicBezTo>
                    <a:pt x="542" y="229"/>
                    <a:pt x="542" y="229"/>
                    <a:pt x="542" y="229"/>
                  </a:cubicBezTo>
                  <a:cubicBezTo>
                    <a:pt x="523" y="230"/>
                    <a:pt x="523" y="230"/>
                    <a:pt x="523" y="230"/>
                  </a:cubicBezTo>
                  <a:cubicBezTo>
                    <a:pt x="529" y="232"/>
                    <a:pt x="536" y="234"/>
                    <a:pt x="545" y="237"/>
                  </a:cubicBezTo>
                  <a:cubicBezTo>
                    <a:pt x="545" y="258"/>
                    <a:pt x="545" y="258"/>
                    <a:pt x="545" y="258"/>
                  </a:cubicBezTo>
                  <a:cubicBezTo>
                    <a:pt x="528" y="254"/>
                    <a:pt x="513" y="250"/>
                    <a:pt x="501" y="246"/>
                  </a:cubicBezTo>
                  <a:close/>
                </a:path>
              </a:pathLst>
            </a:custGeom>
            <a:solidFill>
              <a:schemeClr val="tx1">
                <a:lumMod val="65000"/>
                <a:lumOff val="35000"/>
                <a:alpha val="2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20"/>
            <p:cNvSpPr>
              <a:spLocks/>
            </p:cNvSpPr>
            <p:nvPr/>
          </p:nvSpPr>
          <p:spPr bwMode="auto">
            <a:xfrm>
              <a:off x="8272692" y="3633723"/>
              <a:ext cx="333928" cy="404601"/>
            </a:xfrm>
            <a:custGeom>
              <a:avLst/>
              <a:gdLst>
                <a:gd name="T0" fmla="*/ 16 w 113"/>
                <a:gd name="T1" fmla="*/ 94 h 137"/>
                <a:gd name="T2" fmla="*/ 51 w 113"/>
                <a:gd name="T3" fmla="*/ 33 h 137"/>
                <a:gd name="T4" fmla="*/ 57 w 113"/>
                <a:gd name="T5" fmla="*/ 54 h 137"/>
                <a:gd name="T6" fmla="*/ 100 w 113"/>
                <a:gd name="T7" fmla="*/ 15 h 137"/>
                <a:gd name="T8" fmla="*/ 86 w 113"/>
                <a:gd name="T9" fmla="*/ 48 h 137"/>
                <a:gd name="T10" fmla="*/ 96 w 113"/>
                <a:gd name="T11" fmla="*/ 63 h 137"/>
                <a:gd name="T12" fmla="*/ 110 w 113"/>
                <a:gd name="T13" fmla="*/ 65 h 137"/>
                <a:gd name="T14" fmla="*/ 82 w 113"/>
                <a:gd name="T15" fmla="*/ 95 h 137"/>
                <a:gd name="T16" fmla="*/ 43 w 113"/>
                <a:gd name="T17" fmla="*/ 125 h 137"/>
                <a:gd name="T18" fmla="*/ 16 w 113"/>
                <a:gd name="T19" fmla="*/ 9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37">
                  <a:moveTo>
                    <a:pt x="16" y="94"/>
                  </a:moveTo>
                  <a:cubicBezTo>
                    <a:pt x="23" y="79"/>
                    <a:pt x="43" y="25"/>
                    <a:pt x="51" y="33"/>
                  </a:cubicBezTo>
                  <a:cubicBezTo>
                    <a:pt x="58" y="40"/>
                    <a:pt x="45" y="70"/>
                    <a:pt x="57" y="54"/>
                  </a:cubicBezTo>
                  <a:cubicBezTo>
                    <a:pt x="70" y="38"/>
                    <a:pt x="98" y="0"/>
                    <a:pt x="100" y="15"/>
                  </a:cubicBezTo>
                  <a:cubicBezTo>
                    <a:pt x="100" y="20"/>
                    <a:pt x="90" y="42"/>
                    <a:pt x="86" y="48"/>
                  </a:cubicBezTo>
                  <a:cubicBezTo>
                    <a:pt x="102" y="32"/>
                    <a:pt x="113" y="33"/>
                    <a:pt x="96" y="63"/>
                  </a:cubicBezTo>
                  <a:cubicBezTo>
                    <a:pt x="92" y="71"/>
                    <a:pt x="109" y="59"/>
                    <a:pt x="110" y="65"/>
                  </a:cubicBezTo>
                  <a:cubicBezTo>
                    <a:pt x="111" y="70"/>
                    <a:pt x="97" y="85"/>
                    <a:pt x="82" y="95"/>
                  </a:cubicBezTo>
                  <a:cubicBezTo>
                    <a:pt x="67" y="105"/>
                    <a:pt x="58" y="113"/>
                    <a:pt x="43" y="125"/>
                  </a:cubicBezTo>
                  <a:cubicBezTo>
                    <a:pt x="28" y="137"/>
                    <a:pt x="0" y="116"/>
                    <a:pt x="16" y="94"/>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21"/>
            <p:cNvSpPr>
              <a:spLocks/>
            </p:cNvSpPr>
            <p:nvPr/>
          </p:nvSpPr>
          <p:spPr bwMode="auto">
            <a:xfrm>
              <a:off x="7765616" y="3875777"/>
              <a:ext cx="678457" cy="434637"/>
            </a:xfrm>
            <a:custGeom>
              <a:avLst/>
              <a:gdLst>
                <a:gd name="T0" fmla="*/ 384 w 384"/>
                <a:gd name="T1" fmla="*/ 57 h 246"/>
                <a:gd name="T2" fmla="*/ 369 w 384"/>
                <a:gd name="T3" fmla="*/ 75 h 246"/>
                <a:gd name="T4" fmla="*/ 353 w 384"/>
                <a:gd name="T5" fmla="*/ 92 h 246"/>
                <a:gd name="T6" fmla="*/ 333 w 384"/>
                <a:gd name="T7" fmla="*/ 109 h 246"/>
                <a:gd name="T8" fmla="*/ 313 w 384"/>
                <a:gd name="T9" fmla="*/ 124 h 246"/>
                <a:gd name="T10" fmla="*/ 291 w 384"/>
                <a:gd name="T11" fmla="*/ 139 h 246"/>
                <a:gd name="T12" fmla="*/ 267 w 384"/>
                <a:gd name="T13" fmla="*/ 154 h 246"/>
                <a:gd name="T14" fmla="*/ 244 w 384"/>
                <a:gd name="T15" fmla="*/ 167 h 246"/>
                <a:gd name="T16" fmla="*/ 219 w 384"/>
                <a:gd name="T17" fmla="*/ 181 h 246"/>
                <a:gd name="T18" fmla="*/ 194 w 384"/>
                <a:gd name="T19" fmla="*/ 192 h 246"/>
                <a:gd name="T20" fmla="*/ 169 w 384"/>
                <a:gd name="T21" fmla="*/ 204 h 246"/>
                <a:gd name="T22" fmla="*/ 142 w 384"/>
                <a:gd name="T23" fmla="*/ 214 h 246"/>
                <a:gd name="T24" fmla="*/ 115 w 384"/>
                <a:gd name="T25" fmla="*/ 223 h 246"/>
                <a:gd name="T26" fmla="*/ 88 w 384"/>
                <a:gd name="T27" fmla="*/ 231 h 246"/>
                <a:gd name="T28" fmla="*/ 62 w 384"/>
                <a:gd name="T29" fmla="*/ 238 h 246"/>
                <a:gd name="T30" fmla="*/ 36 w 384"/>
                <a:gd name="T31" fmla="*/ 243 h 246"/>
                <a:gd name="T32" fmla="*/ 10 w 384"/>
                <a:gd name="T33" fmla="*/ 246 h 246"/>
                <a:gd name="T34" fmla="*/ 10 w 384"/>
                <a:gd name="T35" fmla="*/ 154 h 246"/>
                <a:gd name="T36" fmla="*/ 31 w 384"/>
                <a:gd name="T37" fmla="*/ 149 h 246"/>
                <a:gd name="T38" fmla="*/ 53 w 384"/>
                <a:gd name="T39" fmla="*/ 144 h 246"/>
                <a:gd name="T40" fmla="*/ 77 w 384"/>
                <a:gd name="T41" fmla="*/ 139 h 246"/>
                <a:gd name="T42" fmla="*/ 98 w 384"/>
                <a:gd name="T43" fmla="*/ 131 h 246"/>
                <a:gd name="T44" fmla="*/ 122 w 384"/>
                <a:gd name="T45" fmla="*/ 122 h 246"/>
                <a:gd name="T46" fmla="*/ 145 w 384"/>
                <a:gd name="T47" fmla="*/ 114 h 246"/>
                <a:gd name="T48" fmla="*/ 167 w 384"/>
                <a:gd name="T49" fmla="*/ 104 h 246"/>
                <a:gd name="T50" fmla="*/ 189 w 384"/>
                <a:gd name="T51" fmla="*/ 92 h 246"/>
                <a:gd name="T52" fmla="*/ 210 w 384"/>
                <a:gd name="T53" fmla="*/ 80 h 246"/>
                <a:gd name="T54" fmla="*/ 231 w 384"/>
                <a:gd name="T55" fmla="*/ 69 h 246"/>
                <a:gd name="T56" fmla="*/ 249 w 384"/>
                <a:gd name="T57" fmla="*/ 57 h 246"/>
                <a:gd name="T58" fmla="*/ 266 w 384"/>
                <a:gd name="T59" fmla="*/ 44 h 246"/>
                <a:gd name="T60" fmla="*/ 282 w 384"/>
                <a:gd name="T61" fmla="*/ 30 h 246"/>
                <a:gd name="T62" fmla="*/ 296 w 384"/>
                <a:gd name="T63" fmla="*/ 18 h 246"/>
                <a:gd name="T64" fmla="*/ 307 w 384"/>
                <a:gd name="T65" fmla="*/ 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4" h="246">
                  <a:moveTo>
                    <a:pt x="313" y="0"/>
                  </a:moveTo>
                  <a:lnTo>
                    <a:pt x="384" y="57"/>
                  </a:lnTo>
                  <a:lnTo>
                    <a:pt x="378" y="65"/>
                  </a:lnTo>
                  <a:lnTo>
                    <a:pt x="369" y="75"/>
                  </a:lnTo>
                  <a:lnTo>
                    <a:pt x="361" y="84"/>
                  </a:lnTo>
                  <a:lnTo>
                    <a:pt x="353" y="92"/>
                  </a:lnTo>
                  <a:lnTo>
                    <a:pt x="343" y="100"/>
                  </a:lnTo>
                  <a:lnTo>
                    <a:pt x="333" y="109"/>
                  </a:lnTo>
                  <a:lnTo>
                    <a:pt x="323" y="117"/>
                  </a:lnTo>
                  <a:lnTo>
                    <a:pt x="313" y="124"/>
                  </a:lnTo>
                  <a:lnTo>
                    <a:pt x="302" y="132"/>
                  </a:lnTo>
                  <a:lnTo>
                    <a:pt x="291" y="139"/>
                  </a:lnTo>
                  <a:lnTo>
                    <a:pt x="279" y="147"/>
                  </a:lnTo>
                  <a:lnTo>
                    <a:pt x="267" y="154"/>
                  </a:lnTo>
                  <a:lnTo>
                    <a:pt x="256" y="161"/>
                  </a:lnTo>
                  <a:lnTo>
                    <a:pt x="244" y="167"/>
                  </a:lnTo>
                  <a:lnTo>
                    <a:pt x="232" y="174"/>
                  </a:lnTo>
                  <a:lnTo>
                    <a:pt x="219" y="181"/>
                  </a:lnTo>
                  <a:lnTo>
                    <a:pt x="207" y="187"/>
                  </a:lnTo>
                  <a:lnTo>
                    <a:pt x="194" y="192"/>
                  </a:lnTo>
                  <a:lnTo>
                    <a:pt x="180" y="199"/>
                  </a:lnTo>
                  <a:lnTo>
                    <a:pt x="169" y="204"/>
                  </a:lnTo>
                  <a:lnTo>
                    <a:pt x="155" y="209"/>
                  </a:lnTo>
                  <a:lnTo>
                    <a:pt x="142" y="214"/>
                  </a:lnTo>
                  <a:lnTo>
                    <a:pt x="128" y="219"/>
                  </a:lnTo>
                  <a:lnTo>
                    <a:pt x="115" y="223"/>
                  </a:lnTo>
                  <a:lnTo>
                    <a:pt x="102" y="228"/>
                  </a:lnTo>
                  <a:lnTo>
                    <a:pt x="88" y="231"/>
                  </a:lnTo>
                  <a:lnTo>
                    <a:pt x="75" y="234"/>
                  </a:lnTo>
                  <a:lnTo>
                    <a:pt x="62" y="238"/>
                  </a:lnTo>
                  <a:lnTo>
                    <a:pt x="50" y="241"/>
                  </a:lnTo>
                  <a:lnTo>
                    <a:pt x="36" y="243"/>
                  </a:lnTo>
                  <a:lnTo>
                    <a:pt x="23" y="244"/>
                  </a:lnTo>
                  <a:lnTo>
                    <a:pt x="10" y="246"/>
                  </a:lnTo>
                  <a:lnTo>
                    <a:pt x="0" y="154"/>
                  </a:lnTo>
                  <a:lnTo>
                    <a:pt x="10" y="154"/>
                  </a:lnTo>
                  <a:lnTo>
                    <a:pt x="20" y="152"/>
                  </a:lnTo>
                  <a:lnTo>
                    <a:pt x="31" y="149"/>
                  </a:lnTo>
                  <a:lnTo>
                    <a:pt x="41" y="147"/>
                  </a:lnTo>
                  <a:lnTo>
                    <a:pt x="53" y="144"/>
                  </a:lnTo>
                  <a:lnTo>
                    <a:pt x="65" y="142"/>
                  </a:lnTo>
                  <a:lnTo>
                    <a:pt x="77" y="139"/>
                  </a:lnTo>
                  <a:lnTo>
                    <a:pt x="87" y="136"/>
                  </a:lnTo>
                  <a:lnTo>
                    <a:pt x="98" y="131"/>
                  </a:lnTo>
                  <a:lnTo>
                    <a:pt x="110" y="127"/>
                  </a:lnTo>
                  <a:lnTo>
                    <a:pt x="122" y="122"/>
                  </a:lnTo>
                  <a:lnTo>
                    <a:pt x="133" y="119"/>
                  </a:lnTo>
                  <a:lnTo>
                    <a:pt x="145" y="114"/>
                  </a:lnTo>
                  <a:lnTo>
                    <a:pt x="155" y="109"/>
                  </a:lnTo>
                  <a:lnTo>
                    <a:pt x="167" y="104"/>
                  </a:lnTo>
                  <a:lnTo>
                    <a:pt x="179" y="99"/>
                  </a:lnTo>
                  <a:lnTo>
                    <a:pt x="189" y="92"/>
                  </a:lnTo>
                  <a:lnTo>
                    <a:pt x="199" y="87"/>
                  </a:lnTo>
                  <a:lnTo>
                    <a:pt x="210" y="80"/>
                  </a:lnTo>
                  <a:lnTo>
                    <a:pt x="220" y="75"/>
                  </a:lnTo>
                  <a:lnTo>
                    <a:pt x="231" y="69"/>
                  </a:lnTo>
                  <a:lnTo>
                    <a:pt x="239" y="62"/>
                  </a:lnTo>
                  <a:lnTo>
                    <a:pt x="249" y="57"/>
                  </a:lnTo>
                  <a:lnTo>
                    <a:pt x="257" y="50"/>
                  </a:lnTo>
                  <a:lnTo>
                    <a:pt x="266" y="44"/>
                  </a:lnTo>
                  <a:lnTo>
                    <a:pt x="274" y="37"/>
                  </a:lnTo>
                  <a:lnTo>
                    <a:pt x="282" y="30"/>
                  </a:lnTo>
                  <a:lnTo>
                    <a:pt x="289" y="23"/>
                  </a:lnTo>
                  <a:lnTo>
                    <a:pt x="296" y="18"/>
                  </a:lnTo>
                  <a:lnTo>
                    <a:pt x="301" y="12"/>
                  </a:lnTo>
                  <a:lnTo>
                    <a:pt x="307" y="5"/>
                  </a:lnTo>
                  <a:lnTo>
                    <a:pt x="313"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22"/>
            <p:cNvSpPr>
              <a:spLocks/>
            </p:cNvSpPr>
            <p:nvPr/>
          </p:nvSpPr>
          <p:spPr bwMode="auto">
            <a:xfrm>
              <a:off x="6454639" y="3555983"/>
              <a:ext cx="1390483" cy="1448788"/>
            </a:xfrm>
            <a:custGeom>
              <a:avLst/>
              <a:gdLst>
                <a:gd name="T0" fmla="*/ 194 w 470"/>
                <a:gd name="T1" fmla="*/ 17 h 490"/>
                <a:gd name="T2" fmla="*/ 453 w 470"/>
                <a:gd name="T3" fmla="*/ 214 h 490"/>
                <a:gd name="T4" fmla="*/ 256 w 470"/>
                <a:gd name="T5" fmla="*/ 473 h 490"/>
                <a:gd name="T6" fmla="*/ 17 w 470"/>
                <a:gd name="T7" fmla="*/ 274 h 490"/>
                <a:gd name="T8" fmla="*/ 194 w 470"/>
                <a:gd name="T9" fmla="*/ 17 h 490"/>
              </a:gdLst>
              <a:ahLst/>
              <a:cxnLst>
                <a:cxn ang="0">
                  <a:pos x="T0" y="T1"/>
                </a:cxn>
                <a:cxn ang="0">
                  <a:pos x="T2" y="T3"/>
                </a:cxn>
                <a:cxn ang="0">
                  <a:pos x="T4" y="T5"/>
                </a:cxn>
                <a:cxn ang="0">
                  <a:pos x="T6" y="T7"/>
                </a:cxn>
                <a:cxn ang="0">
                  <a:pos x="T8" y="T9"/>
                </a:cxn>
              </a:cxnLst>
              <a:rect l="0" t="0" r="r" b="b"/>
              <a:pathLst>
                <a:path w="470" h="490">
                  <a:moveTo>
                    <a:pt x="194" y="17"/>
                  </a:moveTo>
                  <a:cubicBezTo>
                    <a:pt x="320" y="0"/>
                    <a:pt x="436" y="89"/>
                    <a:pt x="453" y="214"/>
                  </a:cubicBezTo>
                  <a:cubicBezTo>
                    <a:pt x="470" y="340"/>
                    <a:pt x="381" y="456"/>
                    <a:pt x="256" y="473"/>
                  </a:cubicBezTo>
                  <a:cubicBezTo>
                    <a:pt x="130" y="490"/>
                    <a:pt x="34" y="399"/>
                    <a:pt x="17" y="274"/>
                  </a:cubicBezTo>
                  <a:cubicBezTo>
                    <a:pt x="0" y="148"/>
                    <a:pt x="68" y="34"/>
                    <a:pt x="194" y="17"/>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6518244" y="4310413"/>
              <a:ext cx="1512394" cy="1381650"/>
              <a:chOff x="7244172" y="4818414"/>
              <a:chExt cx="1512394" cy="1381650"/>
            </a:xfrm>
          </p:grpSpPr>
          <p:sp>
            <p:nvSpPr>
              <p:cNvPr id="85" name="Freeform 23"/>
              <p:cNvSpPr>
                <a:spLocks/>
              </p:cNvSpPr>
              <p:nvPr/>
            </p:nvSpPr>
            <p:spPr bwMode="auto">
              <a:xfrm>
                <a:off x="7586935" y="5336091"/>
                <a:ext cx="300359" cy="618385"/>
              </a:xfrm>
              <a:custGeom>
                <a:avLst/>
                <a:gdLst>
                  <a:gd name="T0" fmla="*/ 0 w 102"/>
                  <a:gd name="T1" fmla="*/ 0 h 209"/>
                  <a:gd name="T2" fmla="*/ 16 w 102"/>
                  <a:gd name="T3" fmla="*/ 209 h 209"/>
                </a:gdLst>
                <a:ahLst/>
                <a:cxnLst>
                  <a:cxn ang="0">
                    <a:pos x="T0" y="T1"/>
                  </a:cxn>
                  <a:cxn ang="0">
                    <a:pos x="T2" y="T3"/>
                  </a:cxn>
                </a:cxnLst>
                <a:rect l="0" t="0" r="r" b="b"/>
                <a:pathLst>
                  <a:path w="102" h="209">
                    <a:moveTo>
                      <a:pt x="0" y="0"/>
                    </a:moveTo>
                    <a:cubicBezTo>
                      <a:pt x="76" y="60"/>
                      <a:pt x="102" y="160"/>
                      <a:pt x="16" y="209"/>
                    </a:cubicBezTo>
                  </a:path>
                </a:pathLst>
              </a:custGeom>
              <a:solidFill>
                <a:schemeClr val="tx1">
                  <a:lumMod val="65000"/>
                  <a:lumOff val="35000"/>
                </a:schemeClr>
              </a:solidFill>
              <a:ln w="146050" cap="flat">
                <a:solidFill>
                  <a:schemeClr val="tx1">
                    <a:lumMod val="75000"/>
                    <a:lumOff val="2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24"/>
              <p:cNvSpPr>
                <a:spLocks/>
              </p:cNvSpPr>
              <p:nvPr/>
            </p:nvSpPr>
            <p:spPr bwMode="auto">
              <a:xfrm>
                <a:off x="8364333" y="5802531"/>
                <a:ext cx="392233" cy="249121"/>
              </a:xfrm>
              <a:custGeom>
                <a:avLst/>
                <a:gdLst>
                  <a:gd name="T0" fmla="*/ 6 w 133"/>
                  <a:gd name="T1" fmla="*/ 23 h 84"/>
                  <a:gd name="T2" fmla="*/ 8 w 133"/>
                  <a:gd name="T3" fmla="*/ 64 h 84"/>
                  <a:gd name="T4" fmla="*/ 45 w 133"/>
                  <a:gd name="T5" fmla="*/ 70 h 84"/>
                  <a:gd name="T6" fmla="*/ 62 w 133"/>
                  <a:gd name="T7" fmla="*/ 69 h 84"/>
                  <a:gd name="T8" fmla="*/ 122 w 133"/>
                  <a:gd name="T9" fmla="*/ 54 h 84"/>
                  <a:gd name="T10" fmla="*/ 89 w 133"/>
                  <a:gd name="T11" fmla="*/ 24 h 84"/>
                  <a:gd name="T12" fmla="*/ 39 w 133"/>
                  <a:gd name="T13" fmla="*/ 13 h 84"/>
                  <a:gd name="T14" fmla="*/ 6 w 133"/>
                  <a:gd name="T15" fmla="*/ 23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84">
                    <a:moveTo>
                      <a:pt x="6" y="23"/>
                    </a:moveTo>
                    <a:cubicBezTo>
                      <a:pt x="0" y="39"/>
                      <a:pt x="4" y="55"/>
                      <a:pt x="8" y="64"/>
                    </a:cubicBezTo>
                    <a:cubicBezTo>
                      <a:pt x="18" y="84"/>
                      <a:pt x="44" y="76"/>
                      <a:pt x="45" y="70"/>
                    </a:cubicBezTo>
                    <a:cubicBezTo>
                      <a:pt x="45" y="66"/>
                      <a:pt x="48" y="61"/>
                      <a:pt x="62" y="69"/>
                    </a:cubicBezTo>
                    <a:cubicBezTo>
                      <a:pt x="76" y="76"/>
                      <a:pt x="110" y="69"/>
                      <a:pt x="122" y="54"/>
                    </a:cubicBezTo>
                    <a:cubicBezTo>
                      <a:pt x="133" y="39"/>
                      <a:pt x="116" y="7"/>
                      <a:pt x="89" y="24"/>
                    </a:cubicBezTo>
                    <a:cubicBezTo>
                      <a:pt x="70" y="35"/>
                      <a:pt x="44" y="26"/>
                      <a:pt x="39" y="13"/>
                    </a:cubicBezTo>
                    <a:cubicBezTo>
                      <a:pt x="34" y="0"/>
                      <a:pt x="13" y="10"/>
                      <a:pt x="6" y="2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5"/>
              <p:cNvSpPr>
                <a:spLocks/>
              </p:cNvSpPr>
              <p:nvPr/>
            </p:nvSpPr>
            <p:spPr bwMode="auto">
              <a:xfrm>
                <a:off x="8041006" y="5295455"/>
                <a:ext cx="574215" cy="598950"/>
              </a:xfrm>
              <a:custGeom>
                <a:avLst/>
                <a:gdLst>
                  <a:gd name="T0" fmla="*/ 0 w 194"/>
                  <a:gd name="T1" fmla="*/ 0 h 203"/>
                  <a:gd name="T2" fmla="*/ 141 w 194"/>
                  <a:gd name="T3" fmla="*/ 203 h 203"/>
                </a:gdLst>
                <a:ahLst/>
                <a:cxnLst>
                  <a:cxn ang="0">
                    <a:pos x="T0" y="T1"/>
                  </a:cxn>
                  <a:cxn ang="0">
                    <a:pos x="T2" y="T3"/>
                  </a:cxn>
                </a:cxnLst>
                <a:rect l="0" t="0" r="r" b="b"/>
                <a:pathLst>
                  <a:path w="194" h="203">
                    <a:moveTo>
                      <a:pt x="0" y="0"/>
                    </a:moveTo>
                    <a:cubicBezTo>
                      <a:pt x="39" y="21"/>
                      <a:pt x="194" y="58"/>
                      <a:pt x="141" y="203"/>
                    </a:cubicBezTo>
                  </a:path>
                </a:pathLst>
              </a:custGeom>
              <a:solidFill>
                <a:schemeClr val="tx1">
                  <a:lumMod val="65000"/>
                  <a:lumOff val="35000"/>
                </a:schemeClr>
              </a:solidFill>
              <a:ln w="146050" cap="flat">
                <a:solidFill>
                  <a:schemeClr val="tx1">
                    <a:lumMod val="75000"/>
                    <a:lumOff val="2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26"/>
              <p:cNvSpPr>
                <a:spLocks/>
              </p:cNvSpPr>
              <p:nvPr/>
            </p:nvSpPr>
            <p:spPr bwMode="auto">
              <a:xfrm>
                <a:off x="7473858" y="5883804"/>
                <a:ext cx="376332" cy="316260"/>
              </a:xfrm>
              <a:custGeom>
                <a:avLst/>
                <a:gdLst>
                  <a:gd name="T0" fmla="*/ 44 w 127"/>
                  <a:gd name="T1" fmla="*/ 4 h 107"/>
                  <a:gd name="T2" fmla="*/ 10 w 127"/>
                  <a:gd name="T3" fmla="*/ 31 h 107"/>
                  <a:gd name="T4" fmla="*/ 29 w 127"/>
                  <a:gd name="T5" fmla="*/ 60 h 107"/>
                  <a:gd name="T6" fmla="*/ 41 w 127"/>
                  <a:gd name="T7" fmla="*/ 72 h 107"/>
                  <a:gd name="T8" fmla="*/ 91 w 127"/>
                  <a:gd name="T9" fmla="*/ 106 h 107"/>
                  <a:gd name="T10" fmla="*/ 96 w 127"/>
                  <a:gd name="T11" fmla="*/ 63 h 107"/>
                  <a:gd name="T12" fmla="*/ 73 w 127"/>
                  <a:gd name="T13" fmla="*/ 21 h 107"/>
                  <a:gd name="T14" fmla="*/ 44 w 127"/>
                  <a:gd name="T15" fmla="*/ 4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07">
                    <a:moveTo>
                      <a:pt x="44" y="4"/>
                    </a:moveTo>
                    <a:cubicBezTo>
                      <a:pt x="26" y="9"/>
                      <a:pt x="15" y="22"/>
                      <a:pt x="10" y="31"/>
                    </a:cubicBezTo>
                    <a:cubicBezTo>
                      <a:pt x="0" y="50"/>
                      <a:pt x="23" y="64"/>
                      <a:pt x="29" y="60"/>
                    </a:cubicBezTo>
                    <a:cubicBezTo>
                      <a:pt x="32" y="58"/>
                      <a:pt x="38" y="57"/>
                      <a:pt x="41" y="72"/>
                    </a:cubicBezTo>
                    <a:cubicBezTo>
                      <a:pt x="43" y="87"/>
                      <a:pt x="72" y="107"/>
                      <a:pt x="91" y="106"/>
                    </a:cubicBezTo>
                    <a:cubicBezTo>
                      <a:pt x="111" y="105"/>
                      <a:pt x="127" y="73"/>
                      <a:pt x="96" y="63"/>
                    </a:cubicBezTo>
                    <a:cubicBezTo>
                      <a:pt x="74" y="57"/>
                      <a:pt x="66" y="33"/>
                      <a:pt x="73" y="21"/>
                    </a:cubicBezTo>
                    <a:cubicBezTo>
                      <a:pt x="81" y="10"/>
                      <a:pt x="59" y="0"/>
                      <a:pt x="44" y="4"/>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27"/>
              <p:cNvSpPr>
                <a:spLocks/>
              </p:cNvSpPr>
              <p:nvPr/>
            </p:nvSpPr>
            <p:spPr bwMode="auto">
              <a:xfrm>
                <a:off x="7244172" y="4818414"/>
                <a:ext cx="1265040" cy="899309"/>
              </a:xfrm>
              <a:custGeom>
                <a:avLst/>
                <a:gdLst>
                  <a:gd name="T0" fmla="*/ 414 w 428"/>
                  <a:gd name="T1" fmla="*/ 0 h 304"/>
                  <a:gd name="T2" fmla="*/ 419 w 428"/>
                  <a:gd name="T3" fmla="*/ 25 h 304"/>
                  <a:gd name="T4" fmla="*/ 384 w 428"/>
                  <a:gd name="T5" fmla="*/ 257 h 304"/>
                  <a:gd name="T6" fmla="*/ 158 w 428"/>
                  <a:gd name="T7" fmla="*/ 294 h 304"/>
                  <a:gd name="T8" fmla="*/ 19 w 428"/>
                  <a:gd name="T9" fmla="*/ 90 h 304"/>
                  <a:gd name="T10" fmla="*/ 7 w 428"/>
                  <a:gd name="T11" fmla="*/ 12 h 304"/>
                  <a:gd name="T12" fmla="*/ 414 w 428"/>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28" h="304">
                    <a:moveTo>
                      <a:pt x="414" y="0"/>
                    </a:moveTo>
                    <a:cubicBezTo>
                      <a:pt x="416" y="8"/>
                      <a:pt x="418" y="17"/>
                      <a:pt x="419" y="25"/>
                    </a:cubicBezTo>
                    <a:cubicBezTo>
                      <a:pt x="428" y="91"/>
                      <a:pt x="413" y="258"/>
                      <a:pt x="384" y="257"/>
                    </a:cubicBezTo>
                    <a:cubicBezTo>
                      <a:pt x="313" y="253"/>
                      <a:pt x="244" y="273"/>
                      <a:pt x="158" y="294"/>
                    </a:cubicBezTo>
                    <a:cubicBezTo>
                      <a:pt x="118" y="304"/>
                      <a:pt x="28" y="150"/>
                      <a:pt x="19" y="90"/>
                    </a:cubicBezTo>
                    <a:cubicBezTo>
                      <a:pt x="16" y="63"/>
                      <a:pt x="0" y="37"/>
                      <a:pt x="7" y="12"/>
                    </a:cubicBezTo>
                    <a:cubicBezTo>
                      <a:pt x="69" y="113"/>
                      <a:pt x="306" y="151"/>
                      <a:pt x="414"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 name="Freeform 28"/>
            <p:cNvSpPr>
              <a:spLocks/>
            </p:cNvSpPr>
            <p:nvPr/>
          </p:nvSpPr>
          <p:spPr bwMode="auto">
            <a:xfrm>
              <a:off x="6419303" y="4103696"/>
              <a:ext cx="1427587" cy="1093659"/>
            </a:xfrm>
            <a:custGeom>
              <a:avLst/>
              <a:gdLst>
                <a:gd name="T0" fmla="*/ 459 w 483"/>
                <a:gd name="T1" fmla="*/ 0 h 370"/>
                <a:gd name="T2" fmla="*/ 465 w 483"/>
                <a:gd name="T3" fmla="*/ 29 h 370"/>
                <a:gd name="T4" fmla="*/ 450 w 483"/>
                <a:gd name="T5" fmla="*/ 297 h 370"/>
                <a:gd name="T6" fmla="*/ 141 w 483"/>
                <a:gd name="T7" fmla="*/ 358 h 370"/>
                <a:gd name="T8" fmla="*/ 27 w 483"/>
                <a:gd name="T9" fmla="*/ 40 h 370"/>
                <a:gd name="T10" fmla="*/ 289 w 483"/>
                <a:gd name="T11" fmla="*/ 108 h 370"/>
                <a:gd name="T12" fmla="*/ 459 w 483"/>
                <a:gd name="T13" fmla="*/ 0 h 370"/>
              </a:gdLst>
              <a:ahLst/>
              <a:cxnLst>
                <a:cxn ang="0">
                  <a:pos x="T0" y="T1"/>
                </a:cxn>
                <a:cxn ang="0">
                  <a:pos x="T2" y="T3"/>
                </a:cxn>
                <a:cxn ang="0">
                  <a:pos x="T4" y="T5"/>
                </a:cxn>
                <a:cxn ang="0">
                  <a:pos x="T6" y="T7"/>
                </a:cxn>
                <a:cxn ang="0">
                  <a:pos x="T8" y="T9"/>
                </a:cxn>
                <a:cxn ang="0">
                  <a:pos x="T10" y="T11"/>
                </a:cxn>
                <a:cxn ang="0">
                  <a:pos x="T12" y="T13"/>
                </a:cxn>
              </a:cxnLst>
              <a:rect l="0" t="0" r="r" b="b"/>
              <a:pathLst>
                <a:path w="483" h="370">
                  <a:moveTo>
                    <a:pt x="459" y="0"/>
                  </a:moveTo>
                  <a:cubicBezTo>
                    <a:pt x="461" y="9"/>
                    <a:pt x="463" y="19"/>
                    <a:pt x="465" y="29"/>
                  </a:cubicBezTo>
                  <a:cubicBezTo>
                    <a:pt x="475" y="107"/>
                    <a:pt x="483" y="297"/>
                    <a:pt x="450" y="297"/>
                  </a:cubicBezTo>
                  <a:cubicBezTo>
                    <a:pt x="357" y="299"/>
                    <a:pt x="236" y="337"/>
                    <a:pt x="141" y="358"/>
                  </a:cubicBezTo>
                  <a:cubicBezTo>
                    <a:pt x="88" y="370"/>
                    <a:pt x="0" y="143"/>
                    <a:pt x="27" y="40"/>
                  </a:cubicBezTo>
                  <a:cubicBezTo>
                    <a:pt x="70" y="110"/>
                    <a:pt x="181" y="128"/>
                    <a:pt x="289" y="108"/>
                  </a:cubicBezTo>
                  <a:cubicBezTo>
                    <a:pt x="358" y="95"/>
                    <a:pt x="407" y="72"/>
                    <a:pt x="459"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9"/>
            <p:cNvSpPr>
              <a:spLocks/>
            </p:cNvSpPr>
            <p:nvPr/>
          </p:nvSpPr>
          <p:spPr bwMode="auto">
            <a:xfrm>
              <a:off x="7362782" y="4783920"/>
              <a:ext cx="53004" cy="229686"/>
            </a:xfrm>
            <a:custGeom>
              <a:avLst/>
              <a:gdLst>
                <a:gd name="T0" fmla="*/ 0 w 18"/>
                <a:gd name="T1" fmla="*/ 0 h 78"/>
                <a:gd name="T2" fmla="*/ 18 w 18"/>
                <a:gd name="T3" fmla="*/ 78 h 78"/>
                <a:gd name="T4" fmla="*/ 0 w 18"/>
                <a:gd name="T5" fmla="*/ 0 h 78"/>
              </a:gdLst>
              <a:ahLst/>
              <a:cxnLst>
                <a:cxn ang="0">
                  <a:pos x="T0" y="T1"/>
                </a:cxn>
                <a:cxn ang="0">
                  <a:pos x="T2" y="T3"/>
                </a:cxn>
                <a:cxn ang="0">
                  <a:pos x="T4" y="T5"/>
                </a:cxn>
              </a:cxnLst>
              <a:rect l="0" t="0" r="r" b="b"/>
              <a:pathLst>
                <a:path w="18" h="78">
                  <a:moveTo>
                    <a:pt x="0" y="0"/>
                  </a:moveTo>
                  <a:cubicBezTo>
                    <a:pt x="4" y="19"/>
                    <a:pt x="7" y="64"/>
                    <a:pt x="18" y="78"/>
                  </a:cubicBezTo>
                  <a:cubicBezTo>
                    <a:pt x="16" y="56"/>
                    <a:pt x="12" y="44"/>
                    <a:pt x="0" y="0"/>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9"/>
            <p:cNvSpPr>
              <a:spLocks/>
            </p:cNvSpPr>
            <p:nvPr/>
          </p:nvSpPr>
          <p:spPr bwMode="auto">
            <a:xfrm>
              <a:off x="6494895" y="3558040"/>
              <a:ext cx="1078138" cy="555971"/>
            </a:xfrm>
            <a:custGeom>
              <a:avLst/>
              <a:gdLst>
                <a:gd name="connsiteX0" fmla="*/ 706393 w 1078138"/>
                <a:gd name="connsiteY0" fmla="*/ 371 h 555971"/>
                <a:gd name="connsiteX1" fmla="*/ 1078138 w 1078138"/>
                <a:gd name="connsiteY1" fmla="*/ 208855 h 555971"/>
                <a:gd name="connsiteX2" fmla="*/ 716010 w 1078138"/>
                <a:gd name="connsiteY2" fmla="*/ 226734 h 555971"/>
                <a:gd name="connsiteX3" fmla="*/ 652251 w 1078138"/>
                <a:gd name="connsiteY3" fmla="*/ 211186 h 555971"/>
                <a:gd name="connsiteX4" fmla="*/ 564524 w 1078138"/>
                <a:gd name="connsiteY4" fmla="*/ 300612 h 555971"/>
                <a:gd name="connsiteX5" fmla="*/ 7151 w 1078138"/>
                <a:gd name="connsiteY5" fmla="*/ 553843 h 555971"/>
                <a:gd name="connsiteX6" fmla="*/ 480112 w 1078138"/>
                <a:gd name="connsiteY6" fmla="*/ 34361 h 555971"/>
                <a:gd name="connsiteX7" fmla="*/ 508627 w 1078138"/>
                <a:gd name="connsiteY7" fmla="*/ 36742 h 555971"/>
                <a:gd name="connsiteX8" fmla="*/ 547113 w 1078138"/>
                <a:gd name="connsiteY8" fmla="*/ 21762 h 555971"/>
                <a:gd name="connsiteX9" fmla="*/ 706393 w 1078138"/>
                <a:gd name="connsiteY9" fmla="*/ 371 h 55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138" h="555971">
                  <a:moveTo>
                    <a:pt x="706393" y="371"/>
                  </a:moveTo>
                  <a:cubicBezTo>
                    <a:pt x="879212" y="7181"/>
                    <a:pt x="1030082" y="106859"/>
                    <a:pt x="1078138" y="208855"/>
                  </a:cubicBezTo>
                  <a:cubicBezTo>
                    <a:pt x="1009750" y="238527"/>
                    <a:pt x="880136" y="257767"/>
                    <a:pt x="716010" y="226734"/>
                  </a:cubicBezTo>
                  <a:lnTo>
                    <a:pt x="652251" y="211186"/>
                  </a:lnTo>
                  <a:lnTo>
                    <a:pt x="564524" y="300612"/>
                  </a:lnTo>
                  <a:cubicBezTo>
                    <a:pt x="371240" y="478012"/>
                    <a:pt x="149235" y="571555"/>
                    <a:pt x="7151" y="553843"/>
                  </a:cubicBezTo>
                  <a:cubicBezTo>
                    <a:pt x="-38545" y="366757"/>
                    <a:pt x="136573" y="31560"/>
                    <a:pt x="480112" y="34361"/>
                  </a:cubicBezTo>
                  <a:lnTo>
                    <a:pt x="508627" y="36742"/>
                  </a:lnTo>
                  <a:lnTo>
                    <a:pt x="547113" y="21762"/>
                  </a:lnTo>
                  <a:cubicBezTo>
                    <a:pt x="600726" y="4644"/>
                    <a:pt x="654547" y="-1672"/>
                    <a:pt x="706393" y="371"/>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32"/>
            <p:cNvSpPr>
              <a:spLocks/>
            </p:cNvSpPr>
            <p:nvPr/>
          </p:nvSpPr>
          <p:spPr bwMode="auto">
            <a:xfrm>
              <a:off x="6588917" y="3949983"/>
              <a:ext cx="181982" cy="236753"/>
            </a:xfrm>
            <a:custGeom>
              <a:avLst/>
              <a:gdLst>
                <a:gd name="T0" fmla="*/ 26 w 62"/>
                <a:gd name="T1" fmla="*/ 2 h 80"/>
                <a:gd name="T2" fmla="*/ 59 w 62"/>
                <a:gd name="T3" fmla="*/ 36 h 80"/>
                <a:gd name="T4" fmla="*/ 36 w 62"/>
                <a:gd name="T5" fmla="*/ 78 h 80"/>
                <a:gd name="T6" fmla="*/ 3 w 62"/>
                <a:gd name="T7" fmla="*/ 44 h 80"/>
                <a:gd name="T8" fmla="*/ 26 w 62"/>
                <a:gd name="T9" fmla="*/ 2 h 80"/>
              </a:gdLst>
              <a:ahLst/>
              <a:cxnLst>
                <a:cxn ang="0">
                  <a:pos x="T0" y="T1"/>
                </a:cxn>
                <a:cxn ang="0">
                  <a:pos x="T2" y="T3"/>
                </a:cxn>
                <a:cxn ang="0">
                  <a:pos x="T4" y="T5"/>
                </a:cxn>
                <a:cxn ang="0">
                  <a:pos x="T6" y="T7"/>
                </a:cxn>
                <a:cxn ang="0">
                  <a:pos x="T8" y="T9"/>
                </a:cxn>
              </a:cxnLst>
              <a:rect l="0" t="0" r="r" b="b"/>
              <a:pathLst>
                <a:path w="62" h="80">
                  <a:moveTo>
                    <a:pt x="26" y="2"/>
                  </a:moveTo>
                  <a:cubicBezTo>
                    <a:pt x="41" y="0"/>
                    <a:pt x="56" y="15"/>
                    <a:pt x="59" y="36"/>
                  </a:cubicBezTo>
                  <a:cubicBezTo>
                    <a:pt x="62" y="57"/>
                    <a:pt x="51" y="76"/>
                    <a:pt x="36" y="78"/>
                  </a:cubicBezTo>
                  <a:cubicBezTo>
                    <a:pt x="20" y="80"/>
                    <a:pt x="6" y="65"/>
                    <a:pt x="3" y="44"/>
                  </a:cubicBezTo>
                  <a:cubicBezTo>
                    <a:pt x="0" y="23"/>
                    <a:pt x="10" y="4"/>
                    <a:pt x="26" y="2"/>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33"/>
            <p:cNvSpPr>
              <a:spLocks/>
            </p:cNvSpPr>
            <p:nvPr/>
          </p:nvSpPr>
          <p:spPr bwMode="auto">
            <a:xfrm>
              <a:off x="6497043" y="4222073"/>
              <a:ext cx="780932" cy="383399"/>
            </a:xfrm>
            <a:custGeom>
              <a:avLst/>
              <a:gdLst>
                <a:gd name="T0" fmla="*/ 139 w 264"/>
                <a:gd name="T1" fmla="*/ 130 h 130"/>
                <a:gd name="T2" fmla="*/ 0 w 264"/>
                <a:gd name="T3" fmla="*/ 0 h 130"/>
                <a:gd name="T4" fmla="*/ 264 w 264"/>
                <a:gd name="T5" fmla="*/ 67 h 130"/>
                <a:gd name="T6" fmla="*/ 139 w 264"/>
                <a:gd name="T7" fmla="*/ 130 h 130"/>
              </a:gdLst>
              <a:ahLst/>
              <a:cxnLst>
                <a:cxn ang="0">
                  <a:pos x="T0" y="T1"/>
                </a:cxn>
                <a:cxn ang="0">
                  <a:pos x="T2" y="T3"/>
                </a:cxn>
                <a:cxn ang="0">
                  <a:pos x="T4" y="T5"/>
                </a:cxn>
                <a:cxn ang="0">
                  <a:pos x="T6" y="T7"/>
                </a:cxn>
              </a:cxnLst>
              <a:rect l="0" t="0" r="r" b="b"/>
              <a:pathLst>
                <a:path w="264" h="130">
                  <a:moveTo>
                    <a:pt x="139" y="130"/>
                  </a:moveTo>
                  <a:cubicBezTo>
                    <a:pt x="79" y="104"/>
                    <a:pt x="27" y="61"/>
                    <a:pt x="0" y="0"/>
                  </a:cubicBezTo>
                  <a:cubicBezTo>
                    <a:pt x="84" y="130"/>
                    <a:pt x="211" y="86"/>
                    <a:pt x="264" y="67"/>
                  </a:cubicBezTo>
                  <a:cubicBezTo>
                    <a:pt x="214" y="89"/>
                    <a:pt x="185" y="100"/>
                    <a:pt x="139" y="130"/>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34"/>
            <p:cNvSpPr>
              <a:spLocks/>
            </p:cNvSpPr>
            <p:nvPr/>
          </p:nvSpPr>
          <p:spPr bwMode="auto">
            <a:xfrm>
              <a:off x="6502343" y="4225606"/>
              <a:ext cx="775632" cy="360430"/>
            </a:xfrm>
            <a:custGeom>
              <a:avLst/>
              <a:gdLst>
                <a:gd name="T0" fmla="*/ 139 w 262"/>
                <a:gd name="T1" fmla="*/ 122 h 122"/>
                <a:gd name="T2" fmla="*/ 262 w 262"/>
                <a:gd name="T3" fmla="*/ 66 h 122"/>
                <a:gd name="T4" fmla="*/ 0 w 262"/>
                <a:gd name="T5" fmla="*/ 0 h 122"/>
                <a:gd name="T6" fmla="*/ 139 w 262"/>
                <a:gd name="T7" fmla="*/ 122 h 122"/>
              </a:gdLst>
              <a:ahLst/>
              <a:cxnLst>
                <a:cxn ang="0">
                  <a:pos x="T0" y="T1"/>
                </a:cxn>
                <a:cxn ang="0">
                  <a:pos x="T2" y="T3"/>
                </a:cxn>
                <a:cxn ang="0">
                  <a:pos x="T4" y="T5"/>
                </a:cxn>
                <a:cxn ang="0">
                  <a:pos x="T6" y="T7"/>
                </a:cxn>
              </a:cxnLst>
              <a:rect l="0" t="0" r="r" b="b"/>
              <a:pathLst>
                <a:path w="262" h="122">
                  <a:moveTo>
                    <a:pt x="139" y="122"/>
                  </a:moveTo>
                  <a:cubicBezTo>
                    <a:pt x="176" y="98"/>
                    <a:pt x="218" y="79"/>
                    <a:pt x="262" y="66"/>
                  </a:cubicBezTo>
                  <a:cubicBezTo>
                    <a:pt x="151" y="85"/>
                    <a:pt x="47" y="74"/>
                    <a:pt x="0" y="0"/>
                  </a:cubicBezTo>
                  <a:cubicBezTo>
                    <a:pt x="13" y="45"/>
                    <a:pt x="75" y="103"/>
                    <a:pt x="139" y="12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35"/>
            <p:cNvSpPr>
              <a:spLocks/>
            </p:cNvSpPr>
            <p:nvPr/>
          </p:nvSpPr>
          <p:spPr bwMode="auto">
            <a:xfrm>
              <a:off x="7277975" y="4100162"/>
              <a:ext cx="501775" cy="399300"/>
            </a:xfrm>
            <a:custGeom>
              <a:avLst/>
              <a:gdLst>
                <a:gd name="T0" fmla="*/ 122 w 170"/>
                <a:gd name="T1" fmla="*/ 135 h 135"/>
                <a:gd name="T2" fmla="*/ 170 w 170"/>
                <a:gd name="T3" fmla="*/ 0 h 135"/>
                <a:gd name="T4" fmla="*/ 0 w 170"/>
                <a:gd name="T5" fmla="*/ 108 h 135"/>
                <a:gd name="T6" fmla="*/ 122 w 170"/>
                <a:gd name="T7" fmla="*/ 135 h 135"/>
              </a:gdLst>
              <a:ahLst/>
              <a:cxnLst>
                <a:cxn ang="0">
                  <a:pos x="T0" y="T1"/>
                </a:cxn>
                <a:cxn ang="0">
                  <a:pos x="T2" y="T3"/>
                </a:cxn>
                <a:cxn ang="0">
                  <a:pos x="T4" y="T5"/>
                </a:cxn>
                <a:cxn ang="0">
                  <a:pos x="T6" y="T7"/>
                </a:cxn>
              </a:cxnLst>
              <a:rect l="0" t="0" r="r" b="b"/>
              <a:pathLst>
                <a:path w="170" h="135">
                  <a:moveTo>
                    <a:pt x="122" y="135"/>
                  </a:moveTo>
                  <a:cubicBezTo>
                    <a:pt x="161" y="77"/>
                    <a:pt x="170" y="48"/>
                    <a:pt x="170" y="0"/>
                  </a:cubicBezTo>
                  <a:cubicBezTo>
                    <a:pt x="148" y="80"/>
                    <a:pt x="56" y="105"/>
                    <a:pt x="0" y="108"/>
                  </a:cubicBezTo>
                  <a:cubicBezTo>
                    <a:pt x="54" y="108"/>
                    <a:pt x="93" y="123"/>
                    <a:pt x="122" y="135"/>
                  </a:cubicBezTo>
                  <a:close/>
                </a:path>
              </a:pathLst>
            </a:cu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36"/>
            <p:cNvSpPr>
              <a:spLocks/>
            </p:cNvSpPr>
            <p:nvPr/>
          </p:nvSpPr>
          <p:spPr bwMode="auto">
            <a:xfrm>
              <a:off x="7292109" y="4103696"/>
              <a:ext cx="501775" cy="383399"/>
            </a:xfrm>
            <a:custGeom>
              <a:avLst/>
              <a:gdLst>
                <a:gd name="T0" fmla="*/ 114 w 170"/>
                <a:gd name="T1" fmla="*/ 130 h 130"/>
                <a:gd name="T2" fmla="*/ 0 w 170"/>
                <a:gd name="T3" fmla="*/ 106 h 130"/>
                <a:gd name="T4" fmla="*/ 164 w 170"/>
                <a:gd name="T5" fmla="*/ 0 h 130"/>
                <a:gd name="T6" fmla="*/ 114 w 170"/>
                <a:gd name="T7" fmla="*/ 130 h 130"/>
              </a:gdLst>
              <a:ahLst/>
              <a:cxnLst>
                <a:cxn ang="0">
                  <a:pos x="T0" y="T1"/>
                </a:cxn>
                <a:cxn ang="0">
                  <a:pos x="T2" y="T3"/>
                </a:cxn>
                <a:cxn ang="0">
                  <a:pos x="T4" y="T5"/>
                </a:cxn>
                <a:cxn ang="0">
                  <a:pos x="T6" y="T7"/>
                </a:cxn>
              </a:cxnLst>
              <a:rect l="0" t="0" r="r" b="b"/>
              <a:pathLst>
                <a:path w="170" h="130">
                  <a:moveTo>
                    <a:pt x="114" y="130"/>
                  </a:moveTo>
                  <a:cubicBezTo>
                    <a:pt x="84" y="114"/>
                    <a:pt x="44" y="107"/>
                    <a:pt x="0" y="106"/>
                  </a:cubicBezTo>
                  <a:cubicBezTo>
                    <a:pt x="61" y="94"/>
                    <a:pt x="119" y="61"/>
                    <a:pt x="164" y="0"/>
                  </a:cubicBezTo>
                  <a:cubicBezTo>
                    <a:pt x="170" y="23"/>
                    <a:pt x="134" y="108"/>
                    <a:pt x="114" y="13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37"/>
            <p:cNvSpPr>
              <a:spLocks/>
            </p:cNvSpPr>
            <p:nvPr/>
          </p:nvSpPr>
          <p:spPr bwMode="auto">
            <a:xfrm>
              <a:off x="7226737" y="4414656"/>
              <a:ext cx="176682" cy="416968"/>
            </a:xfrm>
            <a:custGeom>
              <a:avLst/>
              <a:gdLst>
                <a:gd name="T0" fmla="*/ 33 w 60"/>
                <a:gd name="T1" fmla="*/ 6 h 141"/>
                <a:gd name="T2" fmla="*/ 35 w 60"/>
                <a:gd name="T3" fmla="*/ 33 h 141"/>
                <a:gd name="T4" fmla="*/ 34 w 60"/>
                <a:gd name="T5" fmla="*/ 45 h 141"/>
                <a:gd name="T6" fmla="*/ 59 w 60"/>
                <a:gd name="T7" fmla="*/ 117 h 141"/>
                <a:gd name="T8" fmla="*/ 49 w 60"/>
                <a:gd name="T9" fmla="*/ 140 h 141"/>
                <a:gd name="T10" fmla="*/ 30 w 60"/>
                <a:gd name="T11" fmla="*/ 126 h 141"/>
                <a:gd name="T12" fmla="*/ 20 w 60"/>
                <a:gd name="T13" fmla="*/ 48 h 141"/>
                <a:gd name="T14" fmla="*/ 11 w 60"/>
                <a:gd name="T15" fmla="*/ 35 h 141"/>
                <a:gd name="T16" fmla="*/ 7 w 60"/>
                <a:gd name="T17" fmla="*/ 10 h 141"/>
                <a:gd name="T18" fmla="*/ 33 w 60"/>
                <a:gd name="T19" fmla="*/ 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41">
                  <a:moveTo>
                    <a:pt x="33" y="6"/>
                  </a:moveTo>
                  <a:cubicBezTo>
                    <a:pt x="42" y="10"/>
                    <a:pt x="40" y="26"/>
                    <a:pt x="35" y="33"/>
                  </a:cubicBezTo>
                  <a:cubicBezTo>
                    <a:pt x="32" y="37"/>
                    <a:pt x="30" y="39"/>
                    <a:pt x="34" y="45"/>
                  </a:cubicBezTo>
                  <a:cubicBezTo>
                    <a:pt x="43" y="57"/>
                    <a:pt x="60" y="99"/>
                    <a:pt x="59" y="117"/>
                  </a:cubicBezTo>
                  <a:cubicBezTo>
                    <a:pt x="59" y="126"/>
                    <a:pt x="55" y="138"/>
                    <a:pt x="49" y="140"/>
                  </a:cubicBezTo>
                  <a:cubicBezTo>
                    <a:pt x="43" y="141"/>
                    <a:pt x="34" y="133"/>
                    <a:pt x="30" y="126"/>
                  </a:cubicBezTo>
                  <a:cubicBezTo>
                    <a:pt x="22" y="112"/>
                    <a:pt x="19" y="62"/>
                    <a:pt x="20" y="48"/>
                  </a:cubicBezTo>
                  <a:cubicBezTo>
                    <a:pt x="21" y="39"/>
                    <a:pt x="17" y="41"/>
                    <a:pt x="11" y="35"/>
                  </a:cubicBezTo>
                  <a:cubicBezTo>
                    <a:pt x="4" y="28"/>
                    <a:pt x="0" y="17"/>
                    <a:pt x="7" y="10"/>
                  </a:cubicBezTo>
                  <a:cubicBezTo>
                    <a:pt x="14" y="2"/>
                    <a:pt x="22" y="0"/>
                    <a:pt x="33" y="6"/>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7" name="Group 16"/>
            <p:cNvGrpSpPr/>
            <p:nvPr/>
          </p:nvGrpSpPr>
          <p:grpSpPr>
            <a:xfrm>
              <a:off x="7014719" y="3840441"/>
              <a:ext cx="383399" cy="136045"/>
              <a:chOff x="7740647" y="4348442"/>
              <a:chExt cx="383399" cy="136045"/>
            </a:xfrm>
            <a:solidFill>
              <a:schemeClr val="accent4"/>
            </a:solidFill>
          </p:grpSpPr>
          <p:sp>
            <p:nvSpPr>
              <p:cNvPr id="83" name="Freeform 38"/>
              <p:cNvSpPr>
                <a:spLocks/>
              </p:cNvSpPr>
              <p:nvPr/>
            </p:nvSpPr>
            <p:spPr bwMode="auto">
              <a:xfrm>
                <a:off x="8021571" y="4348442"/>
                <a:ext cx="102475" cy="75973"/>
              </a:xfrm>
              <a:custGeom>
                <a:avLst/>
                <a:gdLst>
                  <a:gd name="T0" fmla="*/ 0 w 35"/>
                  <a:gd name="T1" fmla="*/ 15 h 26"/>
                  <a:gd name="T2" fmla="*/ 35 w 35"/>
                  <a:gd name="T3" fmla="*/ 26 h 26"/>
                  <a:gd name="T4" fmla="*/ 0 w 35"/>
                  <a:gd name="T5" fmla="*/ 15 h 26"/>
                </a:gdLst>
                <a:ahLst/>
                <a:cxnLst>
                  <a:cxn ang="0">
                    <a:pos x="T0" y="T1"/>
                  </a:cxn>
                  <a:cxn ang="0">
                    <a:pos x="T2" y="T3"/>
                  </a:cxn>
                  <a:cxn ang="0">
                    <a:pos x="T4" y="T5"/>
                  </a:cxn>
                </a:cxnLst>
                <a:rect l="0" t="0" r="r" b="b"/>
                <a:pathLst>
                  <a:path w="35" h="26">
                    <a:moveTo>
                      <a:pt x="0" y="15"/>
                    </a:moveTo>
                    <a:cubicBezTo>
                      <a:pt x="8" y="11"/>
                      <a:pt x="24" y="15"/>
                      <a:pt x="35" y="26"/>
                    </a:cubicBezTo>
                    <a:cubicBezTo>
                      <a:pt x="32" y="8"/>
                      <a:pt x="8" y="0"/>
                      <a:pt x="0"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9"/>
              <p:cNvSpPr>
                <a:spLocks/>
              </p:cNvSpPr>
              <p:nvPr/>
            </p:nvSpPr>
            <p:spPr bwMode="auto">
              <a:xfrm>
                <a:off x="7740647" y="4387312"/>
                <a:ext cx="97175" cy="97175"/>
              </a:xfrm>
              <a:custGeom>
                <a:avLst/>
                <a:gdLst>
                  <a:gd name="T0" fmla="*/ 33 w 33"/>
                  <a:gd name="T1" fmla="*/ 12 h 33"/>
                  <a:gd name="T2" fmla="*/ 2 w 33"/>
                  <a:gd name="T3" fmla="*/ 33 h 33"/>
                  <a:gd name="T4" fmla="*/ 33 w 33"/>
                  <a:gd name="T5" fmla="*/ 12 h 33"/>
                </a:gdLst>
                <a:ahLst/>
                <a:cxnLst>
                  <a:cxn ang="0">
                    <a:pos x="T0" y="T1"/>
                  </a:cxn>
                  <a:cxn ang="0">
                    <a:pos x="T2" y="T3"/>
                  </a:cxn>
                  <a:cxn ang="0">
                    <a:pos x="T4" y="T5"/>
                  </a:cxn>
                </a:cxnLst>
                <a:rect l="0" t="0" r="r" b="b"/>
                <a:pathLst>
                  <a:path w="33" h="33">
                    <a:moveTo>
                      <a:pt x="33" y="12"/>
                    </a:moveTo>
                    <a:cubicBezTo>
                      <a:pt x="24" y="11"/>
                      <a:pt x="10" y="19"/>
                      <a:pt x="2" y="33"/>
                    </a:cubicBezTo>
                    <a:cubicBezTo>
                      <a:pt x="0" y="15"/>
                      <a:pt x="22" y="0"/>
                      <a:pt x="33"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8" name="Freeform 40"/>
            <p:cNvSpPr>
              <a:spLocks/>
            </p:cNvSpPr>
            <p:nvPr/>
          </p:nvSpPr>
          <p:spPr bwMode="auto">
            <a:xfrm>
              <a:off x="7288576" y="3972952"/>
              <a:ext cx="65372" cy="77740"/>
            </a:xfrm>
            <a:custGeom>
              <a:avLst/>
              <a:gdLst>
                <a:gd name="T0" fmla="*/ 9 w 22"/>
                <a:gd name="T1" fmla="*/ 0 h 26"/>
                <a:gd name="T2" fmla="*/ 1 w 22"/>
                <a:gd name="T3" fmla="*/ 14 h 26"/>
                <a:gd name="T4" fmla="*/ 13 w 22"/>
                <a:gd name="T5" fmla="*/ 25 h 26"/>
                <a:gd name="T6" fmla="*/ 21 w 22"/>
                <a:gd name="T7" fmla="*/ 11 h 26"/>
                <a:gd name="T8" fmla="*/ 9 w 22"/>
                <a:gd name="T9" fmla="*/ 0 h 26"/>
              </a:gdLst>
              <a:ahLst/>
              <a:cxnLst>
                <a:cxn ang="0">
                  <a:pos x="T0" y="T1"/>
                </a:cxn>
                <a:cxn ang="0">
                  <a:pos x="T2" y="T3"/>
                </a:cxn>
                <a:cxn ang="0">
                  <a:pos x="T4" y="T5"/>
                </a:cxn>
                <a:cxn ang="0">
                  <a:pos x="T6" y="T7"/>
                </a:cxn>
                <a:cxn ang="0">
                  <a:pos x="T8" y="T9"/>
                </a:cxn>
              </a:cxnLst>
              <a:rect l="0" t="0" r="r" b="b"/>
              <a:pathLst>
                <a:path w="22" h="26">
                  <a:moveTo>
                    <a:pt x="9" y="0"/>
                  </a:moveTo>
                  <a:cubicBezTo>
                    <a:pt x="3" y="1"/>
                    <a:pt x="0" y="7"/>
                    <a:pt x="1" y="14"/>
                  </a:cubicBezTo>
                  <a:cubicBezTo>
                    <a:pt x="3" y="21"/>
                    <a:pt x="8" y="26"/>
                    <a:pt x="13" y="25"/>
                  </a:cubicBezTo>
                  <a:cubicBezTo>
                    <a:pt x="19" y="24"/>
                    <a:pt x="22" y="18"/>
                    <a:pt x="21" y="11"/>
                  </a:cubicBezTo>
                  <a:cubicBezTo>
                    <a:pt x="20" y="5"/>
                    <a:pt x="14" y="0"/>
                    <a:pt x="9" y="0"/>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41"/>
            <p:cNvSpPr>
              <a:spLocks/>
            </p:cNvSpPr>
            <p:nvPr/>
          </p:nvSpPr>
          <p:spPr bwMode="auto">
            <a:xfrm>
              <a:off x="7147231" y="4002988"/>
              <a:ext cx="65372" cy="77740"/>
            </a:xfrm>
            <a:custGeom>
              <a:avLst/>
              <a:gdLst>
                <a:gd name="T0" fmla="*/ 8 w 22"/>
                <a:gd name="T1" fmla="*/ 0 h 26"/>
                <a:gd name="T2" fmla="*/ 1 w 22"/>
                <a:gd name="T3" fmla="*/ 14 h 26"/>
                <a:gd name="T4" fmla="*/ 13 w 22"/>
                <a:gd name="T5" fmla="*/ 25 h 26"/>
                <a:gd name="T6" fmla="*/ 20 w 22"/>
                <a:gd name="T7" fmla="*/ 11 h 26"/>
                <a:gd name="T8" fmla="*/ 8 w 22"/>
                <a:gd name="T9" fmla="*/ 0 h 26"/>
              </a:gdLst>
              <a:ahLst/>
              <a:cxnLst>
                <a:cxn ang="0">
                  <a:pos x="T0" y="T1"/>
                </a:cxn>
                <a:cxn ang="0">
                  <a:pos x="T2" y="T3"/>
                </a:cxn>
                <a:cxn ang="0">
                  <a:pos x="T4" y="T5"/>
                </a:cxn>
                <a:cxn ang="0">
                  <a:pos x="T6" y="T7"/>
                </a:cxn>
                <a:cxn ang="0">
                  <a:pos x="T8" y="T9"/>
                </a:cxn>
              </a:cxnLst>
              <a:rect l="0" t="0" r="r" b="b"/>
              <a:pathLst>
                <a:path w="22" h="26">
                  <a:moveTo>
                    <a:pt x="8" y="0"/>
                  </a:moveTo>
                  <a:cubicBezTo>
                    <a:pt x="3" y="1"/>
                    <a:pt x="0" y="7"/>
                    <a:pt x="1" y="14"/>
                  </a:cubicBezTo>
                  <a:cubicBezTo>
                    <a:pt x="2" y="21"/>
                    <a:pt x="8" y="26"/>
                    <a:pt x="13" y="25"/>
                  </a:cubicBezTo>
                  <a:cubicBezTo>
                    <a:pt x="18" y="24"/>
                    <a:pt x="22" y="18"/>
                    <a:pt x="20" y="11"/>
                  </a:cubicBezTo>
                  <a:cubicBezTo>
                    <a:pt x="19" y="4"/>
                    <a:pt x="14" y="0"/>
                    <a:pt x="8" y="0"/>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2"/>
            <p:cNvSpPr>
              <a:spLocks/>
            </p:cNvSpPr>
            <p:nvPr/>
          </p:nvSpPr>
          <p:spPr bwMode="auto">
            <a:xfrm>
              <a:off x="6129545" y="4828090"/>
              <a:ext cx="287991" cy="286224"/>
            </a:xfrm>
            <a:custGeom>
              <a:avLst/>
              <a:gdLst>
                <a:gd name="T0" fmla="*/ 48 w 97"/>
                <a:gd name="T1" fmla="*/ 28 h 97"/>
                <a:gd name="T2" fmla="*/ 86 w 97"/>
                <a:gd name="T3" fmla="*/ 45 h 97"/>
                <a:gd name="T4" fmla="*/ 79 w 97"/>
                <a:gd name="T5" fmla="*/ 52 h 97"/>
                <a:gd name="T6" fmla="*/ 73 w 97"/>
                <a:gd name="T7" fmla="*/ 71 h 97"/>
                <a:gd name="T8" fmla="*/ 57 w 97"/>
                <a:gd name="T9" fmla="*/ 84 h 97"/>
                <a:gd name="T10" fmla="*/ 35 w 97"/>
                <a:gd name="T11" fmla="*/ 83 h 97"/>
                <a:gd name="T12" fmla="*/ 10 w 97"/>
                <a:gd name="T13" fmla="*/ 50 h 97"/>
                <a:gd name="T14" fmla="*/ 19 w 97"/>
                <a:gd name="T15" fmla="*/ 3 h 97"/>
                <a:gd name="T16" fmla="*/ 48 w 97"/>
                <a:gd name="T17" fmla="*/ 2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7">
                  <a:moveTo>
                    <a:pt x="48" y="28"/>
                  </a:moveTo>
                  <a:cubicBezTo>
                    <a:pt x="56" y="29"/>
                    <a:pt x="87" y="33"/>
                    <a:pt x="86" y="45"/>
                  </a:cubicBezTo>
                  <a:cubicBezTo>
                    <a:pt x="85" y="51"/>
                    <a:pt x="83" y="53"/>
                    <a:pt x="79" y="52"/>
                  </a:cubicBezTo>
                  <a:cubicBezTo>
                    <a:pt x="97" y="69"/>
                    <a:pt x="76" y="76"/>
                    <a:pt x="73" y="71"/>
                  </a:cubicBezTo>
                  <a:cubicBezTo>
                    <a:pt x="78" y="79"/>
                    <a:pt x="69" y="92"/>
                    <a:pt x="57" y="84"/>
                  </a:cubicBezTo>
                  <a:cubicBezTo>
                    <a:pt x="60" y="93"/>
                    <a:pt x="45" y="97"/>
                    <a:pt x="35" y="83"/>
                  </a:cubicBezTo>
                  <a:cubicBezTo>
                    <a:pt x="23" y="68"/>
                    <a:pt x="24" y="66"/>
                    <a:pt x="10" y="50"/>
                  </a:cubicBezTo>
                  <a:cubicBezTo>
                    <a:pt x="0" y="40"/>
                    <a:pt x="6" y="0"/>
                    <a:pt x="19" y="3"/>
                  </a:cubicBezTo>
                  <a:cubicBezTo>
                    <a:pt x="37" y="6"/>
                    <a:pt x="38" y="26"/>
                    <a:pt x="48" y="28"/>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43"/>
            <p:cNvSpPr>
              <a:spLocks/>
            </p:cNvSpPr>
            <p:nvPr/>
          </p:nvSpPr>
          <p:spPr bwMode="auto">
            <a:xfrm>
              <a:off x="5882191" y="4310413"/>
              <a:ext cx="390466" cy="692592"/>
            </a:xfrm>
            <a:custGeom>
              <a:avLst/>
              <a:gdLst>
                <a:gd name="T0" fmla="*/ 159 w 221"/>
                <a:gd name="T1" fmla="*/ 392 h 392"/>
                <a:gd name="T2" fmla="*/ 142 w 221"/>
                <a:gd name="T3" fmla="*/ 375 h 392"/>
                <a:gd name="T4" fmla="*/ 125 w 221"/>
                <a:gd name="T5" fmla="*/ 357 h 392"/>
                <a:gd name="T6" fmla="*/ 110 w 221"/>
                <a:gd name="T7" fmla="*/ 336 h 392"/>
                <a:gd name="T8" fmla="*/ 97 w 221"/>
                <a:gd name="T9" fmla="*/ 315 h 392"/>
                <a:gd name="T10" fmla="*/ 83 w 221"/>
                <a:gd name="T11" fmla="*/ 291 h 392"/>
                <a:gd name="T12" fmla="*/ 70 w 221"/>
                <a:gd name="T13" fmla="*/ 268 h 392"/>
                <a:gd name="T14" fmla="*/ 58 w 221"/>
                <a:gd name="T15" fmla="*/ 243 h 392"/>
                <a:gd name="T16" fmla="*/ 48 w 221"/>
                <a:gd name="T17" fmla="*/ 218 h 392"/>
                <a:gd name="T18" fmla="*/ 38 w 221"/>
                <a:gd name="T19" fmla="*/ 191 h 392"/>
                <a:gd name="T20" fmla="*/ 30 w 221"/>
                <a:gd name="T21" fmla="*/ 164 h 392"/>
                <a:gd name="T22" fmla="*/ 22 w 221"/>
                <a:gd name="T23" fmla="*/ 137 h 392"/>
                <a:gd name="T24" fmla="*/ 15 w 221"/>
                <a:gd name="T25" fmla="*/ 111 h 392"/>
                <a:gd name="T26" fmla="*/ 10 w 221"/>
                <a:gd name="T27" fmla="*/ 82 h 392"/>
                <a:gd name="T28" fmla="*/ 5 w 221"/>
                <a:gd name="T29" fmla="*/ 55 h 392"/>
                <a:gd name="T30" fmla="*/ 1 w 221"/>
                <a:gd name="T31" fmla="*/ 29 h 392"/>
                <a:gd name="T32" fmla="*/ 0 w 221"/>
                <a:gd name="T33" fmla="*/ 3 h 392"/>
                <a:gd name="T34" fmla="*/ 93 w 221"/>
                <a:gd name="T35" fmla="*/ 10 h 392"/>
                <a:gd name="T36" fmla="*/ 95 w 221"/>
                <a:gd name="T37" fmla="*/ 32 h 392"/>
                <a:gd name="T38" fmla="*/ 98 w 221"/>
                <a:gd name="T39" fmla="*/ 55 h 392"/>
                <a:gd name="T40" fmla="*/ 102 w 221"/>
                <a:gd name="T41" fmla="*/ 77 h 392"/>
                <a:gd name="T42" fmla="*/ 109 w 221"/>
                <a:gd name="T43" fmla="*/ 100 h 392"/>
                <a:gd name="T44" fmla="*/ 114 w 221"/>
                <a:gd name="T45" fmla="*/ 124 h 392"/>
                <a:gd name="T46" fmla="*/ 122 w 221"/>
                <a:gd name="T47" fmla="*/ 147 h 392"/>
                <a:gd name="T48" fmla="*/ 130 w 221"/>
                <a:gd name="T49" fmla="*/ 171 h 392"/>
                <a:gd name="T50" fmla="*/ 139 w 221"/>
                <a:gd name="T51" fmla="*/ 194 h 392"/>
                <a:gd name="T52" fmla="*/ 149 w 221"/>
                <a:gd name="T53" fmla="*/ 216 h 392"/>
                <a:gd name="T54" fmla="*/ 159 w 221"/>
                <a:gd name="T55" fmla="*/ 238 h 392"/>
                <a:gd name="T56" fmla="*/ 170 w 221"/>
                <a:gd name="T57" fmla="*/ 256 h 392"/>
                <a:gd name="T58" fmla="*/ 180 w 221"/>
                <a:gd name="T59" fmla="*/ 275 h 392"/>
                <a:gd name="T60" fmla="*/ 192 w 221"/>
                <a:gd name="T61" fmla="*/ 291 h 392"/>
                <a:gd name="T62" fmla="*/ 204 w 221"/>
                <a:gd name="T63" fmla="*/ 306 h 392"/>
                <a:gd name="T64" fmla="*/ 216 w 221"/>
                <a:gd name="T65" fmla="*/ 32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1" h="392">
                  <a:moveTo>
                    <a:pt x="221" y="325"/>
                  </a:moveTo>
                  <a:lnTo>
                    <a:pt x="159" y="392"/>
                  </a:lnTo>
                  <a:lnTo>
                    <a:pt x="149" y="385"/>
                  </a:lnTo>
                  <a:lnTo>
                    <a:pt x="142" y="375"/>
                  </a:lnTo>
                  <a:lnTo>
                    <a:pt x="134" y="367"/>
                  </a:lnTo>
                  <a:lnTo>
                    <a:pt x="125" y="357"/>
                  </a:lnTo>
                  <a:lnTo>
                    <a:pt x="119" y="347"/>
                  </a:lnTo>
                  <a:lnTo>
                    <a:pt x="110" y="336"/>
                  </a:lnTo>
                  <a:lnTo>
                    <a:pt x="103" y="326"/>
                  </a:lnTo>
                  <a:lnTo>
                    <a:pt x="97" y="315"/>
                  </a:lnTo>
                  <a:lnTo>
                    <a:pt x="90" y="303"/>
                  </a:lnTo>
                  <a:lnTo>
                    <a:pt x="83" y="291"/>
                  </a:lnTo>
                  <a:lnTo>
                    <a:pt x="77" y="280"/>
                  </a:lnTo>
                  <a:lnTo>
                    <a:pt x="70" y="268"/>
                  </a:lnTo>
                  <a:lnTo>
                    <a:pt x="65" y="256"/>
                  </a:lnTo>
                  <a:lnTo>
                    <a:pt x="58" y="243"/>
                  </a:lnTo>
                  <a:lnTo>
                    <a:pt x="53" y="229"/>
                  </a:lnTo>
                  <a:lnTo>
                    <a:pt x="48" y="218"/>
                  </a:lnTo>
                  <a:lnTo>
                    <a:pt x="43" y="204"/>
                  </a:lnTo>
                  <a:lnTo>
                    <a:pt x="38" y="191"/>
                  </a:lnTo>
                  <a:lnTo>
                    <a:pt x="33" y="177"/>
                  </a:lnTo>
                  <a:lnTo>
                    <a:pt x="30" y="164"/>
                  </a:lnTo>
                  <a:lnTo>
                    <a:pt x="25" y="151"/>
                  </a:lnTo>
                  <a:lnTo>
                    <a:pt x="22" y="137"/>
                  </a:lnTo>
                  <a:lnTo>
                    <a:pt x="18" y="124"/>
                  </a:lnTo>
                  <a:lnTo>
                    <a:pt x="15" y="111"/>
                  </a:lnTo>
                  <a:lnTo>
                    <a:pt x="11" y="95"/>
                  </a:lnTo>
                  <a:lnTo>
                    <a:pt x="10" y="82"/>
                  </a:lnTo>
                  <a:lnTo>
                    <a:pt x="6" y="69"/>
                  </a:lnTo>
                  <a:lnTo>
                    <a:pt x="5" y="55"/>
                  </a:lnTo>
                  <a:lnTo>
                    <a:pt x="3" y="42"/>
                  </a:lnTo>
                  <a:lnTo>
                    <a:pt x="1" y="29"/>
                  </a:lnTo>
                  <a:lnTo>
                    <a:pt x="1" y="15"/>
                  </a:lnTo>
                  <a:lnTo>
                    <a:pt x="0" y="3"/>
                  </a:lnTo>
                  <a:lnTo>
                    <a:pt x="93" y="0"/>
                  </a:lnTo>
                  <a:lnTo>
                    <a:pt x="93" y="10"/>
                  </a:lnTo>
                  <a:lnTo>
                    <a:pt x="93" y="22"/>
                  </a:lnTo>
                  <a:lnTo>
                    <a:pt x="95" y="32"/>
                  </a:lnTo>
                  <a:lnTo>
                    <a:pt x="97" y="44"/>
                  </a:lnTo>
                  <a:lnTo>
                    <a:pt x="98" y="55"/>
                  </a:lnTo>
                  <a:lnTo>
                    <a:pt x="100" y="65"/>
                  </a:lnTo>
                  <a:lnTo>
                    <a:pt x="102" y="77"/>
                  </a:lnTo>
                  <a:lnTo>
                    <a:pt x="105" y="89"/>
                  </a:lnTo>
                  <a:lnTo>
                    <a:pt x="109" y="100"/>
                  </a:lnTo>
                  <a:lnTo>
                    <a:pt x="110" y="112"/>
                  </a:lnTo>
                  <a:lnTo>
                    <a:pt x="114" y="124"/>
                  </a:lnTo>
                  <a:lnTo>
                    <a:pt x="117" y="136"/>
                  </a:lnTo>
                  <a:lnTo>
                    <a:pt x="122" y="147"/>
                  </a:lnTo>
                  <a:lnTo>
                    <a:pt x="125" y="159"/>
                  </a:lnTo>
                  <a:lnTo>
                    <a:pt x="130" y="171"/>
                  </a:lnTo>
                  <a:lnTo>
                    <a:pt x="134" y="182"/>
                  </a:lnTo>
                  <a:lnTo>
                    <a:pt x="139" y="194"/>
                  </a:lnTo>
                  <a:lnTo>
                    <a:pt x="144" y="206"/>
                  </a:lnTo>
                  <a:lnTo>
                    <a:pt x="149" y="216"/>
                  </a:lnTo>
                  <a:lnTo>
                    <a:pt x="154" y="226"/>
                  </a:lnTo>
                  <a:lnTo>
                    <a:pt x="159" y="238"/>
                  </a:lnTo>
                  <a:lnTo>
                    <a:pt x="164" y="248"/>
                  </a:lnTo>
                  <a:lnTo>
                    <a:pt x="170" y="256"/>
                  </a:lnTo>
                  <a:lnTo>
                    <a:pt x="175" y="266"/>
                  </a:lnTo>
                  <a:lnTo>
                    <a:pt x="180" y="275"/>
                  </a:lnTo>
                  <a:lnTo>
                    <a:pt x="187" y="283"/>
                  </a:lnTo>
                  <a:lnTo>
                    <a:pt x="192" y="291"/>
                  </a:lnTo>
                  <a:lnTo>
                    <a:pt x="199" y="300"/>
                  </a:lnTo>
                  <a:lnTo>
                    <a:pt x="204" y="306"/>
                  </a:lnTo>
                  <a:lnTo>
                    <a:pt x="211" y="313"/>
                  </a:lnTo>
                  <a:lnTo>
                    <a:pt x="216" y="320"/>
                  </a:lnTo>
                  <a:lnTo>
                    <a:pt x="221" y="32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44"/>
            <p:cNvSpPr>
              <a:spLocks/>
            </p:cNvSpPr>
            <p:nvPr/>
          </p:nvSpPr>
          <p:spPr bwMode="auto">
            <a:xfrm>
              <a:off x="4710793" y="3644324"/>
              <a:ext cx="1386950" cy="1447022"/>
            </a:xfrm>
            <a:custGeom>
              <a:avLst/>
              <a:gdLst>
                <a:gd name="T0" fmla="*/ 194 w 469"/>
                <a:gd name="T1" fmla="*/ 17 h 489"/>
                <a:gd name="T2" fmla="*/ 452 w 469"/>
                <a:gd name="T3" fmla="*/ 214 h 489"/>
                <a:gd name="T4" fmla="*/ 255 w 469"/>
                <a:gd name="T5" fmla="*/ 472 h 489"/>
                <a:gd name="T6" fmla="*/ 17 w 469"/>
                <a:gd name="T7" fmla="*/ 273 h 489"/>
                <a:gd name="T8" fmla="*/ 194 w 469"/>
                <a:gd name="T9" fmla="*/ 17 h 489"/>
              </a:gdLst>
              <a:ahLst/>
              <a:cxnLst>
                <a:cxn ang="0">
                  <a:pos x="T0" y="T1"/>
                </a:cxn>
                <a:cxn ang="0">
                  <a:pos x="T2" y="T3"/>
                </a:cxn>
                <a:cxn ang="0">
                  <a:pos x="T4" y="T5"/>
                </a:cxn>
                <a:cxn ang="0">
                  <a:pos x="T6" y="T7"/>
                </a:cxn>
                <a:cxn ang="0">
                  <a:pos x="T8" y="T9"/>
                </a:cxn>
              </a:cxnLst>
              <a:rect l="0" t="0" r="r" b="b"/>
              <a:pathLst>
                <a:path w="469" h="489">
                  <a:moveTo>
                    <a:pt x="194" y="17"/>
                  </a:moveTo>
                  <a:cubicBezTo>
                    <a:pt x="319" y="0"/>
                    <a:pt x="435" y="88"/>
                    <a:pt x="452" y="214"/>
                  </a:cubicBezTo>
                  <a:cubicBezTo>
                    <a:pt x="469" y="340"/>
                    <a:pt x="381" y="455"/>
                    <a:pt x="255" y="472"/>
                  </a:cubicBezTo>
                  <a:cubicBezTo>
                    <a:pt x="130" y="489"/>
                    <a:pt x="34" y="399"/>
                    <a:pt x="17" y="273"/>
                  </a:cubicBezTo>
                  <a:cubicBezTo>
                    <a:pt x="0" y="147"/>
                    <a:pt x="68" y="34"/>
                    <a:pt x="194" y="17"/>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45"/>
            <p:cNvSpPr>
              <a:spLocks/>
            </p:cNvSpPr>
            <p:nvPr/>
          </p:nvSpPr>
          <p:spPr bwMode="auto">
            <a:xfrm>
              <a:off x="5550030" y="4055992"/>
              <a:ext cx="65372" cy="77740"/>
            </a:xfrm>
            <a:custGeom>
              <a:avLst/>
              <a:gdLst>
                <a:gd name="T0" fmla="*/ 9 w 22"/>
                <a:gd name="T1" fmla="*/ 1 h 26"/>
                <a:gd name="T2" fmla="*/ 2 w 22"/>
                <a:gd name="T3" fmla="*/ 14 h 26"/>
                <a:gd name="T4" fmla="*/ 13 w 22"/>
                <a:gd name="T5" fmla="*/ 26 h 26"/>
                <a:gd name="T6" fmla="*/ 21 w 22"/>
                <a:gd name="T7" fmla="*/ 12 h 26"/>
                <a:gd name="T8" fmla="*/ 9 w 22"/>
                <a:gd name="T9" fmla="*/ 1 h 26"/>
              </a:gdLst>
              <a:ahLst/>
              <a:cxnLst>
                <a:cxn ang="0">
                  <a:pos x="T0" y="T1"/>
                </a:cxn>
                <a:cxn ang="0">
                  <a:pos x="T2" y="T3"/>
                </a:cxn>
                <a:cxn ang="0">
                  <a:pos x="T4" y="T5"/>
                </a:cxn>
                <a:cxn ang="0">
                  <a:pos x="T6" y="T7"/>
                </a:cxn>
                <a:cxn ang="0">
                  <a:pos x="T8" y="T9"/>
                </a:cxn>
              </a:cxnLst>
              <a:rect l="0" t="0" r="r" b="b"/>
              <a:pathLst>
                <a:path w="22" h="26">
                  <a:moveTo>
                    <a:pt x="9" y="1"/>
                  </a:moveTo>
                  <a:cubicBezTo>
                    <a:pt x="4" y="1"/>
                    <a:pt x="0" y="8"/>
                    <a:pt x="2" y="14"/>
                  </a:cubicBezTo>
                  <a:cubicBezTo>
                    <a:pt x="3" y="21"/>
                    <a:pt x="8" y="26"/>
                    <a:pt x="13" y="26"/>
                  </a:cubicBezTo>
                  <a:cubicBezTo>
                    <a:pt x="19" y="25"/>
                    <a:pt x="22" y="19"/>
                    <a:pt x="21" y="12"/>
                  </a:cubicBezTo>
                  <a:cubicBezTo>
                    <a:pt x="20" y="5"/>
                    <a:pt x="14" y="0"/>
                    <a:pt x="9" y="1"/>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46"/>
            <p:cNvSpPr>
              <a:spLocks/>
            </p:cNvSpPr>
            <p:nvPr/>
          </p:nvSpPr>
          <p:spPr bwMode="auto">
            <a:xfrm>
              <a:off x="5408685" y="4086028"/>
              <a:ext cx="65372" cy="75973"/>
            </a:xfrm>
            <a:custGeom>
              <a:avLst/>
              <a:gdLst>
                <a:gd name="T0" fmla="*/ 9 w 22"/>
                <a:gd name="T1" fmla="*/ 1 h 26"/>
                <a:gd name="T2" fmla="*/ 1 w 22"/>
                <a:gd name="T3" fmla="*/ 14 h 26"/>
                <a:gd name="T4" fmla="*/ 13 w 22"/>
                <a:gd name="T5" fmla="*/ 25 h 26"/>
                <a:gd name="T6" fmla="*/ 21 w 22"/>
                <a:gd name="T7" fmla="*/ 12 h 26"/>
                <a:gd name="T8" fmla="*/ 9 w 22"/>
                <a:gd name="T9" fmla="*/ 1 h 26"/>
              </a:gdLst>
              <a:ahLst/>
              <a:cxnLst>
                <a:cxn ang="0">
                  <a:pos x="T0" y="T1"/>
                </a:cxn>
                <a:cxn ang="0">
                  <a:pos x="T2" y="T3"/>
                </a:cxn>
                <a:cxn ang="0">
                  <a:pos x="T4" y="T5"/>
                </a:cxn>
                <a:cxn ang="0">
                  <a:pos x="T6" y="T7"/>
                </a:cxn>
                <a:cxn ang="0">
                  <a:pos x="T8" y="T9"/>
                </a:cxn>
              </a:cxnLst>
              <a:rect l="0" t="0" r="r" b="b"/>
              <a:pathLst>
                <a:path w="22" h="26">
                  <a:moveTo>
                    <a:pt x="9" y="1"/>
                  </a:moveTo>
                  <a:cubicBezTo>
                    <a:pt x="3" y="1"/>
                    <a:pt x="0" y="8"/>
                    <a:pt x="1" y="14"/>
                  </a:cubicBezTo>
                  <a:cubicBezTo>
                    <a:pt x="2" y="21"/>
                    <a:pt x="8" y="26"/>
                    <a:pt x="13" y="25"/>
                  </a:cubicBezTo>
                  <a:cubicBezTo>
                    <a:pt x="18" y="25"/>
                    <a:pt x="22" y="19"/>
                    <a:pt x="21" y="12"/>
                  </a:cubicBezTo>
                  <a:cubicBezTo>
                    <a:pt x="19" y="5"/>
                    <a:pt x="14" y="0"/>
                    <a:pt x="9" y="1"/>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47"/>
            <p:cNvSpPr>
              <a:spLocks/>
            </p:cNvSpPr>
            <p:nvPr/>
          </p:nvSpPr>
          <p:spPr bwMode="auto">
            <a:xfrm>
              <a:off x="5387483" y="4195570"/>
              <a:ext cx="302125" cy="189049"/>
            </a:xfrm>
            <a:custGeom>
              <a:avLst/>
              <a:gdLst>
                <a:gd name="T0" fmla="*/ 0 w 102"/>
                <a:gd name="T1" fmla="*/ 30 h 64"/>
                <a:gd name="T2" fmla="*/ 102 w 102"/>
                <a:gd name="T3" fmla="*/ 0 h 64"/>
              </a:gdLst>
              <a:ahLst/>
              <a:cxnLst>
                <a:cxn ang="0">
                  <a:pos x="T0" y="T1"/>
                </a:cxn>
                <a:cxn ang="0">
                  <a:pos x="T2" y="T3"/>
                </a:cxn>
              </a:cxnLst>
              <a:rect l="0" t="0" r="r" b="b"/>
              <a:pathLst>
                <a:path w="102" h="64">
                  <a:moveTo>
                    <a:pt x="0" y="30"/>
                  </a:moveTo>
                  <a:cubicBezTo>
                    <a:pt x="32" y="64"/>
                    <a:pt x="95" y="52"/>
                    <a:pt x="102" y="0"/>
                  </a:cubicBezTo>
                </a:path>
              </a:pathLst>
            </a:custGeom>
            <a:noFill/>
            <a:ln w="49213" cap="rnd">
              <a:solidFill>
                <a:srgbClr val="21212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6" name="Group 25"/>
            <p:cNvGrpSpPr/>
            <p:nvPr/>
          </p:nvGrpSpPr>
          <p:grpSpPr>
            <a:xfrm>
              <a:off x="4772631" y="4398754"/>
              <a:ext cx="1431121" cy="1464690"/>
              <a:chOff x="5498559" y="4906755"/>
              <a:chExt cx="1431121" cy="1464690"/>
            </a:xfrm>
          </p:grpSpPr>
          <p:sp>
            <p:nvSpPr>
              <p:cNvPr id="78" name="Freeform 48"/>
              <p:cNvSpPr>
                <a:spLocks/>
              </p:cNvSpPr>
              <p:nvPr/>
            </p:nvSpPr>
            <p:spPr bwMode="auto">
              <a:xfrm>
                <a:off x="5839554" y="5420898"/>
                <a:ext cx="342762" cy="736762"/>
              </a:xfrm>
              <a:custGeom>
                <a:avLst/>
                <a:gdLst>
                  <a:gd name="T0" fmla="*/ 0 w 116"/>
                  <a:gd name="T1" fmla="*/ 0 h 249"/>
                  <a:gd name="T2" fmla="*/ 41 w 116"/>
                  <a:gd name="T3" fmla="*/ 249 h 249"/>
                </a:gdLst>
                <a:ahLst/>
                <a:cxnLst>
                  <a:cxn ang="0">
                    <a:pos x="T0" y="T1"/>
                  </a:cxn>
                  <a:cxn ang="0">
                    <a:pos x="T2" y="T3"/>
                  </a:cxn>
                </a:cxnLst>
                <a:rect l="0" t="0" r="r" b="b"/>
                <a:pathLst>
                  <a:path w="116" h="249">
                    <a:moveTo>
                      <a:pt x="0" y="0"/>
                    </a:moveTo>
                    <a:cubicBezTo>
                      <a:pt x="76" y="61"/>
                      <a:pt x="116" y="168"/>
                      <a:pt x="41" y="249"/>
                    </a:cubicBezTo>
                  </a:path>
                </a:pathLst>
              </a:custGeom>
              <a:solidFill>
                <a:schemeClr val="tx1">
                  <a:lumMod val="65000"/>
                  <a:lumOff val="35000"/>
                </a:schemeClr>
              </a:solidFill>
              <a:ln w="146050" cap="flat">
                <a:solidFill>
                  <a:schemeClr val="tx1">
                    <a:lumMod val="75000"/>
                    <a:lumOff val="2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Freeform 49"/>
              <p:cNvSpPr>
                <a:spLocks/>
              </p:cNvSpPr>
              <p:nvPr/>
            </p:nvSpPr>
            <p:spPr bwMode="auto">
              <a:xfrm>
                <a:off x="6555115" y="5897939"/>
                <a:ext cx="374565" cy="266789"/>
              </a:xfrm>
              <a:custGeom>
                <a:avLst/>
                <a:gdLst>
                  <a:gd name="T0" fmla="*/ 13 w 127"/>
                  <a:gd name="T1" fmla="*/ 13 h 90"/>
                  <a:gd name="T2" fmla="*/ 1 w 127"/>
                  <a:gd name="T3" fmla="*/ 52 h 90"/>
                  <a:gd name="T4" fmla="*/ 33 w 127"/>
                  <a:gd name="T5" fmla="*/ 69 h 90"/>
                  <a:gd name="T6" fmla="*/ 50 w 127"/>
                  <a:gd name="T7" fmla="*/ 74 h 90"/>
                  <a:gd name="T8" fmla="*/ 111 w 127"/>
                  <a:gd name="T9" fmla="*/ 79 h 90"/>
                  <a:gd name="T10" fmla="*/ 90 w 127"/>
                  <a:gd name="T11" fmla="*/ 40 h 90"/>
                  <a:gd name="T12" fmla="*/ 47 w 127"/>
                  <a:gd name="T13" fmla="*/ 14 h 90"/>
                  <a:gd name="T14" fmla="*/ 13 w 127"/>
                  <a:gd name="T15" fmla="*/ 13 h 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90">
                    <a:moveTo>
                      <a:pt x="13" y="13"/>
                    </a:moveTo>
                    <a:cubicBezTo>
                      <a:pt x="1" y="25"/>
                      <a:pt x="0" y="42"/>
                      <a:pt x="1" y="52"/>
                    </a:cubicBezTo>
                    <a:cubicBezTo>
                      <a:pt x="3" y="74"/>
                      <a:pt x="30" y="75"/>
                      <a:pt x="33" y="69"/>
                    </a:cubicBezTo>
                    <a:cubicBezTo>
                      <a:pt x="35" y="66"/>
                      <a:pt x="39" y="62"/>
                      <a:pt x="50" y="74"/>
                    </a:cubicBezTo>
                    <a:cubicBezTo>
                      <a:pt x="61" y="86"/>
                      <a:pt x="96" y="90"/>
                      <a:pt x="111" y="79"/>
                    </a:cubicBezTo>
                    <a:cubicBezTo>
                      <a:pt x="127" y="69"/>
                      <a:pt x="121" y="34"/>
                      <a:pt x="90" y="40"/>
                    </a:cubicBezTo>
                    <a:cubicBezTo>
                      <a:pt x="68" y="45"/>
                      <a:pt x="48" y="28"/>
                      <a:pt x="47" y="14"/>
                    </a:cubicBezTo>
                    <a:cubicBezTo>
                      <a:pt x="46" y="0"/>
                      <a:pt x="23" y="2"/>
                      <a:pt x="13" y="1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50"/>
              <p:cNvSpPr>
                <a:spLocks/>
              </p:cNvSpPr>
              <p:nvPr/>
            </p:nvSpPr>
            <p:spPr bwMode="auto">
              <a:xfrm>
                <a:off x="6230021" y="5314890"/>
                <a:ext cx="606018" cy="674923"/>
              </a:xfrm>
              <a:custGeom>
                <a:avLst/>
                <a:gdLst>
                  <a:gd name="T0" fmla="*/ 0 w 205"/>
                  <a:gd name="T1" fmla="*/ 0 h 228"/>
                  <a:gd name="T2" fmla="*/ 144 w 205"/>
                  <a:gd name="T3" fmla="*/ 228 h 228"/>
                </a:gdLst>
                <a:ahLst/>
                <a:cxnLst>
                  <a:cxn ang="0">
                    <a:pos x="T0" y="T1"/>
                  </a:cxn>
                  <a:cxn ang="0">
                    <a:pos x="T2" y="T3"/>
                  </a:cxn>
                </a:cxnLst>
                <a:rect l="0" t="0" r="r" b="b"/>
                <a:pathLst>
                  <a:path w="205" h="228">
                    <a:moveTo>
                      <a:pt x="0" y="0"/>
                    </a:moveTo>
                    <a:cubicBezTo>
                      <a:pt x="100" y="26"/>
                      <a:pt x="205" y="106"/>
                      <a:pt x="144" y="228"/>
                    </a:cubicBezTo>
                  </a:path>
                </a:pathLst>
              </a:custGeom>
              <a:solidFill>
                <a:schemeClr val="tx1">
                  <a:lumMod val="65000"/>
                  <a:lumOff val="35000"/>
                </a:schemeClr>
              </a:solidFill>
              <a:ln w="146050" cap="flat">
                <a:solidFill>
                  <a:schemeClr val="tx1">
                    <a:lumMod val="75000"/>
                    <a:lumOff val="2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Freeform 51"/>
              <p:cNvSpPr>
                <a:spLocks/>
              </p:cNvSpPr>
              <p:nvPr/>
            </p:nvSpPr>
            <p:spPr bwMode="auto">
              <a:xfrm>
                <a:off x="5836021" y="6081687"/>
                <a:ext cx="378098" cy="289758"/>
              </a:xfrm>
              <a:custGeom>
                <a:avLst/>
                <a:gdLst>
                  <a:gd name="T0" fmla="*/ 28 w 128"/>
                  <a:gd name="T1" fmla="*/ 9 h 98"/>
                  <a:gd name="T2" fmla="*/ 4 w 128"/>
                  <a:gd name="T3" fmla="*/ 44 h 98"/>
                  <a:gd name="T4" fmla="*/ 30 w 128"/>
                  <a:gd name="T5" fmla="*/ 67 h 98"/>
                  <a:gd name="T6" fmla="*/ 46 w 128"/>
                  <a:gd name="T7" fmla="*/ 74 h 98"/>
                  <a:gd name="T8" fmla="*/ 104 w 128"/>
                  <a:gd name="T9" fmla="*/ 91 h 98"/>
                  <a:gd name="T10" fmla="*/ 95 w 128"/>
                  <a:gd name="T11" fmla="*/ 49 h 98"/>
                  <a:gd name="T12" fmla="*/ 61 w 128"/>
                  <a:gd name="T13" fmla="*/ 16 h 98"/>
                  <a:gd name="T14" fmla="*/ 28 w 128"/>
                  <a:gd name="T15" fmla="*/ 9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98">
                    <a:moveTo>
                      <a:pt x="28" y="9"/>
                    </a:moveTo>
                    <a:cubicBezTo>
                      <a:pt x="13" y="18"/>
                      <a:pt x="6" y="34"/>
                      <a:pt x="4" y="44"/>
                    </a:cubicBezTo>
                    <a:cubicBezTo>
                      <a:pt x="0" y="65"/>
                      <a:pt x="26" y="71"/>
                      <a:pt x="30" y="67"/>
                    </a:cubicBezTo>
                    <a:cubicBezTo>
                      <a:pt x="34" y="63"/>
                      <a:pt x="39" y="61"/>
                      <a:pt x="46" y="74"/>
                    </a:cubicBezTo>
                    <a:cubicBezTo>
                      <a:pt x="52" y="87"/>
                      <a:pt x="85" y="98"/>
                      <a:pt x="104" y="91"/>
                    </a:cubicBezTo>
                    <a:cubicBezTo>
                      <a:pt x="123" y="84"/>
                      <a:pt x="128" y="49"/>
                      <a:pt x="95" y="49"/>
                    </a:cubicBezTo>
                    <a:cubicBezTo>
                      <a:pt x="73" y="49"/>
                      <a:pt x="58" y="29"/>
                      <a:pt x="61" y="16"/>
                    </a:cubicBezTo>
                    <a:cubicBezTo>
                      <a:pt x="65" y="2"/>
                      <a:pt x="42" y="0"/>
                      <a:pt x="28" y="9"/>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52"/>
              <p:cNvSpPr>
                <a:spLocks/>
              </p:cNvSpPr>
              <p:nvPr/>
            </p:nvSpPr>
            <p:spPr bwMode="auto">
              <a:xfrm>
                <a:off x="5498559" y="4906755"/>
                <a:ext cx="1265040" cy="899309"/>
              </a:xfrm>
              <a:custGeom>
                <a:avLst/>
                <a:gdLst>
                  <a:gd name="T0" fmla="*/ 414 w 428"/>
                  <a:gd name="T1" fmla="*/ 0 h 304"/>
                  <a:gd name="T2" fmla="*/ 419 w 428"/>
                  <a:gd name="T3" fmla="*/ 25 h 304"/>
                  <a:gd name="T4" fmla="*/ 384 w 428"/>
                  <a:gd name="T5" fmla="*/ 256 h 304"/>
                  <a:gd name="T6" fmla="*/ 158 w 428"/>
                  <a:gd name="T7" fmla="*/ 294 h 304"/>
                  <a:gd name="T8" fmla="*/ 19 w 428"/>
                  <a:gd name="T9" fmla="*/ 90 h 304"/>
                  <a:gd name="T10" fmla="*/ 7 w 428"/>
                  <a:gd name="T11" fmla="*/ 12 h 304"/>
                  <a:gd name="T12" fmla="*/ 414 w 428"/>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28" h="304">
                    <a:moveTo>
                      <a:pt x="414" y="0"/>
                    </a:moveTo>
                    <a:cubicBezTo>
                      <a:pt x="416" y="8"/>
                      <a:pt x="418" y="16"/>
                      <a:pt x="419" y="25"/>
                    </a:cubicBezTo>
                    <a:cubicBezTo>
                      <a:pt x="428" y="91"/>
                      <a:pt x="413" y="258"/>
                      <a:pt x="384" y="256"/>
                    </a:cubicBezTo>
                    <a:cubicBezTo>
                      <a:pt x="312" y="252"/>
                      <a:pt x="243" y="273"/>
                      <a:pt x="158" y="294"/>
                    </a:cubicBezTo>
                    <a:cubicBezTo>
                      <a:pt x="118" y="304"/>
                      <a:pt x="27" y="150"/>
                      <a:pt x="19" y="90"/>
                    </a:cubicBezTo>
                    <a:cubicBezTo>
                      <a:pt x="15" y="63"/>
                      <a:pt x="0" y="36"/>
                      <a:pt x="7" y="12"/>
                    </a:cubicBezTo>
                    <a:cubicBezTo>
                      <a:pt x="68" y="112"/>
                      <a:pt x="305" y="150"/>
                      <a:pt x="414"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Freeform 53"/>
            <p:cNvSpPr>
              <a:spLocks/>
            </p:cNvSpPr>
            <p:nvPr/>
          </p:nvSpPr>
          <p:spPr bwMode="auto">
            <a:xfrm>
              <a:off x="4671923" y="4188503"/>
              <a:ext cx="1431120" cy="1097192"/>
            </a:xfrm>
            <a:custGeom>
              <a:avLst/>
              <a:gdLst>
                <a:gd name="T0" fmla="*/ 459 w 484"/>
                <a:gd name="T1" fmla="*/ 0 h 371"/>
                <a:gd name="T2" fmla="*/ 465 w 484"/>
                <a:gd name="T3" fmla="*/ 30 h 371"/>
                <a:gd name="T4" fmla="*/ 450 w 484"/>
                <a:gd name="T5" fmla="*/ 298 h 371"/>
                <a:gd name="T6" fmla="*/ 141 w 484"/>
                <a:gd name="T7" fmla="*/ 359 h 371"/>
                <a:gd name="T8" fmla="*/ 28 w 484"/>
                <a:gd name="T9" fmla="*/ 41 h 371"/>
                <a:gd name="T10" fmla="*/ 290 w 484"/>
                <a:gd name="T11" fmla="*/ 108 h 371"/>
                <a:gd name="T12" fmla="*/ 459 w 484"/>
                <a:gd name="T13" fmla="*/ 0 h 371"/>
              </a:gdLst>
              <a:ahLst/>
              <a:cxnLst>
                <a:cxn ang="0">
                  <a:pos x="T0" y="T1"/>
                </a:cxn>
                <a:cxn ang="0">
                  <a:pos x="T2" y="T3"/>
                </a:cxn>
                <a:cxn ang="0">
                  <a:pos x="T4" y="T5"/>
                </a:cxn>
                <a:cxn ang="0">
                  <a:pos x="T6" y="T7"/>
                </a:cxn>
                <a:cxn ang="0">
                  <a:pos x="T8" y="T9"/>
                </a:cxn>
                <a:cxn ang="0">
                  <a:pos x="T10" y="T11"/>
                </a:cxn>
                <a:cxn ang="0">
                  <a:pos x="T12" y="T13"/>
                </a:cxn>
              </a:cxnLst>
              <a:rect l="0" t="0" r="r" b="b"/>
              <a:pathLst>
                <a:path w="484" h="371">
                  <a:moveTo>
                    <a:pt x="459" y="0"/>
                  </a:moveTo>
                  <a:cubicBezTo>
                    <a:pt x="462" y="10"/>
                    <a:pt x="464" y="20"/>
                    <a:pt x="465" y="30"/>
                  </a:cubicBezTo>
                  <a:cubicBezTo>
                    <a:pt x="476" y="107"/>
                    <a:pt x="484" y="297"/>
                    <a:pt x="450" y="298"/>
                  </a:cubicBezTo>
                  <a:cubicBezTo>
                    <a:pt x="357" y="300"/>
                    <a:pt x="236" y="338"/>
                    <a:pt x="141" y="359"/>
                  </a:cubicBezTo>
                  <a:cubicBezTo>
                    <a:pt x="89" y="371"/>
                    <a:pt x="0" y="143"/>
                    <a:pt x="28" y="41"/>
                  </a:cubicBezTo>
                  <a:cubicBezTo>
                    <a:pt x="71" y="110"/>
                    <a:pt x="182" y="129"/>
                    <a:pt x="290" y="108"/>
                  </a:cubicBezTo>
                  <a:cubicBezTo>
                    <a:pt x="359" y="95"/>
                    <a:pt x="407" y="72"/>
                    <a:pt x="459"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54"/>
            <p:cNvSpPr>
              <a:spLocks/>
            </p:cNvSpPr>
            <p:nvPr/>
          </p:nvSpPr>
          <p:spPr bwMode="auto">
            <a:xfrm>
              <a:off x="5615402" y="4868727"/>
              <a:ext cx="56538" cy="231453"/>
            </a:xfrm>
            <a:custGeom>
              <a:avLst/>
              <a:gdLst>
                <a:gd name="T0" fmla="*/ 0 w 19"/>
                <a:gd name="T1" fmla="*/ 0 h 78"/>
                <a:gd name="T2" fmla="*/ 19 w 19"/>
                <a:gd name="T3" fmla="*/ 78 h 78"/>
                <a:gd name="T4" fmla="*/ 0 w 19"/>
                <a:gd name="T5" fmla="*/ 0 h 78"/>
              </a:gdLst>
              <a:ahLst/>
              <a:cxnLst>
                <a:cxn ang="0">
                  <a:pos x="T0" y="T1"/>
                </a:cxn>
                <a:cxn ang="0">
                  <a:pos x="T2" y="T3"/>
                </a:cxn>
                <a:cxn ang="0">
                  <a:pos x="T4" y="T5"/>
                </a:cxn>
              </a:cxnLst>
              <a:rect l="0" t="0" r="r" b="b"/>
              <a:pathLst>
                <a:path w="19" h="78">
                  <a:moveTo>
                    <a:pt x="0" y="0"/>
                  </a:moveTo>
                  <a:cubicBezTo>
                    <a:pt x="4" y="20"/>
                    <a:pt x="8" y="64"/>
                    <a:pt x="19" y="78"/>
                  </a:cubicBezTo>
                  <a:cubicBezTo>
                    <a:pt x="17" y="57"/>
                    <a:pt x="13" y="44"/>
                    <a:pt x="0" y="0"/>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56"/>
            <p:cNvSpPr>
              <a:spLocks/>
            </p:cNvSpPr>
            <p:nvPr/>
          </p:nvSpPr>
          <p:spPr bwMode="auto">
            <a:xfrm>
              <a:off x="4843304" y="4038324"/>
              <a:ext cx="181982" cy="236753"/>
            </a:xfrm>
            <a:custGeom>
              <a:avLst/>
              <a:gdLst>
                <a:gd name="T0" fmla="*/ 25 w 61"/>
                <a:gd name="T1" fmla="*/ 2 h 80"/>
                <a:gd name="T2" fmla="*/ 59 w 61"/>
                <a:gd name="T3" fmla="*/ 36 h 80"/>
                <a:gd name="T4" fmla="*/ 36 w 61"/>
                <a:gd name="T5" fmla="*/ 78 h 80"/>
                <a:gd name="T6" fmla="*/ 2 w 61"/>
                <a:gd name="T7" fmla="*/ 44 h 80"/>
                <a:gd name="T8" fmla="*/ 25 w 61"/>
                <a:gd name="T9" fmla="*/ 2 h 80"/>
              </a:gdLst>
              <a:ahLst/>
              <a:cxnLst>
                <a:cxn ang="0">
                  <a:pos x="T0" y="T1"/>
                </a:cxn>
                <a:cxn ang="0">
                  <a:pos x="T2" y="T3"/>
                </a:cxn>
                <a:cxn ang="0">
                  <a:pos x="T4" y="T5"/>
                </a:cxn>
                <a:cxn ang="0">
                  <a:pos x="T6" y="T7"/>
                </a:cxn>
                <a:cxn ang="0">
                  <a:pos x="T8" y="T9"/>
                </a:cxn>
              </a:cxnLst>
              <a:rect l="0" t="0" r="r" b="b"/>
              <a:pathLst>
                <a:path w="61" h="80">
                  <a:moveTo>
                    <a:pt x="25" y="2"/>
                  </a:moveTo>
                  <a:cubicBezTo>
                    <a:pt x="41" y="0"/>
                    <a:pt x="56" y="15"/>
                    <a:pt x="59" y="36"/>
                  </a:cubicBezTo>
                  <a:cubicBezTo>
                    <a:pt x="61" y="57"/>
                    <a:pt x="51" y="76"/>
                    <a:pt x="36" y="78"/>
                  </a:cubicBezTo>
                  <a:cubicBezTo>
                    <a:pt x="20" y="80"/>
                    <a:pt x="5" y="65"/>
                    <a:pt x="2" y="44"/>
                  </a:cubicBezTo>
                  <a:cubicBezTo>
                    <a:pt x="0" y="23"/>
                    <a:pt x="10" y="4"/>
                    <a:pt x="25" y="2"/>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57"/>
            <p:cNvSpPr>
              <a:spLocks/>
            </p:cNvSpPr>
            <p:nvPr/>
          </p:nvSpPr>
          <p:spPr bwMode="auto">
            <a:xfrm>
              <a:off x="4753196" y="4306880"/>
              <a:ext cx="779165" cy="388699"/>
            </a:xfrm>
            <a:custGeom>
              <a:avLst/>
              <a:gdLst>
                <a:gd name="T0" fmla="*/ 138 w 264"/>
                <a:gd name="T1" fmla="*/ 131 h 131"/>
                <a:gd name="T2" fmla="*/ 0 w 264"/>
                <a:gd name="T3" fmla="*/ 0 h 131"/>
                <a:gd name="T4" fmla="*/ 264 w 264"/>
                <a:gd name="T5" fmla="*/ 67 h 131"/>
                <a:gd name="T6" fmla="*/ 138 w 264"/>
                <a:gd name="T7" fmla="*/ 131 h 131"/>
              </a:gdLst>
              <a:ahLst/>
              <a:cxnLst>
                <a:cxn ang="0">
                  <a:pos x="T0" y="T1"/>
                </a:cxn>
                <a:cxn ang="0">
                  <a:pos x="T2" y="T3"/>
                </a:cxn>
                <a:cxn ang="0">
                  <a:pos x="T4" y="T5"/>
                </a:cxn>
                <a:cxn ang="0">
                  <a:pos x="T6" y="T7"/>
                </a:cxn>
              </a:cxnLst>
              <a:rect l="0" t="0" r="r" b="b"/>
              <a:pathLst>
                <a:path w="264" h="131">
                  <a:moveTo>
                    <a:pt x="138" y="131"/>
                  </a:moveTo>
                  <a:cubicBezTo>
                    <a:pt x="78" y="105"/>
                    <a:pt x="27" y="61"/>
                    <a:pt x="0" y="0"/>
                  </a:cubicBezTo>
                  <a:cubicBezTo>
                    <a:pt x="83" y="130"/>
                    <a:pt x="211" y="86"/>
                    <a:pt x="264" y="67"/>
                  </a:cubicBezTo>
                  <a:cubicBezTo>
                    <a:pt x="214" y="89"/>
                    <a:pt x="185" y="101"/>
                    <a:pt x="138" y="131"/>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58"/>
            <p:cNvSpPr>
              <a:spLocks/>
            </p:cNvSpPr>
            <p:nvPr/>
          </p:nvSpPr>
          <p:spPr bwMode="auto">
            <a:xfrm>
              <a:off x="4758497" y="4310413"/>
              <a:ext cx="772098" cy="363964"/>
            </a:xfrm>
            <a:custGeom>
              <a:avLst/>
              <a:gdLst>
                <a:gd name="T0" fmla="*/ 138 w 261"/>
                <a:gd name="T1" fmla="*/ 123 h 123"/>
                <a:gd name="T2" fmla="*/ 261 w 261"/>
                <a:gd name="T3" fmla="*/ 66 h 123"/>
                <a:gd name="T4" fmla="*/ 0 w 261"/>
                <a:gd name="T5" fmla="*/ 0 h 123"/>
                <a:gd name="T6" fmla="*/ 138 w 261"/>
                <a:gd name="T7" fmla="*/ 123 h 123"/>
              </a:gdLst>
              <a:ahLst/>
              <a:cxnLst>
                <a:cxn ang="0">
                  <a:pos x="T0" y="T1"/>
                </a:cxn>
                <a:cxn ang="0">
                  <a:pos x="T2" y="T3"/>
                </a:cxn>
                <a:cxn ang="0">
                  <a:pos x="T4" y="T5"/>
                </a:cxn>
                <a:cxn ang="0">
                  <a:pos x="T6" y="T7"/>
                </a:cxn>
              </a:cxnLst>
              <a:rect l="0" t="0" r="r" b="b"/>
              <a:pathLst>
                <a:path w="261" h="123">
                  <a:moveTo>
                    <a:pt x="138" y="123"/>
                  </a:moveTo>
                  <a:cubicBezTo>
                    <a:pt x="176" y="98"/>
                    <a:pt x="217" y="80"/>
                    <a:pt x="261" y="66"/>
                  </a:cubicBezTo>
                  <a:cubicBezTo>
                    <a:pt x="150" y="86"/>
                    <a:pt x="46" y="75"/>
                    <a:pt x="0" y="0"/>
                  </a:cubicBezTo>
                  <a:cubicBezTo>
                    <a:pt x="13" y="45"/>
                    <a:pt x="74" y="103"/>
                    <a:pt x="138" y="1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59"/>
            <p:cNvSpPr>
              <a:spLocks/>
            </p:cNvSpPr>
            <p:nvPr/>
          </p:nvSpPr>
          <p:spPr bwMode="auto">
            <a:xfrm>
              <a:off x="5532362" y="4188503"/>
              <a:ext cx="503542" cy="399300"/>
            </a:xfrm>
            <a:custGeom>
              <a:avLst/>
              <a:gdLst>
                <a:gd name="T0" fmla="*/ 121 w 170"/>
                <a:gd name="T1" fmla="*/ 135 h 135"/>
                <a:gd name="T2" fmla="*/ 169 w 170"/>
                <a:gd name="T3" fmla="*/ 0 h 135"/>
                <a:gd name="T4" fmla="*/ 0 w 170"/>
                <a:gd name="T5" fmla="*/ 107 h 135"/>
                <a:gd name="T6" fmla="*/ 121 w 170"/>
                <a:gd name="T7" fmla="*/ 135 h 135"/>
              </a:gdLst>
              <a:ahLst/>
              <a:cxnLst>
                <a:cxn ang="0">
                  <a:pos x="T0" y="T1"/>
                </a:cxn>
                <a:cxn ang="0">
                  <a:pos x="T2" y="T3"/>
                </a:cxn>
                <a:cxn ang="0">
                  <a:pos x="T4" y="T5"/>
                </a:cxn>
                <a:cxn ang="0">
                  <a:pos x="T6" y="T7"/>
                </a:cxn>
              </a:cxnLst>
              <a:rect l="0" t="0" r="r" b="b"/>
              <a:pathLst>
                <a:path w="170" h="135">
                  <a:moveTo>
                    <a:pt x="121" y="135"/>
                  </a:moveTo>
                  <a:cubicBezTo>
                    <a:pt x="161" y="76"/>
                    <a:pt x="170" y="48"/>
                    <a:pt x="169" y="0"/>
                  </a:cubicBezTo>
                  <a:cubicBezTo>
                    <a:pt x="147" y="80"/>
                    <a:pt x="55" y="104"/>
                    <a:pt x="0" y="107"/>
                  </a:cubicBezTo>
                  <a:cubicBezTo>
                    <a:pt x="54" y="108"/>
                    <a:pt x="92" y="122"/>
                    <a:pt x="121" y="135"/>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60"/>
            <p:cNvSpPr>
              <a:spLocks/>
            </p:cNvSpPr>
            <p:nvPr/>
          </p:nvSpPr>
          <p:spPr bwMode="auto">
            <a:xfrm>
              <a:off x="5548263" y="4188503"/>
              <a:ext cx="498242" cy="388699"/>
            </a:xfrm>
            <a:custGeom>
              <a:avLst/>
              <a:gdLst>
                <a:gd name="T0" fmla="*/ 114 w 169"/>
                <a:gd name="T1" fmla="*/ 131 h 131"/>
                <a:gd name="T2" fmla="*/ 0 w 169"/>
                <a:gd name="T3" fmla="*/ 106 h 131"/>
                <a:gd name="T4" fmla="*/ 163 w 169"/>
                <a:gd name="T5" fmla="*/ 0 h 131"/>
                <a:gd name="T6" fmla="*/ 114 w 169"/>
                <a:gd name="T7" fmla="*/ 131 h 131"/>
              </a:gdLst>
              <a:ahLst/>
              <a:cxnLst>
                <a:cxn ang="0">
                  <a:pos x="T0" y="T1"/>
                </a:cxn>
                <a:cxn ang="0">
                  <a:pos x="T2" y="T3"/>
                </a:cxn>
                <a:cxn ang="0">
                  <a:pos x="T4" y="T5"/>
                </a:cxn>
                <a:cxn ang="0">
                  <a:pos x="T6" y="T7"/>
                </a:cxn>
              </a:cxnLst>
              <a:rect l="0" t="0" r="r" b="b"/>
              <a:pathLst>
                <a:path w="169" h="131">
                  <a:moveTo>
                    <a:pt x="114" y="131"/>
                  </a:moveTo>
                  <a:cubicBezTo>
                    <a:pt x="83" y="114"/>
                    <a:pt x="44" y="108"/>
                    <a:pt x="0" y="106"/>
                  </a:cubicBezTo>
                  <a:cubicBezTo>
                    <a:pt x="60" y="95"/>
                    <a:pt x="119" y="62"/>
                    <a:pt x="163" y="0"/>
                  </a:cubicBezTo>
                  <a:cubicBezTo>
                    <a:pt x="169" y="23"/>
                    <a:pt x="134" y="109"/>
                    <a:pt x="114" y="13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61"/>
            <p:cNvSpPr>
              <a:spLocks/>
            </p:cNvSpPr>
            <p:nvPr/>
          </p:nvSpPr>
          <p:spPr bwMode="auto">
            <a:xfrm>
              <a:off x="5482891" y="4502996"/>
              <a:ext cx="174915" cy="416968"/>
            </a:xfrm>
            <a:custGeom>
              <a:avLst/>
              <a:gdLst>
                <a:gd name="T0" fmla="*/ 32 w 59"/>
                <a:gd name="T1" fmla="*/ 5 h 141"/>
                <a:gd name="T2" fmla="*/ 35 w 59"/>
                <a:gd name="T3" fmla="*/ 32 h 141"/>
                <a:gd name="T4" fmla="*/ 34 w 59"/>
                <a:gd name="T5" fmla="*/ 45 h 141"/>
                <a:gd name="T6" fmla="*/ 58 w 59"/>
                <a:gd name="T7" fmla="*/ 117 h 141"/>
                <a:gd name="T8" fmla="*/ 49 w 59"/>
                <a:gd name="T9" fmla="*/ 139 h 141"/>
                <a:gd name="T10" fmla="*/ 30 w 59"/>
                <a:gd name="T11" fmla="*/ 125 h 141"/>
                <a:gd name="T12" fmla="*/ 20 w 59"/>
                <a:gd name="T13" fmla="*/ 48 h 141"/>
                <a:gd name="T14" fmla="*/ 11 w 59"/>
                <a:gd name="T15" fmla="*/ 35 h 141"/>
                <a:gd name="T16" fmla="*/ 7 w 59"/>
                <a:gd name="T17" fmla="*/ 9 h 141"/>
                <a:gd name="T18" fmla="*/ 32 w 59"/>
                <a:gd name="T19"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41">
                  <a:moveTo>
                    <a:pt x="32" y="5"/>
                  </a:moveTo>
                  <a:cubicBezTo>
                    <a:pt x="41" y="10"/>
                    <a:pt x="39" y="26"/>
                    <a:pt x="35" y="32"/>
                  </a:cubicBezTo>
                  <a:cubicBezTo>
                    <a:pt x="32" y="37"/>
                    <a:pt x="30" y="39"/>
                    <a:pt x="34" y="45"/>
                  </a:cubicBezTo>
                  <a:cubicBezTo>
                    <a:pt x="43" y="57"/>
                    <a:pt x="59" y="99"/>
                    <a:pt x="58" y="117"/>
                  </a:cubicBezTo>
                  <a:cubicBezTo>
                    <a:pt x="58" y="125"/>
                    <a:pt x="55" y="138"/>
                    <a:pt x="49" y="139"/>
                  </a:cubicBezTo>
                  <a:cubicBezTo>
                    <a:pt x="43" y="141"/>
                    <a:pt x="34" y="132"/>
                    <a:pt x="30" y="125"/>
                  </a:cubicBezTo>
                  <a:cubicBezTo>
                    <a:pt x="22" y="112"/>
                    <a:pt x="18" y="61"/>
                    <a:pt x="20" y="48"/>
                  </a:cubicBezTo>
                  <a:cubicBezTo>
                    <a:pt x="21" y="38"/>
                    <a:pt x="17" y="41"/>
                    <a:pt x="11" y="35"/>
                  </a:cubicBezTo>
                  <a:cubicBezTo>
                    <a:pt x="4" y="28"/>
                    <a:pt x="0" y="17"/>
                    <a:pt x="7" y="9"/>
                  </a:cubicBezTo>
                  <a:cubicBezTo>
                    <a:pt x="13" y="2"/>
                    <a:pt x="22" y="0"/>
                    <a:pt x="32" y="5"/>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5" name="Group 34"/>
            <p:cNvGrpSpPr/>
            <p:nvPr/>
          </p:nvGrpSpPr>
          <p:grpSpPr>
            <a:xfrm>
              <a:off x="5269106" y="3925248"/>
              <a:ext cx="385166" cy="136044"/>
              <a:chOff x="5995034" y="4433249"/>
              <a:chExt cx="385166" cy="136044"/>
            </a:xfrm>
            <a:solidFill>
              <a:schemeClr val="accent2"/>
            </a:solidFill>
          </p:grpSpPr>
          <p:sp>
            <p:nvSpPr>
              <p:cNvPr id="76" name="Freeform 62"/>
              <p:cNvSpPr>
                <a:spLocks/>
              </p:cNvSpPr>
              <p:nvPr/>
            </p:nvSpPr>
            <p:spPr bwMode="auto">
              <a:xfrm>
                <a:off x="6275958" y="4433249"/>
                <a:ext cx="104242" cy="77740"/>
              </a:xfrm>
              <a:custGeom>
                <a:avLst/>
                <a:gdLst>
                  <a:gd name="T0" fmla="*/ 0 w 35"/>
                  <a:gd name="T1" fmla="*/ 15 h 26"/>
                  <a:gd name="T2" fmla="*/ 35 w 35"/>
                  <a:gd name="T3" fmla="*/ 26 h 26"/>
                  <a:gd name="T4" fmla="*/ 0 w 35"/>
                  <a:gd name="T5" fmla="*/ 15 h 26"/>
                </a:gdLst>
                <a:ahLst/>
                <a:cxnLst>
                  <a:cxn ang="0">
                    <a:pos x="T0" y="T1"/>
                  </a:cxn>
                  <a:cxn ang="0">
                    <a:pos x="T2" y="T3"/>
                  </a:cxn>
                  <a:cxn ang="0">
                    <a:pos x="T4" y="T5"/>
                  </a:cxn>
                </a:cxnLst>
                <a:rect l="0" t="0" r="r" b="b"/>
                <a:pathLst>
                  <a:path w="35" h="26">
                    <a:moveTo>
                      <a:pt x="0" y="15"/>
                    </a:moveTo>
                    <a:cubicBezTo>
                      <a:pt x="8" y="12"/>
                      <a:pt x="24" y="16"/>
                      <a:pt x="35" y="26"/>
                    </a:cubicBezTo>
                    <a:cubicBezTo>
                      <a:pt x="32" y="9"/>
                      <a:pt x="7" y="0"/>
                      <a:pt x="0"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63"/>
              <p:cNvSpPr>
                <a:spLocks/>
              </p:cNvSpPr>
              <p:nvPr/>
            </p:nvSpPr>
            <p:spPr bwMode="auto">
              <a:xfrm>
                <a:off x="5995034" y="4475652"/>
                <a:ext cx="98942" cy="93641"/>
              </a:xfrm>
              <a:custGeom>
                <a:avLst/>
                <a:gdLst>
                  <a:gd name="T0" fmla="*/ 33 w 33"/>
                  <a:gd name="T1" fmla="*/ 12 h 32"/>
                  <a:gd name="T2" fmla="*/ 2 w 33"/>
                  <a:gd name="T3" fmla="*/ 32 h 32"/>
                  <a:gd name="T4" fmla="*/ 33 w 33"/>
                  <a:gd name="T5" fmla="*/ 12 h 32"/>
                </a:gdLst>
                <a:ahLst/>
                <a:cxnLst>
                  <a:cxn ang="0">
                    <a:pos x="T0" y="T1"/>
                  </a:cxn>
                  <a:cxn ang="0">
                    <a:pos x="T2" y="T3"/>
                  </a:cxn>
                  <a:cxn ang="0">
                    <a:pos x="T4" y="T5"/>
                  </a:cxn>
                </a:cxnLst>
                <a:rect l="0" t="0" r="r" b="b"/>
                <a:pathLst>
                  <a:path w="33" h="32">
                    <a:moveTo>
                      <a:pt x="33" y="12"/>
                    </a:moveTo>
                    <a:cubicBezTo>
                      <a:pt x="24" y="11"/>
                      <a:pt x="9" y="19"/>
                      <a:pt x="2" y="32"/>
                    </a:cubicBezTo>
                    <a:cubicBezTo>
                      <a:pt x="0" y="15"/>
                      <a:pt x="21" y="0"/>
                      <a:pt x="33" y="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Freeform 64"/>
            <p:cNvSpPr>
              <a:spLocks/>
            </p:cNvSpPr>
            <p:nvPr/>
          </p:nvSpPr>
          <p:spPr bwMode="auto">
            <a:xfrm>
              <a:off x="4311492" y="4911131"/>
              <a:ext cx="287991" cy="286224"/>
            </a:xfrm>
            <a:custGeom>
              <a:avLst/>
              <a:gdLst>
                <a:gd name="T0" fmla="*/ 48 w 97"/>
                <a:gd name="T1" fmla="*/ 28 h 97"/>
                <a:gd name="T2" fmla="*/ 85 w 97"/>
                <a:gd name="T3" fmla="*/ 45 h 97"/>
                <a:gd name="T4" fmla="*/ 79 w 97"/>
                <a:gd name="T5" fmla="*/ 52 h 97"/>
                <a:gd name="T6" fmla="*/ 73 w 97"/>
                <a:gd name="T7" fmla="*/ 71 h 97"/>
                <a:gd name="T8" fmla="*/ 57 w 97"/>
                <a:gd name="T9" fmla="*/ 84 h 97"/>
                <a:gd name="T10" fmla="*/ 35 w 97"/>
                <a:gd name="T11" fmla="*/ 83 h 97"/>
                <a:gd name="T12" fmla="*/ 9 w 97"/>
                <a:gd name="T13" fmla="*/ 50 h 97"/>
                <a:gd name="T14" fmla="*/ 19 w 97"/>
                <a:gd name="T15" fmla="*/ 3 h 97"/>
                <a:gd name="T16" fmla="*/ 48 w 97"/>
                <a:gd name="T17" fmla="*/ 2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97">
                  <a:moveTo>
                    <a:pt x="48" y="28"/>
                  </a:moveTo>
                  <a:cubicBezTo>
                    <a:pt x="56" y="29"/>
                    <a:pt x="87" y="33"/>
                    <a:pt x="85" y="45"/>
                  </a:cubicBezTo>
                  <a:cubicBezTo>
                    <a:pt x="84" y="51"/>
                    <a:pt x="83" y="53"/>
                    <a:pt x="79" y="52"/>
                  </a:cubicBezTo>
                  <a:cubicBezTo>
                    <a:pt x="97" y="69"/>
                    <a:pt x="76" y="76"/>
                    <a:pt x="73" y="71"/>
                  </a:cubicBezTo>
                  <a:cubicBezTo>
                    <a:pt x="78" y="79"/>
                    <a:pt x="69" y="92"/>
                    <a:pt x="57" y="84"/>
                  </a:cubicBezTo>
                  <a:cubicBezTo>
                    <a:pt x="59" y="93"/>
                    <a:pt x="45" y="97"/>
                    <a:pt x="35" y="83"/>
                  </a:cubicBezTo>
                  <a:cubicBezTo>
                    <a:pt x="23" y="68"/>
                    <a:pt x="24" y="65"/>
                    <a:pt x="9" y="50"/>
                  </a:cubicBezTo>
                  <a:cubicBezTo>
                    <a:pt x="0" y="40"/>
                    <a:pt x="5" y="0"/>
                    <a:pt x="19" y="3"/>
                  </a:cubicBezTo>
                  <a:cubicBezTo>
                    <a:pt x="36" y="6"/>
                    <a:pt x="37" y="26"/>
                    <a:pt x="48" y="28"/>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65"/>
            <p:cNvSpPr>
              <a:spLocks/>
            </p:cNvSpPr>
            <p:nvPr/>
          </p:nvSpPr>
          <p:spPr bwMode="auto">
            <a:xfrm>
              <a:off x="4064138" y="4393454"/>
              <a:ext cx="390466" cy="692592"/>
            </a:xfrm>
            <a:custGeom>
              <a:avLst/>
              <a:gdLst>
                <a:gd name="T0" fmla="*/ 157 w 221"/>
                <a:gd name="T1" fmla="*/ 392 h 392"/>
                <a:gd name="T2" fmla="*/ 140 w 221"/>
                <a:gd name="T3" fmla="*/ 375 h 392"/>
                <a:gd name="T4" fmla="*/ 125 w 221"/>
                <a:gd name="T5" fmla="*/ 356 h 392"/>
                <a:gd name="T6" fmla="*/ 110 w 221"/>
                <a:gd name="T7" fmla="*/ 336 h 392"/>
                <a:gd name="T8" fmla="*/ 95 w 221"/>
                <a:gd name="T9" fmla="*/ 315 h 392"/>
                <a:gd name="T10" fmla="*/ 82 w 221"/>
                <a:gd name="T11" fmla="*/ 291 h 392"/>
                <a:gd name="T12" fmla="*/ 70 w 221"/>
                <a:gd name="T13" fmla="*/ 268 h 392"/>
                <a:gd name="T14" fmla="*/ 58 w 221"/>
                <a:gd name="T15" fmla="*/ 243 h 392"/>
                <a:gd name="T16" fmla="*/ 47 w 221"/>
                <a:gd name="T17" fmla="*/ 218 h 392"/>
                <a:gd name="T18" fmla="*/ 38 w 221"/>
                <a:gd name="T19" fmla="*/ 191 h 392"/>
                <a:gd name="T20" fmla="*/ 28 w 221"/>
                <a:gd name="T21" fmla="*/ 164 h 392"/>
                <a:gd name="T22" fmla="*/ 21 w 221"/>
                <a:gd name="T23" fmla="*/ 137 h 392"/>
                <a:gd name="T24" fmla="*/ 15 w 221"/>
                <a:gd name="T25" fmla="*/ 109 h 392"/>
                <a:gd name="T26" fmla="*/ 8 w 221"/>
                <a:gd name="T27" fmla="*/ 82 h 392"/>
                <a:gd name="T28" fmla="*/ 5 w 221"/>
                <a:gd name="T29" fmla="*/ 55 h 392"/>
                <a:gd name="T30" fmla="*/ 1 w 221"/>
                <a:gd name="T31" fmla="*/ 28 h 392"/>
                <a:gd name="T32" fmla="*/ 0 w 221"/>
                <a:gd name="T33" fmla="*/ 3 h 392"/>
                <a:gd name="T34" fmla="*/ 93 w 221"/>
                <a:gd name="T35" fmla="*/ 10 h 392"/>
                <a:gd name="T36" fmla="*/ 95 w 221"/>
                <a:gd name="T37" fmla="*/ 32 h 392"/>
                <a:gd name="T38" fmla="*/ 98 w 221"/>
                <a:gd name="T39" fmla="*/ 53 h 392"/>
                <a:gd name="T40" fmla="*/ 102 w 221"/>
                <a:gd name="T41" fmla="*/ 77 h 392"/>
                <a:gd name="T42" fmla="*/ 107 w 221"/>
                <a:gd name="T43" fmla="*/ 100 h 392"/>
                <a:gd name="T44" fmla="*/ 113 w 221"/>
                <a:gd name="T45" fmla="*/ 124 h 392"/>
                <a:gd name="T46" fmla="*/ 120 w 221"/>
                <a:gd name="T47" fmla="*/ 147 h 392"/>
                <a:gd name="T48" fmla="*/ 129 w 221"/>
                <a:gd name="T49" fmla="*/ 171 h 392"/>
                <a:gd name="T50" fmla="*/ 139 w 221"/>
                <a:gd name="T51" fmla="*/ 194 h 392"/>
                <a:gd name="T52" fmla="*/ 149 w 221"/>
                <a:gd name="T53" fmla="*/ 216 h 392"/>
                <a:gd name="T54" fmla="*/ 159 w 221"/>
                <a:gd name="T55" fmla="*/ 236 h 392"/>
                <a:gd name="T56" fmla="*/ 169 w 221"/>
                <a:gd name="T57" fmla="*/ 256 h 392"/>
                <a:gd name="T58" fmla="*/ 180 w 221"/>
                <a:gd name="T59" fmla="*/ 274 h 392"/>
                <a:gd name="T60" fmla="*/ 192 w 221"/>
                <a:gd name="T61" fmla="*/ 291 h 392"/>
                <a:gd name="T62" fmla="*/ 204 w 221"/>
                <a:gd name="T63" fmla="*/ 306 h 392"/>
                <a:gd name="T64" fmla="*/ 216 w 221"/>
                <a:gd name="T65" fmla="*/ 318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1" h="392">
                  <a:moveTo>
                    <a:pt x="221" y="325"/>
                  </a:moveTo>
                  <a:lnTo>
                    <a:pt x="157" y="392"/>
                  </a:lnTo>
                  <a:lnTo>
                    <a:pt x="149" y="383"/>
                  </a:lnTo>
                  <a:lnTo>
                    <a:pt x="140" y="375"/>
                  </a:lnTo>
                  <a:lnTo>
                    <a:pt x="132" y="366"/>
                  </a:lnTo>
                  <a:lnTo>
                    <a:pt x="125" y="356"/>
                  </a:lnTo>
                  <a:lnTo>
                    <a:pt x="117" y="346"/>
                  </a:lnTo>
                  <a:lnTo>
                    <a:pt x="110" y="336"/>
                  </a:lnTo>
                  <a:lnTo>
                    <a:pt x="103" y="325"/>
                  </a:lnTo>
                  <a:lnTo>
                    <a:pt x="95" y="315"/>
                  </a:lnTo>
                  <a:lnTo>
                    <a:pt x="88" y="303"/>
                  </a:lnTo>
                  <a:lnTo>
                    <a:pt x="82" y="291"/>
                  </a:lnTo>
                  <a:lnTo>
                    <a:pt x="77" y="279"/>
                  </a:lnTo>
                  <a:lnTo>
                    <a:pt x="70" y="268"/>
                  </a:lnTo>
                  <a:lnTo>
                    <a:pt x="63" y="254"/>
                  </a:lnTo>
                  <a:lnTo>
                    <a:pt x="58" y="243"/>
                  </a:lnTo>
                  <a:lnTo>
                    <a:pt x="53" y="229"/>
                  </a:lnTo>
                  <a:lnTo>
                    <a:pt x="47" y="218"/>
                  </a:lnTo>
                  <a:lnTo>
                    <a:pt x="42" y="204"/>
                  </a:lnTo>
                  <a:lnTo>
                    <a:pt x="38" y="191"/>
                  </a:lnTo>
                  <a:lnTo>
                    <a:pt x="33" y="177"/>
                  </a:lnTo>
                  <a:lnTo>
                    <a:pt x="28" y="164"/>
                  </a:lnTo>
                  <a:lnTo>
                    <a:pt x="25" y="151"/>
                  </a:lnTo>
                  <a:lnTo>
                    <a:pt x="21" y="137"/>
                  </a:lnTo>
                  <a:lnTo>
                    <a:pt x="16" y="122"/>
                  </a:lnTo>
                  <a:lnTo>
                    <a:pt x="15" y="109"/>
                  </a:lnTo>
                  <a:lnTo>
                    <a:pt x="11" y="95"/>
                  </a:lnTo>
                  <a:lnTo>
                    <a:pt x="8" y="82"/>
                  </a:lnTo>
                  <a:lnTo>
                    <a:pt x="6" y="69"/>
                  </a:lnTo>
                  <a:lnTo>
                    <a:pt x="5" y="55"/>
                  </a:lnTo>
                  <a:lnTo>
                    <a:pt x="3" y="42"/>
                  </a:lnTo>
                  <a:lnTo>
                    <a:pt x="1" y="28"/>
                  </a:lnTo>
                  <a:lnTo>
                    <a:pt x="0" y="15"/>
                  </a:lnTo>
                  <a:lnTo>
                    <a:pt x="0" y="3"/>
                  </a:lnTo>
                  <a:lnTo>
                    <a:pt x="92" y="0"/>
                  </a:lnTo>
                  <a:lnTo>
                    <a:pt x="93" y="10"/>
                  </a:lnTo>
                  <a:lnTo>
                    <a:pt x="93" y="22"/>
                  </a:lnTo>
                  <a:lnTo>
                    <a:pt x="95" y="32"/>
                  </a:lnTo>
                  <a:lnTo>
                    <a:pt x="97" y="43"/>
                  </a:lnTo>
                  <a:lnTo>
                    <a:pt x="98" y="53"/>
                  </a:lnTo>
                  <a:lnTo>
                    <a:pt x="100" y="65"/>
                  </a:lnTo>
                  <a:lnTo>
                    <a:pt x="102" y="77"/>
                  </a:lnTo>
                  <a:lnTo>
                    <a:pt x="105" y="89"/>
                  </a:lnTo>
                  <a:lnTo>
                    <a:pt x="107" y="100"/>
                  </a:lnTo>
                  <a:lnTo>
                    <a:pt x="110" y="112"/>
                  </a:lnTo>
                  <a:lnTo>
                    <a:pt x="113" y="124"/>
                  </a:lnTo>
                  <a:lnTo>
                    <a:pt x="117" y="135"/>
                  </a:lnTo>
                  <a:lnTo>
                    <a:pt x="120" y="147"/>
                  </a:lnTo>
                  <a:lnTo>
                    <a:pt x="125" y="159"/>
                  </a:lnTo>
                  <a:lnTo>
                    <a:pt x="129" y="171"/>
                  </a:lnTo>
                  <a:lnTo>
                    <a:pt x="134" y="182"/>
                  </a:lnTo>
                  <a:lnTo>
                    <a:pt x="139" y="194"/>
                  </a:lnTo>
                  <a:lnTo>
                    <a:pt x="144" y="204"/>
                  </a:lnTo>
                  <a:lnTo>
                    <a:pt x="149" y="216"/>
                  </a:lnTo>
                  <a:lnTo>
                    <a:pt x="154" y="226"/>
                  </a:lnTo>
                  <a:lnTo>
                    <a:pt x="159" y="236"/>
                  </a:lnTo>
                  <a:lnTo>
                    <a:pt x="164" y="246"/>
                  </a:lnTo>
                  <a:lnTo>
                    <a:pt x="169" y="256"/>
                  </a:lnTo>
                  <a:lnTo>
                    <a:pt x="175" y="266"/>
                  </a:lnTo>
                  <a:lnTo>
                    <a:pt x="180" y="274"/>
                  </a:lnTo>
                  <a:lnTo>
                    <a:pt x="185" y="283"/>
                  </a:lnTo>
                  <a:lnTo>
                    <a:pt x="192" y="291"/>
                  </a:lnTo>
                  <a:lnTo>
                    <a:pt x="197" y="300"/>
                  </a:lnTo>
                  <a:lnTo>
                    <a:pt x="204" y="306"/>
                  </a:lnTo>
                  <a:lnTo>
                    <a:pt x="209" y="313"/>
                  </a:lnTo>
                  <a:lnTo>
                    <a:pt x="216" y="318"/>
                  </a:lnTo>
                  <a:lnTo>
                    <a:pt x="221" y="32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66"/>
            <p:cNvSpPr>
              <a:spLocks/>
            </p:cNvSpPr>
            <p:nvPr/>
          </p:nvSpPr>
          <p:spPr bwMode="auto">
            <a:xfrm>
              <a:off x="2892740" y="3727364"/>
              <a:ext cx="1386950" cy="1447022"/>
            </a:xfrm>
            <a:custGeom>
              <a:avLst/>
              <a:gdLst>
                <a:gd name="T0" fmla="*/ 193 w 469"/>
                <a:gd name="T1" fmla="*/ 17 h 489"/>
                <a:gd name="T2" fmla="*/ 452 w 469"/>
                <a:gd name="T3" fmla="*/ 214 h 489"/>
                <a:gd name="T4" fmla="*/ 255 w 469"/>
                <a:gd name="T5" fmla="*/ 472 h 489"/>
                <a:gd name="T6" fmla="*/ 17 w 469"/>
                <a:gd name="T7" fmla="*/ 273 h 489"/>
                <a:gd name="T8" fmla="*/ 193 w 469"/>
                <a:gd name="T9" fmla="*/ 17 h 489"/>
              </a:gdLst>
              <a:ahLst/>
              <a:cxnLst>
                <a:cxn ang="0">
                  <a:pos x="T0" y="T1"/>
                </a:cxn>
                <a:cxn ang="0">
                  <a:pos x="T2" y="T3"/>
                </a:cxn>
                <a:cxn ang="0">
                  <a:pos x="T4" y="T5"/>
                </a:cxn>
                <a:cxn ang="0">
                  <a:pos x="T6" y="T7"/>
                </a:cxn>
                <a:cxn ang="0">
                  <a:pos x="T8" y="T9"/>
                </a:cxn>
              </a:cxnLst>
              <a:rect l="0" t="0" r="r" b="b"/>
              <a:pathLst>
                <a:path w="469" h="489">
                  <a:moveTo>
                    <a:pt x="193" y="17"/>
                  </a:moveTo>
                  <a:cubicBezTo>
                    <a:pt x="319" y="0"/>
                    <a:pt x="435" y="88"/>
                    <a:pt x="452" y="214"/>
                  </a:cubicBezTo>
                  <a:cubicBezTo>
                    <a:pt x="469" y="339"/>
                    <a:pt x="381" y="455"/>
                    <a:pt x="255" y="472"/>
                  </a:cubicBezTo>
                  <a:cubicBezTo>
                    <a:pt x="129" y="489"/>
                    <a:pt x="34" y="399"/>
                    <a:pt x="17" y="273"/>
                  </a:cubicBezTo>
                  <a:cubicBezTo>
                    <a:pt x="0" y="147"/>
                    <a:pt x="68" y="34"/>
                    <a:pt x="193" y="17"/>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2954578" y="4481795"/>
              <a:ext cx="1514161" cy="1378115"/>
              <a:chOff x="3680506" y="4989796"/>
              <a:chExt cx="1514161" cy="1378115"/>
            </a:xfrm>
          </p:grpSpPr>
          <p:sp>
            <p:nvSpPr>
              <p:cNvPr id="71" name="Freeform 67"/>
              <p:cNvSpPr>
                <a:spLocks/>
              </p:cNvSpPr>
              <p:nvPr/>
            </p:nvSpPr>
            <p:spPr bwMode="auto">
              <a:xfrm>
                <a:off x="4021502" y="5503939"/>
                <a:ext cx="300359" cy="621919"/>
              </a:xfrm>
              <a:custGeom>
                <a:avLst/>
                <a:gdLst>
                  <a:gd name="T0" fmla="*/ 0 w 102"/>
                  <a:gd name="T1" fmla="*/ 0 h 210"/>
                  <a:gd name="T2" fmla="*/ 17 w 102"/>
                  <a:gd name="T3" fmla="*/ 210 h 210"/>
                </a:gdLst>
                <a:ahLst/>
                <a:cxnLst>
                  <a:cxn ang="0">
                    <a:pos x="T0" y="T1"/>
                  </a:cxn>
                  <a:cxn ang="0">
                    <a:pos x="T2" y="T3"/>
                  </a:cxn>
                </a:cxnLst>
                <a:rect l="0" t="0" r="r" b="b"/>
                <a:pathLst>
                  <a:path w="102" h="210">
                    <a:moveTo>
                      <a:pt x="0" y="0"/>
                    </a:moveTo>
                    <a:cubicBezTo>
                      <a:pt x="76" y="61"/>
                      <a:pt x="102" y="161"/>
                      <a:pt x="17" y="210"/>
                    </a:cubicBezTo>
                  </a:path>
                </a:pathLst>
              </a:custGeom>
              <a:solidFill>
                <a:schemeClr val="tx1">
                  <a:lumMod val="65000"/>
                  <a:lumOff val="35000"/>
                </a:schemeClr>
              </a:solidFill>
              <a:ln w="146050" cap="flat">
                <a:solidFill>
                  <a:schemeClr val="tx1">
                    <a:lumMod val="75000"/>
                    <a:lumOff val="2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68"/>
              <p:cNvSpPr>
                <a:spLocks/>
              </p:cNvSpPr>
              <p:nvPr/>
            </p:nvSpPr>
            <p:spPr bwMode="auto">
              <a:xfrm>
                <a:off x="4798900" y="5973912"/>
                <a:ext cx="395767" cy="245587"/>
              </a:xfrm>
              <a:custGeom>
                <a:avLst/>
                <a:gdLst>
                  <a:gd name="T0" fmla="*/ 7 w 134"/>
                  <a:gd name="T1" fmla="*/ 23 h 83"/>
                  <a:gd name="T2" fmla="*/ 9 w 134"/>
                  <a:gd name="T3" fmla="*/ 64 h 83"/>
                  <a:gd name="T4" fmla="*/ 45 w 134"/>
                  <a:gd name="T5" fmla="*/ 69 h 83"/>
                  <a:gd name="T6" fmla="*/ 62 w 134"/>
                  <a:gd name="T7" fmla="*/ 68 h 83"/>
                  <a:gd name="T8" fmla="*/ 122 w 134"/>
                  <a:gd name="T9" fmla="*/ 53 h 83"/>
                  <a:gd name="T10" fmla="*/ 89 w 134"/>
                  <a:gd name="T11" fmla="*/ 23 h 83"/>
                  <a:gd name="T12" fmla="*/ 39 w 134"/>
                  <a:gd name="T13" fmla="*/ 13 h 83"/>
                  <a:gd name="T14" fmla="*/ 7 w 134"/>
                  <a:gd name="T15" fmla="*/ 23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83">
                    <a:moveTo>
                      <a:pt x="7" y="23"/>
                    </a:moveTo>
                    <a:cubicBezTo>
                      <a:pt x="0" y="38"/>
                      <a:pt x="4" y="55"/>
                      <a:pt x="9" y="64"/>
                    </a:cubicBezTo>
                    <a:cubicBezTo>
                      <a:pt x="18" y="83"/>
                      <a:pt x="44" y="76"/>
                      <a:pt x="45" y="69"/>
                    </a:cubicBezTo>
                    <a:cubicBezTo>
                      <a:pt x="46" y="65"/>
                      <a:pt x="48" y="60"/>
                      <a:pt x="62" y="68"/>
                    </a:cubicBezTo>
                    <a:cubicBezTo>
                      <a:pt x="76" y="76"/>
                      <a:pt x="111" y="68"/>
                      <a:pt x="122" y="53"/>
                    </a:cubicBezTo>
                    <a:cubicBezTo>
                      <a:pt x="134" y="38"/>
                      <a:pt x="116" y="7"/>
                      <a:pt x="89" y="23"/>
                    </a:cubicBezTo>
                    <a:cubicBezTo>
                      <a:pt x="70" y="35"/>
                      <a:pt x="45" y="25"/>
                      <a:pt x="39" y="13"/>
                    </a:cubicBezTo>
                    <a:cubicBezTo>
                      <a:pt x="34" y="0"/>
                      <a:pt x="13" y="9"/>
                      <a:pt x="7" y="23"/>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p:cNvSpPr>
                <a:spLocks/>
              </p:cNvSpPr>
              <p:nvPr/>
            </p:nvSpPr>
            <p:spPr bwMode="auto">
              <a:xfrm>
                <a:off x="4479107" y="5463302"/>
                <a:ext cx="570681" cy="600717"/>
              </a:xfrm>
              <a:custGeom>
                <a:avLst/>
                <a:gdLst>
                  <a:gd name="T0" fmla="*/ 0 w 193"/>
                  <a:gd name="T1" fmla="*/ 0 h 203"/>
                  <a:gd name="T2" fmla="*/ 140 w 193"/>
                  <a:gd name="T3" fmla="*/ 203 h 203"/>
                </a:gdLst>
                <a:ahLst/>
                <a:cxnLst>
                  <a:cxn ang="0">
                    <a:pos x="T0" y="T1"/>
                  </a:cxn>
                  <a:cxn ang="0">
                    <a:pos x="T2" y="T3"/>
                  </a:cxn>
                </a:cxnLst>
                <a:rect l="0" t="0" r="r" b="b"/>
                <a:pathLst>
                  <a:path w="193" h="203">
                    <a:moveTo>
                      <a:pt x="0" y="0"/>
                    </a:moveTo>
                    <a:cubicBezTo>
                      <a:pt x="38" y="22"/>
                      <a:pt x="193" y="59"/>
                      <a:pt x="140" y="203"/>
                    </a:cubicBezTo>
                  </a:path>
                </a:pathLst>
              </a:custGeom>
              <a:solidFill>
                <a:schemeClr val="tx1">
                  <a:lumMod val="65000"/>
                  <a:lumOff val="35000"/>
                </a:schemeClr>
              </a:solidFill>
              <a:ln w="146050" cap="flat">
                <a:solidFill>
                  <a:schemeClr val="tx1">
                    <a:lumMod val="75000"/>
                    <a:lumOff val="25000"/>
                  </a:schemeClr>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70"/>
              <p:cNvSpPr>
                <a:spLocks/>
              </p:cNvSpPr>
              <p:nvPr/>
            </p:nvSpPr>
            <p:spPr bwMode="auto">
              <a:xfrm>
                <a:off x="3908425" y="6055185"/>
                <a:ext cx="376332" cy="312726"/>
              </a:xfrm>
              <a:custGeom>
                <a:avLst/>
                <a:gdLst>
                  <a:gd name="T0" fmla="*/ 44 w 127"/>
                  <a:gd name="T1" fmla="*/ 4 h 106"/>
                  <a:gd name="T2" fmla="*/ 11 w 127"/>
                  <a:gd name="T3" fmla="*/ 30 h 106"/>
                  <a:gd name="T4" fmla="*/ 29 w 127"/>
                  <a:gd name="T5" fmla="*/ 60 h 106"/>
                  <a:gd name="T6" fmla="*/ 41 w 127"/>
                  <a:gd name="T7" fmla="*/ 71 h 106"/>
                  <a:gd name="T8" fmla="*/ 92 w 127"/>
                  <a:gd name="T9" fmla="*/ 105 h 106"/>
                  <a:gd name="T10" fmla="*/ 96 w 127"/>
                  <a:gd name="T11" fmla="*/ 63 h 106"/>
                  <a:gd name="T12" fmla="*/ 74 w 127"/>
                  <a:gd name="T13" fmla="*/ 21 h 106"/>
                  <a:gd name="T14" fmla="*/ 44 w 127"/>
                  <a:gd name="T15" fmla="*/ 4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06">
                    <a:moveTo>
                      <a:pt x="44" y="4"/>
                    </a:moveTo>
                    <a:cubicBezTo>
                      <a:pt x="27" y="8"/>
                      <a:pt x="16" y="22"/>
                      <a:pt x="11" y="30"/>
                    </a:cubicBezTo>
                    <a:cubicBezTo>
                      <a:pt x="0" y="49"/>
                      <a:pt x="23" y="63"/>
                      <a:pt x="29" y="60"/>
                    </a:cubicBezTo>
                    <a:cubicBezTo>
                      <a:pt x="33" y="58"/>
                      <a:pt x="39" y="57"/>
                      <a:pt x="41" y="71"/>
                    </a:cubicBezTo>
                    <a:cubicBezTo>
                      <a:pt x="43" y="86"/>
                      <a:pt x="72" y="106"/>
                      <a:pt x="92" y="105"/>
                    </a:cubicBezTo>
                    <a:cubicBezTo>
                      <a:pt x="112" y="104"/>
                      <a:pt x="127" y="72"/>
                      <a:pt x="96" y="63"/>
                    </a:cubicBezTo>
                    <a:cubicBezTo>
                      <a:pt x="74" y="56"/>
                      <a:pt x="66" y="33"/>
                      <a:pt x="74" y="21"/>
                    </a:cubicBezTo>
                    <a:cubicBezTo>
                      <a:pt x="81" y="9"/>
                      <a:pt x="60" y="0"/>
                      <a:pt x="44" y="4"/>
                    </a:cubicBez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1"/>
              <p:cNvSpPr>
                <a:spLocks/>
              </p:cNvSpPr>
              <p:nvPr/>
            </p:nvSpPr>
            <p:spPr bwMode="auto">
              <a:xfrm>
                <a:off x="3680506" y="4989796"/>
                <a:ext cx="1263273" cy="899309"/>
              </a:xfrm>
              <a:custGeom>
                <a:avLst/>
                <a:gdLst>
                  <a:gd name="T0" fmla="*/ 413 w 427"/>
                  <a:gd name="T1" fmla="*/ 0 h 304"/>
                  <a:gd name="T2" fmla="*/ 419 w 427"/>
                  <a:gd name="T3" fmla="*/ 25 h 304"/>
                  <a:gd name="T4" fmla="*/ 383 w 427"/>
                  <a:gd name="T5" fmla="*/ 256 h 304"/>
                  <a:gd name="T6" fmla="*/ 157 w 427"/>
                  <a:gd name="T7" fmla="*/ 294 h 304"/>
                  <a:gd name="T8" fmla="*/ 19 w 427"/>
                  <a:gd name="T9" fmla="*/ 89 h 304"/>
                  <a:gd name="T10" fmla="*/ 6 w 427"/>
                  <a:gd name="T11" fmla="*/ 12 h 304"/>
                  <a:gd name="T12" fmla="*/ 413 w 427"/>
                  <a:gd name="T13" fmla="*/ 0 h 304"/>
                </a:gdLst>
                <a:ahLst/>
                <a:cxnLst>
                  <a:cxn ang="0">
                    <a:pos x="T0" y="T1"/>
                  </a:cxn>
                  <a:cxn ang="0">
                    <a:pos x="T2" y="T3"/>
                  </a:cxn>
                  <a:cxn ang="0">
                    <a:pos x="T4" y="T5"/>
                  </a:cxn>
                  <a:cxn ang="0">
                    <a:pos x="T6" y="T7"/>
                  </a:cxn>
                  <a:cxn ang="0">
                    <a:pos x="T8" y="T9"/>
                  </a:cxn>
                  <a:cxn ang="0">
                    <a:pos x="T10" y="T11"/>
                  </a:cxn>
                  <a:cxn ang="0">
                    <a:pos x="T12" y="T13"/>
                  </a:cxn>
                </a:cxnLst>
                <a:rect l="0" t="0" r="r" b="b"/>
                <a:pathLst>
                  <a:path w="427" h="304">
                    <a:moveTo>
                      <a:pt x="413" y="0"/>
                    </a:moveTo>
                    <a:cubicBezTo>
                      <a:pt x="416" y="8"/>
                      <a:pt x="417" y="16"/>
                      <a:pt x="419" y="25"/>
                    </a:cubicBezTo>
                    <a:cubicBezTo>
                      <a:pt x="427" y="91"/>
                      <a:pt x="412" y="258"/>
                      <a:pt x="383" y="256"/>
                    </a:cubicBezTo>
                    <a:cubicBezTo>
                      <a:pt x="312" y="252"/>
                      <a:pt x="243" y="273"/>
                      <a:pt x="157" y="294"/>
                    </a:cubicBezTo>
                    <a:cubicBezTo>
                      <a:pt x="118" y="304"/>
                      <a:pt x="27" y="150"/>
                      <a:pt x="19" y="89"/>
                    </a:cubicBezTo>
                    <a:cubicBezTo>
                      <a:pt x="15" y="63"/>
                      <a:pt x="0" y="36"/>
                      <a:pt x="6" y="12"/>
                    </a:cubicBezTo>
                    <a:cubicBezTo>
                      <a:pt x="68" y="112"/>
                      <a:pt x="305" y="150"/>
                      <a:pt x="413" y="0"/>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Freeform 72"/>
            <p:cNvSpPr>
              <a:spLocks/>
            </p:cNvSpPr>
            <p:nvPr/>
          </p:nvSpPr>
          <p:spPr bwMode="auto">
            <a:xfrm>
              <a:off x="2853870" y="4271544"/>
              <a:ext cx="1431120" cy="1095425"/>
            </a:xfrm>
            <a:custGeom>
              <a:avLst/>
              <a:gdLst>
                <a:gd name="T0" fmla="*/ 459 w 484"/>
                <a:gd name="T1" fmla="*/ 0 h 370"/>
                <a:gd name="T2" fmla="*/ 465 w 484"/>
                <a:gd name="T3" fmla="*/ 30 h 370"/>
                <a:gd name="T4" fmla="*/ 450 w 484"/>
                <a:gd name="T5" fmla="*/ 298 h 370"/>
                <a:gd name="T6" fmla="*/ 141 w 484"/>
                <a:gd name="T7" fmla="*/ 359 h 370"/>
                <a:gd name="T8" fmla="*/ 28 w 484"/>
                <a:gd name="T9" fmla="*/ 41 h 370"/>
                <a:gd name="T10" fmla="*/ 289 w 484"/>
                <a:gd name="T11" fmla="*/ 108 h 370"/>
                <a:gd name="T12" fmla="*/ 459 w 484"/>
                <a:gd name="T13" fmla="*/ 0 h 370"/>
              </a:gdLst>
              <a:ahLst/>
              <a:cxnLst>
                <a:cxn ang="0">
                  <a:pos x="T0" y="T1"/>
                </a:cxn>
                <a:cxn ang="0">
                  <a:pos x="T2" y="T3"/>
                </a:cxn>
                <a:cxn ang="0">
                  <a:pos x="T4" y="T5"/>
                </a:cxn>
                <a:cxn ang="0">
                  <a:pos x="T6" y="T7"/>
                </a:cxn>
                <a:cxn ang="0">
                  <a:pos x="T8" y="T9"/>
                </a:cxn>
                <a:cxn ang="0">
                  <a:pos x="T10" y="T11"/>
                </a:cxn>
                <a:cxn ang="0">
                  <a:pos x="T12" y="T13"/>
                </a:cxn>
              </a:cxnLst>
              <a:rect l="0" t="0" r="r" b="b"/>
              <a:pathLst>
                <a:path w="484" h="370">
                  <a:moveTo>
                    <a:pt x="459" y="0"/>
                  </a:moveTo>
                  <a:cubicBezTo>
                    <a:pt x="461" y="10"/>
                    <a:pt x="463" y="20"/>
                    <a:pt x="465" y="30"/>
                  </a:cubicBezTo>
                  <a:cubicBezTo>
                    <a:pt x="475" y="107"/>
                    <a:pt x="484" y="297"/>
                    <a:pt x="450" y="298"/>
                  </a:cubicBezTo>
                  <a:cubicBezTo>
                    <a:pt x="357" y="300"/>
                    <a:pt x="236" y="338"/>
                    <a:pt x="141" y="359"/>
                  </a:cubicBezTo>
                  <a:cubicBezTo>
                    <a:pt x="89" y="370"/>
                    <a:pt x="0" y="143"/>
                    <a:pt x="28" y="41"/>
                  </a:cubicBezTo>
                  <a:cubicBezTo>
                    <a:pt x="70" y="110"/>
                    <a:pt x="181" y="129"/>
                    <a:pt x="289" y="108"/>
                  </a:cubicBezTo>
                  <a:cubicBezTo>
                    <a:pt x="358" y="95"/>
                    <a:pt x="407" y="72"/>
                    <a:pt x="459"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73"/>
            <p:cNvSpPr>
              <a:spLocks/>
            </p:cNvSpPr>
            <p:nvPr/>
          </p:nvSpPr>
          <p:spPr bwMode="auto">
            <a:xfrm>
              <a:off x="3797349" y="4951767"/>
              <a:ext cx="56538" cy="231453"/>
            </a:xfrm>
            <a:custGeom>
              <a:avLst/>
              <a:gdLst>
                <a:gd name="T0" fmla="*/ 0 w 19"/>
                <a:gd name="T1" fmla="*/ 0 h 78"/>
                <a:gd name="T2" fmla="*/ 19 w 19"/>
                <a:gd name="T3" fmla="*/ 78 h 78"/>
                <a:gd name="T4" fmla="*/ 0 w 19"/>
                <a:gd name="T5" fmla="*/ 0 h 78"/>
              </a:gdLst>
              <a:ahLst/>
              <a:cxnLst>
                <a:cxn ang="0">
                  <a:pos x="T0" y="T1"/>
                </a:cxn>
                <a:cxn ang="0">
                  <a:pos x="T2" y="T3"/>
                </a:cxn>
                <a:cxn ang="0">
                  <a:pos x="T4" y="T5"/>
                </a:cxn>
              </a:cxnLst>
              <a:rect l="0" t="0" r="r" b="b"/>
              <a:pathLst>
                <a:path w="19" h="78">
                  <a:moveTo>
                    <a:pt x="0" y="0"/>
                  </a:moveTo>
                  <a:cubicBezTo>
                    <a:pt x="4" y="20"/>
                    <a:pt x="7" y="64"/>
                    <a:pt x="19" y="78"/>
                  </a:cubicBezTo>
                  <a:cubicBezTo>
                    <a:pt x="17" y="57"/>
                    <a:pt x="13" y="44"/>
                    <a:pt x="0" y="0"/>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08"/>
            <p:cNvSpPr>
              <a:spLocks/>
            </p:cNvSpPr>
            <p:nvPr/>
          </p:nvSpPr>
          <p:spPr bwMode="auto">
            <a:xfrm>
              <a:off x="2915512" y="3568351"/>
              <a:ext cx="1238982" cy="726233"/>
            </a:xfrm>
            <a:custGeom>
              <a:avLst/>
              <a:gdLst>
                <a:gd name="connsiteX0" fmla="*/ 1234392 w 1238982"/>
                <a:gd name="connsiteY0" fmla="*/ 0 h 726233"/>
                <a:gd name="connsiteX1" fmla="*/ 601466 w 1238982"/>
                <a:gd name="connsiteY1" fmla="*/ 478744 h 726233"/>
                <a:gd name="connsiteX2" fmla="*/ 474814 w 1238982"/>
                <a:gd name="connsiteY2" fmla="*/ 457007 h 726233"/>
                <a:gd name="connsiteX3" fmla="*/ 451430 w 1238982"/>
                <a:gd name="connsiteY3" fmla="*/ 445285 h 726233"/>
                <a:gd name="connsiteX4" fmla="*/ 394994 w 1238982"/>
                <a:gd name="connsiteY4" fmla="*/ 532772 h 726233"/>
                <a:gd name="connsiteX5" fmla="*/ 7480 w 1238982"/>
                <a:gd name="connsiteY5" fmla="*/ 707033 h 726233"/>
                <a:gd name="connsiteX6" fmla="*/ 353284 w 1238982"/>
                <a:gd name="connsiteY6" fmla="*/ 239919 h 726233"/>
                <a:gd name="connsiteX7" fmla="*/ 357663 w 1238982"/>
                <a:gd name="connsiteY7" fmla="*/ 240502 h 726233"/>
                <a:gd name="connsiteX8" fmla="*/ 358474 w 1238982"/>
                <a:gd name="connsiteY8" fmla="*/ 238460 h 726233"/>
                <a:gd name="connsiteX9" fmla="*/ 598508 w 1238982"/>
                <a:gd name="connsiteY9" fmla="*/ 147761 h 726233"/>
                <a:gd name="connsiteX10" fmla="*/ 1234392 w 1238982"/>
                <a:gd name="connsiteY10" fmla="*/ 0 h 72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8982" h="726233">
                  <a:moveTo>
                    <a:pt x="1234392" y="0"/>
                  </a:moveTo>
                  <a:cubicBezTo>
                    <a:pt x="1284671" y="398953"/>
                    <a:pt x="912014" y="496475"/>
                    <a:pt x="601466" y="478744"/>
                  </a:cubicBezTo>
                  <a:cubicBezTo>
                    <a:pt x="551926" y="475789"/>
                    <a:pt x="509872" y="468124"/>
                    <a:pt x="474814" y="457007"/>
                  </a:cubicBezTo>
                  <a:lnTo>
                    <a:pt x="451430" y="445285"/>
                  </a:lnTo>
                  <a:lnTo>
                    <a:pt x="394994" y="532772"/>
                  </a:lnTo>
                  <a:cubicBezTo>
                    <a:pt x="264159" y="716460"/>
                    <a:pt x="151619" y="755832"/>
                    <a:pt x="7480" y="707033"/>
                  </a:cubicBezTo>
                  <a:cubicBezTo>
                    <a:pt x="-35762" y="519602"/>
                    <a:pt x="112281" y="230646"/>
                    <a:pt x="353284" y="239919"/>
                  </a:cubicBezTo>
                  <a:lnTo>
                    <a:pt x="357663" y="240502"/>
                  </a:lnTo>
                  <a:lnTo>
                    <a:pt x="358474" y="238460"/>
                  </a:lnTo>
                  <a:cubicBezTo>
                    <a:pt x="397622" y="182669"/>
                    <a:pt x="482053" y="141111"/>
                    <a:pt x="598508" y="147761"/>
                  </a:cubicBezTo>
                  <a:cubicBezTo>
                    <a:pt x="832158" y="159581"/>
                    <a:pt x="1074682" y="357580"/>
                    <a:pt x="1234392"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3" name="Freeform 76"/>
            <p:cNvSpPr>
              <a:spLocks/>
            </p:cNvSpPr>
            <p:nvPr/>
          </p:nvSpPr>
          <p:spPr bwMode="auto">
            <a:xfrm>
              <a:off x="3023484" y="4121364"/>
              <a:ext cx="181982" cy="236753"/>
            </a:xfrm>
            <a:custGeom>
              <a:avLst/>
              <a:gdLst>
                <a:gd name="T0" fmla="*/ 26 w 62"/>
                <a:gd name="T1" fmla="*/ 2 h 80"/>
                <a:gd name="T2" fmla="*/ 59 w 62"/>
                <a:gd name="T3" fmla="*/ 36 h 80"/>
                <a:gd name="T4" fmla="*/ 36 w 62"/>
                <a:gd name="T5" fmla="*/ 78 h 80"/>
                <a:gd name="T6" fmla="*/ 3 w 62"/>
                <a:gd name="T7" fmla="*/ 43 h 80"/>
                <a:gd name="T8" fmla="*/ 26 w 62"/>
                <a:gd name="T9" fmla="*/ 2 h 80"/>
              </a:gdLst>
              <a:ahLst/>
              <a:cxnLst>
                <a:cxn ang="0">
                  <a:pos x="T0" y="T1"/>
                </a:cxn>
                <a:cxn ang="0">
                  <a:pos x="T2" y="T3"/>
                </a:cxn>
                <a:cxn ang="0">
                  <a:pos x="T4" y="T5"/>
                </a:cxn>
                <a:cxn ang="0">
                  <a:pos x="T6" y="T7"/>
                </a:cxn>
                <a:cxn ang="0">
                  <a:pos x="T8" y="T9"/>
                </a:cxn>
              </a:cxnLst>
              <a:rect l="0" t="0" r="r" b="b"/>
              <a:pathLst>
                <a:path w="62" h="80">
                  <a:moveTo>
                    <a:pt x="26" y="2"/>
                  </a:moveTo>
                  <a:cubicBezTo>
                    <a:pt x="42" y="0"/>
                    <a:pt x="56" y="15"/>
                    <a:pt x="59" y="36"/>
                  </a:cubicBezTo>
                  <a:cubicBezTo>
                    <a:pt x="62" y="57"/>
                    <a:pt x="52" y="76"/>
                    <a:pt x="36" y="78"/>
                  </a:cubicBezTo>
                  <a:cubicBezTo>
                    <a:pt x="21" y="80"/>
                    <a:pt x="6" y="64"/>
                    <a:pt x="3" y="43"/>
                  </a:cubicBezTo>
                  <a:cubicBezTo>
                    <a:pt x="0" y="23"/>
                    <a:pt x="11" y="4"/>
                    <a:pt x="26" y="2"/>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77"/>
            <p:cNvSpPr>
              <a:spLocks/>
            </p:cNvSpPr>
            <p:nvPr/>
          </p:nvSpPr>
          <p:spPr bwMode="auto">
            <a:xfrm>
              <a:off x="2931610" y="4389920"/>
              <a:ext cx="780932" cy="388699"/>
            </a:xfrm>
            <a:custGeom>
              <a:avLst/>
              <a:gdLst>
                <a:gd name="T0" fmla="*/ 139 w 264"/>
                <a:gd name="T1" fmla="*/ 131 h 131"/>
                <a:gd name="T2" fmla="*/ 0 w 264"/>
                <a:gd name="T3" fmla="*/ 0 h 131"/>
                <a:gd name="T4" fmla="*/ 264 w 264"/>
                <a:gd name="T5" fmla="*/ 67 h 131"/>
                <a:gd name="T6" fmla="*/ 139 w 264"/>
                <a:gd name="T7" fmla="*/ 131 h 131"/>
              </a:gdLst>
              <a:ahLst/>
              <a:cxnLst>
                <a:cxn ang="0">
                  <a:pos x="T0" y="T1"/>
                </a:cxn>
                <a:cxn ang="0">
                  <a:pos x="T2" y="T3"/>
                </a:cxn>
                <a:cxn ang="0">
                  <a:pos x="T4" y="T5"/>
                </a:cxn>
                <a:cxn ang="0">
                  <a:pos x="T6" y="T7"/>
                </a:cxn>
              </a:cxnLst>
              <a:rect l="0" t="0" r="r" b="b"/>
              <a:pathLst>
                <a:path w="264" h="131">
                  <a:moveTo>
                    <a:pt x="139" y="131"/>
                  </a:moveTo>
                  <a:cubicBezTo>
                    <a:pt x="79" y="105"/>
                    <a:pt x="28" y="61"/>
                    <a:pt x="0" y="0"/>
                  </a:cubicBezTo>
                  <a:cubicBezTo>
                    <a:pt x="84" y="130"/>
                    <a:pt x="212" y="86"/>
                    <a:pt x="264" y="67"/>
                  </a:cubicBezTo>
                  <a:cubicBezTo>
                    <a:pt x="214" y="89"/>
                    <a:pt x="186" y="100"/>
                    <a:pt x="139" y="131"/>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78"/>
            <p:cNvSpPr>
              <a:spLocks/>
            </p:cNvSpPr>
            <p:nvPr/>
          </p:nvSpPr>
          <p:spPr bwMode="auto">
            <a:xfrm>
              <a:off x="2936910" y="4393454"/>
              <a:ext cx="775632" cy="363964"/>
            </a:xfrm>
            <a:custGeom>
              <a:avLst/>
              <a:gdLst>
                <a:gd name="T0" fmla="*/ 139 w 262"/>
                <a:gd name="T1" fmla="*/ 123 h 123"/>
                <a:gd name="T2" fmla="*/ 262 w 262"/>
                <a:gd name="T3" fmla="*/ 66 h 123"/>
                <a:gd name="T4" fmla="*/ 0 w 262"/>
                <a:gd name="T5" fmla="*/ 0 h 123"/>
                <a:gd name="T6" fmla="*/ 139 w 262"/>
                <a:gd name="T7" fmla="*/ 123 h 123"/>
              </a:gdLst>
              <a:ahLst/>
              <a:cxnLst>
                <a:cxn ang="0">
                  <a:pos x="T0" y="T1"/>
                </a:cxn>
                <a:cxn ang="0">
                  <a:pos x="T2" y="T3"/>
                </a:cxn>
                <a:cxn ang="0">
                  <a:pos x="T4" y="T5"/>
                </a:cxn>
                <a:cxn ang="0">
                  <a:pos x="T6" y="T7"/>
                </a:cxn>
              </a:cxnLst>
              <a:rect l="0" t="0" r="r" b="b"/>
              <a:pathLst>
                <a:path w="262" h="123">
                  <a:moveTo>
                    <a:pt x="139" y="123"/>
                  </a:moveTo>
                  <a:cubicBezTo>
                    <a:pt x="177" y="98"/>
                    <a:pt x="218" y="80"/>
                    <a:pt x="262" y="66"/>
                  </a:cubicBezTo>
                  <a:cubicBezTo>
                    <a:pt x="151" y="86"/>
                    <a:pt x="47" y="75"/>
                    <a:pt x="0" y="0"/>
                  </a:cubicBezTo>
                  <a:cubicBezTo>
                    <a:pt x="14" y="45"/>
                    <a:pt x="75" y="103"/>
                    <a:pt x="139" y="12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79"/>
            <p:cNvSpPr>
              <a:spLocks/>
            </p:cNvSpPr>
            <p:nvPr/>
          </p:nvSpPr>
          <p:spPr bwMode="auto">
            <a:xfrm>
              <a:off x="3712542" y="4271544"/>
              <a:ext cx="501775" cy="397533"/>
            </a:xfrm>
            <a:custGeom>
              <a:avLst/>
              <a:gdLst>
                <a:gd name="T0" fmla="*/ 122 w 170"/>
                <a:gd name="T1" fmla="*/ 134 h 134"/>
                <a:gd name="T2" fmla="*/ 170 w 170"/>
                <a:gd name="T3" fmla="*/ 0 h 134"/>
                <a:gd name="T4" fmla="*/ 0 w 170"/>
                <a:gd name="T5" fmla="*/ 107 h 134"/>
                <a:gd name="T6" fmla="*/ 122 w 170"/>
                <a:gd name="T7" fmla="*/ 134 h 134"/>
              </a:gdLst>
              <a:ahLst/>
              <a:cxnLst>
                <a:cxn ang="0">
                  <a:pos x="T0" y="T1"/>
                </a:cxn>
                <a:cxn ang="0">
                  <a:pos x="T2" y="T3"/>
                </a:cxn>
                <a:cxn ang="0">
                  <a:pos x="T4" y="T5"/>
                </a:cxn>
                <a:cxn ang="0">
                  <a:pos x="T6" y="T7"/>
                </a:cxn>
              </a:cxnLst>
              <a:rect l="0" t="0" r="r" b="b"/>
              <a:pathLst>
                <a:path w="170" h="134">
                  <a:moveTo>
                    <a:pt x="122" y="134"/>
                  </a:moveTo>
                  <a:cubicBezTo>
                    <a:pt x="161" y="76"/>
                    <a:pt x="170" y="48"/>
                    <a:pt x="170" y="0"/>
                  </a:cubicBezTo>
                  <a:cubicBezTo>
                    <a:pt x="148" y="80"/>
                    <a:pt x="56" y="104"/>
                    <a:pt x="0" y="107"/>
                  </a:cubicBezTo>
                  <a:cubicBezTo>
                    <a:pt x="55" y="108"/>
                    <a:pt x="93" y="122"/>
                    <a:pt x="122" y="134"/>
                  </a:cubicBezTo>
                  <a:close/>
                </a:path>
              </a:pathLst>
            </a:custGeom>
            <a:solidFill>
              <a:srgbClr val="CBCBC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80"/>
            <p:cNvSpPr>
              <a:spLocks/>
            </p:cNvSpPr>
            <p:nvPr/>
          </p:nvSpPr>
          <p:spPr bwMode="auto">
            <a:xfrm>
              <a:off x="3730210" y="4271544"/>
              <a:ext cx="498242" cy="388699"/>
            </a:xfrm>
            <a:custGeom>
              <a:avLst/>
              <a:gdLst>
                <a:gd name="T0" fmla="*/ 114 w 169"/>
                <a:gd name="T1" fmla="*/ 131 h 131"/>
                <a:gd name="T2" fmla="*/ 0 w 169"/>
                <a:gd name="T3" fmla="*/ 106 h 131"/>
                <a:gd name="T4" fmla="*/ 163 w 169"/>
                <a:gd name="T5" fmla="*/ 0 h 131"/>
                <a:gd name="T6" fmla="*/ 114 w 169"/>
                <a:gd name="T7" fmla="*/ 131 h 131"/>
              </a:gdLst>
              <a:ahLst/>
              <a:cxnLst>
                <a:cxn ang="0">
                  <a:pos x="T0" y="T1"/>
                </a:cxn>
                <a:cxn ang="0">
                  <a:pos x="T2" y="T3"/>
                </a:cxn>
                <a:cxn ang="0">
                  <a:pos x="T4" y="T5"/>
                </a:cxn>
                <a:cxn ang="0">
                  <a:pos x="T6" y="T7"/>
                </a:cxn>
              </a:cxnLst>
              <a:rect l="0" t="0" r="r" b="b"/>
              <a:pathLst>
                <a:path w="169" h="131">
                  <a:moveTo>
                    <a:pt x="114" y="131"/>
                  </a:moveTo>
                  <a:cubicBezTo>
                    <a:pt x="83" y="114"/>
                    <a:pt x="44" y="108"/>
                    <a:pt x="0" y="106"/>
                  </a:cubicBezTo>
                  <a:cubicBezTo>
                    <a:pt x="60" y="94"/>
                    <a:pt x="119" y="61"/>
                    <a:pt x="163" y="0"/>
                  </a:cubicBezTo>
                  <a:cubicBezTo>
                    <a:pt x="169" y="23"/>
                    <a:pt x="134" y="108"/>
                    <a:pt x="114" y="13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p:cNvSpPr>
            <p:nvPr/>
          </p:nvSpPr>
          <p:spPr bwMode="auto">
            <a:xfrm>
              <a:off x="3664838" y="4582503"/>
              <a:ext cx="174915" cy="420502"/>
            </a:xfrm>
            <a:custGeom>
              <a:avLst/>
              <a:gdLst>
                <a:gd name="T0" fmla="*/ 32 w 59"/>
                <a:gd name="T1" fmla="*/ 6 h 142"/>
                <a:gd name="T2" fmla="*/ 35 w 59"/>
                <a:gd name="T3" fmla="*/ 33 h 142"/>
                <a:gd name="T4" fmla="*/ 34 w 59"/>
                <a:gd name="T5" fmla="*/ 45 h 142"/>
                <a:gd name="T6" fmla="*/ 58 w 59"/>
                <a:gd name="T7" fmla="*/ 118 h 142"/>
                <a:gd name="T8" fmla="*/ 49 w 59"/>
                <a:gd name="T9" fmla="*/ 140 h 142"/>
                <a:gd name="T10" fmla="*/ 30 w 59"/>
                <a:gd name="T11" fmla="*/ 126 h 142"/>
                <a:gd name="T12" fmla="*/ 19 w 59"/>
                <a:gd name="T13" fmla="*/ 48 h 142"/>
                <a:gd name="T14" fmla="*/ 10 w 59"/>
                <a:gd name="T15" fmla="*/ 36 h 142"/>
                <a:gd name="T16" fmla="*/ 6 w 59"/>
                <a:gd name="T17" fmla="*/ 10 h 142"/>
                <a:gd name="T18" fmla="*/ 32 w 59"/>
                <a:gd name="T19"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142">
                  <a:moveTo>
                    <a:pt x="32" y="6"/>
                  </a:moveTo>
                  <a:cubicBezTo>
                    <a:pt x="41" y="10"/>
                    <a:pt x="39" y="27"/>
                    <a:pt x="35" y="33"/>
                  </a:cubicBezTo>
                  <a:cubicBezTo>
                    <a:pt x="32" y="38"/>
                    <a:pt x="30" y="40"/>
                    <a:pt x="34" y="45"/>
                  </a:cubicBezTo>
                  <a:cubicBezTo>
                    <a:pt x="43" y="58"/>
                    <a:pt x="59" y="99"/>
                    <a:pt x="58" y="118"/>
                  </a:cubicBezTo>
                  <a:cubicBezTo>
                    <a:pt x="58" y="126"/>
                    <a:pt x="55" y="138"/>
                    <a:pt x="49" y="140"/>
                  </a:cubicBezTo>
                  <a:cubicBezTo>
                    <a:pt x="42" y="142"/>
                    <a:pt x="34" y="133"/>
                    <a:pt x="30" y="126"/>
                  </a:cubicBezTo>
                  <a:cubicBezTo>
                    <a:pt x="21" y="112"/>
                    <a:pt x="18" y="62"/>
                    <a:pt x="19" y="48"/>
                  </a:cubicBezTo>
                  <a:cubicBezTo>
                    <a:pt x="20" y="39"/>
                    <a:pt x="17" y="41"/>
                    <a:pt x="10" y="36"/>
                  </a:cubicBezTo>
                  <a:cubicBezTo>
                    <a:pt x="3" y="29"/>
                    <a:pt x="0" y="18"/>
                    <a:pt x="6" y="10"/>
                  </a:cubicBezTo>
                  <a:cubicBezTo>
                    <a:pt x="13" y="3"/>
                    <a:pt x="21" y="0"/>
                    <a:pt x="32" y="6"/>
                  </a:cubicBezTo>
                  <a:close/>
                </a:path>
              </a:pathLst>
            </a:cu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p:nvGrpSpPr>
          <p:grpSpPr>
            <a:xfrm>
              <a:off x="3451053" y="4008288"/>
              <a:ext cx="381632" cy="136045"/>
              <a:chOff x="4176981" y="4516289"/>
              <a:chExt cx="381632" cy="136045"/>
            </a:xfrm>
            <a:solidFill>
              <a:schemeClr val="accent1"/>
            </a:solidFill>
          </p:grpSpPr>
          <p:sp>
            <p:nvSpPr>
              <p:cNvPr id="69" name="Freeform 82"/>
              <p:cNvSpPr>
                <a:spLocks/>
              </p:cNvSpPr>
              <p:nvPr/>
            </p:nvSpPr>
            <p:spPr bwMode="auto">
              <a:xfrm>
                <a:off x="4456138" y="4516289"/>
                <a:ext cx="102475" cy="77740"/>
              </a:xfrm>
              <a:custGeom>
                <a:avLst/>
                <a:gdLst>
                  <a:gd name="T0" fmla="*/ 0 w 35"/>
                  <a:gd name="T1" fmla="*/ 15 h 26"/>
                  <a:gd name="T2" fmla="*/ 35 w 35"/>
                  <a:gd name="T3" fmla="*/ 26 h 26"/>
                  <a:gd name="T4" fmla="*/ 0 w 35"/>
                  <a:gd name="T5" fmla="*/ 15 h 26"/>
                </a:gdLst>
                <a:ahLst/>
                <a:cxnLst>
                  <a:cxn ang="0">
                    <a:pos x="T0" y="T1"/>
                  </a:cxn>
                  <a:cxn ang="0">
                    <a:pos x="T2" y="T3"/>
                  </a:cxn>
                  <a:cxn ang="0">
                    <a:pos x="T4" y="T5"/>
                  </a:cxn>
                </a:cxnLst>
                <a:rect l="0" t="0" r="r" b="b"/>
                <a:pathLst>
                  <a:path w="35" h="26">
                    <a:moveTo>
                      <a:pt x="0" y="15"/>
                    </a:moveTo>
                    <a:cubicBezTo>
                      <a:pt x="8" y="12"/>
                      <a:pt x="25" y="16"/>
                      <a:pt x="35" y="26"/>
                    </a:cubicBezTo>
                    <a:cubicBezTo>
                      <a:pt x="32" y="9"/>
                      <a:pt x="8" y="0"/>
                      <a:pt x="0" y="1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83"/>
              <p:cNvSpPr>
                <a:spLocks/>
              </p:cNvSpPr>
              <p:nvPr/>
            </p:nvSpPr>
            <p:spPr bwMode="auto">
              <a:xfrm>
                <a:off x="4176981" y="4555159"/>
                <a:ext cx="95408" cy="97175"/>
              </a:xfrm>
              <a:custGeom>
                <a:avLst/>
                <a:gdLst>
                  <a:gd name="T0" fmla="*/ 32 w 32"/>
                  <a:gd name="T1" fmla="*/ 13 h 33"/>
                  <a:gd name="T2" fmla="*/ 2 w 32"/>
                  <a:gd name="T3" fmla="*/ 33 h 33"/>
                  <a:gd name="T4" fmla="*/ 32 w 32"/>
                  <a:gd name="T5" fmla="*/ 13 h 33"/>
                </a:gdLst>
                <a:ahLst/>
                <a:cxnLst>
                  <a:cxn ang="0">
                    <a:pos x="T0" y="T1"/>
                  </a:cxn>
                  <a:cxn ang="0">
                    <a:pos x="T2" y="T3"/>
                  </a:cxn>
                  <a:cxn ang="0">
                    <a:pos x="T4" y="T5"/>
                  </a:cxn>
                </a:cxnLst>
                <a:rect l="0" t="0" r="r" b="b"/>
                <a:pathLst>
                  <a:path w="32" h="33">
                    <a:moveTo>
                      <a:pt x="32" y="13"/>
                    </a:moveTo>
                    <a:cubicBezTo>
                      <a:pt x="24" y="12"/>
                      <a:pt x="9" y="20"/>
                      <a:pt x="2" y="33"/>
                    </a:cubicBezTo>
                    <a:cubicBezTo>
                      <a:pt x="0" y="15"/>
                      <a:pt x="21" y="0"/>
                      <a:pt x="32" y="1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0" name="Freeform 84"/>
            <p:cNvSpPr>
              <a:spLocks/>
            </p:cNvSpPr>
            <p:nvPr/>
          </p:nvSpPr>
          <p:spPr bwMode="auto">
            <a:xfrm>
              <a:off x="1786714" y="4524198"/>
              <a:ext cx="6577853" cy="697892"/>
            </a:xfrm>
            <a:custGeom>
              <a:avLst/>
              <a:gdLst>
                <a:gd name="T0" fmla="*/ 3712 w 3723"/>
                <a:gd name="T1" fmla="*/ 0 h 395"/>
                <a:gd name="T2" fmla="*/ 3723 w 3723"/>
                <a:gd name="T3" fmla="*/ 220 h 395"/>
                <a:gd name="T4" fmla="*/ 10 w 3723"/>
                <a:gd name="T5" fmla="*/ 395 h 395"/>
                <a:gd name="T6" fmla="*/ 0 w 3723"/>
                <a:gd name="T7" fmla="*/ 175 h 395"/>
                <a:gd name="T8" fmla="*/ 3712 w 3723"/>
                <a:gd name="T9" fmla="*/ 0 h 395"/>
              </a:gdLst>
              <a:ahLst/>
              <a:cxnLst>
                <a:cxn ang="0">
                  <a:pos x="T0" y="T1"/>
                </a:cxn>
                <a:cxn ang="0">
                  <a:pos x="T2" y="T3"/>
                </a:cxn>
                <a:cxn ang="0">
                  <a:pos x="T4" y="T5"/>
                </a:cxn>
                <a:cxn ang="0">
                  <a:pos x="T6" y="T7"/>
                </a:cxn>
                <a:cxn ang="0">
                  <a:pos x="T8" y="T9"/>
                </a:cxn>
              </a:cxnLst>
              <a:rect l="0" t="0" r="r" b="b"/>
              <a:pathLst>
                <a:path w="3723" h="395">
                  <a:moveTo>
                    <a:pt x="3712" y="0"/>
                  </a:moveTo>
                  <a:lnTo>
                    <a:pt x="3723" y="220"/>
                  </a:lnTo>
                  <a:lnTo>
                    <a:pt x="10" y="395"/>
                  </a:lnTo>
                  <a:lnTo>
                    <a:pt x="0" y="175"/>
                  </a:lnTo>
                  <a:lnTo>
                    <a:pt x="3712"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85"/>
            <p:cNvSpPr>
              <a:spLocks/>
            </p:cNvSpPr>
            <p:nvPr/>
          </p:nvSpPr>
          <p:spPr bwMode="auto">
            <a:xfrm>
              <a:off x="8336297" y="4313947"/>
              <a:ext cx="1120161" cy="809201"/>
            </a:xfrm>
            <a:custGeom>
              <a:avLst/>
              <a:gdLst>
                <a:gd name="T0" fmla="*/ 0 w 634"/>
                <a:gd name="T1" fmla="*/ 0 h 458"/>
                <a:gd name="T2" fmla="*/ 634 w 634"/>
                <a:gd name="T3" fmla="*/ 175 h 458"/>
                <a:gd name="T4" fmla="*/ 21 w 634"/>
                <a:gd name="T5" fmla="*/ 458 h 458"/>
                <a:gd name="T6" fmla="*/ 0 w 634"/>
                <a:gd name="T7" fmla="*/ 0 h 458"/>
              </a:gdLst>
              <a:ahLst/>
              <a:cxnLst>
                <a:cxn ang="0">
                  <a:pos x="T0" y="T1"/>
                </a:cxn>
                <a:cxn ang="0">
                  <a:pos x="T2" y="T3"/>
                </a:cxn>
                <a:cxn ang="0">
                  <a:pos x="T4" y="T5"/>
                </a:cxn>
                <a:cxn ang="0">
                  <a:pos x="T6" y="T7"/>
                </a:cxn>
              </a:cxnLst>
              <a:rect l="0" t="0" r="r" b="b"/>
              <a:pathLst>
                <a:path w="634" h="458">
                  <a:moveTo>
                    <a:pt x="0" y="0"/>
                  </a:moveTo>
                  <a:lnTo>
                    <a:pt x="634" y="175"/>
                  </a:lnTo>
                  <a:lnTo>
                    <a:pt x="21" y="458"/>
                  </a:lnTo>
                  <a:lnTo>
                    <a:pt x="0" y="0"/>
                  </a:lnTo>
                  <a:close/>
                </a:path>
              </a:pathLst>
            </a:cu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6"/>
            <p:cNvSpPr>
              <a:spLocks/>
            </p:cNvSpPr>
            <p:nvPr/>
          </p:nvSpPr>
          <p:spPr bwMode="auto">
            <a:xfrm>
              <a:off x="3723143" y="4142566"/>
              <a:ext cx="65372" cy="75973"/>
            </a:xfrm>
            <a:custGeom>
              <a:avLst/>
              <a:gdLst>
                <a:gd name="T0" fmla="*/ 9 w 22"/>
                <a:gd name="T1" fmla="*/ 1 h 26"/>
                <a:gd name="T2" fmla="*/ 2 w 22"/>
                <a:gd name="T3" fmla="*/ 15 h 26"/>
                <a:gd name="T4" fmla="*/ 14 w 22"/>
                <a:gd name="T5" fmla="*/ 26 h 26"/>
                <a:gd name="T6" fmla="*/ 21 w 22"/>
                <a:gd name="T7" fmla="*/ 12 h 26"/>
                <a:gd name="T8" fmla="*/ 9 w 22"/>
                <a:gd name="T9" fmla="*/ 1 h 26"/>
              </a:gdLst>
              <a:ahLst/>
              <a:cxnLst>
                <a:cxn ang="0">
                  <a:pos x="T0" y="T1"/>
                </a:cxn>
                <a:cxn ang="0">
                  <a:pos x="T2" y="T3"/>
                </a:cxn>
                <a:cxn ang="0">
                  <a:pos x="T4" y="T5"/>
                </a:cxn>
                <a:cxn ang="0">
                  <a:pos x="T6" y="T7"/>
                </a:cxn>
                <a:cxn ang="0">
                  <a:pos x="T8" y="T9"/>
                </a:cxn>
              </a:cxnLst>
              <a:rect l="0" t="0" r="r" b="b"/>
              <a:pathLst>
                <a:path w="22" h="26">
                  <a:moveTo>
                    <a:pt x="9" y="1"/>
                  </a:moveTo>
                  <a:cubicBezTo>
                    <a:pt x="4" y="1"/>
                    <a:pt x="0" y="8"/>
                    <a:pt x="2" y="15"/>
                  </a:cubicBezTo>
                  <a:cubicBezTo>
                    <a:pt x="3" y="21"/>
                    <a:pt x="8" y="26"/>
                    <a:pt x="14" y="26"/>
                  </a:cubicBezTo>
                  <a:cubicBezTo>
                    <a:pt x="19" y="25"/>
                    <a:pt x="22" y="19"/>
                    <a:pt x="21" y="12"/>
                  </a:cubicBezTo>
                  <a:cubicBezTo>
                    <a:pt x="20" y="5"/>
                    <a:pt x="15" y="0"/>
                    <a:pt x="9" y="1"/>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7"/>
            <p:cNvSpPr>
              <a:spLocks/>
            </p:cNvSpPr>
            <p:nvPr/>
          </p:nvSpPr>
          <p:spPr bwMode="auto">
            <a:xfrm>
              <a:off x="3581798" y="4170835"/>
              <a:ext cx="65372" cy="77740"/>
            </a:xfrm>
            <a:custGeom>
              <a:avLst/>
              <a:gdLst>
                <a:gd name="T0" fmla="*/ 9 w 22"/>
                <a:gd name="T1" fmla="*/ 1 h 26"/>
                <a:gd name="T2" fmla="*/ 1 w 22"/>
                <a:gd name="T3" fmla="*/ 15 h 26"/>
                <a:gd name="T4" fmla="*/ 13 w 22"/>
                <a:gd name="T5" fmla="*/ 26 h 26"/>
                <a:gd name="T6" fmla="*/ 21 w 22"/>
                <a:gd name="T7" fmla="*/ 12 h 26"/>
                <a:gd name="T8" fmla="*/ 9 w 22"/>
                <a:gd name="T9" fmla="*/ 1 h 26"/>
              </a:gdLst>
              <a:ahLst/>
              <a:cxnLst>
                <a:cxn ang="0">
                  <a:pos x="T0" y="T1"/>
                </a:cxn>
                <a:cxn ang="0">
                  <a:pos x="T2" y="T3"/>
                </a:cxn>
                <a:cxn ang="0">
                  <a:pos x="T4" y="T5"/>
                </a:cxn>
                <a:cxn ang="0">
                  <a:pos x="T6" y="T7"/>
                </a:cxn>
                <a:cxn ang="0">
                  <a:pos x="T8" y="T9"/>
                </a:cxn>
              </a:cxnLst>
              <a:rect l="0" t="0" r="r" b="b"/>
              <a:pathLst>
                <a:path w="22" h="26">
                  <a:moveTo>
                    <a:pt x="9" y="1"/>
                  </a:moveTo>
                  <a:cubicBezTo>
                    <a:pt x="3" y="1"/>
                    <a:pt x="0" y="8"/>
                    <a:pt x="1" y="15"/>
                  </a:cubicBezTo>
                  <a:cubicBezTo>
                    <a:pt x="3" y="21"/>
                    <a:pt x="8" y="26"/>
                    <a:pt x="13" y="26"/>
                  </a:cubicBezTo>
                  <a:cubicBezTo>
                    <a:pt x="19" y="25"/>
                    <a:pt x="22" y="19"/>
                    <a:pt x="21" y="12"/>
                  </a:cubicBezTo>
                  <a:cubicBezTo>
                    <a:pt x="19" y="5"/>
                    <a:pt x="14" y="0"/>
                    <a:pt x="9" y="1"/>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88"/>
            <p:cNvSpPr>
              <a:spLocks/>
            </p:cNvSpPr>
            <p:nvPr/>
          </p:nvSpPr>
          <p:spPr bwMode="auto">
            <a:xfrm>
              <a:off x="3560596" y="4280378"/>
              <a:ext cx="302125" cy="189049"/>
            </a:xfrm>
            <a:custGeom>
              <a:avLst/>
              <a:gdLst>
                <a:gd name="T0" fmla="*/ 0 w 102"/>
                <a:gd name="T1" fmla="*/ 30 h 64"/>
                <a:gd name="T2" fmla="*/ 102 w 102"/>
                <a:gd name="T3" fmla="*/ 0 h 64"/>
              </a:gdLst>
              <a:ahLst/>
              <a:cxnLst>
                <a:cxn ang="0">
                  <a:pos x="T0" y="T1"/>
                </a:cxn>
                <a:cxn ang="0">
                  <a:pos x="T2" y="T3"/>
                </a:cxn>
              </a:cxnLst>
              <a:rect l="0" t="0" r="r" b="b"/>
              <a:pathLst>
                <a:path w="102" h="64">
                  <a:moveTo>
                    <a:pt x="0" y="30"/>
                  </a:moveTo>
                  <a:cubicBezTo>
                    <a:pt x="32" y="64"/>
                    <a:pt x="95" y="52"/>
                    <a:pt x="102" y="0"/>
                  </a:cubicBezTo>
                </a:path>
              </a:pathLst>
            </a:custGeom>
            <a:noFill/>
            <a:ln w="49213" cap="rnd">
              <a:solidFill>
                <a:srgbClr val="212121"/>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89"/>
            <p:cNvSpPr>
              <a:spLocks/>
            </p:cNvSpPr>
            <p:nvPr/>
          </p:nvSpPr>
          <p:spPr bwMode="auto">
            <a:xfrm>
              <a:off x="1592364" y="5059543"/>
              <a:ext cx="1388717" cy="699659"/>
            </a:xfrm>
            <a:custGeom>
              <a:avLst/>
              <a:gdLst>
                <a:gd name="T0" fmla="*/ 470 w 470"/>
                <a:gd name="T1" fmla="*/ 0 h 237"/>
                <a:gd name="T2" fmla="*/ 179 w 470"/>
                <a:gd name="T3" fmla="*/ 227 h 237"/>
                <a:gd name="T4" fmla="*/ 94 w 470"/>
                <a:gd name="T5" fmla="*/ 17 h 237"/>
                <a:gd name="T6" fmla="*/ 470 w 470"/>
                <a:gd name="T7" fmla="*/ 0 h 237"/>
              </a:gdLst>
              <a:ahLst/>
              <a:cxnLst>
                <a:cxn ang="0">
                  <a:pos x="T0" y="T1"/>
                </a:cxn>
                <a:cxn ang="0">
                  <a:pos x="T2" y="T3"/>
                </a:cxn>
                <a:cxn ang="0">
                  <a:pos x="T4" y="T5"/>
                </a:cxn>
                <a:cxn ang="0">
                  <a:pos x="T6" y="T7"/>
                </a:cxn>
              </a:cxnLst>
              <a:rect l="0" t="0" r="r" b="b"/>
              <a:pathLst>
                <a:path w="470" h="237">
                  <a:moveTo>
                    <a:pt x="470" y="0"/>
                  </a:moveTo>
                  <a:cubicBezTo>
                    <a:pt x="432" y="69"/>
                    <a:pt x="295" y="216"/>
                    <a:pt x="179" y="227"/>
                  </a:cubicBezTo>
                  <a:cubicBezTo>
                    <a:pt x="62" y="237"/>
                    <a:pt x="0" y="141"/>
                    <a:pt x="94" y="17"/>
                  </a:cubicBezTo>
                  <a:lnTo>
                    <a:pt x="470" y="0"/>
                  </a:lnTo>
                  <a:close/>
                </a:path>
              </a:pathLst>
            </a:cu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0"/>
            <p:cNvSpPr>
              <a:spLocks/>
            </p:cNvSpPr>
            <p:nvPr/>
          </p:nvSpPr>
          <p:spPr bwMode="auto">
            <a:xfrm>
              <a:off x="1535826" y="4328082"/>
              <a:ext cx="1422286" cy="641354"/>
            </a:xfrm>
            <a:custGeom>
              <a:avLst/>
              <a:gdLst>
                <a:gd name="T0" fmla="*/ 481 w 481"/>
                <a:gd name="T1" fmla="*/ 199 h 217"/>
                <a:gd name="T2" fmla="*/ 171 w 481"/>
                <a:gd name="T3" fmla="*/ 1 h 217"/>
                <a:gd name="T4" fmla="*/ 105 w 481"/>
                <a:gd name="T5" fmla="*/ 217 h 217"/>
                <a:gd name="T6" fmla="*/ 481 w 481"/>
                <a:gd name="T7" fmla="*/ 199 h 217"/>
              </a:gdLst>
              <a:ahLst/>
              <a:cxnLst>
                <a:cxn ang="0">
                  <a:pos x="T0" y="T1"/>
                </a:cxn>
                <a:cxn ang="0">
                  <a:pos x="T2" y="T3"/>
                </a:cxn>
                <a:cxn ang="0">
                  <a:pos x="T4" y="T5"/>
                </a:cxn>
                <a:cxn ang="0">
                  <a:pos x="T6" y="T7"/>
                </a:cxn>
              </a:cxnLst>
              <a:rect l="0" t="0" r="r" b="b"/>
              <a:pathLst>
                <a:path w="481" h="217">
                  <a:moveTo>
                    <a:pt x="481" y="199"/>
                  </a:moveTo>
                  <a:cubicBezTo>
                    <a:pt x="437" y="134"/>
                    <a:pt x="287" y="0"/>
                    <a:pt x="171" y="1"/>
                  </a:cubicBezTo>
                  <a:cubicBezTo>
                    <a:pt x="53" y="1"/>
                    <a:pt x="0" y="102"/>
                    <a:pt x="105" y="217"/>
                  </a:cubicBezTo>
                  <a:lnTo>
                    <a:pt x="481" y="199"/>
                  </a:lnTo>
                  <a:close/>
                </a:path>
              </a:pathLst>
            </a:custGeom>
            <a:solidFill>
              <a:schemeClr val="accent5">
                <a:lumMod val="60000"/>
                <a:lumOff val="4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91"/>
            <p:cNvSpPr>
              <a:spLocks/>
            </p:cNvSpPr>
            <p:nvPr/>
          </p:nvSpPr>
          <p:spPr bwMode="auto">
            <a:xfrm>
              <a:off x="2906874" y="5017140"/>
              <a:ext cx="323327" cy="266789"/>
            </a:xfrm>
            <a:custGeom>
              <a:avLst/>
              <a:gdLst>
                <a:gd name="T0" fmla="*/ 52 w 109"/>
                <a:gd name="T1" fmla="*/ 19 h 90"/>
                <a:gd name="T2" fmla="*/ 87 w 109"/>
                <a:gd name="T3" fmla="*/ 36 h 90"/>
                <a:gd name="T4" fmla="*/ 75 w 109"/>
                <a:gd name="T5" fmla="*/ 47 h 90"/>
                <a:gd name="T6" fmla="*/ 67 w 109"/>
                <a:gd name="T7" fmla="*/ 64 h 90"/>
                <a:gd name="T8" fmla="*/ 49 w 109"/>
                <a:gd name="T9" fmla="*/ 75 h 90"/>
                <a:gd name="T10" fmla="*/ 31 w 109"/>
                <a:gd name="T11" fmla="*/ 74 h 90"/>
                <a:gd name="T12" fmla="*/ 7 w 109"/>
                <a:gd name="T13" fmla="*/ 35 h 90"/>
                <a:gd name="T14" fmla="*/ 25 w 109"/>
                <a:gd name="T15" fmla="*/ 1 h 90"/>
                <a:gd name="T16" fmla="*/ 52 w 109"/>
                <a:gd name="T17" fmla="*/ 1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90">
                  <a:moveTo>
                    <a:pt x="52" y="19"/>
                  </a:moveTo>
                  <a:cubicBezTo>
                    <a:pt x="63" y="20"/>
                    <a:pt x="109" y="24"/>
                    <a:pt x="87" y="36"/>
                  </a:cubicBezTo>
                  <a:cubicBezTo>
                    <a:pt x="82" y="39"/>
                    <a:pt x="66" y="31"/>
                    <a:pt x="75" y="47"/>
                  </a:cubicBezTo>
                  <a:cubicBezTo>
                    <a:pt x="91" y="65"/>
                    <a:pt x="69" y="69"/>
                    <a:pt x="67" y="64"/>
                  </a:cubicBezTo>
                  <a:cubicBezTo>
                    <a:pt x="71" y="73"/>
                    <a:pt x="60" y="84"/>
                    <a:pt x="49" y="75"/>
                  </a:cubicBezTo>
                  <a:cubicBezTo>
                    <a:pt x="50" y="83"/>
                    <a:pt x="40" y="90"/>
                    <a:pt x="31" y="74"/>
                  </a:cubicBezTo>
                  <a:cubicBezTo>
                    <a:pt x="22" y="57"/>
                    <a:pt x="19" y="52"/>
                    <a:pt x="7" y="35"/>
                  </a:cubicBezTo>
                  <a:cubicBezTo>
                    <a:pt x="0" y="25"/>
                    <a:pt x="15" y="3"/>
                    <a:pt x="25" y="1"/>
                  </a:cubicBezTo>
                  <a:cubicBezTo>
                    <a:pt x="34" y="0"/>
                    <a:pt x="38" y="18"/>
                    <a:pt x="52" y="19"/>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92"/>
            <p:cNvSpPr>
              <a:spLocks/>
            </p:cNvSpPr>
            <p:nvPr/>
          </p:nvSpPr>
          <p:spPr bwMode="auto">
            <a:xfrm>
              <a:off x="2753161" y="4487095"/>
              <a:ext cx="326861" cy="706726"/>
            </a:xfrm>
            <a:custGeom>
              <a:avLst/>
              <a:gdLst>
                <a:gd name="T0" fmla="*/ 121 w 185"/>
                <a:gd name="T1" fmla="*/ 400 h 400"/>
                <a:gd name="T2" fmla="*/ 94 w 185"/>
                <a:gd name="T3" fmla="*/ 380 h 400"/>
                <a:gd name="T4" fmla="*/ 71 w 185"/>
                <a:gd name="T5" fmla="*/ 359 h 400"/>
                <a:gd name="T6" fmla="*/ 49 w 185"/>
                <a:gd name="T7" fmla="*/ 337 h 400"/>
                <a:gd name="T8" fmla="*/ 32 w 185"/>
                <a:gd name="T9" fmla="*/ 315 h 400"/>
                <a:gd name="T10" fmla="*/ 17 w 185"/>
                <a:gd name="T11" fmla="*/ 290 h 400"/>
                <a:gd name="T12" fmla="*/ 7 w 185"/>
                <a:gd name="T13" fmla="*/ 265 h 400"/>
                <a:gd name="T14" fmla="*/ 2 w 185"/>
                <a:gd name="T15" fmla="*/ 238 h 400"/>
                <a:gd name="T16" fmla="*/ 0 w 185"/>
                <a:gd name="T17" fmla="*/ 211 h 400"/>
                <a:gd name="T18" fmla="*/ 2 w 185"/>
                <a:gd name="T19" fmla="*/ 185 h 400"/>
                <a:gd name="T20" fmla="*/ 9 w 185"/>
                <a:gd name="T21" fmla="*/ 158 h 400"/>
                <a:gd name="T22" fmla="*/ 21 w 185"/>
                <a:gd name="T23" fmla="*/ 131 h 400"/>
                <a:gd name="T24" fmla="*/ 34 w 185"/>
                <a:gd name="T25" fmla="*/ 104 h 400"/>
                <a:gd name="T26" fmla="*/ 51 w 185"/>
                <a:gd name="T27" fmla="*/ 79 h 400"/>
                <a:gd name="T28" fmla="*/ 71 w 185"/>
                <a:gd name="T29" fmla="*/ 54 h 400"/>
                <a:gd name="T30" fmla="*/ 94 w 185"/>
                <a:gd name="T31" fmla="*/ 27 h 400"/>
                <a:gd name="T32" fmla="*/ 119 w 185"/>
                <a:gd name="T33" fmla="*/ 0 h 400"/>
                <a:gd name="T34" fmla="*/ 173 w 185"/>
                <a:gd name="T35" fmla="*/ 79 h 400"/>
                <a:gd name="T36" fmla="*/ 151 w 185"/>
                <a:gd name="T37" fmla="*/ 101 h 400"/>
                <a:gd name="T38" fmla="*/ 134 w 185"/>
                <a:gd name="T39" fmla="*/ 123 h 400"/>
                <a:gd name="T40" fmla="*/ 119 w 185"/>
                <a:gd name="T41" fmla="*/ 143 h 400"/>
                <a:gd name="T42" fmla="*/ 108 w 185"/>
                <a:gd name="T43" fmla="*/ 161 h 400"/>
                <a:gd name="T44" fmla="*/ 101 w 185"/>
                <a:gd name="T45" fmla="*/ 178 h 400"/>
                <a:gd name="T46" fmla="*/ 96 w 185"/>
                <a:gd name="T47" fmla="*/ 193 h 400"/>
                <a:gd name="T48" fmla="*/ 92 w 185"/>
                <a:gd name="T49" fmla="*/ 206 h 400"/>
                <a:gd name="T50" fmla="*/ 92 w 185"/>
                <a:gd name="T51" fmla="*/ 220 h 400"/>
                <a:gd name="T52" fmla="*/ 94 w 185"/>
                <a:gd name="T53" fmla="*/ 231 h 400"/>
                <a:gd name="T54" fmla="*/ 98 w 185"/>
                <a:gd name="T55" fmla="*/ 243 h 400"/>
                <a:gd name="T56" fmla="*/ 104 w 185"/>
                <a:gd name="T57" fmla="*/ 255 h 400"/>
                <a:gd name="T58" fmla="*/ 114 w 185"/>
                <a:gd name="T59" fmla="*/ 270 h 400"/>
                <a:gd name="T60" fmla="*/ 126 w 185"/>
                <a:gd name="T61" fmla="*/ 283 h 400"/>
                <a:gd name="T62" fmla="*/ 143 w 185"/>
                <a:gd name="T63" fmla="*/ 300 h 400"/>
                <a:gd name="T64" fmla="*/ 163 w 185"/>
                <a:gd name="T65" fmla="*/ 315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400">
                  <a:moveTo>
                    <a:pt x="174" y="324"/>
                  </a:moveTo>
                  <a:lnTo>
                    <a:pt x="121" y="400"/>
                  </a:lnTo>
                  <a:lnTo>
                    <a:pt x="108" y="390"/>
                  </a:lnTo>
                  <a:lnTo>
                    <a:pt x="94" y="380"/>
                  </a:lnTo>
                  <a:lnTo>
                    <a:pt x="82" y="369"/>
                  </a:lnTo>
                  <a:lnTo>
                    <a:pt x="71" y="359"/>
                  </a:lnTo>
                  <a:lnTo>
                    <a:pt x="59" y="349"/>
                  </a:lnTo>
                  <a:lnTo>
                    <a:pt x="49" y="337"/>
                  </a:lnTo>
                  <a:lnTo>
                    <a:pt x="41" y="327"/>
                  </a:lnTo>
                  <a:lnTo>
                    <a:pt x="32" y="315"/>
                  </a:lnTo>
                  <a:lnTo>
                    <a:pt x="24" y="303"/>
                  </a:lnTo>
                  <a:lnTo>
                    <a:pt x="17" y="290"/>
                  </a:lnTo>
                  <a:lnTo>
                    <a:pt x="12" y="278"/>
                  </a:lnTo>
                  <a:lnTo>
                    <a:pt x="7" y="265"/>
                  </a:lnTo>
                  <a:lnTo>
                    <a:pt x="4" y="252"/>
                  </a:lnTo>
                  <a:lnTo>
                    <a:pt x="2" y="238"/>
                  </a:lnTo>
                  <a:lnTo>
                    <a:pt x="0" y="225"/>
                  </a:lnTo>
                  <a:lnTo>
                    <a:pt x="0" y="211"/>
                  </a:lnTo>
                  <a:lnTo>
                    <a:pt x="0" y="198"/>
                  </a:lnTo>
                  <a:lnTo>
                    <a:pt x="2" y="185"/>
                  </a:lnTo>
                  <a:lnTo>
                    <a:pt x="5" y="171"/>
                  </a:lnTo>
                  <a:lnTo>
                    <a:pt x="9" y="158"/>
                  </a:lnTo>
                  <a:lnTo>
                    <a:pt x="14" y="144"/>
                  </a:lnTo>
                  <a:lnTo>
                    <a:pt x="21" y="131"/>
                  </a:lnTo>
                  <a:lnTo>
                    <a:pt x="27" y="118"/>
                  </a:lnTo>
                  <a:lnTo>
                    <a:pt x="34" y="104"/>
                  </a:lnTo>
                  <a:lnTo>
                    <a:pt x="42" y="93"/>
                  </a:lnTo>
                  <a:lnTo>
                    <a:pt x="51" y="79"/>
                  </a:lnTo>
                  <a:lnTo>
                    <a:pt x="61" y="66"/>
                  </a:lnTo>
                  <a:lnTo>
                    <a:pt x="71" y="54"/>
                  </a:lnTo>
                  <a:lnTo>
                    <a:pt x="82" y="41"/>
                  </a:lnTo>
                  <a:lnTo>
                    <a:pt x="94" y="27"/>
                  </a:lnTo>
                  <a:lnTo>
                    <a:pt x="106" y="14"/>
                  </a:lnTo>
                  <a:lnTo>
                    <a:pt x="119" y="0"/>
                  </a:lnTo>
                  <a:lnTo>
                    <a:pt x="185" y="66"/>
                  </a:lnTo>
                  <a:lnTo>
                    <a:pt x="173" y="79"/>
                  </a:lnTo>
                  <a:lnTo>
                    <a:pt x="161" y="89"/>
                  </a:lnTo>
                  <a:lnTo>
                    <a:pt x="151" y="101"/>
                  </a:lnTo>
                  <a:lnTo>
                    <a:pt x="143" y="113"/>
                  </a:lnTo>
                  <a:lnTo>
                    <a:pt x="134" y="123"/>
                  </a:lnTo>
                  <a:lnTo>
                    <a:pt x="126" y="133"/>
                  </a:lnTo>
                  <a:lnTo>
                    <a:pt x="119" y="143"/>
                  </a:lnTo>
                  <a:lnTo>
                    <a:pt x="113" y="153"/>
                  </a:lnTo>
                  <a:lnTo>
                    <a:pt x="108" y="161"/>
                  </a:lnTo>
                  <a:lnTo>
                    <a:pt x="104" y="170"/>
                  </a:lnTo>
                  <a:lnTo>
                    <a:pt x="101" y="178"/>
                  </a:lnTo>
                  <a:lnTo>
                    <a:pt x="98" y="186"/>
                  </a:lnTo>
                  <a:lnTo>
                    <a:pt x="96" y="193"/>
                  </a:lnTo>
                  <a:lnTo>
                    <a:pt x="94" y="200"/>
                  </a:lnTo>
                  <a:lnTo>
                    <a:pt x="92" y="206"/>
                  </a:lnTo>
                  <a:lnTo>
                    <a:pt x="92" y="213"/>
                  </a:lnTo>
                  <a:lnTo>
                    <a:pt x="92" y="220"/>
                  </a:lnTo>
                  <a:lnTo>
                    <a:pt x="92" y="225"/>
                  </a:lnTo>
                  <a:lnTo>
                    <a:pt x="94" y="231"/>
                  </a:lnTo>
                  <a:lnTo>
                    <a:pt x="96" y="236"/>
                  </a:lnTo>
                  <a:lnTo>
                    <a:pt x="98" y="243"/>
                  </a:lnTo>
                  <a:lnTo>
                    <a:pt x="101" y="250"/>
                  </a:lnTo>
                  <a:lnTo>
                    <a:pt x="104" y="255"/>
                  </a:lnTo>
                  <a:lnTo>
                    <a:pt x="109" y="263"/>
                  </a:lnTo>
                  <a:lnTo>
                    <a:pt x="114" y="270"/>
                  </a:lnTo>
                  <a:lnTo>
                    <a:pt x="119" y="277"/>
                  </a:lnTo>
                  <a:lnTo>
                    <a:pt x="126" y="283"/>
                  </a:lnTo>
                  <a:lnTo>
                    <a:pt x="134" y="292"/>
                  </a:lnTo>
                  <a:lnTo>
                    <a:pt x="143" y="300"/>
                  </a:lnTo>
                  <a:lnTo>
                    <a:pt x="153" y="308"/>
                  </a:lnTo>
                  <a:lnTo>
                    <a:pt x="163" y="315"/>
                  </a:lnTo>
                  <a:lnTo>
                    <a:pt x="174" y="3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93"/>
            <p:cNvSpPr>
              <a:spLocks/>
            </p:cNvSpPr>
            <p:nvPr/>
          </p:nvSpPr>
          <p:spPr bwMode="auto">
            <a:xfrm>
              <a:off x="4380398" y="5031274"/>
              <a:ext cx="180215" cy="157247"/>
            </a:xfrm>
            <a:custGeom>
              <a:avLst/>
              <a:gdLst>
                <a:gd name="T0" fmla="*/ 61 w 61"/>
                <a:gd name="T1" fmla="*/ 18 h 53"/>
                <a:gd name="T2" fmla="*/ 39 w 61"/>
                <a:gd name="T3" fmla="*/ 10 h 53"/>
                <a:gd name="T4" fmla="*/ 21 w 61"/>
                <a:gd name="T5" fmla="*/ 21 h 53"/>
                <a:gd name="T6" fmla="*/ 18 w 61"/>
                <a:gd name="T7" fmla="*/ 25 h 53"/>
                <a:gd name="T8" fmla="*/ 7 w 61"/>
                <a:gd name="T9" fmla="*/ 34 h 53"/>
                <a:gd name="T10" fmla="*/ 61 w 61"/>
                <a:gd name="T11" fmla="*/ 18 h 53"/>
              </a:gdLst>
              <a:ahLst/>
              <a:cxnLst>
                <a:cxn ang="0">
                  <a:pos x="T0" y="T1"/>
                </a:cxn>
                <a:cxn ang="0">
                  <a:pos x="T2" y="T3"/>
                </a:cxn>
                <a:cxn ang="0">
                  <a:pos x="T4" y="T5"/>
                </a:cxn>
                <a:cxn ang="0">
                  <a:pos x="T6" y="T7"/>
                </a:cxn>
                <a:cxn ang="0">
                  <a:pos x="T8" y="T9"/>
                </a:cxn>
                <a:cxn ang="0">
                  <a:pos x="T10" y="T11"/>
                </a:cxn>
              </a:cxnLst>
              <a:rect l="0" t="0" r="r" b="b"/>
              <a:pathLst>
                <a:path w="61" h="53">
                  <a:moveTo>
                    <a:pt x="61" y="18"/>
                  </a:moveTo>
                  <a:cubicBezTo>
                    <a:pt x="55" y="1"/>
                    <a:pt x="40" y="0"/>
                    <a:pt x="39" y="10"/>
                  </a:cubicBezTo>
                  <a:cubicBezTo>
                    <a:pt x="37" y="20"/>
                    <a:pt x="23" y="5"/>
                    <a:pt x="21" y="21"/>
                  </a:cubicBezTo>
                  <a:cubicBezTo>
                    <a:pt x="21" y="23"/>
                    <a:pt x="21" y="26"/>
                    <a:pt x="18" y="25"/>
                  </a:cubicBezTo>
                  <a:cubicBezTo>
                    <a:pt x="13" y="22"/>
                    <a:pt x="0" y="22"/>
                    <a:pt x="7" y="34"/>
                  </a:cubicBezTo>
                  <a:cubicBezTo>
                    <a:pt x="18" y="53"/>
                    <a:pt x="56" y="37"/>
                    <a:pt x="61" y="18"/>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94"/>
            <p:cNvSpPr>
              <a:spLocks/>
            </p:cNvSpPr>
            <p:nvPr/>
          </p:nvSpPr>
          <p:spPr bwMode="auto">
            <a:xfrm>
              <a:off x="4728461" y="4934099"/>
              <a:ext cx="319794" cy="266789"/>
            </a:xfrm>
            <a:custGeom>
              <a:avLst/>
              <a:gdLst>
                <a:gd name="T0" fmla="*/ 51 w 108"/>
                <a:gd name="T1" fmla="*/ 19 h 90"/>
                <a:gd name="T2" fmla="*/ 87 w 108"/>
                <a:gd name="T3" fmla="*/ 36 h 90"/>
                <a:gd name="T4" fmla="*/ 74 w 108"/>
                <a:gd name="T5" fmla="*/ 47 h 90"/>
                <a:gd name="T6" fmla="*/ 66 w 108"/>
                <a:gd name="T7" fmla="*/ 65 h 90"/>
                <a:gd name="T8" fmla="*/ 48 w 108"/>
                <a:gd name="T9" fmla="*/ 76 h 90"/>
                <a:gd name="T10" fmla="*/ 31 w 108"/>
                <a:gd name="T11" fmla="*/ 75 h 90"/>
                <a:gd name="T12" fmla="*/ 6 w 108"/>
                <a:gd name="T13" fmla="*/ 35 h 90"/>
                <a:gd name="T14" fmla="*/ 24 w 108"/>
                <a:gd name="T15" fmla="*/ 2 h 90"/>
                <a:gd name="T16" fmla="*/ 51 w 108"/>
                <a:gd name="T17" fmla="*/ 1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0">
                  <a:moveTo>
                    <a:pt x="51" y="19"/>
                  </a:moveTo>
                  <a:cubicBezTo>
                    <a:pt x="63" y="20"/>
                    <a:pt x="108" y="24"/>
                    <a:pt x="87" y="36"/>
                  </a:cubicBezTo>
                  <a:cubicBezTo>
                    <a:pt x="81" y="39"/>
                    <a:pt x="66" y="31"/>
                    <a:pt x="74" y="47"/>
                  </a:cubicBezTo>
                  <a:cubicBezTo>
                    <a:pt x="90" y="66"/>
                    <a:pt x="69" y="70"/>
                    <a:pt x="66" y="65"/>
                  </a:cubicBezTo>
                  <a:cubicBezTo>
                    <a:pt x="70" y="73"/>
                    <a:pt x="59" y="85"/>
                    <a:pt x="48" y="76"/>
                  </a:cubicBezTo>
                  <a:cubicBezTo>
                    <a:pt x="50" y="83"/>
                    <a:pt x="39" y="90"/>
                    <a:pt x="31" y="75"/>
                  </a:cubicBezTo>
                  <a:cubicBezTo>
                    <a:pt x="21" y="58"/>
                    <a:pt x="18" y="52"/>
                    <a:pt x="6" y="35"/>
                  </a:cubicBezTo>
                  <a:cubicBezTo>
                    <a:pt x="0" y="25"/>
                    <a:pt x="14" y="3"/>
                    <a:pt x="24" y="2"/>
                  </a:cubicBezTo>
                  <a:cubicBezTo>
                    <a:pt x="33" y="0"/>
                    <a:pt x="37" y="18"/>
                    <a:pt x="51" y="19"/>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95"/>
            <p:cNvSpPr>
              <a:spLocks/>
            </p:cNvSpPr>
            <p:nvPr/>
          </p:nvSpPr>
          <p:spPr bwMode="auto">
            <a:xfrm>
              <a:off x="4572981" y="4405821"/>
              <a:ext cx="325094" cy="706726"/>
            </a:xfrm>
            <a:custGeom>
              <a:avLst/>
              <a:gdLst>
                <a:gd name="T0" fmla="*/ 120 w 184"/>
                <a:gd name="T1" fmla="*/ 400 h 400"/>
                <a:gd name="T2" fmla="*/ 93 w 184"/>
                <a:gd name="T3" fmla="*/ 380 h 400"/>
                <a:gd name="T4" fmla="*/ 70 w 184"/>
                <a:gd name="T5" fmla="*/ 358 h 400"/>
                <a:gd name="T6" fmla="*/ 50 w 184"/>
                <a:gd name="T7" fmla="*/ 336 h 400"/>
                <a:gd name="T8" fmla="*/ 31 w 184"/>
                <a:gd name="T9" fmla="*/ 314 h 400"/>
                <a:gd name="T10" fmla="*/ 18 w 184"/>
                <a:gd name="T11" fmla="*/ 289 h 400"/>
                <a:gd name="T12" fmla="*/ 8 w 184"/>
                <a:gd name="T13" fmla="*/ 264 h 400"/>
                <a:gd name="T14" fmla="*/ 1 w 184"/>
                <a:gd name="T15" fmla="*/ 237 h 400"/>
                <a:gd name="T16" fmla="*/ 0 w 184"/>
                <a:gd name="T17" fmla="*/ 211 h 400"/>
                <a:gd name="T18" fmla="*/ 3 w 184"/>
                <a:gd name="T19" fmla="*/ 184 h 400"/>
                <a:gd name="T20" fmla="*/ 10 w 184"/>
                <a:gd name="T21" fmla="*/ 157 h 400"/>
                <a:gd name="T22" fmla="*/ 20 w 184"/>
                <a:gd name="T23" fmla="*/ 130 h 400"/>
                <a:gd name="T24" fmla="*/ 33 w 184"/>
                <a:gd name="T25" fmla="*/ 103 h 400"/>
                <a:gd name="T26" fmla="*/ 50 w 184"/>
                <a:gd name="T27" fmla="*/ 78 h 400"/>
                <a:gd name="T28" fmla="*/ 70 w 184"/>
                <a:gd name="T29" fmla="*/ 53 h 400"/>
                <a:gd name="T30" fmla="*/ 93 w 184"/>
                <a:gd name="T31" fmla="*/ 26 h 400"/>
                <a:gd name="T32" fmla="*/ 118 w 184"/>
                <a:gd name="T33" fmla="*/ 0 h 400"/>
                <a:gd name="T34" fmla="*/ 172 w 184"/>
                <a:gd name="T35" fmla="*/ 78 h 400"/>
                <a:gd name="T36" fmla="*/ 152 w 184"/>
                <a:gd name="T37" fmla="*/ 100 h 400"/>
                <a:gd name="T38" fmla="*/ 133 w 184"/>
                <a:gd name="T39" fmla="*/ 122 h 400"/>
                <a:gd name="T40" fmla="*/ 118 w 184"/>
                <a:gd name="T41" fmla="*/ 142 h 400"/>
                <a:gd name="T42" fmla="*/ 108 w 184"/>
                <a:gd name="T43" fmla="*/ 160 h 400"/>
                <a:gd name="T44" fmla="*/ 100 w 184"/>
                <a:gd name="T45" fmla="*/ 177 h 400"/>
                <a:gd name="T46" fmla="*/ 95 w 184"/>
                <a:gd name="T47" fmla="*/ 192 h 400"/>
                <a:gd name="T48" fmla="*/ 92 w 184"/>
                <a:gd name="T49" fmla="*/ 205 h 400"/>
                <a:gd name="T50" fmla="*/ 92 w 184"/>
                <a:gd name="T51" fmla="*/ 219 h 400"/>
                <a:gd name="T52" fmla="*/ 93 w 184"/>
                <a:gd name="T53" fmla="*/ 231 h 400"/>
                <a:gd name="T54" fmla="*/ 98 w 184"/>
                <a:gd name="T55" fmla="*/ 242 h 400"/>
                <a:gd name="T56" fmla="*/ 103 w 184"/>
                <a:gd name="T57" fmla="*/ 256 h 400"/>
                <a:gd name="T58" fmla="*/ 113 w 184"/>
                <a:gd name="T59" fmla="*/ 269 h 400"/>
                <a:gd name="T60" fmla="*/ 127 w 184"/>
                <a:gd name="T61" fmla="*/ 284 h 400"/>
                <a:gd name="T62" fmla="*/ 142 w 184"/>
                <a:gd name="T63" fmla="*/ 299 h 400"/>
                <a:gd name="T64" fmla="*/ 162 w 184"/>
                <a:gd name="T65" fmla="*/ 31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4" h="400">
                  <a:moveTo>
                    <a:pt x="174" y="324"/>
                  </a:moveTo>
                  <a:lnTo>
                    <a:pt x="120" y="400"/>
                  </a:lnTo>
                  <a:lnTo>
                    <a:pt x="107" y="390"/>
                  </a:lnTo>
                  <a:lnTo>
                    <a:pt x="93" y="380"/>
                  </a:lnTo>
                  <a:lnTo>
                    <a:pt x="81" y="370"/>
                  </a:lnTo>
                  <a:lnTo>
                    <a:pt x="70" y="358"/>
                  </a:lnTo>
                  <a:lnTo>
                    <a:pt x="60" y="348"/>
                  </a:lnTo>
                  <a:lnTo>
                    <a:pt x="50" y="336"/>
                  </a:lnTo>
                  <a:lnTo>
                    <a:pt x="40" y="326"/>
                  </a:lnTo>
                  <a:lnTo>
                    <a:pt x="31" y="314"/>
                  </a:lnTo>
                  <a:lnTo>
                    <a:pt x="25" y="303"/>
                  </a:lnTo>
                  <a:lnTo>
                    <a:pt x="18" y="289"/>
                  </a:lnTo>
                  <a:lnTo>
                    <a:pt x="11" y="277"/>
                  </a:lnTo>
                  <a:lnTo>
                    <a:pt x="8" y="264"/>
                  </a:lnTo>
                  <a:lnTo>
                    <a:pt x="3" y="251"/>
                  </a:lnTo>
                  <a:lnTo>
                    <a:pt x="1" y="237"/>
                  </a:lnTo>
                  <a:lnTo>
                    <a:pt x="0" y="224"/>
                  </a:lnTo>
                  <a:lnTo>
                    <a:pt x="0" y="211"/>
                  </a:lnTo>
                  <a:lnTo>
                    <a:pt x="0" y="197"/>
                  </a:lnTo>
                  <a:lnTo>
                    <a:pt x="3" y="184"/>
                  </a:lnTo>
                  <a:lnTo>
                    <a:pt x="5" y="170"/>
                  </a:lnTo>
                  <a:lnTo>
                    <a:pt x="10" y="157"/>
                  </a:lnTo>
                  <a:lnTo>
                    <a:pt x="15" y="144"/>
                  </a:lnTo>
                  <a:lnTo>
                    <a:pt x="20" y="130"/>
                  </a:lnTo>
                  <a:lnTo>
                    <a:pt x="26" y="117"/>
                  </a:lnTo>
                  <a:lnTo>
                    <a:pt x="33" y="103"/>
                  </a:lnTo>
                  <a:lnTo>
                    <a:pt x="41" y="92"/>
                  </a:lnTo>
                  <a:lnTo>
                    <a:pt x="50" y="78"/>
                  </a:lnTo>
                  <a:lnTo>
                    <a:pt x="60" y="65"/>
                  </a:lnTo>
                  <a:lnTo>
                    <a:pt x="70" y="53"/>
                  </a:lnTo>
                  <a:lnTo>
                    <a:pt x="81" y="40"/>
                  </a:lnTo>
                  <a:lnTo>
                    <a:pt x="93" y="26"/>
                  </a:lnTo>
                  <a:lnTo>
                    <a:pt x="105" y="13"/>
                  </a:lnTo>
                  <a:lnTo>
                    <a:pt x="118" y="0"/>
                  </a:lnTo>
                  <a:lnTo>
                    <a:pt x="184" y="67"/>
                  </a:lnTo>
                  <a:lnTo>
                    <a:pt x="172" y="78"/>
                  </a:lnTo>
                  <a:lnTo>
                    <a:pt x="162" y="90"/>
                  </a:lnTo>
                  <a:lnTo>
                    <a:pt x="152" y="100"/>
                  </a:lnTo>
                  <a:lnTo>
                    <a:pt x="142" y="112"/>
                  </a:lnTo>
                  <a:lnTo>
                    <a:pt x="133" y="122"/>
                  </a:lnTo>
                  <a:lnTo>
                    <a:pt x="125" y="132"/>
                  </a:lnTo>
                  <a:lnTo>
                    <a:pt x="118" y="142"/>
                  </a:lnTo>
                  <a:lnTo>
                    <a:pt x="113" y="152"/>
                  </a:lnTo>
                  <a:lnTo>
                    <a:pt x="108" y="160"/>
                  </a:lnTo>
                  <a:lnTo>
                    <a:pt x="103" y="169"/>
                  </a:lnTo>
                  <a:lnTo>
                    <a:pt x="100" y="177"/>
                  </a:lnTo>
                  <a:lnTo>
                    <a:pt x="97" y="185"/>
                  </a:lnTo>
                  <a:lnTo>
                    <a:pt x="95" y="192"/>
                  </a:lnTo>
                  <a:lnTo>
                    <a:pt x="93" y="200"/>
                  </a:lnTo>
                  <a:lnTo>
                    <a:pt x="92" y="205"/>
                  </a:lnTo>
                  <a:lnTo>
                    <a:pt x="92" y="212"/>
                  </a:lnTo>
                  <a:lnTo>
                    <a:pt x="92" y="219"/>
                  </a:lnTo>
                  <a:lnTo>
                    <a:pt x="93" y="224"/>
                  </a:lnTo>
                  <a:lnTo>
                    <a:pt x="93" y="231"/>
                  </a:lnTo>
                  <a:lnTo>
                    <a:pt x="95" y="236"/>
                  </a:lnTo>
                  <a:lnTo>
                    <a:pt x="98" y="242"/>
                  </a:lnTo>
                  <a:lnTo>
                    <a:pt x="100" y="249"/>
                  </a:lnTo>
                  <a:lnTo>
                    <a:pt x="103" y="256"/>
                  </a:lnTo>
                  <a:lnTo>
                    <a:pt x="108" y="262"/>
                  </a:lnTo>
                  <a:lnTo>
                    <a:pt x="113" y="269"/>
                  </a:lnTo>
                  <a:lnTo>
                    <a:pt x="120" y="276"/>
                  </a:lnTo>
                  <a:lnTo>
                    <a:pt x="127" y="284"/>
                  </a:lnTo>
                  <a:lnTo>
                    <a:pt x="133" y="291"/>
                  </a:lnTo>
                  <a:lnTo>
                    <a:pt x="142" y="299"/>
                  </a:lnTo>
                  <a:lnTo>
                    <a:pt x="152" y="308"/>
                  </a:lnTo>
                  <a:lnTo>
                    <a:pt x="162" y="316"/>
                  </a:lnTo>
                  <a:lnTo>
                    <a:pt x="174" y="32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96"/>
            <p:cNvSpPr>
              <a:spLocks/>
            </p:cNvSpPr>
            <p:nvPr/>
          </p:nvSpPr>
          <p:spPr bwMode="auto">
            <a:xfrm>
              <a:off x="6198451" y="4951767"/>
              <a:ext cx="180215" cy="153713"/>
            </a:xfrm>
            <a:custGeom>
              <a:avLst/>
              <a:gdLst>
                <a:gd name="T0" fmla="*/ 61 w 61"/>
                <a:gd name="T1" fmla="*/ 17 h 52"/>
                <a:gd name="T2" fmla="*/ 39 w 61"/>
                <a:gd name="T3" fmla="*/ 9 h 52"/>
                <a:gd name="T4" fmla="*/ 22 w 61"/>
                <a:gd name="T5" fmla="*/ 20 h 52"/>
                <a:gd name="T6" fmla="*/ 18 w 61"/>
                <a:gd name="T7" fmla="*/ 24 h 52"/>
                <a:gd name="T8" fmla="*/ 7 w 61"/>
                <a:gd name="T9" fmla="*/ 33 h 52"/>
                <a:gd name="T10" fmla="*/ 61 w 61"/>
                <a:gd name="T11" fmla="*/ 17 h 52"/>
              </a:gdLst>
              <a:ahLst/>
              <a:cxnLst>
                <a:cxn ang="0">
                  <a:pos x="T0" y="T1"/>
                </a:cxn>
                <a:cxn ang="0">
                  <a:pos x="T2" y="T3"/>
                </a:cxn>
                <a:cxn ang="0">
                  <a:pos x="T4" y="T5"/>
                </a:cxn>
                <a:cxn ang="0">
                  <a:pos x="T6" y="T7"/>
                </a:cxn>
                <a:cxn ang="0">
                  <a:pos x="T8" y="T9"/>
                </a:cxn>
                <a:cxn ang="0">
                  <a:pos x="T10" y="T11"/>
                </a:cxn>
              </a:cxnLst>
              <a:rect l="0" t="0" r="r" b="b"/>
              <a:pathLst>
                <a:path w="61" h="52">
                  <a:moveTo>
                    <a:pt x="61" y="17"/>
                  </a:moveTo>
                  <a:cubicBezTo>
                    <a:pt x="55" y="0"/>
                    <a:pt x="40" y="0"/>
                    <a:pt x="39" y="9"/>
                  </a:cubicBezTo>
                  <a:cubicBezTo>
                    <a:pt x="38" y="19"/>
                    <a:pt x="24" y="5"/>
                    <a:pt x="22" y="20"/>
                  </a:cubicBezTo>
                  <a:cubicBezTo>
                    <a:pt x="21" y="22"/>
                    <a:pt x="21" y="25"/>
                    <a:pt x="18" y="24"/>
                  </a:cubicBezTo>
                  <a:cubicBezTo>
                    <a:pt x="13" y="21"/>
                    <a:pt x="0" y="21"/>
                    <a:pt x="7" y="33"/>
                  </a:cubicBezTo>
                  <a:cubicBezTo>
                    <a:pt x="18" y="52"/>
                    <a:pt x="56" y="36"/>
                    <a:pt x="61" y="17"/>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97"/>
            <p:cNvSpPr>
              <a:spLocks/>
            </p:cNvSpPr>
            <p:nvPr/>
          </p:nvSpPr>
          <p:spPr bwMode="auto">
            <a:xfrm>
              <a:off x="7076558" y="4100162"/>
              <a:ext cx="416968" cy="236753"/>
            </a:xfrm>
            <a:custGeom>
              <a:avLst/>
              <a:gdLst>
                <a:gd name="T0" fmla="*/ 131 w 141"/>
                <a:gd name="T1" fmla="*/ 9 h 80"/>
                <a:gd name="T2" fmla="*/ 83 w 141"/>
                <a:gd name="T3" fmla="*/ 75 h 80"/>
                <a:gd name="T4" fmla="*/ 16 w 141"/>
                <a:gd name="T5" fmla="*/ 26 h 80"/>
                <a:gd name="T6" fmla="*/ 72 w 141"/>
                <a:gd name="T7" fmla="*/ 15 h 80"/>
                <a:gd name="T8" fmla="*/ 131 w 141"/>
                <a:gd name="T9" fmla="*/ 9 h 80"/>
              </a:gdLst>
              <a:ahLst/>
              <a:cxnLst>
                <a:cxn ang="0">
                  <a:pos x="T0" y="T1"/>
                </a:cxn>
                <a:cxn ang="0">
                  <a:pos x="T2" y="T3"/>
                </a:cxn>
                <a:cxn ang="0">
                  <a:pos x="T4" y="T5"/>
                </a:cxn>
                <a:cxn ang="0">
                  <a:pos x="T6" y="T7"/>
                </a:cxn>
                <a:cxn ang="0">
                  <a:pos x="T8" y="T9"/>
                </a:cxn>
              </a:cxnLst>
              <a:rect l="0" t="0" r="r" b="b"/>
              <a:pathLst>
                <a:path w="141" h="80">
                  <a:moveTo>
                    <a:pt x="131" y="9"/>
                  </a:moveTo>
                  <a:cubicBezTo>
                    <a:pt x="141" y="17"/>
                    <a:pt x="124" y="71"/>
                    <a:pt x="83" y="75"/>
                  </a:cubicBezTo>
                  <a:cubicBezTo>
                    <a:pt x="41" y="80"/>
                    <a:pt x="0" y="39"/>
                    <a:pt x="16" y="26"/>
                  </a:cubicBezTo>
                  <a:cubicBezTo>
                    <a:pt x="23" y="21"/>
                    <a:pt x="34" y="21"/>
                    <a:pt x="72" y="15"/>
                  </a:cubicBezTo>
                  <a:cubicBezTo>
                    <a:pt x="110" y="9"/>
                    <a:pt x="120" y="0"/>
                    <a:pt x="131" y="9"/>
                  </a:cubicBezTo>
                  <a:close/>
                </a:path>
              </a:pathLst>
            </a:custGeom>
            <a:solidFill>
              <a:srgbClr val="21212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07"/>
            <p:cNvSpPr>
              <a:spLocks/>
            </p:cNvSpPr>
            <p:nvPr/>
          </p:nvSpPr>
          <p:spPr bwMode="auto">
            <a:xfrm>
              <a:off x="4763797" y="3646200"/>
              <a:ext cx="1053021" cy="567039"/>
            </a:xfrm>
            <a:custGeom>
              <a:avLst/>
              <a:gdLst>
                <a:gd name="connsiteX0" fmla="*/ 568331 w 1053021"/>
                <a:gd name="connsiteY0" fmla="*/ 826 h 567039"/>
                <a:gd name="connsiteX1" fmla="*/ 1044187 w 1053021"/>
                <a:gd name="connsiteY1" fmla="*/ 197109 h 567039"/>
                <a:gd name="connsiteX2" fmla="*/ 1042294 w 1053021"/>
                <a:gd name="connsiteY2" fmla="*/ 198366 h 567039"/>
                <a:gd name="connsiteX3" fmla="*/ 1053021 w 1053021"/>
                <a:gd name="connsiteY3" fmla="*/ 206019 h 567039"/>
                <a:gd name="connsiteX4" fmla="*/ 896289 w 1053021"/>
                <a:gd name="connsiteY4" fmla="*/ 379756 h 567039"/>
                <a:gd name="connsiteX5" fmla="*/ 902905 w 1053021"/>
                <a:gd name="connsiteY5" fmla="*/ 308482 h 567039"/>
                <a:gd name="connsiteX6" fmla="*/ 899940 w 1053021"/>
                <a:gd name="connsiteY6" fmla="*/ 290920 h 567039"/>
                <a:gd name="connsiteX7" fmla="*/ 815688 w 1053021"/>
                <a:gd name="connsiteY7" fmla="*/ 340171 h 567039"/>
                <a:gd name="connsiteX8" fmla="*/ 361322 w 1053021"/>
                <a:gd name="connsiteY8" fmla="*/ 480465 h 567039"/>
                <a:gd name="connsiteX9" fmla="*/ 431045 w 1053021"/>
                <a:gd name="connsiteY9" fmla="*/ 393588 h 567039"/>
                <a:gd name="connsiteX10" fmla="*/ 432550 w 1053021"/>
                <a:gd name="connsiteY10" fmla="*/ 385909 h 567039"/>
                <a:gd name="connsiteX11" fmla="*/ 342855 w 1053021"/>
                <a:gd name="connsiteY11" fmla="*/ 428798 h 567039"/>
                <a:gd name="connsiteX12" fmla="*/ 0 w 1053021"/>
                <a:gd name="connsiteY12" fmla="*/ 567039 h 567039"/>
                <a:gd name="connsiteX13" fmla="*/ 365112 w 1053021"/>
                <a:gd name="connsiteY13" fmla="*/ 37973 h 567039"/>
                <a:gd name="connsiteX14" fmla="*/ 407081 w 1053021"/>
                <a:gd name="connsiteY14" fmla="*/ 27619 h 567039"/>
                <a:gd name="connsiteX15" fmla="*/ 431082 w 1053021"/>
                <a:gd name="connsiteY15" fmla="*/ 19151 h 567039"/>
                <a:gd name="connsiteX16" fmla="*/ 476683 w 1053021"/>
                <a:gd name="connsiteY16" fmla="*/ 10448 h 567039"/>
                <a:gd name="connsiteX17" fmla="*/ 488134 w 1053021"/>
                <a:gd name="connsiteY17" fmla="*/ 7623 h 567039"/>
                <a:gd name="connsiteX18" fmla="*/ 500025 w 1053021"/>
                <a:gd name="connsiteY18" fmla="*/ 7135 h 56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53021" h="567039">
                  <a:moveTo>
                    <a:pt x="568331" y="826"/>
                  </a:moveTo>
                  <a:cubicBezTo>
                    <a:pt x="749960" y="-7568"/>
                    <a:pt x="899337" y="47315"/>
                    <a:pt x="1044187" y="197109"/>
                  </a:cubicBezTo>
                  <a:lnTo>
                    <a:pt x="1042294" y="198366"/>
                  </a:lnTo>
                  <a:lnTo>
                    <a:pt x="1053021" y="206019"/>
                  </a:lnTo>
                  <a:cubicBezTo>
                    <a:pt x="996834" y="285526"/>
                    <a:pt x="943604" y="338531"/>
                    <a:pt x="896289" y="379756"/>
                  </a:cubicBezTo>
                  <a:cubicBezTo>
                    <a:pt x="901556" y="353254"/>
                    <a:pt x="903575" y="329625"/>
                    <a:pt x="902905" y="308482"/>
                  </a:cubicBezTo>
                  <a:lnTo>
                    <a:pt x="899940" y="290920"/>
                  </a:lnTo>
                  <a:lnTo>
                    <a:pt x="815688" y="340171"/>
                  </a:lnTo>
                  <a:cubicBezTo>
                    <a:pt x="610190" y="451687"/>
                    <a:pt x="469959" y="476038"/>
                    <a:pt x="361322" y="480465"/>
                  </a:cubicBezTo>
                  <a:cubicBezTo>
                    <a:pt x="395687" y="450580"/>
                    <a:pt x="417858" y="421571"/>
                    <a:pt x="431045" y="393588"/>
                  </a:cubicBezTo>
                  <a:lnTo>
                    <a:pt x="432550" y="385909"/>
                  </a:lnTo>
                  <a:lnTo>
                    <a:pt x="342855" y="428798"/>
                  </a:lnTo>
                  <a:cubicBezTo>
                    <a:pt x="200800" y="492672"/>
                    <a:pt x="68782" y="544840"/>
                    <a:pt x="0" y="567039"/>
                  </a:cubicBezTo>
                  <a:cubicBezTo>
                    <a:pt x="15531" y="393517"/>
                    <a:pt x="103543" y="133880"/>
                    <a:pt x="365112" y="37973"/>
                  </a:cubicBezTo>
                  <a:lnTo>
                    <a:pt x="407081" y="27619"/>
                  </a:lnTo>
                  <a:lnTo>
                    <a:pt x="431082" y="19151"/>
                  </a:lnTo>
                  <a:lnTo>
                    <a:pt x="476683" y="10448"/>
                  </a:lnTo>
                  <a:lnTo>
                    <a:pt x="488134" y="7623"/>
                  </a:lnTo>
                  <a:lnTo>
                    <a:pt x="500025" y="7135"/>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5" name="Freeform 100"/>
            <p:cNvSpPr>
              <a:spLocks/>
            </p:cNvSpPr>
            <p:nvPr/>
          </p:nvSpPr>
          <p:spPr bwMode="auto">
            <a:xfrm>
              <a:off x="6472307" y="4849292"/>
              <a:ext cx="323327" cy="263255"/>
            </a:xfrm>
            <a:custGeom>
              <a:avLst/>
              <a:gdLst>
                <a:gd name="T0" fmla="*/ 51 w 109"/>
                <a:gd name="T1" fmla="*/ 19 h 89"/>
                <a:gd name="T2" fmla="*/ 87 w 109"/>
                <a:gd name="T3" fmla="*/ 35 h 89"/>
                <a:gd name="T4" fmla="*/ 75 w 109"/>
                <a:gd name="T5" fmla="*/ 46 h 89"/>
                <a:gd name="T6" fmla="*/ 66 w 109"/>
                <a:gd name="T7" fmla="*/ 64 h 89"/>
                <a:gd name="T8" fmla="*/ 49 w 109"/>
                <a:gd name="T9" fmla="*/ 75 h 89"/>
                <a:gd name="T10" fmla="*/ 31 w 109"/>
                <a:gd name="T11" fmla="*/ 74 h 89"/>
                <a:gd name="T12" fmla="*/ 6 w 109"/>
                <a:gd name="T13" fmla="*/ 34 h 89"/>
                <a:gd name="T14" fmla="*/ 25 w 109"/>
                <a:gd name="T15" fmla="*/ 1 h 89"/>
                <a:gd name="T16" fmla="*/ 51 w 109"/>
                <a:gd name="T17"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89">
                  <a:moveTo>
                    <a:pt x="51" y="19"/>
                  </a:moveTo>
                  <a:cubicBezTo>
                    <a:pt x="63" y="20"/>
                    <a:pt x="109" y="23"/>
                    <a:pt x="87" y="35"/>
                  </a:cubicBezTo>
                  <a:cubicBezTo>
                    <a:pt x="82" y="38"/>
                    <a:pt x="66" y="30"/>
                    <a:pt x="75" y="46"/>
                  </a:cubicBezTo>
                  <a:cubicBezTo>
                    <a:pt x="90" y="65"/>
                    <a:pt x="69" y="69"/>
                    <a:pt x="66" y="64"/>
                  </a:cubicBezTo>
                  <a:cubicBezTo>
                    <a:pt x="70" y="73"/>
                    <a:pt x="60" y="84"/>
                    <a:pt x="49" y="75"/>
                  </a:cubicBezTo>
                  <a:cubicBezTo>
                    <a:pt x="50" y="82"/>
                    <a:pt x="39" y="89"/>
                    <a:pt x="31" y="74"/>
                  </a:cubicBezTo>
                  <a:cubicBezTo>
                    <a:pt x="22" y="57"/>
                    <a:pt x="18" y="52"/>
                    <a:pt x="6" y="34"/>
                  </a:cubicBezTo>
                  <a:cubicBezTo>
                    <a:pt x="0" y="25"/>
                    <a:pt x="14" y="3"/>
                    <a:pt x="25" y="1"/>
                  </a:cubicBezTo>
                  <a:cubicBezTo>
                    <a:pt x="34" y="0"/>
                    <a:pt x="38" y="17"/>
                    <a:pt x="51" y="19"/>
                  </a:cubicBezTo>
                  <a:close/>
                </a:path>
              </a:pathLst>
            </a:custGeom>
            <a:solidFill>
              <a:srgbClr val="FFCCA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01"/>
            <p:cNvSpPr>
              <a:spLocks/>
            </p:cNvSpPr>
            <p:nvPr/>
          </p:nvSpPr>
          <p:spPr bwMode="auto">
            <a:xfrm>
              <a:off x="6316827" y="4319248"/>
              <a:ext cx="326861" cy="703192"/>
            </a:xfrm>
            <a:custGeom>
              <a:avLst/>
              <a:gdLst>
                <a:gd name="T0" fmla="*/ 120 w 185"/>
                <a:gd name="T1" fmla="*/ 398 h 398"/>
                <a:gd name="T2" fmla="*/ 95 w 185"/>
                <a:gd name="T3" fmla="*/ 378 h 398"/>
                <a:gd name="T4" fmla="*/ 70 w 185"/>
                <a:gd name="T5" fmla="*/ 358 h 398"/>
                <a:gd name="T6" fmla="*/ 50 w 185"/>
                <a:gd name="T7" fmla="*/ 336 h 398"/>
                <a:gd name="T8" fmla="*/ 33 w 185"/>
                <a:gd name="T9" fmla="*/ 313 h 398"/>
                <a:gd name="T10" fmla="*/ 18 w 185"/>
                <a:gd name="T11" fmla="*/ 290 h 398"/>
                <a:gd name="T12" fmla="*/ 8 w 185"/>
                <a:gd name="T13" fmla="*/ 265 h 398"/>
                <a:gd name="T14" fmla="*/ 1 w 185"/>
                <a:gd name="T15" fmla="*/ 238 h 398"/>
                <a:gd name="T16" fmla="*/ 0 w 185"/>
                <a:gd name="T17" fmla="*/ 209 h 398"/>
                <a:gd name="T18" fmla="*/ 3 w 185"/>
                <a:gd name="T19" fmla="*/ 183 h 398"/>
                <a:gd name="T20" fmla="*/ 10 w 185"/>
                <a:gd name="T21" fmla="*/ 156 h 398"/>
                <a:gd name="T22" fmla="*/ 20 w 185"/>
                <a:gd name="T23" fmla="*/ 129 h 398"/>
                <a:gd name="T24" fmla="*/ 35 w 185"/>
                <a:gd name="T25" fmla="*/ 104 h 398"/>
                <a:gd name="T26" fmla="*/ 52 w 185"/>
                <a:gd name="T27" fmla="*/ 79 h 398"/>
                <a:gd name="T28" fmla="*/ 72 w 185"/>
                <a:gd name="T29" fmla="*/ 52 h 398"/>
                <a:gd name="T30" fmla="*/ 93 w 185"/>
                <a:gd name="T31" fmla="*/ 25 h 398"/>
                <a:gd name="T32" fmla="*/ 120 w 185"/>
                <a:gd name="T33" fmla="*/ 0 h 398"/>
                <a:gd name="T34" fmla="*/ 174 w 185"/>
                <a:gd name="T35" fmla="*/ 77 h 398"/>
                <a:gd name="T36" fmla="*/ 152 w 185"/>
                <a:gd name="T37" fmla="*/ 101 h 398"/>
                <a:gd name="T38" fmla="*/ 134 w 185"/>
                <a:gd name="T39" fmla="*/ 122 h 398"/>
                <a:gd name="T40" fmla="*/ 120 w 185"/>
                <a:gd name="T41" fmla="*/ 142 h 398"/>
                <a:gd name="T42" fmla="*/ 108 w 185"/>
                <a:gd name="T43" fmla="*/ 161 h 398"/>
                <a:gd name="T44" fmla="*/ 100 w 185"/>
                <a:gd name="T45" fmla="*/ 177 h 398"/>
                <a:gd name="T46" fmla="*/ 95 w 185"/>
                <a:gd name="T47" fmla="*/ 193 h 398"/>
                <a:gd name="T48" fmla="*/ 93 w 185"/>
                <a:gd name="T49" fmla="*/ 206 h 398"/>
                <a:gd name="T50" fmla="*/ 93 w 185"/>
                <a:gd name="T51" fmla="*/ 218 h 398"/>
                <a:gd name="T52" fmla="*/ 95 w 185"/>
                <a:gd name="T53" fmla="*/ 229 h 398"/>
                <a:gd name="T54" fmla="*/ 98 w 185"/>
                <a:gd name="T55" fmla="*/ 241 h 398"/>
                <a:gd name="T56" fmla="*/ 105 w 185"/>
                <a:gd name="T57" fmla="*/ 254 h 398"/>
                <a:gd name="T58" fmla="*/ 114 w 185"/>
                <a:gd name="T59" fmla="*/ 268 h 398"/>
                <a:gd name="T60" fmla="*/ 127 w 185"/>
                <a:gd name="T61" fmla="*/ 283 h 398"/>
                <a:gd name="T62" fmla="*/ 144 w 185"/>
                <a:gd name="T63" fmla="*/ 298 h 398"/>
                <a:gd name="T64" fmla="*/ 164 w 185"/>
                <a:gd name="T65" fmla="*/ 31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398">
                  <a:moveTo>
                    <a:pt x="175" y="323"/>
                  </a:moveTo>
                  <a:lnTo>
                    <a:pt x="120" y="398"/>
                  </a:lnTo>
                  <a:lnTo>
                    <a:pt x="107" y="388"/>
                  </a:lnTo>
                  <a:lnTo>
                    <a:pt x="95" y="378"/>
                  </a:lnTo>
                  <a:lnTo>
                    <a:pt x="82" y="368"/>
                  </a:lnTo>
                  <a:lnTo>
                    <a:pt x="70" y="358"/>
                  </a:lnTo>
                  <a:lnTo>
                    <a:pt x="60" y="347"/>
                  </a:lnTo>
                  <a:lnTo>
                    <a:pt x="50" y="336"/>
                  </a:lnTo>
                  <a:lnTo>
                    <a:pt x="42" y="325"/>
                  </a:lnTo>
                  <a:lnTo>
                    <a:pt x="33" y="313"/>
                  </a:lnTo>
                  <a:lnTo>
                    <a:pt x="25" y="301"/>
                  </a:lnTo>
                  <a:lnTo>
                    <a:pt x="18" y="290"/>
                  </a:lnTo>
                  <a:lnTo>
                    <a:pt x="13" y="276"/>
                  </a:lnTo>
                  <a:lnTo>
                    <a:pt x="8" y="265"/>
                  </a:lnTo>
                  <a:lnTo>
                    <a:pt x="5" y="251"/>
                  </a:lnTo>
                  <a:lnTo>
                    <a:pt x="1" y="238"/>
                  </a:lnTo>
                  <a:lnTo>
                    <a:pt x="0" y="224"/>
                  </a:lnTo>
                  <a:lnTo>
                    <a:pt x="0" y="209"/>
                  </a:lnTo>
                  <a:lnTo>
                    <a:pt x="1" y="196"/>
                  </a:lnTo>
                  <a:lnTo>
                    <a:pt x="3" y="183"/>
                  </a:lnTo>
                  <a:lnTo>
                    <a:pt x="6" y="169"/>
                  </a:lnTo>
                  <a:lnTo>
                    <a:pt x="10" y="156"/>
                  </a:lnTo>
                  <a:lnTo>
                    <a:pt x="15" y="142"/>
                  </a:lnTo>
                  <a:lnTo>
                    <a:pt x="20" y="129"/>
                  </a:lnTo>
                  <a:lnTo>
                    <a:pt x="26" y="117"/>
                  </a:lnTo>
                  <a:lnTo>
                    <a:pt x="35" y="104"/>
                  </a:lnTo>
                  <a:lnTo>
                    <a:pt x="42" y="90"/>
                  </a:lnTo>
                  <a:lnTo>
                    <a:pt x="52" y="79"/>
                  </a:lnTo>
                  <a:lnTo>
                    <a:pt x="60" y="65"/>
                  </a:lnTo>
                  <a:lnTo>
                    <a:pt x="72" y="52"/>
                  </a:lnTo>
                  <a:lnTo>
                    <a:pt x="82" y="39"/>
                  </a:lnTo>
                  <a:lnTo>
                    <a:pt x="93" y="25"/>
                  </a:lnTo>
                  <a:lnTo>
                    <a:pt x="107" y="13"/>
                  </a:lnTo>
                  <a:lnTo>
                    <a:pt x="120" y="0"/>
                  </a:lnTo>
                  <a:lnTo>
                    <a:pt x="185" y="65"/>
                  </a:lnTo>
                  <a:lnTo>
                    <a:pt x="174" y="77"/>
                  </a:lnTo>
                  <a:lnTo>
                    <a:pt x="162" y="89"/>
                  </a:lnTo>
                  <a:lnTo>
                    <a:pt x="152" y="101"/>
                  </a:lnTo>
                  <a:lnTo>
                    <a:pt x="142" y="111"/>
                  </a:lnTo>
                  <a:lnTo>
                    <a:pt x="134" y="122"/>
                  </a:lnTo>
                  <a:lnTo>
                    <a:pt x="127" y="132"/>
                  </a:lnTo>
                  <a:lnTo>
                    <a:pt x="120" y="142"/>
                  </a:lnTo>
                  <a:lnTo>
                    <a:pt x="114" y="151"/>
                  </a:lnTo>
                  <a:lnTo>
                    <a:pt x="108" y="161"/>
                  </a:lnTo>
                  <a:lnTo>
                    <a:pt x="103" y="169"/>
                  </a:lnTo>
                  <a:lnTo>
                    <a:pt x="100" y="177"/>
                  </a:lnTo>
                  <a:lnTo>
                    <a:pt x="98" y="184"/>
                  </a:lnTo>
                  <a:lnTo>
                    <a:pt x="95" y="193"/>
                  </a:lnTo>
                  <a:lnTo>
                    <a:pt x="93" y="199"/>
                  </a:lnTo>
                  <a:lnTo>
                    <a:pt x="93" y="206"/>
                  </a:lnTo>
                  <a:lnTo>
                    <a:pt x="93" y="213"/>
                  </a:lnTo>
                  <a:lnTo>
                    <a:pt x="93" y="218"/>
                  </a:lnTo>
                  <a:lnTo>
                    <a:pt x="93" y="224"/>
                  </a:lnTo>
                  <a:lnTo>
                    <a:pt x="95" y="229"/>
                  </a:lnTo>
                  <a:lnTo>
                    <a:pt x="97" y="236"/>
                  </a:lnTo>
                  <a:lnTo>
                    <a:pt x="98" y="241"/>
                  </a:lnTo>
                  <a:lnTo>
                    <a:pt x="102" y="248"/>
                  </a:lnTo>
                  <a:lnTo>
                    <a:pt x="105" y="254"/>
                  </a:lnTo>
                  <a:lnTo>
                    <a:pt x="108" y="261"/>
                  </a:lnTo>
                  <a:lnTo>
                    <a:pt x="114" y="268"/>
                  </a:lnTo>
                  <a:lnTo>
                    <a:pt x="120" y="276"/>
                  </a:lnTo>
                  <a:lnTo>
                    <a:pt x="127" y="283"/>
                  </a:lnTo>
                  <a:lnTo>
                    <a:pt x="135" y="291"/>
                  </a:lnTo>
                  <a:lnTo>
                    <a:pt x="144" y="298"/>
                  </a:lnTo>
                  <a:lnTo>
                    <a:pt x="152" y="306"/>
                  </a:lnTo>
                  <a:lnTo>
                    <a:pt x="164" y="315"/>
                  </a:lnTo>
                  <a:lnTo>
                    <a:pt x="175" y="323"/>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02"/>
            <p:cNvSpPr>
              <a:spLocks/>
            </p:cNvSpPr>
            <p:nvPr/>
          </p:nvSpPr>
          <p:spPr bwMode="auto">
            <a:xfrm>
              <a:off x="8355732" y="4623140"/>
              <a:ext cx="1100726" cy="500009"/>
            </a:xfrm>
            <a:custGeom>
              <a:avLst/>
              <a:gdLst>
                <a:gd name="T0" fmla="*/ 0 w 623"/>
                <a:gd name="T1" fmla="*/ 54 h 283"/>
                <a:gd name="T2" fmla="*/ 623 w 623"/>
                <a:gd name="T3" fmla="*/ 0 h 283"/>
                <a:gd name="T4" fmla="*/ 10 w 623"/>
                <a:gd name="T5" fmla="*/ 283 h 283"/>
                <a:gd name="T6" fmla="*/ 0 w 623"/>
                <a:gd name="T7" fmla="*/ 54 h 283"/>
              </a:gdLst>
              <a:ahLst/>
              <a:cxnLst>
                <a:cxn ang="0">
                  <a:pos x="T0" y="T1"/>
                </a:cxn>
                <a:cxn ang="0">
                  <a:pos x="T2" y="T3"/>
                </a:cxn>
                <a:cxn ang="0">
                  <a:pos x="T4" y="T5"/>
                </a:cxn>
                <a:cxn ang="0">
                  <a:pos x="T6" y="T7"/>
                </a:cxn>
              </a:cxnLst>
              <a:rect l="0" t="0" r="r" b="b"/>
              <a:pathLst>
                <a:path w="623" h="283">
                  <a:moveTo>
                    <a:pt x="0" y="54"/>
                  </a:moveTo>
                  <a:lnTo>
                    <a:pt x="623" y="0"/>
                  </a:lnTo>
                  <a:lnTo>
                    <a:pt x="10" y="283"/>
                  </a:lnTo>
                  <a:lnTo>
                    <a:pt x="0" y="54"/>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03"/>
            <p:cNvSpPr>
              <a:spLocks/>
            </p:cNvSpPr>
            <p:nvPr/>
          </p:nvSpPr>
          <p:spPr bwMode="auto">
            <a:xfrm>
              <a:off x="8276225" y="4524198"/>
              <a:ext cx="88341" cy="392233"/>
            </a:xfrm>
            <a:custGeom>
              <a:avLst/>
              <a:gdLst>
                <a:gd name="T0" fmla="*/ 39 w 50"/>
                <a:gd name="T1" fmla="*/ 0 h 222"/>
                <a:gd name="T2" fmla="*/ 50 w 50"/>
                <a:gd name="T3" fmla="*/ 220 h 222"/>
                <a:gd name="T4" fmla="*/ 10 w 50"/>
                <a:gd name="T5" fmla="*/ 222 h 222"/>
                <a:gd name="T6" fmla="*/ 0 w 50"/>
                <a:gd name="T7" fmla="*/ 1 h 222"/>
                <a:gd name="T8" fmla="*/ 39 w 50"/>
                <a:gd name="T9" fmla="*/ 0 h 222"/>
              </a:gdLst>
              <a:ahLst/>
              <a:cxnLst>
                <a:cxn ang="0">
                  <a:pos x="T0" y="T1"/>
                </a:cxn>
                <a:cxn ang="0">
                  <a:pos x="T2" y="T3"/>
                </a:cxn>
                <a:cxn ang="0">
                  <a:pos x="T4" y="T5"/>
                </a:cxn>
                <a:cxn ang="0">
                  <a:pos x="T6" y="T7"/>
                </a:cxn>
                <a:cxn ang="0">
                  <a:pos x="T8" y="T9"/>
                </a:cxn>
              </a:cxnLst>
              <a:rect l="0" t="0" r="r" b="b"/>
              <a:pathLst>
                <a:path w="50" h="222">
                  <a:moveTo>
                    <a:pt x="39" y="0"/>
                  </a:moveTo>
                  <a:lnTo>
                    <a:pt x="50" y="220"/>
                  </a:lnTo>
                  <a:lnTo>
                    <a:pt x="10" y="222"/>
                  </a:lnTo>
                  <a:lnTo>
                    <a:pt x="0" y="1"/>
                  </a:lnTo>
                  <a:lnTo>
                    <a:pt x="39" y="0"/>
                  </a:lnTo>
                  <a:close/>
                </a:path>
              </a:pathLst>
            </a:custGeom>
            <a:solidFill>
              <a:schemeClr val="accent5">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3" name="Group 92"/>
          <p:cNvGrpSpPr/>
          <p:nvPr/>
        </p:nvGrpSpPr>
        <p:grpSpPr>
          <a:xfrm>
            <a:off x="5283984" y="2226756"/>
            <a:ext cx="2309883" cy="797227"/>
            <a:chOff x="5283984" y="2226756"/>
            <a:chExt cx="2309883" cy="797227"/>
          </a:xfrm>
        </p:grpSpPr>
        <p:sp>
          <p:nvSpPr>
            <p:cNvPr id="97" name="TextBox 96"/>
            <p:cNvSpPr txBox="1"/>
            <p:nvPr/>
          </p:nvSpPr>
          <p:spPr>
            <a:xfrm>
              <a:off x="5283984" y="2226756"/>
              <a:ext cx="1579594" cy="367359"/>
            </a:xfrm>
            <a:prstGeom prst="rect">
              <a:avLst/>
            </a:prstGeom>
            <a:noFill/>
          </p:spPr>
          <p:txBody>
            <a:bodyPr wrap="none" rtlCol="0">
              <a:noAutofit/>
            </a:bodyPr>
            <a:lstStyle/>
            <a:p>
              <a:r>
                <a:rPr lang="en-US" sz="1600" dirty="0">
                  <a:solidFill>
                    <a:schemeClr val="accent2"/>
                  </a:solidFill>
                  <a:latin typeface="HelveticaNeue light" panose="00000400000000000000" pitchFamily="2" charset="0"/>
                  <a:ea typeface="Lato" panose="020F0502020204030203" pitchFamily="34" charset="0"/>
                  <a:cs typeface="Segoe UI Light" panose="020B0502040204020203" pitchFamily="34" charset="0"/>
                </a:rPr>
                <a:t>Option Two</a:t>
              </a:r>
              <a:endParaRPr lang="id-ID" sz="1600" dirty="0">
                <a:solidFill>
                  <a:schemeClr val="accent2"/>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98" name="TextBox 97"/>
            <p:cNvSpPr txBox="1"/>
            <p:nvPr/>
          </p:nvSpPr>
          <p:spPr>
            <a:xfrm>
              <a:off x="5283984" y="2562318"/>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99" name="Group 98"/>
          <p:cNvGrpSpPr/>
          <p:nvPr/>
        </p:nvGrpSpPr>
        <p:grpSpPr>
          <a:xfrm flipH="1">
            <a:off x="4593825" y="2310230"/>
            <a:ext cx="570454" cy="570454"/>
            <a:chOff x="1600116" y="3047170"/>
            <a:chExt cx="570454" cy="570454"/>
          </a:xfrm>
        </p:grpSpPr>
        <p:sp>
          <p:nvSpPr>
            <p:cNvPr id="100" name="Oval 99"/>
            <p:cNvSpPr/>
            <p:nvPr/>
          </p:nvSpPr>
          <p:spPr>
            <a:xfrm>
              <a:off x="1600116" y="3047170"/>
              <a:ext cx="570454" cy="570454"/>
            </a:xfrm>
            <a:prstGeom prst="ellipse">
              <a:avLst/>
            </a:prstGeom>
            <a:solidFill>
              <a:schemeClr val="accent2"/>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a:p>
          </p:txBody>
        </p:sp>
        <p:grpSp>
          <p:nvGrpSpPr>
            <p:cNvPr id="101" name="Group 100"/>
            <p:cNvGrpSpPr/>
            <p:nvPr/>
          </p:nvGrpSpPr>
          <p:grpSpPr>
            <a:xfrm>
              <a:off x="1778980" y="3226034"/>
              <a:ext cx="212726" cy="212726"/>
              <a:chOff x="3498967" y="3049909"/>
              <a:chExt cx="464344" cy="464344"/>
            </a:xfrm>
            <a:solidFill>
              <a:schemeClr val="bg1"/>
            </a:solidFill>
          </p:grpSpPr>
          <p:sp>
            <p:nvSpPr>
              <p:cNvPr id="102"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03"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 name="Group 1"/>
          <p:cNvGrpSpPr/>
          <p:nvPr/>
        </p:nvGrpSpPr>
        <p:grpSpPr>
          <a:xfrm>
            <a:off x="2061096" y="2226756"/>
            <a:ext cx="2309883" cy="797227"/>
            <a:chOff x="2061096" y="2226756"/>
            <a:chExt cx="2309883" cy="797227"/>
          </a:xfrm>
        </p:grpSpPr>
        <p:sp>
          <p:nvSpPr>
            <p:cNvPr id="105" name="TextBox 104"/>
            <p:cNvSpPr txBox="1"/>
            <p:nvPr/>
          </p:nvSpPr>
          <p:spPr>
            <a:xfrm>
              <a:off x="2061096" y="2226756"/>
              <a:ext cx="1579594" cy="367359"/>
            </a:xfrm>
            <a:prstGeom prst="rect">
              <a:avLst/>
            </a:prstGeom>
            <a:noFill/>
          </p:spPr>
          <p:txBody>
            <a:bodyPr wrap="none" rtlCol="0">
              <a:noAutofit/>
            </a:bodyPr>
            <a:lstStyle/>
            <a:p>
              <a:r>
                <a:rPr lang="en-US" sz="1600" dirty="0">
                  <a:solidFill>
                    <a:schemeClr val="accent1"/>
                  </a:solidFill>
                  <a:latin typeface="HelveticaNeue light" panose="00000400000000000000" pitchFamily="2" charset="0"/>
                  <a:ea typeface="Lato" panose="020F0502020204030203" pitchFamily="34" charset="0"/>
                  <a:cs typeface="Segoe UI Light" panose="020B0502040204020203" pitchFamily="34" charset="0"/>
                </a:rPr>
                <a:t>Option Three</a:t>
              </a:r>
              <a:endParaRPr lang="id-ID" sz="1600" dirty="0">
                <a:solidFill>
                  <a:schemeClr val="accent1"/>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106" name="TextBox 105"/>
            <p:cNvSpPr txBox="1"/>
            <p:nvPr/>
          </p:nvSpPr>
          <p:spPr>
            <a:xfrm>
              <a:off x="2061096" y="2562318"/>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07" name="Group 106"/>
          <p:cNvGrpSpPr/>
          <p:nvPr/>
        </p:nvGrpSpPr>
        <p:grpSpPr>
          <a:xfrm flipH="1">
            <a:off x="1370937" y="2266688"/>
            <a:ext cx="570454" cy="570454"/>
            <a:chOff x="4434190" y="2218306"/>
            <a:chExt cx="570454" cy="570454"/>
          </a:xfrm>
        </p:grpSpPr>
        <p:sp>
          <p:nvSpPr>
            <p:cNvPr id="108" name="Oval 107"/>
            <p:cNvSpPr/>
            <p:nvPr/>
          </p:nvSpPr>
          <p:spPr>
            <a:xfrm>
              <a:off x="4434190" y="2218306"/>
              <a:ext cx="570454" cy="570454"/>
            </a:xfrm>
            <a:prstGeom prst="ellipse">
              <a:avLst/>
            </a:prstGeom>
            <a:solidFill>
              <a:schemeClr val="accent1"/>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a:p>
          </p:txBody>
        </p:sp>
        <p:grpSp>
          <p:nvGrpSpPr>
            <p:cNvPr id="109" name="Group 108"/>
            <p:cNvGrpSpPr/>
            <p:nvPr/>
          </p:nvGrpSpPr>
          <p:grpSpPr>
            <a:xfrm>
              <a:off x="4638460" y="2385813"/>
              <a:ext cx="161914" cy="235440"/>
              <a:chOff x="10146507" y="3505994"/>
              <a:chExt cx="319881" cy="465138"/>
            </a:xfrm>
            <a:solidFill>
              <a:schemeClr val="bg1"/>
            </a:solidFill>
          </p:grpSpPr>
          <p:sp>
            <p:nvSpPr>
              <p:cNvPr id="110"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11"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94" name="Group 93"/>
          <p:cNvGrpSpPr/>
          <p:nvPr/>
        </p:nvGrpSpPr>
        <p:grpSpPr>
          <a:xfrm>
            <a:off x="8511180" y="2226756"/>
            <a:ext cx="2309883" cy="797227"/>
            <a:chOff x="8511180" y="2226756"/>
            <a:chExt cx="2309883" cy="797227"/>
          </a:xfrm>
        </p:grpSpPr>
        <p:sp>
          <p:nvSpPr>
            <p:cNvPr id="113" name="TextBox 112"/>
            <p:cNvSpPr txBox="1"/>
            <p:nvPr/>
          </p:nvSpPr>
          <p:spPr>
            <a:xfrm>
              <a:off x="8511180" y="2226756"/>
              <a:ext cx="1579594" cy="367359"/>
            </a:xfrm>
            <a:prstGeom prst="rect">
              <a:avLst/>
            </a:prstGeom>
            <a:noFill/>
          </p:spPr>
          <p:txBody>
            <a:bodyPr wrap="none" rtlCol="0">
              <a:noAutofit/>
            </a:bodyPr>
            <a:lstStyle/>
            <a:p>
              <a:r>
                <a:rPr lang="en-US" sz="1600" dirty="0">
                  <a:solidFill>
                    <a:schemeClr val="accent3"/>
                  </a:solidFill>
                  <a:latin typeface="HelveticaNeue light" panose="00000400000000000000" pitchFamily="2" charset="0"/>
                  <a:ea typeface="Lato" panose="020F0502020204030203" pitchFamily="34" charset="0"/>
                  <a:cs typeface="Segoe UI Light" panose="020B0502040204020203" pitchFamily="34" charset="0"/>
                </a:rPr>
                <a:t>Option One</a:t>
              </a:r>
              <a:endParaRPr lang="id-ID" sz="1600" dirty="0">
                <a:solidFill>
                  <a:schemeClr val="accent3"/>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114" name="TextBox 113"/>
            <p:cNvSpPr txBox="1"/>
            <p:nvPr/>
          </p:nvSpPr>
          <p:spPr>
            <a:xfrm>
              <a:off x="8511180" y="2562318"/>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15" name="Group 114"/>
          <p:cNvGrpSpPr/>
          <p:nvPr/>
        </p:nvGrpSpPr>
        <p:grpSpPr>
          <a:xfrm flipH="1">
            <a:off x="7816712" y="2280137"/>
            <a:ext cx="570454" cy="570454"/>
            <a:chOff x="2985918" y="5163890"/>
            <a:chExt cx="570454" cy="570454"/>
          </a:xfrm>
        </p:grpSpPr>
        <p:sp>
          <p:nvSpPr>
            <p:cNvPr id="116" name="Oval 115"/>
            <p:cNvSpPr/>
            <p:nvPr/>
          </p:nvSpPr>
          <p:spPr>
            <a:xfrm>
              <a:off x="2985918" y="5163890"/>
              <a:ext cx="570454" cy="570454"/>
            </a:xfrm>
            <a:prstGeom prst="ellipse">
              <a:avLst/>
            </a:prstGeom>
            <a:solidFill>
              <a:schemeClr val="accent3"/>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a:p>
          </p:txBody>
        </p:sp>
        <p:grpSp>
          <p:nvGrpSpPr>
            <p:cNvPr id="117" name="Group 116"/>
            <p:cNvGrpSpPr/>
            <p:nvPr/>
          </p:nvGrpSpPr>
          <p:grpSpPr>
            <a:xfrm>
              <a:off x="3198054" y="5342572"/>
              <a:ext cx="146182" cy="213090"/>
              <a:chOff x="3582988" y="3510757"/>
              <a:chExt cx="319088" cy="465138"/>
            </a:xfrm>
            <a:solidFill>
              <a:schemeClr val="bg1"/>
            </a:solidFill>
          </p:grpSpPr>
          <p:sp>
            <p:nvSpPr>
              <p:cNvPr id="118"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19"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sp>
        <p:nvSpPr>
          <p:cNvPr id="120" name="Rectangle 119"/>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Vector Infographic</a:t>
            </a:r>
          </a:p>
        </p:txBody>
      </p:sp>
      <p:sp>
        <p:nvSpPr>
          <p:cNvPr id="121" name="Rectangle 120"/>
          <p:cNvSpPr/>
          <p:nvPr/>
        </p:nvSpPr>
        <p:spPr>
          <a:xfrm>
            <a:off x="2628899" y="1289435"/>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043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 calcmode="lin" valueType="num">
                                      <p:cBhvr additive="base">
                                        <p:cTn id="7" dur="750" fill="hold"/>
                                        <p:tgtEl>
                                          <p:spTgt spid="120"/>
                                        </p:tgtEl>
                                        <p:attrNameLst>
                                          <p:attrName>ppt_x</p:attrName>
                                        </p:attrNameLst>
                                      </p:cBhvr>
                                      <p:tavLst>
                                        <p:tav tm="0">
                                          <p:val>
                                            <p:strVal val="#ppt_x"/>
                                          </p:val>
                                        </p:tav>
                                        <p:tav tm="100000">
                                          <p:val>
                                            <p:strVal val="#ppt_x"/>
                                          </p:val>
                                        </p:tav>
                                      </p:tavLst>
                                    </p:anim>
                                    <p:anim calcmode="lin" valueType="num">
                                      <p:cBhvr additive="base">
                                        <p:cTn id="8" dur="750" fill="hold"/>
                                        <p:tgtEl>
                                          <p:spTgt spid="120"/>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121"/>
                                        </p:tgtEl>
                                        <p:attrNameLst>
                                          <p:attrName>style.visibility</p:attrName>
                                        </p:attrNameLst>
                                      </p:cBhvr>
                                      <p:to>
                                        <p:strVal val="visible"/>
                                      </p:to>
                                    </p:set>
                                    <p:anim calcmode="lin" valueType="num">
                                      <p:cBhvr additive="base">
                                        <p:cTn id="11" dur="750" fill="hold"/>
                                        <p:tgtEl>
                                          <p:spTgt spid="121"/>
                                        </p:tgtEl>
                                        <p:attrNameLst>
                                          <p:attrName>ppt_x</p:attrName>
                                        </p:attrNameLst>
                                      </p:cBhvr>
                                      <p:tavLst>
                                        <p:tav tm="0">
                                          <p:val>
                                            <p:strVal val="#ppt_x"/>
                                          </p:val>
                                        </p:tav>
                                        <p:tav tm="100000">
                                          <p:val>
                                            <p:strVal val="#ppt_x"/>
                                          </p:val>
                                        </p:tav>
                                      </p:tavLst>
                                    </p:anim>
                                    <p:anim calcmode="lin" valueType="num">
                                      <p:cBhvr additive="base">
                                        <p:cTn id="12" dur="750" fill="hold"/>
                                        <p:tgtEl>
                                          <p:spTgt spid="121"/>
                                        </p:tgtEl>
                                        <p:attrNameLst>
                                          <p:attrName>ppt_y</p:attrName>
                                        </p:attrNameLst>
                                      </p:cBhvr>
                                      <p:tavLst>
                                        <p:tav tm="0">
                                          <p:val>
                                            <p:strVal val="1+#ppt_h/2"/>
                                          </p:val>
                                        </p:tav>
                                        <p:tav tm="100000">
                                          <p:val>
                                            <p:strVal val="#ppt_y"/>
                                          </p:val>
                                        </p:tav>
                                      </p:tavLst>
                                    </p:anim>
                                  </p:childTnLst>
                                </p:cTn>
                              </p:par>
                              <p:par>
                                <p:cTn id="13" presetID="2" presetClass="entr" presetSubtype="2" decel="100000" fill="hold" nodeType="withEffect">
                                  <p:stCondLst>
                                    <p:cond delay="750"/>
                                  </p:stCondLst>
                                  <p:childTnLst>
                                    <p:set>
                                      <p:cBhvr>
                                        <p:cTn id="14" dur="1" fill="hold">
                                          <p:stCondLst>
                                            <p:cond delay="0"/>
                                          </p:stCondLst>
                                        </p:cTn>
                                        <p:tgtEl>
                                          <p:spTgt spid="90"/>
                                        </p:tgtEl>
                                        <p:attrNameLst>
                                          <p:attrName>style.visibility</p:attrName>
                                        </p:attrNameLst>
                                      </p:cBhvr>
                                      <p:to>
                                        <p:strVal val="visible"/>
                                      </p:to>
                                    </p:set>
                                    <p:anim calcmode="lin" valueType="num">
                                      <p:cBhvr additive="base">
                                        <p:cTn id="15" dur="750" fill="hold"/>
                                        <p:tgtEl>
                                          <p:spTgt spid="90"/>
                                        </p:tgtEl>
                                        <p:attrNameLst>
                                          <p:attrName>ppt_x</p:attrName>
                                        </p:attrNameLst>
                                      </p:cBhvr>
                                      <p:tavLst>
                                        <p:tav tm="0">
                                          <p:val>
                                            <p:strVal val="1+#ppt_w/2"/>
                                          </p:val>
                                        </p:tav>
                                        <p:tav tm="100000">
                                          <p:val>
                                            <p:strVal val="#ppt_x"/>
                                          </p:val>
                                        </p:tav>
                                      </p:tavLst>
                                    </p:anim>
                                    <p:anim calcmode="lin" valueType="num">
                                      <p:cBhvr additive="base">
                                        <p:cTn id="16" dur="750" fill="hold"/>
                                        <p:tgtEl>
                                          <p:spTgt spid="90"/>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250"/>
                                  </p:stCondLst>
                                  <p:childTnLst>
                                    <p:set>
                                      <p:cBhvr>
                                        <p:cTn id="18" dur="1" fill="hold">
                                          <p:stCondLst>
                                            <p:cond delay="0"/>
                                          </p:stCondLst>
                                        </p:cTn>
                                        <p:tgtEl>
                                          <p:spTgt spid="107"/>
                                        </p:tgtEl>
                                        <p:attrNameLst>
                                          <p:attrName>style.visibility</p:attrName>
                                        </p:attrNameLst>
                                      </p:cBhvr>
                                      <p:to>
                                        <p:strVal val="visible"/>
                                      </p:to>
                                    </p:set>
                                    <p:anim calcmode="lin" valueType="num">
                                      <p:cBhvr additive="base">
                                        <p:cTn id="19" dur="750" fill="hold"/>
                                        <p:tgtEl>
                                          <p:spTgt spid="107"/>
                                        </p:tgtEl>
                                        <p:attrNameLst>
                                          <p:attrName>ppt_x</p:attrName>
                                        </p:attrNameLst>
                                      </p:cBhvr>
                                      <p:tavLst>
                                        <p:tav tm="0">
                                          <p:val>
                                            <p:strVal val="1+#ppt_w/2"/>
                                          </p:val>
                                        </p:tav>
                                        <p:tav tm="100000">
                                          <p:val>
                                            <p:strVal val="#ppt_x"/>
                                          </p:val>
                                        </p:tav>
                                      </p:tavLst>
                                    </p:anim>
                                    <p:anim calcmode="lin" valueType="num">
                                      <p:cBhvr additive="base">
                                        <p:cTn id="20" dur="750" fill="hold"/>
                                        <p:tgtEl>
                                          <p:spTgt spid="107"/>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50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750" fill="hold"/>
                                        <p:tgtEl>
                                          <p:spTgt spid="2"/>
                                        </p:tgtEl>
                                        <p:attrNameLst>
                                          <p:attrName>ppt_x</p:attrName>
                                        </p:attrNameLst>
                                      </p:cBhvr>
                                      <p:tavLst>
                                        <p:tav tm="0">
                                          <p:val>
                                            <p:strVal val="1+#ppt_w/2"/>
                                          </p:val>
                                        </p:tav>
                                        <p:tav tm="100000">
                                          <p:val>
                                            <p:strVal val="#ppt_x"/>
                                          </p:val>
                                        </p:tav>
                                      </p:tavLst>
                                    </p:anim>
                                    <p:anim calcmode="lin" valueType="num">
                                      <p:cBhvr additive="base">
                                        <p:cTn id="24" dur="75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2000"/>
                                  </p:stCondLst>
                                  <p:childTnLst>
                                    <p:set>
                                      <p:cBhvr>
                                        <p:cTn id="26" dur="1" fill="hold">
                                          <p:stCondLst>
                                            <p:cond delay="0"/>
                                          </p:stCondLst>
                                        </p:cTn>
                                        <p:tgtEl>
                                          <p:spTgt spid="99"/>
                                        </p:tgtEl>
                                        <p:attrNameLst>
                                          <p:attrName>style.visibility</p:attrName>
                                        </p:attrNameLst>
                                      </p:cBhvr>
                                      <p:to>
                                        <p:strVal val="visible"/>
                                      </p:to>
                                    </p:set>
                                    <p:anim calcmode="lin" valueType="num">
                                      <p:cBhvr additive="base">
                                        <p:cTn id="27" dur="750" fill="hold"/>
                                        <p:tgtEl>
                                          <p:spTgt spid="99"/>
                                        </p:tgtEl>
                                        <p:attrNameLst>
                                          <p:attrName>ppt_x</p:attrName>
                                        </p:attrNameLst>
                                      </p:cBhvr>
                                      <p:tavLst>
                                        <p:tav tm="0">
                                          <p:val>
                                            <p:strVal val="1+#ppt_w/2"/>
                                          </p:val>
                                        </p:tav>
                                        <p:tav tm="100000">
                                          <p:val>
                                            <p:strVal val="#ppt_x"/>
                                          </p:val>
                                        </p:tav>
                                      </p:tavLst>
                                    </p:anim>
                                    <p:anim calcmode="lin" valueType="num">
                                      <p:cBhvr additive="base">
                                        <p:cTn id="28" dur="750" fill="hold"/>
                                        <p:tgtEl>
                                          <p:spTgt spid="99"/>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2250"/>
                                  </p:stCondLst>
                                  <p:childTnLst>
                                    <p:set>
                                      <p:cBhvr>
                                        <p:cTn id="30" dur="1" fill="hold">
                                          <p:stCondLst>
                                            <p:cond delay="0"/>
                                          </p:stCondLst>
                                        </p:cTn>
                                        <p:tgtEl>
                                          <p:spTgt spid="93"/>
                                        </p:tgtEl>
                                        <p:attrNameLst>
                                          <p:attrName>style.visibility</p:attrName>
                                        </p:attrNameLst>
                                      </p:cBhvr>
                                      <p:to>
                                        <p:strVal val="visible"/>
                                      </p:to>
                                    </p:set>
                                    <p:anim calcmode="lin" valueType="num">
                                      <p:cBhvr additive="base">
                                        <p:cTn id="31" dur="750" fill="hold"/>
                                        <p:tgtEl>
                                          <p:spTgt spid="93"/>
                                        </p:tgtEl>
                                        <p:attrNameLst>
                                          <p:attrName>ppt_x</p:attrName>
                                        </p:attrNameLst>
                                      </p:cBhvr>
                                      <p:tavLst>
                                        <p:tav tm="0">
                                          <p:val>
                                            <p:strVal val="1+#ppt_w/2"/>
                                          </p:val>
                                        </p:tav>
                                        <p:tav tm="100000">
                                          <p:val>
                                            <p:strVal val="#ppt_x"/>
                                          </p:val>
                                        </p:tav>
                                      </p:tavLst>
                                    </p:anim>
                                    <p:anim calcmode="lin" valueType="num">
                                      <p:cBhvr additive="base">
                                        <p:cTn id="32" dur="750" fill="hold"/>
                                        <p:tgtEl>
                                          <p:spTgt spid="93"/>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2750"/>
                                  </p:stCondLst>
                                  <p:childTnLst>
                                    <p:set>
                                      <p:cBhvr>
                                        <p:cTn id="34" dur="1" fill="hold">
                                          <p:stCondLst>
                                            <p:cond delay="0"/>
                                          </p:stCondLst>
                                        </p:cTn>
                                        <p:tgtEl>
                                          <p:spTgt spid="115"/>
                                        </p:tgtEl>
                                        <p:attrNameLst>
                                          <p:attrName>style.visibility</p:attrName>
                                        </p:attrNameLst>
                                      </p:cBhvr>
                                      <p:to>
                                        <p:strVal val="visible"/>
                                      </p:to>
                                    </p:set>
                                    <p:anim calcmode="lin" valueType="num">
                                      <p:cBhvr additive="base">
                                        <p:cTn id="35" dur="750" fill="hold"/>
                                        <p:tgtEl>
                                          <p:spTgt spid="115"/>
                                        </p:tgtEl>
                                        <p:attrNameLst>
                                          <p:attrName>ppt_x</p:attrName>
                                        </p:attrNameLst>
                                      </p:cBhvr>
                                      <p:tavLst>
                                        <p:tav tm="0">
                                          <p:val>
                                            <p:strVal val="1+#ppt_w/2"/>
                                          </p:val>
                                        </p:tav>
                                        <p:tav tm="100000">
                                          <p:val>
                                            <p:strVal val="#ppt_x"/>
                                          </p:val>
                                        </p:tav>
                                      </p:tavLst>
                                    </p:anim>
                                    <p:anim calcmode="lin" valueType="num">
                                      <p:cBhvr additive="base">
                                        <p:cTn id="36" dur="750" fill="hold"/>
                                        <p:tgtEl>
                                          <p:spTgt spid="115"/>
                                        </p:tgtEl>
                                        <p:attrNameLst>
                                          <p:attrName>ppt_y</p:attrName>
                                        </p:attrNameLst>
                                      </p:cBhvr>
                                      <p:tavLst>
                                        <p:tav tm="0">
                                          <p:val>
                                            <p:strVal val="#ppt_y"/>
                                          </p:val>
                                        </p:tav>
                                        <p:tav tm="100000">
                                          <p:val>
                                            <p:strVal val="#ppt_y"/>
                                          </p:val>
                                        </p:tav>
                                      </p:tavLst>
                                    </p:anim>
                                  </p:childTnLst>
                                </p:cTn>
                              </p:par>
                              <p:par>
                                <p:cTn id="37" presetID="2" presetClass="entr" presetSubtype="2" decel="100000" fill="hold" nodeType="withEffect">
                                  <p:stCondLst>
                                    <p:cond delay="3000"/>
                                  </p:stCondLst>
                                  <p:childTnLst>
                                    <p:set>
                                      <p:cBhvr>
                                        <p:cTn id="38" dur="1" fill="hold">
                                          <p:stCondLst>
                                            <p:cond delay="0"/>
                                          </p:stCondLst>
                                        </p:cTn>
                                        <p:tgtEl>
                                          <p:spTgt spid="94"/>
                                        </p:tgtEl>
                                        <p:attrNameLst>
                                          <p:attrName>style.visibility</p:attrName>
                                        </p:attrNameLst>
                                      </p:cBhvr>
                                      <p:to>
                                        <p:strVal val="visible"/>
                                      </p:to>
                                    </p:set>
                                    <p:anim calcmode="lin" valueType="num">
                                      <p:cBhvr additive="base">
                                        <p:cTn id="39" dur="750" fill="hold"/>
                                        <p:tgtEl>
                                          <p:spTgt spid="94"/>
                                        </p:tgtEl>
                                        <p:attrNameLst>
                                          <p:attrName>ppt_x</p:attrName>
                                        </p:attrNameLst>
                                      </p:cBhvr>
                                      <p:tavLst>
                                        <p:tav tm="0">
                                          <p:val>
                                            <p:strVal val="1+#ppt_w/2"/>
                                          </p:val>
                                        </p:tav>
                                        <p:tav tm="100000">
                                          <p:val>
                                            <p:strVal val="#ppt_x"/>
                                          </p:val>
                                        </p:tav>
                                      </p:tavLst>
                                    </p:anim>
                                    <p:anim calcmode="lin" valueType="num">
                                      <p:cBhvr additive="base">
                                        <p:cTn id="40" dur="75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4909457" y="2455183"/>
            <a:ext cx="2373086" cy="3470712"/>
            <a:chOff x="4909457" y="2455183"/>
            <a:chExt cx="2373086" cy="3470712"/>
          </a:xfrm>
        </p:grpSpPr>
        <p:cxnSp>
          <p:nvCxnSpPr>
            <p:cNvPr id="12" name="Straight Connector 11"/>
            <p:cNvCxnSpPr>
              <a:stCxn id="15" idx="0"/>
            </p:cNvCxnSpPr>
            <p:nvPr/>
          </p:nvCxnSpPr>
          <p:spPr>
            <a:xfrm>
              <a:off x="5380593" y="5925895"/>
              <a:ext cx="1802801" cy="0"/>
            </a:xfrm>
            <a:prstGeom prst="line">
              <a:avLst/>
            </a:prstGeom>
            <a:ln w="254000" cap="rnd">
              <a:solidFill>
                <a:schemeClr val="accent5"/>
              </a:solidFill>
              <a:round/>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916416" y="2455183"/>
              <a:ext cx="2361837" cy="867679"/>
              <a:chOff x="4117520" y="1564654"/>
              <a:chExt cx="3090524" cy="1135380"/>
            </a:xfrm>
          </p:grpSpPr>
          <p:sp>
            <p:nvSpPr>
              <p:cNvPr id="4" name="Right Bracket 3"/>
              <p:cNvSpPr/>
              <p:nvPr/>
            </p:nvSpPr>
            <p:spPr>
              <a:xfrm>
                <a:off x="6562725" y="1564654"/>
                <a:ext cx="645319" cy="1135380"/>
              </a:xfrm>
              <a:prstGeom prst="rightBracket">
                <a:avLst>
                  <a:gd name="adj" fmla="val 88465"/>
                </a:avLst>
              </a:prstGeom>
              <a:ln w="2540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5" name="Straight Connector 4"/>
              <p:cNvCxnSpPr>
                <a:endCxn id="4" idx="0"/>
              </p:cNvCxnSpPr>
              <p:nvPr/>
            </p:nvCxnSpPr>
            <p:spPr>
              <a:xfrm>
                <a:off x="4117520" y="1564654"/>
                <a:ext cx="2445205" cy="0"/>
              </a:xfrm>
              <a:prstGeom prst="line">
                <a:avLst/>
              </a:prstGeom>
              <a:ln w="254000" cap="rnd">
                <a:solidFill>
                  <a:schemeClr val="accent2"/>
                </a:solidFill>
                <a:round/>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916417" y="3322861"/>
              <a:ext cx="1879591" cy="867679"/>
              <a:chOff x="4117521" y="2700033"/>
              <a:chExt cx="2459492" cy="1135380"/>
            </a:xfrm>
          </p:grpSpPr>
          <p:cxnSp>
            <p:nvCxnSpPr>
              <p:cNvPr id="7" name="Straight Connector 6"/>
              <p:cNvCxnSpPr>
                <a:stCxn id="8" idx="1"/>
                <a:endCxn id="4" idx="1"/>
              </p:cNvCxnSpPr>
              <p:nvPr/>
            </p:nvCxnSpPr>
            <p:spPr>
              <a:xfrm>
                <a:off x="4762840" y="2700033"/>
                <a:ext cx="1814173" cy="1"/>
              </a:xfrm>
              <a:prstGeom prst="line">
                <a:avLst/>
              </a:prstGeom>
              <a:ln w="25400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 name="Right Bracket 7"/>
              <p:cNvSpPr/>
              <p:nvPr/>
            </p:nvSpPr>
            <p:spPr>
              <a:xfrm rot="10800000">
                <a:off x="4117521" y="2700033"/>
                <a:ext cx="645319" cy="1135380"/>
              </a:xfrm>
              <a:prstGeom prst="rightBracket">
                <a:avLst>
                  <a:gd name="adj" fmla="val 88465"/>
                </a:avLst>
              </a:prstGeom>
              <a:ln w="2540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nvGrpSpPr>
            <p:cNvPr id="9" name="Group 8"/>
            <p:cNvGrpSpPr/>
            <p:nvPr/>
          </p:nvGrpSpPr>
          <p:grpSpPr>
            <a:xfrm>
              <a:off x="5420501" y="4190538"/>
              <a:ext cx="1862042" cy="867679"/>
              <a:chOff x="4777128" y="3835411"/>
              <a:chExt cx="2436529" cy="1135380"/>
            </a:xfrm>
          </p:grpSpPr>
          <p:cxnSp>
            <p:nvCxnSpPr>
              <p:cNvPr id="10" name="Straight Connector 9"/>
              <p:cNvCxnSpPr>
                <a:stCxn id="11" idx="0"/>
                <a:endCxn id="8" idx="0"/>
              </p:cNvCxnSpPr>
              <p:nvPr/>
            </p:nvCxnSpPr>
            <p:spPr>
              <a:xfrm flipH="1">
                <a:off x="4777128" y="3835411"/>
                <a:ext cx="1791210" cy="2"/>
              </a:xfrm>
              <a:prstGeom prst="line">
                <a:avLst/>
              </a:prstGeom>
              <a:ln w="25400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11" name="Right Bracket 10"/>
              <p:cNvSpPr/>
              <p:nvPr/>
            </p:nvSpPr>
            <p:spPr>
              <a:xfrm>
                <a:off x="6568338" y="3835411"/>
                <a:ext cx="645319" cy="1135380"/>
              </a:xfrm>
              <a:prstGeom prst="rightBracket">
                <a:avLst>
                  <a:gd name="adj" fmla="val 88465"/>
                </a:avLst>
              </a:prstGeom>
              <a:ln w="2540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nvGrpSpPr>
            <p:cNvPr id="13" name="Group 12"/>
            <p:cNvGrpSpPr/>
            <p:nvPr/>
          </p:nvGrpSpPr>
          <p:grpSpPr>
            <a:xfrm>
              <a:off x="4909457" y="5058216"/>
              <a:ext cx="1890840" cy="867679"/>
              <a:chOff x="4117521" y="4970790"/>
              <a:chExt cx="2589899" cy="1135380"/>
            </a:xfrm>
          </p:grpSpPr>
          <p:cxnSp>
            <p:nvCxnSpPr>
              <p:cNvPr id="14" name="Straight Connector 13"/>
              <p:cNvCxnSpPr>
                <a:stCxn id="11" idx="1"/>
                <a:endCxn id="15" idx="1"/>
              </p:cNvCxnSpPr>
              <p:nvPr/>
            </p:nvCxnSpPr>
            <p:spPr>
              <a:xfrm flipH="1" flipV="1">
                <a:off x="4762840" y="4970790"/>
                <a:ext cx="1944580" cy="1"/>
              </a:xfrm>
              <a:prstGeom prst="line">
                <a:avLst/>
              </a:prstGeom>
              <a:ln w="254000" cap="rnd">
                <a:solidFill>
                  <a:schemeClr val="accent5"/>
                </a:solidFill>
                <a:round/>
              </a:ln>
            </p:spPr>
            <p:style>
              <a:lnRef idx="1">
                <a:schemeClr val="accent1"/>
              </a:lnRef>
              <a:fillRef idx="0">
                <a:schemeClr val="accent1"/>
              </a:fillRef>
              <a:effectRef idx="0">
                <a:schemeClr val="accent1"/>
              </a:effectRef>
              <a:fontRef idx="minor">
                <a:schemeClr val="tx1"/>
              </a:fontRef>
            </p:style>
          </p:cxnSp>
          <p:sp>
            <p:nvSpPr>
              <p:cNvPr id="15" name="Right Bracket 14"/>
              <p:cNvSpPr/>
              <p:nvPr/>
            </p:nvSpPr>
            <p:spPr>
              <a:xfrm rot="10800000">
                <a:off x="4117521" y="4970790"/>
                <a:ext cx="645319" cy="1135380"/>
              </a:xfrm>
              <a:prstGeom prst="rightBracket">
                <a:avLst>
                  <a:gd name="adj" fmla="val 88465"/>
                </a:avLst>
              </a:prstGeom>
              <a:ln w="254000" cap="rnd">
                <a:solidFill>
                  <a:schemeClr val="accent5"/>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grpSp>
      <p:grpSp>
        <p:nvGrpSpPr>
          <p:cNvPr id="112" name="Group 111"/>
          <p:cNvGrpSpPr/>
          <p:nvPr/>
        </p:nvGrpSpPr>
        <p:grpSpPr>
          <a:xfrm>
            <a:off x="5026331" y="3434969"/>
            <a:ext cx="644812" cy="644718"/>
            <a:chOff x="5068140" y="3090157"/>
            <a:chExt cx="561194" cy="561112"/>
          </a:xfrm>
        </p:grpSpPr>
        <p:sp>
          <p:nvSpPr>
            <p:cNvPr id="29" name="Oval 28"/>
            <p:cNvSpPr/>
            <p:nvPr/>
          </p:nvSpPr>
          <p:spPr>
            <a:xfrm>
              <a:off x="5068140" y="3090157"/>
              <a:ext cx="561194" cy="561112"/>
            </a:xfrm>
            <a:prstGeom prst="ellipse">
              <a:avLst/>
            </a:prstGeom>
            <a:solidFill>
              <a:schemeClr val="accent1"/>
            </a:solidFill>
            <a:ln>
              <a:noFill/>
            </a:ln>
            <a:effectLst>
              <a:outerShdw blurRad="381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9" name="Group 48"/>
            <p:cNvGrpSpPr/>
            <p:nvPr/>
          </p:nvGrpSpPr>
          <p:grpSpPr>
            <a:xfrm>
              <a:off x="5212602" y="3234347"/>
              <a:ext cx="272270" cy="272733"/>
              <a:chOff x="9145588" y="4435475"/>
              <a:chExt cx="464344" cy="465138"/>
            </a:xfrm>
            <a:solidFill>
              <a:schemeClr val="bg1"/>
            </a:solidFill>
          </p:grpSpPr>
          <p:sp>
            <p:nvSpPr>
              <p:cNvPr id="50"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1"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2"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3"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4"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5"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6"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7"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58"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grpSp>
      </p:grpSp>
      <p:grpSp>
        <p:nvGrpSpPr>
          <p:cNvPr id="114" name="Group 113"/>
          <p:cNvGrpSpPr/>
          <p:nvPr/>
        </p:nvGrpSpPr>
        <p:grpSpPr>
          <a:xfrm>
            <a:off x="5026331" y="5169696"/>
            <a:ext cx="644812" cy="644718"/>
            <a:chOff x="5068140" y="4824884"/>
            <a:chExt cx="561194" cy="561112"/>
          </a:xfrm>
        </p:grpSpPr>
        <p:sp>
          <p:nvSpPr>
            <p:cNvPr id="34" name="Oval 33"/>
            <p:cNvSpPr/>
            <p:nvPr/>
          </p:nvSpPr>
          <p:spPr>
            <a:xfrm>
              <a:off x="5068140" y="4824884"/>
              <a:ext cx="561194" cy="561112"/>
            </a:xfrm>
            <a:prstGeom prst="ellipse">
              <a:avLst/>
            </a:prstGeom>
            <a:solidFill>
              <a:schemeClr val="accent5"/>
            </a:solidFill>
            <a:ln>
              <a:noFill/>
            </a:ln>
            <a:effectLst>
              <a:outerShdw blurRad="381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1" name="Group 60"/>
            <p:cNvGrpSpPr/>
            <p:nvPr/>
          </p:nvGrpSpPr>
          <p:grpSpPr>
            <a:xfrm>
              <a:off x="5212602" y="4969074"/>
              <a:ext cx="272270" cy="272733"/>
              <a:chOff x="8204317" y="3973834"/>
              <a:chExt cx="464344" cy="465138"/>
            </a:xfrm>
            <a:solidFill>
              <a:schemeClr val="bg1"/>
            </a:solidFill>
          </p:grpSpPr>
          <p:sp>
            <p:nvSpPr>
              <p:cNvPr id="62" name="AutoShape 33"/>
              <p:cNvSpPr>
                <a:spLocks/>
              </p:cNvSpPr>
              <p:nvPr/>
            </p:nvSpPr>
            <p:spPr bwMode="auto">
              <a:xfrm>
                <a:off x="8204317" y="4148459"/>
                <a:ext cx="464344" cy="290513"/>
              </a:xfrm>
              <a:custGeom>
                <a:avLst/>
                <a:gdLst>
                  <a:gd name="T0" fmla="*/ 10752 w 21505"/>
                  <a:gd name="T1" fmla="*/ 10800 h 21600"/>
                  <a:gd name="T2" fmla="*/ 10752 w 21505"/>
                  <a:gd name="T3" fmla="*/ 10800 h 21600"/>
                  <a:gd name="T4" fmla="*/ 10752 w 21505"/>
                  <a:gd name="T5" fmla="*/ 10800 h 21600"/>
                  <a:gd name="T6" fmla="*/ 10752 w 21505"/>
                  <a:gd name="T7" fmla="*/ 10800 h 21600"/>
                </a:gdLst>
                <a:ahLst/>
                <a:cxnLst>
                  <a:cxn ang="0">
                    <a:pos x="T0" y="T1"/>
                  </a:cxn>
                  <a:cxn ang="0">
                    <a:pos x="T2" y="T3"/>
                  </a:cxn>
                  <a:cxn ang="0">
                    <a:pos x="T4" y="T5"/>
                  </a:cxn>
                  <a:cxn ang="0">
                    <a:pos x="T6" y="T7"/>
                  </a:cxn>
                </a:cxnLst>
                <a:rect l="0" t="0" r="r" b="b"/>
                <a:pathLst>
                  <a:path w="21505" h="2160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63" name="AutoShape 34"/>
              <p:cNvSpPr>
                <a:spLocks/>
              </p:cNvSpPr>
              <p:nvPr/>
            </p:nvSpPr>
            <p:spPr bwMode="auto">
              <a:xfrm>
                <a:off x="8320204" y="4032572"/>
                <a:ext cx="33338"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64" name="AutoShape 35"/>
              <p:cNvSpPr>
                <a:spLocks/>
              </p:cNvSpPr>
              <p:nvPr/>
            </p:nvSpPr>
            <p:spPr bwMode="auto">
              <a:xfrm>
                <a:off x="8494829" y="4032572"/>
                <a:ext cx="32544" cy="108744"/>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65" name="AutoShape 36"/>
              <p:cNvSpPr>
                <a:spLocks/>
              </p:cNvSpPr>
              <p:nvPr/>
            </p:nvSpPr>
            <p:spPr bwMode="auto">
              <a:xfrm>
                <a:off x="8421804" y="3973834"/>
                <a:ext cx="33338" cy="109538"/>
              </a:xfrm>
              <a:custGeom>
                <a:avLst/>
                <a:gdLst>
                  <a:gd name="T0" fmla="+- 0 10758 2273"/>
                  <a:gd name="T1" fmla="*/ T0 w 16970"/>
                  <a:gd name="T2" fmla="*/ 10800 h 21600"/>
                  <a:gd name="T3" fmla="+- 0 10758 2273"/>
                  <a:gd name="T4" fmla="*/ T3 w 16970"/>
                  <a:gd name="T5" fmla="*/ 10800 h 21600"/>
                  <a:gd name="T6" fmla="+- 0 10758 2273"/>
                  <a:gd name="T7" fmla="*/ T6 w 16970"/>
                  <a:gd name="T8" fmla="*/ 10800 h 21600"/>
                  <a:gd name="T9" fmla="+- 0 10758 2273"/>
                  <a:gd name="T10" fmla="*/ T9 w 16970"/>
                  <a:gd name="T11" fmla="*/ 10800 h 21600"/>
                </a:gdLst>
                <a:ahLst/>
                <a:cxnLst>
                  <a:cxn ang="0">
                    <a:pos x="T1" y="T2"/>
                  </a:cxn>
                  <a:cxn ang="0">
                    <a:pos x="T4" y="T5"/>
                  </a:cxn>
                  <a:cxn ang="0">
                    <a:pos x="T7" y="T8"/>
                  </a:cxn>
                  <a:cxn ang="0">
                    <a:pos x="T10" y="T11"/>
                  </a:cxn>
                </a:cxnLst>
                <a:rect l="0" t="0" r="r" b="b"/>
                <a:pathLst>
                  <a:path w="16970" h="2160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grpSp>
      </p:grpSp>
      <p:grpSp>
        <p:nvGrpSpPr>
          <p:cNvPr id="113" name="Group 112"/>
          <p:cNvGrpSpPr/>
          <p:nvPr/>
        </p:nvGrpSpPr>
        <p:grpSpPr>
          <a:xfrm>
            <a:off x="6540237" y="4301390"/>
            <a:ext cx="644812" cy="644718"/>
            <a:chOff x="6582046" y="3956578"/>
            <a:chExt cx="561194" cy="561112"/>
          </a:xfrm>
        </p:grpSpPr>
        <p:sp>
          <p:nvSpPr>
            <p:cNvPr id="37" name="Oval 36"/>
            <p:cNvSpPr/>
            <p:nvPr/>
          </p:nvSpPr>
          <p:spPr>
            <a:xfrm>
              <a:off x="6582046" y="3956578"/>
              <a:ext cx="561194" cy="561112"/>
            </a:xfrm>
            <a:prstGeom prst="ellipse">
              <a:avLst/>
            </a:prstGeom>
            <a:solidFill>
              <a:schemeClr val="accent3"/>
            </a:solidFill>
            <a:ln>
              <a:noFill/>
            </a:ln>
            <a:effectLst>
              <a:outerShdw blurRad="381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68" name="Group 67"/>
            <p:cNvGrpSpPr/>
            <p:nvPr/>
          </p:nvGrpSpPr>
          <p:grpSpPr>
            <a:xfrm>
              <a:off x="6726508" y="4100768"/>
              <a:ext cx="272270" cy="272733"/>
              <a:chOff x="7275629" y="3973834"/>
              <a:chExt cx="464344" cy="465138"/>
            </a:xfrm>
            <a:solidFill>
              <a:schemeClr val="bg1"/>
            </a:solidFill>
          </p:grpSpPr>
          <p:sp>
            <p:nvSpPr>
              <p:cNvPr id="69"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70"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71"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72"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73"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sp>
            <p:nvSpPr>
              <p:cNvPr id="74"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grpSp>
      </p:grpSp>
      <p:grpSp>
        <p:nvGrpSpPr>
          <p:cNvPr id="111" name="Group 110"/>
          <p:cNvGrpSpPr/>
          <p:nvPr/>
        </p:nvGrpSpPr>
        <p:grpSpPr>
          <a:xfrm>
            <a:off x="6518729" y="2565486"/>
            <a:ext cx="644812" cy="644718"/>
            <a:chOff x="6560538" y="2220674"/>
            <a:chExt cx="561194" cy="561112"/>
          </a:xfrm>
        </p:grpSpPr>
        <p:sp>
          <p:nvSpPr>
            <p:cNvPr id="17" name="Oval 16"/>
            <p:cNvSpPr/>
            <p:nvPr/>
          </p:nvSpPr>
          <p:spPr>
            <a:xfrm>
              <a:off x="6560538" y="2220674"/>
              <a:ext cx="561194" cy="561112"/>
            </a:xfrm>
            <a:prstGeom prst="ellipse">
              <a:avLst/>
            </a:prstGeom>
            <a:solidFill>
              <a:schemeClr val="accent2"/>
            </a:solidFill>
            <a:ln>
              <a:noFill/>
            </a:ln>
            <a:effectLst>
              <a:outerShdw blurRad="381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7" name="AutoShape 117"/>
            <p:cNvSpPr>
              <a:spLocks/>
            </p:cNvSpPr>
            <p:nvPr/>
          </p:nvSpPr>
          <p:spPr bwMode="auto">
            <a:xfrm>
              <a:off x="6704999" y="2399071"/>
              <a:ext cx="272271" cy="204317"/>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HelveticaNeue light" panose="00000400000000000000" pitchFamily="2" charset="0"/>
                <a:sym typeface="Gill Sans" charset="0"/>
              </a:endParaRPr>
            </a:p>
          </p:txBody>
        </p:sp>
      </p:grpSp>
      <p:grpSp>
        <p:nvGrpSpPr>
          <p:cNvPr id="89" name="Group 88"/>
          <p:cNvGrpSpPr/>
          <p:nvPr/>
        </p:nvGrpSpPr>
        <p:grpSpPr>
          <a:xfrm>
            <a:off x="8903978" y="2294392"/>
            <a:ext cx="2329991" cy="1195995"/>
            <a:chOff x="8677803" y="1223355"/>
            <a:chExt cx="2329991" cy="1195995"/>
          </a:xfrm>
        </p:grpSpPr>
        <p:sp>
          <p:nvSpPr>
            <p:cNvPr id="78" name="TextBox 77"/>
            <p:cNvSpPr txBox="1"/>
            <p:nvPr/>
          </p:nvSpPr>
          <p:spPr>
            <a:xfrm flipH="1">
              <a:off x="8677803" y="1223355"/>
              <a:ext cx="1579594" cy="367359"/>
            </a:xfrm>
            <a:prstGeom prst="rect">
              <a:avLst/>
            </a:prstGeom>
            <a:noFill/>
          </p:spPr>
          <p:txBody>
            <a:bodyPr wrap="none" rtlCol="0">
              <a:noAutofit/>
            </a:bodyPr>
            <a:lstStyle/>
            <a:p>
              <a:r>
                <a:rPr lang="en-US" sz="2400" dirty="0">
                  <a:solidFill>
                    <a:schemeClr val="accent2"/>
                  </a:solidFill>
                  <a:latin typeface="HelveticaNeue medium" panose="00000400000000000000" pitchFamily="2" charset="0"/>
                  <a:ea typeface="Lato" panose="020F0502020204030203" pitchFamily="34" charset="0"/>
                  <a:cs typeface="Segoe UI Light" panose="020B0502040204020203" pitchFamily="34" charset="0"/>
                </a:rPr>
                <a:t>80%</a:t>
              </a:r>
              <a:endParaRPr lang="id-ID" sz="2400" dirty="0">
                <a:solidFill>
                  <a:schemeClr val="accent2"/>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79" name="Text Placeholder 4"/>
            <p:cNvSpPr txBox="1">
              <a:spLocks/>
            </p:cNvSpPr>
            <p:nvPr/>
          </p:nvSpPr>
          <p:spPr>
            <a:xfrm>
              <a:off x="8677803" y="1658896"/>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grpSp>
      <p:cxnSp>
        <p:nvCxnSpPr>
          <p:cNvPr id="87" name="Straight Connector 86"/>
          <p:cNvCxnSpPr>
            <a:cxnSpLocks/>
          </p:cNvCxnSpPr>
          <p:nvPr/>
        </p:nvCxnSpPr>
        <p:spPr>
          <a:xfrm>
            <a:off x="8050570" y="2901146"/>
            <a:ext cx="574612" cy="0"/>
          </a:xfrm>
          <a:prstGeom prst="line">
            <a:avLst/>
          </a:prstGeom>
          <a:ln>
            <a:solidFill>
              <a:schemeClr val="tx1">
                <a:lumMod val="65000"/>
                <a:lumOff val="3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8903978" y="4009438"/>
            <a:ext cx="2329991" cy="1195995"/>
            <a:chOff x="8677803" y="1223355"/>
            <a:chExt cx="2329991" cy="1195995"/>
          </a:xfrm>
        </p:grpSpPr>
        <p:sp>
          <p:nvSpPr>
            <p:cNvPr id="94" name="TextBox 93"/>
            <p:cNvSpPr txBox="1"/>
            <p:nvPr/>
          </p:nvSpPr>
          <p:spPr>
            <a:xfrm flipH="1">
              <a:off x="8677803" y="1223355"/>
              <a:ext cx="1579594" cy="367359"/>
            </a:xfrm>
            <a:prstGeom prst="rect">
              <a:avLst/>
            </a:prstGeom>
            <a:noFill/>
          </p:spPr>
          <p:txBody>
            <a:bodyPr wrap="none" rtlCol="0">
              <a:noAutofit/>
            </a:bodyPr>
            <a:lstStyle/>
            <a:p>
              <a:r>
                <a:rPr lang="en-US" sz="2400" dirty="0">
                  <a:solidFill>
                    <a:schemeClr val="accent3"/>
                  </a:solidFill>
                  <a:latin typeface="HelveticaNeue medium" panose="00000400000000000000" pitchFamily="2" charset="0"/>
                  <a:ea typeface="Lato" panose="020F0502020204030203" pitchFamily="34" charset="0"/>
                  <a:cs typeface="Segoe UI Light" panose="020B0502040204020203" pitchFamily="34" charset="0"/>
                </a:rPr>
                <a:t>74%</a:t>
              </a:r>
              <a:endParaRPr lang="id-ID" sz="2400" dirty="0">
                <a:solidFill>
                  <a:schemeClr val="accent3"/>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95" name="Text Placeholder 4"/>
            <p:cNvSpPr txBox="1">
              <a:spLocks/>
            </p:cNvSpPr>
            <p:nvPr/>
          </p:nvSpPr>
          <p:spPr>
            <a:xfrm>
              <a:off x="8677803" y="1658896"/>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grpSp>
      <p:cxnSp>
        <p:nvCxnSpPr>
          <p:cNvPr id="96" name="Straight Connector 95"/>
          <p:cNvCxnSpPr>
            <a:cxnSpLocks/>
          </p:cNvCxnSpPr>
          <p:nvPr/>
        </p:nvCxnSpPr>
        <p:spPr>
          <a:xfrm>
            <a:off x="8050570" y="4616192"/>
            <a:ext cx="574612" cy="0"/>
          </a:xfrm>
          <a:prstGeom prst="line">
            <a:avLst/>
          </a:prstGeom>
          <a:ln>
            <a:solidFill>
              <a:schemeClr val="tx1">
                <a:lumMod val="65000"/>
                <a:lumOff val="3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97" name="Group 96"/>
          <p:cNvGrpSpPr/>
          <p:nvPr/>
        </p:nvGrpSpPr>
        <p:grpSpPr>
          <a:xfrm flipH="1">
            <a:off x="958031" y="3057302"/>
            <a:ext cx="2329991" cy="1195995"/>
            <a:chOff x="8677803" y="1223355"/>
            <a:chExt cx="2329991" cy="1195995"/>
          </a:xfrm>
        </p:grpSpPr>
        <p:sp>
          <p:nvSpPr>
            <p:cNvPr id="98" name="TextBox 97"/>
            <p:cNvSpPr txBox="1"/>
            <p:nvPr/>
          </p:nvSpPr>
          <p:spPr>
            <a:xfrm flipH="1">
              <a:off x="8677803" y="1223355"/>
              <a:ext cx="1579594" cy="367359"/>
            </a:xfrm>
            <a:prstGeom prst="rect">
              <a:avLst/>
            </a:prstGeom>
            <a:noFill/>
          </p:spPr>
          <p:txBody>
            <a:bodyPr wrap="none" rtlCol="0">
              <a:noAutofit/>
            </a:bodyPr>
            <a:lstStyle/>
            <a:p>
              <a:pPr algn="r"/>
              <a:r>
                <a:rPr lang="en-US" sz="2400" dirty="0">
                  <a:solidFill>
                    <a:schemeClr val="accent1"/>
                  </a:solidFill>
                  <a:latin typeface="HelveticaNeue medium" panose="00000400000000000000" pitchFamily="2" charset="0"/>
                  <a:ea typeface="Lato" panose="020F0502020204030203" pitchFamily="34" charset="0"/>
                  <a:cs typeface="Segoe UI Light" panose="020B0502040204020203" pitchFamily="34" charset="0"/>
                </a:rPr>
                <a:t>35%</a:t>
              </a:r>
              <a:endParaRPr lang="id-ID" sz="2400" dirty="0">
                <a:solidFill>
                  <a:schemeClr val="accent1"/>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99" name="Text Placeholder 4"/>
            <p:cNvSpPr txBox="1">
              <a:spLocks/>
            </p:cNvSpPr>
            <p:nvPr/>
          </p:nvSpPr>
          <p:spPr>
            <a:xfrm>
              <a:off x="8677803" y="1658896"/>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grpSp>
      <p:cxnSp>
        <p:nvCxnSpPr>
          <p:cNvPr id="100" name="Straight Connector 99"/>
          <p:cNvCxnSpPr>
            <a:cxnSpLocks/>
          </p:cNvCxnSpPr>
          <p:nvPr/>
        </p:nvCxnSpPr>
        <p:spPr>
          <a:xfrm flipH="1">
            <a:off x="3566818" y="3664056"/>
            <a:ext cx="574612" cy="0"/>
          </a:xfrm>
          <a:prstGeom prst="line">
            <a:avLst/>
          </a:prstGeom>
          <a:ln>
            <a:solidFill>
              <a:schemeClr val="tx1">
                <a:lumMod val="65000"/>
                <a:lumOff val="3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flipH="1">
            <a:off x="958031" y="4890691"/>
            <a:ext cx="2329991" cy="1195995"/>
            <a:chOff x="8677803" y="1223355"/>
            <a:chExt cx="2329991" cy="1195995"/>
          </a:xfrm>
        </p:grpSpPr>
        <p:sp>
          <p:nvSpPr>
            <p:cNvPr id="105" name="TextBox 104"/>
            <p:cNvSpPr txBox="1"/>
            <p:nvPr/>
          </p:nvSpPr>
          <p:spPr>
            <a:xfrm flipH="1">
              <a:off x="8677803" y="1223355"/>
              <a:ext cx="1579594" cy="367359"/>
            </a:xfrm>
            <a:prstGeom prst="rect">
              <a:avLst/>
            </a:prstGeom>
            <a:noFill/>
          </p:spPr>
          <p:txBody>
            <a:bodyPr wrap="none" rtlCol="0">
              <a:noAutofit/>
            </a:bodyPr>
            <a:lstStyle/>
            <a:p>
              <a:pPr algn="r"/>
              <a:r>
                <a:rPr lang="en-US" sz="2400" dirty="0">
                  <a:solidFill>
                    <a:schemeClr val="accent5"/>
                  </a:solidFill>
                  <a:latin typeface="HelveticaNeue medium" panose="00000400000000000000" pitchFamily="2" charset="0"/>
                  <a:ea typeface="Lato" panose="020F0502020204030203" pitchFamily="34" charset="0"/>
                  <a:cs typeface="Segoe UI Light" panose="020B0502040204020203" pitchFamily="34" charset="0"/>
                </a:rPr>
                <a:t>65%</a:t>
              </a:r>
              <a:endParaRPr lang="id-ID" sz="2400" dirty="0">
                <a:solidFill>
                  <a:schemeClr val="accent5"/>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106" name="Text Placeholder 4"/>
            <p:cNvSpPr txBox="1">
              <a:spLocks/>
            </p:cNvSpPr>
            <p:nvPr/>
          </p:nvSpPr>
          <p:spPr>
            <a:xfrm>
              <a:off x="8677803" y="1658896"/>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grpSp>
      <p:cxnSp>
        <p:nvCxnSpPr>
          <p:cNvPr id="104" name="Straight Connector 103"/>
          <p:cNvCxnSpPr>
            <a:cxnSpLocks/>
          </p:cNvCxnSpPr>
          <p:nvPr/>
        </p:nvCxnSpPr>
        <p:spPr>
          <a:xfrm flipH="1">
            <a:off x="3566818" y="5497445"/>
            <a:ext cx="574612" cy="0"/>
          </a:xfrm>
          <a:prstGeom prst="line">
            <a:avLst/>
          </a:prstGeom>
          <a:ln>
            <a:solidFill>
              <a:schemeClr val="tx1">
                <a:lumMod val="65000"/>
                <a:lumOff val="3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Infographic Slide</a:t>
            </a:r>
          </a:p>
        </p:txBody>
      </p:sp>
      <p:sp>
        <p:nvSpPr>
          <p:cNvPr id="76" name="Rectangle 75"/>
          <p:cNvSpPr/>
          <p:nvPr/>
        </p:nvSpPr>
        <p:spPr>
          <a:xfrm>
            <a:off x="2628899" y="1289435"/>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952516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750" fill="hold"/>
                                        <p:tgtEl>
                                          <p:spTgt spid="75"/>
                                        </p:tgtEl>
                                        <p:attrNameLst>
                                          <p:attrName>ppt_x</p:attrName>
                                        </p:attrNameLst>
                                      </p:cBhvr>
                                      <p:tavLst>
                                        <p:tav tm="0">
                                          <p:val>
                                            <p:strVal val="#ppt_x"/>
                                          </p:val>
                                        </p:tav>
                                        <p:tav tm="100000">
                                          <p:val>
                                            <p:strVal val="#ppt_x"/>
                                          </p:val>
                                        </p:tav>
                                      </p:tavLst>
                                    </p:anim>
                                    <p:anim calcmode="lin" valueType="num">
                                      <p:cBhvr additive="base">
                                        <p:cTn id="8" dur="750" fill="hold"/>
                                        <p:tgtEl>
                                          <p:spTgt spid="7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750" fill="hold"/>
                                        <p:tgtEl>
                                          <p:spTgt spid="76"/>
                                        </p:tgtEl>
                                        <p:attrNameLst>
                                          <p:attrName>ppt_x</p:attrName>
                                        </p:attrNameLst>
                                      </p:cBhvr>
                                      <p:tavLst>
                                        <p:tav tm="0">
                                          <p:val>
                                            <p:strVal val="#ppt_x"/>
                                          </p:val>
                                        </p:tav>
                                        <p:tav tm="100000">
                                          <p:val>
                                            <p:strVal val="#ppt_x"/>
                                          </p:val>
                                        </p:tav>
                                      </p:tavLst>
                                    </p:anim>
                                    <p:anim calcmode="lin" valueType="num">
                                      <p:cBhvr additive="base">
                                        <p:cTn id="12" dur="750" fill="hold"/>
                                        <p:tgtEl>
                                          <p:spTgt spid="7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7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53" presetClass="entr" presetSubtype="16" fill="hold" nodeType="withEffect">
                                  <p:stCondLst>
                                    <p:cond delay="1250"/>
                                  </p:stCondLst>
                                  <p:childTnLst>
                                    <p:set>
                                      <p:cBhvr>
                                        <p:cTn id="18" dur="1" fill="hold">
                                          <p:stCondLst>
                                            <p:cond delay="0"/>
                                          </p:stCondLst>
                                        </p:cTn>
                                        <p:tgtEl>
                                          <p:spTgt spid="111"/>
                                        </p:tgtEl>
                                        <p:attrNameLst>
                                          <p:attrName>style.visibility</p:attrName>
                                        </p:attrNameLst>
                                      </p:cBhvr>
                                      <p:to>
                                        <p:strVal val="visible"/>
                                      </p:to>
                                    </p:set>
                                    <p:anim calcmode="lin" valueType="num">
                                      <p:cBhvr>
                                        <p:cTn id="19" dur="500" fill="hold"/>
                                        <p:tgtEl>
                                          <p:spTgt spid="111"/>
                                        </p:tgtEl>
                                        <p:attrNameLst>
                                          <p:attrName>ppt_w</p:attrName>
                                        </p:attrNameLst>
                                      </p:cBhvr>
                                      <p:tavLst>
                                        <p:tav tm="0">
                                          <p:val>
                                            <p:fltVal val="0"/>
                                          </p:val>
                                        </p:tav>
                                        <p:tav tm="100000">
                                          <p:val>
                                            <p:strVal val="#ppt_w"/>
                                          </p:val>
                                        </p:tav>
                                      </p:tavLst>
                                    </p:anim>
                                    <p:anim calcmode="lin" valueType="num">
                                      <p:cBhvr>
                                        <p:cTn id="20" dur="500" fill="hold"/>
                                        <p:tgtEl>
                                          <p:spTgt spid="111"/>
                                        </p:tgtEl>
                                        <p:attrNameLst>
                                          <p:attrName>ppt_h</p:attrName>
                                        </p:attrNameLst>
                                      </p:cBhvr>
                                      <p:tavLst>
                                        <p:tav tm="0">
                                          <p:val>
                                            <p:fltVal val="0"/>
                                          </p:val>
                                        </p:tav>
                                        <p:tav tm="100000">
                                          <p:val>
                                            <p:strVal val="#ppt_h"/>
                                          </p:val>
                                        </p:tav>
                                      </p:tavLst>
                                    </p:anim>
                                    <p:animEffect transition="in" filter="fade">
                                      <p:cBhvr>
                                        <p:cTn id="21" dur="500"/>
                                        <p:tgtEl>
                                          <p:spTgt spid="111"/>
                                        </p:tgtEl>
                                      </p:cBhvr>
                                    </p:animEffect>
                                  </p:childTnLst>
                                </p:cTn>
                              </p:par>
                              <p:par>
                                <p:cTn id="22" presetID="53" presetClass="entr" presetSubtype="16" fill="hold" nodeType="withEffect">
                                  <p:stCondLst>
                                    <p:cond delay="1250"/>
                                  </p:stCondLst>
                                  <p:childTnLst>
                                    <p:set>
                                      <p:cBhvr>
                                        <p:cTn id="23" dur="1" fill="hold">
                                          <p:stCondLst>
                                            <p:cond delay="0"/>
                                          </p:stCondLst>
                                        </p:cTn>
                                        <p:tgtEl>
                                          <p:spTgt spid="112"/>
                                        </p:tgtEl>
                                        <p:attrNameLst>
                                          <p:attrName>style.visibility</p:attrName>
                                        </p:attrNameLst>
                                      </p:cBhvr>
                                      <p:to>
                                        <p:strVal val="visible"/>
                                      </p:to>
                                    </p:set>
                                    <p:anim calcmode="lin" valueType="num">
                                      <p:cBhvr>
                                        <p:cTn id="24" dur="500" fill="hold"/>
                                        <p:tgtEl>
                                          <p:spTgt spid="112"/>
                                        </p:tgtEl>
                                        <p:attrNameLst>
                                          <p:attrName>ppt_w</p:attrName>
                                        </p:attrNameLst>
                                      </p:cBhvr>
                                      <p:tavLst>
                                        <p:tav tm="0">
                                          <p:val>
                                            <p:fltVal val="0"/>
                                          </p:val>
                                        </p:tav>
                                        <p:tav tm="100000">
                                          <p:val>
                                            <p:strVal val="#ppt_w"/>
                                          </p:val>
                                        </p:tav>
                                      </p:tavLst>
                                    </p:anim>
                                    <p:anim calcmode="lin" valueType="num">
                                      <p:cBhvr>
                                        <p:cTn id="25" dur="500" fill="hold"/>
                                        <p:tgtEl>
                                          <p:spTgt spid="112"/>
                                        </p:tgtEl>
                                        <p:attrNameLst>
                                          <p:attrName>ppt_h</p:attrName>
                                        </p:attrNameLst>
                                      </p:cBhvr>
                                      <p:tavLst>
                                        <p:tav tm="0">
                                          <p:val>
                                            <p:fltVal val="0"/>
                                          </p:val>
                                        </p:tav>
                                        <p:tav tm="100000">
                                          <p:val>
                                            <p:strVal val="#ppt_h"/>
                                          </p:val>
                                        </p:tav>
                                      </p:tavLst>
                                    </p:anim>
                                    <p:animEffect transition="in" filter="fade">
                                      <p:cBhvr>
                                        <p:cTn id="26" dur="500"/>
                                        <p:tgtEl>
                                          <p:spTgt spid="112"/>
                                        </p:tgtEl>
                                      </p:cBhvr>
                                    </p:animEffect>
                                  </p:childTnLst>
                                </p:cTn>
                              </p:par>
                              <p:par>
                                <p:cTn id="27" presetID="53" presetClass="entr" presetSubtype="16" fill="hold" nodeType="withEffect">
                                  <p:stCondLst>
                                    <p:cond delay="1250"/>
                                  </p:stCondLst>
                                  <p:childTnLst>
                                    <p:set>
                                      <p:cBhvr>
                                        <p:cTn id="28" dur="1" fill="hold">
                                          <p:stCondLst>
                                            <p:cond delay="0"/>
                                          </p:stCondLst>
                                        </p:cTn>
                                        <p:tgtEl>
                                          <p:spTgt spid="113"/>
                                        </p:tgtEl>
                                        <p:attrNameLst>
                                          <p:attrName>style.visibility</p:attrName>
                                        </p:attrNameLst>
                                      </p:cBhvr>
                                      <p:to>
                                        <p:strVal val="visible"/>
                                      </p:to>
                                    </p:set>
                                    <p:anim calcmode="lin" valueType="num">
                                      <p:cBhvr>
                                        <p:cTn id="29" dur="500" fill="hold"/>
                                        <p:tgtEl>
                                          <p:spTgt spid="113"/>
                                        </p:tgtEl>
                                        <p:attrNameLst>
                                          <p:attrName>ppt_w</p:attrName>
                                        </p:attrNameLst>
                                      </p:cBhvr>
                                      <p:tavLst>
                                        <p:tav tm="0">
                                          <p:val>
                                            <p:fltVal val="0"/>
                                          </p:val>
                                        </p:tav>
                                        <p:tav tm="100000">
                                          <p:val>
                                            <p:strVal val="#ppt_w"/>
                                          </p:val>
                                        </p:tav>
                                      </p:tavLst>
                                    </p:anim>
                                    <p:anim calcmode="lin" valueType="num">
                                      <p:cBhvr>
                                        <p:cTn id="30" dur="500" fill="hold"/>
                                        <p:tgtEl>
                                          <p:spTgt spid="113"/>
                                        </p:tgtEl>
                                        <p:attrNameLst>
                                          <p:attrName>ppt_h</p:attrName>
                                        </p:attrNameLst>
                                      </p:cBhvr>
                                      <p:tavLst>
                                        <p:tav tm="0">
                                          <p:val>
                                            <p:fltVal val="0"/>
                                          </p:val>
                                        </p:tav>
                                        <p:tav tm="100000">
                                          <p:val>
                                            <p:strVal val="#ppt_h"/>
                                          </p:val>
                                        </p:tav>
                                      </p:tavLst>
                                    </p:anim>
                                    <p:animEffect transition="in" filter="fade">
                                      <p:cBhvr>
                                        <p:cTn id="31" dur="500"/>
                                        <p:tgtEl>
                                          <p:spTgt spid="113"/>
                                        </p:tgtEl>
                                      </p:cBhvr>
                                    </p:animEffect>
                                  </p:childTnLst>
                                </p:cTn>
                              </p:par>
                              <p:par>
                                <p:cTn id="32" presetID="53" presetClass="entr" presetSubtype="16" fill="hold" nodeType="withEffect">
                                  <p:stCondLst>
                                    <p:cond delay="1250"/>
                                  </p:stCondLst>
                                  <p:childTnLst>
                                    <p:set>
                                      <p:cBhvr>
                                        <p:cTn id="33" dur="1" fill="hold">
                                          <p:stCondLst>
                                            <p:cond delay="0"/>
                                          </p:stCondLst>
                                        </p:cTn>
                                        <p:tgtEl>
                                          <p:spTgt spid="114"/>
                                        </p:tgtEl>
                                        <p:attrNameLst>
                                          <p:attrName>style.visibility</p:attrName>
                                        </p:attrNameLst>
                                      </p:cBhvr>
                                      <p:to>
                                        <p:strVal val="visible"/>
                                      </p:to>
                                    </p:set>
                                    <p:anim calcmode="lin" valueType="num">
                                      <p:cBhvr>
                                        <p:cTn id="34" dur="500" fill="hold"/>
                                        <p:tgtEl>
                                          <p:spTgt spid="114"/>
                                        </p:tgtEl>
                                        <p:attrNameLst>
                                          <p:attrName>ppt_w</p:attrName>
                                        </p:attrNameLst>
                                      </p:cBhvr>
                                      <p:tavLst>
                                        <p:tav tm="0">
                                          <p:val>
                                            <p:fltVal val="0"/>
                                          </p:val>
                                        </p:tav>
                                        <p:tav tm="100000">
                                          <p:val>
                                            <p:strVal val="#ppt_w"/>
                                          </p:val>
                                        </p:tav>
                                      </p:tavLst>
                                    </p:anim>
                                    <p:anim calcmode="lin" valueType="num">
                                      <p:cBhvr>
                                        <p:cTn id="35" dur="500" fill="hold"/>
                                        <p:tgtEl>
                                          <p:spTgt spid="114"/>
                                        </p:tgtEl>
                                        <p:attrNameLst>
                                          <p:attrName>ppt_h</p:attrName>
                                        </p:attrNameLst>
                                      </p:cBhvr>
                                      <p:tavLst>
                                        <p:tav tm="0">
                                          <p:val>
                                            <p:fltVal val="0"/>
                                          </p:val>
                                        </p:tav>
                                        <p:tav tm="100000">
                                          <p:val>
                                            <p:strVal val="#ppt_h"/>
                                          </p:val>
                                        </p:tav>
                                      </p:tavLst>
                                    </p:anim>
                                    <p:animEffect transition="in" filter="fade">
                                      <p:cBhvr>
                                        <p:cTn id="36" dur="500"/>
                                        <p:tgtEl>
                                          <p:spTgt spid="114"/>
                                        </p:tgtEl>
                                      </p:cBhvr>
                                    </p:animEffect>
                                  </p:childTnLst>
                                </p:cTn>
                              </p:par>
                              <p:par>
                                <p:cTn id="37" presetID="22" presetClass="entr" presetSubtype="8" fill="hold" nodeType="withEffect">
                                  <p:stCondLst>
                                    <p:cond delay="1750"/>
                                  </p:stCondLst>
                                  <p:childTnLst>
                                    <p:set>
                                      <p:cBhvr>
                                        <p:cTn id="38" dur="1" fill="hold">
                                          <p:stCondLst>
                                            <p:cond delay="0"/>
                                          </p:stCondLst>
                                        </p:cTn>
                                        <p:tgtEl>
                                          <p:spTgt spid="87"/>
                                        </p:tgtEl>
                                        <p:attrNameLst>
                                          <p:attrName>style.visibility</p:attrName>
                                        </p:attrNameLst>
                                      </p:cBhvr>
                                      <p:to>
                                        <p:strVal val="visible"/>
                                      </p:to>
                                    </p:set>
                                    <p:animEffect transition="in" filter="wipe(left)">
                                      <p:cBhvr>
                                        <p:cTn id="39" dur="500"/>
                                        <p:tgtEl>
                                          <p:spTgt spid="87"/>
                                        </p:tgtEl>
                                      </p:cBhvr>
                                    </p:animEffect>
                                  </p:childTnLst>
                                </p:cTn>
                              </p:par>
                              <p:par>
                                <p:cTn id="40" presetID="2" presetClass="entr" presetSubtype="2" decel="100000" fill="hold" nodeType="withEffect">
                                  <p:stCondLst>
                                    <p:cond delay="2000"/>
                                  </p:stCondLst>
                                  <p:childTnLst>
                                    <p:set>
                                      <p:cBhvr>
                                        <p:cTn id="41" dur="1" fill="hold">
                                          <p:stCondLst>
                                            <p:cond delay="0"/>
                                          </p:stCondLst>
                                        </p:cTn>
                                        <p:tgtEl>
                                          <p:spTgt spid="89"/>
                                        </p:tgtEl>
                                        <p:attrNameLst>
                                          <p:attrName>style.visibility</p:attrName>
                                        </p:attrNameLst>
                                      </p:cBhvr>
                                      <p:to>
                                        <p:strVal val="visible"/>
                                      </p:to>
                                    </p:set>
                                    <p:anim calcmode="lin" valueType="num">
                                      <p:cBhvr additive="base">
                                        <p:cTn id="42" dur="750" fill="hold"/>
                                        <p:tgtEl>
                                          <p:spTgt spid="89"/>
                                        </p:tgtEl>
                                        <p:attrNameLst>
                                          <p:attrName>ppt_x</p:attrName>
                                        </p:attrNameLst>
                                      </p:cBhvr>
                                      <p:tavLst>
                                        <p:tav tm="0">
                                          <p:val>
                                            <p:strVal val="1+#ppt_w/2"/>
                                          </p:val>
                                        </p:tav>
                                        <p:tav tm="100000">
                                          <p:val>
                                            <p:strVal val="#ppt_x"/>
                                          </p:val>
                                        </p:tav>
                                      </p:tavLst>
                                    </p:anim>
                                    <p:anim calcmode="lin" valueType="num">
                                      <p:cBhvr additive="base">
                                        <p:cTn id="43" dur="750" fill="hold"/>
                                        <p:tgtEl>
                                          <p:spTgt spid="89"/>
                                        </p:tgtEl>
                                        <p:attrNameLst>
                                          <p:attrName>ppt_y</p:attrName>
                                        </p:attrNameLst>
                                      </p:cBhvr>
                                      <p:tavLst>
                                        <p:tav tm="0">
                                          <p:val>
                                            <p:strVal val="#ppt_y"/>
                                          </p:val>
                                        </p:tav>
                                        <p:tav tm="100000">
                                          <p:val>
                                            <p:strVal val="#ppt_y"/>
                                          </p:val>
                                        </p:tav>
                                      </p:tavLst>
                                    </p:anim>
                                  </p:childTnLst>
                                </p:cTn>
                              </p:par>
                              <p:par>
                                <p:cTn id="44" presetID="22" presetClass="entr" presetSubtype="2" fill="hold" nodeType="withEffect">
                                  <p:stCondLst>
                                    <p:cond delay="1750"/>
                                  </p:stCondLst>
                                  <p:childTnLst>
                                    <p:set>
                                      <p:cBhvr>
                                        <p:cTn id="45" dur="1" fill="hold">
                                          <p:stCondLst>
                                            <p:cond delay="0"/>
                                          </p:stCondLst>
                                        </p:cTn>
                                        <p:tgtEl>
                                          <p:spTgt spid="100"/>
                                        </p:tgtEl>
                                        <p:attrNameLst>
                                          <p:attrName>style.visibility</p:attrName>
                                        </p:attrNameLst>
                                      </p:cBhvr>
                                      <p:to>
                                        <p:strVal val="visible"/>
                                      </p:to>
                                    </p:set>
                                    <p:animEffect transition="in" filter="wipe(right)">
                                      <p:cBhvr>
                                        <p:cTn id="46" dur="500"/>
                                        <p:tgtEl>
                                          <p:spTgt spid="100"/>
                                        </p:tgtEl>
                                      </p:cBhvr>
                                    </p:animEffect>
                                  </p:childTnLst>
                                </p:cTn>
                              </p:par>
                              <p:par>
                                <p:cTn id="47" presetID="2" presetClass="entr" presetSubtype="8" decel="100000" fill="hold" nodeType="withEffect">
                                  <p:stCondLst>
                                    <p:cond delay="2000"/>
                                  </p:stCondLst>
                                  <p:childTnLst>
                                    <p:set>
                                      <p:cBhvr>
                                        <p:cTn id="48" dur="1" fill="hold">
                                          <p:stCondLst>
                                            <p:cond delay="0"/>
                                          </p:stCondLst>
                                        </p:cTn>
                                        <p:tgtEl>
                                          <p:spTgt spid="97"/>
                                        </p:tgtEl>
                                        <p:attrNameLst>
                                          <p:attrName>style.visibility</p:attrName>
                                        </p:attrNameLst>
                                      </p:cBhvr>
                                      <p:to>
                                        <p:strVal val="visible"/>
                                      </p:to>
                                    </p:set>
                                    <p:anim calcmode="lin" valueType="num">
                                      <p:cBhvr additive="base">
                                        <p:cTn id="49" dur="750" fill="hold"/>
                                        <p:tgtEl>
                                          <p:spTgt spid="97"/>
                                        </p:tgtEl>
                                        <p:attrNameLst>
                                          <p:attrName>ppt_x</p:attrName>
                                        </p:attrNameLst>
                                      </p:cBhvr>
                                      <p:tavLst>
                                        <p:tav tm="0">
                                          <p:val>
                                            <p:strVal val="0-#ppt_w/2"/>
                                          </p:val>
                                        </p:tav>
                                        <p:tav tm="100000">
                                          <p:val>
                                            <p:strVal val="#ppt_x"/>
                                          </p:val>
                                        </p:tav>
                                      </p:tavLst>
                                    </p:anim>
                                    <p:anim calcmode="lin" valueType="num">
                                      <p:cBhvr additive="base">
                                        <p:cTn id="50" dur="750" fill="hold"/>
                                        <p:tgtEl>
                                          <p:spTgt spid="97"/>
                                        </p:tgtEl>
                                        <p:attrNameLst>
                                          <p:attrName>ppt_y</p:attrName>
                                        </p:attrNameLst>
                                      </p:cBhvr>
                                      <p:tavLst>
                                        <p:tav tm="0">
                                          <p:val>
                                            <p:strVal val="#ppt_y"/>
                                          </p:val>
                                        </p:tav>
                                        <p:tav tm="100000">
                                          <p:val>
                                            <p:strVal val="#ppt_y"/>
                                          </p:val>
                                        </p:tav>
                                      </p:tavLst>
                                    </p:anim>
                                  </p:childTnLst>
                                </p:cTn>
                              </p:par>
                              <p:par>
                                <p:cTn id="51" presetID="22" presetClass="entr" presetSubtype="8" fill="hold" nodeType="withEffect">
                                  <p:stCondLst>
                                    <p:cond delay="1750"/>
                                  </p:stCondLst>
                                  <p:childTnLst>
                                    <p:set>
                                      <p:cBhvr>
                                        <p:cTn id="52" dur="1" fill="hold">
                                          <p:stCondLst>
                                            <p:cond delay="0"/>
                                          </p:stCondLst>
                                        </p:cTn>
                                        <p:tgtEl>
                                          <p:spTgt spid="96"/>
                                        </p:tgtEl>
                                        <p:attrNameLst>
                                          <p:attrName>style.visibility</p:attrName>
                                        </p:attrNameLst>
                                      </p:cBhvr>
                                      <p:to>
                                        <p:strVal val="visible"/>
                                      </p:to>
                                    </p:set>
                                    <p:animEffect transition="in" filter="wipe(left)">
                                      <p:cBhvr>
                                        <p:cTn id="53" dur="500"/>
                                        <p:tgtEl>
                                          <p:spTgt spid="96"/>
                                        </p:tgtEl>
                                      </p:cBhvr>
                                    </p:animEffect>
                                  </p:childTnLst>
                                </p:cTn>
                              </p:par>
                              <p:par>
                                <p:cTn id="54" presetID="2" presetClass="entr" presetSubtype="2" decel="100000" fill="hold" nodeType="withEffect">
                                  <p:stCondLst>
                                    <p:cond delay="2000"/>
                                  </p:stCondLst>
                                  <p:childTnLst>
                                    <p:set>
                                      <p:cBhvr>
                                        <p:cTn id="55" dur="1" fill="hold">
                                          <p:stCondLst>
                                            <p:cond delay="0"/>
                                          </p:stCondLst>
                                        </p:cTn>
                                        <p:tgtEl>
                                          <p:spTgt spid="93"/>
                                        </p:tgtEl>
                                        <p:attrNameLst>
                                          <p:attrName>style.visibility</p:attrName>
                                        </p:attrNameLst>
                                      </p:cBhvr>
                                      <p:to>
                                        <p:strVal val="visible"/>
                                      </p:to>
                                    </p:set>
                                    <p:anim calcmode="lin" valueType="num">
                                      <p:cBhvr additive="base">
                                        <p:cTn id="56" dur="750" fill="hold"/>
                                        <p:tgtEl>
                                          <p:spTgt spid="93"/>
                                        </p:tgtEl>
                                        <p:attrNameLst>
                                          <p:attrName>ppt_x</p:attrName>
                                        </p:attrNameLst>
                                      </p:cBhvr>
                                      <p:tavLst>
                                        <p:tav tm="0">
                                          <p:val>
                                            <p:strVal val="1+#ppt_w/2"/>
                                          </p:val>
                                        </p:tav>
                                        <p:tav tm="100000">
                                          <p:val>
                                            <p:strVal val="#ppt_x"/>
                                          </p:val>
                                        </p:tav>
                                      </p:tavLst>
                                    </p:anim>
                                    <p:anim calcmode="lin" valueType="num">
                                      <p:cBhvr additive="base">
                                        <p:cTn id="57" dur="750" fill="hold"/>
                                        <p:tgtEl>
                                          <p:spTgt spid="93"/>
                                        </p:tgtEl>
                                        <p:attrNameLst>
                                          <p:attrName>ppt_y</p:attrName>
                                        </p:attrNameLst>
                                      </p:cBhvr>
                                      <p:tavLst>
                                        <p:tav tm="0">
                                          <p:val>
                                            <p:strVal val="#ppt_y"/>
                                          </p:val>
                                        </p:tav>
                                        <p:tav tm="100000">
                                          <p:val>
                                            <p:strVal val="#ppt_y"/>
                                          </p:val>
                                        </p:tav>
                                      </p:tavLst>
                                    </p:anim>
                                  </p:childTnLst>
                                </p:cTn>
                              </p:par>
                              <p:par>
                                <p:cTn id="58" presetID="22" presetClass="entr" presetSubtype="2" fill="hold" nodeType="withEffect">
                                  <p:stCondLst>
                                    <p:cond delay="1750"/>
                                  </p:stCondLst>
                                  <p:childTnLst>
                                    <p:set>
                                      <p:cBhvr>
                                        <p:cTn id="59" dur="1" fill="hold">
                                          <p:stCondLst>
                                            <p:cond delay="0"/>
                                          </p:stCondLst>
                                        </p:cTn>
                                        <p:tgtEl>
                                          <p:spTgt spid="104"/>
                                        </p:tgtEl>
                                        <p:attrNameLst>
                                          <p:attrName>style.visibility</p:attrName>
                                        </p:attrNameLst>
                                      </p:cBhvr>
                                      <p:to>
                                        <p:strVal val="visible"/>
                                      </p:to>
                                    </p:set>
                                    <p:animEffect transition="in" filter="wipe(right)">
                                      <p:cBhvr>
                                        <p:cTn id="60" dur="500"/>
                                        <p:tgtEl>
                                          <p:spTgt spid="104"/>
                                        </p:tgtEl>
                                      </p:cBhvr>
                                    </p:animEffect>
                                  </p:childTnLst>
                                </p:cTn>
                              </p:par>
                              <p:par>
                                <p:cTn id="61" presetID="2" presetClass="entr" presetSubtype="8" decel="100000" fill="hold" nodeType="withEffect">
                                  <p:stCondLst>
                                    <p:cond delay="2000"/>
                                  </p:stCondLst>
                                  <p:childTnLst>
                                    <p:set>
                                      <p:cBhvr>
                                        <p:cTn id="62" dur="1" fill="hold">
                                          <p:stCondLst>
                                            <p:cond delay="0"/>
                                          </p:stCondLst>
                                        </p:cTn>
                                        <p:tgtEl>
                                          <p:spTgt spid="103"/>
                                        </p:tgtEl>
                                        <p:attrNameLst>
                                          <p:attrName>style.visibility</p:attrName>
                                        </p:attrNameLst>
                                      </p:cBhvr>
                                      <p:to>
                                        <p:strVal val="visible"/>
                                      </p:to>
                                    </p:set>
                                    <p:anim calcmode="lin" valueType="num">
                                      <p:cBhvr additive="base">
                                        <p:cTn id="63" dur="750" fill="hold"/>
                                        <p:tgtEl>
                                          <p:spTgt spid="103"/>
                                        </p:tgtEl>
                                        <p:attrNameLst>
                                          <p:attrName>ppt_x</p:attrName>
                                        </p:attrNameLst>
                                      </p:cBhvr>
                                      <p:tavLst>
                                        <p:tav tm="0">
                                          <p:val>
                                            <p:strVal val="0-#ppt_w/2"/>
                                          </p:val>
                                        </p:tav>
                                        <p:tav tm="100000">
                                          <p:val>
                                            <p:strVal val="#ppt_x"/>
                                          </p:val>
                                        </p:tav>
                                      </p:tavLst>
                                    </p:anim>
                                    <p:anim calcmode="lin" valueType="num">
                                      <p:cBhvr additive="base">
                                        <p:cTn id="64" dur="75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951686" y="1951330"/>
            <a:ext cx="3712028" cy="4326941"/>
            <a:chOff x="3951686" y="1951330"/>
            <a:chExt cx="3712028" cy="4326941"/>
          </a:xfrm>
        </p:grpSpPr>
        <p:sp>
          <p:nvSpPr>
            <p:cNvPr id="4" name="Freeform 7"/>
            <p:cNvSpPr>
              <a:spLocks/>
            </p:cNvSpPr>
            <p:nvPr/>
          </p:nvSpPr>
          <p:spPr bwMode="auto">
            <a:xfrm rot="3457168">
              <a:off x="4837446" y="3702369"/>
              <a:ext cx="2445681" cy="2706123"/>
            </a:xfrm>
            <a:custGeom>
              <a:avLst/>
              <a:gdLst>
                <a:gd name="T0" fmla="*/ 386 w 476"/>
                <a:gd name="T1" fmla="*/ 0 h 527"/>
                <a:gd name="T2" fmla="*/ 386 w 476"/>
                <a:gd name="T3" fmla="*/ 82 h 527"/>
                <a:gd name="T4" fmla="*/ 310 w 476"/>
                <a:gd name="T5" fmla="*/ 38 h 527"/>
                <a:gd name="T6" fmla="*/ 312 w 476"/>
                <a:gd name="T7" fmla="*/ 41 h 527"/>
                <a:gd name="T8" fmla="*/ 223 w 476"/>
                <a:gd name="T9" fmla="*/ 377 h 527"/>
                <a:gd name="T10" fmla="*/ 148 w 476"/>
                <a:gd name="T11" fmla="*/ 405 h 527"/>
                <a:gd name="T12" fmla="*/ 119 w 476"/>
                <a:gd name="T13" fmla="*/ 411 h 527"/>
                <a:gd name="T14" fmla="*/ 118 w 476"/>
                <a:gd name="T15" fmla="*/ 387 h 527"/>
                <a:gd name="T16" fmla="*/ 77 w 476"/>
                <a:gd name="T17" fmla="*/ 413 h 527"/>
                <a:gd name="T18" fmla="*/ 0 w 476"/>
                <a:gd name="T19" fmla="*/ 461 h 527"/>
                <a:gd name="T20" fmla="*/ 67 w 476"/>
                <a:gd name="T21" fmla="*/ 497 h 527"/>
                <a:gd name="T22" fmla="*/ 123 w 476"/>
                <a:gd name="T23" fmla="*/ 527 h 527"/>
                <a:gd name="T24" fmla="*/ 122 w 476"/>
                <a:gd name="T25" fmla="*/ 493 h 527"/>
                <a:gd name="T26" fmla="*/ 123 w 476"/>
                <a:gd name="T27" fmla="*/ 497 h 527"/>
                <a:gd name="T28" fmla="*/ 164 w 476"/>
                <a:gd name="T29" fmla="*/ 489 h 527"/>
                <a:gd name="T30" fmla="*/ 266 w 476"/>
                <a:gd name="T31" fmla="*/ 450 h 527"/>
                <a:gd name="T32" fmla="*/ 386 w 476"/>
                <a:gd name="T33"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27">
                  <a:moveTo>
                    <a:pt x="386" y="0"/>
                  </a:moveTo>
                  <a:cubicBezTo>
                    <a:pt x="386" y="82"/>
                    <a:pt x="386" y="82"/>
                    <a:pt x="386" y="82"/>
                  </a:cubicBezTo>
                  <a:cubicBezTo>
                    <a:pt x="310" y="38"/>
                    <a:pt x="310" y="38"/>
                    <a:pt x="310" y="38"/>
                  </a:cubicBezTo>
                  <a:cubicBezTo>
                    <a:pt x="312" y="41"/>
                    <a:pt x="312" y="41"/>
                    <a:pt x="312" y="41"/>
                  </a:cubicBezTo>
                  <a:cubicBezTo>
                    <a:pt x="380" y="158"/>
                    <a:pt x="340" y="308"/>
                    <a:pt x="223" y="377"/>
                  </a:cubicBezTo>
                  <a:cubicBezTo>
                    <a:pt x="200" y="390"/>
                    <a:pt x="174" y="400"/>
                    <a:pt x="148" y="405"/>
                  </a:cubicBezTo>
                  <a:cubicBezTo>
                    <a:pt x="119" y="411"/>
                    <a:pt x="119" y="411"/>
                    <a:pt x="119" y="411"/>
                  </a:cubicBezTo>
                  <a:cubicBezTo>
                    <a:pt x="118" y="387"/>
                    <a:pt x="118" y="387"/>
                    <a:pt x="118" y="387"/>
                  </a:cubicBezTo>
                  <a:cubicBezTo>
                    <a:pt x="77" y="413"/>
                    <a:pt x="77" y="413"/>
                    <a:pt x="77" y="413"/>
                  </a:cubicBezTo>
                  <a:cubicBezTo>
                    <a:pt x="0" y="461"/>
                    <a:pt x="0" y="461"/>
                    <a:pt x="0" y="461"/>
                  </a:cubicBezTo>
                  <a:cubicBezTo>
                    <a:pt x="67" y="497"/>
                    <a:pt x="67" y="497"/>
                    <a:pt x="67" y="497"/>
                  </a:cubicBezTo>
                  <a:cubicBezTo>
                    <a:pt x="123" y="527"/>
                    <a:pt x="123" y="527"/>
                    <a:pt x="123" y="527"/>
                  </a:cubicBezTo>
                  <a:cubicBezTo>
                    <a:pt x="122" y="493"/>
                    <a:pt x="122" y="493"/>
                    <a:pt x="122" y="493"/>
                  </a:cubicBezTo>
                  <a:cubicBezTo>
                    <a:pt x="123" y="497"/>
                    <a:pt x="123" y="497"/>
                    <a:pt x="123" y="497"/>
                  </a:cubicBezTo>
                  <a:cubicBezTo>
                    <a:pt x="164" y="489"/>
                    <a:pt x="164" y="489"/>
                    <a:pt x="164" y="489"/>
                  </a:cubicBezTo>
                  <a:cubicBezTo>
                    <a:pt x="200" y="481"/>
                    <a:pt x="235" y="468"/>
                    <a:pt x="266" y="450"/>
                  </a:cubicBezTo>
                  <a:cubicBezTo>
                    <a:pt x="423" y="359"/>
                    <a:pt x="476" y="157"/>
                    <a:pt x="386" y="0"/>
                  </a:cubicBezTo>
                  <a:close/>
                </a:path>
              </a:pathLst>
            </a:custGeom>
            <a:solidFill>
              <a:schemeClr val="accent3"/>
            </a:solidFill>
            <a:ln>
              <a:noFill/>
            </a:ln>
            <a:effectLst>
              <a:outerShdw blurRad="381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1400" dirty="0">
                <a:latin typeface="HelveticaNeue medium" panose="00000400000000000000" pitchFamily="2" charset="0"/>
              </a:endParaRPr>
            </a:p>
          </p:txBody>
        </p:sp>
        <p:sp>
          <p:nvSpPr>
            <p:cNvPr id="3" name="Freeform 6"/>
            <p:cNvSpPr>
              <a:spLocks/>
            </p:cNvSpPr>
            <p:nvPr/>
          </p:nvSpPr>
          <p:spPr bwMode="auto">
            <a:xfrm rot="3457168">
              <a:off x="5423766" y="2839757"/>
              <a:ext cx="3128376" cy="1351521"/>
            </a:xfrm>
            <a:custGeom>
              <a:avLst/>
              <a:gdLst>
                <a:gd name="T0" fmla="*/ 585 w 609"/>
                <a:gd name="T1" fmla="*/ 137 h 263"/>
                <a:gd name="T2" fmla="*/ 555 w 609"/>
                <a:gd name="T3" fmla="*/ 107 h 263"/>
                <a:gd name="T4" fmla="*/ 439 w 609"/>
                <a:gd name="T5" fmla="*/ 31 h 263"/>
                <a:gd name="T6" fmla="*/ 186 w 609"/>
                <a:gd name="T7" fmla="*/ 38 h 263"/>
                <a:gd name="T8" fmla="*/ 12 w 609"/>
                <a:gd name="T9" fmla="*/ 221 h 263"/>
                <a:gd name="T10" fmla="*/ 0 w 609"/>
                <a:gd name="T11" fmla="*/ 252 h 263"/>
                <a:gd name="T12" fmla="*/ 67 w 609"/>
                <a:gd name="T13" fmla="*/ 186 h 263"/>
                <a:gd name="T14" fmla="*/ 87 w 609"/>
                <a:gd name="T15" fmla="*/ 262 h 263"/>
                <a:gd name="T16" fmla="*/ 91 w 609"/>
                <a:gd name="T17" fmla="*/ 252 h 263"/>
                <a:gd name="T18" fmla="*/ 221 w 609"/>
                <a:gd name="T19" fmla="*/ 115 h 263"/>
                <a:gd name="T20" fmla="*/ 409 w 609"/>
                <a:gd name="T21" fmla="*/ 111 h 263"/>
                <a:gd name="T22" fmla="*/ 495 w 609"/>
                <a:gd name="T23" fmla="*/ 167 h 263"/>
                <a:gd name="T24" fmla="*/ 509 w 609"/>
                <a:gd name="T25" fmla="*/ 181 h 263"/>
                <a:gd name="T26" fmla="*/ 488 w 609"/>
                <a:gd name="T27" fmla="*/ 193 h 263"/>
                <a:gd name="T28" fmla="*/ 533 w 609"/>
                <a:gd name="T29" fmla="*/ 219 h 263"/>
                <a:gd name="T30" fmla="*/ 609 w 609"/>
                <a:gd name="T31" fmla="*/ 263 h 263"/>
                <a:gd name="T32" fmla="*/ 609 w 609"/>
                <a:gd name="T33" fmla="*/ 181 h 263"/>
                <a:gd name="T34" fmla="*/ 609 w 609"/>
                <a:gd name="T35" fmla="*/ 123 h 263"/>
                <a:gd name="T36" fmla="*/ 585 w 609"/>
                <a:gd name="T37" fmla="*/ 13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9" h="263">
                  <a:moveTo>
                    <a:pt x="585" y="137"/>
                  </a:moveTo>
                  <a:cubicBezTo>
                    <a:pt x="555" y="107"/>
                    <a:pt x="555" y="107"/>
                    <a:pt x="555" y="107"/>
                  </a:cubicBezTo>
                  <a:cubicBezTo>
                    <a:pt x="522" y="74"/>
                    <a:pt x="483" y="48"/>
                    <a:pt x="439" y="31"/>
                  </a:cubicBezTo>
                  <a:cubicBezTo>
                    <a:pt x="357" y="0"/>
                    <a:pt x="267" y="2"/>
                    <a:pt x="186" y="38"/>
                  </a:cubicBezTo>
                  <a:cubicBezTo>
                    <a:pt x="105" y="74"/>
                    <a:pt x="44" y="139"/>
                    <a:pt x="12" y="221"/>
                  </a:cubicBezTo>
                  <a:cubicBezTo>
                    <a:pt x="0" y="252"/>
                    <a:pt x="0" y="252"/>
                    <a:pt x="0" y="252"/>
                  </a:cubicBezTo>
                  <a:cubicBezTo>
                    <a:pt x="67" y="186"/>
                    <a:pt x="67" y="186"/>
                    <a:pt x="67" y="186"/>
                  </a:cubicBezTo>
                  <a:cubicBezTo>
                    <a:pt x="87" y="262"/>
                    <a:pt x="87" y="262"/>
                    <a:pt x="87" y="262"/>
                  </a:cubicBezTo>
                  <a:cubicBezTo>
                    <a:pt x="91" y="252"/>
                    <a:pt x="91" y="252"/>
                    <a:pt x="91" y="252"/>
                  </a:cubicBezTo>
                  <a:cubicBezTo>
                    <a:pt x="115" y="191"/>
                    <a:pt x="161" y="142"/>
                    <a:pt x="221" y="115"/>
                  </a:cubicBezTo>
                  <a:cubicBezTo>
                    <a:pt x="281" y="89"/>
                    <a:pt x="347" y="87"/>
                    <a:pt x="409" y="111"/>
                  </a:cubicBezTo>
                  <a:cubicBezTo>
                    <a:pt x="441" y="123"/>
                    <a:pt x="470" y="142"/>
                    <a:pt x="495" y="167"/>
                  </a:cubicBezTo>
                  <a:cubicBezTo>
                    <a:pt x="509" y="181"/>
                    <a:pt x="509" y="181"/>
                    <a:pt x="509" y="181"/>
                  </a:cubicBezTo>
                  <a:cubicBezTo>
                    <a:pt x="488" y="193"/>
                    <a:pt x="488" y="193"/>
                    <a:pt x="488" y="193"/>
                  </a:cubicBezTo>
                  <a:cubicBezTo>
                    <a:pt x="533" y="219"/>
                    <a:pt x="533" y="219"/>
                    <a:pt x="533" y="219"/>
                  </a:cubicBezTo>
                  <a:cubicBezTo>
                    <a:pt x="609" y="263"/>
                    <a:pt x="609" y="263"/>
                    <a:pt x="609" y="263"/>
                  </a:cubicBezTo>
                  <a:cubicBezTo>
                    <a:pt x="609" y="181"/>
                    <a:pt x="609" y="181"/>
                    <a:pt x="609" y="181"/>
                  </a:cubicBezTo>
                  <a:cubicBezTo>
                    <a:pt x="609" y="123"/>
                    <a:pt x="609" y="123"/>
                    <a:pt x="609" y="123"/>
                  </a:cubicBezTo>
                  <a:lnTo>
                    <a:pt x="585" y="137"/>
                  </a:lnTo>
                  <a:close/>
                </a:path>
              </a:pathLst>
            </a:custGeom>
            <a:solidFill>
              <a:schemeClr val="accent2"/>
            </a:solidFill>
            <a:ln>
              <a:noFill/>
            </a:ln>
            <a:effectLst>
              <a:outerShdw blurRad="254000" algn="ctr" rotWithShape="0">
                <a:prstClr val="black">
                  <a:alpha val="40000"/>
                </a:prstClr>
              </a:outerShdw>
            </a:effectLst>
          </p:spPr>
          <p:txBody>
            <a:bodyPr vert="horz" wrap="square" lIns="396000" tIns="45720" rIns="91440" bIns="45720" numCol="1" anchor="ctr" anchorCtr="0" compatLnSpc="1">
              <a:prstTxWarp prst="textArchUp">
                <a:avLst/>
              </a:prstTxWarp>
            </a:bodyPr>
            <a:lstStyle/>
            <a:p>
              <a:endParaRPr lang="en-IN" sz="1400" dirty="0">
                <a:solidFill>
                  <a:schemeClr val="bg1"/>
                </a:solidFill>
                <a:latin typeface="HelveticaNeue medium" panose="00000400000000000000" pitchFamily="2" charset="0"/>
              </a:endParaRPr>
            </a:p>
          </p:txBody>
        </p:sp>
        <p:sp>
          <p:nvSpPr>
            <p:cNvPr id="5" name="TextBox 4"/>
            <p:cNvSpPr txBox="1"/>
            <p:nvPr/>
          </p:nvSpPr>
          <p:spPr>
            <a:xfrm rot="1707685">
              <a:off x="4695689" y="2758661"/>
              <a:ext cx="2872156" cy="2872154"/>
            </a:xfrm>
            <a:prstGeom prst="rect">
              <a:avLst/>
            </a:prstGeom>
            <a:noFill/>
            <a:effectLst>
              <a:outerShdw blurRad="63500" sx="102000" sy="102000" algn="ctr" rotWithShape="0">
                <a:prstClr val="black">
                  <a:alpha val="40000"/>
                </a:prstClr>
              </a:outerShdw>
            </a:effectLst>
          </p:spPr>
          <p:txBody>
            <a:bodyPr wrap="square" lIns="0" tIns="0" rIns="0" bIns="0" rtlCol="0" anchor="t" anchorCtr="0">
              <a:prstTxWarp prst="textCircle">
                <a:avLst/>
              </a:prstTxWarp>
              <a:spAutoFit/>
            </a:bodyPr>
            <a:lstStyle/>
            <a:p>
              <a:pPr algn="just">
                <a:lnSpc>
                  <a:spcPct val="120000"/>
                </a:lnSpc>
              </a:pPr>
              <a:r>
                <a:rPr lang="en-IN" sz="1400" dirty="0">
                  <a:solidFill>
                    <a:schemeClr val="bg1"/>
                  </a:solidFill>
                  <a:latin typeface="HelveticaNeue medium" panose="00000400000000000000" pitchFamily="2" charset="0"/>
                </a:rPr>
                <a:t>                                                                                                               Your Text Goes Here</a:t>
              </a:r>
            </a:p>
          </p:txBody>
        </p:sp>
        <p:sp>
          <p:nvSpPr>
            <p:cNvPr id="6" name="TextBox 5"/>
            <p:cNvSpPr txBox="1"/>
            <p:nvPr/>
          </p:nvSpPr>
          <p:spPr>
            <a:xfrm rot="1238111">
              <a:off x="4695689" y="2727496"/>
              <a:ext cx="2872156" cy="2872154"/>
            </a:xfrm>
            <a:prstGeom prst="rect">
              <a:avLst/>
            </a:prstGeom>
            <a:noFill/>
            <a:effectLst>
              <a:outerShdw blurRad="63500" sx="102000" sy="102000" algn="ctr" rotWithShape="0">
                <a:prstClr val="black">
                  <a:alpha val="40000"/>
                </a:prstClr>
              </a:outerShdw>
            </a:effectLst>
          </p:spPr>
          <p:txBody>
            <a:bodyPr wrap="square" lIns="0" tIns="0" rIns="0" bIns="0" rtlCol="0" anchor="t" anchorCtr="0">
              <a:prstTxWarp prst="textCircle">
                <a:avLst/>
              </a:prstTxWarp>
              <a:spAutoFit/>
            </a:bodyPr>
            <a:lstStyle/>
            <a:p>
              <a:pPr algn="just">
                <a:lnSpc>
                  <a:spcPct val="120000"/>
                </a:lnSpc>
              </a:pPr>
              <a:r>
                <a:rPr lang="en-IN" sz="1400" dirty="0">
                  <a:solidFill>
                    <a:schemeClr val="bg1"/>
                  </a:solidFill>
                  <a:latin typeface="HelveticaNeue medium" panose="00000400000000000000" pitchFamily="2" charset="0"/>
                </a:rPr>
                <a:t>                                               Your Text Goes Here</a:t>
              </a:r>
            </a:p>
          </p:txBody>
        </p:sp>
        <p:sp>
          <p:nvSpPr>
            <p:cNvPr id="9" name="Oval 8"/>
            <p:cNvSpPr/>
            <p:nvPr/>
          </p:nvSpPr>
          <p:spPr>
            <a:xfrm>
              <a:off x="5089447" y="3143267"/>
              <a:ext cx="2046987" cy="2046987"/>
            </a:xfrm>
            <a:prstGeom prst="ellipse">
              <a:avLst/>
            </a:prstGeom>
            <a:solidFill>
              <a:schemeClr val="bg1"/>
            </a:solidFill>
            <a:ln>
              <a:noFill/>
            </a:ln>
            <a:effectLst>
              <a:outerShdw blurRad="1270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1044000" rIns="36000" bIns="0" rtlCol="0" anchor="b">
              <a:noAutofit/>
            </a:bodyPr>
            <a:lstStyle/>
            <a:p>
              <a:pPr lvl="0" algn="ctr"/>
              <a:endParaRPr lang="en-IN" sz="1400" dirty="0">
                <a:solidFill>
                  <a:prstClr val="white"/>
                </a:solidFill>
                <a:latin typeface="HelveticaNeue medium" panose="00000400000000000000" pitchFamily="2" charset="0"/>
              </a:endParaRPr>
            </a:p>
          </p:txBody>
        </p:sp>
        <p:sp>
          <p:nvSpPr>
            <p:cNvPr id="2" name="Freeform 5"/>
            <p:cNvSpPr>
              <a:spLocks/>
            </p:cNvSpPr>
            <p:nvPr/>
          </p:nvSpPr>
          <p:spPr bwMode="auto">
            <a:xfrm rot="3457168">
              <a:off x="4362381" y="2338508"/>
              <a:ext cx="1705967" cy="2527358"/>
            </a:xfrm>
            <a:custGeom>
              <a:avLst/>
              <a:gdLst>
                <a:gd name="T0" fmla="*/ 332 w 332"/>
                <a:gd name="T1" fmla="*/ 408 h 492"/>
                <a:gd name="T2" fmla="*/ 316 w 332"/>
                <a:gd name="T3" fmla="*/ 405 h 492"/>
                <a:gd name="T4" fmla="*/ 108 w 332"/>
                <a:gd name="T5" fmla="*/ 143 h 492"/>
                <a:gd name="T6" fmla="*/ 109 w 332"/>
                <a:gd name="T7" fmla="*/ 127 h 492"/>
                <a:gd name="T8" fmla="*/ 135 w 332"/>
                <a:gd name="T9" fmla="*/ 134 h 492"/>
                <a:gd name="T10" fmla="*/ 119 w 332"/>
                <a:gd name="T11" fmla="*/ 76 h 492"/>
                <a:gd name="T12" fmla="*/ 99 w 332"/>
                <a:gd name="T13" fmla="*/ 0 h 492"/>
                <a:gd name="T14" fmla="*/ 32 w 332"/>
                <a:gd name="T15" fmla="*/ 66 h 492"/>
                <a:gd name="T16" fmla="*/ 0 w 332"/>
                <a:gd name="T17" fmla="*/ 98 h 492"/>
                <a:gd name="T18" fmla="*/ 26 w 332"/>
                <a:gd name="T19" fmla="*/ 105 h 492"/>
                <a:gd name="T20" fmla="*/ 23 w 332"/>
                <a:gd name="T21" fmla="*/ 136 h 492"/>
                <a:gd name="T22" fmla="*/ 303 w 332"/>
                <a:gd name="T23" fmla="*/ 489 h 492"/>
                <a:gd name="T24" fmla="*/ 322 w 332"/>
                <a:gd name="T25" fmla="*/ 492 h 492"/>
                <a:gd name="T26" fmla="*/ 255 w 332"/>
                <a:gd name="T27" fmla="*/ 456 h 492"/>
                <a:gd name="T28" fmla="*/ 332 w 332"/>
                <a:gd name="T29" fmla="*/ 408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492">
                  <a:moveTo>
                    <a:pt x="332" y="408"/>
                  </a:moveTo>
                  <a:cubicBezTo>
                    <a:pt x="316" y="405"/>
                    <a:pt x="316" y="405"/>
                    <a:pt x="316" y="405"/>
                  </a:cubicBezTo>
                  <a:cubicBezTo>
                    <a:pt x="189" y="386"/>
                    <a:pt x="98" y="271"/>
                    <a:pt x="108" y="143"/>
                  </a:cubicBezTo>
                  <a:cubicBezTo>
                    <a:pt x="109" y="127"/>
                    <a:pt x="109" y="127"/>
                    <a:pt x="109" y="127"/>
                  </a:cubicBezTo>
                  <a:cubicBezTo>
                    <a:pt x="135" y="134"/>
                    <a:pt x="135" y="134"/>
                    <a:pt x="135" y="134"/>
                  </a:cubicBezTo>
                  <a:cubicBezTo>
                    <a:pt x="119" y="76"/>
                    <a:pt x="119" y="76"/>
                    <a:pt x="119" y="76"/>
                  </a:cubicBezTo>
                  <a:cubicBezTo>
                    <a:pt x="99" y="0"/>
                    <a:pt x="99" y="0"/>
                    <a:pt x="99" y="0"/>
                  </a:cubicBezTo>
                  <a:cubicBezTo>
                    <a:pt x="32" y="66"/>
                    <a:pt x="32" y="66"/>
                    <a:pt x="32" y="66"/>
                  </a:cubicBezTo>
                  <a:cubicBezTo>
                    <a:pt x="0" y="98"/>
                    <a:pt x="0" y="98"/>
                    <a:pt x="0" y="98"/>
                  </a:cubicBezTo>
                  <a:cubicBezTo>
                    <a:pt x="26" y="105"/>
                    <a:pt x="26" y="105"/>
                    <a:pt x="26" y="105"/>
                  </a:cubicBezTo>
                  <a:cubicBezTo>
                    <a:pt x="23" y="136"/>
                    <a:pt x="23" y="136"/>
                    <a:pt x="23" y="136"/>
                  </a:cubicBezTo>
                  <a:cubicBezTo>
                    <a:pt x="9" y="308"/>
                    <a:pt x="132" y="463"/>
                    <a:pt x="303" y="489"/>
                  </a:cubicBezTo>
                  <a:cubicBezTo>
                    <a:pt x="322" y="492"/>
                    <a:pt x="322" y="492"/>
                    <a:pt x="322" y="492"/>
                  </a:cubicBezTo>
                  <a:cubicBezTo>
                    <a:pt x="255" y="456"/>
                    <a:pt x="255" y="456"/>
                    <a:pt x="255" y="456"/>
                  </a:cubicBezTo>
                  <a:lnTo>
                    <a:pt x="332" y="408"/>
                  </a:lnTo>
                  <a:close/>
                </a:path>
              </a:pathLst>
            </a:custGeom>
            <a:solidFill>
              <a:schemeClr val="accent1"/>
            </a:solidFill>
            <a:ln>
              <a:noFill/>
            </a:ln>
            <a:effectLst>
              <a:outerShdw blurRad="381000" algn="ctr" rotWithShape="0">
                <a:schemeClr val="tx1">
                  <a:lumMod val="75000"/>
                  <a:lumOff val="25000"/>
                  <a:alpha val="40000"/>
                </a:schemeClr>
              </a:outerShdw>
            </a:effectLst>
          </p:spPr>
          <p:txBody>
            <a:bodyPr vert="horz" wrap="square" lIns="91440" tIns="45720" rIns="91440" bIns="45720" numCol="1" anchor="t" anchorCtr="0" compatLnSpc="1">
              <a:prstTxWarp prst="textNoShape">
                <a:avLst/>
              </a:prstTxWarp>
            </a:bodyPr>
            <a:lstStyle/>
            <a:p>
              <a:endParaRPr lang="en-IN" sz="1400" dirty="0">
                <a:latin typeface="HelveticaNeue medium" panose="00000400000000000000" pitchFamily="2" charset="0"/>
              </a:endParaRPr>
            </a:p>
          </p:txBody>
        </p:sp>
        <p:sp>
          <p:nvSpPr>
            <p:cNvPr id="7" name="TextBox 6"/>
            <p:cNvSpPr txBox="1"/>
            <p:nvPr/>
          </p:nvSpPr>
          <p:spPr>
            <a:xfrm rot="21152072">
              <a:off x="4688103" y="2716255"/>
              <a:ext cx="2747250" cy="2747248"/>
            </a:xfrm>
            <a:prstGeom prst="rect">
              <a:avLst/>
            </a:prstGeom>
            <a:noFill/>
            <a:effectLst>
              <a:outerShdw blurRad="63500" sx="102000" sy="102000" algn="ctr" rotWithShape="0">
                <a:prstClr val="black">
                  <a:alpha val="40000"/>
                </a:prstClr>
              </a:outerShdw>
            </a:effectLst>
          </p:spPr>
          <p:txBody>
            <a:bodyPr wrap="square" lIns="0" tIns="0" rIns="0" bIns="0" rtlCol="0" anchor="t" anchorCtr="0">
              <a:prstTxWarp prst="textCircle">
                <a:avLst/>
              </a:prstTxWarp>
              <a:spAutoFit/>
            </a:bodyPr>
            <a:lstStyle/>
            <a:p>
              <a:pPr algn="just">
                <a:lnSpc>
                  <a:spcPct val="120000"/>
                </a:lnSpc>
              </a:pPr>
              <a:r>
                <a:rPr lang="en-IN" sz="1400" dirty="0">
                  <a:solidFill>
                    <a:schemeClr val="bg1"/>
                  </a:solidFill>
                  <a:latin typeface="HelveticaNeue medium" panose="00000400000000000000" pitchFamily="2" charset="0"/>
                </a:rPr>
                <a:t>Your text goes here</a:t>
              </a:r>
            </a:p>
          </p:txBody>
        </p:sp>
        <p:grpSp>
          <p:nvGrpSpPr>
            <p:cNvPr id="37" name="Group 36"/>
            <p:cNvGrpSpPr/>
            <p:nvPr/>
          </p:nvGrpSpPr>
          <p:grpSpPr>
            <a:xfrm>
              <a:off x="5516881" y="4085929"/>
              <a:ext cx="1158238" cy="181120"/>
              <a:chOff x="3529470" y="3027655"/>
              <a:chExt cx="5133061" cy="802691"/>
            </a:xfrm>
            <a:effectLst/>
          </p:grpSpPr>
          <p:sp>
            <p:nvSpPr>
              <p:cNvPr id="38" name="Freeform: Shape 37"/>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0" name="Group 39"/>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55" name="Freeform: Shape 54"/>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6" name="Freeform: Shape 55"/>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1" name="Freeform: Shape 40"/>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reeform: Shape 42"/>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Freeform: Shape 43"/>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Shape 44"/>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Freeform: Shape 46"/>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8" name="Freeform: Shape 47"/>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9" name="Freeform: Shape 48"/>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Freeform: Shape 49"/>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Freeform: Shape 50"/>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Freeform: Shape 51"/>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3" name="Freeform: Shape 52"/>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grpSp>
        <p:nvGrpSpPr>
          <p:cNvPr id="27" name="Group 26"/>
          <p:cNvGrpSpPr/>
          <p:nvPr/>
        </p:nvGrpSpPr>
        <p:grpSpPr>
          <a:xfrm>
            <a:off x="8379032" y="2509213"/>
            <a:ext cx="558106" cy="558106"/>
            <a:chOff x="2715327" y="2492885"/>
            <a:chExt cx="898072" cy="898072"/>
          </a:xfrm>
        </p:grpSpPr>
        <p:sp>
          <p:nvSpPr>
            <p:cNvPr id="28" name="Oval 27"/>
            <p:cNvSpPr/>
            <p:nvPr/>
          </p:nvSpPr>
          <p:spPr>
            <a:xfrm>
              <a:off x="2715327" y="2492885"/>
              <a:ext cx="898072" cy="898072"/>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AutoShape 117"/>
            <p:cNvSpPr>
              <a:spLocks/>
            </p:cNvSpPr>
            <p:nvPr/>
          </p:nvSpPr>
          <p:spPr bwMode="auto">
            <a:xfrm>
              <a:off x="2949954" y="2781023"/>
              <a:ext cx="428818" cy="3217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8" name="Group 7"/>
          <p:cNvGrpSpPr/>
          <p:nvPr/>
        </p:nvGrpSpPr>
        <p:grpSpPr>
          <a:xfrm>
            <a:off x="9177021" y="2412535"/>
            <a:ext cx="2153062" cy="978549"/>
            <a:chOff x="9177021" y="2412535"/>
            <a:chExt cx="2153062" cy="978549"/>
          </a:xfrm>
        </p:grpSpPr>
        <p:sp>
          <p:nvSpPr>
            <p:cNvPr id="30" name="TextBox 29"/>
            <p:cNvSpPr txBox="1"/>
            <p:nvPr/>
          </p:nvSpPr>
          <p:spPr>
            <a:xfrm flipH="1">
              <a:off x="9177024" y="2412535"/>
              <a:ext cx="2153059" cy="367359"/>
            </a:xfrm>
            <a:prstGeom prst="rect">
              <a:avLst/>
            </a:prstGeom>
            <a:noFill/>
          </p:spPr>
          <p:txBody>
            <a:bodyPr wrap="none" rtlCol="0">
              <a:noAutofit/>
            </a:bodyPr>
            <a:lstStyle/>
            <a:p>
              <a:r>
                <a:rPr lang="en-US" sz="1600" dirty="0">
                  <a:solidFill>
                    <a:schemeClr val="accent1"/>
                  </a:solidFill>
                  <a:latin typeface="Segoe UI Light" panose="020B0502040204020203" pitchFamily="34" charset="0"/>
                  <a:ea typeface="Lato" panose="020F0502020204030203" pitchFamily="34" charset="0"/>
                  <a:cs typeface="Segoe UI Light" panose="020B0502040204020203" pitchFamily="34" charset="0"/>
                </a:rPr>
                <a:t>Option One</a:t>
              </a:r>
              <a:endParaRPr lang="id-ID" sz="1600" dirty="0">
                <a:solidFill>
                  <a:schemeClr val="accent1"/>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1" name="TextBox 30"/>
            <p:cNvSpPr txBox="1"/>
            <p:nvPr/>
          </p:nvSpPr>
          <p:spPr>
            <a:xfrm flipH="1">
              <a:off x="9177021" y="2744753"/>
              <a:ext cx="1926297" cy="646331"/>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7" name="Group 16"/>
          <p:cNvGrpSpPr/>
          <p:nvPr/>
        </p:nvGrpSpPr>
        <p:grpSpPr>
          <a:xfrm>
            <a:off x="8379032" y="3683587"/>
            <a:ext cx="558106" cy="558106"/>
            <a:chOff x="5646487" y="2492885"/>
            <a:chExt cx="898072" cy="898072"/>
          </a:xfrm>
        </p:grpSpPr>
        <p:sp>
          <p:nvSpPr>
            <p:cNvPr id="18" name="Oval 17"/>
            <p:cNvSpPr/>
            <p:nvPr/>
          </p:nvSpPr>
          <p:spPr>
            <a:xfrm>
              <a:off x="5646487" y="2492885"/>
              <a:ext cx="898072" cy="898072"/>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5948185" y="2727145"/>
              <a:ext cx="294676" cy="429552"/>
              <a:chOff x="3582988" y="3510757"/>
              <a:chExt cx="319088" cy="465138"/>
            </a:xfrm>
            <a:solidFill>
              <a:schemeClr val="bg1"/>
            </a:solidFill>
          </p:grpSpPr>
          <p:sp>
            <p:nvSpPr>
              <p:cNvPr id="20"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1"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0" name="Group 9"/>
          <p:cNvGrpSpPr/>
          <p:nvPr/>
        </p:nvGrpSpPr>
        <p:grpSpPr>
          <a:xfrm>
            <a:off x="9177021" y="3582301"/>
            <a:ext cx="2153062" cy="978549"/>
            <a:chOff x="9177021" y="3582301"/>
            <a:chExt cx="2153062" cy="978549"/>
          </a:xfrm>
        </p:grpSpPr>
        <p:sp>
          <p:nvSpPr>
            <p:cNvPr id="32" name="TextBox 31"/>
            <p:cNvSpPr txBox="1"/>
            <p:nvPr/>
          </p:nvSpPr>
          <p:spPr>
            <a:xfrm flipH="1">
              <a:off x="9177024" y="3582301"/>
              <a:ext cx="2153059" cy="367359"/>
            </a:xfrm>
            <a:prstGeom prst="rect">
              <a:avLst/>
            </a:prstGeom>
            <a:noFill/>
          </p:spPr>
          <p:txBody>
            <a:bodyPr wrap="none" rtlCol="0">
              <a:noAutofit/>
            </a:bodyPr>
            <a:lstStyle/>
            <a:p>
              <a:r>
                <a:rPr lang="en-US" sz="1600" dirty="0">
                  <a:solidFill>
                    <a:schemeClr val="accent2"/>
                  </a:solidFill>
                  <a:latin typeface="Segoe UI Light" panose="020B0502040204020203" pitchFamily="34" charset="0"/>
                  <a:ea typeface="Lato" panose="020F0502020204030203" pitchFamily="34" charset="0"/>
                  <a:cs typeface="Segoe UI Light" panose="020B0502040204020203" pitchFamily="34" charset="0"/>
                </a:rPr>
                <a:t>Option Two</a:t>
              </a:r>
              <a:endParaRPr lang="id-ID" sz="1600" dirty="0">
                <a:solidFill>
                  <a:schemeClr val="accent2"/>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3" name="TextBox 32"/>
            <p:cNvSpPr txBox="1"/>
            <p:nvPr/>
          </p:nvSpPr>
          <p:spPr>
            <a:xfrm flipH="1">
              <a:off x="9177021" y="3914519"/>
              <a:ext cx="1926297" cy="646331"/>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22" name="Group 21"/>
          <p:cNvGrpSpPr/>
          <p:nvPr/>
        </p:nvGrpSpPr>
        <p:grpSpPr>
          <a:xfrm>
            <a:off x="8379032" y="4795367"/>
            <a:ext cx="558106" cy="558106"/>
            <a:chOff x="8577816" y="2492885"/>
            <a:chExt cx="898072" cy="898072"/>
          </a:xfrm>
        </p:grpSpPr>
        <p:sp>
          <p:nvSpPr>
            <p:cNvPr id="23" name="Oval 22"/>
            <p:cNvSpPr/>
            <p:nvPr/>
          </p:nvSpPr>
          <p:spPr>
            <a:xfrm>
              <a:off x="8577816" y="2492885"/>
              <a:ext cx="898072" cy="898072"/>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4" name="Group 23"/>
            <p:cNvGrpSpPr/>
            <p:nvPr/>
          </p:nvGrpSpPr>
          <p:grpSpPr>
            <a:xfrm>
              <a:off x="8865954" y="2727145"/>
              <a:ext cx="321796" cy="429552"/>
              <a:chOff x="2639219" y="3510757"/>
              <a:chExt cx="348456" cy="465138"/>
            </a:xfrm>
            <a:solidFill>
              <a:schemeClr val="bg1"/>
            </a:solidFill>
          </p:grpSpPr>
          <p:sp>
            <p:nvSpPr>
              <p:cNvPr id="25" name="AutoShape 115"/>
              <p:cNvSpPr>
                <a:spLocks/>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11" name="Group 10"/>
          <p:cNvGrpSpPr/>
          <p:nvPr/>
        </p:nvGrpSpPr>
        <p:grpSpPr>
          <a:xfrm>
            <a:off x="9177021" y="4752067"/>
            <a:ext cx="2153062" cy="978549"/>
            <a:chOff x="9177021" y="4752067"/>
            <a:chExt cx="2153062" cy="978549"/>
          </a:xfrm>
        </p:grpSpPr>
        <p:sp>
          <p:nvSpPr>
            <p:cNvPr id="34" name="TextBox 33"/>
            <p:cNvSpPr txBox="1"/>
            <p:nvPr/>
          </p:nvSpPr>
          <p:spPr>
            <a:xfrm flipH="1">
              <a:off x="9177024" y="4752067"/>
              <a:ext cx="2153059" cy="367359"/>
            </a:xfrm>
            <a:prstGeom prst="rect">
              <a:avLst/>
            </a:prstGeom>
            <a:noFill/>
          </p:spPr>
          <p:txBody>
            <a:bodyPr wrap="none" rtlCol="0">
              <a:noAutofit/>
            </a:bodyPr>
            <a:lstStyle/>
            <a:p>
              <a:r>
                <a:rPr lang="en-US" sz="1600" dirty="0">
                  <a:solidFill>
                    <a:schemeClr val="accent3"/>
                  </a:solidFill>
                  <a:latin typeface="Segoe UI Light" panose="020B0502040204020203" pitchFamily="34" charset="0"/>
                  <a:ea typeface="Lato" panose="020F0502020204030203" pitchFamily="34" charset="0"/>
                  <a:cs typeface="Segoe UI Light" panose="020B0502040204020203" pitchFamily="34" charset="0"/>
                </a:rPr>
                <a:t>Option Three</a:t>
              </a:r>
              <a:endParaRPr lang="id-ID" sz="1600" dirty="0">
                <a:solidFill>
                  <a:schemeClr val="accent3"/>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5" name="TextBox 34"/>
            <p:cNvSpPr txBox="1"/>
            <p:nvPr/>
          </p:nvSpPr>
          <p:spPr>
            <a:xfrm flipH="1">
              <a:off x="9177021" y="5084285"/>
              <a:ext cx="1926297" cy="646331"/>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sp>
        <p:nvSpPr>
          <p:cNvPr id="61" name="TextBox 60"/>
          <p:cNvSpPr txBox="1"/>
          <p:nvPr/>
        </p:nvSpPr>
        <p:spPr>
          <a:xfrm>
            <a:off x="997134" y="2479169"/>
            <a:ext cx="2934558" cy="830997"/>
          </a:xfrm>
          <a:prstGeom prst="rect">
            <a:avLst/>
          </a:prstGeom>
          <a:noFill/>
        </p:spPr>
        <p:txBody>
          <a:bodyPr wrap="square" rtlCol="0">
            <a:spAutoFit/>
          </a:bodyPr>
          <a:lstStyle/>
          <a:p>
            <a:r>
              <a:rPr lang="en-US"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rPr>
              <a:t>Process Infographic</a:t>
            </a:r>
            <a:endParaRPr lang="id-ID"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63" name="Rectangle 62"/>
          <p:cNvSpPr/>
          <p:nvPr/>
        </p:nvSpPr>
        <p:spPr>
          <a:xfrm>
            <a:off x="997134" y="4803768"/>
            <a:ext cx="2724243" cy="757130"/>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64" name="Rectangle 63"/>
          <p:cNvSpPr/>
          <p:nvPr/>
        </p:nvSpPr>
        <p:spPr>
          <a:xfrm>
            <a:off x="997134" y="4415678"/>
            <a:ext cx="2208429" cy="360291"/>
          </a:xfrm>
          <a:prstGeom prst="rect">
            <a:avLst/>
          </a:prstGeom>
        </p:spPr>
        <p:txBody>
          <a:bodyPr wrap="square">
            <a:spAutoFit/>
          </a:bodyPr>
          <a:lstStyle/>
          <a:p>
            <a:pPr>
              <a:lnSpc>
                <a:spcPct val="120000"/>
              </a:lnSpc>
            </a:pPr>
            <a:r>
              <a:rPr lang="en-US" sz="1600" dirty="0">
                <a:solidFill>
                  <a:schemeClr val="bg1">
                    <a:lumMod val="95000"/>
                  </a:schemeClr>
                </a:solidFill>
                <a:latin typeface="HelveticaNeue medium" panose="00000400000000000000" pitchFamily="2" charset="0"/>
                <a:cs typeface="Segoe UI Light" panose="020B0502040204020203" pitchFamily="34" charset="0"/>
              </a:rPr>
              <a:t>Your title</a:t>
            </a:r>
          </a:p>
        </p:txBody>
      </p:sp>
      <p:sp>
        <p:nvSpPr>
          <p:cNvPr id="65" name="Text Placeholder 4"/>
          <p:cNvSpPr txBox="1">
            <a:spLocks/>
          </p:cNvSpPr>
          <p:nvPr/>
        </p:nvSpPr>
        <p:spPr>
          <a:xfrm flipH="1">
            <a:off x="997134" y="3414245"/>
            <a:ext cx="3086195" cy="770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71" name="Rectangle 70"/>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Infographic Slide</a:t>
            </a:r>
          </a:p>
        </p:txBody>
      </p:sp>
      <p:sp>
        <p:nvSpPr>
          <p:cNvPr id="72" name="Rectangle 71"/>
          <p:cNvSpPr/>
          <p:nvPr/>
        </p:nvSpPr>
        <p:spPr>
          <a:xfrm>
            <a:off x="2628899" y="1289435"/>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614098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750" fill="hold"/>
                                        <p:tgtEl>
                                          <p:spTgt spid="71"/>
                                        </p:tgtEl>
                                        <p:attrNameLst>
                                          <p:attrName>ppt_x</p:attrName>
                                        </p:attrNameLst>
                                      </p:cBhvr>
                                      <p:tavLst>
                                        <p:tav tm="0">
                                          <p:val>
                                            <p:strVal val="#ppt_x"/>
                                          </p:val>
                                        </p:tav>
                                        <p:tav tm="100000">
                                          <p:val>
                                            <p:strVal val="#ppt_x"/>
                                          </p:val>
                                        </p:tav>
                                      </p:tavLst>
                                    </p:anim>
                                    <p:anim calcmode="lin" valueType="num">
                                      <p:cBhvr additive="base">
                                        <p:cTn id="8" dur="750" fill="hold"/>
                                        <p:tgtEl>
                                          <p:spTgt spid="7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750" fill="hold"/>
                                        <p:tgtEl>
                                          <p:spTgt spid="72"/>
                                        </p:tgtEl>
                                        <p:attrNameLst>
                                          <p:attrName>ppt_x</p:attrName>
                                        </p:attrNameLst>
                                      </p:cBhvr>
                                      <p:tavLst>
                                        <p:tav tm="0">
                                          <p:val>
                                            <p:strVal val="#ppt_x"/>
                                          </p:val>
                                        </p:tav>
                                        <p:tav tm="100000">
                                          <p:val>
                                            <p:strVal val="#ppt_x"/>
                                          </p:val>
                                        </p:tav>
                                      </p:tavLst>
                                    </p:anim>
                                    <p:anim calcmode="lin" valueType="num">
                                      <p:cBhvr additive="base">
                                        <p:cTn id="12" dur="750" fill="hold"/>
                                        <p:tgtEl>
                                          <p:spTgt spid="72"/>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75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2" presetClass="entr" presetSubtype="8" decel="100000" fill="hold" grpId="0" nodeType="withEffect">
                                  <p:stCondLst>
                                    <p:cond delay="125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0-#ppt_w/2"/>
                                          </p:val>
                                        </p:tav>
                                        <p:tav tm="100000">
                                          <p:val>
                                            <p:strVal val="#ppt_x"/>
                                          </p:val>
                                        </p:tav>
                                      </p:tavLst>
                                    </p:anim>
                                    <p:anim calcmode="lin" valueType="num">
                                      <p:cBhvr additive="base">
                                        <p:cTn id="21" dur="500" fill="hold"/>
                                        <p:tgtEl>
                                          <p:spTgt spid="61"/>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1500"/>
                                  </p:stCondLst>
                                  <p:childTnLst>
                                    <p:set>
                                      <p:cBhvr>
                                        <p:cTn id="23" dur="1" fill="hold">
                                          <p:stCondLst>
                                            <p:cond delay="0"/>
                                          </p:stCondLst>
                                        </p:cTn>
                                        <p:tgtEl>
                                          <p:spTgt spid="65"/>
                                        </p:tgtEl>
                                        <p:attrNameLst>
                                          <p:attrName>style.visibility</p:attrName>
                                        </p:attrNameLst>
                                      </p:cBhvr>
                                      <p:to>
                                        <p:strVal val="visible"/>
                                      </p:to>
                                    </p:set>
                                    <p:anim calcmode="lin" valueType="num">
                                      <p:cBhvr additive="base">
                                        <p:cTn id="24" dur="500" fill="hold"/>
                                        <p:tgtEl>
                                          <p:spTgt spid="65"/>
                                        </p:tgtEl>
                                        <p:attrNameLst>
                                          <p:attrName>ppt_x</p:attrName>
                                        </p:attrNameLst>
                                      </p:cBhvr>
                                      <p:tavLst>
                                        <p:tav tm="0">
                                          <p:val>
                                            <p:strVal val="0-#ppt_w/2"/>
                                          </p:val>
                                        </p:tav>
                                        <p:tav tm="100000">
                                          <p:val>
                                            <p:strVal val="#ppt_x"/>
                                          </p:val>
                                        </p:tav>
                                      </p:tavLst>
                                    </p:anim>
                                    <p:anim calcmode="lin" valueType="num">
                                      <p:cBhvr additive="base">
                                        <p:cTn id="25" dur="500" fill="hold"/>
                                        <p:tgtEl>
                                          <p:spTgt spid="6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000"/>
                                  </p:stCondLst>
                                  <p:childTnLst>
                                    <p:set>
                                      <p:cBhvr>
                                        <p:cTn id="27" dur="1" fill="hold">
                                          <p:stCondLst>
                                            <p:cond delay="0"/>
                                          </p:stCondLst>
                                        </p:cTn>
                                        <p:tgtEl>
                                          <p:spTgt spid="64"/>
                                        </p:tgtEl>
                                        <p:attrNameLst>
                                          <p:attrName>style.visibility</p:attrName>
                                        </p:attrNameLst>
                                      </p:cBhvr>
                                      <p:to>
                                        <p:strVal val="visible"/>
                                      </p:to>
                                    </p:set>
                                    <p:anim calcmode="lin" valueType="num">
                                      <p:cBhvr additive="base">
                                        <p:cTn id="28" dur="500" fill="hold"/>
                                        <p:tgtEl>
                                          <p:spTgt spid="64"/>
                                        </p:tgtEl>
                                        <p:attrNameLst>
                                          <p:attrName>ppt_x</p:attrName>
                                        </p:attrNameLst>
                                      </p:cBhvr>
                                      <p:tavLst>
                                        <p:tav tm="0">
                                          <p:val>
                                            <p:strVal val="0-#ppt_w/2"/>
                                          </p:val>
                                        </p:tav>
                                        <p:tav tm="100000">
                                          <p:val>
                                            <p:strVal val="#ppt_x"/>
                                          </p:val>
                                        </p:tav>
                                      </p:tavLst>
                                    </p:anim>
                                    <p:anim calcmode="lin" valueType="num">
                                      <p:cBhvr additive="base">
                                        <p:cTn id="29" dur="500" fill="hold"/>
                                        <p:tgtEl>
                                          <p:spTgt spid="6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2250"/>
                                  </p:stCondLst>
                                  <p:childTnLst>
                                    <p:set>
                                      <p:cBhvr>
                                        <p:cTn id="31" dur="1" fill="hold">
                                          <p:stCondLst>
                                            <p:cond delay="0"/>
                                          </p:stCondLst>
                                        </p:cTn>
                                        <p:tgtEl>
                                          <p:spTgt spid="63"/>
                                        </p:tgtEl>
                                        <p:attrNameLst>
                                          <p:attrName>style.visibility</p:attrName>
                                        </p:attrNameLst>
                                      </p:cBhvr>
                                      <p:to>
                                        <p:strVal val="visible"/>
                                      </p:to>
                                    </p:set>
                                    <p:anim calcmode="lin" valueType="num">
                                      <p:cBhvr additive="base">
                                        <p:cTn id="32" dur="500" fill="hold"/>
                                        <p:tgtEl>
                                          <p:spTgt spid="63"/>
                                        </p:tgtEl>
                                        <p:attrNameLst>
                                          <p:attrName>ppt_x</p:attrName>
                                        </p:attrNameLst>
                                      </p:cBhvr>
                                      <p:tavLst>
                                        <p:tav tm="0">
                                          <p:val>
                                            <p:strVal val="0-#ppt_w/2"/>
                                          </p:val>
                                        </p:tav>
                                        <p:tav tm="100000">
                                          <p:val>
                                            <p:strVal val="#ppt_x"/>
                                          </p:val>
                                        </p:tav>
                                      </p:tavLst>
                                    </p:anim>
                                    <p:anim calcmode="lin" valueType="num">
                                      <p:cBhvr additive="base">
                                        <p:cTn id="33" dur="500" fill="hold"/>
                                        <p:tgtEl>
                                          <p:spTgt spid="63"/>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2750"/>
                                  </p:stCondLst>
                                  <p:childTnLst>
                                    <p:set>
                                      <p:cBhvr>
                                        <p:cTn id="35" dur="1" fill="hold">
                                          <p:stCondLst>
                                            <p:cond delay="0"/>
                                          </p:stCondLst>
                                        </p:cTn>
                                        <p:tgtEl>
                                          <p:spTgt spid="27"/>
                                        </p:tgtEl>
                                        <p:attrNameLst>
                                          <p:attrName>style.visibility</p:attrName>
                                        </p:attrNameLst>
                                      </p:cBhvr>
                                      <p:to>
                                        <p:strVal val="visible"/>
                                      </p:to>
                                    </p:set>
                                    <p:anim calcmode="lin" valueType="num">
                                      <p:cBhvr additive="base">
                                        <p:cTn id="36" dur="500" fill="hold"/>
                                        <p:tgtEl>
                                          <p:spTgt spid="27"/>
                                        </p:tgtEl>
                                        <p:attrNameLst>
                                          <p:attrName>ppt_x</p:attrName>
                                        </p:attrNameLst>
                                      </p:cBhvr>
                                      <p:tavLst>
                                        <p:tav tm="0">
                                          <p:val>
                                            <p:strVal val="1+#ppt_w/2"/>
                                          </p:val>
                                        </p:tav>
                                        <p:tav tm="100000">
                                          <p:val>
                                            <p:strVal val="#ppt_x"/>
                                          </p:val>
                                        </p:tav>
                                      </p:tavLst>
                                    </p:anim>
                                    <p:anim calcmode="lin" valueType="num">
                                      <p:cBhvr additive="base">
                                        <p:cTn id="37" dur="500" fill="hold"/>
                                        <p:tgtEl>
                                          <p:spTgt spid="27"/>
                                        </p:tgtEl>
                                        <p:attrNameLst>
                                          <p:attrName>ppt_y</p:attrName>
                                        </p:attrNameLst>
                                      </p:cBhvr>
                                      <p:tavLst>
                                        <p:tav tm="0">
                                          <p:val>
                                            <p:strVal val="#ppt_y"/>
                                          </p:val>
                                        </p:tav>
                                        <p:tav tm="100000">
                                          <p:val>
                                            <p:strVal val="#ppt_y"/>
                                          </p:val>
                                        </p:tav>
                                      </p:tavLst>
                                    </p:anim>
                                  </p:childTnLst>
                                </p:cTn>
                              </p:par>
                              <p:par>
                                <p:cTn id="38" presetID="2" presetClass="entr" presetSubtype="2" decel="100000" fill="hold" nodeType="withEffect">
                                  <p:stCondLst>
                                    <p:cond delay="300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1+#ppt_w/2"/>
                                          </p:val>
                                        </p:tav>
                                        <p:tav tm="100000">
                                          <p:val>
                                            <p:strVal val="#ppt_x"/>
                                          </p:val>
                                        </p:tav>
                                      </p:tavLst>
                                    </p:anim>
                                    <p:anim calcmode="lin" valueType="num">
                                      <p:cBhvr additive="base">
                                        <p:cTn id="41" dur="500" fill="hold"/>
                                        <p:tgtEl>
                                          <p:spTgt spid="8"/>
                                        </p:tgtEl>
                                        <p:attrNameLst>
                                          <p:attrName>ppt_y</p:attrName>
                                        </p:attrNameLst>
                                      </p:cBhvr>
                                      <p:tavLst>
                                        <p:tav tm="0">
                                          <p:val>
                                            <p:strVal val="#ppt_y"/>
                                          </p:val>
                                        </p:tav>
                                        <p:tav tm="100000">
                                          <p:val>
                                            <p:strVal val="#ppt_y"/>
                                          </p:val>
                                        </p:tav>
                                      </p:tavLst>
                                    </p:anim>
                                  </p:childTnLst>
                                </p:cTn>
                              </p:par>
                              <p:par>
                                <p:cTn id="42" presetID="2" presetClass="entr" presetSubtype="2" decel="100000" fill="hold" nodeType="withEffect">
                                  <p:stCondLst>
                                    <p:cond delay="325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fill="hold"/>
                                        <p:tgtEl>
                                          <p:spTgt spid="17"/>
                                        </p:tgtEl>
                                        <p:attrNameLst>
                                          <p:attrName>ppt_x</p:attrName>
                                        </p:attrNameLst>
                                      </p:cBhvr>
                                      <p:tavLst>
                                        <p:tav tm="0">
                                          <p:val>
                                            <p:strVal val="1+#ppt_w/2"/>
                                          </p:val>
                                        </p:tav>
                                        <p:tav tm="100000">
                                          <p:val>
                                            <p:strVal val="#ppt_x"/>
                                          </p:val>
                                        </p:tav>
                                      </p:tavLst>
                                    </p:anim>
                                    <p:anim calcmode="lin" valueType="num">
                                      <p:cBhvr additive="base">
                                        <p:cTn id="45" dur="500" fill="hold"/>
                                        <p:tgtEl>
                                          <p:spTgt spid="17"/>
                                        </p:tgtEl>
                                        <p:attrNameLst>
                                          <p:attrName>ppt_y</p:attrName>
                                        </p:attrNameLst>
                                      </p:cBhvr>
                                      <p:tavLst>
                                        <p:tav tm="0">
                                          <p:val>
                                            <p:strVal val="#ppt_y"/>
                                          </p:val>
                                        </p:tav>
                                        <p:tav tm="100000">
                                          <p:val>
                                            <p:strVal val="#ppt_y"/>
                                          </p:val>
                                        </p:tav>
                                      </p:tavLst>
                                    </p:anim>
                                  </p:childTnLst>
                                </p:cTn>
                              </p:par>
                              <p:par>
                                <p:cTn id="46" presetID="2" presetClass="entr" presetSubtype="2" decel="100000" fill="hold" nodeType="withEffect">
                                  <p:stCondLst>
                                    <p:cond delay="350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1+#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par>
                                <p:cTn id="50" presetID="2" presetClass="entr" presetSubtype="2" decel="100000" fill="hold" nodeType="withEffect">
                                  <p:stCondLst>
                                    <p:cond delay="375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1+#ppt_w/2"/>
                                          </p:val>
                                        </p:tav>
                                        <p:tav tm="100000">
                                          <p:val>
                                            <p:strVal val="#ppt_x"/>
                                          </p:val>
                                        </p:tav>
                                      </p:tavLst>
                                    </p:anim>
                                    <p:anim calcmode="lin" valueType="num">
                                      <p:cBhvr additive="base">
                                        <p:cTn id="53" dur="500" fill="hold"/>
                                        <p:tgtEl>
                                          <p:spTgt spid="22"/>
                                        </p:tgtEl>
                                        <p:attrNameLst>
                                          <p:attrName>ppt_y</p:attrName>
                                        </p:attrNameLst>
                                      </p:cBhvr>
                                      <p:tavLst>
                                        <p:tav tm="0">
                                          <p:val>
                                            <p:strVal val="#ppt_y"/>
                                          </p:val>
                                        </p:tav>
                                        <p:tav tm="100000">
                                          <p:val>
                                            <p:strVal val="#ppt_y"/>
                                          </p:val>
                                        </p:tav>
                                      </p:tavLst>
                                    </p:anim>
                                  </p:childTnLst>
                                </p:cTn>
                              </p:par>
                              <p:par>
                                <p:cTn id="54" presetID="2" presetClass="entr" presetSubtype="2" decel="100000" fill="hold" nodeType="withEffect">
                                  <p:stCondLst>
                                    <p:cond delay="400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1+#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64" grpId="0"/>
      <p:bldP spid="65" grpId="0"/>
      <p:bldP spid="71" grpId="0"/>
      <p:bldP spid="7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946071" y="2389850"/>
            <a:ext cx="4299858" cy="3713836"/>
            <a:chOff x="3331920" y="1608378"/>
            <a:chExt cx="5002934" cy="4321089"/>
          </a:xfrm>
          <a:scene3d>
            <a:camera prst="perspectiveRelaxedModerately" fov="0">
              <a:rot lat="19200000" lon="0" rev="0"/>
            </a:camera>
            <a:lightRig rig="balanced" dir="t"/>
          </a:scene3d>
        </p:grpSpPr>
        <p:sp>
          <p:nvSpPr>
            <p:cNvPr id="3" name="Freeform 8"/>
            <p:cNvSpPr>
              <a:spLocks/>
            </p:cNvSpPr>
            <p:nvPr/>
          </p:nvSpPr>
          <p:spPr bwMode="auto">
            <a:xfrm rot="181664" flipH="1">
              <a:off x="3331920" y="4239812"/>
              <a:ext cx="1426285" cy="1610399"/>
            </a:xfrm>
            <a:custGeom>
              <a:avLst/>
              <a:gdLst>
                <a:gd name="T0" fmla="*/ 0 w 1078"/>
                <a:gd name="T1" fmla="*/ 686 h 1216"/>
                <a:gd name="T2" fmla="*/ 478 w 1078"/>
                <a:gd name="T3" fmla="*/ 1216 h 1216"/>
                <a:gd name="T4" fmla="*/ 1078 w 1078"/>
                <a:gd name="T5" fmla="*/ 112 h 1216"/>
                <a:gd name="T6" fmla="*/ 373 w 1078"/>
                <a:gd name="T7" fmla="*/ 0 h 1216"/>
                <a:gd name="T8" fmla="*/ 0 w 1078"/>
                <a:gd name="T9" fmla="*/ 686 h 1216"/>
              </a:gdLst>
              <a:ahLst/>
              <a:cxnLst>
                <a:cxn ang="0">
                  <a:pos x="T0" y="T1"/>
                </a:cxn>
                <a:cxn ang="0">
                  <a:pos x="T2" y="T3"/>
                </a:cxn>
                <a:cxn ang="0">
                  <a:pos x="T4" y="T5"/>
                </a:cxn>
                <a:cxn ang="0">
                  <a:pos x="T6" y="T7"/>
                </a:cxn>
                <a:cxn ang="0">
                  <a:pos x="T8" y="T9"/>
                </a:cxn>
              </a:cxnLst>
              <a:rect l="0" t="0" r="r" b="b"/>
              <a:pathLst>
                <a:path w="1078" h="1216">
                  <a:moveTo>
                    <a:pt x="0" y="686"/>
                  </a:moveTo>
                  <a:cubicBezTo>
                    <a:pt x="478" y="1216"/>
                    <a:pt x="478" y="1216"/>
                    <a:pt x="478" y="1216"/>
                  </a:cubicBezTo>
                  <a:cubicBezTo>
                    <a:pt x="790" y="935"/>
                    <a:pt x="1009" y="550"/>
                    <a:pt x="1078" y="112"/>
                  </a:cubicBezTo>
                  <a:cubicBezTo>
                    <a:pt x="373" y="0"/>
                    <a:pt x="373" y="0"/>
                    <a:pt x="373" y="0"/>
                  </a:cubicBezTo>
                  <a:cubicBezTo>
                    <a:pt x="330" y="271"/>
                    <a:pt x="194" y="511"/>
                    <a:pt x="0" y="686"/>
                  </a:cubicBezTo>
                  <a:close/>
                </a:path>
              </a:pathLst>
            </a:custGeom>
            <a:solidFill>
              <a:schemeClr val="accent1"/>
            </a:solidFill>
            <a:ln>
              <a:noFill/>
            </a:ln>
            <a:sp3d extrusionH="730250"/>
            <a:extLst/>
          </p:spPr>
          <p:txBody>
            <a:bodyPr vert="horz" wrap="square" lIns="91440" tIns="45720" rIns="91440" bIns="45720" numCol="1" anchor="ctr" anchorCtr="0" compatLnSpc="1">
              <a:prstTxWarp prst="textNoShape">
                <a:avLst/>
              </a:prstTxWarp>
            </a:bodyPr>
            <a:lstStyle/>
            <a:p>
              <a:pPr algn="ctr"/>
              <a:r>
                <a:rPr lang="en-IN" sz="2800" dirty="0">
                  <a:solidFill>
                    <a:schemeClr val="bg1"/>
                  </a:solidFill>
                  <a:latin typeface="HelveticaNeue medium" panose="00000400000000000000" pitchFamily="2" charset="0"/>
                </a:rPr>
                <a:t>01</a:t>
              </a:r>
            </a:p>
          </p:txBody>
        </p:sp>
        <p:sp>
          <p:nvSpPr>
            <p:cNvPr id="4" name="Freeform 21"/>
            <p:cNvSpPr>
              <a:spLocks/>
            </p:cNvSpPr>
            <p:nvPr/>
          </p:nvSpPr>
          <p:spPr bwMode="auto">
            <a:xfrm>
              <a:off x="3350561" y="2734615"/>
              <a:ext cx="1194114" cy="1647456"/>
            </a:xfrm>
            <a:custGeom>
              <a:avLst/>
              <a:gdLst>
                <a:gd name="connsiteX0" fmla="*/ 402520 w 1194114"/>
                <a:gd name="connsiteY0" fmla="*/ 0 h 1647456"/>
                <a:gd name="connsiteX1" fmla="*/ 4075 w 1194114"/>
                <a:gd name="connsiteY1" fmla="*/ 1217410 h 1647456"/>
                <a:gd name="connsiteX2" fmla="*/ 13342 w 1194114"/>
                <a:gd name="connsiteY2" fmla="*/ 1621447 h 1647456"/>
                <a:gd name="connsiteX3" fmla="*/ 449079 w 1194114"/>
                <a:gd name="connsiteY3" fmla="*/ 1575385 h 1647456"/>
                <a:gd name="connsiteX4" fmla="*/ 464248 w 1194114"/>
                <a:gd name="connsiteY4" fmla="*/ 1573781 h 1647456"/>
                <a:gd name="connsiteX5" fmla="*/ 519049 w 1194114"/>
                <a:gd name="connsiteY5" fmla="*/ 1647456 h 1647456"/>
                <a:gd name="connsiteX6" fmla="*/ 555421 w 1194114"/>
                <a:gd name="connsiteY6" fmla="*/ 1564143 h 1647456"/>
                <a:gd name="connsiteX7" fmla="*/ 556694 w 1194114"/>
                <a:gd name="connsiteY7" fmla="*/ 1564008 h 1647456"/>
                <a:gd name="connsiteX8" fmla="*/ 953194 w 1194114"/>
                <a:gd name="connsiteY8" fmla="*/ 1522094 h 1647456"/>
                <a:gd name="connsiteX9" fmla="*/ 946576 w 1194114"/>
                <a:gd name="connsiteY9" fmla="*/ 1310140 h 1647456"/>
                <a:gd name="connsiteX10" fmla="*/ 1194114 w 1194114"/>
                <a:gd name="connsiteY10" fmla="*/ 515313 h 1647456"/>
                <a:gd name="connsiteX11" fmla="*/ 402520 w 1194114"/>
                <a:gd name="connsiteY11" fmla="*/ 0 h 164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94114" h="1647456">
                  <a:moveTo>
                    <a:pt x="402520" y="0"/>
                  </a:moveTo>
                  <a:cubicBezTo>
                    <a:pt x="173514" y="352373"/>
                    <a:pt x="29226" y="767008"/>
                    <a:pt x="4075" y="1217410"/>
                  </a:cubicBezTo>
                  <a:cubicBezTo>
                    <a:pt x="-3867" y="1353855"/>
                    <a:pt x="104" y="1488976"/>
                    <a:pt x="13342" y="1621447"/>
                  </a:cubicBezTo>
                  <a:cubicBezTo>
                    <a:pt x="189564" y="1602818"/>
                    <a:pt x="332745" y="1587682"/>
                    <a:pt x="449079" y="1575385"/>
                  </a:cubicBezTo>
                  <a:lnTo>
                    <a:pt x="464248" y="1573781"/>
                  </a:lnTo>
                  <a:lnTo>
                    <a:pt x="519049" y="1647456"/>
                  </a:lnTo>
                  <a:lnTo>
                    <a:pt x="555421" y="1564143"/>
                  </a:lnTo>
                  <a:lnTo>
                    <a:pt x="556694" y="1564008"/>
                  </a:lnTo>
                  <a:cubicBezTo>
                    <a:pt x="953194" y="1522094"/>
                    <a:pt x="953194" y="1522094"/>
                    <a:pt x="953194" y="1522094"/>
                  </a:cubicBezTo>
                  <a:cubicBezTo>
                    <a:pt x="946576" y="1453209"/>
                    <a:pt x="943928" y="1382999"/>
                    <a:pt x="946576" y="1310140"/>
                  </a:cubicBezTo>
                  <a:cubicBezTo>
                    <a:pt x="955842" y="1017379"/>
                    <a:pt x="1045856" y="744488"/>
                    <a:pt x="1194114" y="515313"/>
                  </a:cubicBezTo>
                  <a:cubicBezTo>
                    <a:pt x="402520" y="0"/>
                    <a:pt x="402520" y="0"/>
                    <a:pt x="402520" y="0"/>
                  </a:cubicBezTo>
                  <a:close/>
                </a:path>
              </a:pathLst>
            </a:custGeom>
            <a:solidFill>
              <a:schemeClr val="accent2"/>
            </a:solidFill>
            <a:ln>
              <a:noFill/>
            </a:ln>
            <a:sp3d extrusionH="730250"/>
            <a:extLst/>
          </p:spPr>
          <p:txBody>
            <a:bodyPr vert="horz" wrap="square" lIns="91440" tIns="45720" rIns="91440" bIns="45720" numCol="1" anchor="ctr" anchorCtr="0" compatLnSpc="1">
              <a:prstTxWarp prst="textNoShape">
                <a:avLst/>
              </a:prstTxWarp>
              <a:noAutofit/>
            </a:bodyPr>
            <a:lstStyle/>
            <a:p>
              <a:pPr lvl="0" algn="ctr"/>
              <a:r>
                <a:rPr lang="en-IN" sz="2800" dirty="0">
                  <a:solidFill>
                    <a:prstClr val="white"/>
                  </a:solidFill>
                  <a:latin typeface="HelveticaNeue medium" panose="00000400000000000000" pitchFamily="2" charset="0"/>
                </a:rPr>
                <a:t>02</a:t>
              </a:r>
            </a:p>
          </p:txBody>
        </p:sp>
        <p:sp>
          <p:nvSpPr>
            <p:cNvPr id="5" name="Freeform 22"/>
            <p:cNvSpPr>
              <a:spLocks/>
            </p:cNvSpPr>
            <p:nvPr/>
          </p:nvSpPr>
          <p:spPr bwMode="auto">
            <a:xfrm>
              <a:off x="3756153" y="1727100"/>
              <a:ext cx="1614083" cy="1529389"/>
            </a:xfrm>
            <a:custGeom>
              <a:avLst/>
              <a:gdLst>
                <a:gd name="connsiteX0" fmla="*/ 1321456 w 1614083"/>
                <a:gd name="connsiteY0" fmla="*/ 0 h 1529389"/>
                <a:gd name="connsiteX1" fmla="*/ 0 w 1614083"/>
                <a:gd name="connsiteY1" fmla="*/ 1014296 h 1529389"/>
                <a:gd name="connsiteX2" fmla="*/ 261361 w 1614083"/>
                <a:gd name="connsiteY2" fmla="*/ 1184317 h 1529389"/>
                <a:gd name="connsiteX3" fmla="*/ 365518 w 1614083"/>
                <a:gd name="connsiteY3" fmla="*/ 1252074 h 1529389"/>
                <a:gd name="connsiteX4" fmla="*/ 361330 w 1614083"/>
                <a:gd name="connsiteY4" fmla="*/ 1331625 h 1529389"/>
                <a:gd name="connsiteX5" fmla="*/ 432579 w 1614083"/>
                <a:gd name="connsiteY5" fmla="*/ 1295698 h 1529389"/>
                <a:gd name="connsiteX6" fmla="*/ 457768 w 1614083"/>
                <a:gd name="connsiteY6" fmla="*/ 1312084 h 1529389"/>
                <a:gd name="connsiteX7" fmla="*/ 791815 w 1614083"/>
                <a:gd name="connsiteY7" fmla="*/ 1529389 h 1529389"/>
                <a:gd name="connsiteX8" fmla="*/ 1614083 w 1614083"/>
                <a:gd name="connsiteY8" fmla="*/ 899096 h 1529389"/>
                <a:gd name="connsiteX9" fmla="*/ 1321456 w 1614083"/>
                <a:gd name="connsiteY9" fmla="*/ 0 h 152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4083" h="1529389">
                  <a:moveTo>
                    <a:pt x="1321456" y="0"/>
                  </a:moveTo>
                  <a:cubicBezTo>
                    <a:pt x="775925" y="177436"/>
                    <a:pt x="308517" y="538928"/>
                    <a:pt x="0" y="1014296"/>
                  </a:cubicBezTo>
                  <a:cubicBezTo>
                    <a:pt x="98977" y="1078683"/>
                    <a:pt x="185582" y="1135021"/>
                    <a:pt x="261361" y="1184317"/>
                  </a:cubicBezTo>
                  <a:lnTo>
                    <a:pt x="365518" y="1252074"/>
                  </a:lnTo>
                  <a:lnTo>
                    <a:pt x="361330" y="1331625"/>
                  </a:lnTo>
                  <a:lnTo>
                    <a:pt x="432579" y="1295698"/>
                  </a:lnTo>
                  <a:lnTo>
                    <a:pt x="457768" y="1312084"/>
                  </a:lnTo>
                  <a:cubicBezTo>
                    <a:pt x="791815" y="1529389"/>
                    <a:pt x="791815" y="1529389"/>
                    <a:pt x="791815" y="1529389"/>
                  </a:cubicBezTo>
                  <a:cubicBezTo>
                    <a:pt x="985134" y="1234105"/>
                    <a:pt x="1273788" y="1009000"/>
                    <a:pt x="1614083" y="899096"/>
                  </a:cubicBezTo>
                  <a:cubicBezTo>
                    <a:pt x="1321456" y="0"/>
                    <a:pt x="1321456" y="0"/>
                    <a:pt x="1321456" y="0"/>
                  </a:cubicBezTo>
                  <a:close/>
                </a:path>
              </a:pathLst>
            </a:custGeom>
            <a:solidFill>
              <a:schemeClr val="accent3"/>
            </a:solidFill>
            <a:ln>
              <a:noFill/>
            </a:ln>
            <a:sp3d extrusionH="730250"/>
            <a:extLst/>
          </p:spPr>
          <p:txBody>
            <a:bodyPr vert="horz" wrap="square" lIns="91440" tIns="45720" rIns="91440" bIns="45720" numCol="1" anchor="ctr" anchorCtr="0" compatLnSpc="1">
              <a:prstTxWarp prst="textNoShape">
                <a:avLst/>
              </a:prstTxWarp>
              <a:noAutofit/>
            </a:bodyPr>
            <a:lstStyle/>
            <a:p>
              <a:pPr lvl="0" algn="ctr"/>
              <a:r>
                <a:rPr lang="en-IN" sz="2800" dirty="0">
                  <a:solidFill>
                    <a:prstClr val="white"/>
                  </a:solidFill>
                  <a:latin typeface="HelveticaNeue medium" panose="00000400000000000000" pitchFamily="2" charset="0"/>
                </a:rPr>
                <a:t>03</a:t>
              </a:r>
            </a:p>
          </p:txBody>
        </p:sp>
        <p:sp>
          <p:nvSpPr>
            <p:cNvPr id="6" name="Freeform 23"/>
            <p:cNvSpPr>
              <a:spLocks/>
            </p:cNvSpPr>
            <p:nvPr/>
          </p:nvSpPr>
          <p:spPr bwMode="auto">
            <a:xfrm>
              <a:off x="5073704" y="1608378"/>
              <a:ext cx="1666863" cy="1048614"/>
            </a:xfrm>
            <a:custGeom>
              <a:avLst/>
              <a:gdLst>
                <a:gd name="connsiteX0" fmla="*/ 675839 w 1666862"/>
                <a:gd name="connsiteY0" fmla="*/ 1745 h 1048615"/>
                <a:gd name="connsiteX1" fmla="*/ 0 w 1666862"/>
                <a:gd name="connsiteY1" fmla="*/ 121998 h 1048615"/>
                <a:gd name="connsiteX2" fmla="*/ 135654 w 1666862"/>
                <a:gd name="connsiteY2" fmla="*/ 538711 h 1048615"/>
                <a:gd name="connsiteX3" fmla="*/ 139328 w 1666862"/>
                <a:gd name="connsiteY3" fmla="*/ 549997 h 1048615"/>
                <a:gd name="connsiteX4" fmla="*/ 80345 w 1666862"/>
                <a:gd name="connsiteY4" fmla="*/ 621856 h 1048615"/>
                <a:gd name="connsiteX5" fmla="*/ 167524 w 1666862"/>
                <a:gd name="connsiteY5" fmla="*/ 636612 h 1048615"/>
                <a:gd name="connsiteX6" fmla="*/ 169156 w 1666862"/>
                <a:gd name="connsiteY6" fmla="*/ 641628 h 1048615"/>
                <a:gd name="connsiteX7" fmla="*/ 292595 w 1666862"/>
                <a:gd name="connsiteY7" fmla="*/ 1020817 h 1048615"/>
                <a:gd name="connsiteX8" fmla="*/ 819530 w 1666862"/>
                <a:gd name="connsiteY8" fmla="*/ 946687 h 1048615"/>
                <a:gd name="connsiteX9" fmla="*/ 1327929 w 1666862"/>
                <a:gd name="connsiteY9" fmla="*/ 1048615 h 1048615"/>
                <a:gd name="connsiteX10" fmla="*/ 1666862 w 1666862"/>
                <a:gd name="connsiteY10" fmla="*/ 165682 h 1048615"/>
                <a:gd name="connsiteX11" fmla="*/ 912207 w 1666862"/>
                <a:gd name="connsiteY11" fmla="*/ 4185 h 1048615"/>
                <a:gd name="connsiteX12" fmla="*/ 675839 w 1666862"/>
                <a:gd name="connsiteY12" fmla="*/ 1745 h 104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66862" h="1048615">
                  <a:moveTo>
                    <a:pt x="675839" y="1745"/>
                  </a:moveTo>
                  <a:cubicBezTo>
                    <a:pt x="441623" y="10556"/>
                    <a:pt x="214481" y="52502"/>
                    <a:pt x="0" y="121998"/>
                  </a:cubicBezTo>
                  <a:cubicBezTo>
                    <a:pt x="54862" y="290527"/>
                    <a:pt x="99437" y="427456"/>
                    <a:pt x="135654" y="538711"/>
                  </a:cubicBezTo>
                  <a:lnTo>
                    <a:pt x="139328" y="549997"/>
                  </a:lnTo>
                  <a:lnTo>
                    <a:pt x="80345" y="621856"/>
                  </a:lnTo>
                  <a:lnTo>
                    <a:pt x="167524" y="636612"/>
                  </a:lnTo>
                  <a:lnTo>
                    <a:pt x="169156" y="641628"/>
                  </a:lnTo>
                  <a:cubicBezTo>
                    <a:pt x="292595" y="1020817"/>
                    <a:pt x="292595" y="1020817"/>
                    <a:pt x="292595" y="1020817"/>
                  </a:cubicBezTo>
                  <a:cubicBezTo>
                    <a:pt x="458089" y="966543"/>
                    <a:pt x="635500" y="940069"/>
                    <a:pt x="819530" y="946687"/>
                  </a:cubicBezTo>
                  <a:cubicBezTo>
                    <a:pt x="998264" y="951982"/>
                    <a:pt x="1169054" y="987723"/>
                    <a:pt x="1327929" y="1048615"/>
                  </a:cubicBezTo>
                  <a:cubicBezTo>
                    <a:pt x="1666862" y="165682"/>
                    <a:pt x="1666862" y="165682"/>
                    <a:pt x="1666862" y="165682"/>
                  </a:cubicBezTo>
                  <a:cubicBezTo>
                    <a:pt x="1431198" y="75667"/>
                    <a:pt x="1178322" y="20070"/>
                    <a:pt x="912207" y="4185"/>
                  </a:cubicBezTo>
                  <a:cubicBezTo>
                    <a:pt x="832769" y="-448"/>
                    <a:pt x="753911" y="-1192"/>
                    <a:pt x="675839" y="1745"/>
                  </a:cubicBezTo>
                  <a:close/>
                </a:path>
              </a:pathLst>
            </a:custGeom>
            <a:solidFill>
              <a:schemeClr val="accent4"/>
            </a:solidFill>
            <a:ln>
              <a:noFill/>
            </a:ln>
            <a:sp3d extrusionH="730250"/>
            <a:extLst/>
          </p:spPr>
          <p:txBody>
            <a:bodyPr vert="horz" wrap="square" lIns="91440" tIns="45720" rIns="91440" bIns="45720" numCol="1" anchor="ctr" anchorCtr="0" compatLnSpc="1">
              <a:prstTxWarp prst="textNoShape">
                <a:avLst/>
              </a:prstTxWarp>
              <a:noAutofit/>
            </a:bodyPr>
            <a:lstStyle/>
            <a:p>
              <a:pPr lvl="0" algn="ctr"/>
              <a:r>
                <a:rPr lang="en-IN" sz="2800" dirty="0">
                  <a:solidFill>
                    <a:prstClr val="white"/>
                  </a:solidFill>
                  <a:latin typeface="HelveticaNeue medium" panose="00000400000000000000" pitchFamily="2" charset="0"/>
                </a:rPr>
                <a:t>04</a:t>
              </a:r>
            </a:p>
          </p:txBody>
        </p:sp>
        <p:sp>
          <p:nvSpPr>
            <p:cNvPr id="7" name="Freeform 24"/>
            <p:cNvSpPr>
              <a:spLocks/>
            </p:cNvSpPr>
            <p:nvPr/>
          </p:nvSpPr>
          <p:spPr bwMode="auto">
            <a:xfrm>
              <a:off x="6402692" y="1774548"/>
              <a:ext cx="1603036" cy="1555165"/>
            </a:xfrm>
            <a:custGeom>
              <a:avLst/>
              <a:gdLst>
                <a:gd name="connsiteX0" fmla="*/ 338875 w 1603036"/>
                <a:gd name="connsiteY0" fmla="*/ 0 h 1555166"/>
                <a:gd name="connsiteX1" fmla="*/ 181765 w 1603036"/>
                <a:gd name="connsiteY1" fmla="*/ 409289 h 1555166"/>
                <a:gd name="connsiteX2" fmla="*/ 178048 w 1603036"/>
                <a:gd name="connsiteY2" fmla="*/ 418971 h 1555166"/>
                <a:gd name="connsiteX3" fmla="*/ 96095 w 1603036"/>
                <a:gd name="connsiteY3" fmla="*/ 431680 h 1555166"/>
                <a:gd name="connsiteX4" fmla="*/ 148135 w 1603036"/>
                <a:gd name="connsiteY4" fmla="*/ 496898 h 1555166"/>
                <a:gd name="connsiteX5" fmla="*/ 142963 w 1603036"/>
                <a:gd name="connsiteY5" fmla="*/ 510372 h 1555166"/>
                <a:gd name="connsiteX6" fmla="*/ 0 w 1603036"/>
                <a:gd name="connsiteY6" fmla="*/ 882805 h 1555166"/>
                <a:gd name="connsiteX7" fmla="*/ 784972 w 1603036"/>
                <a:gd name="connsiteY7" fmla="*/ 1555166 h 1555166"/>
                <a:gd name="connsiteX8" fmla="*/ 1603036 w 1603036"/>
                <a:gd name="connsiteY8" fmla="*/ 1082660 h 1555166"/>
                <a:gd name="connsiteX9" fmla="*/ 338875 w 1603036"/>
                <a:gd name="connsiteY9" fmla="*/ 0 h 155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3036" h="1555166">
                  <a:moveTo>
                    <a:pt x="338875" y="0"/>
                  </a:moveTo>
                  <a:cubicBezTo>
                    <a:pt x="275336" y="165526"/>
                    <a:pt x="223710" y="300016"/>
                    <a:pt x="181765" y="409289"/>
                  </a:cubicBezTo>
                  <a:lnTo>
                    <a:pt x="178048" y="418971"/>
                  </a:lnTo>
                  <a:lnTo>
                    <a:pt x="96095" y="431680"/>
                  </a:lnTo>
                  <a:lnTo>
                    <a:pt x="148135" y="496898"/>
                  </a:lnTo>
                  <a:lnTo>
                    <a:pt x="142963" y="510372"/>
                  </a:lnTo>
                  <a:cubicBezTo>
                    <a:pt x="0" y="882805"/>
                    <a:pt x="0" y="882805"/>
                    <a:pt x="0" y="882805"/>
                  </a:cubicBezTo>
                  <a:cubicBezTo>
                    <a:pt x="332256" y="1011189"/>
                    <a:pt x="608916" y="1250751"/>
                    <a:pt x="784972" y="1555166"/>
                  </a:cubicBezTo>
                  <a:cubicBezTo>
                    <a:pt x="1603036" y="1082660"/>
                    <a:pt x="1603036" y="1082660"/>
                    <a:pt x="1603036" y="1082660"/>
                  </a:cubicBezTo>
                  <a:cubicBezTo>
                    <a:pt x="1321082" y="592949"/>
                    <a:pt x="876309" y="206473"/>
                    <a:pt x="338875" y="0"/>
                  </a:cubicBezTo>
                  <a:close/>
                </a:path>
              </a:pathLst>
            </a:custGeom>
            <a:solidFill>
              <a:schemeClr val="accent5"/>
            </a:solidFill>
            <a:ln>
              <a:noFill/>
            </a:ln>
            <a:sp3d extrusionH="730250"/>
            <a:extLst/>
          </p:spPr>
          <p:txBody>
            <a:bodyPr vert="horz" wrap="square" lIns="91440" tIns="45720" rIns="91440" bIns="45720" numCol="1" anchor="ctr" anchorCtr="0" compatLnSpc="1">
              <a:prstTxWarp prst="textNoShape">
                <a:avLst/>
              </a:prstTxWarp>
              <a:noAutofit/>
            </a:bodyPr>
            <a:lstStyle/>
            <a:p>
              <a:pPr lvl="0" algn="ctr"/>
              <a:r>
                <a:rPr lang="en-IN" sz="2800" dirty="0">
                  <a:solidFill>
                    <a:prstClr val="white"/>
                  </a:solidFill>
                  <a:latin typeface="HelveticaNeue medium" panose="00000400000000000000" pitchFamily="2" charset="0"/>
                </a:rPr>
                <a:t>05</a:t>
              </a:r>
            </a:p>
          </p:txBody>
        </p:sp>
        <p:sp>
          <p:nvSpPr>
            <p:cNvPr id="8" name="Freeform 34"/>
            <p:cNvSpPr>
              <a:spLocks/>
            </p:cNvSpPr>
            <p:nvPr/>
          </p:nvSpPr>
          <p:spPr bwMode="auto">
            <a:xfrm>
              <a:off x="6891127" y="2846018"/>
              <a:ext cx="1443727" cy="3083449"/>
            </a:xfrm>
            <a:custGeom>
              <a:avLst/>
              <a:gdLst>
                <a:gd name="connsiteX0" fmla="*/ 1109815 w 1443727"/>
                <a:gd name="connsiteY0" fmla="*/ 0 h 3083449"/>
                <a:gd name="connsiteX1" fmla="*/ 1439513 w 1443727"/>
                <a:gd name="connsiteY1" fmla="*/ 1387227 h 3083449"/>
                <a:gd name="connsiteX2" fmla="*/ 1429252 w 1443727"/>
                <a:gd name="connsiteY2" fmla="*/ 1513308 h 3083449"/>
                <a:gd name="connsiteX3" fmla="*/ 1414528 w 1443727"/>
                <a:gd name="connsiteY3" fmla="*/ 1625952 h 3083449"/>
                <a:gd name="connsiteX4" fmla="*/ 1415862 w 1443727"/>
                <a:gd name="connsiteY4" fmla="*/ 1626164 h 3083449"/>
                <a:gd name="connsiteX5" fmla="*/ 770898 w 1443727"/>
                <a:gd name="connsiteY5" fmla="*/ 2942361 h 3083449"/>
                <a:gd name="connsiteX6" fmla="*/ 626899 w 1443727"/>
                <a:gd name="connsiteY6" fmla="*/ 3083449 h 3083449"/>
                <a:gd name="connsiteX7" fmla="*/ 456583 w 1443727"/>
                <a:gd name="connsiteY7" fmla="*/ 2594697 h 3083449"/>
                <a:gd name="connsiteX8" fmla="*/ 0 w 1443727"/>
                <a:gd name="connsiteY8" fmla="*/ 2376107 h 3083449"/>
                <a:gd name="connsiteX9" fmla="*/ 82145 w 1443727"/>
                <a:gd name="connsiteY9" fmla="*/ 2295479 h 3083449"/>
                <a:gd name="connsiteX10" fmla="*/ 460065 w 1443727"/>
                <a:gd name="connsiteY10" fmla="*/ 1594068 h 3083449"/>
                <a:gd name="connsiteX11" fmla="*/ 480808 w 1443727"/>
                <a:gd name="connsiteY11" fmla="*/ 1489351 h 3083449"/>
                <a:gd name="connsiteX12" fmla="*/ 479549 w 1443727"/>
                <a:gd name="connsiteY12" fmla="*/ 1489151 h 3083449"/>
                <a:gd name="connsiteX13" fmla="*/ 498086 w 1443727"/>
                <a:gd name="connsiteY13" fmla="*/ 1294569 h 3083449"/>
                <a:gd name="connsiteX14" fmla="*/ 291528 w 1443727"/>
                <a:gd name="connsiteY14" fmla="*/ 472557 h 3083449"/>
                <a:gd name="connsiteX15" fmla="*/ 636743 w 1443727"/>
                <a:gd name="connsiteY15" fmla="*/ 273197 h 3083449"/>
                <a:gd name="connsiteX16" fmla="*/ 673277 w 1443727"/>
                <a:gd name="connsiteY16" fmla="*/ 252099 h 3083449"/>
                <a:gd name="connsiteX17" fmla="*/ 673421 w 1443727"/>
                <a:gd name="connsiteY17" fmla="*/ 179207 h 3083449"/>
                <a:gd name="connsiteX18" fmla="*/ 736612 w 1443727"/>
                <a:gd name="connsiteY18" fmla="*/ 215523 h 3083449"/>
                <a:gd name="connsiteX19" fmla="*/ 839717 w 1443727"/>
                <a:gd name="connsiteY19" fmla="*/ 155981 h 3083449"/>
                <a:gd name="connsiteX20" fmla="*/ 1109815 w 1443727"/>
                <a:gd name="connsiteY20" fmla="*/ 0 h 3083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43727" h="3083449">
                  <a:moveTo>
                    <a:pt x="1109815" y="0"/>
                  </a:moveTo>
                  <a:cubicBezTo>
                    <a:pt x="1345503" y="406373"/>
                    <a:pt x="1468643" y="884225"/>
                    <a:pt x="1439513" y="1387227"/>
                  </a:cubicBezTo>
                  <a:cubicBezTo>
                    <a:pt x="1436865" y="1429585"/>
                    <a:pt x="1433555" y="1471612"/>
                    <a:pt x="1429252" y="1513308"/>
                  </a:cubicBezTo>
                  <a:lnTo>
                    <a:pt x="1414528" y="1625952"/>
                  </a:lnTo>
                  <a:lnTo>
                    <a:pt x="1415862" y="1626164"/>
                  </a:lnTo>
                  <a:cubicBezTo>
                    <a:pt x="1335981" y="2133718"/>
                    <a:pt x="1104152" y="2587533"/>
                    <a:pt x="770898" y="2942361"/>
                  </a:cubicBezTo>
                  <a:lnTo>
                    <a:pt x="626899" y="3083449"/>
                  </a:lnTo>
                  <a:lnTo>
                    <a:pt x="456583" y="2594697"/>
                  </a:lnTo>
                  <a:lnTo>
                    <a:pt x="0" y="2376107"/>
                  </a:lnTo>
                  <a:lnTo>
                    <a:pt x="82145" y="2295479"/>
                  </a:lnTo>
                  <a:cubicBezTo>
                    <a:pt x="263423" y="2102100"/>
                    <a:pt x="396324" y="1861560"/>
                    <a:pt x="460065" y="1594068"/>
                  </a:cubicBezTo>
                  <a:lnTo>
                    <a:pt x="480808" y="1489351"/>
                  </a:lnTo>
                  <a:lnTo>
                    <a:pt x="479549" y="1489151"/>
                  </a:lnTo>
                  <a:cubicBezTo>
                    <a:pt x="488817" y="1425614"/>
                    <a:pt x="495438" y="1360753"/>
                    <a:pt x="498086" y="1294569"/>
                  </a:cubicBezTo>
                  <a:cubicBezTo>
                    <a:pt x="507355" y="995415"/>
                    <a:pt x="430558" y="713469"/>
                    <a:pt x="291528" y="472557"/>
                  </a:cubicBezTo>
                  <a:cubicBezTo>
                    <a:pt x="291528" y="472557"/>
                    <a:pt x="291528" y="472557"/>
                    <a:pt x="636743" y="273197"/>
                  </a:cubicBezTo>
                  <a:lnTo>
                    <a:pt x="673277" y="252099"/>
                  </a:lnTo>
                  <a:lnTo>
                    <a:pt x="673421" y="179207"/>
                  </a:lnTo>
                  <a:lnTo>
                    <a:pt x="736612" y="215523"/>
                  </a:lnTo>
                  <a:lnTo>
                    <a:pt x="839717" y="155981"/>
                  </a:lnTo>
                  <a:cubicBezTo>
                    <a:pt x="918029" y="110756"/>
                    <a:pt x="1007529" y="59070"/>
                    <a:pt x="1109815" y="0"/>
                  </a:cubicBezTo>
                  <a:close/>
                </a:path>
              </a:pathLst>
            </a:custGeom>
            <a:solidFill>
              <a:schemeClr val="accent6"/>
            </a:solidFill>
            <a:ln>
              <a:noFill/>
            </a:ln>
            <a:sp3d extrusionH="730250"/>
            <a:extLst/>
          </p:spPr>
          <p:txBody>
            <a:bodyPr vert="horz" wrap="square" lIns="91440" tIns="45720" rIns="0" bIns="288000" numCol="1" anchor="ctr" anchorCtr="0" compatLnSpc="1">
              <a:prstTxWarp prst="textNoShape">
                <a:avLst/>
              </a:prstTxWarp>
              <a:noAutofit/>
            </a:bodyPr>
            <a:lstStyle/>
            <a:p>
              <a:pPr lvl="0" algn="ctr"/>
              <a:r>
                <a:rPr lang="en-IN" sz="2800" dirty="0">
                  <a:solidFill>
                    <a:prstClr val="white"/>
                  </a:solidFill>
                  <a:latin typeface="HelveticaNeue medium" panose="00000400000000000000" pitchFamily="2" charset="0"/>
                </a:rPr>
                <a:t>   06</a:t>
              </a:r>
            </a:p>
          </p:txBody>
        </p:sp>
      </p:grpSp>
      <p:grpSp>
        <p:nvGrpSpPr>
          <p:cNvPr id="60" name="Group 59"/>
          <p:cNvGrpSpPr/>
          <p:nvPr/>
        </p:nvGrpSpPr>
        <p:grpSpPr>
          <a:xfrm>
            <a:off x="601755" y="3614341"/>
            <a:ext cx="2309883" cy="797227"/>
            <a:chOff x="601755" y="3614341"/>
            <a:chExt cx="2309883" cy="797227"/>
          </a:xfrm>
        </p:grpSpPr>
        <p:sp>
          <p:nvSpPr>
            <p:cNvPr id="13" name="TextBox 12"/>
            <p:cNvSpPr txBox="1"/>
            <p:nvPr/>
          </p:nvSpPr>
          <p:spPr>
            <a:xfrm flipH="1">
              <a:off x="1332044" y="3614341"/>
              <a:ext cx="1579594" cy="367359"/>
            </a:xfrm>
            <a:prstGeom prst="rect">
              <a:avLst/>
            </a:prstGeom>
            <a:noFill/>
          </p:spPr>
          <p:txBody>
            <a:bodyPr wrap="none" rtlCol="0">
              <a:noAutofit/>
            </a:bodyPr>
            <a:lstStyle/>
            <a:p>
              <a:pPr algn="r"/>
              <a:r>
                <a:rPr lang="en-US" sz="1600" dirty="0">
                  <a:solidFill>
                    <a:schemeClr val="accent2"/>
                  </a:solidFill>
                  <a:latin typeface="HelveticaNeue light" panose="00000400000000000000" pitchFamily="2" charset="0"/>
                  <a:ea typeface="Lato" panose="020F0502020204030203" pitchFamily="34" charset="0"/>
                  <a:cs typeface="Segoe UI Light" panose="020B0502040204020203" pitchFamily="34" charset="0"/>
                </a:rPr>
                <a:t>Option Two</a:t>
              </a:r>
              <a:endParaRPr lang="id-ID" sz="1600" dirty="0">
                <a:solidFill>
                  <a:schemeClr val="accent2"/>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14" name="TextBox 13"/>
            <p:cNvSpPr txBox="1"/>
            <p:nvPr/>
          </p:nvSpPr>
          <p:spPr>
            <a:xfrm flipH="1">
              <a:off x="601755" y="3949903"/>
              <a:ext cx="2309883" cy="461665"/>
            </a:xfrm>
            <a:prstGeom prst="rect">
              <a:avLst/>
            </a:prstGeom>
            <a:noFill/>
          </p:spPr>
          <p:txBody>
            <a:bodyPr wrap="square" rtlCol="0">
              <a:spAutoFit/>
            </a:bodyPr>
            <a:lstStyle/>
            <a:p>
              <a:pPr algn="r"/>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22" name="Group 21"/>
          <p:cNvGrpSpPr/>
          <p:nvPr/>
        </p:nvGrpSpPr>
        <p:grpSpPr>
          <a:xfrm>
            <a:off x="3031343" y="3697815"/>
            <a:ext cx="570454" cy="570454"/>
            <a:chOff x="1600116" y="3047170"/>
            <a:chExt cx="570454" cy="570454"/>
          </a:xfrm>
        </p:grpSpPr>
        <p:sp>
          <p:nvSpPr>
            <p:cNvPr id="23" name="Oval 22"/>
            <p:cNvSpPr/>
            <p:nvPr/>
          </p:nvSpPr>
          <p:spPr>
            <a:xfrm>
              <a:off x="1600116" y="3047170"/>
              <a:ext cx="570454" cy="570454"/>
            </a:xfrm>
            <a:prstGeom prst="ellipse">
              <a:avLst/>
            </a:prstGeom>
            <a:solidFill>
              <a:schemeClr val="accent2"/>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p>
          </p:txBody>
        </p:sp>
        <p:grpSp>
          <p:nvGrpSpPr>
            <p:cNvPr id="24" name="Group 23"/>
            <p:cNvGrpSpPr/>
            <p:nvPr/>
          </p:nvGrpSpPr>
          <p:grpSpPr>
            <a:xfrm>
              <a:off x="1778980" y="3226034"/>
              <a:ext cx="212726" cy="212726"/>
              <a:chOff x="3498967" y="3049909"/>
              <a:chExt cx="464344" cy="464344"/>
            </a:xfrm>
            <a:solidFill>
              <a:schemeClr val="bg1"/>
            </a:solidFill>
          </p:grpSpPr>
          <p:sp>
            <p:nvSpPr>
              <p:cNvPr id="25"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7" name="Group 56"/>
          <p:cNvGrpSpPr/>
          <p:nvPr/>
        </p:nvGrpSpPr>
        <p:grpSpPr>
          <a:xfrm>
            <a:off x="9280362" y="3614341"/>
            <a:ext cx="2309883" cy="797227"/>
            <a:chOff x="9280362" y="3614341"/>
            <a:chExt cx="2309883" cy="797227"/>
          </a:xfrm>
        </p:grpSpPr>
        <p:sp>
          <p:nvSpPr>
            <p:cNvPr id="15" name="TextBox 14"/>
            <p:cNvSpPr txBox="1"/>
            <p:nvPr/>
          </p:nvSpPr>
          <p:spPr>
            <a:xfrm flipH="1">
              <a:off x="9280362" y="3614341"/>
              <a:ext cx="1579594" cy="367359"/>
            </a:xfrm>
            <a:prstGeom prst="rect">
              <a:avLst/>
            </a:prstGeom>
            <a:noFill/>
          </p:spPr>
          <p:txBody>
            <a:bodyPr wrap="none" rtlCol="0">
              <a:noAutofit/>
            </a:bodyPr>
            <a:lstStyle/>
            <a:p>
              <a:r>
                <a:rPr lang="en-US" sz="1600" dirty="0">
                  <a:solidFill>
                    <a:schemeClr val="accent5"/>
                  </a:solidFill>
                  <a:latin typeface="HelveticaNeue light" panose="00000400000000000000" pitchFamily="2" charset="0"/>
                  <a:ea typeface="Lato" panose="020F0502020204030203" pitchFamily="34" charset="0"/>
                  <a:cs typeface="Segoe UI Light" panose="020B0502040204020203" pitchFamily="34" charset="0"/>
                </a:rPr>
                <a:t>Option Five</a:t>
              </a:r>
              <a:endParaRPr lang="id-ID" sz="1600" dirty="0">
                <a:solidFill>
                  <a:schemeClr val="accent5"/>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16" name="TextBox 15"/>
            <p:cNvSpPr txBox="1"/>
            <p:nvPr/>
          </p:nvSpPr>
          <p:spPr>
            <a:xfrm flipH="1">
              <a:off x="9280362" y="3949903"/>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27" name="Group 26"/>
          <p:cNvGrpSpPr/>
          <p:nvPr/>
        </p:nvGrpSpPr>
        <p:grpSpPr>
          <a:xfrm>
            <a:off x="8559096" y="3657875"/>
            <a:ext cx="570454" cy="570454"/>
            <a:chOff x="8689429" y="4548417"/>
            <a:chExt cx="570454" cy="570454"/>
          </a:xfrm>
        </p:grpSpPr>
        <p:sp>
          <p:nvSpPr>
            <p:cNvPr id="28" name="Oval 27"/>
            <p:cNvSpPr/>
            <p:nvPr/>
          </p:nvSpPr>
          <p:spPr>
            <a:xfrm>
              <a:off x="8689429" y="4548417"/>
              <a:ext cx="570454" cy="570454"/>
            </a:xfrm>
            <a:prstGeom prst="ellipse">
              <a:avLst/>
            </a:prstGeom>
            <a:solidFill>
              <a:schemeClr val="accent5"/>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p>
          </p:txBody>
        </p:sp>
        <p:grpSp>
          <p:nvGrpSpPr>
            <p:cNvPr id="29" name="Group 28"/>
            <p:cNvGrpSpPr/>
            <p:nvPr/>
          </p:nvGrpSpPr>
          <p:grpSpPr>
            <a:xfrm>
              <a:off x="8868293" y="4727281"/>
              <a:ext cx="212726" cy="212726"/>
              <a:chOff x="4427654" y="3049909"/>
              <a:chExt cx="464344" cy="464344"/>
            </a:xfrm>
            <a:solidFill>
              <a:schemeClr val="bg1"/>
            </a:solidFill>
          </p:grpSpPr>
          <p:sp>
            <p:nvSpPr>
              <p:cNvPr id="30"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1"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2"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8" name="Group 57"/>
          <p:cNvGrpSpPr/>
          <p:nvPr/>
        </p:nvGrpSpPr>
        <p:grpSpPr>
          <a:xfrm>
            <a:off x="8220496" y="2289998"/>
            <a:ext cx="2309883" cy="797227"/>
            <a:chOff x="8220496" y="2289998"/>
            <a:chExt cx="2309883" cy="797227"/>
          </a:xfrm>
        </p:grpSpPr>
        <p:sp>
          <p:nvSpPr>
            <p:cNvPr id="11" name="TextBox 10"/>
            <p:cNvSpPr txBox="1"/>
            <p:nvPr/>
          </p:nvSpPr>
          <p:spPr>
            <a:xfrm flipH="1">
              <a:off x="8220496" y="2289998"/>
              <a:ext cx="1579594" cy="367359"/>
            </a:xfrm>
            <a:prstGeom prst="rect">
              <a:avLst/>
            </a:prstGeom>
            <a:noFill/>
          </p:spPr>
          <p:txBody>
            <a:bodyPr wrap="none" rtlCol="0">
              <a:noAutofit/>
            </a:bodyPr>
            <a:lstStyle/>
            <a:p>
              <a:r>
                <a:rPr lang="en-US" sz="1600" dirty="0">
                  <a:solidFill>
                    <a:schemeClr val="accent4"/>
                  </a:solidFill>
                  <a:latin typeface="HelveticaNeue light" panose="00000400000000000000" pitchFamily="2" charset="0"/>
                  <a:ea typeface="Lato" panose="020F0502020204030203" pitchFamily="34" charset="0"/>
                  <a:cs typeface="Segoe UI Light" panose="020B0502040204020203" pitchFamily="34" charset="0"/>
                </a:rPr>
                <a:t>Option Four</a:t>
              </a:r>
              <a:endParaRPr lang="id-ID" sz="1600" dirty="0">
                <a:solidFill>
                  <a:schemeClr val="accent4"/>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12" name="TextBox 11"/>
            <p:cNvSpPr txBox="1"/>
            <p:nvPr/>
          </p:nvSpPr>
          <p:spPr>
            <a:xfrm flipH="1">
              <a:off x="8220496" y="2625560"/>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9" name="Group 18"/>
          <p:cNvGrpSpPr/>
          <p:nvPr/>
        </p:nvGrpSpPr>
        <p:grpSpPr>
          <a:xfrm>
            <a:off x="7499230" y="2343379"/>
            <a:ext cx="570454" cy="570454"/>
            <a:chOff x="1600116" y="1988810"/>
            <a:chExt cx="570454" cy="570454"/>
          </a:xfrm>
        </p:grpSpPr>
        <p:sp>
          <p:nvSpPr>
            <p:cNvPr id="20" name="Oval 19"/>
            <p:cNvSpPr/>
            <p:nvPr/>
          </p:nvSpPr>
          <p:spPr>
            <a:xfrm>
              <a:off x="1600116" y="1988810"/>
              <a:ext cx="570454" cy="570454"/>
            </a:xfrm>
            <a:prstGeom prst="ellipse">
              <a:avLst/>
            </a:prstGeom>
            <a:solidFill>
              <a:schemeClr val="accent4"/>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p>
          </p:txBody>
        </p:sp>
        <p:sp>
          <p:nvSpPr>
            <p:cNvPr id="21" name="AutoShape 112"/>
            <p:cNvSpPr>
              <a:spLocks/>
            </p:cNvSpPr>
            <p:nvPr/>
          </p:nvSpPr>
          <p:spPr bwMode="auto">
            <a:xfrm>
              <a:off x="1778980" y="2167492"/>
              <a:ext cx="212726" cy="21309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9" name="Group 58"/>
          <p:cNvGrpSpPr/>
          <p:nvPr/>
        </p:nvGrpSpPr>
        <p:grpSpPr>
          <a:xfrm>
            <a:off x="1661621" y="2289998"/>
            <a:ext cx="2309883" cy="797227"/>
            <a:chOff x="1661621" y="2289998"/>
            <a:chExt cx="2309883" cy="797227"/>
          </a:xfrm>
        </p:grpSpPr>
        <p:sp>
          <p:nvSpPr>
            <p:cNvPr id="38" name="TextBox 37"/>
            <p:cNvSpPr txBox="1"/>
            <p:nvPr/>
          </p:nvSpPr>
          <p:spPr>
            <a:xfrm flipH="1">
              <a:off x="2391910" y="2289998"/>
              <a:ext cx="1579594" cy="367359"/>
            </a:xfrm>
            <a:prstGeom prst="rect">
              <a:avLst/>
            </a:prstGeom>
            <a:noFill/>
          </p:spPr>
          <p:txBody>
            <a:bodyPr wrap="none" rtlCol="0">
              <a:noAutofit/>
            </a:bodyPr>
            <a:lstStyle/>
            <a:p>
              <a:pPr algn="r"/>
              <a:r>
                <a:rPr lang="en-US" sz="1600" dirty="0">
                  <a:solidFill>
                    <a:schemeClr val="accent3"/>
                  </a:solidFill>
                  <a:latin typeface="HelveticaNeue light" panose="00000400000000000000" pitchFamily="2" charset="0"/>
                  <a:ea typeface="Lato" panose="020F0502020204030203" pitchFamily="34" charset="0"/>
                  <a:cs typeface="Segoe UI Light" panose="020B0502040204020203" pitchFamily="34" charset="0"/>
                </a:rPr>
                <a:t>Option Three</a:t>
              </a:r>
              <a:endParaRPr lang="id-ID" sz="1600" dirty="0">
                <a:solidFill>
                  <a:schemeClr val="accent3"/>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39" name="TextBox 38"/>
            <p:cNvSpPr txBox="1"/>
            <p:nvPr/>
          </p:nvSpPr>
          <p:spPr>
            <a:xfrm flipH="1">
              <a:off x="1661621" y="2625560"/>
              <a:ext cx="2309883" cy="461665"/>
            </a:xfrm>
            <a:prstGeom prst="rect">
              <a:avLst/>
            </a:prstGeom>
            <a:noFill/>
          </p:spPr>
          <p:txBody>
            <a:bodyPr wrap="square" rtlCol="0">
              <a:spAutoFit/>
            </a:bodyPr>
            <a:lstStyle/>
            <a:p>
              <a:pPr algn="r"/>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40" name="Group 39"/>
          <p:cNvGrpSpPr/>
          <p:nvPr/>
        </p:nvGrpSpPr>
        <p:grpSpPr>
          <a:xfrm>
            <a:off x="4091209" y="2329930"/>
            <a:ext cx="570454" cy="570454"/>
            <a:chOff x="4434190" y="2218306"/>
            <a:chExt cx="570454" cy="570454"/>
          </a:xfrm>
        </p:grpSpPr>
        <p:sp>
          <p:nvSpPr>
            <p:cNvPr id="41" name="Oval 40"/>
            <p:cNvSpPr/>
            <p:nvPr/>
          </p:nvSpPr>
          <p:spPr>
            <a:xfrm>
              <a:off x="4434190" y="2218306"/>
              <a:ext cx="570454" cy="570454"/>
            </a:xfrm>
            <a:prstGeom prst="ellipse">
              <a:avLst/>
            </a:prstGeom>
            <a:solidFill>
              <a:schemeClr val="accent3"/>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p>
          </p:txBody>
        </p:sp>
        <p:grpSp>
          <p:nvGrpSpPr>
            <p:cNvPr id="42" name="Group 41"/>
            <p:cNvGrpSpPr/>
            <p:nvPr/>
          </p:nvGrpSpPr>
          <p:grpSpPr>
            <a:xfrm>
              <a:off x="4638460" y="2385813"/>
              <a:ext cx="161914" cy="235440"/>
              <a:chOff x="10146507" y="3505994"/>
              <a:chExt cx="319881" cy="465138"/>
            </a:xfrm>
            <a:solidFill>
              <a:schemeClr val="bg1"/>
            </a:solidFill>
          </p:grpSpPr>
          <p:sp>
            <p:nvSpPr>
              <p:cNvPr id="43"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4"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1" name="Group 60"/>
          <p:cNvGrpSpPr/>
          <p:nvPr/>
        </p:nvGrpSpPr>
        <p:grpSpPr>
          <a:xfrm>
            <a:off x="584584" y="5110509"/>
            <a:ext cx="2309883" cy="797227"/>
            <a:chOff x="584584" y="5110509"/>
            <a:chExt cx="2309883" cy="797227"/>
          </a:xfrm>
        </p:grpSpPr>
        <p:sp>
          <p:nvSpPr>
            <p:cNvPr id="17" name="TextBox 16"/>
            <p:cNvSpPr txBox="1"/>
            <p:nvPr/>
          </p:nvSpPr>
          <p:spPr>
            <a:xfrm flipH="1">
              <a:off x="1314873" y="5110509"/>
              <a:ext cx="1579594" cy="367359"/>
            </a:xfrm>
            <a:prstGeom prst="rect">
              <a:avLst/>
            </a:prstGeom>
            <a:noFill/>
          </p:spPr>
          <p:txBody>
            <a:bodyPr wrap="none" rtlCol="0">
              <a:noAutofit/>
            </a:bodyPr>
            <a:lstStyle/>
            <a:p>
              <a:pPr algn="r"/>
              <a:r>
                <a:rPr lang="en-US" sz="1600" dirty="0">
                  <a:solidFill>
                    <a:schemeClr val="accent1"/>
                  </a:solidFill>
                  <a:latin typeface="HelveticaNeue light" panose="00000400000000000000" pitchFamily="2" charset="0"/>
                  <a:ea typeface="Lato" panose="020F0502020204030203" pitchFamily="34" charset="0"/>
                  <a:cs typeface="Segoe UI Light" panose="020B0502040204020203" pitchFamily="34" charset="0"/>
                </a:rPr>
                <a:t>Option One</a:t>
              </a:r>
              <a:endParaRPr lang="id-ID" sz="1600" dirty="0">
                <a:solidFill>
                  <a:schemeClr val="accent1"/>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18" name="TextBox 17"/>
            <p:cNvSpPr txBox="1"/>
            <p:nvPr/>
          </p:nvSpPr>
          <p:spPr>
            <a:xfrm flipH="1">
              <a:off x="584584" y="5446071"/>
              <a:ext cx="2309883" cy="461665"/>
            </a:xfrm>
            <a:prstGeom prst="rect">
              <a:avLst/>
            </a:prstGeom>
            <a:noFill/>
          </p:spPr>
          <p:txBody>
            <a:bodyPr wrap="square" rtlCol="0">
              <a:spAutoFit/>
            </a:bodyPr>
            <a:lstStyle/>
            <a:p>
              <a:pPr algn="r"/>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33" name="Group 32"/>
          <p:cNvGrpSpPr/>
          <p:nvPr/>
        </p:nvGrpSpPr>
        <p:grpSpPr>
          <a:xfrm>
            <a:off x="3018481" y="5163890"/>
            <a:ext cx="570454" cy="570454"/>
            <a:chOff x="2985918" y="5163890"/>
            <a:chExt cx="570454" cy="570454"/>
          </a:xfrm>
        </p:grpSpPr>
        <p:sp>
          <p:nvSpPr>
            <p:cNvPr id="34" name="Oval 33"/>
            <p:cNvSpPr/>
            <p:nvPr/>
          </p:nvSpPr>
          <p:spPr>
            <a:xfrm>
              <a:off x="2985918" y="5163890"/>
              <a:ext cx="570454" cy="570454"/>
            </a:xfrm>
            <a:prstGeom prst="ellipse">
              <a:avLst/>
            </a:prstGeom>
            <a:solidFill>
              <a:schemeClr val="accent1"/>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p>
          </p:txBody>
        </p:sp>
        <p:grpSp>
          <p:nvGrpSpPr>
            <p:cNvPr id="35" name="Group 34"/>
            <p:cNvGrpSpPr/>
            <p:nvPr/>
          </p:nvGrpSpPr>
          <p:grpSpPr>
            <a:xfrm>
              <a:off x="3198054" y="5342572"/>
              <a:ext cx="146182" cy="213090"/>
              <a:chOff x="3582988" y="3510757"/>
              <a:chExt cx="319088" cy="465138"/>
            </a:xfrm>
            <a:solidFill>
              <a:schemeClr val="bg1"/>
            </a:solidFill>
          </p:grpSpPr>
          <p:sp>
            <p:nvSpPr>
              <p:cNvPr id="36" name="AutoShape 113"/>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7" name="AutoShape 114"/>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1" name="Group 50"/>
          <p:cNvGrpSpPr/>
          <p:nvPr/>
        </p:nvGrpSpPr>
        <p:grpSpPr>
          <a:xfrm>
            <a:off x="9297533" y="5110509"/>
            <a:ext cx="2309883" cy="797227"/>
            <a:chOff x="9297533" y="5110509"/>
            <a:chExt cx="2309883" cy="797227"/>
          </a:xfrm>
        </p:grpSpPr>
        <p:sp>
          <p:nvSpPr>
            <p:cNvPr id="52" name="TextBox 51"/>
            <p:cNvSpPr txBox="1"/>
            <p:nvPr/>
          </p:nvSpPr>
          <p:spPr>
            <a:xfrm flipH="1">
              <a:off x="9297533" y="5110509"/>
              <a:ext cx="1579594" cy="367359"/>
            </a:xfrm>
            <a:prstGeom prst="rect">
              <a:avLst/>
            </a:prstGeom>
            <a:noFill/>
          </p:spPr>
          <p:txBody>
            <a:bodyPr wrap="none" rtlCol="0">
              <a:noAutofit/>
            </a:bodyPr>
            <a:lstStyle/>
            <a:p>
              <a:r>
                <a:rPr lang="en-US" sz="1600" dirty="0">
                  <a:solidFill>
                    <a:schemeClr val="accent6"/>
                  </a:solidFill>
                  <a:latin typeface="HelveticaNeue light" panose="00000400000000000000" pitchFamily="2" charset="0"/>
                  <a:ea typeface="Lato" panose="020F0502020204030203" pitchFamily="34" charset="0"/>
                  <a:cs typeface="Segoe UI Light" panose="020B0502040204020203" pitchFamily="34" charset="0"/>
                </a:rPr>
                <a:t>Option Six</a:t>
              </a:r>
              <a:endParaRPr lang="id-ID" sz="1600" dirty="0">
                <a:solidFill>
                  <a:schemeClr val="accent6"/>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53" name="TextBox 52"/>
            <p:cNvSpPr txBox="1"/>
            <p:nvPr/>
          </p:nvSpPr>
          <p:spPr>
            <a:xfrm flipH="1">
              <a:off x="9297533" y="5446071"/>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45" name="Group 44"/>
          <p:cNvGrpSpPr/>
          <p:nvPr/>
        </p:nvGrpSpPr>
        <p:grpSpPr>
          <a:xfrm>
            <a:off x="8576267" y="5154043"/>
            <a:ext cx="570454" cy="570454"/>
            <a:chOff x="8576267" y="5154043"/>
            <a:chExt cx="570454" cy="570454"/>
          </a:xfrm>
        </p:grpSpPr>
        <p:sp>
          <p:nvSpPr>
            <p:cNvPr id="55" name="Oval 54"/>
            <p:cNvSpPr/>
            <p:nvPr/>
          </p:nvSpPr>
          <p:spPr>
            <a:xfrm>
              <a:off x="8576267" y="5154043"/>
              <a:ext cx="570454" cy="570454"/>
            </a:xfrm>
            <a:prstGeom prst="ellipse">
              <a:avLst/>
            </a:prstGeom>
            <a:solidFill>
              <a:schemeClr val="accent6"/>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dirty="0"/>
            </a:p>
          </p:txBody>
        </p:sp>
        <p:sp>
          <p:nvSpPr>
            <p:cNvPr id="63" name="AutoShape 117"/>
            <p:cNvSpPr>
              <a:spLocks/>
            </p:cNvSpPr>
            <p:nvPr/>
          </p:nvSpPr>
          <p:spPr bwMode="auto">
            <a:xfrm>
              <a:off x="8728250" y="5339280"/>
              <a:ext cx="266489" cy="199980"/>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Rectangle 53"/>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Infographic Slide</a:t>
            </a:r>
          </a:p>
        </p:txBody>
      </p:sp>
      <p:sp>
        <p:nvSpPr>
          <p:cNvPr id="56" name="Rectangle 55"/>
          <p:cNvSpPr/>
          <p:nvPr/>
        </p:nvSpPr>
        <p:spPr>
          <a:xfrm>
            <a:off x="2628899" y="1289435"/>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920966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ppt_x"/>
                                          </p:val>
                                        </p:tav>
                                        <p:tav tm="100000">
                                          <p:val>
                                            <p:strVal val="#ppt_x"/>
                                          </p:val>
                                        </p:tav>
                                      </p:tavLst>
                                    </p:anim>
                                    <p:anim calcmode="lin" valueType="num">
                                      <p:cBhvr additive="base">
                                        <p:cTn id="12" dur="75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750" fill="hold"/>
                                        <p:tgtEl>
                                          <p:spTgt spid="2"/>
                                        </p:tgtEl>
                                        <p:attrNameLst>
                                          <p:attrName>ppt_x</p:attrName>
                                        </p:attrNameLst>
                                      </p:cBhvr>
                                      <p:tavLst>
                                        <p:tav tm="0">
                                          <p:val>
                                            <p:strVal val="#ppt_x"/>
                                          </p:val>
                                        </p:tav>
                                        <p:tav tm="100000">
                                          <p:val>
                                            <p:strVal val="#ppt_x"/>
                                          </p:val>
                                        </p:tav>
                                      </p:tavLst>
                                    </p:anim>
                                    <p:anim calcmode="lin" valueType="num">
                                      <p:cBhvr additive="base">
                                        <p:cTn id="16" dur="75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0-#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125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0-#ppt_w/2"/>
                                          </p:val>
                                        </p:tav>
                                        <p:tav tm="100000">
                                          <p:val>
                                            <p:strVal val="#ppt_x"/>
                                          </p:val>
                                        </p:tav>
                                      </p:tavLst>
                                    </p:anim>
                                    <p:anim calcmode="lin" valueType="num">
                                      <p:cBhvr additive="base">
                                        <p:cTn id="24" dur="500" fill="hold"/>
                                        <p:tgtEl>
                                          <p:spTgt spid="61"/>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17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0-#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200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250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0-#ppt_w/2"/>
                                          </p:val>
                                        </p:tav>
                                        <p:tav tm="100000">
                                          <p:val>
                                            <p:strVal val="#ppt_x"/>
                                          </p:val>
                                        </p:tav>
                                      </p:tavLst>
                                    </p:anim>
                                    <p:anim calcmode="lin" valueType="num">
                                      <p:cBhvr additive="base">
                                        <p:cTn id="36" dur="500" fill="hold"/>
                                        <p:tgtEl>
                                          <p:spTgt spid="40"/>
                                        </p:tgtEl>
                                        <p:attrNameLst>
                                          <p:attrName>ppt_y</p:attrName>
                                        </p:attrNameLst>
                                      </p:cBhvr>
                                      <p:tavLst>
                                        <p:tav tm="0">
                                          <p:val>
                                            <p:strVal val="#ppt_y"/>
                                          </p:val>
                                        </p:tav>
                                        <p:tav tm="100000">
                                          <p:val>
                                            <p:strVal val="#ppt_y"/>
                                          </p:val>
                                        </p:tav>
                                      </p:tavLst>
                                    </p:anim>
                                  </p:childTnLst>
                                </p:cTn>
                              </p:par>
                              <p:par>
                                <p:cTn id="37" presetID="2" presetClass="entr" presetSubtype="8" decel="100000" fill="hold" nodeType="withEffect">
                                  <p:stCondLst>
                                    <p:cond delay="2750"/>
                                  </p:stCondLst>
                                  <p:childTnLst>
                                    <p:set>
                                      <p:cBhvr>
                                        <p:cTn id="38" dur="1" fill="hold">
                                          <p:stCondLst>
                                            <p:cond delay="0"/>
                                          </p:stCondLst>
                                        </p:cTn>
                                        <p:tgtEl>
                                          <p:spTgt spid="59"/>
                                        </p:tgtEl>
                                        <p:attrNameLst>
                                          <p:attrName>style.visibility</p:attrName>
                                        </p:attrNameLst>
                                      </p:cBhvr>
                                      <p:to>
                                        <p:strVal val="visible"/>
                                      </p:to>
                                    </p:set>
                                    <p:anim calcmode="lin" valueType="num">
                                      <p:cBhvr additive="base">
                                        <p:cTn id="39" dur="500" fill="hold"/>
                                        <p:tgtEl>
                                          <p:spTgt spid="59"/>
                                        </p:tgtEl>
                                        <p:attrNameLst>
                                          <p:attrName>ppt_x</p:attrName>
                                        </p:attrNameLst>
                                      </p:cBhvr>
                                      <p:tavLst>
                                        <p:tav tm="0">
                                          <p:val>
                                            <p:strVal val="0-#ppt_w/2"/>
                                          </p:val>
                                        </p:tav>
                                        <p:tav tm="100000">
                                          <p:val>
                                            <p:strVal val="#ppt_x"/>
                                          </p:val>
                                        </p:tav>
                                      </p:tavLst>
                                    </p:anim>
                                    <p:anim calcmode="lin" valueType="num">
                                      <p:cBhvr additive="base">
                                        <p:cTn id="40" dur="500" fill="hold"/>
                                        <p:tgtEl>
                                          <p:spTgt spid="59"/>
                                        </p:tgtEl>
                                        <p:attrNameLst>
                                          <p:attrName>ppt_y</p:attrName>
                                        </p:attrNameLst>
                                      </p:cBhvr>
                                      <p:tavLst>
                                        <p:tav tm="0">
                                          <p:val>
                                            <p:strVal val="#ppt_y"/>
                                          </p:val>
                                        </p:tav>
                                        <p:tav tm="100000">
                                          <p:val>
                                            <p:strVal val="#ppt_y"/>
                                          </p:val>
                                        </p:tav>
                                      </p:tavLst>
                                    </p:anim>
                                  </p:childTnLst>
                                </p:cTn>
                              </p:par>
                              <p:par>
                                <p:cTn id="41" presetID="2" presetClass="entr" presetSubtype="2" decel="100000" fill="hold" nodeType="withEffect">
                                  <p:stCondLst>
                                    <p:cond delay="325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350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500" fill="hold"/>
                                        <p:tgtEl>
                                          <p:spTgt spid="58"/>
                                        </p:tgtEl>
                                        <p:attrNameLst>
                                          <p:attrName>ppt_x</p:attrName>
                                        </p:attrNameLst>
                                      </p:cBhvr>
                                      <p:tavLst>
                                        <p:tav tm="0">
                                          <p:val>
                                            <p:strVal val="1+#ppt_w/2"/>
                                          </p:val>
                                        </p:tav>
                                        <p:tav tm="100000">
                                          <p:val>
                                            <p:strVal val="#ppt_x"/>
                                          </p:val>
                                        </p:tav>
                                      </p:tavLst>
                                    </p:anim>
                                    <p:anim calcmode="lin" valueType="num">
                                      <p:cBhvr additive="base">
                                        <p:cTn id="48" dur="500" fill="hold"/>
                                        <p:tgtEl>
                                          <p:spTgt spid="58"/>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400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1+#ppt_w/2"/>
                                          </p:val>
                                        </p:tav>
                                        <p:tav tm="100000">
                                          <p:val>
                                            <p:strVal val="#ppt_x"/>
                                          </p:val>
                                        </p:tav>
                                      </p:tavLst>
                                    </p:anim>
                                    <p:anim calcmode="lin" valueType="num">
                                      <p:cBhvr additive="base">
                                        <p:cTn id="52" dur="500" fill="hold"/>
                                        <p:tgtEl>
                                          <p:spTgt spid="27"/>
                                        </p:tgtEl>
                                        <p:attrNameLst>
                                          <p:attrName>ppt_y</p:attrName>
                                        </p:attrNameLst>
                                      </p:cBhvr>
                                      <p:tavLst>
                                        <p:tav tm="0">
                                          <p:val>
                                            <p:strVal val="#ppt_y"/>
                                          </p:val>
                                        </p:tav>
                                        <p:tav tm="100000">
                                          <p:val>
                                            <p:strVal val="#ppt_y"/>
                                          </p:val>
                                        </p:tav>
                                      </p:tavLst>
                                    </p:anim>
                                  </p:childTnLst>
                                </p:cTn>
                              </p:par>
                              <p:par>
                                <p:cTn id="53" presetID="2" presetClass="entr" presetSubtype="2" decel="100000" fill="hold" nodeType="withEffect">
                                  <p:stCondLst>
                                    <p:cond delay="425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500" fill="hold"/>
                                        <p:tgtEl>
                                          <p:spTgt spid="57"/>
                                        </p:tgtEl>
                                        <p:attrNameLst>
                                          <p:attrName>ppt_x</p:attrName>
                                        </p:attrNameLst>
                                      </p:cBhvr>
                                      <p:tavLst>
                                        <p:tav tm="0">
                                          <p:val>
                                            <p:strVal val="1+#ppt_w/2"/>
                                          </p:val>
                                        </p:tav>
                                        <p:tav tm="100000">
                                          <p:val>
                                            <p:strVal val="#ppt_x"/>
                                          </p:val>
                                        </p:tav>
                                      </p:tavLst>
                                    </p:anim>
                                    <p:anim calcmode="lin" valueType="num">
                                      <p:cBhvr additive="base">
                                        <p:cTn id="56" dur="500" fill="hold"/>
                                        <p:tgtEl>
                                          <p:spTgt spid="57"/>
                                        </p:tgtEl>
                                        <p:attrNameLst>
                                          <p:attrName>ppt_y</p:attrName>
                                        </p:attrNameLst>
                                      </p:cBhvr>
                                      <p:tavLst>
                                        <p:tav tm="0">
                                          <p:val>
                                            <p:strVal val="#ppt_y"/>
                                          </p:val>
                                        </p:tav>
                                        <p:tav tm="100000">
                                          <p:val>
                                            <p:strVal val="#ppt_y"/>
                                          </p:val>
                                        </p:tav>
                                      </p:tavLst>
                                    </p:anim>
                                  </p:childTnLst>
                                </p:cTn>
                              </p:par>
                              <p:par>
                                <p:cTn id="57" presetID="2" presetClass="entr" presetSubtype="2" decel="100000" fill="hold" nodeType="withEffect">
                                  <p:stCondLst>
                                    <p:cond delay="4750"/>
                                  </p:stCondLst>
                                  <p:childTnLst>
                                    <p:set>
                                      <p:cBhvr>
                                        <p:cTn id="58" dur="1" fill="hold">
                                          <p:stCondLst>
                                            <p:cond delay="0"/>
                                          </p:stCondLst>
                                        </p:cTn>
                                        <p:tgtEl>
                                          <p:spTgt spid="45"/>
                                        </p:tgtEl>
                                        <p:attrNameLst>
                                          <p:attrName>style.visibility</p:attrName>
                                        </p:attrNameLst>
                                      </p:cBhvr>
                                      <p:to>
                                        <p:strVal val="visible"/>
                                      </p:to>
                                    </p:set>
                                    <p:anim calcmode="lin" valueType="num">
                                      <p:cBhvr additive="base">
                                        <p:cTn id="59" dur="500" fill="hold"/>
                                        <p:tgtEl>
                                          <p:spTgt spid="45"/>
                                        </p:tgtEl>
                                        <p:attrNameLst>
                                          <p:attrName>ppt_x</p:attrName>
                                        </p:attrNameLst>
                                      </p:cBhvr>
                                      <p:tavLst>
                                        <p:tav tm="0">
                                          <p:val>
                                            <p:strVal val="1+#ppt_w/2"/>
                                          </p:val>
                                        </p:tav>
                                        <p:tav tm="100000">
                                          <p:val>
                                            <p:strVal val="#ppt_x"/>
                                          </p:val>
                                        </p:tav>
                                      </p:tavLst>
                                    </p:anim>
                                    <p:anim calcmode="lin" valueType="num">
                                      <p:cBhvr additive="base">
                                        <p:cTn id="60" dur="500" fill="hold"/>
                                        <p:tgtEl>
                                          <p:spTgt spid="45"/>
                                        </p:tgtEl>
                                        <p:attrNameLst>
                                          <p:attrName>ppt_y</p:attrName>
                                        </p:attrNameLst>
                                      </p:cBhvr>
                                      <p:tavLst>
                                        <p:tav tm="0">
                                          <p:val>
                                            <p:strVal val="#ppt_y"/>
                                          </p:val>
                                        </p:tav>
                                        <p:tav tm="100000">
                                          <p:val>
                                            <p:strVal val="#ppt_y"/>
                                          </p:val>
                                        </p:tav>
                                      </p:tavLst>
                                    </p:anim>
                                  </p:childTnLst>
                                </p:cTn>
                              </p:par>
                              <p:par>
                                <p:cTn id="61" presetID="2" presetClass="entr" presetSubtype="2" decel="100000" fill="hold" nodeType="withEffect">
                                  <p:stCondLst>
                                    <p:cond delay="500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1+#ppt_w/2"/>
                                          </p:val>
                                        </p:tav>
                                        <p:tav tm="100000">
                                          <p:val>
                                            <p:strVal val="#ppt_x"/>
                                          </p:val>
                                        </p:tav>
                                      </p:tavLst>
                                    </p:anim>
                                    <p:anim calcmode="lin" valueType="num">
                                      <p:cBhvr additive="base">
                                        <p:cTn id="64"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3086100" y="3384638"/>
            <a:ext cx="6019800" cy="3473362"/>
            <a:chOff x="2777874" y="3028950"/>
            <a:chExt cx="6636253" cy="3829050"/>
          </a:xfrm>
        </p:grpSpPr>
        <p:sp>
          <p:nvSpPr>
            <p:cNvPr id="2" name="Up Arrow 14"/>
            <p:cNvSpPr/>
            <p:nvPr/>
          </p:nvSpPr>
          <p:spPr>
            <a:xfrm flipH="1">
              <a:off x="5633692" y="3028950"/>
              <a:ext cx="924617" cy="2369310"/>
            </a:xfrm>
            <a:prstGeom prst="upArrow">
              <a:avLst>
                <a:gd name="adj1" fmla="val 65908"/>
                <a:gd name="adj2" fmla="val 637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Up Arrow 17"/>
            <p:cNvSpPr/>
            <p:nvPr/>
          </p:nvSpPr>
          <p:spPr>
            <a:xfrm rot="16800000" flipH="1">
              <a:off x="4118659" y="4124907"/>
              <a:ext cx="822940" cy="3504509"/>
            </a:xfrm>
            <a:prstGeom prst="upArrow">
              <a:avLst>
                <a:gd name="adj1" fmla="val 65908"/>
                <a:gd name="adj2" fmla="val 6373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Up Arrow 22"/>
            <p:cNvSpPr/>
            <p:nvPr/>
          </p:nvSpPr>
          <p:spPr>
            <a:xfrm rot="4800000" flipH="1">
              <a:off x="7247227" y="4182188"/>
              <a:ext cx="827400" cy="3506400"/>
            </a:xfrm>
            <a:prstGeom prst="upArrow">
              <a:avLst>
                <a:gd name="adj1" fmla="val 65908"/>
                <a:gd name="adj2" fmla="val 6373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Up Arrow 16"/>
            <p:cNvSpPr/>
            <p:nvPr/>
          </p:nvSpPr>
          <p:spPr>
            <a:xfrm rot="19200000" flipH="1">
              <a:off x="4495043" y="3544057"/>
              <a:ext cx="902266" cy="3118359"/>
            </a:xfrm>
            <a:prstGeom prst="upArrow">
              <a:avLst>
                <a:gd name="adj1" fmla="val 65908"/>
                <a:gd name="adj2" fmla="val 637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Up Arrow 23"/>
            <p:cNvSpPr>
              <a:spLocks/>
            </p:cNvSpPr>
            <p:nvPr/>
          </p:nvSpPr>
          <p:spPr>
            <a:xfrm rot="2400000" flipH="1">
              <a:off x="6882575" y="3572303"/>
              <a:ext cx="814382" cy="3118359"/>
            </a:xfrm>
            <a:prstGeom prst="upArrow">
              <a:avLst>
                <a:gd name="adj1" fmla="val 65908"/>
                <a:gd name="adj2" fmla="val 6373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Freeform 7"/>
            <p:cNvSpPr/>
            <p:nvPr/>
          </p:nvSpPr>
          <p:spPr>
            <a:xfrm>
              <a:off x="3705803" y="4476698"/>
              <a:ext cx="4826598" cy="2381302"/>
            </a:xfrm>
            <a:custGeom>
              <a:avLst/>
              <a:gdLst>
                <a:gd name="connsiteX0" fmla="*/ 2046432 w 4092864"/>
                <a:gd name="connsiteY0" fmla="*/ 0 h 2019300"/>
                <a:gd name="connsiteX1" fmla="*/ 4083734 w 4092864"/>
                <a:gd name="connsiteY1" fmla="*/ 1838492 h 2019300"/>
                <a:gd name="connsiteX2" fmla="*/ 4092864 w 4092864"/>
                <a:gd name="connsiteY2" fmla="*/ 2019300 h 2019300"/>
                <a:gd name="connsiteX3" fmla="*/ 0 w 4092864"/>
                <a:gd name="connsiteY3" fmla="*/ 2019300 h 2019300"/>
                <a:gd name="connsiteX4" fmla="*/ 9130 w 4092864"/>
                <a:gd name="connsiteY4" fmla="*/ 1838492 h 2019300"/>
                <a:gd name="connsiteX5" fmla="*/ 2046432 w 4092864"/>
                <a:gd name="connsiteY5" fmla="*/ 0 h 201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92864" h="2019300">
                  <a:moveTo>
                    <a:pt x="2046432" y="0"/>
                  </a:moveTo>
                  <a:cubicBezTo>
                    <a:pt x="3106754" y="0"/>
                    <a:pt x="3978863" y="805839"/>
                    <a:pt x="4083734" y="1838492"/>
                  </a:cubicBezTo>
                  <a:lnTo>
                    <a:pt x="4092864" y="2019300"/>
                  </a:lnTo>
                  <a:lnTo>
                    <a:pt x="0" y="2019300"/>
                  </a:lnTo>
                  <a:lnTo>
                    <a:pt x="9130" y="1838492"/>
                  </a:lnTo>
                  <a:cubicBezTo>
                    <a:pt x="114002" y="805839"/>
                    <a:pt x="986110" y="0"/>
                    <a:pt x="2046432" y="0"/>
                  </a:cubicBezTo>
                  <a:close/>
                </a:path>
              </a:pathLst>
            </a:custGeom>
            <a:solidFill>
              <a:schemeClr val="bg1"/>
            </a:solidFill>
            <a:ln>
              <a:noFill/>
            </a:ln>
            <a:effectLst>
              <a:outerShdw blurRad="1270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00000" tIns="0" rIns="900000" bIns="612000" rtlCol="0" anchor="b"/>
            <a:lstStyle/>
            <a:p>
              <a:pPr lvl="0" algn="ctr"/>
              <a:endParaRPr lang="en-IN" sz="1400" dirty="0">
                <a:solidFill>
                  <a:schemeClr val="tx1">
                    <a:lumMod val="75000"/>
                    <a:lumOff val="25000"/>
                  </a:schemeClr>
                </a:solidFill>
              </a:endParaRPr>
            </a:p>
          </p:txBody>
        </p:sp>
      </p:grpSp>
      <p:grpSp>
        <p:nvGrpSpPr>
          <p:cNvPr id="27" name="Group 26"/>
          <p:cNvGrpSpPr/>
          <p:nvPr/>
        </p:nvGrpSpPr>
        <p:grpSpPr>
          <a:xfrm>
            <a:off x="5776137" y="1757014"/>
            <a:ext cx="639726" cy="639726"/>
            <a:chOff x="8867847" y="1783124"/>
            <a:chExt cx="1026356" cy="1026356"/>
          </a:xfrm>
          <a:effectLst>
            <a:outerShdw blurRad="381000" sx="102000" sy="102000" algn="ctr" rotWithShape="0">
              <a:schemeClr val="tx1">
                <a:lumMod val="95000"/>
                <a:lumOff val="5000"/>
                <a:alpha val="40000"/>
              </a:schemeClr>
            </a:outerShdw>
          </a:effectLst>
        </p:grpSpPr>
        <p:sp>
          <p:nvSpPr>
            <p:cNvPr id="28" name="Oval 27"/>
            <p:cNvSpPr/>
            <p:nvPr/>
          </p:nvSpPr>
          <p:spPr>
            <a:xfrm>
              <a:off x="8867847" y="1783124"/>
              <a:ext cx="1026356" cy="102635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9" name="Group 28"/>
            <p:cNvGrpSpPr/>
            <p:nvPr/>
          </p:nvGrpSpPr>
          <p:grpSpPr>
            <a:xfrm>
              <a:off x="9201809" y="2117086"/>
              <a:ext cx="358432" cy="358432"/>
              <a:chOff x="3498967" y="3049909"/>
              <a:chExt cx="464344" cy="464344"/>
            </a:xfrm>
            <a:solidFill>
              <a:schemeClr val="bg1"/>
            </a:solidFill>
          </p:grpSpPr>
          <p:sp>
            <p:nvSpPr>
              <p:cNvPr id="30"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1"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20" name="Group 19"/>
          <p:cNvGrpSpPr/>
          <p:nvPr/>
        </p:nvGrpSpPr>
        <p:grpSpPr>
          <a:xfrm>
            <a:off x="2238064" y="4599233"/>
            <a:ext cx="639726" cy="639726"/>
            <a:chOff x="2297797" y="4140485"/>
            <a:chExt cx="1026356" cy="1026356"/>
          </a:xfrm>
          <a:effectLst>
            <a:outerShdw blurRad="381000" sx="102000" sy="102000" algn="ctr" rotWithShape="0">
              <a:schemeClr val="tx1">
                <a:lumMod val="95000"/>
                <a:lumOff val="5000"/>
                <a:alpha val="40000"/>
              </a:schemeClr>
            </a:outerShdw>
          </a:effectLst>
        </p:grpSpPr>
        <p:sp>
          <p:nvSpPr>
            <p:cNvPr id="21" name="Oval 20"/>
            <p:cNvSpPr/>
            <p:nvPr/>
          </p:nvSpPr>
          <p:spPr>
            <a:xfrm>
              <a:off x="2297797" y="4140485"/>
              <a:ext cx="1026356" cy="10263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2" name="Group 21"/>
            <p:cNvGrpSpPr/>
            <p:nvPr/>
          </p:nvGrpSpPr>
          <p:grpSpPr>
            <a:xfrm>
              <a:off x="2654123" y="4474447"/>
              <a:ext cx="313704" cy="358432"/>
              <a:chOff x="740685" y="2696368"/>
              <a:chExt cx="406400" cy="464344"/>
            </a:xfrm>
            <a:solidFill>
              <a:srgbClr val="F8F8F8"/>
            </a:solidFill>
          </p:grpSpPr>
          <p:sp>
            <p:nvSpPr>
              <p:cNvPr id="23" name="AutoShape 131"/>
              <p:cNvSpPr>
                <a:spLocks/>
              </p:cNvSpPr>
              <p:nvPr/>
            </p:nvSpPr>
            <p:spPr bwMode="auto">
              <a:xfrm>
                <a:off x="740685" y="2696368"/>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4" name="AutoShape 132"/>
              <p:cNvSpPr>
                <a:spLocks/>
              </p:cNvSpPr>
              <p:nvPr/>
            </p:nvSpPr>
            <p:spPr bwMode="auto">
              <a:xfrm>
                <a:off x="827998"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5" name="AutoShape 133"/>
              <p:cNvSpPr>
                <a:spLocks/>
              </p:cNvSpPr>
              <p:nvPr/>
            </p:nvSpPr>
            <p:spPr bwMode="auto">
              <a:xfrm>
                <a:off x="915310"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6" name="AutoShape 134"/>
              <p:cNvSpPr>
                <a:spLocks/>
              </p:cNvSpPr>
              <p:nvPr/>
            </p:nvSpPr>
            <p:spPr bwMode="auto">
              <a:xfrm>
                <a:off x="1001829" y="2884487"/>
                <a:ext cx="57944" cy="2182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32" name="Group 31"/>
          <p:cNvGrpSpPr/>
          <p:nvPr/>
        </p:nvGrpSpPr>
        <p:grpSpPr>
          <a:xfrm>
            <a:off x="9314211" y="4599233"/>
            <a:ext cx="639726" cy="639726"/>
            <a:chOff x="8867847" y="4140485"/>
            <a:chExt cx="1026356" cy="1026356"/>
          </a:xfrm>
          <a:effectLst>
            <a:outerShdw blurRad="381000" sx="102000" sy="102000" algn="ctr" rotWithShape="0">
              <a:schemeClr val="tx1">
                <a:lumMod val="95000"/>
                <a:lumOff val="5000"/>
                <a:alpha val="40000"/>
              </a:schemeClr>
            </a:outerShdw>
          </a:effectLst>
        </p:grpSpPr>
        <p:sp>
          <p:nvSpPr>
            <p:cNvPr id="33" name="Oval 32"/>
            <p:cNvSpPr/>
            <p:nvPr/>
          </p:nvSpPr>
          <p:spPr>
            <a:xfrm>
              <a:off x="8867847" y="4140485"/>
              <a:ext cx="1026356" cy="102635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AutoShape 139"/>
            <p:cNvSpPr>
              <a:spLocks/>
            </p:cNvSpPr>
            <p:nvPr/>
          </p:nvSpPr>
          <p:spPr bwMode="auto">
            <a:xfrm>
              <a:off x="9201809" y="4479963"/>
              <a:ext cx="358432" cy="34740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F8F8F8"/>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49" name="Group 48"/>
          <p:cNvGrpSpPr/>
          <p:nvPr/>
        </p:nvGrpSpPr>
        <p:grpSpPr>
          <a:xfrm>
            <a:off x="401589" y="5351459"/>
            <a:ext cx="2568177" cy="793883"/>
            <a:chOff x="299255" y="5351459"/>
            <a:chExt cx="2568177" cy="793883"/>
          </a:xfrm>
        </p:grpSpPr>
        <p:sp>
          <p:nvSpPr>
            <p:cNvPr id="35" name="TextBox 34"/>
            <p:cNvSpPr txBox="1"/>
            <p:nvPr/>
          </p:nvSpPr>
          <p:spPr>
            <a:xfrm flipH="1">
              <a:off x="714373" y="5351459"/>
              <a:ext cx="2153059" cy="367359"/>
            </a:xfrm>
            <a:prstGeom prst="rect">
              <a:avLst/>
            </a:prstGeom>
            <a:noFill/>
          </p:spPr>
          <p:txBody>
            <a:bodyPr wrap="none" rtlCol="0">
              <a:noAutofit/>
            </a:bodyPr>
            <a:lstStyle/>
            <a:p>
              <a:pPr algn="r"/>
              <a:r>
                <a:rPr lang="en-US" sz="1600" dirty="0">
                  <a:solidFill>
                    <a:schemeClr val="accent1"/>
                  </a:solidFill>
                  <a:latin typeface="Segoe UI Light" panose="020B0502040204020203" pitchFamily="34" charset="0"/>
                  <a:ea typeface="Lato" panose="020F0502020204030203" pitchFamily="34" charset="0"/>
                  <a:cs typeface="Segoe UI Light" panose="020B0502040204020203" pitchFamily="34" charset="0"/>
                </a:rPr>
                <a:t>Option One</a:t>
              </a:r>
              <a:endParaRPr lang="id-ID" sz="1600" dirty="0">
                <a:solidFill>
                  <a:schemeClr val="accent1"/>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6" name="TextBox 35"/>
            <p:cNvSpPr txBox="1"/>
            <p:nvPr/>
          </p:nvSpPr>
          <p:spPr>
            <a:xfrm flipH="1">
              <a:off x="299255" y="5683677"/>
              <a:ext cx="2568177" cy="461665"/>
            </a:xfrm>
            <a:prstGeom prst="rect">
              <a:avLst/>
            </a:prstGeom>
            <a:noFill/>
          </p:spPr>
          <p:txBody>
            <a:bodyPr wrap="square" rtlCol="0">
              <a:spAutoFit/>
            </a:bodyPr>
            <a:lstStyle/>
            <a:p>
              <a:pPr algn="r"/>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66" name="Group 65"/>
          <p:cNvGrpSpPr/>
          <p:nvPr/>
        </p:nvGrpSpPr>
        <p:grpSpPr>
          <a:xfrm>
            <a:off x="1431901" y="3477660"/>
            <a:ext cx="2568177" cy="793883"/>
            <a:chOff x="1387238" y="3477660"/>
            <a:chExt cx="2568177" cy="793883"/>
          </a:xfrm>
        </p:grpSpPr>
        <p:sp>
          <p:nvSpPr>
            <p:cNvPr id="37" name="TextBox 36"/>
            <p:cNvSpPr txBox="1"/>
            <p:nvPr/>
          </p:nvSpPr>
          <p:spPr>
            <a:xfrm flipH="1">
              <a:off x="1802356" y="3477660"/>
              <a:ext cx="2153059" cy="367359"/>
            </a:xfrm>
            <a:prstGeom prst="rect">
              <a:avLst/>
            </a:prstGeom>
            <a:noFill/>
          </p:spPr>
          <p:txBody>
            <a:bodyPr wrap="none" rtlCol="0">
              <a:noAutofit/>
            </a:bodyPr>
            <a:lstStyle/>
            <a:p>
              <a:pPr algn="r"/>
              <a:r>
                <a:rPr lang="en-US" sz="1600" dirty="0">
                  <a:solidFill>
                    <a:schemeClr val="accent2"/>
                  </a:solidFill>
                  <a:latin typeface="Segoe UI Light" panose="020B0502040204020203" pitchFamily="34" charset="0"/>
                  <a:ea typeface="Lato" panose="020F0502020204030203" pitchFamily="34" charset="0"/>
                  <a:cs typeface="Segoe UI Light" panose="020B0502040204020203" pitchFamily="34" charset="0"/>
                </a:rPr>
                <a:t>Option Two</a:t>
              </a:r>
              <a:endParaRPr lang="id-ID" sz="1600" dirty="0">
                <a:solidFill>
                  <a:schemeClr val="accent2"/>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8" name="TextBox 37"/>
            <p:cNvSpPr txBox="1"/>
            <p:nvPr/>
          </p:nvSpPr>
          <p:spPr>
            <a:xfrm flipH="1">
              <a:off x="1387238" y="3809878"/>
              <a:ext cx="2568177" cy="461665"/>
            </a:xfrm>
            <a:prstGeom prst="rect">
              <a:avLst/>
            </a:prstGeom>
            <a:noFill/>
          </p:spPr>
          <p:txBody>
            <a:bodyPr wrap="square" rtlCol="0">
              <a:spAutoFit/>
            </a:bodyPr>
            <a:lstStyle/>
            <a:p>
              <a:pPr algn="r"/>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44" name="Group 43"/>
          <p:cNvGrpSpPr/>
          <p:nvPr/>
        </p:nvGrpSpPr>
        <p:grpSpPr>
          <a:xfrm>
            <a:off x="4811912" y="2500244"/>
            <a:ext cx="2568177" cy="793883"/>
            <a:chOff x="5339331" y="2332191"/>
            <a:chExt cx="2568177" cy="793883"/>
          </a:xfrm>
        </p:grpSpPr>
        <p:sp>
          <p:nvSpPr>
            <p:cNvPr id="39" name="TextBox 38"/>
            <p:cNvSpPr txBox="1"/>
            <p:nvPr/>
          </p:nvSpPr>
          <p:spPr>
            <a:xfrm flipH="1">
              <a:off x="5546890" y="2332191"/>
              <a:ext cx="2153059" cy="367359"/>
            </a:xfrm>
            <a:prstGeom prst="rect">
              <a:avLst/>
            </a:prstGeom>
            <a:noFill/>
          </p:spPr>
          <p:txBody>
            <a:bodyPr wrap="none" rtlCol="0">
              <a:noAutofit/>
            </a:bodyPr>
            <a:lstStyle/>
            <a:p>
              <a:pPr algn="ctr"/>
              <a:r>
                <a:rPr lang="en-US" sz="1600" dirty="0">
                  <a:solidFill>
                    <a:schemeClr val="accent3"/>
                  </a:solidFill>
                  <a:latin typeface="Segoe UI Light" panose="020B0502040204020203" pitchFamily="34" charset="0"/>
                  <a:ea typeface="Lato" panose="020F0502020204030203" pitchFamily="34" charset="0"/>
                  <a:cs typeface="Segoe UI Light" panose="020B0502040204020203" pitchFamily="34" charset="0"/>
                </a:rPr>
                <a:t>Option Three</a:t>
              </a:r>
              <a:endParaRPr lang="id-ID" sz="1600" dirty="0">
                <a:solidFill>
                  <a:schemeClr val="accent3"/>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40" name="TextBox 39"/>
            <p:cNvSpPr txBox="1"/>
            <p:nvPr/>
          </p:nvSpPr>
          <p:spPr>
            <a:xfrm flipH="1">
              <a:off x="5339331" y="2664409"/>
              <a:ext cx="2568177" cy="461665"/>
            </a:xfrm>
            <a:prstGeom prst="rect">
              <a:avLst/>
            </a:prstGeom>
            <a:noFill/>
          </p:spPr>
          <p:txBody>
            <a:bodyPr wrap="square" rtlCol="0">
              <a:spAutoFit/>
            </a:bodyPr>
            <a:lstStyle/>
            <a:p>
              <a:pPr algn="ctr"/>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48" name="Group 47"/>
          <p:cNvGrpSpPr/>
          <p:nvPr/>
        </p:nvGrpSpPr>
        <p:grpSpPr>
          <a:xfrm>
            <a:off x="9249492" y="5351459"/>
            <a:ext cx="2568177" cy="793883"/>
            <a:chOff x="9249492" y="5535138"/>
            <a:chExt cx="2568177" cy="793883"/>
          </a:xfrm>
        </p:grpSpPr>
        <p:sp>
          <p:nvSpPr>
            <p:cNvPr id="41" name="TextBox 40"/>
            <p:cNvSpPr txBox="1"/>
            <p:nvPr/>
          </p:nvSpPr>
          <p:spPr>
            <a:xfrm flipH="1">
              <a:off x="9249494" y="5535138"/>
              <a:ext cx="2153059" cy="367359"/>
            </a:xfrm>
            <a:prstGeom prst="rect">
              <a:avLst/>
            </a:prstGeom>
            <a:noFill/>
          </p:spPr>
          <p:txBody>
            <a:bodyPr wrap="none" rtlCol="0">
              <a:noAutofit/>
            </a:bodyPr>
            <a:lstStyle/>
            <a:p>
              <a:r>
                <a:rPr lang="en-US" sz="1600" dirty="0">
                  <a:solidFill>
                    <a:schemeClr val="accent5"/>
                  </a:solidFill>
                  <a:latin typeface="Segoe UI Light" panose="020B0502040204020203" pitchFamily="34" charset="0"/>
                  <a:ea typeface="Lato" panose="020F0502020204030203" pitchFamily="34" charset="0"/>
                  <a:cs typeface="Segoe UI Light" panose="020B0502040204020203" pitchFamily="34" charset="0"/>
                </a:rPr>
                <a:t>Option Five</a:t>
              </a:r>
              <a:endParaRPr lang="id-ID" sz="1600" dirty="0">
                <a:solidFill>
                  <a:schemeClr val="accent5"/>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42" name="TextBox 41"/>
            <p:cNvSpPr txBox="1"/>
            <p:nvPr/>
          </p:nvSpPr>
          <p:spPr>
            <a:xfrm flipH="1">
              <a:off x="9249492" y="5867356"/>
              <a:ext cx="2568177"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 please be it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65" name="Group 64"/>
          <p:cNvGrpSpPr/>
          <p:nvPr/>
        </p:nvGrpSpPr>
        <p:grpSpPr>
          <a:xfrm>
            <a:off x="8149683" y="3477660"/>
            <a:ext cx="2309883" cy="797227"/>
            <a:chOff x="8890353" y="3099819"/>
            <a:chExt cx="2309883" cy="797227"/>
          </a:xfrm>
        </p:grpSpPr>
        <p:sp>
          <p:nvSpPr>
            <p:cNvPr id="53" name="TextBox 52"/>
            <p:cNvSpPr txBox="1"/>
            <p:nvPr/>
          </p:nvSpPr>
          <p:spPr>
            <a:xfrm>
              <a:off x="8890353" y="3099819"/>
              <a:ext cx="1579594" cy="367359"/>
            </a:xfrm>
            <a:prstGeom prst="rect">
              <a:avLst/>
            </a:prstGeom>
            <a:noFill/>
          </p:spPr>
          <p:txBody>
            <a:bodyPr wrap="none" rtlCol="0">
              <a:noAutofit/>
            </a:bodyPr>
            <a:lstStyle/>
            <a:p>
              <a:r>
                <a:rPr lang="en-US" sz="1600" dirty="0">
                  <a:solidFill>
                    <a:schemeClr val="accent4"/>
                  </a:solidFill>
                  <a:latin typeface="HelveticaNeue light" panose="00000400000000000000" pitchFamily="2" charset="0"/>
                  <a:ea typeface="Lato" panose="020F0502020204030203" pitchFamily="34" charset="0"/>
                  <a:cs typeface="Segoe UI Light" panose="020B0502040204020203" pitchFamily="34" charset="0"/>
                </a:rPr>
                <a:t>Option Four</a:t>
              </a:r>
              <a:endParaRPr lang="id-ID" sz="1600" dirty="0">
                <a:solidFill>
                  <a:schemeClr val="accent4"/>
                </a:solidFill>
                <a:latin typeface="HelveticaNeue light" panose="00000400000000000000" pitchFamily="2" charset="0"/>
                <a:ea typeface="Lato" panose="020F0502020204030203" pitchFamily="34" charset="0"/>
                <a:cs typeface="Segoe UI Light" panose="020B0502040204020203" pitchFamily="34" charset="0"/>
              </a:endParaRPr>
            </a:p>
          </p:txBody>
        </p:sp>
        <p:sp>
          <p:nvSpPr>
            <p:cNvPr id="54" name="TextBox 53"/>
            <p:cNvSpPr txBox="1"/>
            <p:nvPr/>
          </p:nvSpPr>
          <p:spPr>
            <a:xfrm>
              <a:off x="8890353" y="3435381"/>
              <a:ext cx="2309883" cy="461665"/>
            </a:xfrm>
            <a:prstGeom prst="rect">
              <a:avLst/>
            </a:prstGeom>
            <a:noFill/>
          </p:spPr>
          <p:txBody>
            <a:bodyPr wrap="square" rtlCol="0">
              <a:spAutoFit/>
            </a:bodyPr>
            <a:lstStyle/>
            <a:p>
              <a:r>
                <a:rPr lang="id-ID" sz="1200" dirty="0">
                  <a:solidFill>
                    <a:schemeClr val="bg1">
                      <a:lumMod val="65000"/>
                    </a:schemeClr>
                  </a:solidFill>
                  <a:latin typeface="Segoe UI Light" panose="020B0502040204020203" pitchFamily="34" charset="0"/>
                  <a:cs typeface="Segoe UI Light" panose="020B0502040204020203" pitchFamily="34" charset="0"/>
                </a:rPr>
                <a:t>Lorem ipsum dolor sit amet put any thing here</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14" name="Group 13"/>
          <p:cNvGrpSpPr/>
          <p:nvPr/>
        </p:nvGrpSpPr>
        <p:grpSpPr>
          <a:xfrm>
            <a:off x="3391999" y="2741230"/>
            <a:ext cx="639726" cy="639726"/>
            <a:chOff x="5582822" y="4140485"/>
            <a:chExt cx="1026356" cy="1026356"/>
          </a:xfrm>
          <a:effectLst>
            <a:outerShdw blurRad="381000" sx="102000" sy="102000" algn="ctr" rotWithShape="0">
              <a:schemeClr val="tx1">
                <a:lumMod val="95000"/>
                <a:lumOff val="5000"/>
                <a:alpha val="40000"/>
              </a:schemeClr>
            </a:outerShdw>
          </a:effectLst>
        </p:grpSpPr>
        <p:sp>
          <p:nvSpPr>
            <p:cNvPr id="15" name="Oval 14"/>
            <p:cNvSpPr/>
            <p:nvPr/>
          </p:nvSpPr>
          <p:spPr>
            <a:xfrm>
              <a:off x="5582822" y="4140485"/>
              <a:ext cx="1026356" cy="10263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6" name="Group 15"/>
            <p:cNvGrpSpPr/>
            <p:nvPr/>
          </p:nvGrpSpPr>
          <p:grpSpPr>
            <a:xfrm>
              <a:off x="5916784" y="4474447"/>
              <a:ext cx="358432" cy="358432"/>
              <a:chOff x="4427654" y="3049909"/>
              <a:chExt cx="464344" cy="464344"/>
            </a:xfrm>
            <a:solidFill>
              <a:srgbClr val="F8F8F8"/>
            </a:solidFill>
          </p:grpSpPr>
          <p:sp>
            <p:nvSpPr>
              <p:cNvPr id="17" name="AutoShape 123"/>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8" name="AutoShape 124"/>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19" name="AutoShape 125"/>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55" name="Group 54"/>
          <p:cNvGrpSpPr/>
          <p:nvPr/>
        </p:nvGrpSpPr>
        <p:grpSpPr>
          <a:xfrm>
            <a:off x="8149683" y="2730638"/>
            <a:ext cx="650318" cy="650318"/>
            <a:chOff x="4434190" y="2218306"/>
            <a:chExt cx="570454" cy="570454"/>
          </a:xfrm>
        </p:grpSpPr>
        <p:sp>
          <p:nvSpPr>
            <p:cNvPr id="56" name="Oval 55"/>
            <p:cNvSpPr/>
            <p:nvPr/>
          </p:nvSpPr>
          <p:spPr>
            <a:xfrm>
              <a:off x="4434190" y="2218306"/>
              <a:ext cx="570454" cy="570454"/>
            </a:xfrm>
            <a:prstGeom prst="ellipse">
              <a:avLst/>
            </a:prstGeom>
            <a:solidFill>
              <a:schemeClr val="accent4"/>
            </a:solidFill>
            <a:ln>
              <a:noFill/>
            </a:ln>
            <a:effectLst>
              <a:outerShdw blurRad="1905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sz="1200" dirty="0"/>
            </a:p>
          </p:txBody>
        </p:sp>
        <p:grpSp>
          <p:nvGrpSpPr>
            <p:cNvPr id="57" name="Group 56"/>
            <p:cNvGrpSpPr/>
            <p:nvPr/>
          </p:nvGrpSpPr>
          <p:grpSpPr>
            <a:xfrm>
              <a:off x="4638460" y="2385813"/>
              <a:ext cx="161914" cy="235440"/>
              <a:chOff x="10146507" y="3505994"/>
              <a:chExt cx="319881" cy="465138"/>
            </a:xfrm>
            <a:solidFill>
              <a:schemeClr val="bg1"/>
            </a:solidFill>
          </p:grpSpPr>
          <p:sp>
            <p:nvSpPr>
              <p:cNvPr id="58"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grpSp>
        <p:nvGrpSpPr>
          <p:cNvPr id="69" name="Group 68"/>
          <p:cNvGrpSpPr/>
          <p:nvPr/>
        </p:nvGrpSpPr>
        <p:grpSpPr>
          <a:xfrm>
            <a:off x="5189496" y="5498356"/>
            <a:ext cx="1813008" cy="283510"/>
            <a:chOff x="3529470" y="3027655"/>
            <a:chExt cx="5133061" cy="802691"/>
          </a:xfrm>
          <a:effectLst/>
        </p:grpSpPr>
        <p:sp>
          <p:nvSpPr>
            <p:cNvPr id="70" name="Freeform: Shape 69"/>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2" name="Group 71"/>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87" name="Freeform: Shape 86"/>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Freeform: Shape 87"/>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Freeform: Shape 88"/>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Freeform: Shape 89"/>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1" name="Freeform: Shape 90"/>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2" name="Freeform: Shape 91"/>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3" name="Freeform: Shape 72"/>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6" name="Freeform: Shape 75"/>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Freeform: Shape 76"/>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Freeform: Shape 77"/>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Freeform: Shape 78"/>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Freeform: Shape 79"/>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Freeform: Shape 80"/>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2" name="Freeform: Shape 81"/>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3" name="Freeform: Shape 82"/>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4" name="Freeform: Shape 83"/>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5" name="Freeform: Shape 84"/>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6" name="Freeform: Shape 85"/>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94" name="Rectangle 93"/>
          <p:cNvSpPr/>
          <p:nvPr/>
        </p:nvSpPr>
        <p:spPr>
          <a:xfrm>
            <a:off x="4811911" y="6008210"/>
            <a:ext cx="2568178" cy="514949"/>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3" name="Rectangle 92"/>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Infographic Slide</a:t>
            </a:r>
          </a:p>
        </p:txBody>
      </p:sp>
    </p:spTree>
    <p:extLst>
      <p:ext uri="{BB962C8B-B14F-4D97-AF65-F5344CB8AC3E}">
        <p14:creationId xmlns:p14="http://schemas.microsoft.com/office/powerpoint/2010/main" val="5279777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750" fill="hold"/>
                                        <p:tgtEl>
                                          <p:spTgt spid="93"/>
                                        </p:tgtEl>
                                        <p:attrNameLst>
                                          <p:attrName>ppt_x</p:attrName>
                                        </p:attrNameLst>
                                      </p:cBhvr>
                                      <p:tavLst>
                                        <p:tav tm="0">
                                          <p:val>
                                            <p:strVal val="#ppt_x"/>
                                          </p:val>
                                        </p:tav>
                                        <p:tav tm="100000">
                                          <p:val>
                                            <p:strVal val="#ppt_x"/>
                                          </p:val>
                                        </p:tav>
                                      </p:tavLst>
                                    </p:anim>
                                    <p:anim calcmode="lin" valueType="num">
                                      <p:cBhvr additive="base">
                                        <p:cTn id="8" dur="750" fill="hold"/>
                                        <p:tgtEl>
                                          <p:spTgt spid="93"/>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50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750" fill="hold"/>
                                        <p:tgtEl>
                                          <p:spTgt spid="47"/>
                                        </p:tgtEl>
                                        <p:attrNameLst>
                                          <p:attrName>ppt_x</p:attrName>
                                        </p:attrNameLst>
                                      </p:cBhvr>
                                      <p:tavLst>
                                        <p:tav tm="0">
                                          <p:val>
                                            <p:strVal val="#ppt_x"/>
                                          </p:val>
                                        </p:tav>
                                        <p:tav tm="100000">
                                          <p:val>
                                            <p:strVal val="#ppt_x"/>
                                          </p:val>
                                        </p:tav>
                                      </p:tavLst>
                                    </p:anim>
                                    <p:anim calcmode="lin" valueType="num">
                                      <p:cBhvr additive="base">
                                        <p:cTn id="12" dur="75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75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750" fill="hold"/>
                                        <p:tgtEl>
                                          <p:spTgt spid="69"/>
                                        </p:tgtEl>
                                        <p:attrNameLst>
                                          <p:attrName>ppt_x</p:attrName>
                                        </p:attrNameLst>
                                      </p:cBhvr>
                                      <p:tavLst>
                                        <p:tav tm="0">
                                          <p:val>
                                            <p:strVal val="#ppt_x"/>
                                          </p:val>
                                        </p:tav>
                                        <p:tav tm="100000">
                                          <p:val>
                                            <p:strVal val="#ppt_x"/>
                                          </p:val>
                                        </p:tav>
                                      </p:tavLst>
                                    </p:anim>
                                    <p:anim calcmode="lin" valueType="num">
                                      <p:cBhvr additive="base">
                                        <p:cTn id="16" dur="75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94"/>
                                        </p:tgtEl>
                                        <p:attrNameLst>
                                          <p:attrName>style.visibility</p:attrName>
                                        </p:attrNameLst>
                                      </p:cBhvr>
                                      <p:to>
                                        <p:strVal val="visible"/>
                                      </p:to>
                                    </p:set>
                                    <p:anim calcmode="lin" valueType="num">
                                      <p:cBhvr additive="base">
                                        <p:cTn id="19" dur="750" fill="hold"/>
                                        <p:tgtEl>
                                          <p:spTgt spid="94"/>
                                        </p:tgtEl>
                                        <p:attrNameLst>
                                          <p:attrName>ppt_x</p:attrName>
                                        </p:attrNameLst>
                                      </p:cBhvr>
                                      <p:tavLst>
                                        <p:tav tm="0">
                                          <p:val>
                                            <p:strVal val="#ppt_x"/>
                                          </p:val>
                                        </p:tav>
                                        <p:tav tm="100000">
                                          <p:val>
                                            <p:strVal val="#ppt_x"/>
                                          </p:val>
                                        </p:tav>
                                      </p:tavLst>
                                    </p:anim>
                                    <p:anim calcmode="lin" valueType="num">
                                      <p:cBhvr additive="base">
                                        <p:cTn id="20" dur="750" fill="hold"/>
                                        <p:tgtEl>
                                          <p:spTgt spid="94"/>
                                        </p:tgtEl>
                                        <p:attrNameLst>
                                          <p:attrName>ppt_y</p:attrName>
                                        </p:attrNameLst>
                                      </p:cBhvr>
                                      <p:tavLst>
                                        <p:tav tm="0">
                                          <p:val>
                                            <p:strVal val="1+#ppt_h/2"/>
                                          </p:val>
                                        </p:tav>
                                        <p:tav tm="100000">
                                          <p:val>
                                            <p:strVal val="#ppt_y"/>
                                          </p:val>
                                        </p:tav>
                                      </p:tavLst>
                                    </p:anim>
                                  </p:childTnLst>
                                </p:cTn>
                              </p:par>
                              <p:par>
                                <p:cTn id="21" presetID="2" presetClass="entr" presetSubtype="8" decel="100000" fill="hold" nodeType="withEffect">
                                  <p:stCondLst>
                                    <p:cond delay="125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750" fill="hold"/>
                                        <p:tgtEl>
                                          <p:spTgt spid="20"/>
                                        </p:tgtEl>
                                        <p:attrNameLst>
                                          <p:attrName>ppt_x</p:attrName>
                                        </p:attrNameLst>
                                      </p:cBhvr>
                                      <p:tavLst>
                                        <p:tav tm="0">
                                          <p:val>
                                            <p:strVal val="0-#ppt_w/2"/>
                                          </p:val>
                                        </p:tav>
                                        <p:tav tm="100000">
                                          <p:val>
                                            <p:strVal val="#ppt_x"/>
                                          </p:val>
                                        </p:tav>
                                      </p:tavLst>
                                    </p:anim>
                                    <p:anim calcmode="lin" valueType="num">
                                      <p:cBhvr additive="base">
                                        <p:cTn id="24" dur="75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8" decel="100000" fill="hold" nodeType="withEffect">
                                  <p:stCondLst>
                                    <p:cond delay="150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750" fill="hold"/>
                                        <p:tgtEl>
                                          <p:spTgt spid="49"/>
                                        </p:tgtEl>
                                        <p:attrNameLst>
                                          <p:attrName>ppt_x</p:attrName>
                                        </p:attrNameLst>
                                      </p:cBhvr>
                                      <p:tavLst>
                                        <p:tav tm="0">
                                          <p:val>
                                            <p:strVal val="0-#ppt_w/2"/>
                                          </p:val>
                                        </p:tav>
                                        <p:tav tm="100000">
                                          <p:val>
                                            <p:strVal val="#ppt_x"/>
                                          </p:val>
                                        </p:tav>
                                      </p:tavLst>
                                    </p:anim>
                                    <p:anim calcmode="lin" valueType="num">
                                      <p:cBhvr additive="base">
                                        <p:cTn id="28" dur="750" fill="hold"/>
                                        <p:tgtEl>
                                          <p:spTgt spid="49"/>
                                        </p:tgtEl>
                                        <p:attrNameLst>
                                          <p:attrName>ppt_y</p:attrName>
                                        </p:attrNameLst>
                                      </p:cBhvr>
                                      <p:tavLst>
                                        <p:tav tm="0">
                                          <p:val>
                                            <p:strVal val="#ppt_y"/>
                                          </p:val>
                                        </p:tav>
                                        <p:tav tm="100000">
                                          <p:val>
                                            <p:strVal val="#ppt_y"/>
                                          </p:val>
                                        </p:tav>
                                      </p:tavLst>
                                    </p:anim>
                                  </p:childTnLst>
                                </p:cTn>
                              </p:par>
                              <p:par>
                                <p:cTn id="29" presetID="2" presetClass="entr" presetSubtype="8" decel="100000" fill="hold" nodeType="withEffect">
                                  <p:stCondLst>
                                    <p:cond delay="20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2250"/>
                                  </p:stCondLst>
                                  <p:childTnLst>
                                    <p:set>
                                      <p:cBhvr>
                                        <p:cTn id="34" dur="1" fill="hold">
                                          <p:stCondLst>
                                            <p:cond delay="0"/>
                                          </p:stCondLst>
                                        </p:cTn>
                                        <p:tgtEl>
                                          <p:spTgt spid="66"/>
                                        </p:tgtEl>
                                        <p:attrNameLst>
                                          <p:attrName>style.visibility</p:attrName>
                                        </p:attrNameLst>
                                      </p:cBhvr>
                                      <p:to>
                                        <p:strVal val="visible"/>
                                      </p:to>
                                    </p:set>
                                    <p:anim calcmode="lin" valueType="num">
                                      <p:cBhvr additive="base">
                                        <p:cTn id="35" dur="750" fill="hold"/>
                                        <p:tgtEl>
                                          <p:spTgt spid="66"/>
                                        </p:tgtEl>
                                        <p:attrNameLst>
                                          <p:attrName>ppt_x</p:attrName>
                                        </p:attrNameLst>
                                      </p:cBhvr>
                                      <p:tavLst>
                                        <p:tav tm="0">
                                          <p:val>
                                            <p:strVal val="0-#ppt_w/2"/>
                                          </p:val>
                                        </p:tav>
                                        <p:tav tm="100000">
                                          <p:val>
                                            <p:strVal val="#ppt_x"/>
                                          </p:val>
                                        </p:tav>
                                      </p:tavLst>
                                    </p:anim>
                                    <p:anim calcmode="lin" valueType="num">
                                      <p:cBhvr additive="base">
                                        <p:cTn id="36" dur="750" fill="hold"/>
                                        <p:tgtEl>
                                          <p:spTgt spid="66"/>
                                        </p:tgtEl>
                                        <p:attrNameLst>
                                          <p:attrName>ppt_y</p:attrName>
                                        </p:attrNameLst>
                                      </p:cBhvr>
                                      <p:tavLst>
                                        <p:tav tm="0">
                                          <p:val>
                                            <p:strVal val="#ppt_y"/>
                                          </p:val>
                                        </p:tav>
                                        <p:tav tm="100000">
                                          <p:val>
                                            <p:strVal val="#ppt_y"/>
                                          </p:val>
                                        </p:tav>
                                      </p:tavLst>
                                    </p:anim>
                                  </p:childTnLst>
                                </p:cTn>
                              </p:par>
                              <p:par>
                                <p:cTn id="37" presetID="2" presetClass="entr" presetSubtype="8" decel="100000" fill="hold" nodeType="withEffect">
                                  <p:stCondLst>
                                    <p:cond delay="275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750" fill="hold"/>
                                        <p:tgtEl>
                                          <p:spTgt spid="27"/>
                                        </p:tgtEl>
                                        <p:attrNameLst>
                                          <p:attrName>ppt_x</p:attrName>
                                        </p:attrNameLst>
                                      </p:cBhvr>
                                      <p:tavLst>
                                        <p:tav tm="0">
                                          <p:val>
                                            <p:strVal val="0-#ppt_w/2"/>
                                          </p:val>
                                        </p:tav>
                                        <p:tav tm="100000">
                                          <p:val>
                                            <p:strVal val="#ppt_x"/>
                                          </p:val>
                                        </p:tav>
                                      </p:tavLst>
                                    </p:anim>
                                    <p:anim calcmode="lin" valueType="num">
                                      <p:cBhvr additive="base">
                                        <p:cTn id="40" dur="750" fill="hold"/>
                                        <p:tgtEl>
                                          <p:spTgt spid="27"/>
                                        </p:tgtEl>
                                        <p:attrNameLst>
                                          <p:attrName>ppt_y</p:attrName>
                                        </p:attrNameLst>
                                      </p:cBhvr>
                                      <p:tavLst>
                                        <p:tav tm="0">
                                          <p:val>
                                            <p:strVal val="#ppt_y"/>
                                          </p:val>
                                        </p:tav>
                                        <p:tav tm="100000">
                                          <p:val>
                                            <p:strVal val="#ppt_y"/>
                                          </p:val>
                                        </p:tav>
                                      </p:tavLst>
                                    </p:anim>
                                  </p:childTnLst>
                                </p:cTn>
                              </p:par>
                              <p:par>
                                <p:cTn id="41" presetID="2" presetClass="entr" presetSubtype="8" decel="100000" fill="hold" nodeType="withEffect">
                                  <p:stCondLst>
                                    <p:cond delay="300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750" fill="hold"/>
                                        <p:tgtEl>
                                          <p:spTgt spid="44"/>
                                        </p:tgtEl>
                                        <p:attrNameLst>
                                          <p:attrName>ppt_x</p:attrName>
                                        </p:attrNameLst>
                                      </p:cBhvr>
                                      <p:tavLst>
                                        <p:tav tm="0">
                                          <p:val>
                                            <p:strVal val="0-#ppt_w/2"/>
                                          </p:val>
                                        </p:tav>
                                        <p:tav tm="100000">
                                          <p:val>
                                            <p:strVal val="#ppt_x"/>
                                          </p:val>
                                        </p:tav>
                                      </p:tavLst>
                                    </p:anim>
                                    <p:anim calcmode="lin" valueType="num">
                                      <p:cBhvr additive="base">
                                        <p:cTn id="44" dur="750" fill="hold"/>
                                        <p:tgtEl>
                                          <p:spTgt spid="44"/>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350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750" fill="hold"/>
                                        <p:tgtEl>
                                          <p:spTgt spid="55"/>
                                        </p:tgtEl>
                                        <p:attrNameLst>
                                          <p:attrName>ppt_x</p:attrName>
                                        </p:attrNameLst>
                                      </p:cBhvr>
                                      <p:tavLst>
                                        <p:tav tm="0">
                                          <p:val>
                                            <p:strVal val="1+#ppt_w/2"/>
                                          </p:val>
                                        </p:tav>
                                        <p:tav tm="100000">
                                          <p:val>
                                            <p:strVal val="#ppt_x"/>
                                          </p:val>
                                        </p:tav>
                                      </p:tavLst>
                                    </p:anim>
                                    <p:anim calcmode="lin" valueType="num">
                                      <p:cBhvr additive="base">
                                        <p:cTn id="48" dur="750" fill="hold"/>
                                        <p:tgtEl>
                                          <p:spTgt spid="55"/>
                                        </p:tgtEl>
                                        <p:attrNameLst>
                                          <p:attrName>ppt_y</p:attrName>
                                        </p:attrNameLst>
                                      </p:cBhvr>
                                      <p:tavLst>
                                        <p:tav tm="0">
                                          <p:val>
                                            <p:strVal val="#ppt_y"/>
                                          </p:val>
                                        </p:tav>
                                        <p:tav tm="100000">
                                          <p:val>
                                            <p:strVal val="#ppt_y"/>
                                          </p:val>
                                        </p:tav>
                                      </p:tavLst>
                                    </p:anim>
                                  </p:childTnLst>
                                </p:cTn>
                              </p:par>
                              <p:par>
                                <p:cTn id="49" presetID="2" presetClass="entr" presetSubtype="2" decel="100000" fill="hold" nodeType="withEffect">
                                  <p:stCondLst>
                                    <p:cond delay="3750"/>
                                  </p:stCondLst>
                                  <p:childTnLst>
                                    <p:set>
                                      <p:cBhvr>
                                        <p:cTn id="50" dur="1" fill="hold">
                                          <p:stCondLst>
                                            <p:cond delay="0"/>
                                          </p:stCondLst>
                                        </p:cTn>
                                        <p:tgtEl>
                                          <p:spTgt spid="65"/>
                                        </p:tgtEl>
                                        <p:attrNameLst>
                                          <p:attrName>style.visibility</p:attrName>
                                        </p:attrNameLst>
                                      </p:cBhvr>
                                      <p:to>
                                        <p:strVal val="visible"/>
                                      </p:to>
                                    </p:set>
                                    <p:anim calcmode="lin" valueType="num">
                                      <p:cBhvr additive="base">
                                        <p:cTn id="51" dur="750" fill="hold"/>
                                        <p:tgtEl>
                                          <p:spTgt spid="65"/>
                                        </p:tgtEl>
                                        <p:attrNameLst>
                                          <p:attrName>ppt_x</p:attrName>
                                        </p:attrNameLst>
                                      </p:cBhvr>
                                      <p:tavLst>
                                        <p:tav tm="0">
                                          <p:val>
                                            <p:strVal val="1+#ppt_w/2"/>
                                          </p:val>
                                        </p:tav>
                                        <p:tav tm="100000">
                                          <p:val>
                                            <p:strVal val="#ppt_x"/>
                                          </p:val>
                                        </p:tav>
                                      </p:tavLst>
                                    </p:anim>
                                    <p:anim calcmode="lin" valueType="num">
                                      <p:cBhvr additive="base">
                                        <p:cTn id="52" dur="750" fill="hold"/>
                                        <p:tgtEl>
                                          <p:spTgt spid="65"/>
                                        </p:tgtEl>
                                        <p:attrNameLst>
                                          <p:attrName>ppt_y</p:attrName>
                                        </p:attrNameLst>
                                      </p:cBhvr>
                                      <p:tavLst>
                                        <p:tav tm="0">
                                          <p:val>
                                            <p:strVal val="#ppt_y"/>
                                          </p:val>
                                        </p:tav>
                                        <p:tav tm="100000">
                                          <p:val>
                                            <p:strVal val="#ppt_y"/>
                                          </p:val>
                                        </p:tav>
                                      </p:tavLst>
                                    </p:anim>
                                  </p:childTnLst>
                                </p:cTn>
                              </p:par>
                              <p:par>
                                <p:cTn id="53" presetID="2" presetClass="entr" presetSubtype="2" decel="100000" fill="hold" nodeType="withEffect">
                                  <p:stCondLst>
                                    <p:cond delay="425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750" fill="hold"/>
                                        <p:tgtEl>
                                          <p:spTgt spid="32"/>
                                        </p:tgtEl>
                                        <p:attrNameLst>
                                          <p:attrName>ppt_x</p:attrName>
                                        </p:attrNameLst>
                                      </p:cBhvr>
                                      <p:tavLst>
                                        <p:tav tm="0">
                                          <p:val>
                                            <p:strVal val="1+#ppt_w/2"/>
                                          </p:val>
                                        </p:tav>
                                        <p:tav tm="100000">
                                          <p:val>
                                            <p:strVal val="#ppt_x"/>
                                          </p:val>
                                        </p:tav>
                                      </p:tavLst>
                                    </p:anim>
                                    <p:anim calcmode="lin" valueType="num">
                                      <p:cBhvr additive="base">
                                        <p:cTn id="56" dur="750" fill="hold"/>
                                        <p:tgtEl>
                                          <p:spTgt spid="32"/>
                                        </p:tgtEl>
                                        <p:attrNameLst>
                                          <p:attrName>ppt_y</p:attrName>
                                        </p:attrNameLst>
                                      </p:cBhvr>
                                      <p:tavLst>
                                        <p:tav tm="0">
                                          <p:val>
                                            <p:strVal val="#ppt_y"/>
                                          </p:val>
                                        </p:tav>
                                        <p:tav tm="100000">
                                          <p:val>
                                            <p:strVal val="#ppt_y"/>
                                          </p:val>
                                        </p:tav>
                                      </p:tavLst>
                                    </p:anim>
                                  </p:childTnLst>
                                </p:cTn>
                              </p:par>
                              <p:par>
                                <p:cTn id="57" presetID="2" presetClass="entr" presetSubtype="2" decel="100000" fill="hold" nodeType="withEffect">
                                  <p:stCondLst>
                                    <p:cond delay="450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750" fill="hold"/>
                                        <p:tgtEl>
                                          <p:spTgt spid="48"/>
                                        </p:tgtEl>
                                        <p:attrNameLst>
                                          <p:attrName>ppt_x</p:attrName>
                                        </p:attrNameLst>
                                      </p:cBhvr>
                                      <p:tavLst>
                                        <p:tav tm="0">
                                          <p:val>
                                            <p:strVal val="1+#ppt_w/2"/>
                                          </p:val>
                                        </p:tav>
                                        <p:tav tm="100000">
                                          <p:val>
                                            <p:strVal val="#ppt_x"/>
                                          </p:val>
                                        </p:tav>
                                      </p:tavLst>
                                    </p:anim>
                                    <p:anim calcmode="lin" valueType="num">
                                      <p:cBhvr additive="base">
                                        <p:cTn id="60" dur="75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4062533" y="2148114"/>
            <a:ext cx="4066934" cy="4062826"/>
            <a:chOff x="4280083" y="2365444"/>
            <a:chExt cx="3631834" cy="3628166"/>
          </a:xfrm>
        </p:grpSpPr>
        <p:grpSp>
          <p:nvGrpSpPr>
            <p:cNvPr id="3" name="Group 2"/>
            <p:cNvGrpSpPr/>
            <p:nvPr/>
          </p:nvGrpSpPr>
          <p:grpSpPr>
            <a:xfrm>
              <a:off x="4485918" y="2865968"/>
              <a:ext cx="1981937" cy="1981934"/>
              <a:chOff x="953424" y="1486519"/>
              <a:chExt cx="2228412" cy="2228408"/>
            </a:xfrm>
          </p:grpSpPr>
          <p:sp>
            <p:nvSpPr>
              <p:cNvPr id="16" name="Freeform 5"/>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956">
                  <a:lnSpc>
                    <a:spcPct val="90000"/>
                  </a:lnSpc>
                  <a:spcBef>
                    <a:spcPct val="0"/>
                  </a:spcBef>
                  <a:spcAft>
                    <a:spcPct val="35000"/>
                  </a:spcAft>
                </a:pPr>
                <a:endParaRPr lang="en-US" sz="4000" dirty="0"/>
              </a:p>
            </p:txBody>
          </p:sp>
          <p:sp>
            <p:nvSpPr>
              <p:cNvPr id="17" name="Oval 16"/>
              <p:cNvSpPr/>
              <p:nvPr/>
            </p:nvSpPr>
            <p:spPr>
              <a:xfrm>
                <a:off x="1376346" y="1909439"/>
                <a:ext cx="1382568" cy="138256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grpSp>
        <p:grpSp>
          <p:nvGrpSpPr>
            <p:cNvPr id="4" name="Group 3"/>
            <p:cNvGrpSpPr/>
            <p:nvPr/>
          </p:nvGrpSpPr>
          <p:grpSpPr>
            <a:xfrm>
              <a:off x="6116222" y="3891689"/>
              <a:ext cx="1683983" cy="1683980"/>
              <a:chOff x="953424" y="1486519"/>
              <a:chExt cx="2228412" cy="2228408"/>
            </a:xfrm>
          </p:grpSpPr>
          <p:sp>
            <p:nvSpPr>
              <p:cNvPr id="14" name="Freeform 8"/>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956">
                  <a:lnSpc>
                    <a:spcPct val="90000"/>
                  </a:lnSpc>
                  <a:spcBef>
                    <a:spcPct val="0"/>
                  </a:spcBef>
                  <a:spcAft>
                    <a:spcPct val="35000"/>
                  </a:spcAft>
                </a:pPr>
                <a:endParaRPr lang="en-US" sz="4000" dirty="0"/>
              </a:p>
            </p:txBody>
          </p:sp>
          <p:sp>
            <p:nvSpPr>
              <p:cNvPr id="15" name="Oval 14"/>
              <p:cNvSpPr/>
              <p:nvPr/>
            </p:nvSpPr>
            <p:spPr>
              <a:xfrm>
                <a:off x="1335155" y="1868251"/>
                <a:ext cx="1464952" cy="1464946"/>
              </a:xfrm>
              <a:prstGeom prst="ellipse">
                <a:avLst/>
              </a:prstGeom>
              <a:solidFill>
                <a:schemeClr val="accent3"/>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p>
            </p:txBody>
          </p:sp>
        </p:grpSp>
        <p:grpSp>
          <p:nvGrpSpPr>
            <p:cNvPr id="5" name="Group 4"/>
            <p:cNvGrpSpPr/>
            <p:nvPr/>
          </p:nvGrpSpPr>
          <p:grpSpPr>
            <a:xfrm>
              <a:off x="4846045" y="4708188"/>
              <a:ext cx="1285424" cy="1285422"/>
              <a:chOff x="953424" y="1486519"/>
              <a:chExt cx="2228412" cy="2228408"/>
            </a:xfrm>
            <a:solidFill>
              <a:srgbClr val="FF3F3F"/>
            </a:solidFill>
          </p:grpSpPr>
          <p:sp>
            <p:nvSpPr>
              <p:cNvPr id="12" name="Freeform 11"/>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956">
                  <a:lnSpc>
                    <a:spcPct val="90000"/>
                  </a:lnSpc>
                  <a:spcBef>
                    <a:spcPct val="0"/>
                  </a:spcBef>
                  <a:spcAft>
                    <a:spcPct val="35000"/>
                  </a:spcAft>
                </a:pPr>
                <a:endParaRPr lang="en-US" sz="4000" dirty="0"/>
              </a:p>
            </p:txBody>
          </p:sp>
          <p:sp>
            <p:nvSpPr>
              <p:cNvPr id="13" name="Oval 12"/>
              <p:cNvSpPr/>
              <p:nvPr/>
            </p:nvSpPr>
            <p:spPr>
              <a:xfrm>
                <a:off x="1376346" y="1909439"/>
                <a:ext cx="1382568" cy="1382568"/>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solidFill>
                    <a:schemeClr val="bg1"/>
                  </a:solidFill>
                </a:endParaRPr>
              </a:p>
            </p:txBody>
          </p:sp>
        </p:grpSp>
        <p:grpSp>
          <p:nvGrpSpPr>
            <p:cNvPr id="6" name="Group 5"/>
            <p:cNvGrpSpPr/>
            <p:nvPr/>
          </p:nvGrpSpPr>
          <p:grpSpPr>
            <a:xfrm>
              <a:off x="6138348" y="2491334"/>
              <a:ext cx="1257127" cy="1257125"/>
              <a:chOff x="953424" y="1486519"/>
              <a:chExt cx="2228412" cy="2228408"/>
            </a:xfrm>
            <a:solidFill>
              <a:srgbClr val="FFC000"/>
            </a:solidFill>
          </p:grpSpPr>
          <p:sp>
            <p:nvSpPr>
              <p:cNvPr id="10" name="Freeform 14"/>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75308" tIns="731520" rIns="475308" bIns="582340" numCol="1" spcCol="1270" anchor="ctr" anchorCtr="0">
                <a:noAutofit/>
              </a:bodyPr>
              <a:lstStyle/>
              <a:p>
                <a:pPr algn="ctr" defTabSz="1777956">
                  <a:lnSpc>
                    <a:spcPct val="90000"/>
                  </a:lnSpc>
                  <a:spcBef>
                    <a:spcPct val="0"/>
                  </a:spcBef>
                  <a:spcAft>
                    <a:spcPct val="35000"/>
                  </a:spcAft>
                </a:pPr>
                <a:endParaRPr lang="en-US" sz="4000" dirty="0"/>
              </a:p>
            </p:txBody>
          </p:sp>
          <p:sp>
            <p:nvSpPr>
              <p:cNvPr id="11" name="Oval 10"/>
              <p:cNvSpPr/>
              <p:nvPr/>
            </p:nvSpPr>
            <p:spPr>
              <a:xfrm>
                <a:off x="1376346" y="1909439"/>
                <a:ext cx="1382568" cy="1382568"/>
              </a:xfrm>
              <a:prstGeom prst="ellipse">
                <a:avLst/>
              </a:prstGeom>
              <a:solidFill>
                <a:schemeClr val="accent4"/>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67" dirty="0"/>
              </a:p>
            </p:txBody>
          </p:sp>
        </p:grpSp>
        <p:sp>
          <p:nvSpPr>
            <p:cNvPr id="7" name="Arc 6"/>
            <p:cNvSpPr/>
            <p:nvPr/>
          </p:nvSpPr>
          <p:spPr>
            <a:xfrm rot="19051047">
              <a:off x="5863883" y="2365444"/>
              <a:ext cx="1781879" cy="1781879"/>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8" name="Arc 7"/>
            <p:cNvSpPr/>
            <p:nvPr/>
          </p:nvSpPr>
          <p:spPr>
            <a:xfrm rot="11931966">
              <a:off x="4280083" y="3051080"/>
              <a:ext cx="1781879" cy="1781879"/>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9" name="Arc 8"/>
            <p:cNvSpPr/>
            <p:nvPr/>
          </p:nvSpPr>
          <p:spPr>
            <a:xfrm rot="5691386">
              <a:off x="6130038" y="3936741"/>
              <a:ext cx="1781879" cy="1781879"/>
            </a:xfrm>
            <a:prstGeom prst="arc">
              <a:avLst/>
            </a:prstGeom>
            <a:ln w="28575">
              <a:solidFill>
                <a:schemeClr val="bg1">
                  <a:lumMod val="65000"/>
                </a:schemeClr>
              </a:solidFill>
              <a:prstDash val="sysDot"/>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grpSp>
          <p:nvGrpSpPr>
            <p:cNvPr id="20" name="Group 19"/>
            <p:cNvGrpSpPr/>
            <p:nvPr/>
          </p:nvGrpSpPr>
          <p:grpSpPr>
            <a:xfrm>
              <a:off x="5359076" y="5221218"/>
              <a:ext cx="259362" cy="259362"/>
              <a:chOff x="8216107" y="2577307"/>
              <a:chExt cx="464344" cy="464344"/>
            </a:xfrm>
            <a:solidFill>
              <a:schemeClr val="bg1"/>
            </a:solidFill>
          </p:grpSpPr>
          <p:sp>
            <p:nvSpPr>
              <p:cNvPr id="21" name="AutoShape 52"/>
              <p:cNvSpPr>
                <a:spLocks/>
              </p:cNvSpPr>
              <p:nvPr/>
            </p:nvSpPr>
            <p:spPr bwMode="auto">
              <a:xfrm>
                <a:off x="8216107" y="2577307"/>
                <a:ext cx="464344" cy="464344"/>
              </a:xfrm>
              <a:custGeom>
                <a:avLst/>
                <a:gdLst>
                  <a:gd name="T0" fmla="+- 0 10800 87"/>
                  <a:gd name="T1" fmla="*/ T0 w 21426"/>
                  <a:gd name="T2" fmla="+- 0 10799 73"/>
                  <a:gd name="T3" fmla="*/ 10799 h 21453"/>
                  <a:gd name="T4" fmla="+- 0 10800 87"/>
                  <a:gd name="T5" fmla="*/ T4 w 21426"/>
                  <a:gd name="T6" fmla="+- 0 10799 73"/>
                  <a:gd name="T7" fmla="*/ 10799 h 21453"/>
                  <a:gd name="T8" fmla="+- 0 10800 87"/>
                  <a:gd name="T9" fmla="*/ T8 w 21426"/>
                  <a:gd name="T10" fmla="+- 0 10799 73"/>
                  <a:gd name="T11" fmla="*/ 10799 h 21453"/>
                  <a:gd name="T12" fmla="+- 0 10800 87"/>
                  <a:gd name="T13" fmla="*/ T12 w 21426"/>
                  <a:gd name="T14" fmla="+- 0 10799 73"/>
                  <a:gd name="T15" fmla="*/ 10799 h 21453"/>
                </a:gdLst>
                <a:ahLst/>
                <a:cxnLst>
                  <a:cxn ang="0">
                    <a:pos x="T1" y="T3"/>
                  </a:cxn>
                  <a:cxn ang="0">
                    <a:pos x="T5" y="T7"/>
                  </a:cxn>
                  <a:cxn ang="0">
                    <a:pos x="T9" y="T11"/>
                  </a:cxn>
                  <a:cxn ang="0">
                    <a:pos x="T13" y="T15"/>
                  </a:cxn>
                </a:cxnLst>
                <a:rect l="0" t="0" r="r" b="b"/>
                <a:pathLst>
                  <a:path w="21426" h="21453">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2" name="AutoShape 53"/>
              <p:cNvSpPr>
                <a:spLocks/>
              </p:cNvSpPr>
              <p:nvPr/>
            </p:nvSpPr>
            <p:spPr bwMode="auto">
              <a:xfrm>
                <a:off x="8390732" y="2736850"/>
                <a:ext cx="125413" cy="130175"/>
              </a:xfrm>
              <a:custGeom>
                <a:avLst/>
                <a:gdLst>
                  <a:gd name="T0" fmla="+- 0 10801 59"/>
                  <a:gd name="T1" fmla="*/ T0 w 21484"/>
                  <a:gd name="T2" fmla="+- 0 10799 41"/>
                  <a:gd name="T3" fmla="*/ 10799 h 21516"/>
                  <a:gd name="T4" fmla="+- 0 10801 59"/>
                  <a:gd name="T5" fmla="*/ T4 w 21484"/>
                  <a:gd name="T6" fmla="+- 0 10799 41"/>
                  <a:gd name="T7" fmla="*/ 10799 h 21516"/>
                  <a:gd name="T8" fmla="+- 0 10801 59"/>
                  <a:gd name="T9" fmla="*/ T8 w 21484"/>
                  <a:gd name="T10" fmla="+- 0 10799 41"/>
                  <a:gd name="T11" fmla="*/ 10799 h 21516"/>
                  <a:gd name="T12" fmla="+- 0 10801 59"/>
                  <a:gd name="T13" fmla="*/ T12 w 21484"/>
                  <a:gd name="T14" fmla="+- 0 10799 41"/>
                  <a:gd name="T15" fmla="*/ 10799 h 21516"/>
                </a:gdLst>
                <a:ahLst/>
                <a:cxnLst>
                  <a:cxn ang="0">
                    <a:pos x="T1" y="T3"/>
                  </a:cxn>
                  <a:cxn ang="0">
                    <a:pos x="T5" y="T7"/>
                  </a:cxn>
                  <a:cxn ang="0">
                    <a:pos x="T9" y="T11"/>
                  </a:cxn>
                  <a:cxn ang="0">
                    <a:pos x="T13" y="T15"/>
                  </a:cxn>
                </a:cxnLst>
                <a:rect l="0" t="0" r="r" b="b"/>
                <a:pathLst>
                  <a:path w="21484" h="21516">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3" name="AutoShape 54"/>
              <p:cNvSpPr>
                <a:spLocks/>
              </p:cNvSpPr>
              <p:nvPr/>
            </p:nvSpPr>
            <p:spPr bwMode="auto">
              <a:xfrm>
                <a:off x="8375650" y="2896394"/>
                <a:ext cx="70644" cy="73819"/>
              </a:xfrm>
              <a:custGeom>
                <a:avLst/>
                <a:gdLst>
                  <a:gd name="T0" fmla="+- 0 10791 197"/>
                  <a:gd name="T1" fmla="*/ T0 w 21188"/>
                  <a:gd name="T2" fmla="+- 0 10794 193"/>
                  <a:gd name="T3" fmla="*/ 10794 h 21203"/>
                  <a:gd name="T4" fmla="+- 0 10791 197"/>
                  <a:gd name="T5" fmla="*/ T4 w 21188"/>
                  <a:gd name="T6" fmla="+- 0 10794 193"/>
                  <a:gd name="T7" fmla="*/ 10794 h 21203"/>
                  <a:gd name="T8" fmla="+- 0 10791 197"/>
                  <a:gd name="T9" fmla="*/ T8 w 21188"/>
                  <a:gd name="T10" fmla="+- 0 10794 193"/>
                  <a:gd name="T11" fmla="*/ 10794 h 21203"/>
                  <a:gd name="T12" fmla="+- 0 10791 197"/>
                  <a:gd name="T13" fmla="*/ T12 w 21188"/>
                  <a:gd name="T14" fmla="+- 0 10794 193"/>
                  <a:gd name="T15" fmla="*/ 10794 h 21203"/>
                </a:gdLst>
                <a:ahLst/>
                <a:cxnLst>
                  <a:cxn ang="0">
                    <a:pos x="T1" y="T3"/>
                  </a:cxn>
                  <a:cxn ang="0">
                    <a:pos x="T5" y="T7"/>
                  </a:cxn>
                  <a:cxn ang="0">
                    <a:pos x="T9" y="T11"/>
                  </a:cxn>
                  <a:cxn ang="0">
                    <a:pos x="T13" y="T15"/>
                  </a:cxn>
                </a:cxnLst>
                <a:rect l="0" t="0" r="r" b="b"/>
                <a:pathLst>
                  <a:path w="21188" h="21203">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4" name="AutoShape 55"/>
              <p:cNvSpPr>
                <a:spLocks/>
              </p:cNvSpPr>
              <p:nvPr/>
            </p:nvSpPr>
            <p:spPr bwMode="auto">
              <a:xfrm>
                <a:off x="8448675" y="2649538"/>
                <a:ext cx="71438" cy="74613"/>
              </a:xfrm>
              <a:custGeom>
                <a:avLst/>
                <a:gdLst>
                  <a:gd name="T0" fmla="+- 0 10803 213"/>
                  <a:gd name="T1" fmla="*/ T0 w 21180"/>
                  <a:gd name="T2" fmla="+- 0 10801 203"/>
                  <a:gd name="T3" fmla="*/ 10801 h 21196"/>
                  <a:gd name="T4" fmla="+- 0 10803 213"/>
                  <a:gd name="T5" fmla="*/ T4 w 21180"/>
                  <a:gd name="T6" fmla="+- 0 10801 203"/>
                  <a:gd name="T7" fmla="*/ 10801 h 21196"/>
                  <a:gd name="T8" fmla="+- 0 10803 213"/>
                  <a:gd name="T9" fmla="*/ T8 w 21180"/>
                  <a:gd name="T10" fmla="+- 0 10801 203"/>
                  <a:gd name="T11" fmla="*/ 10801 h 21196"/>
                  <a:gd name="T12" fmla="+- 0 10803 213"/>
                  <a:gd name="T13" fmla="*/ T12 w 21180"/>
                  <a:gd name="T14" fmla="+- 0 10801 203"/>
                  <a:gd name="T15" fmla="*/ 10801 h 21196"/>
                </a:gdLst>
                <a:ahLst/>
                <a:cxnLst>
                  <a:cxn ang="0">
                    <a:pos x="T1" y="T3"/>
                  </a:cxn>
                  <a:cxn ang="0">
                    <a:pos x="T5" y="T7"/>
                  </a:cxn>
                  <a:cxn ang="0">
                    <a:pos x="T9" y="T11"/>
                  </a:cxn>
                  <a:cxn ang="0">
                    <a:pos x="T13" y="T15"/>
                  </a:cxn>
                </a:cxnLst>
                <a:rect l="0" t="0" r="r" b="b"/>
                <a:pathLst>
                  <a:path w="21180" h="21196">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25" name="AutoShape 59"/>
            <p:cNvSpPr>
              <a:spLocks/>
            </p:cNvSpPr>
            <p:nvPr/>
          </p:nvSpPr>
          <p:spPr bwMode="auto">
            <a:xfrm>
              <a:off x="6786020" y="4561780"/>
              <a:ext cx="344386" cy="343798"/>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26" name="Group 25"/>
            <p:cNvGrpSpPr/>
            <p:nvPr/>
          </p:nvGrpSpPr>
          <p:grpSpPr>
            <a:xfrm>
              <a:off x="6650597" y="3022042"/>
              <a:ext cx="232628" cy="195708"/>
              <a:chOff x="5356342" y="3093565"/>
              <a:chExt cx="465138" cy="391319"/>
            </a:xfrm>
            <a:solidFill>
              <a:schemeClr val="bg1"/>
            </a:solidFill>
          </p:grpSpPr>
          <p:sp>
            <p:nvSpPr>
              <p:cNvPr id="27" name="AutoShape 120"/>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8" name="AutoShape 121"/>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9" name="AutoShape 122"/>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30" name="Group 29"/>
            <p:cNvGrpSpPr/>
            <p:nvPr/>
          </p:nvGrpSpPr>
          <p:grpSpPr>
            <a:xfrm>
              <a:off x="5287674" y="3667723"/>
              <a:ext cx="378424" cy="378424"/>
              <a:chOff x="3498967" y="3049909"/>
              <a:chExt cx="464344" cy="464344"/>
            </a:xfrm>
            <a:solidFill>
              <a:schemeClr val="bg1"/>
            </a:solidFill>
          </p:grpSpPr>
          <p:sp>
            <p:nvSpPr>
              <p:cNvPr id="31" name="AutoShape 126"/>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2" name="AutoShape 127"/>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sp>
        <p:nvSpPr>
          <p:cNvPr id="58" name="TextBox 57"/>
          <p:cNvSpPr txBox="1"/>
          <p:nvPr/>
        </p:nvSpPr>
        <p:spPr>
          <a:xfrm>
            <a:off x="1042909" y="2587121"/>
            <a:ext cx="2934558" cy="830997"/>
          </a:xfrm>
          <a:prstGeom prst="rect">
            <a:avLst/>
          </a:prstGeom>
          <a:noFill/>
        </p:spPr>
        <p:txBody>
          <a:bodyPr wrap="square" rtlCol="0">
            <a:spAutoFit/>
          </a:bodyPr>
          <a:lstStyle/>
          <a:p>
            <a:r>
              <a:rPr lang="en-US"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rPr>
              <a:t>Process Infographic</a:t>
            </a:r>
            <a:endParaRPr lang="id-ID"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59" name="Rectangle 58"/>
          <p:cNvSpPr/>
          <p:nvPr/>
        </p:nvSpPr>
        <p:spPr>
          <a:xfrm>
            <a:off x="1042909" y="4911720"/>
            <a:ext cx="2724243" cy="757130"/>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60" name="Rectangle 59"/>
          <p:cNvSpPr/>
          <p:nvPr/>
        </p:nvSpPr>
        <p:spPr>
          <a:xfrm>
            <a:off x="1042909" y="4523630"/>
            <a:ext cx="2208429" cy="360291"/>
          </a:xfrm>
          <a:prstGeom prst="rect">
            <a:avLst/>
          </a:prstGeom>
        </p:spPr>
        <p:txBody>
          <a:bodyPr wrap="square">
            <a:spAutoFit/>
          </a:bodyPr>
          <a:lstStyle/>
          <a:p>
            <a:pPr>
              <a:lnSpc>
                <a:spcPct val="120000"/>
              </a:lnSpc>
            </a:pPr>
            <a:r>
              <a:rPr lang="en-US" sz="1600" dirty="0">
                <a:solidFill>
                  <a:schemeClr val="bg1">
                    <a:lumMod val="95000"/>
                  </a:schemeClr>
                </a:solidFill>
                <a:latin typeface="HelveticaNeue medium" panose="00000400000000000000" pitchFamily="2" charset="0"/>
                <a:cs typeface="Segoe UI Light" panose="020B0502040204020203" pitchFamily="34" charset="0"/>
              </a:rPr>
              <a:t>Your title</a:t>
            </a:r>
          </a:p>
        </p:txBody>
      </p:sp>
      <p:sp>
        <p:nvSpPr>
          <p:cNvPr id="61" name="Text Placeholder 4"/>
          <p:cNvSpPr txBox="1">
            <a:spLocks/>
          </p:cNvSpPr>
          <p:nvPr/>
        </p:nvSpPr>
        <p:spPr>
          <a:xfrm flipH="1">
            <a:off x="1042908" y="3522197"/>
            <a:ext cx="2763423" cy="770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63" name="TextBox 62"/>
          <p:cNvSpPr txBox="1"/>
          <p:nvPr/>
        </p:nvSpPr>
        <p:spPr>
          <a:xfrm>
            <a:off x="8723608" y="3061685"/>
            <a:ext cx="1515158" cy="769441"/>
          </a:xfrm>
          <a:prstGeom prst="rect">
            <a:avLst/>
          </a:prstGeom>
          <a:noFill/>
          <a:effectLst>
            <a:outerShdw blurRad="127000" dist="63500" dir="5400000" algn="t" rotWithShape="0">
              <a:schemeClr val="tx1">
                <a:lumMod val="95000"/>
                <a:lumOff val="5000"/>
                <a:alpha val="40000"/>
              </a:schemeClr>
            </a:outerShdw>
          </a:effectLst>
        </p:spPr>
        <p:txBody>
          <a:bodyPr wrap="none" rtlCol="0">
            <a:spAutoFit/>
          </a:bodyPr>
          <a:lstStyle/>
          <a:p>
            <a:r>
              <a:rPr lang="en-US" sz="4400" b="1" dirty="0">
                <a:solidFill>
                  <a:schemeClr val="accent1"/>
                </a:solidFill>
                <a:latin typeface="Montserrat" panose="00000500000000000000" pitchFamily="50" charset="0"/>
              </a:rPr>
              <a:t>40%</a:t>
            </a:r>
            <a:endParaRPr lang="id-ID" sz="4400" b="1" dirty="0">
              <a:solidFill>
                <a:schemeClr val="accent1"/>
              </a:solidFill>
              <a:latin typeface="Montserrat" panose="00000500000000000000" pitchFamily="50" charset="0"/>
            </a:endParaRPr>
          </a:p>
        </p:txBody>
      </p:sp>
      <p:sp>
        <p:nvSpPr>
          <p:cNvPr id="64" name="Rectangle 63"/>
          <p:cNvSpPr/>
          <p:nvPr/>
        </p:nvSpPr>
        <p:spPr>
          <a:xfrm>
            <a:off x="8741309" y="3877056"/>
            <a:ext cx="1820672" cy="353751"/>
          </a:xfrm>
          <a:prstGeom prst="rect">
            <a:avLst/>
          </a:prstGeom>
        </p:spPr>
        <p:txBody>
          <a:bodyPr wrap="square">
            <a:spAutoFit/>
          </a:bodyPr>
          <a:lstStyle/>
          <a:p>
            <a:pPr>
              <a:lnSpc>
                <a:spcPct val="120000"/>
              </a:lnSpc>
            </a:pPr>
            <a:r>
              <a:rPr lang="en-US" sz="1600" b="1" dirty="0">
                <a:solidFill>
                  <a:schemeClr val="bg1">
                    <a:lumMod val="95000"/>
                  </a:schemeClr>
                </a:solidFill>
                <a:latin typeface="Montserrat Light" panose="00000400000000000000" pitchFamily="50" charset="0"/>
                <a:cs typeface="Calibri"/>
              </a:rPr>
              <a:t>Process 1</a:t>
            </a:r>
            <a:endParaRPr lang="en-US" sz="1400" dirty="0">
              <a:solidFill>
                <a:schemeClr val="bg1">
                  <a:lumMod val="95000"/>
                </a:schemeClr>
              </a:solidFill>
              <a:latin typeface="Montserrat Light" panose="00000400000000000000" pitchFamily="50" charset="0"/>
              <a:cs typeface="Calibri"/>
            </a:endParaRPr>
          </a:p>
        </p:txBody>
      </p:sp>
      <p:sp>
        <p:nvSpPr>
          <p:cNvPr id="70" name="Text Placeholder 4"/>
          <p:cNvSpPr txBox="1">
            <a:spLocks/>
          </p:cNvSpPr>
          <p:nvPr/>
        </p:nvSpPr>
        <p:spPr>
          <a:xfrm flipH="1">
            <a:off x="8741308" y="4266538"/>
            <a:ext cx="2763423" cy="1030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2" name="Rectangle 41"/>
          <p:cNvSpPr/>
          <p:nvPr/>
        </p:nvSpPr>
        <p:spPr>
          <a:xfrm>
            <a:off x="1778696" y="642659"/>
            <a:ext cx="8634608" cy="646331"/>
          </a:xfrm>
          <a:prstGeom prst="rect">
            <a:avLst/>
          </a:prstGeom>
        </p:spPr>
        <p:txBody>
          <a:bodyPr wrap="square">
            <a:spAutoFit/>
          </a:bodyPr>
          <a:lstStyle/>
          <a:p>
            <a:pPr algn="ctr"/>
            <a:r>
              <a:rPr lang="en-US" sz="3600" dirty="0">
                <a:solidFill>
                  <a:schemeClr val="bg1"/>
                </a:solidFill>
                <a:latin typeface="HelveticaNeue medium" panose="00000400000000000000" pitchFamily="2" charset="0"/>
                <a:cs typeface="Segoe UI" panose="020B0502040204020203" pitchFamily="34" charset="0"/>
              </a:rPr>
              <a:t>Infographic Slide</a:t>
            </a:r>
          </a:p>
        </p:txBody>
      </p:sp>
      <p:sp>
        <p:nvSpPr>
          <p:cNvPr id="43" name="Rectangle 42"/>
          <p:cNvSpPr/>
          <p:nvPr/>
        </p:nvSpPr>
        <p:spPr>
          <a:xfrm>
            <a:off x="2628899" y="1289435"/>
            <a:ext cx="6934202" cy="535531"/>
          </a:xfrm>
          <a:prstGeom prst="rect">
            <a:avLst/>
          </a:prstGeom>
        </p:spPr>
        <p:txBody>
          <a:bodyPr wrap="square">
            <a:spAutoFit/>
          </a:bodyPr>
          <a:lstStyle/>
          <a:p>
            <a:pPr algn="ct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1456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750" fill="hold"/>
                                        <p:tgtEl>
                                          <p:spTgt spid="42"/>
                                        </p:tgtEl>
                                        <p:attrNameLst>
                                          <p:attrName>ppt_x</p:attrName>
                                        </p:attrNameLst>
                                      </p:cBhvr>
                                      <p:tavLst>
                                        <p:tav tm="0">
                                          <p:val>
                                            <p:strVal val="#ppt_x"/>
                                          </p:val>
                                        </p:tav>
                                        <p:tav tm="100000">
                                          <p:val>
                                            <p:strVal val="#ppt_x"/>
                                          </p:val>
                                        </p:tav>
                                      </p:tavLst>
                                    </p:anim>
                                    <p:anim calcmode="lin" valueType="num">
                                      <p:cBhvr additive="base">
                                        <p:cTn id="8" dur="750" fill="hold"/>
                                        <p:tgtEl>
                                          <p:spTgt spid="42"/>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750" fill="hold"/>
                                        <p:tgtEl>
                                          <p:spTgt spid="43"/>
                                        </p:tgtEl>
                                        <p:attrNameLst>
                                          <p:attrName>ppt_x</p:attrName>
                                        </p:attrNameLst>
                                      </p:cBhvr>
                                      <p:tavLst>
                                        <p:tav tm="0">
                                          <p:val>
                                            <p:strVal val="#ppt_x"/>
                                          </p:val>
                                        </p:tav>
                                        <p:tav tm="100000">
                                          <p:val>
                                            <p:strVal val="#ppt_x"/>
                                          </p:val>
                                        </p:tav>
                                      </p:tavLst>
                                    </p:anim>
                                    <p:anim calcmode="lin" valueType="num">
                                      <p:cBhvr additive="base">
                                        <p:cTn id="12" dur="75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75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750" fill="hold"/>
                                        <p:tgtEl>
                                          <p:spTgt spid="33"/>
                                        </p:tgtEl>
                                        <p:attrNameLst>
                                          <p:attrName>ppt_x</p:attrName>
                                        </p:attrNameLst>
                                      </p:cBhvr>
                                      <p:tavLst>
                                        <p:tav tm="0">
                                          <p:val>
                                            <p:strVal val="#ppt_x"/>
                                          </p:val>
                                        </p:tav>
                                        <p:tav tm="100000">
                                          <p:val>
                                            <p:strVal val="#ppt_x"/>
                                          </p:val>
                                        </p:tav>
                                      </p:tavLst>
                                    </p:anim>
                                    <p:anim calcmode="lin" valueType="num">
                                      <p:cBhvr additive="base">
                                        <p:cTn id="16" dur="7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0-#ppt_w/2"/>
                                          </p:val>
                                        </p:tav>
                                        <p:tav tm="100000">
                                          <p:val>
                                            <p:strVal val="#ppt_x"/>
                                          </p:val>
                                        </p:tav>
                                      </p:tavLst>
                                    </p:anim>
                                    <p:anim calcmode="lin" valueType="num">
                                      <p:cBhvr additive="base">
                                        <p:cTn id="24" dur="500" fill="hold"/>
                                        <p:tgtEl>
                                          <p:spTgt spid="61"/>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60"/>
                                        </p:tgtEl>
                                        <p:attrNameLst>
                                          <p:attrName>style.visibility</p:attrName>
                                        </p:attrNameLst>
                                      </p:cBhvr>
                                      <p:to>
                                        <p:strVal val="visible"/>
                                      </p:to>
                                    </p:set>
                                    <p:anim calcmode="lin" valueType="num">
                                      <p:cBhvr additive="base">
                                        <p:cTn id="27" dur="500" fill="hold"/>
                                        <p:tgtEl>
                                          <p:spTgt spid="60"/>
                                        </p:tgtEl>
                                        <p:attrNameLst>
                                          <p:attrName>ppt_x</p:attrName>
                                        </p:attrNameLst>
                                      </p:cBhvr>
                                      <p:tavLst>
                                        <p:tav tm="0">
                                          <p:val>
                                            <p:strVal val="0-#ppt_w/2"/>
                                          </p:val>
                                        </p:tav>
                                        <p:tav tm="100000">
                                          <p:val>
                                            <p:strVal val="#ppt_x"/>
                                          </p:val>
                                        </p:tav>
                                      </p:tavLst>
                                    </p:anim>
                                    <p:anim calcmode="lin" valueType="num">
                                      <p:cBhvr additive="base">
                                        <p:cTn id="28" dur="500" fill="hold"/>
                                        <p:tgtEl>
                                          <p:spTgt spid="60"/>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250"/>
                                  </p:stCondLst>
                                  <p:childTnLst>
                                    <p:set>
                                      <p:cBhvr>
                                        <p:cTn id="30" dur="1" fill="hold">
                                          <p:stCondLst>
                                            <p:cond delay="0"/>
                                          </p:stCondLst>
                                        </p:cTn>
                                        <p:tgtEl>
                                          <p:spTgt spid="59"/>
                                        </p:tgtEl>
                                        <p:attrNameLst>
                                          <p:attrName>style.visibility</p:attrName>
                                        </p:attrNameLst>
                                      </p:cBhvr>
                                      <p:to>
                                        <p:strVal val="visible"/>
                                      </p:to>
                                    </p:set>
                                    <p:anim calcmode="lin" valueType="num">
                                      <p:cBhvr additive="base">
                                        <p:cTn id="31" dur="500" fill="hold"/>
                                        <p:tgtEl>
                                          <p:spTgt spid="59"/>
                                        </p:tgtEl>
                                        <p:attrNameLst>
                                          <p:attrName>ppt_x</p:attrName>
                                        </p:attrNameLst>
                                      </p:cBhvr>
                                      <p:tavLst>
                                        <p:tav tm="0">
                                          <p:val>
                                            <p:strVal val="0-#ppt_w/2"/>
                                          </p:val>
                                        </p:tav>
                                        <p:tav tm="100000">
                                          <p:val>
                                            <p:strVal val="#ppt_x"/>
                                          </p:val>
                                        </p:tav>
                                      </p:tavLst>
                                    </p:anim>
                                    <p:anim calcmode="lin" valueType="num">
                                      <p:cBhvr additive="base">
                                        <p:cTn id="32" dur="500" fill="hold"/>
                                        <p:tgtEl>
                                          <p:spTgt spid="59"/>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75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fill="hold"/>
                                        <p:tgtEl>
                                          <p:spTgt spid="63"/>
                                        </p:tgtEl>
                                        <p:attrNameLst>
                                          <p:attrName>ppt_x</p:attrName>
                                        </p:attrNameLst>
                                      </p:cBhvr>
                                      <p:tavLst>
                                        <p:tav tm="0">
                                          <p:val>
                                            <p:strVal val="1+#ppt_w/2"/>
                                          </p:val>
                                        </p:tav>
                                        <p:tav tm="100000">
                                          <p:val>
                                            <p:strVal val="#ppt_x"/>
                                          </p:val>
                                        </p:tav>
                                      </p:tavLst>
                                    </p:anim>
                                    <p:anim calcmode="lin" valueType="num">
                                      <p:cBhvr additive="base">
                                        <p:cTn id="36" dur="500" fill="hold"/>
                                        <p:tgtEl>
                                          <p:spTgt spid="63"/>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300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1+#ppt_w/2"/>
                                          </p:val>
                                        </p:tav>
                                        <p:tav tm="100000">
                                          <p:val>
                                            <p:strVal val="#ppt_x"/>
                                          </p:val>
                                        </p:tav>
                                      </p:tavLst>
                                    </p:anim>
                                    <p:anim calcmode="lin" valueType="num">
                                      <p:cBhvr additive="base">
                                        <p:cTn id="40" dur="500" fill="hold"/>
                                        <p:tgtEl>
                                          <p:spTgt spid="64"/>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325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1+#ppt_w/2"/>
                                          </p:val>
                                        </p:tav>
                                        <p:tav tm="100000">
                                          <p:val>
                                            <p:strVal val="#ppt_x"/>
                                          </p:val>
                                        </p:tav>
                                      </p:tavLst>
                                    </p:anim>
                                    <p:anim calcmode="lin" valueType="num">
                                      <p:cBhvr additive="base">
                                        <p:cTn id="44"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3" grpId="0"/>
      <p:bldP spid="64" grpId="0"/>
      <p:bldP spid="70" grpId="0"/>
      <p:bldP spid="42" grpId="0"/>
      <p:bldP spid="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0" y="2235623"/>
            <a:ext cx="4586514" cy="3941701"/>
            <a:chOff x="0" y="1721931"/>
            <a:chExt cx="4781022" cy="4108863"/>
          </a:xfrm>
        </p:grpSpPr>
        <p:sp>
          <p:nvSpPr>
            <p:cNvPr id="14" name="Freeform 5"/>
            <p:cNvSpPr>
              <a:spLocks noEditPoints="1"/>
            </p:cNvSpPr>
            <p:nvPr/>
          </p:nvSpPr>
          <p:spPr bwMode="auto">
            <a:xfrm rot="5400000">
              <a:off x="1338760" y="383171"/>
              <a:ext cx="2103501" cy="4781022"/>
            </a:xfrm>
            <a:custGeom>
              <a:avLst/>
              <a:gdLst>
                <a:gd name="T0" fmla="*/ 61 w 1007"/>
                <a:gd name="T1" fmla="*/ 146 h 2288"/>
                <a:gd name="T2" fmla="*/ 147 w 1007"/>
                <a:gd name="T3" fmla="*/ 60 h 2288"/>
                <a:gd name="T4" fmla="*/ 233 w 1007"/>
                <a:gd name="T5" fmla="*/ 146 h 2288"/>
                <a:gd name="T6" fmla="*/ 147 w 1007"/>
                <a:gd name="T7" fmla="*/ 233 h 2288"/>
                <a:gd name="T8" fmla="*/ 61 w 1007"/>
                <a:gd name="T9" fmla="*/ 146 h 2288"/>
                <a:gd name="T10" fmla="*/ 0 w 1007"/>
                <a:gd name="T11" fmla="*/ 146 h 2288"/>
                <a:gd name="T12" fmla="*/ 147 w 1007"/>
                <a:gd name="T13" fmla="*/ 293 h 2288"/>
                <a:gd name="T14" fmla="*/ 291 w 1007"/>
                <a:gd name="T15" fmla="*/ 171 h 2288"/>
                <a:gd name="T16" fmla="*/ 728 w 1007"/>
                <a:gd name="T17" fmla="*/ 171 h 2288"/>
                <a:gd name="T18" fmla="*/ 957 w 1007"/>
                <a:gd name="T19" fmla="*/ 351 h 2288"/>
                <a:gd name="T20" fmla="*/ 957 w 1007"/>
                <a:gd name="T21" fmla="*/ 2288 h 2288"/>
                <a:gd name="T22" fmla="*/ 1007 w 1007"/>
                <a:gd name="T23" fmla="*/ 2288 h 2288"/>
                <a:gd name="T24" fmla="*/ 1007 w 1007"/>
                <a:gd name="T25" fmla="*/ 351 h 2288"/>
                <a:gd name="T26" fmla="*/ 914 w 1007"/>
                <a:gd name="T27" fmla="*/ 170 h 2288"/>
                <a:gd name="T28" fmla="*/ 728 w 1007"/>
                <a:gd name="T29" fmla="*/ 122 h 2288"/>
                <a:gd name="T30" fmla="*/ 291 w 1007"/>
                <a:gd name="T31" fmla="*/ 122 h 2288"/>
                <a:gd name="T32" fmla="*/ 147 w 1007"/>
                <a:gd name="T33" fmla="*/ 0 h 2288"/>
                <a:gd name="T34" fmla="*/ 0 w 1007"/>
                <a:gd name="T35" fmla="*/ 146 h 2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7" h="2288">
                  <a:moveTo>
                    <a:pt x="61" y="146"/>
                  </a:moveTo>
                  <a:cubicBezTo>
                    <a:pt x="61" y="99"/>
                    <a:pt x="99" y="60"/>
                    <a:pt x="147" y="60"/>
                  </a:cubicBezTo>
                  <a:cubicBezTo>
                    <a:pt x="194" y="60"/>
                    <a:pt x="233" y="99"/>
                    <a:pt x="233" y="146"/>
                  </a:cubicBezTo>
                  <a:cubicBezTo>
                    <a:pt x="233" y="194"/>
                    <a:pt x="194" y="233"/>
                    <a:pt x="147" y="233"/>
                  </a:cubicBezTo>
                  <a:cubicBezTo>
                    <a:pt x="99" y="233"/>
                    <a:pt x="61" y="194"/>
                    <a:pt x="61" y="146"/>
                  </a:cubicBezTo>
                  <a:moveTo>
                    <a:pt x="0" y="146"/>
                  </a:moveTo>
                  <a:cubicBezTo>
                    <a:pt x="0" y="227"/>
                    <a:pt x="66" y="293"/>
                    <a:pt x="147" y="293"/>
                  </a:cubicBezTo>
                  <a:cubicBezTo>
                    <a:pt x="219" y="293"/>
                    <a:pt x="279" y="240"/>
                    <a:pt x="291" y="171"/>
                  </a:cubicBezTo>
                  <a:cubicBezTo>
                    <a:pt x="728" y="171"/>
                    <a:pt x="728" y="171"/>
                    <a:pt x="728" y="171"/>
                  </a:cubicBezTo>
                  <a:cubicBezTo>
                    <a:pt x="797" y="171"/>
                    <a:pt x="957" y="189"/>
                    <a:pt x="957" y="351"/>
                  </a:cubicBezTo>
                  <a:cubicBezTo>
                    <a:pt x="957" y="2288"/>
                    <a:pt x="957" y="2288"/>
                    <a:pt x="957" y="2288"/>
                  </a:cubicBezTo>
                  <a:cubicBezTo>
                    <a:pt x="1007" y="2288"/>
                    <a:pt x="1007" y="2288"/>
                    <a:pt x="1007" y="2288"/>
                  </a:cubicBezTo>
                  <a:cubicBezTo>
                    <a:pt x="1007" y="351"/>
                    <a:pt x="1007" y="351"/>
                    <a:pt x="1007" y="351"/>
                  </a:cubicBezTo>
                  <a:cubicBezTo>
                    <a:pt x="1007" y="272"/>
                    <a:pt x="975" y="210"/>
                    <a:pt x="914" y="170"/>
                  </a:cubicBezTo>
                  <a:cubicBezTo>
                    <a:pt x="854" y="130"/>
                    <a:pt x="780" y="122"/>
                    <a:pt x="728" y="122"/>
                  </a:cubicBezTo>
                  <a:cubicBezTo>
                    <a:pt x="291" y="122"/>
                    <a:pt x="291" y="122"/>
                    <a:pt x="291" y="122"/>
                  </a:cubicBezTo>
                  <a:cubicBezTo>
                    <a:pt x="279" y="53"/>
                    <a:pt x="219" y="0"/>
                    <a:pt x="147" y="0"/>
                  </a:cubicBezTo>
                  <a:cubicBezTo>
                    <a:pt x="66" y="0"/>
                    <a:pt x="0" y="66"/>
                    <a:pt x="0" y="146"/>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noEditPoints="1"/>
            </p:cNvSpPr>
            <p:nvPr/>
          </p:nvSpPr>
          <p:spPr bwMode="auto">
            <a:xfrm rot="5400000">
              <a:off x="647160" y="1085881"/>
              <a:ext cx="1905372" cy="3177472"/>
            </a:xfrm>
            <a:custGeom>
              <a:avLst/>
              <a:gdLst>
                <a:gd name="T0" fmla="*/ 61 w 912"/>
                <a:gd name="T1" fmla="*/ 146 h 1520"/>
                <a:gd name="T2" fmla="*/ 147 w 912"/>
                <a:gd name="T3" fmla="*/ 60 h 1520"/>
                <a:gd name="T4" fmla="*/ 233 w 912"/>
                <a:gd name="T5" fmla="*/ 146 h 1520"/>
                <a:gd name="T6" fmla="*/ 147 w 912"/>
                <a:gd name="T7" fmla="*/ 232 h 1520"/>
                <a:gd name="T8" fmla="*/ 61 w 912"/>
                <a:gd name="T9" fmla="*/ 146 h 1520"/>
                <a:gd name="T10" fmla="*/ 0 w 912"/>
                <a:gd name="T11" fmla="*/ 146 h 1520"/>
                <a:gd name="T12" fmla="*/ 147 w 912"/>
                <a:gd name="T13" fmla="*/ 292 h 1520"/>
                <a:gd name="T14" fmla="*/ 290 w 912"/>
                <a:gd name="T15" fmla="*/ 174 h 1520"/>
                <a:gd name="T16" fmla="*/ 673 w 912"/>
                <a:gd name="T17" fmla="*/ 174 h 1520"/>
                <a:gd name="T18" fmla="*/ 862 w 912"/>
                <a:gd name="T19" fmla="*/ 317 h 1520"/>
                <a:gd name="T20" fmla="*/ 862 w 912"/>
                <a:gd name="T21" fmla="*/ 1520 h 1520"/>
                <a:gd name="T22" fmla="*/ 912 w 912"/>
                <a:gd name="T23" fmla="*/ 1520 h 1520"/>
                <a:gd name="T24" fmla="*/ 912 w 912"/>
                <a:gd name="T25" fmla="*/ 317 h 1520"/>
                <a:gd name="T26" fmla="*/ 673 w 912"/>
                <a:gd name="T27" fmla="*/ 125 h 1520"/>
                <a:gd name="T28" fmla="*/ 292 w 912"/>
                <a:gd name="T29" fmla="*/ 125 h 1520"/>
                <a:gd name="T30" fmla="*/ 147 w 912"/>
                <a:gd name="T31" fmla="*/ 0 h 1520"/>
                <a:gd name="T32" fmla="*/ 0 w 912"/>
                <a:gd name="T33" fmla="*/ 146 h 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2" h="1520">
                  <a:moveTo>
                    <a:pt x="61" y="146"/>
                  </a:moveTo>
                  <a:cubicBezTo>
                    <a:pt x="61" y="99"/>
                    <a:pt x="99" y="60"/>
                    <a:pt x="147" y="60"/>
                  </a:cubicBezTo>
                  <a:cubicBezTo>
                    <a:pt x="194" y="60"/>
                    <a:pt x="233" y="99"/>
                    <a:pt x="233" y="146"/>
                  </a:cubicBezTo>
                  <a:cubicBezTo>
                    <a:pt x="233" y="194"/>
                    <a:pt x="194" y="232"/>
                    <a:pt x="147" y="232"/>
                  </a:cubicBezTo>
                  <a:cubicBezTo>
                    <a:pt x="99" y="232"/>
                    <a:pt x="61" y="194"/>
                    <a:pt x="61" y="146"/>
                  </a:cubicBezTo>
                  <a:moveTo>
                    <a:pt x="0" y="146"/>
                  </a:moveTo>
                  <a:cubicBezTo>
                    <a:pt x="0" y="227"/>
                    <a:pt x="66" y="292"/>
                    <a:pt x="147" y="292"/>
                  </a:cubicBezTo>
                  <a:cubicBezTo>
                    <a:pt x="218" y="292"/>
                    <a:pt x="277" y="241"/>
                    <a:pt x="290" y="174"/>
                  </a:cubicBezTo>
                  <a:cubicBezTo>
                    <a:pt x="673" y="174"/>
                    <a:pt x="673" y="174"/>
                    <a:pt x="673" y="174"/>
                  </a:cubicBezTo>
                  <a:cubicBezTo>
                    <a:pt x="844" y="174"/>
                    <a:pt x="862" y="274"/>
                    <a:pt x="862" y="317"/>
                  </a:cubicBezTo>
                  <a:cubicBezTo>
                    <a:pt x="862" y="1520"/>
                    <a:pt x="862" y="1520"/>
                    <a:pt x="862" y="1520"/>
                  </a:cubicBezTo>
                  <a:cubicBezTo>
                    <a:pt x="912" y="1520"/>
                    <a:pt x="912" y="1520"/>
                    <a:pt x="912" y="1520"/>
                  </a:cubicBezTo>
                  <a:cubicBezTo>
                    <a:pt x="912" y="317"/>
                    <a:pt x="912" y="317"/>
                    <a:pt x="912" y="317"/>
                  </a:cubicBezTo>
                  <a:cubicBezTo>
                    <a:pt x="912" y="199"/>
                    <a:pt x="820" y="125"/>
                    <a:pt x="673" y="125"/>
                  </a:cubicBezTo>
                  <a:cubicBezTo>
                    <a:pt x="292" y="125"/>
                    <a:pt x="292" y="125"/>
                    <a:pt x="292" y="125"/>
                  </a:cubicBezTo>
                  <a:cubicBezTo>
                    <a:pt x="281" y="54"/>
                    <a:pt x="220" y="0"/>
                    <a:pt x="147" y="0"/>
                  </a:cubicBezTo>
                  <a:cubicBezTo>
                    <a:pt x="66" y="0"/>
                    <a:pt x="0" y="65"/>
                    <a:pt x="0" y="146"/>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rot="5400000">
              <a:off x="-45366" y="1772852"/>
              <a:ext cx="1718353" cy="1616511"/>
            </a:xfrm>
            <a:custGeom>
              <a:avLst/>
              <a:gdLst>
                <a:gd name="T0" fmla="*/ 61 w 823"/>
                <a:gd name="T1" fmla="*/ 147 h 774"/>
                <a:gd name="T2" fmla="*/ 147 w 823"/>
                <a:gd name="T3" fmla="*/ 60 h 774"/>
                <a:gd name="T4" fmla="*/ 233 w 823"/>
                <a:gd name="T5" fmla="*/ 147 h 774"/>
                <a:gd name="T6" fmla="*/ 147 w 823"/>
                <a:gd name="T7" fmla="*/ 233 h 774"/>
                <a:gd name="T8" fmla="*/ 61 w 823"/>
                <a:gd name="T9" fmla="*/ 147 h 774"/>
                <a:gd name="T10" fmla="*/ 0 w 823"/>
                <a:gd name="T11" fmla="*/ 147 h 774"/>
                <a:gd name="T12" fmla="*/ 147 w 823"/>
                <a:gd name="T13" fmla="*/ 293 h 774"/>
                <a:gd name="T14" fmla="*/ 289 w 823"/>
                <a:gd name="T15" fmla="*/ 180 h 774"/>
                <a:gd name="T16" fmla="*/ 581 w 823"/>
                <a:gd name="T17" fmla="*/ 180 h 774"/>
                <a:gd name="T18" fmla="*/ 774 w 823"/>
                <a:gd name="T19" fmla="*/ 330 h 774"/>
                <a:gd name="T20" fmla="*/ 774 w 823"/>
                <a:gd name="T21" fmla="*/ 774 h 774"/>
                <a:gd name="T22" fmla="*/ 823 w 823"/>
                <a:gd name="T23" fmla="*/ 774 h 774"/>
                <a:gd name="T24" fmla="*/ 823 w 823"/>
                <a:gd name="T25" fmla="*/ 330 h 774"/>
                <a:gd name="T26" fmla="*/ 778 w 823"/>
                <a:gd name="T27" fmla="*/ 203 h 774"/>
                <a:gd name="T28" fmla="*/ 581 w 823"/>
                <a:gd name="T29" fmla="*/ 131 h 774"/>
                <a:gd name="T30" fmla="*/ 292 w 823"/>
                <a:gd name="T31" fmla="*/ 131 h 774"/>
                <a:gd name="T32" fmla="*/ 147 w 823"/>
                <a:gd name="T33" fmla="*/ 0 h 774"/>
                <a:gd name="T34" fmla="*/ 0 w 823"/>
                <a:gd name="T35" fmla="*/ 147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3" h="774">
                  <a:moveTo>
                    <a:pt x="61" y="147"/>
                  </a:moveTo>
                  <a:cubicBezTo>
                    <a:pt x="61" y="99"/>
                    <a:pt x="99" y="60"/>
                    <a:pt x="147" y="60"/>
                  </a:cubicBezTo>
                  <a:cubicBezTo>
                    <a:pt x="194" y="60"/>
                    <a:pt x="233" y="99"/>
                    <a:pt x="233" y="147"/>
                  </a:cubicBezTo>
                  <a:cubicBezTo>
                    <a:pt x="233" y="194"/>
                    <a:pt x="194" y="233"/>
                    <a:pt x="147" y="233"/>
                  </a:cubicBezTo>
                  <a:cubicBezTo>
                    <a:pt x="99" y="233"/>
                    <a:pt x="61" y="194"/>
                    <a:pt x="61" y="147"/>
                  </a:cubicBezTo>
                  <a:moveTo>
                    <a:pt x="0" y="147"/>
                  </a:moveTo>
                  <a:cubicBezTo>
                    <a:pt x="0" y="227"/>
                    <a:pt x="66" y="293"/>
                    <a:pt x="147" y="293"/>
                  </a:cubicBezTo>
                  <a:cubicBezTo>
                    <a:pt x="216" y="293"/>
                    <a:pt x="274" y="245"/>
                    <a:pt x="289" y="180"/>
                  </a:cubicBezTo>
                  <a:cubicBezTo>
                    <a:pt x="581" y="180"/>
                    <a:pt x="581" y="180"/>
                    <a:pt x="581" y="180"/>
                  </a:cubicBezTo>
                  <a:cubicBezTo>
                    <a:pt x="653" y="180"/>
                    <a:pt x="774" y="200"/>
                    <a:pt x="774" y="330"/>
                  </a:cubicBezTo>
                  <a:cubicBezTo>
                    <a:pt x="774" y="774"/>
                    <a:pt x="774" y="774"/>
                    <a:pt x="774" y="774"/>
                  </a:cubicBezTo>
                  <a:cubicBezTo>
                    <a:pt x="823" y="774"/>
                    <a:pt x="823" y="774"/>
                    <a:pt x="823" y="774"/>
                  </a:cubicBezTo>
                  <a:cubicBezTo>
                    <a:pt x="823" y="330"/>
                    <a:pt x="823" y="330"/>
                    <a:pt x="823" y="330"/>
                  </a:cubicBezTo>
                  <a:cubicBezTo>
                    <a:pt x="823" y="295"/>
                    <a:pt x="815" y="245"/>
                    <a:pt x="778" y="203"/>
                  </a:cubicBezTo>
                  <a:cubicBezTo>
                    <a:pt x="737" y="155"/>
                    <a:pt x="671" y="131"/>
                    <a:pt x="581" y="131"/>
                  </a:cubicBezTo>
                  <a:cubicBezTo>
                    <a:pt x="292" y="131"/>
                    <a:pt x="292" y="131"/>
                    <a:pt x="292" y="131"/>
                  </a:cubicBezTo>
                  <a:cubicBezTo>
                    <a:pt x="285" y="58"/>
                    <a:pt x="222" y="0"/>
                    <a:pt x="147" y="0"/>
                  </a:cubicBezTo>
                  <a:cubicBezTo>
                    <a:pt x="66" y="0"/>
                    <a:pt x="0" y="66"/>
                    <a:pt x="0" y="147"/>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p:nvSpPr>
          <p:spPr bwMode="auto">
            <a:xfrm rot="5400000">
              <a:off x="1023050" y="2893114"/>
              <a:ext cx="1925741" cy="3949620"/>
            </a:xfrm>
            <a:custGeom>
              <a:avLst/>
              <a:gdLst>
                <a:gd name="T0" fmla="*/ 689 w 921"/>
                <a:gd name="T1" fmla="*/ 146 h 1890"/>
                <a:gd name="T2" fmla="*/ 775 w 921"/>
                <a:gd name="T3" fmla="*/ 60 h 1890"/>
                <a:gd name="T4" fmla="*/ 861 w 921"/>
                <a:gd name="T5" fmla="*/ 146 h 1890"/>
                <a:gd name="T6" fmla="*/ 775 w 921"/>
                <a:gd name="T7" fmla="*/ 232 h 1890"/>
                <a:gd name="T8" fmla="*/ 689 w 921"/>
                <a:gd name="T9" fmla="*/ 146 h 1890"/>
                <a:gd name="T10" fmla="*/ 632 w 921"/>
                <a:gd name="T11" fmla="*/ 115 h 1890"/>
                <a:gd name="T12" fmla="*/ 252 w 921"/>
                <a:gd name="T13" fmla="*/ 115 h 1890"/>
                <a:gd name="T14" fmla="*/ 7 w 921"/>
                <a:gd name="T15" fmla="*/ 294 h 1890"/>
                <a:gd name="T16" fmla="*/ 7 w 921"/>
                <a:gd name="T17" fmla="*/ 1890 h 1890"/>
                <a:gd name="T18" fmla="*/ 56 w 921"/>
                <a:gd name="T19" fmla="*/ 1890 h 1890"/>
                <a:gd name="T20" fmla="*/ 56 w 921"/>
                <a:gd name="T21" fmla="*/ 298 h 1890"/>
                <a:gd name="T22" fmla="*/ 252 w 921"/>
                <a:gd name="T23" fmla="*/ 165 h 1890"/>
                <a:gd name="T24" fmla="*/ 630 w 921"/>
                <a:gd name="T25" fmla="*/ 165 h 1890"/>
                <a:gd name="T26" fmla="*/ 775 w 921"/>
                <a:gd name="T27" fmla="*/ 292 h 1890"/>
                <a:gd name="T28" fmla="*/ 921 w 921"/>
                <a:gd name="T29" fmla="*/ 146 h 1890"/>
                <a:gd name="T30" fmla="*/ 775 w 921"/>
                <a:gd name="T31" fmla="*/ 0 h 1890"/>
                <a:gd name="T32" fmla="*/ 632 w 921"/>
                <a:gd name="T33" fmla="*/ 115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1890">
                  <a:moveTo>
                    <a:pt x="689" y="146"/>
                  </a:moveTo>
                  <a:cubicBezTo>
                    <a:pt x="689" y="99"/>
                    <a:pt x="728" y="60"/>
                    <a:pt x="775" y="60"/>
                  </a:cubicBezTo>
                  <a:cubicBezTo>
                    <a:pt x="823" y="60"/>
                    <a:pt x="861" y="99"/>
                    <a:pt x="861" y="146"/>
                  </a:cubicBezTo>
                  <a:cubicBezTo>
                    <a:pt x="861" y="194"/>
                    <a:pt x="823" y="232"/>
                    <a:pt x="775" y="232"/>
                  </a:cubicBezTo>
                  <a:cubicBezTo>
                    <a:pt x="728" y="232"/>
                    <a:pt x="689" y="194"/>
                    <a:pt x="689" y="146"/>
                  </a:cubicBezTo>
                  <a:moveTo>
                    <a:pt x="632" y="115"/>
                  </a:moveTo>
                  <a:cubicBezTo>
                    <a:pt x="252" y="115"/>
                    <a:pt x="252" y="115"/>
                    <a:pt x="252" y="115"/>
                  </a:cubicBezTo>
                  <a:cubicBezTo>
                    <a:pt x="87" y="115"/>
                    <a:pt x="16" y="167"/>
                    <a:pt x="7" y="294"/>
                  </a:cubicBezTo>
                  <a:cubicBezTo>
                    <a:pt x="0" y="394"/>
                    <a:pt x="7" y="1829"/>
                    <a:pt x="7" y="1890"/>
                  </a:cubicBezTo>
                  <a:cubicBezTo>
                    <a:pt x="56" y="1890"/>
                    <a:pt x="56" y="1890"/>
                    <a:pt x="56" y="1890"/>
                  </a:cubicBezTo>
                  <a:cubicBezTo>
                    <a:pt x="56" y="1875"/>
                    <a:pt x="50" y="395"/>
                    <a:pt x="56" y="298"/>
                  </a:cubicBezTo>
                  <a:cubicBezTo>
                    <a:pt x="61" y="227"/>
                    <a:pt x="80" y="165"/>
                    <a:pt x="252" y="165"/>
                  </a:cubicBezTo>
                  <a:cubicBezTo>
                    <a:pt x="630" y="165"/>
                    <a:pt x="630" y="165"/>
                    <a:pt x="630" y="165"/>
                  </a:cubicBezTo>
                  <a:cubicBezTo>
                    <a:pt x="639" y="236"/>
                    <a:pt x="701" y="292"/>
                    <a:pt x="775" y="292"/>
                  </a:cubicBezTo>
                  <a:cubicBezTo>
                    <a:pt x="856" y="292"/>
                    <a:pt x="921" y="227"/>
                    <a:pt x="921" y="146"/>
                  </a:cubicBezTo>
                  <a:cubicBezTo>
                    <a:pt x="921" y="65"/>
                    <a:pt x="856" y="0"/>
                    <a:pt x="775" y="0"/>
                  </a:cubicBezTo>
                  <a:cubicBezTo>
                    <a:pt x="705" y="0"/>
                    <a:pt x="646" y="49"/>
                    <a:pt x="632" y="115"/>
                  </a:cubicBezTo>
                </a:path>
              </a:pathLst>
            </a:custGeom>
            <a:solidFill>
              <a:schemeClr val="accent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noEditPoints="1"/>
            </p:cNvSpPr>
            <p:nvPr/>
          </p:nvSpPr>
          <p:spPr bwMode="auto">
            <a:xfrm rot="5400000">
              <a:off x="345337" y="3772660"/>
              <a:ext cx="1718353" cy="2371994"/>
            </a:xfrm>
            <a:custGeom>
              <a:avLst/>
              <a:gdLst>
                <a:gd name="T0" fmla="*/ 590 w 822"/>
                <a:gd name="T1" fmla="*/ 147 h 1135"/>
                <a:gd name="T2" fmla="*/ 676 w 822"/>
                <a:gd name="T3" fmla="*/ 60 h 1135"/>
                <a:gd name="T4" fmla="*/ 762 w 822"/>
                <a:gd name="T5" fmla="*/ 147 h 1135"/>
                <a:gd name="T6" fmla="*/ 676 w 822"/>
                <a:gd name="T7" fmla="*/ 233 h 1135"/>
                <a:gd name="T8" fmla="*/ 590 w 822"/>
                <a:gd name="T9" fmla="*/ 147 h 1135"/>
                <a:gd name="T10" fmla="*/ 532 w 822"/>
                <a:gd name="T11" fmla="*/ 122 h 1135"/>
                <a:gd name="T12" fmla="*/ 202 w 822"/>
                <a:gd name="T13" fmla="*/ 119 h 1135"/>
                <a:gd name="T14" fmla="*/ 0 w 822"/>
                <a:gd name="T15" fmla="*/ 333 h 1135"/>
                <a:gd name="T16" fmla="*/ 0 w 822"/>
                <a:gd name="T17" fmla="*/ 1135 h 1135"/>
                <a:gd name="T18" fmla="*/ 49 w 822"/>
                <a:gd name="T19" fmla="*/ 1135 h 1135"/>
                <a:gd name="T20" fmla="*/ 49 w 822"/>
                <a:gd name="T21" fmla="*/ 333 h 1135"/>
                <a:gd name="T22" fmla="*/ 202 w 822"/>
                <a:gd name="T23" fmla="*/ 168 h 1135"/>
                <a:gd name="T24" fmla="*/ 532 w 822"/>
                <a:gd name="T25" fmla="*/ 171 h 1135"/>
                <a:gd name="T26" fmla="*/ 676 w 822"/>
                <a:gd name="T27" fmla="*/ 293 h 1135"/>
                <a:gd name="T28" fmla="*/ 822 w 822"/>
                <a:gd name="T29" fmla="*/ 147 h 1135"/>
                <a:gd name="T30" fmla="*/ 676 w 822"/>
                <a:gd name="T31" fmla="*/ 0 h 1135"/>
                <a:gd name="T32" fmla="*/ 532 w 822"/>
                <a:gd name="T33" fmla="*/ 122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2" h="1135">
                  <a:moveTo>
                    <a:pt x="590" y="147"/>
                  </a:moveTo>
                  <a:cubicBezTo>
                    <a:pt x="590" y="99"/>
                    <a:pt x="628" y="60"/>
                    <a:pt x="676" y="60"/>
                  </a:cubicBezTo>
                  <a:cubicBezTo>
                    <a:pt x="723" y="60"/>
                    <a:pt x="762" y="99"/>
                    <a:pt x="762" y="147"/>
                  </a:cubicBezTo>
                  <a:cubicBezTo>
                    <a:pt x="762" y="194"/>
                    <a:pt x="723" y="233"/>
                    <a:pt x="676" y="233"/>
                  </a:cubicBezTo>
                  <a:cubicBezTo>
                    <a:pt x="628" y="233"/>
                    <a:pt x="590" y="194"/>
                    <a:pt x="590" y="147"/>
                  </a:cubicBezTo>
                  <a:moveTo>
                    <a:pt x="532" y="122"/>
                  </a:moveTo>
                  <a:cubicBezTo>
                    <a:pt x="462" y="121"/>
                    <a:pt x="282" y="119"/>
                    <a:pt x="202" y="119"/>
                  </a:cubicBezTo>
                  <a:cubicBezTo>
                    <a:pt x="90" y="119"/>
                    <a:pt x="0" y="236"/>
                    <a:pt x="0" y="333"/>
                  </a:cubicBezTo>
                  <a:cubicBezTo>
                    <a:pt x="0" y="1135"/>
                    <a:pt x="0" y="1135"/>
                    <a:pt x="0" y="1135"/>
                  </a:cubicBezTo>
                  <a:cubicBezTo>
                    <a:pt x="49" y="1135"/>
                    <a:pt x="49" y="1135"/>
                    <a:pt x="49" y="1135"/>
                  </a:cubicBezTo>
                  <a:cubicBezTo>
                    <a:pt x="49" y="333"/>
                    <a:pt x="49" y="333"/>
                    <a:pt x="49" y="333"/>
                  </a:cubicBezTo>
                  <a:cubicBezTo>
                    <a:pt x="49" y="268"/>
                    <a:pt x="115" y="168"/>
                    <a:pt x="202" y="168"/>
                  </a:cubicBezTo>
                  <a:cubicBezTo>
                    <a:pt x="282" y="168"/>
                    <a:pt x="462" y="170"/>
                    <a:pt x="532" y="171"/>
                  </a:cubicBezTo>
                  <a:cubicBezTo>
                    <a:pt x="543" y="240"/>
                    <a:pt x="604" y="293"/>
                    <a:pt x="676" y="293"/>
                  </a:cubicBezTo>
                  <a:cubicBezTo>
                    <a:pt x="757" y="293"/>
                    <a:pt x="822" y="227"/>
                    <a:pt x="822" y="147"/>
                  </a:cubicBezTo>
                  <a:cubicBezTo>
                    <a:pt x="822" y="66"/>
                    <a:pt x="757" y="0"/>
                    <a:pt x="676" y="0"/>
                  </a:cubicBezTo>
                  <a:cubicBezTo>
                    <a:pt x="604" y="0"/>
                    <a:pt x="544" y="53"/>
                    <a:pt x="532" y="122"/>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1146878" y="1892346"/>
              <a:ext cx="354584" cy="276999"/>
            </a:xfrm>
            <a:prstGeom prst="rect">
              <a:avLst/>
            </a:prstGeom>
            <a:noFill/>
          </p:spPr>
          <p:txBody>
            <a:bodyPr wrap="none" rtlCol="0">
              <a:spAutoFit/>
            </a:bodyPr>
            <a:lstStyle/>
            <a:p>
              <a:r>
                <a:rPr lang="en-US" sz="1200" dirty="0">
                  <a:solidFill>
                    <a:schemeClr val="accent1"/>
                  </a:solidFill>
                  <a:latin typeface="HelveticaNeue medium" panose="00000400000000000000" pitchFamily="2" charset="0"/>
                </a:rPr>
                <a:t>01</a:t>
              </a:r>
              <a:endParaRPr lang="id-ID" sz="1200" dirty="0">
                <a:solidFill>
                  <a:schemeClr val="accent1"/>
                </a:solidFill>
                <a:latin typeface="HelveticaNeue medium" panose="00000400000000000000" pitchFamily="2" charset="0"/>
              </a:endParaRPr>
            </a:p>
          </p:txBody>
        </p:sp>
        <p:sp>
          <p:nvSpPr>
            <p:cNvPr id="21" name="TextBox 20"/>
            <p:cNvSpPr txBox="1"/>
            <p:nvPr/>
          </p:nvSpPr>
          <p:spPr>
            <a:xfrm>
              <a:off x="2717008" y="1892346"/>
              <a:ext cx="354584" cy="276999"/>
            </a:xfrm>
            <a:prstGeom prst="rect">
              <a:avLst/>
            </a:prstGeom>
            <a:noFill/>
          </p:spPr>
          <p:txBody>
            <a:bodyPr wrap="none" rtlCol="0">
              <a:spAutoFit/>
            </a:bodyPr>
            <a:lstStyle/>
            <a:p>
              <a:r>
                <a:rPr lang="en-US" sz="1200" dirty="0">
                  <a:solidFill>
                    <a:schemeClr val="accent2"/>
                  </a:solidFill>
                  <a:latin typeface="HelveticaNeue medium" panose="00000400000000000000" pitchFamily="2" charset="0"/>
                </a:rPr>
                <a:t>02</a:t>
              </a:r>
              <a:endParaRPr lang="id-ID" sz="1200" dirty="0">
                <a:solidFill>
                  <a:schemeClr val="accent2"/>
                </a:solidFill>
                <a:latin typeface="HelveticaNeue medium" panose="00000400000000000000" pitchFamily="2" charset="0"/>
              </a:endParaRPr>
            </a:p>
          </p:txBody>
        </p:sp>
        <p:sp>
          <p:nvSpPr>
            <p:cNvPr id="22" name="TextBox 21"/>
            <p:cNvSpPr txBox="1"/>
            <p:nvPr/>
          </p:nvSpPr>
          <p:spPr>
            <a:xfrm>
              <a:off x="4298115" y="1892346"/>
              <a:ext cx="354584" cy="276999"/>
            </a:xfrm>
            <a:prstGeom prst="rect">
              <a:avLst/>
            </a:prstGeom>
            <a:noFill/>
          </p:spPr>
          <p:txBody>
            <a:bodyPr wrap="none" rtlCol="0">
              <a:spAutoFit/>
            </a:bodyPr>
            <a:lstStyle/>
            <a:p>
              <a:r>
                <a:rPr lang="en-US" sz="1200" dirty="0">
                  <a:solidFill>
                    <a:schemeClr val="accent3"/>
                  </a:solidFill>
                  <a:latin typeface="HelveticaNeue medium" panose="00000400000000000000" pitchFamily="2" charset="0"/>
                </a:rPr>
                <a:t>03</a:t>
              </a:r>
              <a:endParaRPr lang="id-ID" sz="1200" dirty="0">
                <a:solidFill>
                  <a:schemeClr val="accent3"/>
                </a:solidFill>
                <a:latin typeface="HelveticaNeue medium" panose="00000400000000000000" pitchFamily="2" charset="0"/>
              </a:endParaRPr>
            </a:p>
          </p:txBody>
        </p:sp>
        <p:sp>
          <p:nvSpPr>
            <p:cNvPr id="23" name="TextBox 22"/>
            <p:cNvSpPr txBox="1"/>
            <p:nvPr/>
          </p:nvSpPr>
          <p:spPr>
            <a:xfrm>
              <a:off x="3481346" y="5385640"/>
              <a:ext cx="354584" cy="276999"/>
            </a:xfrm>
            <a:prstGeom prst="rect">
              <a:avLst/>
            </a:prstGeom>
            <a:noFill/>
          </p:spPr>
          <p:txBody>
            <a:bodyPr wrap="none" rtlCol="0">
              <a:spAutoFit/>
            </a:bodyPr>
            <a:lstStyle/>
            <a:p>
              <a:r>
                <a:rPr lang="en-US" sz="1200" dirty="0">
                  <a:solidFill>
                    <a:schemeClr val="accent5"/>
                  </a:solidFill>
                  <a:latin typeface="HelveticaNeue medium" panose="00000400000000000000" pitchFamily="2" charset="0"/>
                </a:rPr>
                <a:t>05</a:t>
              </a:r>
              <a:endParaRPr lang="id-ID" sz="1200" dirty="0">
                <a:solidFill>
                  <a:schemeClr val="accent5"/>
                </a:solidFill>
                <a:latin typeface="HelveticaNeue medium" panose="00000400000000000000" pitchFamily="2" charset="0"/>
              </a:endParaRPr>
            </a:p>
          </p:txBody>
        </p:sp>
        <p:sp>
          <p:nvSpPr>
            <p:cNvPr id="24" name="TextBox 23"/>
            <p:cNvSpPr txBox="1"/>
            <p:nvPr/>
          </p:nvSpPr>
          <p:spPr>
            <a:xfrm>
              <a:off x="1901984" y="5385640"/>
              <a:ext cx="354584" cy="276999"/>
            </a:xfrm>
            <a:prstGeom prst="rect">
              <a:avLst/>
            </a:prstGeom>
            <a:noFill/>
          </p:spPr>
          <p:txBody>
            <a:bodyPr wrap="none" rtlCol="0">
              <a:spAutoFit/>
            </a:bodyPr>
            <a:lstStyle/>
            <a:p>
              <a:r>
                <a:rPr lang="en-US" sz="1200" dirty="0">
                  <a:solidFill>
                    <a:schemeClr val="accent4"/>
                  </a:solidFill>
                  <a:latin typeface="HelveticaNeue medium" panose="00000400000000000000" pitchFamily="2" charset="0"/>
                </a:rPr>
                <a:t>04</a:t>
              </a:r>
              <a:endParaRPr lang="id-ID" sz="1200" dirty="0">
                <a:solidFill>
                  <a:schemeClr val="accent4"/>
                </a:solidFill>
                <a:latin typeface="HelveticaNeue medium" panose="00000400000000000000" pitchFamily="2" charset="0"/>
              </a:endParaRPr>
            </a:p>
          </p:txBody>
        </p:sp>
      </p:grpSp>
      <p:sp>
        <p:nvSpPr>
          <p:cNvPr id="26" name="Rectangle 25"/>
          <p:cNvSpPr/>
          <p:nvPr/>
        </p:nvSpPr>
        <p:spPr>
          <a:xfrm>
            <a:off x="1058860" y="642659"/>
            <a:ext cx="8634608" cy="646331"/>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Infographic Slide</a:t>
            </a:r>
          </a:p>
        </p:txBody>
      </p:sp>
      <p:sp>
        <p:nvSpPr>
          <p:cNvPr id="27" name="Rectangle 26"/>
          <p:cNvSpPr/>
          <p:nvPr/>
        </p:nvSpPr>
        <p:spPr>
          <a:xfrm>
            <a:off x="1058860" y="1289435"/>
            <a:ext cx="6934202" cy="535531"/>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28" name="Group 27"/>
          <p:cNvGrpSpPr/>
          <p:nvPr/>
        </p:nvGrpSpPr>
        <p:grpSpPr>
          <a:xfrm>
            <a:off x="1318072" y="2891936"/>
            <a:ext cx="1328516" cy="705297"/>
            <a:chOff x="5959161" y="2389999"/>
            <a:chExt cx="1328516" cy="705297"/>
          </a:xfrm>
        </p:grpSpPr>
        <p:sp>
          <p:nvSpPr>
            <p:cNvPr id="29" name="TextBox 28"/>
            <p:cNvSpPr txBox="1"/>
            <p:nvPr/>
          </p:nvSpPr>
          <p:spPr>
            <a:xfrm flipH="1">
              <a:off x="5959161" y="2389999"/>
              <a:ext cx="1328516" cy="367359"/>
            </a:xfrm>
            <a:prstGeom prst="rect">
              <a:avLst/>
            </a:prstGeom>
            <a:noFill/>
          </p:spPr>
          <p:txBody>
            <a:bodyPr wrap="none" rtlCol="0">
              <a:noAutofit/>
            </a:bodyPr>
            <a:lstStyle/>
            <a:p>
              <a:pPr algn="ctr"/>
              <a:r>
                <a:rPr lang="en-US" sz="1400" dirty="0">
                  <a:solidFill>
                    <a:schemeClr val="accent1"/>
                  </a:solidFill>
                  <a:latin typeface="Segoe UI Light" panose="020B0502040204020203" pitchFamily="34" charset="0"/>
                  <a:ea typeface="Lato" panose="020F0502020204030203" pitchFamily="34" charset="0"/>
                  <a:cs typeface="Segoe UI Light" panose="020B0502040204020203" pitchFamily="34" charset="0"/>
                </a:rPr>
                <a:t>Option One</a:t>
              </a:r>
              <a:endParaRPr lang="id-ID" sz="1400" dirty="0">
                <a:solidFill>
                  <a:schemeClr val="accent1"/>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0" name="TextBox 29"/>
            <p:cNvSpPr txBox="1"/>
            <p:nvPr/>
          </p:nvSpPr>
          <p:spPr>
            <a:xfrm flipH="1">
              <a:off x="5959162" y="2664409"/>
              <a:ext cx="1328514" cy="430887"/>
            </a:xfrm>
            <a:prstGeom prst="rect">
              <a:avLst/>
            </a:prstGeom>
            <a:noFill/>
          </p:spPr>
          <p:txBody>
            <a:bodyPr wrap="square" rtlCol="0">
              <a:spAutoFit/>
            </a:bodyPr>
            <a:lstStyle/>
            <a:p>
              <a:pPr algn="ctr"/>
              <a:r>
                <a:rPr lang="id-ID" sz="1100" dirty="0">
                  <a:solidFill>
                    <a:schemeClr val="bg1">
                      <a:lumMod val="65000"/>
                    </a:schemeClr>
                  </a:solidFill>
                  <a:latin typeface="Segoe UI Light" panose="020B0502040204020203" pitchFamily="34" charset="0"/>
                  <a:cs typeface="Segoe UI Light" panose="020B0502040204020203" pitchFamily="34" charset="0"/>
                </a:rPr>
                <a:t>Lorem ipsum dolor sit amet put</a:t>
              </a:r>
              <a:endParaRPr lang="en-US" sz="11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31" name="Group 30"/>
          <p:cNvGrpSpPr/>
          <p:nvPr/>
        </p:nvGrpSpPr>
        <p:grpSpPr>
          <a:xfrm>
            <a:off x="2859825" y="2891936"/>
            <a:ext cx="1328516" cy="705297"/>
            <a:chOff x="5959161" y="2389999"/>
            <a:chExt cx="1328516" cy="705297"/>
          </a:xfrm>
        </p:grpSpPr>
        <p:sp>
          <p:nvSpPr>
            <p:cNvPr id="32" name="TextBox 31"/>
            <p:cNvSpPr txBox="1"/>
            <p:nvPr/>
          </p:nvSpPr>
          <p:spPr>
            <a:xfrm flipH="1">
              <a:off x="5959161" y="2389999"/>
              <a:ext cx="1328516" cy="367359"/>
            </a:xfrm>
            <a:prstGeom prst="rect">
              <a:avLst/>
            </a:prstGeom>
            <a:noFill/>
          </p:spPr>
          <p:txBody>
            <a:bodyPr wrap="none" rtlCol="0">
              <a:noAutofit/>
            </a:bodyPr>
            <a:lstStyle/>
            <a:p>
              <a:pPr algn="ctr"/>
              <a:r>
                <a:rPr lang="en-US" sz="1400" dirty="0">
                  <a:solidFill>
                    <a:schemeClr val="accent2"/>
                  </a:solidFill>
                  <a:latin typeface="Segoe UI Light" panose="020B0502040204020203" pitchFamily="34" charset="0"/>
                  <a:ea typeface="Lato" panose="020F0502020204030203" pitchFamily="34" charset="0"/>
                  <a:cs typeface="Segoe UI Light" panose="020B0502040204020203" pitchFamily="34" charset="0"/>
                </a:rPr>
                <a:t>Option Two</a:t>
              </a:r>
              <a:endParaRPr lang="id-ID" sz="1400" dirty="0">
                <a:solidFill>
                  <a:schemeClr val="accent2"/>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3" name="TextBox 32"/>
            <p:cNvSpPr txBox="1"/>
            <p:nvPr/>
          </p:nvSpPr>
          <p:spPr>
            <a:xfrm flipH="1">
              <a:off x="5959162" y="2664409"/>
              <a:ext cx="1328514" cy="430887"/>
            </a:xfrm>
            <a:prstGeom prst="rect">
              <a:avLst/>
            </a:prstGeom>
            <a:noFill/>
          </p:spPr>
          <p:txBody>
            <a:bodyPr wrap="square" rtlCol="0">
              <a:spAutoFit/>
            </a:bodyPr>
            <a:lstStyle/>
            <a:p>
              <a:pPr algn="ctr"/>
              <a:r>
                <a:rPr lang="id-ID" sz="1100" dirty="0">
                  <a:solidFill>
                    <a:schemeClr val="bg1">
                      <a:lumMod val="65000"/>
                    </a:schemeClr>
                  </a:solidFill>
                  <a:latin typeface="Segoe UI Light" panose="020B0502040204020203" pitchFamily="34" charset="0"/>
                  <a:cs typeface="Segoe UI Light" panose="020B0502040204020203" pitchFamily="34" charset="0"/>
                </a:rPr>
                <a:t>Lorem ipsum dolor sit amet put</a:t>
              </a:r>
              <a:endParaRPr lang="en-US" sz="11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34" name="Group 33"/>
          <p:cNvGrpSpPr/>
          <p:nvPr/>
        </p:nvGrpSpPr>
        <p:grpSpPr>
          <a:xfrm>
            <a:off x="4358336" y="2891936"/>
            <a:ext cx="1328516" cy="705297"/>
            <a:chOff x="5959161" y="2389999"/>
            <a:chExt cx="1328516" cy="705297"/>
          </a:xfrm>
        </p:grpSpPr>
        <p:sp>
          <p:nvSpPr>
            <p:cNvPr id="35" name="TextBox 34"/>
            <p:cNvSpPr txBox="1"/>
            <p:nvPr/>
          </p:nvSpPr>
          <p:spPr>
            <a:xfrm flipH="1">
              <a:off x="5959161" y="2389999"/>
              <a:ext cx="1328516" cy="367359"/>
            </a:xfrm>
            <a:prstGeom prst="rect">
              <a:avLst/>
            </a:prstGeom>
            <a:noFill/>
          </p:spPr>
          <p:txBody>
            <a:bodyPr wrap="none" rtlCol="0">
              <a:noAutofit/>
            </a:bodyPr>
            <a:lstStyle/>
            <a:p>
              <a:pPr algn="ctr"/>
              <a:r>
                <a:rPr lang="en-US" sz="1400" dirty="0">
                  <a:solidFill>
                    <a:schemeClr val="accent3"/>
                  </a:solidFill>
                  <a:latin typeface="Segoe UI Light" panose="020B0502040204020203" pitchFamily="34" charset="0"/>
                  <a:ea typeface="Lato" panose="020F0502020204030203" pitchFamily="34" charset="0"/>
                  <a:cs typeface="Segoe UI Light" panose="020B0502040204020203" pitchFamily="34" charset="0"/>
                </a:rPr>
                <a:t>Option Three</a:t>
              </a:r>
              <a:endParaRPr lang="id-ID" sz="1400" dirty="0">
                <a:solidFill>
                  <a:schemeClr val="accent3"/>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6" name="TextBox 35"/>
            <p:cNvSpPr txBox="1"/>
            <p:nvPr/>
          </p:nvSpPr>
          <p:spPr>
            <a:xfrm flipH="1">
              <a:off x="5959162" y="2664409"/>
              <a:ext cx="1328514" cy="430887"/>
            </a:xfrm>
            <a:prstGeom prst="rect">
              <a:avLst/>
            </a:prstGeom>
            <a:noFill/>
          </p:spPr>
          <p:txBody>
            <a:bodyPr wrap="square" rtlCol="0">
              <a:spAutoFit/>
            </a:bodyPr>
            <a:lstStyle/>
            <a:p>
              <a:pPr algn="ctr"/>
              <a:r>
                <a:rPr lang="id-ID" sz="1100" dirty="0">
                  <a:solidFill>
                    <a:schemeClr val="bg1">
                      <a:lumMod val="65000"/>
                    </a:schemeClr>
                  </a:solidFill>
                  <a:latin typeface="Segoe UI Light" panose="020B0502040204020203" pitchFamily="34" charset="0"/>
                  <a:cs typeface="Segoe UI Light" panose="020B0502040204020203" pitchFamily="34" charset="0"/>
                </a:rPr>
                <a:t>Lorem ipsum dolor sit amet put</a:t>
              </a:r>
              <a:endParaRPr lang="en-US" sz="11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37" name="Group 36"/>
          <p:cNvGrpSpPr/>
          <p:nvPr/>
        </p:nvGrpSpPr>
        <p:grpSpPr>
          <a:xfrm>
            <a:off x="3629074" y="4799421"/>
            <a:ext cx="1328516" cy="705297"/>
            <a:chOff x="5959161" y="2389999"/>
            <a:chExt cx="1328516" cy="705297"/>
          </a:xfrm>
        </p:grpSpPr>
        <p:sp>
          <p:nvSpPr>
            <p:cNvPr id="38" name="TextBox 37"/>
            <p:cNvSpPr txBox="1"/>
            <p:nvPr/>
          </p:nvSpPr>
          <p:spPr>
            <a:xfrm flipH="1">
              <a:off x="5959161" y="2389999"/>
              <a:ext cx="1328516" cy="367359"/>
            </a:xfrm>
            <a:prstGeom prst="rect">
              <a:avLst/>
            </a:prstGeom>
            <a:noFill/>
          </p:spPr>
          <p:txBody>
            <a:bodyPr wrap="none" rtlCol="0">
              <a:noAutofit/>
            </a:bodyPr>
            <a:lstStyle/>
            <a:p>
              <a:pPr algn="ctr"/>
              <a:r>
                <a:rPr lang="en-US" sz="1400" dirty="0">
                  <a:solidFill>
                    <a:schemeClr val="accent5"/>
                  </a:solidFill>
                  <a:latin typeface="Segoe UI Light" panose="020B0502040204020203" pitchFamily="34" charset="0"/>
                  <a:ea typeface="Lato" panose="020F0502020204030203" pitchFamily="34" charset="0"/>
                  <a:cs typeface="Segoe UI Light" panose="020B0502040204020203" pitchFamily="34" charset="0"/>
                </a:rPr>
                <a:t>Option Five</a:t>
              </a:r>
              <a:endParaRPr lang="id-ID" sz="1400" dirty="0">
                <a:solidFill>
                  <a:schemeClr val="accent5"/>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39" name="TextBox 38"/>
            <p:cNvSpPr txBox="1"/>
            <p:nvPr/>
          </p:nvSpPr>
          <p:spPr>
            <a:xfrm flipH="1">
              <a:off x="5959162" y="2664409"/>
              <a:ext cx="1328514" cy="430887"/>
            </a:xfrm>
            <a:prstGeom prst="rect">
              <a:avLst/>
            </a:prstGeom>
            <a:noFill/>
          </p:spPr>
          <p:txBody>
            <a:bodyPr wrap="square" rtlCol="0">
              <a:spAutoFit/>
            </a:bodyPr>
            <a:lstStyle/>
            <a:p>
              <a:pPr algn="ctr"/>
              <a:r>
                <a:rPr lang="id-ID" sz="1100" dirty="0">
                  <a:solidFill>
                    <a:schemeClr val="bg1">
                      <a:lumMod val="65000"/>
                    </a:schemeClr>
                  </a:solidFill>
                  <a:latin typeface="Segoe UI Light" panose="020B0502040204020203" pitchFamily="34" charset="0"/>
                  <a:cs typeface="Segoe UI Light" panose="020B0502040204020203" pitchFamily="34" charset="0"/>
                </a:rPr>
                <a:t>Lorem ipsum dolor sit amet put</a:t>
              </a:r>
              <a:endParaRPr lang="en-US" sz="1100" dirty="0">
                <a:solidFill>
                  <a:schemeClr val="bg1">
                    <a:lumMod val="65000"/>
                  </a:schemeClr>
                </a:solidFill>
                <a:latin typeface="Segoe UI Light" panose="020B0502040204020203" pitchFamily="34" charset="0"/>
                <a:cs typeface="Segoe UI Light" panose="020B0502040204020203" pitchFamily="34" charset="0"/>
              </a:endParaRPr>
            </a:p>
          </p:txBody>
        </p:sp>
      </p:grpSp>
      <p:grpSp>
        <p:nvGrpSpPr>
          <p:cNvPr id="40" name="Group 39"/>
          <p:cNvGrpSpPr/>
          <p:nvPr/>
        </p:nvGrpSpPr>
        <p:grpSpPr>
          <a:xfrm>
            <a:off x="2096417" y="4799421"/>
            <a:ext cx="1328516" cy="705297"/>
            <a:chOff x="5959161" y="2389999"/>
            <a:chExt cx="1328516" cy="705297"/>
          </a:xfrm>
        </p:grpSpPr>
        <p:sp>
          <p:nvSpPr>
            <p:cNvPr id="41" name="TextBox 40"/>
            <p:cNvSpPr txBox="1"/>
            <p:nvPr/>
          </p:nvSpPr>
          <p:spPr>
            <a:xfrm flipH="1">
              <a:off x="5959161" y="2389999"/>
              <a:ext cx="1328516" cy="367359"/>
            </a:xfrm>
            <a:prstGeom prst="rect">
              <a:avLst/>
            </a:prstGeom>
            <a:noFill/>
          </p:spPr>
          <p:txBody>
            <a:bodyPr wrap="none" rtlCol="0">
              <a:noAutofit/>
            </a:bodyPr>
            <a:lstStyle/>
            <a:p>
              <a:pPr algn="ctr"/>
              <a:r>
                <a:rPr lang="en-US" sz="1400" dirty="0">
                  <a:solidFill>
                    <a:schemeClr val="accent4"/>
                  </a:solidFill>
                  <a:latin typeface="Segoe UI Light" panose="020B0502040204020203" pitchFamily="34" charset="0"/>
                  <a:ea typeface="Lato" panose="020F0502020204030203" pitchFamily="34" charset="0"/>
                  <a:cs typeface="Segoe UI Light" panose="020B0502040204020203" pitchFamily="34" charset="0"/>
                </a:rPr>
                <a:t>Option Four</a:t>
              </a:r>
              <a:endParaRPr lang="id-ID" sz="1400" dirty="0">
                <a:solidFill>
                  <a:schemeClr val="accent4"/>
                </a:solidFill>
                <a:latin typeface="Segoe UI Light" panose="020B0502040204020203" pitchFamily="34" charset="0"/>
                <a:ea typeface="Lato" panose="020F0502020204030203" pitchFamily="34" charset="0"/>
                <a:cs typeface="Segoe UI Light" panose="020B0502040204020203" pitchFamily="34" charset="0"/>
              </a:endParaRPr>
            </a:p>
          </p:txBody>
        </p:sp>
        <p:sp>
          <p:nvSpPr>
            <p:cNvPr id="42" name="TextBox 41"/>
            <p:cNvSpPr txBox="1"/>
            <p:nvPr/>
          </p:nvSpPr>
          <p:spPr>
            <a:xfrm flipH="1">
              <a:off x="5959162" y="2664409"/>
              <a:ext cx="1328514" cy="430887"/>
            </a:xfrm>
            <a:prstGeom prst="rect">
              <a:avLst/>
            </a:prstGeom>
            <a:noFill/>
          </p:spPr>
          <p:txBody>
            <a:bodyPr wrap="square" rtlCol="0">
              <a:spAutoFit/>
            </a:bodyPr>
            <a:lstStyle/>
            <a:p>
              <a:pPr algn="ctr"/>
              <a:r>
                <a:rPr lang="id-ID" sz="1100" dirty="0">
                  <a:solidFill>
                    <a:schemeClr val="bg1">
                      <a:lumMod val="65000"/>
                    </a:schemeClr>
                  </a:solidFill>
                  <a:latin typeface="Segoe UI Light" panose="020B0502040204020203" pitchFamily="34" charset="0"/>
                  <a:cs typeface="Segoe UI Light" panose="020B0502040204020203" pitchFamily="34" charset="0"/>
                </a:rPr>
                <a:t>Lorem ipsum dolor sit amet put</a:t>
              </a:r>
              <a:endParaRPr lang="en-US" sz="1100" dirty="0">
                <a:solidFill>
                  <a:schemeClr val="bg1">
                    <a:lumMod val="65000"/>
                  </a:schemeClr>
                </a:solidFill>
                <a:latin typeface="Segoe UI Light" panose="020B0502040204020203" pitchFamily="34" charset="0"/>
                <a:cs typeface="Segoe UI Light" panose="020B0502040204020203" pitchFamily="34" charset="0"/>
              </a:endParaRPr>
            </a:p>
          </p:txBody>
        </p:sp>
      </p:grpSp>
      <p:sp>
        <p:nvSpPr>
          <p:cNvPr id="44" name="TextBox 43"/>
          <p:cNvSpPr txBox="1"/>
          <p:nvPr/>
        </p:nvSpPr>
        <p:spPr>
          <a:xfrm>
            <a:off x="6908077" y="2888415"/>
            <a:ext cx="2934558" cy="461665"/>
          </a:xfrm>
          <a:prstGeom prst="rect">
            <a:avLst/>
          </a:prstGeom>
          <a:noFill/>
        </p:spPr>
        <p:txBody>
          <a:bodyPr wrap="square" rtlCol="0">
            <a:spAutoFit/>
          </a:bodyPr>
          <a:lstStyle/>
          <a:p>
            <a:r>
              <a:rPr lang="en-US"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rPr>
              <a:t>Creative Content</a:t>
            </a:r>
            <a:endParaRPr lang="id-ID"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45" name="Rectangle 44"/>
          <p:cNvSpPr/>
          <p:nvPr/>
        </p:nvSpPr>
        <p:spPr>
          <a:xfrm>
            <a:off x="6908077" y="4767402"/>
            <a:ext cx="2724243" cy="757130"/>
          </a:xfrm>
          <a:prstGeom prst="rect">
            <a:avLst/>
          </a:prstGeom>
        </p:spPr>
        <p:txBody>
          <a:bodyPr wrap="square">
            <a:spAutoFit/>
          </a:bodyPr>
          <a:lstStyle/>
          <a:p>
            <a:pPr>
              <a:lnSpc>
                <a:spcPct val="120000"/>
              </a:lnSpc>
            </a:pPr>
            <a:r>
              <a:rPr lang="id-ID" sz="1200" dirty="0">
                <a:solidFill>
                  <a:schemeClr val="bg1">
                    <a:lumMod val="65000"/>
                  </a:schemeClr>
                </a:solidFill>
                <a:latin typeface="Segoe UI Light" panose="020B0502040204020203" pitchFamily="34" charset="0"/>
                <a:cs typeface="Segoe UI Light" panose="020B0502040204020203" pitchFamily="34" charset="0"/>
              </a:rPr>
              <a:t>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46" name="Rectangle 45"/>
          <p:cNvSpPr/>
          <p:nvPr/>
        </p:nvSpPr>
        <p:spPr>
          <a:xfrm>
            <a:off x="6908077" y="4379312"/>
            <a:ext cx="2208429" cy="360291"/>
          </a:xfrm>
          <a:prstGeom prst="rect">
            <a:avLst/>
          </a:prstGeom>
        </p:spPr>
        <p:txBody>
          <a:bodyPr wrap="square">
            <a:spAutoFit/>
          </a:bodyPr>
          <a:lstStyle/>
          <a:p>
            <a:pPr>
              <a:lnSpc>
                <a:spcPct val="120000"/>
              </a:lnSpc>
            </a:pPr>
            <a:r>
              <a:rPr lang="en-US" sz="1600" dirty="0">
                <a:solidFill>
                  <a:schemeClr val="bg1">
                    <a:lumMod val="95000"/>
                  </a:schemeClr>
                </a:solidFill>
                <a:latin typeface="HelveticaNeue medium" panose="00000400000000000000" pitchFamily="2" charset="0"/>
                <a:cs typeface="Segoe UI Light" panose="020B0502040204020203" pitchFamily="34" charset="0"/>
              </a:rPr>
              <a:t>Your title</a:t>
            </a:r>
          </a:p>
        </p:txBody>
      </p:sp>
      <p:sp>
        <p:nvSpPr>
          <p:cNvPr id="47" name="Text Placeholder 4"/>
          <p:cNvSpPr txBox="1">
            <a:spLocks/>
          </p:cNvSpPr>
          <p:nvPr/>
        </p:nvSpPr>
        <p:spPr>
          <a:xfrm flipH="1">
            <a:off x="6908076" y="3377879"/>
            <a:ext cx="3607523" cy="7704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 nibh euismod tincidunt ut laoreet dolore magna aliquam erat volutpat.</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236485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750" fill="hold"/>
                                        <p:tgtEl>
                                          <p:spTgt spid="26"/>
                                        </p:tgtEl>
                                        <p:attrNameLst>
                                          <p:attrName>ppt_x</p:attrName>
                                        </p:attrNameLst>
                                      </p:cBhvr>
                                      <p:tavLst>
                                        <p:tav tm="0">
                                          <p:val>
                                            <p:strVal val="0-#ppt_w/2"/>
                                          </p:val>
                                        </p:tav>
                                        <p:tav tm="100000">
                                          <p:val>
                                            <p:strVal val="#ppt_x"/>
                                          </p:val>
                                        </p:tav>
                                      </p:tavLst>
                                    </p:anim>
                                    <p:anim calcmode="lin" valueType="num">
                                      <p:cBhvr additive="base">
                                        <p:cTn id="8" dur="75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750" fill="hold"/>
                                        <p:tgtEl>
                                          <p:spTgt spid="27"/>
                                        </p:tgtEl>
                                        <p:attrNameLst>
                                          <p:attrName>ppt_x</p:attrName>
                                        </p:attrNameLst>
                                      </p:cBhvr>
                                      <p:tavLst>
                                        <p:tav tm="0">
                                          <p:val>
                                            <p:strVal val="0-#ppt_w/2"/>
                                          </p:val>
                                        </p:tav>
                                        <p:tav tm="100000">
                                          <p:val>
                                            <p:strVal val="#ppt_x"/>
                                          </p:val>
                                        </p:tav>
                                      </p:tavLst>
                                    </p:anim>
                                    <p:anim calcmode="lin" valueType="num">
                                      <p:cBhvr additive="base">
                                        <p:cTn id="12" dur="75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75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0-#ppt_w/2"/>
                                          </p:val>
                                        </p:tav>
                                        <p:tav tm="100000">
                                          <p:val>
                                            <p:strVal val="#ppt_x"/>
                                          </p:val>
                                        </p:tav>
                                      </p:tavLst>
                                    </p:anim>
                                    <p:anim calcmode="lin" valueType="num">
                                      <p:cBhvr additive="base">
                                        <p:cTn id="16" dur="750" fill="hold"/>
                                        <p:tgtEl>
                                          <p:spTgt spid="25"/>
                                        </p:tgtEl>
                                        <p:attrNameLst>
                                          <p:attrName>ppt_y</p:attrName>
                                        </p:attrNameLst>
                                      </p:cBhvr>
                                      <p:tavLst>
                                        <p:tav tm="0">
                                          <p:val>
                                            <p:strVal val="#ppt_y"/>
                                          </p:val>
                                        </p:tav>
                                        <p:tav tm="100000">
                                          <p:val>
                                            <p:strVal val="#ppt_y"/>
                                          </p:val>
                                        </p:tav>
                                      </p:tavLst>
                                    </p:anim>
                                  </p:childTnLst>
                                </p:cTn>
                              </p:par>
                              <p:par>
                                <p:cTn id="17" presetID="16" presetClass="entr" presetSubtype="37" fill="hold" nodeType="withEffect">
                                  <p:stCondLst>
                                    <p:cond delay="1250"/>
                                  </p:stCondLst>
                                  <p:childTnLst>
                                    <p:set>
                                      <p:cBhvr>
                                        <p:cTn id="18" dur="1" fill="hold">
                                          <p:stCondLst>
                                            <p:cond delay="0"/>
                                          </p:stCondLst>
                                        </p:cTn>
                                        <p:tgtEl>
                                          <p:spTgt spid="28"/>
                                        </p:tgtEl>
                                        <p:attrNameLst>
                                          <p:attrName>style.visibility</p:attrName>
                                        </p:attrNameLst>
                                      </p:cBhvr>
                                      <p:to>
                                        <p:strVal val="visible"/>
                                      </p:to>
                                    </p:set>
                                    <p:animEffect transition="in" filter="barn(outVertical)">
                                      <p:cBhvr>
                                        <p:cTn id="19" dur="500"/>
                                        <p:tgtEl>
                                          <p:spTgt spid="28"/>
                                        </p:tgtEl>
                                      </p:cBhvr>
                                    </p:animEffect>
                                  </p:childTnLst>
                                </p:cTn>
                              </p:par>
                              <p:par>
                                <p:cTn id="20" presetID="16" presetClass="entr" presetSubtype="37" fill="hold" nodeType="withEffect">
                                  <p:stCondLst>
                                    <p:cond delay="1250"/>
                                  </p:stCondLst>
                                  <p:childTnLst>
                                    <p:set>
                                      <p:cBhvr>
                                        <p:cTn id="21" dur="1" fill="hold">
                                          <p:stCondLst>
                                            <p:cond delay="0"/>
                                          </p:stCondLst>
                                        </p:cTn>
                                        <p:tgtEl>
                                          <p:spTgt spid="31"/>
                                        </p:tgtEl>
                                        <p:attrNameLst>
                                          <p:attrName>style.visibility</p:attrName>
                                        </p:attrNameLst>
                                      </p:cBhvr>
                                      <p:to>
                                        <p:strVal val="visible"/>
                                      </p:to>
                                    </p:set>
                                    <p:animEffect transition="in" filter="barn(outVertical)">
                                      <p:cBhvr>
                                        <p:cTn id="22" dur="500"/>
                                        <p:tgtEl>
                                          <p:spTgt spid="31"/>
                                        </p:tgtEl>
                                      </p:cBhvr>
                                    </p:animEffect>
                                  </p:childTnLst>
                                </p:cTn>
                              </p:par>
                              <p:par>
                                <p:cTn id="23" presetID="16" presetClass="entr" presetSubtype="37" fill="hold" nodeType="withEffect">
                                  <p:stCondLst>
                                    <p:cond delay="1250"/>
                                  </p:stCondLst>
                                  <p:childTnLst>
                                    <p:set>
                                      <p:cBhvr>
                                        <p:cTn id="24" dur="1" fill="hold">
                                          <p:stCondLst>
                                            <p:cond delay="0"/>
                                          </p:stCondLst>
                                        </p:cTn>
                                        <p:tgtEl>
                                          <p:spTgt spid="34"/>
                                        </p:tgtEl>
                                        <p:attrNameLst>
                                          <p:attrName>style.visibility</p:attrName>
                                        </p:attrNameLst>
                                      </p:cBhvr>
                                      <p:to>
                                        <p:strVal val="visible"/>
                                      </p:to>
                                    </p:set>
                                    <p:animEffect transition="in" filter="barn(outVertical)">
                                      <p:cBhvr>
                                        <p:cTn id="25" dur="500"/>
                                        <p:tgtEl>
                                          <p:spTgt spid="34"/>
                                        </p:tgtEl>
                                      </p:cBhvr>
                                    </p:animEffect>
                                  </p:childTnLst>
                                </p:cTn>
                              </p:par>
                              <p:par>
                                <p:cTn id="26" presetID="16" presetClass="entr" presetSubtype="37" fill="hold" nodeType="withEffect">
                                  <p:stCondLst>
                                    <p:cond delay="1250"/>
                                  </p:stCondLst>
                                  <p:childTnLst>
                                    <p:set>
                                      <p:cBhvr>
                                        <p:cTn id="27" dur="1" fill="hold">
                                          <p:stCondLst>
                                            <p:cond delay="0"/>
                                          </p:stCondLst>
                                        </p:cTn>
                                        <p:tgtEl>
                                          <p:spTgt spid="40"/>
                                        </p:tgtEl>
                                        <p:attrNameLst>
                                          <p:attrName>style.visibility</p:attrName>
                                        </p:attrNameLst>
                                      </p:cBhvr>
                                      <p:to>
                                        <p:strVal val="visible"/>
                                      </p:to>
                                    </p:set>
                                    <p:animEffect transition="in" filter="barn(outVertical)">
                                      <p:cBhvr>
                                        <p:cTn id="28" dur="500"/>
                                        <p:tgtEl>
                                          <p:spTgt spid="40"/>
                                        </p:tgtEl>
                                      </p:cBhvr>
                                    </p:animEffect>
                                  </p:childTnLst>
                                </p:cTn>
                              </p:par>
                              <p:par>
                                <p:cTn id="29" presetID="16" presetClass="entr" presetSubtype="37" fill="hold" nodeType="withEffect">
                                  <p:stCondLst>
                                    <p:cond delay="1250"/>
                                  </p:stCondLst>
                                  <p:childTnLst>
                                    <p:set>
                                      <p:cBhvr>
                                        <p:cTn id="30" dur="1" fill="hold">
                                          <p:stCondLst>
                                            <p:cond delay="0"/>
                                          </p:stCondLst>
                                        </p:cTn>
                                        <p:tgtEl>
                                          <p:spTgt spid="37"/>
                                        </p:tgtEl>
                                        <p:attrNameLst>
                                          <p:attrName>style.visibility</p:attrName>
                                        </p:attrNameLst>
                                      </p:cBhvr>
                                      <p:to>
                                        <p:strVal val="visible"/>
                                      </p:to>
                                    </p:set>
                                    <p:animEffect transition="in" filter="barn(outVertical)">
                                      <p:cBhvr>
                                        <p:cTn id="31" dur="500"/>
                                        <p:tgtEl>
                                          <p:spTgt spid="37"/>
                                        </p:tgtEl>
                                      </p:cBhvr>
                                    </p:animEffect>
                                  </p:childTnLst>
                                </p:cTn>
                              </p:par>
                              <p:par>
                                <p:cTn id="32" presetID="2" presetClass="entr" presetSubtype="2" decel="100000" fill="hold" grpId="0" nodeType="withEffect">
                                  <p:stCondLst>
                                    <p:cond delay="175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750" fill="hold"/>
                                        <p:tgtEl>
                                          <p:spTgt spid="44"/>
                                        </p:tgtEl>
                                        <p:attrNameLst>
                                          <p:attrName>ppt_x</p:attrName>
                                        </p:attrNameLst>
                                      </p:cBhvr>
                                      <p:tavLst>
                                        <p:tav tm="0">
                                          <p:val>
                                            <p:strVal val="1+#ppt_w/2"/>
                                          </p:val>
                                        </p:tav>
                                        <p:tav tm="100000">
                                          <p:val>
                                            <p:strVal val="#ppt_x"/>
                                          </p:val>
                                        </p:tav>
                                      </p:tavLst>
                                    </p:anim>
                                    <p:anim calcmode="lin" valueType="num">
                                      <p:cBhvr additive="base">
                                        <p:cTn id="35" dur="750" fill="hold"/>
                                        <p:tgtEl>
                                          <p:spTgt spid="4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200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750" fill="hold"/>
                                        <p:tgtEl>
                                          <p:spTgt spid="47"/>
                                        </p:tgtEl>
                                        <p:attrNameLst>
                                          <p:attrName>ppt_x</p:attrName>
                                        </p:attrNameLst>
                                      </p:cBhvr>
                                      <p:tavLst>
                                        <p:tav tm="0">
                                          <p:val>
                                            <p:strVal val="1+#ppt_w/2"/>
                                          </p:val>
                                        </p:tav>
                                        <p:tav tm="100000">
                                          <p:val>
                                            <p:strVal val="#ppt_x"/>
                                          </p:val>
                                        </p:tav>
                                      </p:tavLst>
                                    </p:anim>
                                    <p:anim calcmode="lin" valueType="num">
                                      <p:cBhvr additive="base">
                                        <p:cTn id="39" dur="750" fill="hold"/>
                                        <p:tgtEl>
                                          <p:spTgt spid="47"/>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0"/>
                                  </p:stCondLst>
                                  <p:childTnLst>
                                    <p:set>
                                      <p:cBhvr>
                                        <p:cTn id="41" dur="1" fill="hold">
                                          <p:stCondLst>
                                            <p:cond delay="0"/>
                                          </p:stCondLst>
                                        </p:cTn>
                                        <p:tgtEl>
                                          <p:spTgt spid="46"/>
                                        </p:tgtEl>
                                        <p:attrNameLst>
                                          <p:attrName>style.visibility</p:attrName>
                                        </p:attrNameLst>
                                      </p:cBhvr>
                                      <p:to>
                                        <p:strVal val="visible"/>
                                      </p:to>
                                    </p:set>
                                    <p:anim calcmode="lin" valueType="num">
                                      <p:cBhvr additive="base">
                                        <p:cTn id="42" dur="750" fill="hold"/>
                                        <p:tgtEl>
                                          <p:spTgt spid="46"/>
                                        </p:tgtEl>
                                        <p:attrNameLst>
                                          <p:attrName>ppt_x</p:attrName>
                                        </p:attrNameLst>
                                      </p:cBhvr>
                                      <p:tavLst>
                                        <p:tav tm="0">
                                          <p:val>
                                            <p:strVal val="1+#ppt_w/2"/>
                                          </p:val>
                                        </p:tav>
                                        <p:tav tm="100000">
                                          <p:val>
                                            <p:strVal val="#ppt_x"/>
                                          </p:val>
                                        </p:tav>
                                      </p:tavLst>
                                    </p:anim>
                                    <p:anim calcmode="lin" valueType="num">
                                      <p:cBhvr additive="base">
                                        <p:cTn id="43" dur="750" fill="hold"/>
                                        <p:tgtEl>
                                          <p:spTgt spid="4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75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750" fill="hold"/>
                                        <p:tgtEl>
                                          <p:spTgt spid="45"/>
                                        </p:tgtEl>
                                        <p:attrNameLst>
                                          <p:attrName>ppt_x</p:attrName>
                                        </p:attrNameLst>
                                      </p:cBhvr>
                                      <p:tavLst>
                                        <p:tav tm="0">
                                          <p:val>
                                            <p:strVal val="1+#ppt_w/2"/>
                                          </p:val>
                                        </p:tav>
                                        <p:tav tm="100000">
                                          <p:val>
                                            <p:strVal val="#ppt_x"/>
                                          </p:val>
                                        </p:tav>
                                      </p:tavLst>
                                    </p:anim>
                                    <p:anim calcmode="lin" valueType="num">
                                      <p:cBhvr additive="base">
                                        <p:cTn id="47" dur="75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44" grpId="0"/>
      <p:bldP spid="45" grpId="0"/>
      <p:bldP spid="46" grpId="0"/>
      <p:bldP spid="4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5933379" y="1141186"/>
            <a:ext cx="5374384" cy="4575629"/>
            <a:chOff x="6351587" y="927100"/>
            <a:chExt cx="4956176" cy="4219576"/>
          </a:xfrm>
        </p:grpSpPr>
        <p:sp>
          <p:nvSpPr>
            <p:cNvPr id="4" name="Freeform 5"/>
            <p:cNvSpPr>
              <a:spLocks/>
            </p:cNvSpPr>
            <p:nvPr/>
          </p:nvSpPr>
          <p:spPr bwMode="auto">
            <a:xfrm>
              <a:off x="7045325" y="2255838"/>
              <a:ext cx="771525" cy="407988"/>
            </a:xfrm>
            <a:custGeom>
              <a:avLst/>
              <a:gdLst>
                <a:gd name="T0" fmla="*/ 191 w 486"/>
                <a:gd name="T1" fmla="*/ 18 h 257"/>
                <a:gd name="T2" fmla="*/ 200 w 486"/>
                <a:gd name="T3" fmla="*/ 9 h 257"/>
                <a:gd name="T4" fmla="*/ 205 w 486"/>
                <a:gd name="T5" fmla="*/ 21 h 257"/>
                <a:gd name="T6" fmla="*/ 224 w 486"/>
                <a:gd name="T7" fmla="*/ 38 h 257"/>
                <a:gd name="T8" fmla="*/ 232 w 486"/>
                <a:gd name="T9" fmla="*/ 51 h 257"/>
                <a:gd name="T10" fmla="*/ 251 w 486"/>
                <a:gd name="T11" fmla="*/ 56 h 257"/>
                <a:gd name="T12" fmla="*/ 272 w 486"/>
                <a:gd name="T13" fmla="*/ 65 h 257"/>
                <a:gd name="T14" fmla="*/ 278 w 486"/>
                <a:gd name="T15" fmla="*/ 78 h 257"/>
                <a:gd name="T16" fmla="*/ 286 w 486"/>
                <a:gd name="T17" fmla="*/ 86 h 257"/>
                <a:gd name="T18" fmla="*/ 324 w 486"/>
                <a:gd name="T19" fmla="*/ 89 h 257"/>
                <a:gd name="T20" fmla="*/ 327 w 486"/>
                <a:gd name="T21" fmla="*/ 95 h 257"/>
                <a:gd name="T22" fmla="*/ 328 w 486"/>
                <a:gd name="T23" fmla="*/ 113 h 257"/>
                <a:gd name="T24" fmla="*/ 349 w 486"/>
                <a:gd name="T25" fmla="*/ 110 h 257"/>
                <a:gd name="T26" fmla="*/ 355 w 486"/>
                <a:gd name="T27" fmla="*/ 107 h 257"/>
                <a:gd name="T28" fmla="*/ 364 w 486"/>
                <a:gd name="T29" fmla="*/ 105 h 257"/>
                <a:gd name="T30" fmla="*/ 375 w 486"/>
                <a:gd name="T31" fmla="*/ 96 h 257"/>
                <a:gd name="T32" fmla="*/ 376 w 486"/>
                <a:gd name="T33" fmla="*/ 90 h 257"/>
                <a:gd name="T34" fmla="*/ 390 w 486"/>
                <a:gd name="T35" fmla="*/ 86 h 257"/>
                <a:gd name="T36" fmla="*/ 418 w 486"/>
                <a:gd name="T37" fmla="*/ 101 h 257"/>
                <a:gd name="T38" fmla="*/ 440 w 486"/>
                <a:gd name="T39" fmla="*/ 105 h 257"/>
                <a:gd name="T40" fmla="*/ 452 w 486"/>
                <a:gd name="T41" fmla="*/ 104 h 257"/>
                <a:gd name="T42" fmla="*/ 465 w 486"/>
                <a:gd name="T43" fmla="*/ 99 h 257"/>
                <a:gd name="T44" fmla="*/ 483 w 486"/>
                <a:gd name="T45" fmla="*/ 116 h 257"/>
                <a:gd name="T46" fmla="*/ 480 w 486"/>
                <a:gd name="T47" fmla="*/ 139 h 257"/>
                <a:gd name="T48" fmla="*/ 473 w 486"/>
                <a:gd name="T49" fmla="*/ 170 h 257"/>
                <a:gd name="T50" fmla="*/ 485 w 486"/>
                <a:gd name="T51" fmla="*/ 182 h 257"/>
                <a:gd name="T52" fmla="*/ 465 w 486"/>
                <a:gd name="T53" fmla="*/ 202 h 257"/>
                <a:gd name="T54" fmla="*/ 462 w 486"/>
                <a:gd name="T55" fmla="*/ 215 h 257"/>
                <a:gd name="T56" fmla="*/ 468 w 486"/>
                <a:gd name="T57" fmla="*/ 235 h 257"/>
                <a:gd name="T58" fmla="*/ 420 w 486"/>
                <a:gd name="T59" fmla="*/ 254 h 257"/>
                <a:gd name="T60" fmla="*/ 367 w 486"/>
                <a:gd name="T61" fmla="*/ 256 h 257"/>
                <a:gd name="T62" fmla="*/ 364 w 486"/>
                <a:gd name="T63" fmla="*/ 247 h 257"/>
                <a:gd name="T64" fmla="*/ 354 w 486"/>
                <a:gd name="T65" fmla="*/ 251 h 257"/>
                <a:gd name="T66" fmla="*/ 358 w 486"/>
                <a:gd name="T67" fmla="*/ 254 h 257"/>
                <a:gd name="T68" fmla="*/ 346 w 486"/>
                <a:gd name="T69" fmla="*/ 250 h 257"/>
                <a:gd name="T70" fmla="*/ 340 w 486"/>
                <a:gd name="T71" fmla="*/ 241 h 257"/>
                <a:gd name="T72" fmla="*/ 325 w 486"/>
                <a:gd name="T73" fmla="*/ 242 h 257"/>
                <a:gd name="T74" fmla="*/ 300 w 486"/>
                <a:gd name="T75" fmla="*/ 236 h 257"/>
                <a:gd name="T76" fmla="*/ 292 w 486"/>
                <a:gd name="T77" fmla="*/ 239 h 257"/>
                <a:gd name="T78" fmla="*/ 322 w 486"/>
                <a:gd name="T79" fmla="*/ 244 h 257"/>
                <a:gd name="T80" fmla="*/ 312 w 486"/>
                <a:gd name="T81" fmla="*/ 245 h 257"/>
                <a:gd name="T82" fmla="*/ 331 w 486"/>
                <a:gd name="T83" fmla="*/ 254 h 257"/>
                <a:gd name="T84" fmla="*/ 191 w 486"/>
                <a:gd name="T85" fmla="*/ 206 h 257"/>
                <a:gd name="T86" fmla="*/ 102 w 486"/>
                <a:gd name="T87" fmla="*/ 193 h 257"/>
                <a:gd name="T88" fmla="*/ 56 w 486"/>
                <a:gd name="T89" fmla="*/ 176 h 257"/>
                <a:gd name="T90" fmla="*/ 0 w 486"/>
                <a:gd name="T91" fmla="*/ 140 h 257"/>
                <a:gd name="T92" fmla="*/ 11 w 486"/>
                <a:gd name="T93" fmla="*/ 120 h 257"/>
                <a:gd name="T94" fmla="*/ 39 w 486"/>
                <a:gd name="T95" fmla="*/ 93 h 257"/>
                <a:gd name="T96" fmla="*/ 66 w 486"/>
                <a:gd name="T97" fmla="*/ 87 h 257"/>
                <a:gd name="T98" fmla="*/ 72 w 486"/>
                <a:gd name="T99" fmla="*/ 80 h 257"/>
                <a:gd name="T100" fmla="*/ 116 w 486"/>
                <a:gd name="T101" fmla="*/ 45 h 257"/>
                <a:gd name="T102" fmla="*/ 111 w 486"/>
                <a:gd name="T103" fmla="*/ 35 h 257"/>
                <a:gd name="T104" fmla="*/ 102 w 486"/>
                <a:gd name="T105" fmla="*/ 29 h 257"/>
                <a:gd name="T106" fmla="*/ 104 w 486"/>
                <a:gd name="T107" fmla="*/ 17 h 257"/>
                <a:gd name="T108" fmla="*/ 113 w 486"/>
                <a:gd name="T109" fmla="*/ 15 h 257"/>
                <a:gd name="T110" fmla="*/ 131 w 486"/>
                <a:gd name="T111" fmla="*/ 8 h 257"/>
                <a:gd name="T112" fmla="*/ 143 w 486"/>
                <a:gd name="T113" fmla="*/ 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86" h="257">
                  <a:moveTo>
                    <a:pt x="148" y="6"/>
                  </a:moveTo>
                  <a:lnTo>
                    <a:pt x="160" y="8"/>
                  </a:lnTo>
                  <a:lnTo>
                    <a:pt x="166" y="11"/>
                  </a:lnTo>
                  <a:lnTo>
                    <a:pt x="176" y="12"/>
                  </a:lnTo>
                  <a:lnTo>
                    <a:pt x="181" y="15"/>
                  </a:lnTo>
                  <a:lnTo>
                    <a:pt x="191" y="18"/>
                  </a:lnTo>
                  <a:lnTo>
                    <a:pt x="193" y="17"/>
                  </a:lnTo>
                  <a:lnTo>
                    <a:pt x="196" y="11"/>
                  </a:lnTo>
                  <a:lnTo>
                    <a:pt x="197" y="9"/>
                  </a:lnTo>
                  <a:lnTo>
                    <a:pt x="199" y="9"/>
                  </a:lnTo>
                  <a:lnTo>
                    <a:pt x="200" y="9"/>
                  </a:lnTo>
                  <a:lnTo>
                    <a:pt x="200" y="9"/>
                  </a:lnTo>
                  <a:lnTo>
                    <a:pt x="202" y="11"/>
                  </a:lnTo>
                  <a:lnTo>
                    <a:pt x="203" y="14"/>
                  </a:lnTo>
                  <a:lnTo>
                    <a:pt x="203" y="15"/>
                  </a:lnTo>
                  <a:lnTo>
                    <a:pt x="203" y="17"/>
                  </a:lnTo>
                  <a:lnTo>
                    <a:pt x="203" y="20"/>
                  </a:lnTo>
                  <a:lnTo>
                    <a:pt x="205" y="21"/>
                  </a:lnTo>
                  <a:lnTo>
                    <a:pt x="212" y="21"/>
                  </a:lnTo>
                  <a:lnTo>
                    <a:pt x="215" y="23"/>
                  </a:lnTo>
                  <a:lnTo>
                    <a:pt x="217" y="26"/>
                  </a:lnTo>
                  <a:lnTo>
                    <a:pt x="217" y="32"/>
                  </a:lnTo>
                  <a:lnTo>
                    <a:pt x="218" y="33"/>
                  </a:lnTo>
                  <a:lnTo>
                    <a:pt x="224" y="38"/>
                  </a:lnTo>
                  <a:lnTo>
                    <a:pt x="226" y="39"/>
                  </a:lnTo>
                  <a:lnTo>
                    <a:pt x="227" y="42"/>
                  </a:lnTo>
                  <a:lnTo>
                    <a:pt x="229" y="45"/>
                  </a:lnTo>
                  <a:lnTo>
                    <a:pt x="229" y="48"/>
                  </a:lnTo>
                  <a:lnTo>
                    <a:pt x="229" y="50"/>
                  </a:lnTo>
                  <a:lnTo>
                    <a:pt x="232" y="51"/>
                  </a:lnTo>
                  <a:lnTo>
                    <a:pt x="233" y="51"/>
                  </a:lnTo>
                  <a:lnTo>
                    <a:pt x="236" y="50"/>
                  </a:lnTo>
                  <a:lnTo>
                    <a:pt x="238" y="48"/>
                  </a:lnTo>
                  <a:lnTo>
                    <a:pt x="241" y="48"/>
                  </a:lnTo>
                  <a:lnTo>
                    <a:pt x="247" y="51"/>
                  </a:lnTo>
                  <a:lnTo>
                    <a:pt x="251" y="56"/>
                  </a:lnTo>
                  <a:lnTo>
                    <a:pt x="254" y="62"/>
                  </a:lnTo>
                  <a:lnTo>
                    <a:pt x="256" y="68"/>
                  </a:lnTo>
                  <a:lnTo>
                    <a:pt x="259" y="68"/>
                  </a:lnTo>
                  <a:lnTo>
                    <a:pt x="268" y="68"/>
                  </a:lnTo>
                  <a:lnTo>
                    <a:pt x="271" y="66"/>
                  </a:lnTo>
                  <a:lnTo>
                    <a:pt x="272" y="65"/>
                  </a:lnTo>
                  <a:lnTo>
                    <a:pt x="274" y="65"/>
                  </a:lnTo>
                  <a:lnTo>
                    <a:pt x="275" y="68"/>
                  </a:lnTo>
                  <a:lnTo>
                    <a:pt x="275" y="71"/>
                  </a:lnTo>
                  <a:lnTo>
                    <a:pt x="275" y="74"/>
                  </a:lnTo>
                  <a:lnTo>
                    <a:pt x="274" y="77"/>
                  </a:lnTo>
                  <a:lnTo>
                    <a:pt x="278" y="78"/>
                  </a:lnTo>
                  <a:lnTo>
                    <a:pt x="283" y="80"/>
                  </a:lnTo>
                  <a:lnTo>
                    <a:pt x="283" y="80"/>
                  </a:lnTo>
                  <a:lnTo>
                    <a:pt x="285" y="81"/>
                  </a:lnTo>
                  <a:lnTo>
                    <a:pt x="286" y="83"/>
                  </a:lnTo>
                  <a:lnTo>
                    <a:pt x="286" y="84"/>
                  </a:lnTo>
                  <a:lnTo>
                    <a:pt x="286" y="86"/>
                  </a:lnTo>
                  <a:lnTo>
                    <a:pt x="288" y="84"/>
                  </a:lnTo>
                  <a:lnTo>
                    <a:pt x="292" y="84"/>
                  </a:lnTo>
                  <a:lnTo>
                    <a:pt x="298" y="84"/>
                  </a:lnTo>
                  <a:lnTo>
                    <a:pt x="313" y="89"/>
                  </a:lnTo>
                  <a:lnTo>
                    <a:pt x="322" y="89"/>
                  </a:lnTo>
                  <a:lnTo>
                    <a:pt x="324" y="89"/>
                  </a:lnTo>
                  <a:lnTo>
                    <a:pt x="325" y="90"/>
                  </a:lnTo>
                  <a:lnTo>
                    <a:pt x="325" y="92"/>
                  </a:lnTo>
                  <a:lnTo>
                    <a:pt x="325" y="92"/>
                  </a:lnTo>
                  <a:lnTo>
                    <a:pt x="325" y="92"/>
                  </a:lnTo>
                  <a:lnTo>
                    <a:pt x="325" y="92"/>
                  </a:lnTo>
                  <a:lnTo>
                    <a:pt x="327" y="95"/>
                  </a:lnTo>
                  <a:lnTo>
                    <a:pt x="325" y="98"/>
                  </a:lnTo>
                  <a:lnTo>
                    <a:pt x="325" y="99"/>
                  </a:lnTo>
                  <a:lnTo>
                    <a:pt x="325" y="102"/>
                  </a:lnTo>
                  <a:lnTo>
                    <a:pt x="325" y="105"/>
                  </a:lnTo>
                  <a:lnTo>
                    <a:pt x="328" y="110"/>
                  </a:lnTo>
                  <a:lnTo>
                    <a:pt x="328" y="113"/>
                  </a:lnTo>
                  <a:lnTo>
                    <a:pt x="327" y="116"/>
                  </a:lnTo>
                  <a:lnTo>
                    <a:pt x="333" y="116"/>
                  </a:lnTo>
                  <a:lnTo>
                    <a:pt x="336" y="114"/>
                  </a:lnTo>
                  <a:lnTo>
                    <a:pt x="339" y="111"/>
                  </a:lnTo>
                  <a:lnTo>
                    <a:pt x="348" y="110"/>
                  </a:lnTo>
                  <a:lnTo>
                    <a:pt x="349" y="110"/>
                  </a:lnTo>
                  <a:lnTo>
                    <a:pt x="352" y="111"/>
                  </a:lnTo>
                  <a:lnTo>
                    <a:pt x="354" y="111"/>
                  </a:lnTo>
                  <a:lnTo>
                    <a:pt x="354" y="110"/>
                  </a:lnTo>
                  <a:lnTo>
                    <a:pt x="354" y="110"/>
                  </a:lnTo>
                  <a:lnTo>
                    <a:pt x="354" y="108"/>
                  </a:lnTo>
                  <a:lnTo>
                    <a:pt x="355" y="107"/>
                  </a:lnTo>
                  <a:lnTo>
                    <a:pt x="357" y="107"/>
                  </a:lnTo>
                  <a:lnTo>
                    <a:pt x="358" y="107"/>
                  </a:lnTo>
                  <a:lnTo>
                    <a:pt x="360" y="108"/>
                  </a:lnTo>
                  <a:lnTo>
                    <a:pt x="361" y="108"/>
                  </a:lnTo>
                  <a:lnTo>
                    <a:pt x="361" y="105"/>
                  </a:lnTo>
                  <a:lnTo>
                    <a:pt x="364" y="105"/>
                  </a:lnTo>
                  <a:lnTo>
                    <a:pt x="366" y="104"/>
                  </a:lnTo>
                  <a:lnTo>
                    <a:pt x="369" y="104"/>
                  </a:lnTo>
                  <a:lnTo>
                    <a:pt x="370" y="102"/>
                  </a:lnTo>
                  <a:lnTo>
                    <a:pt x="372" y="99"/>
                  </a:lnTo>
                  <a:lnTo>
                    <a:pt x="373" y="98"/>
                  </a:lnTo>
                  <a:lnTo>
                    <a:pt x="375" y="96"/>
                  </a:lnTo>
                  <a:lnTo>
                    <a:pt x="376" y="96"/>
                  </a:lnTo>
                  <a:lnTo>
                    <a:pt x="378" y="96"/>
                  </a:lnTo>
                  <a:lnTo>
                    <a:pt x="379" y="93"/>
                  </a:lnTo>
                  <a:lnTo>
                    <a:pt x="379" y="93"/>
                  </a:lnTo>
                  <a:lnTo>
                    <a:pt x="376" y="92"/>
                  </a:lnTo>
                  <a:lnTo>
                    <a:pt x="376" y="90"/>
                  </a:lnTo>
                  <a:lnTo>
                    <a:pt x="376" y="87"/>
                  </a:lnTo>
                  <a:lnTo>
                    <a:pt x="376" y="86"/>
                  </a:lnTo>
                  <a:lnTo>
                    <a:pt x="378" y="86"/>
                  </a:lnTo>
                  <a:lnTo>
                    <a:pt x="381" y="86"/>
                  </a:lnTo>
                  <a:lnTo>
                    <a:pt x="387" y="86"/>
                  </a:lnTo>
                  <a:lnTo>
                    <a:pt x="390" y="86"/>
                  </a:lnTo>
                  <a:lnTo>
                    <a:pt x="400" y="84"/>
                  </a:lnTo>
                  <a:lnTo>
                    <a:pt x="405" y="84"/>
                  </a:lnTo>
                  <a:lnTo>
                    <a:pt x="408" y="87"/>
                  </a:lnTo>
                  <a:lnTo>
                    <a:pt x="411" y="95"/>
                  </a:lnTo>
                  <a:lnTo>
                    <a:pt x="414" y="98"/>
                  </a:lnTo>
                  <a:lnTo>
                    <a:pt x="418" y="101"/>
                  </a:lnTo>
                  <a:lnTo>
                    <a:pt x="421" y="104"/>
                  </a:lnTo>
                  <a:lnTo>
                    <a:pt x="423" y="110"/>
                  </a:lnTo>
                  <a:lnTo>
                    <a:pt x="432" y="104"/>
                  </a:lnTo>
                  <a:lnTo>
                    <a:pt x="435" y="104"/>
                  </a:lnTo>
                  <a:lnTo>
                    <a:pt x="437" y="104"/>
                  </a:lnTo>
                  <a:lnTo>
                    <a:pt x="440" y="105"/>
                  </a:lnTo>
                  <a:lnTo>
                    <a:pt x="441" y="105"/>
                  </a:lnTo>
                  <a:lnTo>
                    <a:pt x="443" y="105"/>
                  </a:lnTo>
                  <a:lnTo>
                    <a:pt x="444" y="104"/>
                  </a:lnTo>
                  <a:lnTo>
                    <a:pt x="446" y="102"/>
                  </a:lnTo>
                  <a:lnTo>
                    <a:pt x="449" y="102"/>
                  </a:lnTo>
                  <a:lnTo>
                    <a:pt x="452" y="104"/>
                  </a:lnTo>
                  <a:lnTo>
                    <a:pt x="455" y="104"/>
                  </a:lnTo>
                  <a:lnTo>
                    <a:pt x="456" y="102"/>
                  </a:lnTo>
                  <a:lnTo>
                    <a:pt x="458" y="99"/>
                  </a:lnTo>
                  <a:lnTo>
                    <a:pt x="459" y="98"/>
                  </a:lnTo>
                  <a:lnTo>
                    <a:pt x="462" y="98"/>
                  </a:lnTo>
                  <a:lnTo>
                    <a:pt x="465" y="99"/>
                  </a:lnTo>
                  <a:lnTo>
                    <a:pt x="467" y="104"/>
                  </a:lnTo>
                  <a:lnTo>
                    <a:pt x="468" y="107"/>
                  </a:lnTo>
                  <a:lnTo>
                    <a:pt x="470" y="107"/>
                  </a:lnTo>
                  <a:lnTo>
                    <a:pt x="473" y="108"/>
                  </a:lnTo>
                  <a:lnTo>
                    <a:pt x="474" y="108"/>
                  </a:lnTo>
                  <a:lnTo>
                    <a:pt x="483" y="116"/>
                  </a:lnTo>
                  <a:lnTo>
                    <a:pt x="486" y="117"/>
                  </a:lnTo>
                  <a:lnTo>
                    <a:pt x="485" y="120"/>
                  </a:lnTo>
                  <a:lnTo>
                    <a:pt x="482" y="130"/>
                  </a:lnTo>
                  <a:lnTo>
                    <a:pt x="480" y="134"/>
                  </a:lnTo>
                  <a:lnTo>
                    <a:pt x="482" y="137"/>
                  </a:lnTo>
                  <a:lnTo>
                    <a:pt x="480" y="139"/>
                  </a:lnTo>
                  <a:lnTo>
                    <a:pt x="479" y="142"/>
                  </a:lnTo>
                  <a:lnTo>
                    <a:pt x="477" y="143"/>
                  </a:lnTo>
                  <a:lnTo>
                    <a:pt x="477" y="148"/>
                  </a:lnTo>
                  <a:lnTo>
                    <a:pt x="477" y="155"/>
                  </a:lnTo>
                  <a:lnTo>
                    <a:pt x="477" y="158"/>
                  </a:lnTo>
                  <a:lnTo>
                    <a:pt x="473" y="170"/>
                  </a:lnTo>
                  <a:lnTo>
                    <a:pt x="471" y="176"/>
                  </a:lnTo>
                  <a:lnTo>
                    <a:pt x="474" y="181"/>
                  </a:lnTo>
                  <a:lnTo>
                    <a:pt x="476" y="182"/>
                  </a:lnTo>
                  <a:lnTo>
                    <a:pt x="480" y="179"/>
                  </a:lnTo>
                  <a:lnTo>
                    <a:pt x="483" y="181"/>
                  </a:lnTo>
                  <a:lnTo>
                    <a:pt x="485" y="182"/>
                  </a:lnTo>
                  <a:lnTo>
                    <a:pt x="486" y="185"/>
                  </a:lnTo>
                  <a:lnTo>
                    <a:pt x="486" y="188"/>
                  </a:lnTo>
                  <a:lnTo>
                    <a:pt x="486" y="190"/>
                  </a:lnTo>
                  <a:lnTo>
                    <a:pt x="483" y="194"/>
                  </a:lnTo>
                  <a:lnTo>
                    <a:pt x="467" y="202"/>
                  </a:lnTo>
                  <a:lnTo>
                    <a:pt x="465" y="202"/>
                  </a:lnTo>
                  <a:lnTo>
                    <a:pt x="465" y="200"/>
                  </a:lnTo>
                  <a:lnTo>
                    <a:pt x="464" y="196"/>
                  </a:lnTo>
                  <a:lnTo>
                    <a:pt x="458" y="206"/>
                  </a:lnTo>
                  <a:lnTo>
                    <a:pt x="456" y="211"/>
                  </a:lnTo>
                  <a:lnTo>
                    <a:pt x="461" y="214"/>
                  </a:lnTo>
                  <a:lnTo>
                    <a:pt x="462" y="215"/>
                  </a:lnTo>
                  <a:lnTo>
                    <a:pt x="470" y="221"/>
                  </a:lnTo>
                  <a:lnTo>
                    <a:pt x="474" y="223"/>
                  </a:lnTo>
                  <a:lnTo>
                    <a:pt x="474" y="224"/>
                  </a:lnTo>
                  <a:lnTo>
                    <a:pt x="474" y="227"/>
                  </a:lnTo>
                  <a:lnTo>
                    <a:pt x="473" y="232"/>
                  </a:lnTo>
                  <a:lnTo>
                    <a:pt x="468" y="235"/>
                  </a:lnTo>
                  <a:lnTo>
                    <a:pt x="455" y="242"/>
                  </a:lnTo>
                  <a:lnTo>
                    <a:pt x="450" y="247"/>
                  </a:lnTo>
                  <a:lnTo>
                    <a:pt x="450" y="250"/>
                  </a:lnTo>
                  <a:lnTo>
                    <a:pt x="455" y="253"/>
                  </a:lnTo>
                  <a:lnTo>
                    <a:pt x="447" y="254"/>
                  </a:lnTo>
                  <a:lnTo>
                    <a:pt x="420" y="254"/>
                  </a:lnTo>
                  <a:lnTo>
                    <a:pt x="412" y="253"/>
                  </a:lnTo>
                  <a:lnTo>
                    <a:pt x="411" y="253"/>
                  </a:lnTo>
                  <a:lnTo>
                    <a:pt x="408" y="254"/>
                  </a:lnTo>
                  <a:lnTo>
                    <a:pt x="391" y="256"/>
                  </a:lnTo>
                  <a:lnTo>
                    <a:pt x="372" y="254"/>
                  </a:lnTo>
                  <a:lnTo>
                    <a:pt x="367" y="256"/>
                  </a:lnTo>
                  <a:lnTo>
                    <a:pt x="364" y="256"/>
                  </a:lnTo>
                  <a:lnTo>
                    <a:pt x="361" y="254"/>
                  </a:lnTo>
                  <a:lnTo>
                    <a:pt x="361" y="254"/>
                  </a:lnTo>
                  <a:lnTo>
                    <a:pt x="366" y="253"/>
                  </a:lnTo>
                  <a:lnTo>
                    <a:pt x="366" y="250"/>
                  </a:lnTo>
                  <a:lnTo>
                    <a:pt x="364" y="247"/>
                  </a:lnTo>
                  <a:lnTo>
                    <a:pt x="360" y="244"/>
                  </a:lnTo>
                  <a:lnTo>
                    <a:pt x="361" y="245"/>
                  </a:lnTo>
                  <a:lnTo>
                    <a:pt x="363" y="248"/>
                  </a:lnTo>
                  <a:lnTo>
                    <a:pt x="364" y="251"/>
                  </a:lnTo>
                  <a:lnTo>
                    <a:pt x="357" y="251"/>
                  </a:lnTo>
                  <a:lnTo>
                    <a:pt x="354" y="251"/>
                  </a:lnTo>
                  <a:lnTo>
                    <a:pt x="351" y="253"/>
                  </a:lnTo>
                  <a:lnTo>
                    <a:pt x="352" y="253"/>
                  </a:lnTo>
                  <a:lnTo>
                    <a:pt x="354" y="253"/>
                  </a:lnTo>
                  <a:lnTo>
                    <a:pt x="355" y="253"/>
                  </a:lnTo>
                  <a:lnTo>
                    <a:pt x="358" y="253"/>
                  </a:lnTo>
                  <a:lnTo>
                    <a:pt x="358" y="254"/>
                  </a:lnTo>
                  <a:lnTo>
                    <a:pt x="354" y="256"/>
                  </a:lnTo>
                  <a:lnTo>
                    <a:pt x="349" y="256"/>
                  </a:lnTo>
                  <a:lnTo>
                    <a:pt x="345" y="254"/>
                  </a:lnTo>
                  <a:lnTo>
                    <a:pt x="343" y="248"/>
                  </a:lnTo>
                  <a:lnTo>
                    <a:pt x="345" y="250"/>
                  </a:lnTo>
                  <a:lnTo>
                    <a:pt x="346" y="250"/>
                  </a:lnTo>
                  <a:lnTo>
                    <a:pt x="349" y="247"/>
                  </a:lnTo>
                  <a:lnTo>
                    <a:pt x="349" y="245"/>
                  </a:lnTo>
                  <a:lnTo>
                    <a:pt x="345" y="244"/>
                  </a:lnTo>
                  <a:lnTo>
                    <a:pt x="342" y="239"/>
                  </a:lnTo>
                  <a:lnTo>
                    <a:pt x="339" y="238"/>
                  </a:lnTo>
                  <a:lnTo>
                    <a:pt x="340" y="241"/>
                  </a:lnTo>
                  <a:lnTo>
                    <a:pt x="340" y="244"/>
                  </a:lnTo>
                  <a:lnTo>
                    <a:pt x="342" y="245"/>
                  </a:lnTo>
                  <a:lnTo>
                    <a:pt x="340" y="247"/>
                  </a:lnTo>
                  <a:lnTo>
                    <a:pt x="337" y="245"/>
                  </a:lnTo>
                  <a:lnTo>
                    <a:pt x="330" y="244"/>
                  </a:lnTo>
                  <a:lnTo>
                    <a:pt x="325" y="242"/>
                  </a:lnTo>
                  <a:lnTo>
                    <a:pt x="322" y="236"/>
                  </a:lnTo>
                  <a:lnTo>
                    <a:pt x="321" y="236"/>
                  </a:lnTo>
                  <a:lnTo>
                    <a:pt x="318" y="235"/>
                  </a:lnTo>
                  <a:lnTo>
                    <a:pt x="312" y="235"/>
                  </a:lnTo>
                  <a:lnTo>
                    <a:pt x="309" y="235"/>
                  </a:lnTo>
                  <a:lnTo>
                    <a:pt x="300" y="236"/>
                  </a:lnTo>
                  <a:lnTo>
                    <a:pt x="289" y="238"/>
                  </a:lnTo>
                  <a:lnTo>
                    <a:pt x="286" y="238"/>
                  </a:lnTo>
                  <a:lnTo>
                    <a:pt x="288" y="239"/>
                  </a:lnTo>
                  <a:lnTo>
                    <a:pt x="289" y="241"/>
                  </a:lnTo>
                  <a:lnTo>
                    <a:pt x="291" y="241"/>
                  </a:lnTo>
                  <a:lnTo>
                    <a:pt x="292" y="239"/>
                  </a:lnTo>
                  <a:lnTo>
                    <a:pt x="298" y="241"/>
                  </a:lnTo>
                  <a:lnTo>
                    <a:pt x="313" y="238"/>
                  </a:lnTo>
                  <a:lnTo>
                    <a:pt x="316" y="239"/>
                  </a:lnTo>
                  <a:lnTo>
                    <a:pt x="318" y="239"/>
                  </a:lnTo>
                  <a:lnTo>
                    <a:pt x="319" y="241"/>
                  </a:lnTo>
                  <a:lnTo>
                    <a:pt x="322" y="244"/>
                  </a:lnTo>
                  <a:lnTo>
                    <a:pt x="324" y="245"/>
                  </a:lnTo>
                  <a:lnTo>
                    <a:pt x="324" y="247"/>
                  </a:lnTo>
                  <a:lnTo>
                    <a:pt x="321" y="247"/>
                  </a:lnTo>
                  <a:lnTo>
                    <a:pt x="318" y="245"/>
                  </a:lnTo>
                  <a:lnTo>
                    <a:pt x="312" y="244"/>
                  </a:lnTo>
                  <a:lnTo>
                    <a:pt x="312" y="245"/>
                  </a:lnTo>
                  <a:lnTo>
                    <a:pt x="328" y="248"/>
                  </a:lnTo>
                  <a:lnTo>
                    <a:pt x="337" y="251"/>
                  </a:lnTo>
                  <a:lnTo>
                    <a:pt x="340" y="254"/>
                  </a:lnTo>
                  <a:lnTo>
                    <a:pt x="340" y="257"/>
                  </a:lnTo>
                  <a:lnTo>
                    <a:pt x="336" y="257"/>
                  </a:lnTo>
                  <a:lnTo>
                    <a:pt x="331" y="254"/>
                  </a:lnTo>
                  <a:lnTo>
                    <a:pt x="330" y="253"/>
                  </a:lnTo>
                  <a:lnTo>
                    <a:pt x="327" y="251"/>
                  </a:lnTo>
                  <a:lnTo>
                    <a:pt x="274" y="244"/>
                  </a:lnTo>
                  <a:lnTo>
                    <a:pt x="266" y="241"/>
                  </a:lnTo>
                  <a:lnTo>
                    <a:pt x="215" y="220"/>
                  </a:lnTo>
                  <a:lnTo>
                    <a:pt x="191" y="206"/>
                  </a:lnTo>
                  <a:lnTo>
                    <a:pt x="178" y="200"/>
                  </a:lnTo>
                  <a:lnTo>
                    <a:pt x="163" y="197"/>
                  </a:lnTo>
                  <a:lnTo>
                    <a:pt x="155" y="197"/>
                  </a:lnTo>
                  <a:lnTo>
                    <a:pt x="151" y="197"/>
                  </a:lnTo>
                  <a:lnTo>
                    <a:pt x="117" y="197"/>
                  </a:lnTo>
                  <a:lnTo>
                    <a:pt x="102" y="193"/>
                  </a:lnTo>
                  <a:lnTo>
                    <a:pt x="71" y="191"/>
                  </a:lnTo>
                  <a:lnTo>
                    <a:pt x="63" y="193"/>
                  </a:lnTo>
                  <a:lnTo>
                    <a:pt x="62" y="191"/>
                  </a:lnTo>
                  <a:lnTo>
                    <a:pt x="60" y="182"/>
                  </a:lnTo>
                  <a:lnTo>
                    <a:pt x="57" y="179"/>
                  </a:lnTo>
                  <a:lnTo>
                    <a:pt x="56" y="176"/>
                  </a:lnTo>
                  <a:lnTo>
                    <a:pt x="53" y="175"/>
                  </a:lnTo>
                  <a:lnTo>
                    <a:pt x="47" y="170"/>
                  </a:lnTo>
                  <a:lnTo>
                    <a:pt x="33" y="164"/>
                  </a:lnTo>
                  <a:lnTo>
                    <a:pt x="23" y="158"/>
                  </a:lnTo>
                  <a:lnTo>
                    <a:pt x="3" y="149"/>
                  </a:lnTo>
                  <a:lnTo>
                    <a:pt x="0" y="140"/>
                  </a:lnTo>
                  <a:lnTo>
                    <a:pt x="0" y="136"/>
                  </a:lnTo>
                  <a:lnTo>
                    <a:pt x="0" y="133"/>
                  </a:lnTo>
                  <a:lnTo>
                    <a:pt x="2" y="130"/>
                  </a:lnTo>
                  <a:lnTo>
                    <a:pt x="3" y="127"/>
                  </a:lnTo>
                  <a:lnTo>
                    <a:pt x="5" y="123"/>
                  </a:lnTo>
                  <a:lnTo>
                    <a:pt x="11" y="120"/>
                  </a:lnTo>
                  <a:lnTo>
                    <a:pt x="14" y="119"/>
                  </a:lnTo>
                  <a:lnTo>
                    <a:pt x="15" y="116"/>
                  </a:lnTo>
                  <a:lnTo>
                    <a:pt x="17" y="113"/>
                  </a:lnTo>
                  <a:lnTo>
                    <a:pt x="18" y="110"/>
                  </a:lnTo>
                  <a:lnTo>
                    <a:pt x="21" y="107"/>
                  </a:lnTo>
                  <a:lnTo>
                    <a:pt x="39" y="93"/>
                  </a:lnTo>
                  <a:lnTo>
                    <a:pt x="44" y="89"/>
                  </a:lnTo>
                  <a:lnTo>
                    <a:pt x="47" y="87"/>
                  </a:lnTo>
                  <a:lnTo>
                    <a:pt x="54" y="83"/>
                  </a:lnTo>
                  <a:lnTo>
                    <a:pt x="57" y="83"/>
                  </a:lnTo>
                  <a:lnTo>
                    <a:pt x="62" y="84"/>
                  </a:lnTo>
                  <a:lnTo>
                    <a:pt x="66" y="87"/>
                  </a:lnTo>
                  <a:lnTo>
                    <a:pt x="69" y="89"/>
                  </a:lnTo>
                  <a:lnTo>
                    <a:pt x="72" y="87"/>
                  </a:lnTo>
                  <a:lnTo>
                    <a:pt x="72" y="86"/>
                  </a:lnTo>
                  <a:lnTo>
                    <a:pt x="71" y="83"/>
                  </a:lnTo>
                  <a:lnTo>
                    <a:pt x="71" y="81"/>
                  </a:lnTo>
                  <a:lnTo>
                    <a:pt x="72" y="80"/>
                  </a:lnTo>
                  <a:lnTo>
                    <a:pt x="80" y="63"/>
                  </a:lnTo>
                  <a:lnTo>
                    <a:pt x="84" y="59"/>
                  </a:lnTo>
                  <a:lnTo>
                    <a:pt x="89" y="56"/>
                  </a:lnTo>
                  <a:lnTo>
                    <a:pt x="93" y="53"/>
                  </a:lnTo>
                  <a:lnTo>
                    <a:pt x="116" y="47"/>
                  </a:lnTo>
                  <a:lnTo>
                    <a:pt x="116" y="45"/>
                  </a:lnTo>
                  <a:lnTo>
                    <a:pt x="116" y="42"/>
                  </a:lnTo>
                  <a:lnTo>
                    <a:pt x="116" y="41"/>
                  </a:lnTo>
                  <a:lnTo>
                    <a:pt x="113" y="41"/>
                  </a:lnTo>
                  <a:lnTo>
                    <a:pt x="113" y="39"/>
                  </a:lnTo>
                  <a:lnTo>
                    <a:pt x="111" y="38"/>
                  </a:lnTo>
                  <a:lnTo>
                    <a:pt x="111" y="35"/>
                  </a:lnTo>
                  <a:lnTo>
                    <a:pt x="111" y="33"/>
                  </a:lnTo>
                  <a:lnTo>
                    <a:pt x="110" y="32"/>
                  </a:lnTo>
                  <a:lnTo>
                    <a:pt x="110" y="32"/>
                  </a:lnTo>
                  <a:lnTo>
                    <a:pt x="108" y="30"/>
                  </a:lnTo>
                  <a:lnTo>
                    <a:pt x="107" y="29"/>
                  </a:lnTo>
                  <a:lnTo>
                    <a:pt x="102" y="29"/>
                  </a:lnTo>
                  <a:lnTo>
                    <a:pt x="101" y="26"/>
                  </a:lnTo>
                  <a:lnTo>
                    <a:pt x="102" y="24"/>
                  </a:lnTo>
                  <a:lnTo>
                    <a:pt x="104" y="23"/>
                  </a:lnTo>
                  <a:lnTo>
                    <a:pt x="105" y="21"/>
                  </a:lnTo>
                  <a:lnTo>
                    <a:pt x="105" y="18"/>
                  </a:lnTo>
                  <a:lnTo>
                    <a:pt x="104" y="17"/>
                  </a:lnTo>
                  <a:lnTo>
                    <a:pt x="102" y="14"/>
                  </a:lnTo>
                  <a:lnTo>
                    <a:pt x="104" y="11"/>
                  </a:lnTo>
                  <a:lnTo>
                    <a:pt x="107" y="9"/>
                  </a:lnTo>
                  <a:lnTo>
                    <a:pt x="110" y="9"/>
                  </a:lnTo>
                  <a:lnTo>
                    <a:pt x="111" y="11"/>
                  </a:lnTo>
                  <a:lnTo>
                    <a:pt x="113" y="15"/>
                  </a:lnTo>
                  <a:lnTo>
                    <a:pt x="114" y="12"/>
                  </a:lnTo>
                  <a:lnTo>
                    <a:pt x="120" y="6"/>
                  </a:lnTo>
                  <a:lnTo>
                    <a:pt x="123" y="5"/>
                  </a:lnTo>
                  <a:lnTo>
                    <a:pt x="126" y="5"/>
                  </a:lnTo>
                  <a:lnTo>
                    <a:pt x="129" y="6"/>
                  </a:lnTo>
                  <a:lnTo>
                    <a:pt x="131" y="8"/>
                  </a:lnTo>
                  <a:lnTo>
                    <a:pt x="134" y="6"/>
                  </a:lnTo>
                  <a:lnTo>
                    <a:pt x="139" y="2"/>
                  </a:lnTo>
                  <a:lnTo>
                    <a:pt x="140" y="0"/>
                  </a:lnTo>
                  <a:lnTo>
                    <a:pt x="142" y="5"/>
                  </a:lnTo>
                  <a:lnTo>
                    <a:pt x="142" y="3"/>
                  </a:lnTo>
                  <a:lnTo>
                    <a:pt x="143" y="3"/>
                  </a:lnTo>
                  <a:lnTo>
                    <a:pt x="148" y="6"/>
                  </a:lnTo>
                  <a:lnTo>
                    <a:pt x="148" y="6"/>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 name="Freeform 6"/>
            <p:cNvSpPr>
              <a:spLocks noEditPoints="1"/>
            </p:cNvSpPr>
            <p:nvPr/>
          </p:nvSpPr>
          <p:spPr bwMode="auto">
            <a:xfrm>
              <a:off x="9423400" y="3608388"/>
              <a:ext cx="1884363" cy="833438"/>
            </a:xfrm>
            <a:custGeom>
              <a:avLst/>
              <a:gdLst>
                <a:gd name="T0" fmla="*/ 412 w 1187"/>
                <a:gd name="T1" fmla="*/ 441 h 525"/>
                <a:gd name="T2" fmla="*/ 411 w 1187"/>
                <a:gd name="T3" fmla="*/ 450 h 525"/>
                <a:gd name="T4" fmla="*/ 158 w 1187"/>
                <a:gd name="T5" fmla="*/ 330 h 525"/>
                <a:gd name="T6" fmla="*/ 135 w 1187"/>
                <a:gd name="T7" fmla="*/ 337 h 525"/>
                <a:gd name="T8" fmla="*/ 144 w 1187"/>
                <a:gd name="T9" fmla="*/ 102 h 525"/>
                <a:gd name="T10" fmla="*/ 164 w 1187"/>
                <a:gd name="T11" fmla="*/ 104 h 525"/>
                <a:gd name="T12" fmla="*/ 290 w 1187"/>
                <a:gd name="T13" fmla="*/ 461 h 525"/>
                <a:gd name="T14" fmla="*/ 260 w 1187"/>
                <a:gd name="T15" fmla="*/ 459 h 525"/>
                <a:gd name="T16" fmla="*/ 841 w 1187"/>
                <a:gd name="T17" fmla="*/ 232 h 525"/>
                <a:gd name="T18" fmla="*/ 822 w 1187"/>
                <a:gd name="T19" fmla="*/ 250 h 525"/>
                <a:gd name="T20" fmla="*/ 1186 w 1187"/>
                <a:gd name="T21" fmla="*/ 288 h 525"/>
                <a:gd name="T22" fmla="*/ 1123 w 1187"/>
                <a:gd name="T23" fmla="*/ 157 h 525"/>
                <a:gd name="T24" fmla="*/ 1079 w 1187"/>
                <a:gd name="T25" fmla="*/ 125 h 525"/>
                <a:gd name="T26" fmla="*/ 998 w 1187"/>
                <a:gd name="T27" fmla="*/ 60 h 525"/>
                <a:gd name="T28" fmla="*/ 900 w 1187"/>
                <a:gd name="T29" fmla="*/ 26 h 525"/>
                <a:gd name="T30" fmla="*/ 811 w 1187"/>
                <a:gd name="T31" fmla="*/ 29 h 525"/>
                <a:gd name="T32" fmla="*/ 766 w 1187"/>
                <a:gd name="T33" fmla="*/ 9 h 525"/>
                <a:gd name="T34" fmla="*/ 683 w 1187"/>
                <a:gd name="T35" fmla="*/ 3 h 525"/>
                <a:gd name="T36" fmla="*/ 632 w 1187"/>
                <a:gd name="T37" fmla="*/ 50 h 525"/>
                <a:gd name="T38" fmla="*/ 587 w 1187"/>
                <a:gd name="T39" fmla="*/ 81 h 525"/>
                <a:gd name="T40" fmla="*/ 397 w 1187"/>
                <a:gd name="T41" fmla="*/ 190 h 525"/>
                <a:gd name="T42" fmla="*/ 254 w 1187"/>
                <a:gd name="T43" fmla="*/ 160 h 525"/>
                <a:gd name="T44" fmla="*/ 221 w 1187"/>
                <a:gd name="T45" fmla="*/ 149 h 525"/>
                <a:gd name="T46" fmla="*/ 179 w 1187"/>
                <a:gd name="T47" fmla="*/ 184 h 525"/>
                <a:gd name="T48" fmla="*/ 162 w 1187"/>
                <a:gd name="T49" fmla="*/ 133 h 525"/>
                <a:gd name="T50" fmla="*/ 138 w 1187"/>
                <a:gd name="T51" fmla="*/ 136 h 525"/>
                <a:gd name="T52" fmla="*/ 75 w 1187"/>
                <a:gd name="T53" fmla="*/ 63 h 525"/>
                <a:gd name="T54" fmla="*/ 7 w 1187"/>
                <a:gd name="T55" fmla="*/ 89 h 525"/>
                <a:gd name="T56" fmla="*/ 18 w 1187"/>
                <a:gd name="T57" fmla="*/ 236 h 525"/>
                <a:gd name="T58" fmla="*/ 37 w 1187"/>
                <a:gd name="T59" fmla="*/ 367 h 525"/>
                <a:gd name="T60" fmla="*/ 122 w 1187"/>
                <a:gd name="T61" fmla="*/ 313 h 525"/>
                <a:gd name="T62" fmla="*/ 174 w 1187"/>
                <a:gd name="T63" fmla="*/ 307 h 525"/>
                <a:gd name="T64" fmla="*/ 183 w 1187"/>
                <a:gd name="T65" fmla="*/ 336 h 525"/>
                <a:gd name="T66" fmla="*/ 256 w 1187"/>
                <a:gd name="T67" fmla="*/ 342 h 525"/>
                <a:gd name="T68" fmla="*/ 278 w 1187"/>
                <a:gd name="T69" fmla="*/ 357 h 525"/>
                <a:gd name="T70" fmla="*/ 299 w 1187"/>
                <a:gd name="T71" fmla="*/ 393 h 525"/>
                <a:gd name="T72" fmla="*/ 338 w 1187"/>
                <a:gd name="T73" fmla="*/ 426 h 525"/>
                <a:gd name="T74" fmla="*/ 375 w 1187"/>
                <a:gd name="T75" fmla="*/ 408 h 525"/>
                <a:gd name="T76" fmla="*/ 405 w 1187"/>
                <a:gd name="T77" fmla="*/ 388 h 525"/>
                <a:gd name="T78" fmla="*/ 412 w 1187"/>
                <a:gd name="T79" fmla="*/ 407 h 525"/>
                <a:gd name="T80" fmla="*/ 436 w 1187"/>
                <a:gd name="T81" fmla="*/ 455 h 525"/>
                <a:gd name="T82" fmla="*/ 468 w 1187"/>
                <a:gd name="T83" fmla="*/ 510 h 525"/>
                <a:gd name="T84" fmla="*/ 576 w 1187"/>
                <a:gd name="T85" fmla="*/ 456 h 525"/>
                <a:gd name="T86" fmla="*/ 533 w 1187"/>
                <a:gd name="T87" fmla="*/ 339 h 525"/>
                <a:gd name="T88" fmla="*/ 617 w 1187"/>
                <a:gd name="T89" fmla="*/ 245 h 525"/>
                <a:gd name="T90" fmla="*/ 647 w 1187"/>
                <a:gd name="T91" fmla="*/ 202 h 525"/>
                <a:gd name="T92" fmla="*/ 664 w 1187"/>
                <a:gd name="T93" fmla="*/ 155 h 525"/>
                <a:gd name="T94" fmla="*/ 697 w 1187"/>
                <a:gd name="T95" fmla="*/ 133 h 525"/>
                <a:gd name="T96" fmla="*/ 783 w 1187"/>
                <a:gd name="T97" fmla="*/ 110 h 525"/>
                <a:gd name="T98" fmla="*/ 792 w 1187"/>
                <a:gd name="T99" fmla="*/ 93 h 525"/>
                <a:gd name="T100" fmla="*/ 846 w 1187"/>
                <a:gd name="T101" fmla="*/ 140 h 525"/>
                <a:gd name="T102" fmla="*/ 894 w 1187"/>
                <a:gd name="T103" fmla="*/ 173 h 525"/>
                <a:gd name="T104" fmla="*/ 932 w 1187"/>
                <a:gd name="T105" fmla="*/ 233 h 525"/>
                <a:gd name="T106" fmla="*/ 959 w 1187"/>
                <a:gd name="T107" fmla="*/ 205 h 525"/>
                <a:gd name="T108" fmla="*/ 969 w 1187"/>
                <a:gd name="T109" fmla="*/ 215 h 525"/>
                <a:gd name="T110" fmla="*/ 983 w 1187"/>
                <a:gd name="T111" fmla="*/ 188 h 525"/>
                <a:gd name="T112" fmla="*/ 1064 w 1187"/>
                <a:gd name="T113" fmla="*/ 265 h 525"/>
                <a:gd name="T114" fmla="*/ 1019 w 1187"/>
                <a:gd name="T115" fmla="*/ 248 h 525"/>
                <a:gd name="T116" fmla="*/ 968 w 1187"/>
                <a:gd name="T117" fmla="*/ 245 h 525"/>
                <a:gd name="T118" fmla="*/ 935 w 1187"/>
                <a:gd name="T119" fmla="*/ 286 h 525"/>
                <a:gd name="T120" fmla="*/ 989 w 1187"/>
                <a:gd name="T121" fmla="*/ 384 h 525"/>
                <a:gd name="T122" fmla="*/ 1028 w 1187"/>
                <a:gd name="T123" fmla="*/ 419 h 525"/>
                <a:gd name="T124" fmla="*/ 1093 w 1187"/>
                <a:gd name="T125" fmla="*/ 358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7" h="525">
                  <a:moveTo>
                    <a:pt x="152" y="354"/>
                  </a:moveTo>
                  <a:lnTo>
                    <a:pt x="150" y="352"/>
                  </a:lnTo>
                  <a:lnTo>
                    <a:pt x="149" y="352"/>
                  </a:lnTo>
                  <a:lnTo>
                    <a:pt x="146" y="354"/>
                  </a:lnTo>
                  <a:lnTo>
                    <a:pt x="144" y="357"/>
                  </a:lnTo>
                  <a:lnTo>
                    <a:pt x="143" y="360"/>
                  </a:lnTo>
                  <a:lnTo>
                    <a:pt x="143" y="361"/>
                  </a:lnTo>
                  <a:lnTo>
                    <a:pt x="146" y="361"/>
                  </a:lnTo>
                  <a:lnTo>
                    <a:pt x="149" y="360"/>
                  </a:lnTo>
                  <a:lnTo>
                    <a:pt x="152" y="358"/>
                  </a:lnTo>
                  <a:lnTo>
                    <a:pt x="152" y="355"/>
                  </a:lnTo>
                  <a:lnTo>
                    <a:pt x="152" y="354"/>
                  </a:lnTo>
                  <a:close/>
                  <a:moveTo>
                    <a:pt x="795" y="242"/>
                  </a:moveTo>
                  <a:lnTo>
                    <a:pt x="798" y="244"/>
                  </a:lnTo>
                  <a:lnTo>
                    <a:pt x="798" y="242"/>
                  </a:lnTo>
                  <a:lnTo>
                    <a:pt x="798" y="239"/>
                  </a:lnTo>
                  <a:lnTo>
                    <a:pt x="798" y="238"/>
                  </a:lnTo>
                  <a:lnTo>
                    <a:pt x="796" y="236"/>
                  </a:lnTo>
                  <a:lnTo>
                    <a:pt x="795" y="238"/>
                  </a:lnTo>
                  <a:lnTo>
                    <a:pt x="793" y="236"/>
                  </a:lnTo>
                  <a:lnTo>
                    <a:pt x="792" y="235"/>
                  </a:lnTo>
                  <a:lnTo>
                    <a:pt x="790" y="235"/>
                  </a:lnTo>
                  <a:lnTo>
                    <a:pt x="789" y="236"/>
                  </a:lnTo>
                  <a:lnTo>
                    <a:pt x="790" y="239"/>
                  </a:lnTo>
                  <a:lnTo>
                    <a:pt x="795" y="242"/>
                  </a:lnTo>
                  <a:close/>
                  <a:moveTo>
                    <a:pt x="186" y="343"/>
                  </a:moveTo>
                  <a:lnTo>
                    <a:pt x="186" y="343"/>
                  </a:lnTo>
                  <a:lnTo>
                    <a:pt x="186" y="343"/>
                  </a:lnTo>
                  <a:lnTo>
                    <a:pt x="186" y="343"/>
                  </a:lnTo>
                  <a:close/>
                  <a:moveTo>
                    <a:pt x="412" y="441"/>
                  </a:moveTo>
                  <a:lnTo>
                    <a:pt x="409" y="441"/>
                  </a:lnTo>
                  <a:lnTo>
                    <a:pt x="403" y="443"/>
                  </a:lnTo>
                  <a:lnTo>
                    <a:pt x="400" y="444"/>
                  </a:lnTo>
                  <a:lnTo>
                    <a:pt x="397" y="446"/>
                  </a:lnTo>
                  <a:lnTo>
                    <a:pt x="396" y="449"/>
                  </a:lnTo>
                  <a:lnTo>
                    <a:pt x="394" y="450"/>
                  </a:lnTo>
                  <a:lnTo>
                    <a:pt x="393" y="452"/>
                  </a:lnTo>
                  <a:lnTo>
                    <a:pt x="385" y="455"/>
                  </a:lnTo>
                  <a:lnTo>
                    <a:pt x="384" y="455"/>
                  </a:lnTo>
                  <a:lnTo>
                    <a:pt x="381" y="458"/>
                  </a:lnTo>
                  <a:lnTo>
                    <a:pt x="379" y="459"/>
                  </a:lnTo>
                  <a:lnTo>
                    <a:pt x="378" y="462"/>
                  </a:lnTo>
                  <a:lnTo>
                    <a:pt x="379" y="462"/>
                  </a:lnTo>
                  <a:lnTo>
                    <a:pt x="385" y="459"/>
                  </a:lnTo>
                  <a:lnTo>
                    <a:pt x="385" y="459"/>
                  </a:lnTo>
                  <a:lnTo>
                    <a:pt x="387" y="461"/>
                  </a:lnTo>
                  <a:lnTo>
                    <a:pt x="388" y="461"/>
                  </a:lnTo>
                  <a:lnTo>
                    <a:pt x="390" y="461"/>
                  </a:lnTo>
                  <a:lnTo>
                    <a:pt x="391" y="459"/>
                  </a:lnTo>
                  <a:lnTo>
                    <a:pt x="394" y="456"/>
                  </a:lnTo>
                  <a:lnTo>
                    <a:pt x="399" y="453"/>
                  </a:lnTo>
                  <a:lnTo>
                    <a:pt x="400" y="452"/>
                  </a:lnTo>
                  <a:lnTo>
                    <a:pt x="400" y="450"/>
                  </a:lnTo>
                  <a:lnTo>
                    <a:pt x="402" y="449"/>
                  </a:lnTo>
                  <a:lnTo>
                    <a:pt x="403" y="449"/>
                  </a:lnTo>
                  <a:lnTo>
                    <a:pt x="405" y="449"/>
                  </a:lnTo>
                  <a:lnTo>
                    <a:pt x="406" y="449"/>
                  </a:lnTo>
                  <a:lnTo>
                    <a:pt x="408" y="449"/>
                  </a:lnTo>
                  <a:lnTo>
                    <a:pt x="409" y="450"/>
                  </a:lnTo>
                  <a:lnTo>
                    <a:pt x="411" y="450"/>
                  </a:lnTo>
                  <a:lnTo>
                    <a:pt x="412" y="450"/>
                  </a:lnTo>
                  <a:lnTo>
                    <a:pt x="415" y="449"/>
                  </a:lnTo>
                  <a:lnTo>
                    <a:pt x="417" y="447"/>
                  </a:lnTo>
                  <a:lnTo>
                    <a:pt x="418" y="446"/>
                  </a:lnTo>
                  <a:lnTo>
                    <a:pt x="420" y="441"/>
                  </a:lnTo>
                  <a:lnTo>
                    <a:pt x="415" y="441"/>
                  </a:lnTo>
                  <a:lnTo>
                    <a:pt x="412" y="441"/>
                  </a:lnTo>
                  <a:close/>
                  <a:moveTo>
                    <a:pt x="272" y="512"/>
                  </a:moveTo>
                  <a:lnTo>
                    <a:pt x="271" y="512"/>
                  </a:lnTo>
                  <a:lnTo>
                    <a:pt x="269" y="513"/>
                  </a:lnTo>
                  <a:lnTo>
                    <a:pt x="269" y="512"/>
                  </a:lnTo>
                  <a:lnTo>
                    <a:pt x="269" y="512"/>
                  </a:lnTo>
                  <a:lnTo>
                    <a:pt x="269" y="512"/>
                  </a:lnTo>
                  <a:lnTo>
                    <a:pt x="268" y="512"/>
                  </a:lnTo>
                  <a:lnTo>
                    <a:pt x="268" y="513"/>
                  </a:lnTo>
                  <a:lnTo>
                    <a:pt x="268" y="513"/>
                  </a:lnTo>
                  <a:lnTo>
                    <a:pt x="268" y="515"/>
                  </a:lnTo>
                  <a:lnTo>
                    <a:pt x="268" y="516"/>
                  </a:lnTo>
                  <a:lnTo>
                    <a:pt x="272" y="525"/>
                  </a:lnTo>
                  <a:lnTo>
                    <a:pt x="274" y="525"/>
                  </a:lnTo>
                  <a:lnTo>
                    <a:pt x="272" y="524"/>
                  </a:lnTo>
                  <a:lnTo>
                    <a:pt x="272" y="522"/>
                  </a:lnTo>
                  <a:lnTo>
                    <a:pt x="274" y="521"/>
                  </a:lnTo>
                  <a:lnTo>
                    <a:pt x="275" y="515"/>
                  </a:lnTo>
                  <a:lnTo>
                    <a:pt x="278" y="513"/>
                  </a:lnTo>
                  <a:lnTo>
                    <a:pt x="275" y="513"/>
                  </a:lnTo>
                  <a:lnTo>
                    <a:pt x="272" y="512"/>
                  </a:lnTo>
                  <a:close/>
                  <a:moveTo>
                    <a:pt x="165" y="333"/>
                  </a:moveTo>
                  <a:lnTo>
                    <a:pt x="161" y="331"/>
                  </a:lnTo>
                  <a:lnTo>
                    <a:pt x="158" y="330"/>
                  </a:lnTo>
                  <a:lnTo>
                    <a:pt x="152" y="333"/>
                  </a:lnTo>
                  <a:lnTo>
                    <a:pt x="150" y="334"/>
                  </a:lnTo>
                  <a:lnTo>
                    <a:pt x="152" y="337"/>
                  </a:lnTo>
                  <a:lnTo>
                    <a:pt x="153" y="339"/>
                  </a:lnTo>
                  <a:lnTo>
                    <a:pt x="158" y="339"/>
                  </a:lnTo>
                  <a:lnTo>
                    <a:pt x="159" y="339"/>
                  </a:lnTo>
                  <a:lnTo>
                    <a:pt x="165" y="342"/>
                  </a:lnTo>
                  <a:lnTo>
                    <a:pt x="164" y="339"/>
                  </a:lnTo>
                  <a:lnTo>
                    <a:pt x="162" y="339"/>
                  </a:lnTo>
                  <a:lnTo>
                    <a:pt x="162" y="336"/>
                  </a:lnTo>
                  <a:lnTo>
                    <a:pt x="164" y="336"/>
                  </a:lnTo>
                  <a:lnTo>
                    <a:pt x="167" y="336"/>
                  </a:lnTo>
                  <a:lnTo>
                    <a:pt x="171" y="336"/>
                  </a:lnTo>
                  <a:lnTo>
                    <a:pt x="170" y="334"/>
                  </a:lnTo>
                  <a:lnTo>
                    <a:pt x="165" y="333"/>
                  </a:lnTo>
                  <a:close/>
                  <a:moveTo>
                    <a:pt x="150" y="330"/>
                  </a:moveTo>
                  <a:lnTo>
                    <a:pt x="144" y="327"/>
                  </a:lnTo>
                  <a:lnTo>
                    <a:pt x="144" y="325"/>
                  </a:lnTo>
                  <a:lnTo>
                    <a:pt x="147" y="325"/>
                  </a:lnTo>
                  <a:lnTo>
                    <a:pt x="149" y="324"/>
                  </a:lnTo>
                  <a:lnTo>
                    <a:pt x="149" y="322"/>
                  </a:lnTo>
                  <a:lnTo>
                    <a:pt x="146" y="321"/>
                  </a:lnTo>
                  <a:lnTo>
                    <a:pt x="141" y="319"/>
                  </a:lnTo>
                  <a:lnTo>
                    <a:pt x="132" y="328"/>
                  </a:lnTo>
                  <a:lnTo>
                    <a:pt x="128" y="328"/>
                  </a:lnTo>
                  <a:lnTo>
                    <a:pt x="126" y="328"/>
                  </a:lnTo>
                  <a:lnTo>
                    <a:pt x="128" y="330"/>
                  </a:lnTo>
                  <a:lnTo>
                    <a:pt x="131" y="333"/>
                  </a:lnTo>
                  <a:lnTo>
                    <a:pt x="134" y="336"/>
                  </a:lnTo>
                  <a:lnTo>
                    <a:pt x="135" y="337"/>
                  </a:lnTo>
                  <a:lnTo>
                    <a:pt x="140" y="336"/>
                  </a:lnTo>
                  <a:lnTo>
                    <a:pt x="146" y="331"/>
                  </a:lnTo>
                  <a:lnTo>
                    <a:pt x="150" y="330"/>
                  </a:lnTo>
                  <a:close/>
                  <a:moveTo>
                    <a:pt x="801" y="263"/>
                  </a:moveTo>
                  <a:lnTo>
                    <a:pt x="795" y="256"/>
                  </a:lnTo>
                  <a:lnTo>
                    <a:pt x="795" y="256"/>
                  </a:lnTo>
                  <a:lnTo>
                    <a:pt x="795" y="254"/>
                  </a:lnTo>
                  <a:lnTo>
                    <a:pt x="795" y="254"/>
                  </a:lnTo>
                  <a:lnTo>
                    <a:pt x="793" y="254"/>
                  </a:lnTo>
                  <a:lnTo>
                    <a:pt x="792" y="259"/>
                  </a:lnTo>
                  <a:lnTo>
                    <a:pt x="790" y="260"/>
                  </a:lnTo>
                  <a:lnTo>
                    <a:pt x="790" y="263"/>
                  </a:lnTo>
                  <a:lnTo>
                    <a:pt x="792" y="268"/>
                  </a:lnTo>
                  <a:lnTo>
                    <a:pt x="789" y="268"/>
                  </a:lnTo>
                  <a:lnTo>
                    <a:pt x="790" y="271"/>
                  </a:lnTo>
                  <a:lnTo>
                    <a:pt x="792" y="274"/>
                  </a:lnTo>
                  <a:lnTo>
                    <a:pt x="793" y="277"/>
                  </a:lnTo>
                  <a:lnTo>
                    <a:pt x="796" y="274"/>
                  </a:lnTo>
                  <a:lnTo>
                    <a:pt x="798" y="271"/>
                  </a:lnTo>
                  <a:lnTo>
                    <a:pt x="798" y="268"/>
                  </a:lnTo>
                  <a:lnTo>
                    <a:pt x="804" y="267"/>
                  </a:lnTo>
                  <a:lnTo>
                    <a:pt x="804" y="265"/>
                  </a:lnTo>
                  <a:lnTo>
                    <a:pt x="801" y="263"/>
                  </a:lnTo>
                  <a:close/>
                  <a:moveTo>
                    <a:pt x="141" y="104"/>
                  </a:moveTo>
                  <a:lnTo>
                    <a:pt x="144" y="108"/>
                  </a:lnTo>
                  <a:lnTo>
                    <a:pt x="146" y="107"/>
                  </a:lnTo>
                  <a:lnTo>
                    <a:pt x="146" y="105"/>
                  </a:lnTo>
                  <a:lnTo>
                    <a:pt x="146" y="105"/>
                  </a:lnTo>
                  <a:lnTo>
                    <a:pt x="144" y="104"/>
                  </a:lnTo>
                  <a:lnTo>
                    <a:pt x="144" y="102"/>
                  </a:lnTo>
                  <a:lnTo>
                    <a:pt x="147" y="99"/>
                  </a:lnTo>
                  <a:lnTo>
                    <a:pt x="146" y="93"/>
                  </a:lnTo>
                  <a:lnTo>
                    <a:pt x="138" y="86"/>
                  </a:lnTo>
                  <a:lnTo>
                    <a:pt x="135" y="87"/>
                  </a:lnTo>
                  <a:lnTo>
                    <a:pt x="132" y="89"/>
                  </a:lnTo>
                  <a:lnTo>
                    <a:pt x="126" y="93"/>
                  </a:lnTo>
                  <a:lnTo>
                    <a:pt x="137" y="99"/>
                  </a:lnTo>
                  <a:lnTo>
                    <a:pt x="141" y="104"/>
                  </a:lnTo>
                  <a:close/>
                  <a:moveTo>
                    <a:pt x="155" y="107"/>
                  </a:moveTo>
                  <a:lnTo>
                    <a:pt x="159" y="107"/>
                  </a:lnTo>
                  <a:lnTo>
                    <a:pt x="162" y="108"/>
                  </a:lnTo>
                  <a:lnTo>
                    <a:pt x="164" y="111"/>
                  </a:lnTo>
                  <a:lnTo>
                    <a:pt x="162" y="111"/>
                  </a:lnTo>
                  <a:lnTo>
                    <a:pt x="162" y="113"/>
                  </a:lnTo>
                  <a:lnTo>
                    <a:pt x="164" y="113"/>
                  </a:lnTo>
                  <a:lnTo>
                    <a:pt x="165" y="114"/>
                  </a:lnTo>
                  <a:lnTo>
                    <a:pt x="165" y="119"/>
                  </a:lnTo>
                  <a:lnTo>
                    <a:pt x="165" y="120"/>
                  </a:lnTo>
                  <a:lnTo>
                    <a:pt x="164" y="120"/>
                  </a:lnTo>
                  <a:lnTo>
                    <a:pt x="164" y="120"/>
                  </a:lnTo>
                  <a:lnTo>
                    <a:pt x="167" y="124"/>
                  </a:lnTo>
                  <a:lnTo>
                    <a:pt x="168" y="124"/>
                  </a:lnTo>
                  <a:lnTo>
                    <a:pt x="168" y="119"/>
                  </a:lnTo>
                  <a:lnTo>
                    <a:pt x="171" y="116"/>
                  </a:lnTo>
                  <a:lnTo>
                    <a:pt x="176" y="113"/>
                  </a:lnTo>
                  <a:lnTo>
                    <a:pt x="180" y="113"/>
                  </a:lnTo>
                  <a:lnTo>
                    <a:pt x="177" y="111"/>
                  </a:lnTo>
                  <a:lnTo>
                    <a:pt x="174" y="110"/>
                  </a:lnTo>
                  <a:lnTo>
                    <a:pt x="170" y="107"/>
                  </a:lnTo>
                  <a:lnTo>
                    <a:pt x="164" y="104"/>
                  </a:lnTo>
                  <a:lnTo>
                    <a:pt x="162" y="102"/>
                  </a:lnTo>
                  <a:lnTo>
                    <a:pt x="161" y="104"/>
                  </a:lnTo>
                  <a:lnTo>
                    <a:pt x="159" y="104"/>
                  </a:lnTo>
                  <a:lnTo>
                    <a:pt x="158" y="104"/>
                  </a:lnTo>
                  <a:lnTo>
                    <a:pt x="155" y="104"/>
                  </a:lnTo>
                  <a:lnTo>
                    <a:pt x="155" y="102"/>
                  </a:lnTo>
                  <a:lnTo>
                    <a:pt x="153" y="102"/>
                  </a:lnTo>
                  <a:lnTo>
                    <a:pt x="152" y="102"/>
                  </a:lnTo>
                  <a:lnTo>
                    <a:pt x="152" y="104"/>
                  </a:lnTo>
                  <a:lnTo>
                    <a:pt x="152" y="105"/>
                  </a:lnTo>
                  <a:lnTo>
                    <a:pt x="155" y="107"/>
                  </a:lnTo>
                  <a:close/>
                  <a:moveTo>
                    <a:pt x="305" y="488"/>
                  </a:moveTo>
                  <a:lnTo>
                    <a:pt x="299" y="489"/>
                  </a:lnTo>
                  <a:lnTo>
                    <a:pt x="296" y="489"/>
                  </a:lnTo>
                  <a:lnTo>
                    <a:pt x="295" y="489"/>
                  </a:lnTo>
                  <a:lnTo>
                    <a:pt x="293" y="489"/>
                  </a:lnTo>
                  <a:lnTo>
                    <a:pt x="292" y="489"/>
                  </a:lnTo>
                  <a:lnTo>
                    <a:pt x="292" y="488"/>
                  </a:lnTo>
                  <a:lnTo>
                    <a:pt x="290" y="486"/>
                  </a:lnTo>
                  <a:lnTo>
                    <a:pt x="290" y="483"/>
                  </a:lnTo>
                  <a:lnTo>
                    <a:pt x="286" y="480"/>
                  </a:lnTo>
                  <a:lnTo>
                    <a:pt x="284" y="479"/>
                  </a:lnTo>
                  <a:lnTo>
                    <a:pt x="284" y="477"/>
                  </a:lnTo>
                  <a:lnTo>
                    <a:pt x="286" y="471"/>
                  </a:lnTo>
                  <a:lnTo>
                    <a:pt x="286" y="470"/>
                  </a:lnTo>
                  <a:lnTo>
                    <a:pt x="292" y="467"/>
                  </a:lnTo>
                  <a:lnTo>
                    <a:pt x="293" y="465"/>
                  </a:lnTo>
                  <a:lnTo>
                    <a:pt x="292" y="462"/>
                  </a:lnTo>
                  <a:lnTo>
                    <a:pt x="292" y="462"/>
                  </a:lnTo>
                  <a:lnTo>
                    <a:pt x="290" y="461"/>
                  </a:lnTo>
                  <a:lnTo>
                    <a:pt x="289" y="461"/>
                  </a:lnTo>
                  <a:lnTo>
                    <a:pt x="287" y="461"/>
                  </a:lnTo>
                  <a:lnTo>
                    <a:pt x="286" y="461"/>
                  </a:lnTo>
                  <a:lnTo>
                    <a:pt x="286" y="461"/>
                  </a:lnTo>
                  <a:lnTo>
                    <a:pt x="286" y="459"/>
                  </a:lnTo>
                  <a:lnTo>
                    <a:pt x="286" y="458"/>
                  </a:lnTo>
                  <a:lnTo>
                    <a:pt x="286" y="458"/>
                  </a:lnTo>
                  <a:lnTo>
                    <a:pt x="283" y="455"/>
                  </a:lnTo>
                  <a:lnTo>
                    <a:pt x="283" y="455"/>
                  </a:lnTo>
                  <a:lnTo>
                    <a:pt x="283" y="453"/>
                  </a:lnTo>
                  <a:lnTo>
                    <a:pt x="277" y="440"/>
                  </a:lnTo>
                  <a:lnTo>
                    <a:pt x="277" y="440"/>
                  </a:lnTo>
                  <a:lnTo>
                    <a:pt x="275" y="440"/>
                  </a:lnTo>
                  <a:lnTo>
                    <a:pt x="275" y="441"/>
                  </a:lnTo>
                  <a:lnTo>
                    <a:pt x="275" y="441"/>
                  </a:lnTo>
                  <a:lnTo>
                    <a:pt x="274" y="441"/>
                  </a:lnTo>
                  <a:lnTo>
                    <a:pt x="274" y="440"/>
                  </a:lnTo>
                  <a:lnTo>
                    <a:pt x="272" y="441"/>
                  </a:lnTo>
                  <a:lnTo>
                    <a:pt x="274" y="443"/>
                  </a:lnTo>
                  <a:lnTo>
                    <a:pt x="274" y="444"/>
                  </a:lnTo>
                  <a:lnTo>
                    <a:pt x="275" y="446"/>
                  </a:lnTo>
                  <a:lnTo>
                    <a:pt x="274" y="446"/>
                  </a:lnTo>
                  <a:lnTo>
                    <a:pt x="272" y="446"/>
                  </a:lnTo>
                  <a:lnTo>
                    <a:pt x="271" y="447"/>
                  </a:lnTo>
                  <a:lnTo>
                    <a:pt x="266" y="452"/>
                  </a:lnTo>
                  <a:lnTo>
                    <a:pt x="262" y="452"/>
                  </a:lnTo>
                  <a:lnTo>
                    <a:pt x="260" y="453"/>
                  </a:lnTo>
                  <a:lnTo>
                    <a:pt x="260" y="456"/>
                  </a:lnTo>
                  <a:lnTo>
                    <a:pt x="260" y="458"/>
                  </a:lnTo>
                  <a:lnTo>
                    <a:pt x="260" y="459"/>
                  </a:lnTo>
                  <a:lnTo>
                    <a:pt x="259" y="461"/>
                  </a:lnTo>
                  <a:lnTo>
                    <a:pt x="259" y="462"/>
                  </a:lnTo>
                  <a:lnTo>
                    <a:pt x="257" y="467"/>
                  </a:lnTo>
                  <a:lnTo>
                    <a:pt x="257" y="467"/>
                  </a:lnTo>
                  <a:lnTo>
                    <a:pt x="256" y="468"/>
                  </a:lnTo>
                  <a:lnTo>
                    <a:pt x="251" y="468"/>
                  </a:lnTo>
                  <a:lnTo>
                    <a:pt x="250" y="468"/>
                  </a:lnTo>
                  <a:lnTo>
                    <a:pt x="253" y="474"/>
                  </a:lnTo>
                  <a:lnTo>
                    <a:pt x="253" y="474"/>
                  </a:lnTo>
                  <a:lnTo>
                    <a:pt x="254" y="476"/>
                  </a:lnTo>
                  <a:lnTo>
                    <a:pt x="260" y="485"/>
                  </a:lnTo>
                  <a:lnTo>
                    <a:pt x="269" y="491"/>
                  </a:lnTo>
                  <a:lnTo>
                    <a:pt x="274" y="494"/>
                  </a:lnTo>
                  <a:lnTo>
                    <a:pt x="278" y="498"/>
                  </a:lnTo>
                  <a:lnTo>
                    <a:pt x="281" y="500"/>
                  </a:lnTo>
                  <a:lnTo>
                    <a:pt x="284" y="500"/>
                  </a:lnTo>
                  <a:lnTo>
                    <a:pt x="293" y="500"/>
                  </a:lnTo>
                  <a:lnTo>
                    <a:pt x="301" y="504"/>
                  </a:lnTo>
                  <a:lnTo>
                    <a:pt x="305" y="503"/>
                  </a:lnTo>
                  <a:lnTo>
                    <a:pt x="310" y="501"/>
                  </a:lnTo>
                  <a:lnTo>
                    <a:pt x="313" y="500"/>
                  </a:lnTo>
                  <a:lnTo>
                    <a:pt x="307" y="489"/>
                  </a:lnTo>
                  <a:lnTo>
                    <a:pt x="305" y="488"/>
                  </a:lnTo>
                  <a:close/>
                  <a:moveTo>
                    <a:pt x="846" y="242"/>
                  </a:moveTo>
                  <a:lnTo>
                    <a:pt x="844" y="239"/>
                  </a:lnTo>
                  <a:lnTo>
                    <a:pt x="844" y="236"/>
                  </a:lnTo>
                  <a:lnTo>
                    <a:pt x="846" y="238"/>
                  </a:lnTo>
                  <a:lnTo>
                    <a:pt x="846" y="233"/>
                  </a:lnTo>
                  <a:lnTo>
                    <a:pt x="844" y="232"/>
                  </a:lnTo>
                  <a:lnTo>
                    <a:pt x="841" y="232"/>
                  </a:lnTo>
                  <a:lnTo>
                    <a:pt x="841" y="229"/>
                  </a:lnTo>
                  <a:lnTo>
                    <a:pt x="840" y="227"/>
                  </a:lnTo>
                  <a:lnTo>
                    <a:pt x="840" y="224"/>
                  </a:lnTo>
                  <a:lnTo>
                    <a:pt x="838" y="223"/>
                  </a:lnTo>
                  <a:lnTo>
                    <a:pt x="837" y="221"/>
                  </a:lnTo>
                  <a:lnTo>
                    <a:pt x="835" y="220"/>
                  </a:lnTo>
                  <a:lnTo>
                    <a:pt x="834" y="221"/>
                  </a:lnTo>
                  <a:lnTo>
                    <a:pt x="834" y="221"/>
                  </a:lnTo>
                  <a:lnTo>
                    <a:pt x="834" y="223"/>
                  </a:lnTo>
                  <a:lnTo>
                    <a:pt x="832" y="223"/>
                  </a:lnTo>
                  <a:lnTo>
                    <a:pt x="832" y="223"/>
                  </a:lnTo>
                  <a:lnTo>
                    <a:pt x="831" y="221"/>
                  </a:lnTo>
                  <a:lnTo>
                    <a:pt x="831" y="221"/>
                  </a:lnTo>
                  <a:lnTo>
                    <a:pt x="822" y="224"/>
                  </a:lnTo>
                  <a:lnTo>
                    <a:pt x="819" y="227"/>
                  </a:lnTo>
                  <a:lnTo>
                    <a:pt x="820" y="230"/>
                  </a:lnTo>
                  <a:lnTo>
                    <a:pt x="819" y="232"/>
                  </a:lnTo>
                  <a:lnTo>
                    <a:pt x="820" y="236"/>
                  </a:lnTo>
                  <a:lnTo>
                    <a:pt x="822" y="238"/>
                  </a:lnTo>
                  <a:lnTo>
                    <a:pt x="822" y="239"/>
                  </a:lnTo>
                  <a:lnTo>
                    <a:pt x="822" y="241"/>
                  </a:lnTo>
                  <a:lnTo>
                    <a:pt x="820" y="241"/>
                  </a:lnTo>
                  <a:lnTo>
                    <a:pt x="820" y="242"/>
                  </a:lnTo>
                  <a:lnTo>
                    <a:pt x="822" y="244"/>
                  </a:lnTo>
                  <a:lnTo>
                    <a:pt x="823" y="245"/>
                  </a:lnTo>
                  <a:lnTo>
                    <a:pt x="825" y="248"/>
                  </a:lnTo>
                  <a:lnTo>
                    <a:pt x="825" y="251"/>
                  </a:lnTo>
                  <a:lnTo>
                    <a:pt x="823" y="251"/>
                  </a:lnTo>
                  <a:lnTo>
                    <a:pt x="823" y="251"/>
                  </a:lnTo>
                  <a:lnTo>
                    <a:pt x="822" y="250"/>
                  </a:lnTo>
                  <a:lnTo>
                    <a:pt x="822" y="251"/>
                  </a:lnTo>
                  <a:lnTo>
                    <a:pt x="822" y="254"/>
                  </a:lnTo>
                  <a:lnTo>
                    <a:pt x="822" y="256"/>
                  </a:lnTo>
                  <a:lnTo>
                    <a:pt x="823" y="257"/>
                  </a:lnTo>
                  <a:lnTo>
                    <a:pt x="828" y="257"/>
                  </a:lnTo>
                  <a:lnTo>
                    <a:pt x="829" y="259"/>
                  </a:lnTo>
                  <a:lnTo>
                    <a:pt x="831" y="262"/>
                  </a:lnTo>
                  <a:lnTo>
                    <a:pt x="832" y="265"/>
                  </a:lnTo>
                  <a:lnTo>
                    <a:pt x="834" y="270"/>
                  </a:lnTo>
                  <a:lnTo>
                    <a:pt x="838" y="270"/>
                  </a:lnTo>
                  <a:lnTo>
                    <a:pt x="838" y="268"/>
                  </a:lnTo>
                  <a:lnTo>
                    <a:pt x="835" y="267"/>
                  </a:lnTo>
                  <a:lnTo>
                    <a:pt x="834" y="263"/>
                  </a:lnTo>
                  <a:lnTo>
                    <a:pt x="831" y="257"/>
                  </a:lnTo>
                  <a:lnTo>
                    <a:pt x="832" y="256"/>
                  </a:lnTo>
                  <a:lnTo>
                    <a:pt x="834" y="256"/>
                  </a:lnTo>
                  <a:lnTo>
                    <a:pt x="835" y="254"/>
                  </a:lnTo>
                  <a:lnTo>
                    <a:pt x="835" y="253"/>
                  </a:lnTo>
                  <a:lnTo>
                    <a:pt x="835" y="253"/>
                  </a:lnTo>
                  <a:lnTo>
                    <a:pt x="835" y="253"/>
                  </a:lnTo>
                  <a:lnTo>
                    <a:pt x="837" y="254"/>
                  </a:lnTo>
                  <a:lnTo>
                    <a:pt x="837" y="254"/>
                  </a:lnTo>
                  <a:lnTo>
                    <a:pt x="838" y="254"/>
                  </a:lnTo>
                  <a:lnTo>
                    <a:pt x="840" y="254"/>
                  </a:lnTo>
                  <a:lnTo>
                    <a:pt x="843" y="254"/>
                  </a:lnTo>
                  <a:lnTo>
                    <a:pt x="844" y="253"/>
                  </a:lnTo>
                  <a:lnTo>
                    <a:pt x="844" y="251"/>
                  </a:lnTo>
                  <a:lnTo>
                    <a:pt x="847" y="247"/>
                  </a:lnTo>
                  <a:lnTo>
                    <a:pt x="846" y="242"/>
                  </a:lnTo>
                  <a:close/>
                  <a:moveTo>
                    <a:pt x="1186" y="288"/>
                  </a:moveTo>
                  <a:lnTo>
                    <a:pt x="1184" y="286"/>
                  </a:lnTo>
                  <a:lnTo>
                    <a:pt x="1181" y="285"/>
                  </a:lnTo>
                  <a:lnTo>
                    <a:pt x="1180" y="283"/>
                  </a:lnTo>
                  <a:lnTo>
                    <a:pt x="1178" y="280"/>
                  </a:lnTo>
                  <a:lnTo>
                    <a:pt x="1177" y="276"/>
                  </a:lnTo>
                  <a:lnTo>
                    <a:pt x="1171" y="260"/>
                  </a:lnTo>
                  <a:lnTo>
                    <a:pt x="1163" y="250"/>
                  </a:lnTo>
                  <a:lnTo>
                    <a:pt x="1156" y="241"/>
                  </a:lnTo>
                  <a:lnTo>
                    <a:pt x="1151" y="232"/>
                  </a:lnTo>
                  <a:lnTo>
                    <a:pt x="1150" y="230"/>
                  </a:lnTo>
                  <a:lnTo>
                    <a:pt x="1147" y="229"/>
                  </a:lnTo>
                  <a:lnTo>
                    <a:pt x="1144" y="229"/>
                  </a:lnTo>
                  <a:lnTo>
                    <a:pt x="1141" y="229"/>
                  </a:lnTo>
                  <a:lnTo>
                    <a:pt x="1139" y="226"/>
                  </a:lnTo>
                  <a:lnTo>
                    <a:pt x="1136" y="218"/>
                  </a:lnTo>
                  <a:lnTo>
                    <a:pt x="1133" y="205"/>
                  </a:lnTo>
                  <a:lnTo>
                    <a:pt x="1129" y="199"/>
                  </a:lnTo>
                  <a:lnTo>
                    <a:pt x="1126" y="193"/>
                  </a:lnTo>
                  <a:lnTo>
                    <a:pt x="1123" y="191"/>
                  </a:lnTo>
                  <a:lnTo>
                    <a:pt x="1120" y="191"/>
                  </a:lnTo>
                  <a:lnTo>
                    <a:pt x="1114" y="191"/>
                  </a:lnTo>
                  <a:lnTo>
                    <a:pt x="1112" y="191"/>
                  </a:lnTo>
                  <a:lnTo>
                    <a:pt x="1112" y="187"/>
                  </a:lnTo>
                  <a:lnTo>
                    <a:pt x="1112" y="181"/>
                  </a:lnTo>
                  <a:lnTo>
                    <a:pt x="1120" y="172"/>
                  </a:lnTo>
                  <a:lnTo>
                    <a:pt x="1121" y="166"/>
                  </a:lnTo>
                  <a:lnTo>
                    <a:pt x="1121" y="163"/>
                  </a:lnTo>
                  <a:lnTo>
                    <a:pt x="1120" y="161"/>
                  </a:lnTo>
                  <a:lnTo>
                    <a:pt x="1120" y="160"/>
                  </a:lnTo>
                  <a:lnTo>
                    <a:pt x="1123" y="157"/>
                  </a:lnTo>
                  <a:lnTo>
                    <a:pt x="1126" y="155"/>
                  </a:lnTo>
                  <a:lnTo>
                    <a:pt x="1129" y="155"/>
                  </a:lnTo>
                  <a:lnTo>
                    <a:pt x="1130" y="154"/>
                  </a:lnTo>
                  <a:lnTo>
                    <a:pt x="1132" y="151"/>
                  </a:lnTo>
                  <a:lnTo>
                    <a:pt x="1130" y="151"/>
                  </a:lnTo>
                  <a:lnTo>
                    <a:pt x="1129" y="149"/>
                  </a:lnTo>
                  <a:lnTo>
                    <a:pt x="1127" y="149"/>
                  </a:lnTo>
                  <a:lnTo>
                    <a:pt x="1127" y="148"/>
                  </a:lnTo>
                  <a:lnTo>
                    <a:pt x="1123" y="151"/>
                  </a:lnTo>
                  <a:lnTo>
                    <a:pt x="1117" y="152"/>
                  </a:lnTo>
                  <a:lnTo>
                    <a:pt x="1111" y="152"/>
                  </a:lnTo>
                  <a:lnTo>
                    <a:pt x="1106" y="149"/>
                  </a:lnTo>
                  <a:lnTo>
                    <a:pt x="1100" y="146"/>
                  </a:lnTo>
                  <a:lnTo>
                    <a:pt x="1099" y="143"/>
                  </a:lnTo>
                  <a:lnTo>
                    <a:pt x="1099" y="142"/>
                  </a:lnTo>
                  <a:lnTo>
                    <a:pt x="1099" y="139"/>
                  </a:lnTo>
                  <a:lnTo>
                    <a:pt x="1099" y="137"/>
                  </a:lnTo>
                  <a:lnTo>
                    <a:pt x="1099" y="134"/>
                  </a:lnTo>
                  <a:lnTo>
                    <a:pt x="1094" y="134"/>
                  </a:lnTo>
                  <a:lnTo>
                    <a:pt x="1096" y="136"/>
                  </a:lnTo>
                  <a:lnTo>
                    <a:pt x="1091" y="134"/>
                  </a:lnTo>
                  <a:lnTo>
                    <a:pt x="1087" y="127"/>
                  </a:lnTo>
                  <a:lnTo>
                    <a:pt x="1082" y="125"/>
                  </a:lnTo>
                  <a:lnTo>
                    <a:pt x="1082" y="124"/>
                  </a:lnTo>
                  <a:lnTo>
                    <a:pt x="1079" y="122"/>
                  </a:lnTo>
                  <a:lnTo>
                    <a:pt x="1076" y="119"/>
                  </a:lnTo>
                  <a:lnTo>
                    <a:pt x="1076" y="120"/>
                  </a:lnTo>
                  <a:lnTo>
                    <a:pt x="1076" y="122"/>
                  </a:lnTo>
                  <a:lnTo>
                    <a:pt x="1078" y="124"/>
                  </a:lnTo>
                  <a:lnTo>
                    <a:pt x="1079" y="125"/>
                  </a:lnTo>
                  <a:lnTo>
                    <a:pt x="1081" y="127"/>
                  </a:lnTo>
                  <a:lnTo>
                    <a:pt x="1076" y="125"/>
                  </a:lnTo>
                  <a:lnTo>
                    <a:pt x="1072" y="122"/>
                  </a:lnTo>
                  <a:lnTo>
                    <a:pt x="1066" y="117"/>
                  </a:lnTo>
                  <a:lnTo>
                    <a:pt x="1064" y="113"/>
                  </a:lnTo>
                  <a:lnTo>
                    <a:pt x="1063" y="113"/>
                  </a:lnTo>
                  <a:lnTo>
                    <a:pt x="1063" y="114"/>
                  </a:lnTo>
                  <a:lnTo>
                    <a:pt x="1061" y="114"/>
                  </a:lnTo>
                  <a:lnTo>
                    <a:pt x="1053" y="105"/>
                  </a:lnTo>
                  <a:lnTo>
                    <a:pt x="1052" y="102"/>
                  </a:lnTo>
                  <a:lnTo>
                    <a:pt x="1052" y="98"/>
                  </a:lnTo>
                  <a:lnTo>
                    <a:pt x="1050" y="96"/>
                  </a:lnTo>
                  <a:lnTo>
                    <a:pt x="1047" y="95"/>
                  </a:lnTo>
                  <a:lnTo>
                    <a:pt x="1046" y="93"/>
                  </a:lnTo>
                  <a:lnTo>
                    <a:pt x="1044" y="90"/>
                  </a:lnTo>
                  <a:lnTo>
                    <a:pt x="1040" y="87"/>
                  </a:lnTo>
                  <a:lnTo>
                    <a:pt x="1040" y="87"/>
                  </a:lnTo>
                  <a:lnTo>
                    <a:pt x="1040" y="84"/>
                  </a:lnTo>
                  <a:lnTo>
                    <a:pt x="1038" y="84"/>
                  </a:lnTo>
                  <a:lnTo>
                    <a:pt x="1028" y="75"/>
                  </a:lnTo>
                  <a:lnTo>
                    <a:pt x="1025" y="71"/>
                  </a:lnTo>
                  <a:lnTo>
                    <a:pt x="1023" y="71"/>
                  </a:lnTo>
                  <a:lnTo>
                    <a:pt x="1023" y="75"/>
                  </a:lnTo>
                  <a:lnTo>
                    <a:pt x="1025" y="77"/>
                  </a:lnTo>
                  <a:lnTo>
                    <a:pt x="1028" y="81"/>
                  </a:lnTo>
                  <a:lnTo>
                    <a:pt x="1016" y="72"/>
                  </a:lnTo>
                  <a:lnTo>
                    <a:pt x="1013" y="71"/>
                  </a:lnTo>
                  <a:lnTo>
                    <a:pt x="1010" y="69"/>
                  </a:lnTo>
                  <a:lnTo>
                    <a:pt x="1002" y="59"/>
                  </a:lnTo>
                  <a:lnTo>
                    <a:pt x="998" y="60"/>
                  </a:lnTo>
                  <a:lnTo>
                    <a:pt x="996" y="57"/>
                  </a:lnTo>
                  <a:lnTo>
                    <a:pt x="992" y="54"/>
                  </a:lnTo>
                  <a:lnTo>
                    <a:pt x="990" y="51"/>
                  </a:lnTo>
                  <a:lnTo>
                    <a:pt x="987" y="50"/>
                  </a:lnTo>
                  <a:lnTo>
                    <a:pt x="984" y="50"/>
                  </a:lnTo>
                  <a:lnTo>
                    <a:pt x="977" y="50"/>
                  </a:lnTo>
                  <a:lnTo>
                    <a:pt x="972" y="47"/>
                  </a:lnTo>
                  <a:lnTo>
                    <a:pt x="968" y="47"/>
                  </a:lnTo>
                  <a:lnTo>
                    <a:pt x="966" y="47"/>
                  </a:lnTo>
                  <a:lnTo>
                    <a:pt x="963" y="47"/>
                  </a:lnTo>
                  <a:lnTo>
                    <a:pt x="960" y="45"/>
                  </a:lnTo>
                  <a:lnTo>
                    <a:pt x="959" y="45"/>
                  </a:lnTo>
                  <a:lnTo>
                    <a:pt x="954" y="45"/>
                  </a:lnTo>
                  <a:lnTo>
                    <a:pt x="953" y="45"/>
                  </a:lnTo>
                  <a:lnTo>
                    <a:pt x="950" y="44"/>
                  </a:lnTo>
                  <a:lnTo>
                    <a:pt x="944" y="41"/>
                  </a:lnTo>
                  <a:lnTo>
                    <a:pt x="942" y="41"/>
                  </a:lnTo>
                  <a:lnTo>
                    <a:pt x="941" y="41"/>
                  </a:lnTo>
                  <a:lnTo>
                    <a:pt x="938" y="41"/>
                  </a:lnTo>
                  <a:lnTo>
                    <a:pt x="938" y="41"/>
                  </a:lnTo>
                  <a:lnTo>
                    <a:pt x="932" y="39"/>
                  </a:lnTo>
                  <a:lnTo>
                    <a:pt x="930" y="38"/>
                  </a:lnTo>
                  <a:lnTo>
                    <a:pt x="924" y="36"/>
                  </a:lnTo>
                  <a:lnTo>
                    <a:pt x="921" y="36"/>
                  </a:lnTo>
                  <a:lnTo>
                    <a:pt x="915" y="33"/>
                  </a:lnTo>
                  <a:lnTo>
                    <a:pt x="914" y="33"/>
                  </a:lnTo>
                  <a:lnTo>
                    <a:pt x="909" y="30"/>
                  </a:lnTo>
                  <a:lnTo>
                    <a:pt x="901" y="29"/>
                  </a:lnTo>
                  <a:lnTo>
                    <a:pt x="898" y="27"/>
                  </a:lnTo>
                  <a:lnTo>
                    <a:pt x="900" y="26"/>
                  </a:lnTo>
                  <a:lnTo>
                    <a:pt x="900" y="24"/>
                  </a:lnTo>
                  <a:lnTo>
                    <a:pt x="897" y="24"/>
                  </a:lnTo>
                  <a:lnTo>
                    <a:pt x="889" y="24"/>
                  </a:lnTo>
                  <a:lnTo>
                    <a:pt x="886" y="23"/>
                  </a:lnTo>
                  <a:lnTo>
                    <a:pt x="882" y="21"/>
                  </a:lnTo>
                  <a:lnTo>
                    <a:pt x="879" y="21"/>
                  </a:lnTo>
                  <a:lnTo>
                    <a:pt x="877" y="21"/>
                  </a:lnTo>
                  <a:lnTo>
                    <a:pt x="874" y="24"/>
                  </a:lnTo>
                  <a:lnTo>
                    <a:pt x="873" y="26"/>
                  </a:lnTo>
                  <a:lnTo>
                    <a:pt x="870" y="26"/>
                  </a:lnTo>
                  <a:lnTo>
                    <a:pt x="865" y="24"/>
                  </a:lnTo>
                  <a:lnTo>
                    <a:pt x="862" y="23"/>
                  </a:lnTo>
                  <a:lnTo>
                    <a:pt x="853" y="24"/>
                  </a:lnTo>
                  <a:lnTo>
                    <a:pt x="852" y="24"/>
                  </a:lnTo>
                  <a:lnTo>
                    <a:pt x="849" y="21"/>
                  </a:lnTo>
                  <a:lnTo>
                    <a:pt x="846" y="21"/>
                  </a:lnTo>
                  <a:lnTo>
                    <a:pt x="844" y="21"/>
                  </a:lnTo>
                  <a:lnTo>
                    <a:pt x="843" y="23"/>
                  </a:lnTo>
                  <a:lnTo>
                    <a:pt x="841" y="24"/>
                  </a:lnTo>
                  <a:lnTo>
                    <a:pt x="838" y="23"/>
                  </a:lnTo>
                  <a:lnTo>
                    <a:pt x="837" y="23"/>
                  </a:lnTo>
                  <a:lnTo>
                    <a:pt x="829" y="29"/>
                  </a:lnTo>
                  <a:lnTo>
                    <a:pt x="828" y="26"/>
                  </a:lnTo>
                  <a:lnTo>
                    <a:pt x="825" y="27"/>
                  </a:lnTo>
                  <a:lnTo>
                    <a:pt x="820" y="32"/>
                  </a:lnTo>
                  <a:lnTo>
                    <a:pt x="819" y="30"/>
                  </a:lnTo>
                  <a:lnTo>
                    <a:pt x="816" y="30"/>
                  </a:lnTo>
                  <a:lnTo>
                    <a:pt x="813" y="30"/>
                  </a:lnTo>
                  <a:lnTo>
                    <a:pt x="813" y="30"/>
                  </a:lnTo>
                  <a:lnTo>
                    <a:pt x="811" y="29"/>
                  </a:lnTo>
                  <a:lnTo>
                    <a:pt x="811" y="27"/>
                  </a:lnTo>
                  <a:lnTo>
                    <a:pt x="808" y="26"/>
                  </a:lnTo>
                  <a:lnTo>
                    <a:pt x="807" y="26"/>
                  </a:lnTo>
                  <a:lnTo>
                    <a:pt x="804" y="26"/>
                  </a:lnTo>
                  <a:lnTo>
                    <a:pt x="799" y="26"/>
                  </a:lnTo>
                  <a:lnTo>
                    <a:pt x="796" y="26"/>
                  </a:lnTo>
                  <a:lnTo>
                    <a:pt x="795" y="26"/>
                  </a:lnTo>
                  <a:lnTo>
                    <a:pt x="793" y="29"/>
                  </a:lnTo>
                  <a:lnTo>
                    <a:pt x="792" y="30"/>
                  </a:lnTo>
                  <a:lnTo>
                    <a:pt x="790" y="30"/>
                  </a:lnTo>
                  <a:lnTo>
                    <a:pt x="787" y="29"/>
                  </a:lnTo>
                  <a:lnTo>
                    <a:pt x="784" y="29"/>
                  </a:lnTo>
                  <a:lnTo>
                    <a:pt x="781" y="30"/>
                  </a:lnTo>
                  <a:lnTo>
                    <a:pt x="780" y="27"/>
                  </a:lnTo>
                  <a:lnTo>
                    <a:pt x="780" y="15"/>
                  </a:lnTo>
                  <a:lnTo>
                    <a:pt x="780" y="14"/>
                  </a:lnTo>
                  <a:lnTo>
                    <a:pt x="783" y="12"/>
                  </a:lnTo>
                  <a:lnTo>
                    <a:pt x="789" y="9"/>
                  </a:lnTo>
                  <a:lnTo>
                    <a:pt x="790" y="11"/>
                  </a:lnTo>
                  <a:lnTo>
                    <a:pt x="792" y="11"/>
                  </a:lnTo>
                  <a:lnTo>
                    <a:pt x="793" y="11"/>
                  </a:lnTo>
                  <a:lnTo>
                    <a:pt x="793" y="9"/>
                  </a:lnTo>
                  <a:lnTo>
                    <a:pt x="799" y="6"/>
                  </a:lnTo>
                  <a:lnTo>
                    <a:pt x="793" y="5"/>
                  </a:lnTo>
                  <a:lnTo>
                    <a:pt x="787" y="5"/>
                  </a:lnTo>
                  <a:lnTo>
                    <a:pt x="780" y="6"/>
                  </a:lnTo>
                  <a:lnTo>
                    <a:pt x="775" y="9"/>
                  </a:lnTo>
                  <a:lnTo>
                    <a:pt x="772" y="8"/>
                  </a:lnTo>
                  <a:lnTo>
                    <a:pt x="769" y="9"/>
                  </a:lnTo>
                  <a:lnTo>
                    <a:pt x="766" y="9"/>
                  </a:lnTo>
                  <a:lnTo>
                    <a:pt x="763" y="8"/>
                  </a:lnTo>
                  <a:lnTo>
                    <a:pt x="761" y="8"/>
                  </a:lnTo>
                  <a:lnTo>
                    <a:pt x="758" y="12"/>
                  </a:lnTo>
                  <a:lnTo>
                    <a:pt x="751" y="14"/>
                  </a:lnTo>
                  <a:lnTo>
                    <a:pt x="742" y="12"/>
                  </a:lnTo>
                  <a:lnTo>
                    <a:pt x="734" y="11"/>
                  </a:lnTo>
                  <a:lnTo>
                    <a:pt x="728" y="9"/>
                  </a:lnTo>
                  <a:lnTo>
                    <a:pt x="707" y="9"/>
                  </a:lnTo>
                  <a:lnTo>
                    <a:pt x="703" y="6"/>
                  </a:lnTo>
                  <a:lnTo>
                    <a:pt x="703" y="6"/>
                  </a:lnTo>
                  <a:lnTo>
                    <a:pt x="701" y="8"/>
                  </a:lnTo>
                  <a:lnTo>
                    <a:pt x="700" y="6"/>
                  </a:lnTo>
                  <a:lnTo>
                    <a:pt x="698" y="5"/>
                  </a:lnTo>
                  <a:lnTo>
                    <a:pt x="697" y="9"/>
                  </a:lnTo>
                  <a:lnTo>
                    <a:pt x="697" y="11"/>
                  </a:lnTo>
                  <a:lnTo>
                    <a:pt x="692" y="9"/>
                  </a:lnTo>
                  <a:lnTo>
                    <a:pt x="691" y="9"/>
                  </a:lnTo>
                  <a:lnTo>
                    <a:pt x="691" y="8"/>
                  </a:lnTo>
                  <a:lnTo>
                    <a:pt x="689" y="8"/>
                  </a:lnTo>
                  <a:lnTo>
                    <a:pt x="688" y="9"/>
                  </a:lnTo>
                  <a:lnTo>
                    <a:pt x="688" y="11"/>
                  </a:lnTo>
                  <a:lnTo>
                    <a:pt x="688" y="11"/>
                  </a:lnTo>
                  <a:lnTo>
                    <a:pt x="686" y="11"/>
                  </a:lnTo>
                  <a:lnTo>
                    <a:pt x="685" y="9"/>
                  </a:lnTo>
                  <a:lnTo>
                    <a:pt x="685" y="9"/>
                  </a:lnTo>
                  <a:lnTo>
                    <a:pt x="683" y="9"/>
                  </a:lnTo>
                  <a:lnTo>
                    <a:pt x="683" y="8"/>
                  </a:lnTo>
                  <a:lnTo>
                    <a:pt x="685" y="6"/>
                  </a:lnTo>
                  <a:lnTo>
                    <a:pt x="685" y="5"/>
                  </a:lnTo>
                  <a:lnTo>
                    <a:pt x="683" y="3"/>
                  </a:lnTo>
                  <a:lnTo>
                    <a:pt x="682" y="0"/>
                  </a:lnTo>
                  <a:lnTo>
                    <a:pt x="674" y="6"/>
                  </a:lnTo>
                  <a:lnTo>
                    <a:pt x="673" y="8"/>
                  </a:lnTo>
                  <a:lnTo>
                    <a:pt x="671" y="6"/>
                  </a:lnTo>
                  <a:lnTo>
                    <a:pt x="668" y="6"/>
                  </a:lnTo>
                  <a:lnTo>
                    <a:pt x="665" y="8"/>
                  </a:lnTo>
                  <a:lnTo>
                    <a:pt x="664" y="9"/>
                  </a:lnTo>
                  <a:lnTo>
                    <a:pt x="664" y="11"/>
                  </a:lnTo>
                  <a:lnTo>
                    <a:pt x="659" y="12"/>
                  </a:lnTo>
                  <a:lnTo>
                    <a:pt x="658" y="15"/>
                  </a:lnTo>
                  <a:lnTo>
                    <a:pt x="658" y="15"/>
                  </a:lnTo>
                  <a:lnTo>
                    <a:pt x="656" y="15"/>
                  </a:lnTo>
                  <a:lnTo>
                    <a:pt x="655" y="17"/>
                  </a:lnTo>
                  <a:lnTo>
                    <a:pt x="655" y="18"/>
                  </a:lnTo>
                  <a:lnTo>
                    <a:pt x="656" y="18"/>
                  </a:lnTo>
                  <a:lnTo>
                    <a:pt x="658" y="18"/>
                  </a:lnTo>
                  <a:lnTo>
                    <a:pt x="661" y="17"/>
                  </a:lnTo>
                  <a:lnTo>
                    <a:pt x="659" y="18"/>
                  </a:lnTo>
                  <a:lnTo>
                    <a:pt x="653" y="30"/>
                  </a:lnTo>
                  <a:lnTo>
                    <a:pt x="650" y="35"/>
                  </a:lnTo>
                  <a:lnTo>
                    <a:pt x="649" y="35"/>
                  </a:lnTo>
                  <a:lnTo>
                    <a:pt x="647" y="35"/>
                  </a:lnTo>
                  <a:lnTo>
                    <a:pt x="647" y="36"/>
                  </a:lnTo>
                  <a:lnTo>
                    <a:pt x="647" y="36"/>
                  </a:lnTo>
                  <a:lnTo>
                    <a:pt x="646" y="38"/>
                  </a:lnTo>
                  <a:lnTo>
                    <a:pt x="646" y="39"/>
                  </a:lnTo>
                  <a:lnTo>
                    <a:pt x="643" y="41"/>
                  </a:lnTo>
                  <a:lnTo>
                    <a:pt x="637" y="44"/>
                  </a:lnTo>
                  <a:lnTo>
                    <a:pt x="635" y="47"/>
                  </a:lnTo>
                  <a:lnTo>
                    <a:pt x="632" y="50"/>
                  </a:lnTo>
                  <a:lnTo>
                    <a:pt x="634" y="53"/>
                  </a:lnTo>
                  <a:lnTo>
                    <a:pt x="635" y="56"/>
                  </a:lnTo>
                  <a:lnTo>
                    <a:pt x="635" y="60"/>
                  </a:lnTo>
                  <a:lnTo>
                    <a:pt x="634" y="59"/>
                  </a:lnTo>
                  <a:lnTo>
                    <a:pt x="632" y="57"/>
                  </a:lnTo>
                  <a:lnTo>
                    <a:pt x="629" y="56"/>
                  </a:lnTo>
                  <a:lnTo>
                    <a:pt x="626" y="56"/>
                  </a:lnTo>
                  <a:lnTo>
                    <a:pt x="621" y="54"/>
                  </a:lnTo>
                  <a:lnTo>
                    <a:pt x="620" y="54"/>
                  </a:lnTo>
                  <a:lnTo>
                    <a:pt x="620" y="56"/>
                  </a:lnTo>
                  <a:lnTo>
                    <a:pt x="618" y="57"/>
                  </a:lnTo>
                  <a:lnTo>
                    <a:pt x="618" y="57"/>
                  </a:lnTo>
                  <a:lnTo>
                    <a:pt x="617" y="56"/>
                  </a:lnTo>
                  <a:lnTo>
                    <a:pt x="618" y="59"/>
                  </a:lnTo>
                  <a:lnTo>
                    <a:pt x="618" y="62"/>
                  </a:lnTo>
                  <a:lnTo>
                    <a:pt x="620" y="63"/>
                  </a:lnTo>
                  <a:lnTo>
                    <a:pt x="615" y="60"/>
                  </a:lnTo>
                  <a:lnTo>
                    <a:pt x="614" y="63"/>
                  </a:lnTo>
                  <a:lnTo>
                    <a:pt x="614" y="66"/>
                  </a:lnTo>
                  <a:lnTo>
                    <a:pt x="612" y="71"/>
                  </a:lnTo>
                  <a:lnTo>
                    <a:pt x="611" y="72"/>
                  </a:lnTo>
                  <a:lnTo>
                    <a:pt x="609" y="72"/>
                  </a:lnTo>
                  <a:lnTo>
                    <a:pt x="608" y="71"/>
                  </a:lnTo>
                  <a:lnTo>
                    <a:pt x="606" y="69"/>
                  </a:lnTo>
                  <a:lnTo>
                    <a:pt x="605" y="68"/>
                  </a:lnTo>
                  <a:lnTo>
                    <a:pt x="605" y="60"/>
                  </a:lnTo>
                  <a:lnTo>
                    <a:pt x="600" y="63"/>
                  </a:lnTo>
                  <a:lnTo>
                    <a:pt x="594" y="69"/>
                  </a:lnTo>
                  <a:lnTo>
                    <a:pt x="590" y="75"/>
                  </a:lnTo>
                  <a:lnTo>
                    <a:pt x="587" y="81"/>
                  </a:lnTo>
                  <a:lnTo>
                    <a:pt x="576" y="92"/>
                  </a:lnTo>
                  <a:lnTo>
                    <a:pt x="570" y="95"/>
                  </a:lnTo>
                  <a:lnTo>
                    <a:pt x="564" y="99"/>
                  </a:lnTo>
                  <a:lnTo>
                    <a:pt x="557" y="101"/>
                  </a:lnTo>
                  <a:lnTo>
                    <a:pt x="551" y="102"/>
                  </a:lnTo>
                  <a:lnTo>
                    <a:pt x="549" y="104"/>
                  </a:lnTo>
                  <a:lnTo>
                    <a:pt x="542" y="108"/>
                  </a:lnTo>
                  <a:lnTo>
                    <a:pt x="540" y="110"/>
                  </a:lnTo>
                  <a:lnTo>
                    <a:pt x="524" y="113"/>
                  </a:lnTo>
                  <a:lnTo>
                    <a:pt x="498" y="124"/>
                  </a:lnTo>
                  <a:lnTo>
                    <a:pt x="491" y="128"/>
                  </a:lnTo>
                  <a:lnTo>
                    <a:pt x="472" y="139"/>
                  </a:lnTo>
                  <a:lnTo>
                    <a:pt x="469" y="140"/>
                  </a:lnTo>
                  <a:lnTo>
                    <a:pt x="466" y="142"/>
                  </a:lnTo>
                  <a:lnTo>
                    <a:pt x="460" y="149"/>
                  </a:lnTo>
                  <a:lnTo>
                    <a:pt x="453" y="152"/>
                  </a:lnTo>
                  <a:lnTo>
                    <a:pt x="453" y="152"/>
                  </a:lnTo>
                  <a:lnTo>
                    <a:pt x="451" y="154"/>
                  </a:lnTo>
                  <a:lnTo>
                    <a:pt x="450" y="155"/>
                  </a:lnTo>
                  <a:lnTo>
                    <a:pt x="450" y="157"/>
                  </a:lnTo>
                  <a:lnTo>
                    <a:pt x="448" y="157"/>
                  </a:lnTo>
                  <a:lnTo>
                    <a:pt x="447" y="158"/>
                  </a:lnTo>
                  <a:lnTo>
                    <a:pt x="445" y="161"/>
                  </a:lnTo>
                  <a:lnTo>
                    <a:pt x="442" y="167"/>
                  </a:lnTo>
                  <a:lnTo>
                    <a:pt x="441" y="169"/>
                  </a:lnTo>
                  <a:lnTo>
                    <a:pt x="438" y="172"/>
                  </a:lnTo>
                  <a:lnTo>
                    <a:pt x="435" y="173"/>
                  </a:lnTo>
                  <a:lnTo>
                    <a:pt x="433" y="175"/>
                  </a:lnTo>
                  <a:lnTo>
                    <a:pt x="424" y="176"/>
                  </a:lnTo>
                  <a:lnTo>
                    <a:pt x="397" y="190"/>
                  </a:lnTo>
                  <a:lnTo>
                    <a:pt x="393" y="190"/>
                  </a:lnTo>
                  <a:lnTo>
                    <a:pt x="391" y="191"/>
                  </a:lnTo>
                  <a:lnTo>
                    <a:pt x="390" y="193"/>
                  </a:lnTo>
                  <a:lnTo>
                    <a:pt x="388" y="194"/>
                  </a:lnTo>
                  <a:lnTo>
                    <a:pt x="387" y="193"/>
                  </a:lnTo>
                  <a:lnTo>
                    <a:pt x="379" y="196"/>
                  </a:lnTo>
                  <a:lnTo>
                    <a:pt x="372" y="199"/>
                  </a:lnTo>
                  <a:lnTo>
                    <a:pt x="358" y="200"/>
                  </a:lnTo>
                  <a:lnTo>
                    <a:pt x="338" y="203"/>
                  </a:lnTo>
                  <a:lnTo>
                    <a:pt x="335" y="203"/>
                  </a:lnTo>
                  <a:lnTo>
                    <a:pt x="332" y="203"/>
                  </a:lnTo>
                  <a:lnTo>
                    <a:pt x="328" y="202"/>
                  </a:lnTo>
                  <a:lnTo>
                    <a:pt x="323" y="202"/>
                  </a:lnTo>
                  <a:lnTo>
                    <a:pt x="320" y="203"/>
                  </a:lnTo>
                  <a:lnTo>
                    <a:pt x="308" y="202"/>
                  </a:lnTo>
                  <a:lnTo>
                    <a:pt x="305" y="203"/>
                  </a:lnTo>
                  <a:lnTo>
                    <a:pt x="302" y="203"/>
                  </a:lnTo>
                  <a:lnTo>
                    <a:pt x="301" y="203"/>
                  </a:lnTo>
                  <a:lnTo>
                    <a:pt x="299" y="202"/>
                  </a:lnTo>
                  <a:lnTo>
                    <a:pt x="298" y="200"/>
                  </a:lnTo>
                  <a:lnTo>
                    <a:pt x="296" y="200"/>
                  </a:lnTo>
                  <a:lnTo>
                    <a:pt x="293" y="199"/>
                  </a:lnTo>
                  <a:lnTo>
                    <a:pt x="290" y="196"/>
                  </a:lnTo>
                  <a:lnTo>
                    <a:pt x="290" y="194"/>
                  </a:lnTo>
                  <a:lnTo>
                    <a:pt x="286" y="193"/>
                  </a:lnTo>
                  <a:lnTo>
                    <a:pt x="277" y="184"/>
                  </a:lnTo>
                  <a:lnTo>
                    <a:pt x="263" y="169"/>
                  </a:lnTo>
                  <a:lnTo>
                    <a:pt x="260" y="167"/>
                  </a:lnTo>
                  <a:lnTo>
                    <a:pt x="259" y="166"/>
                  </a:lnTo>
                  <a:lnTo>
                    <a:pt x="254" y="160"/>
                  </a:lnTo>
                  <a:lnTo>
                    <a:pt x="253" y="158"/>
                  </a:lnTo>
                  <a:lnTo>
                    <a:pt x="245" y="157"/>
                  </a:lnTo>
                  <a:lnTo>
                    <a:pt x="244" y="155"/>
                  </a:lnTo>
                  <a:lnTo>
                    <a:pt x="238" y="155"/>
                  </a:lnTo>
                  <a:lnTo>
                    <a:pt x="236" y="155"/>
                  </a:lnTo>
                  <a:lnTo>
                    <a:pt x="235" y="155"/>
                  </a:lnTo>
                  <a:lnTo>
                    <a:pt x="233" y="154"/>
                  </a:lnTo>
                  <a:lnTo>
                    <a:pt x="232" y="149"/>
                  </a:lnTo>
                  <a:lnTo>
                    <a:pt x="230" y="148"/>
                  </a:lnTo>
                  <a:lnTo>
                    <a:pt x="230" y="146"/>
                  </a:lnTo>
                  <a:lnTo>
                    <a:pt x="232" y="146"/>
                  </a:lnTo>
                  <a:lnTo>
                    <a:pt x="233" y="146"/>
                  </a:lnTo>
                  <a:lnTo>
                    <a:pt x="235" y="146"/>
                  </a:lnTo>
                  <a:lnTo>
                    <a:pt x="235" y="143"/>
                  </a:lnTo>
                  <a:lnTo>
                    <a:pt x="235" y="143"/>
                  </a:lnTo>
                  <a:lnTo>
                    <a:pt x="229" y="140"/>
                  </a:lnTo>
                  <a:lnTo>
                    <a:pt x="224" y="134"/>
                  </a:lnTo>
                  <a:lnTo>
                    <a:pt x="221" y="133"/>
                  </a:lnTo>
                  <a:lnTo>
                    <a:pt x="217" y="133"/>
                  </a:lnTo>
                  <a:lnTo>
                    <a:pt x="215" y="136"/>
                  </a:lnTo>
                  <a:lnTo>
                    <a:pt x="218" y="137"/>
                  </a:lnTo>
                  <a:lnTo>
                    <a:pt x="226" y="140"/>
                  </a:lnTo>
                  <a:lnTo>
                    <a:pt x="223" y="142"/>
                  </a:lnTo>
                  <a:lnTo>
                    <a:pt x="218" y="142"/>
                  </a:lnTo>
                  <a:lnTo>
                    <a:pt x="214" y="142"/>
                  </a:lnTo>
                  <a:lnTo>
                    <a:pt x="211" y="142"/>
                  </a:lnTo>
                  <a:lnTo>
                    <a:pt x="211" y="143"/>
                  </a:lnTo>
                  <a:lnTo>
                    <a:pt x="215" y="146"/>
                  </a:lnTo>
                  <a:lnTo>
                    <a:pt x="218" y="148"/>
                  </a:lnTo>
                  <a:lnTo>
                    <a:pt x="221" y="149"/>
                  </a:lnTo>
                  <a:lnTo>
                    <a:pt x="223" y="151"/>
                  </a:lnTo>
                  <a:lnTo>
                    <a:pt x="232" y="161"/>
                  </a:lnTo>
                  <a:lnTo>
                    <a:pt x="245" y="167"/>
                  </a:lnTo>
                  <a:lnTo>
                    <a:pt x="247" y="175"/>
                  </a:lnTo>
                  <a:lnTo>
                    <a:pt x="247" y="179"/>
                  </a:lnTo>
                  <a:lnTo>
                    <a:pt x="242" y="181"/>
                  </a:lnTo>
                  <a:lnTo>
                    <a:pt x="230" y="176"/>
                  </a:lnTo>
                  <a:lnTo>
                    <a:pt x="229" y="178"/>
                  </a:lnTo>
                  <a:lnTo>
                    <a:pt x="227" y="179"/>
                  </a:lnTo>
                  <a:lnTo>
                    <a:pt x="226" y="178"/>
                  </a:lnTo>
                  <a:lnTo>
                    <a:pt x="223" y="176"/>
                  </a:lnTo>
                  <a:lnTo>
                    <a:pt x="223" y="175"/>
                  </a:lnTo>
                  <a:lnTo>
                    <a:pt x="220" y="175"/>
                  </a:lnTo>
                  <a:lnTo>
                    <a:pt x="218" y="175"/>
                  </a:lnTo>
                  <a:lnTo>
                    <a:pt x="217" y="176"/>
                  </a:lnTo>
                  <a:lnTo>
                    <a:pt x="217" y="178"/>
                  </a:lnTo>
                  <a:lnTo>
                    <a:pt x="215" y="181"/>
                  </a:lnTo>
                  <a:lnTo>
                    <a:pt x="212" y="182"/>
                  </a:lnTo>
                  <a:lnTo>
                    <a:pt x="209" y="184"/>
                  </a:lnTo>
                  <a:lnTo>
                    <a:pt x="206" y="184"/>
                  </a:lnTo>
                  <a:lnTo>
                    <a:pt x="205" y="182"/>
                  </a:lnTo>
                  <a:lnTo>
                    <a:pt x="201" y="181"/>
                  </a:lnTo>
                  <a:lnTo>
                    <a:pt x="197" y="182"/>
                  </a:lnTo>
                  <a:lnTo>
                    <a:pt x="188" y="185"/>
                  </a:lnTo>
                  <a:lnTo>
                    <a:pt x="183" y="185"/>
                  </a:lnTo>
                  <a:lnTo>
                    <a:pt x="182" y="187"/>
                  </a:lnTo>
                  <a:lnTo>
                    <a:pt x="180" y="187"/>
                  </a:lnTo>
                  <a:lnTo>
                    <a:pt x="180" y="185"/>
                  </a:lnTo>
                  <a:lnTo>
                    <a:pt x="179" y="184"/>
                  </a:lnTo>
                  <a:lnTo>
                    <a:pt x="179" y="184"/>
                  </a:lnTo>
                  <a:lnTo>
                    <a:pt x="177" y="182"/>
                  </a:lnTo>
                  <a:lnTo>
                    <a:pt x="174" y="178"/>
                  </a:lnTo>
                  <a:lnTo>
                    <a:pt x="174" y="176"/>
                  </a:lnTo>
                  <a:lnTo>
                    <a:pt x="171" y="175"/>
                  </a:lnTo>
                  <a:lnTo>
                    <a:pt x="164" y="173"/>
                  </a:lnTo>
                  <a:lnTo>
                    <a:pt x="161" y="176"/>
                  </a:lnTo>
                  <a:lnTo>
                    <a:pt x="156" y="176"/>
                  </a:lnTo>
                  <a:lnTo>
                    <a:pt x="150" y="173"/>
                  </a:lnTo>
                  <a:lnTo>
                    <a:pt x="147" y="170"/>
                  </a:lnTo>
                  <a:lnTo>
                    <a:pt x="149" y="172"/>
                  </a:lnTo>
                  <a:lnTo>
                    <a:pt x="149" y="172"/>
                  </a:lnTo>
                  <a:lnTo>
                    <a:pt x="149" y="172"/>
                  </a:lnTo>
                  <a:lnTo>
                    <a:pt x="150" y="172"/>
                  </a:lnTo>
                  <a:lnTo>
                    <a:pt x="150" y="158"/>
                  </a:lnTo>
                  <a:lnTo>
                    <a:pt x="149" y="157"/>
                  </a:lnTo>
                  <a:lnTo>
                    <a:pt x="144" y="155"/>
                  </a:lnTo>
                  <a:lnTo>
                    <a:pt x="143" y="152"/>
                  </a:lnTo>
                  <a:lnTo>
                    <a:pt x="146" y="152"/>
                  </a:lnTo>
                  <a:lnTo>
                    <a:pt x="147" y="152"/>
                  </a:lnTo>
                  <a:lnTo>
                    <a:pt x="147" y="151"/>
                  </a:lnTo>
                  <a:lnTo>
                    <a:pt x="146" y="149"/>
                  </a:lnTo>
                  <a:lnTo>
                    <a:pt x="144" y="146"/>
                  </a:lnTo>
                  <a:lnTo>
                    <a:pt x="144" y="142"/>
                  </a:lnTo>
                  <a:lnTo>
                    <a:pt x="147" y="140"/>
                  </a:lnTo>
                  <a:lnTo>
                    <a:pt x="152" y="140"/>
                  </a:lnTo>
                  <a:lnTo>
                    <a:pt x="155" y="142"/>
                  </a:lnTo>
                  <a:lnTo>
                    <a:pt x="162" y="145"/>
                  </a:lnTo>
                  <a:lnTo>
                    <a:pt x="162" y="142"/>
                  </a:lnTo>
                  <a:lnTo>
                    <a:pt x="162" y="136"/>
                  </a:lnTo>
                  <a:lnTo>
                    <a:pt x="162" y="133"/>
                  </a:lnTo>
                  <a:lnTo>
                    <a:pt x="161" y="133"/>
                  </a:lnTo>
                  <a:lnTo>
                    <a:pt x="161" y="134"/>
                  </a:lnTo>
                  <a:lnTo>
                    <a:pt x="159" y="134"/>
                  </a:lnTo>
                  <a:lnTo>
                    <a:pt x="158" y="134"/>
                  </a:lnTo>
                  <a:lnTo>
                    <a:pt x="158" y="133"/>
                  </a:lnTo>
                  <a:lnTo>
                    <a:pt x="156" y="131"/>
                  </a:lnTo>
                  <a:lnTo>
                    <a:pt x="156" y="130"/>
                  </a:lnTo>
                  <a:lnTo>
                    <a:pt x="155" y="130"/>
                  </a:lnTo>
                  <a:lnTo>
                    <a:pt x="155" y="130"/>
                  </a:lnTo>
                  <a:lnTo>
                    <a:pt x="155" y="130"/>
                  </a:lnTo>
                  <a:lnTo>
                    <a:pt x="155" y="131"/>
                  </a:lnTo>
                  <a:lnTo>
                    <a:pt x="153" y="130"/>
                  </a:lnTo>
                  <a:lnTo>
                    <a:pt x="152" y="131"/>
                  </a:lnTo>
                  <a:lnTo>
                    <a:pt x="152" y="133"/>
                  </a:lnTo>
                  <a:lnTo>
                    <a:pt x="152" y="134"/>
                  </a:lnTo>
                  <a:lnTo>
                    <a:pt x="152" y="136"/>
                  </a:lnTo>
                  <a:lnTo>
                    <a:pt x="150" y="136"/>
                  </a:lnTo>
                  <a:lnTo>
                    <a:pt x="149" y="134"/>
                  </a:lnTo>
                  <a:lnTo>
                    <a:pt x="149" y="131"/>
                  </a:lnTo>
                  <a:lnTo>
                    <a:pt x="147" y="131"/>
                  </a:lnTo>
                  <a:lnTo>
                    <a:pt x="147" y="134"/>
                  </a:lnTo>
                  <a:lnTo>
                    <a:pt x="147" y="137"/>
                  </a:lnTo>
                  <a:lnTo>
                    <a:pt x="146" y="139"/>
                  </a:lnTo>
                  <a:lnTo>
                    <a:pt x="143" y="137"/>
                  </a:lnTo>
                  <a:lnTo>
                    <a:pt x="141" y="136"/>
                  </a:lnTo>
                  <a:lnTo>
                    <a:pt x="141" y="134"/>
                  </a:lnTo>
                  <a:lnTo>
                    <a:pt x="140" y="131"/>
                  </a:lnTo>
                  <a:lnTo>
                    <a:pt x="137" y="131"/>
                  </a:lnTo>
                  <a:lnTo>
                    <a:pt x="140" y="134"/>
                  </a:lnTo>
                  <a:lnTo>
                    <a:pt x="138" y="136"/>
                  </a:lnTo>
                  <a:lnTo>
                    <a:pt x="137" y="136"/>
                  </a:lnTo>
                  <a:lnTo>
                    <a:pt x="135" y="139"/>
                  </a:lnTo>
                  <a:lnTo>
                    <a:pt x="134" y="139"/>
                  </a:lnTo>
                  <a:lnTo>
                    <a:pt x="126" y="134"/>
                  </a:lnTo>
                  <a:lnTo>
                    <a:pt x="125" y="133"/>
                  </a:lnTo>
                  <a:lnTo>
                    <a:pt x="123" y="130"/>
                  </a:lnTo>
                  <a:lnTo>
                    <a:pt x="122" y="128"/>
                  </a:lnTo>
                  <a:lnTo>
                    <a:pt x="120" y="125"/>
                  </a:lnTo>
                  <a:lnTo>
                    <a:pt x="119" y="124"/>
                  </a:lnTo>
                  <a:lnTo>
                    <a:pt x="117" y="125"/>
                  </a:lnTo>
                  <a:lnTo>
                    <a:pt x="116" y="124"/>
                  </a:lnTo>
                  <a:lnTo>
                    <a:pt x="116" y="124"/>
                  </a:lnTo>
                  <a:lnTo>
                    <a:pt x="117" y="122"/>
                  </a:lnTo>
                  <a:lnTo>
                    <a:pt x="117" y="119"/>
                  </a:lnTo>
                  <a:lnTo>
                    <a:pt x="122" y="119"/>
                  </a:lnTo>
                  <a:lnTo>
                    <a:pt x="125" y="117"/>
                  </a:lnTo>
                  <a:lnTo>
                    <a:pt x="125" y="114"/>
                  </a:lnTo>
                  <a:lnTo>
                    <a:pt x="123" y="113"/>
                  </a:lnTo>
                  <a:lnTo>
                    <a:pt x="120" y="111"/>
                  </a:lnTo>
                  <a:lnTo>
                    <a:pt x="119" y="110"/>
                  </a:lnTo>
                  <a:lnTo>
                    <a:pt x="117" y="107"/>
                  </a:lnTo>
                  <a:lnTo>
                    <a:pt x="119" y="105"/>
                  </a:lnTo>
                  <a:lnTo>
                    <a:pt x="123" y="95"/>
                  </a:lnTo>
                  <a:lnTo>
                    <a:pt x="123" y="92"/>
                  </a:lnTo>
                  <a:lnTo>
                    <a:pt x="123" y="89"/>
                  </a:lnTo>
                  <a:lnTo>
                    <a:pt x="119" y="93"/>
                  </a:lnTo>
                  <a:lnTo>
                    <a:pt x="111" y="89"/>
                  </a:lnTo>
                  <a:lnTo>
                    <a:pt x="98" y="78"/>
                  </a:lnTo>
                  <a:lnTo>
                    <a:pt x="77" y="65"/>
                  </a:lnTo>
                  <a:lnTo>
                    <a:pt x="75" y="63"/>
                  </a:lnTo>
                  <a:lnTo>
                    <a:pt x="78" y="71"/>
                  </a:lnTo>
                  <a:lnTo>
                    <a:pt x="77" y="71"/>
                  </a:lnTo>
                  <a:lnTo>
                    <a:pt x="72" y="69"/>
                  </a:lnTo>
                  <a:lnTo>
                    <a:pt x="69" y="69"/>
                  </a:lnTo>
                  <a:lnTo>
                    <a:pt x="69" y="72"/>
                  </a:lnTo>
                  <a:lnTo>
                    <a:pt x="68" y="80"/>
                  </a:lnTo>
                  <a:lnTo>
                    <a:pt x="68" y="83"/>
                  </a:lnTo>
                  <a:lnTo>
                    <a:pt x="65" y="83"/>
                  </a:lnTo>
                  <a:lnTo>
                    <a:pt x="60" y="83"/>
                  </a:lnTo>
                  <a:lnTo>
                    <a:pt x="57" y="81"/>
                  </a:lnTo>
                  <a:lnTo>
                    <a:pt x="55" y="81"/>
                  </a:lnTo>
                  <a:lnTo>
                    <a:pt x="52" y="78"/>
                  </a:lnTo>
                  <a:lnTo>
                    <a:pt x="49" y="74"/>
                  </a:lnTo>
                  <a:lnTo>
                    <a:pt x="48" y="72"/>
                  </a:lnTo>
                  <a:lnTo>
                    <a:pt x="46" y="74"/>
                  </a:lnTo>
                  <a:lnTo>
                    <a:pt x="43" y="72"/>
                  </a:lnTo>
                  <a:lnTo>
                    <a:pt x="34" y="66"/>
                  </a:lnTo>
                  <a:lnTo>
                    <a:pt x="22" y="62"/>
                  </a:lnTo>
                  <a:lnTo>
                    <a:pt x="19" y="63"/>
                  </a:lnTo>
                  <a:lnTo>
                    <a:pt x="16" y="66"/>
                  </a:lnTo>
                  <a:lnTo>
                    <a:pt x="13" y="69"/>
                  </a:lnTo>
                  <a:lnTo>
                    <a:pt x="13" y="72"/>
                  </a:lnTo>
                  <a:lnTo>
                    <a:pt x="16" y="77"/>
                  </a:lnTo>
                  <a:lnTo>
                    <a:pt x="18" y="81"/>
                  </a:lnTo>
                  <a:lnTo>
                    <a:pt x="19" y="83"/>
                  </a:lnTo>
                  <a:lnTo>
                    <a:pt x="21" y="83"/>
                  </a:lnTo>
                  <a:lnTo>
                    <a:pt x="21" y="83"/>
                  </a:lnTo>
                  <a:lnTo>
                    <a:pt x="21" y="84"/>
                  </a:lnTo>
                  <a:lnTo>
                    <a:pt x="18" y="87"/>
                  </a:lnTo>
                  <a:lnTo>
                    <a:pt x="7" y="89"/>
                  </a:lnTo>
                  <a:lnTo>
                    <a:pt x="4" y="90"/>
                  </a:lnTo>
                  <a:lnTo>
                    <a:pt x="3" y="93"/>
                  </a:lnTo>
                  <a:lnTo>
                    <a:pt x="3" y="98"/>
                  </a:lnTo>
                  <a:lnTo>
                    <a:pt x="4" y="114"/>
                  </a:lnTo>
                  <a:lnTo>
                    <a:pt x="6" y="139"/>
                  </a:lnTo>
                  <a:lnTo>
                    <a:pt x="10" y="175"/>
                  </a:lnTo>
                  <a:lnTo>
                    <a:pt x="15" y="172"/>
                  </a:lnTo>
                  <a:lnTo>
                    <a:pt x="18" y="172"/>
                  </a:lnTo>
                  <a:lnTo>
                    <a:pt x="19" y="172"/>
                  </a:lnTo>
                  <a:lnTo>
                    <a:pt x="19" y="173"/>
                  </a:lnTo>
                  <a:lnTo>
                    <a:pt x="21" y="175"/>
                  </a:lnTo>
                  <a:lnTo>
                    <a:pt x="21" y="176"/>
                  </a:lnTo>
                  <a:lnTo>
                    <a:pt x="22" y="176"/>
                  </a:lnTo>
                  <a:lnTo>
                    <a:pt x="27" y="179"/>
                  </a:lnTo>
                  <a:lnTo>
                    <a:pt x="37" y="185"/>
                  </a:lnTo>
                  <a:lnTo>
                    <a:pt x="46" y="187"/>
                  </a:lnTo>
                  <a:lnTo>
                    <a:pt x="49" y="188"/>
                  </a:lnTo>
                  <a:lnTo>
                    <a:pt x="55" y="197"/>
                  </a:lnTo>
                  <a:lnTo>
                    <a:pt x="57" y="199"/>
                  </a:lnTo>
                  <a:lnTo>
                    <a:pt x="54" y="203"/>
                  </a:lnTo>
                  <a:lnTo>
                    <a:pt x="48" y="208"/>
                  </a:lnTo>
                  <a:lnTo>
                    <a:pt x="28" y="218"/>
                  </a:lnTo>
                  <a:lnTo>
                    <a:pt x="25" y="220"/>
                  </a:lnTo>
                  <a:lnTo>
                    <a:pt x="24" y="223"/>
                  </a:lnTo>
                  <a:lnTo>
                    <a:pt x="25" y="223"/>
                  </a:lnTo>
                  <a:lnTo>
                    <a:pt x="27" y="224"/>
                  </a:lnTo>
                  <a:lnTo>
                    <a:pt x="27" y="227"/>
                  </a:lnTo>
                  <a:lnTo>
                    <a:pt x="25" y="229"/>
                  </a:lnTo>
                  <a:lnTo>
                    <a:pt x="19" y="233"/>
                  </a:lnTo>
                  <a:lnTo>
                    <a:pt x="18" y="236"/>
                  </a:lnTo>
                  <a:lnTo>
                    <a:pt x="18" y="239"/>
                  </a:lnTo>
                  <a:lnTo>
                    <a:pt x="19" y="241"/>
                  </a:lnTo>
                  <a:lnTo>
                    <a:pt x="21" y="244"/>
                  </a:lnTo>
                  <a:lnTo>
                    <a:pt x="28" y="250"/>
                  </a:lnTo>
                  <a:lnTo>
                    <a:pt x="31" y="254"/>
                  </a:lnTo>
                  <a:lnTo>
                    <a:pt x="34" y="260"/>
                  </a:lnTo>
                  <a:lnTo>
                    <a:pt x="37" y="267"/>
                  </a:lnTo>
                  <a:lnTo>
                    <a:pt x="39" y="280"/>
                  </a:lnTo>
                  <a:lnTo>
                    <a:pt x="39" y="288"/>
                  </a:lnTo>
                  <a:lnTo>
                    <a:pt x="37" y="294"/>
                  </a:lnTo>
                  <a:lnTo>
                    <a:pt x="34" y="300"/>
                  </a:lnTo>
                  <a:lnTo>
                    <a:pt x="28" y="303"/>
                  </a:lnTo>
                  <a:lnTo>
                    <a:pt x="24" y="304"/>
                  </a:lnTo>
                  <a:lnTo>
                    <a:pt x="18" y="309"/>
                  </a:lnTo>
                  <a:lnTo>
                    <a:pt x="10" y="318"/>
                  </a:lnTo>
                  <a:lnTo>
                    <a:pt x="1" y="324"/>
                  </a:lnTo>
                  <a:lnTo>
                    <a:pt x="0" y="325"/>
                  </a:lnTo>
                  <a:lnTo>
                    <a:pt x="0" y="327"/>
                  </a:lnTo>
                  <a:lnTo>
                    <a:pt x="1" y="330"/>
                  </a:lnTo>
                  <a:lnTo>
                    <a:pt x="7" y="333"/>
                  </a:lnTo>
                  <a:lnTo>
                    <a:pt x="9" y="333"/>
                  </a:lnTo>
                  <a:lnTo>
                    <a:pt x="10" y="336"/>
                  </a:lnTo>
                  <a:lnTo>
                    <a:pt x="12" y="337"/>
                  </a:lnTo>
                  <a:lnTo>
                    <a:pt x="13" y="337"/>
                  </a:lnTo>
                  <a:lnTo>
                    <a:pt x="15" y="336"/>
                  </a:lnTo>
                  <a:lnTo>
                    <a:pt x="18" y="336"/>
                  </a:lnTo>
                  <a:lnTo>
                    <a:pt x="21" y="337"/>
                  </a:lnTo>
                  <a:lnTo>
                    <a:pt x="22" y="339"/>
                  </a:lnTo>
                  <a:lnTo>
                    <a:pt x="24" y="345"/>
                  </a:lnTo>
                  <a:lnTo>
                    <a:pt x="37" y="367"/>
                  </a:lnTo>
                  <a:lnTo>
                    <a:pt x="36" y="376"/>
                  </a:lnTo>
                  <a:lnTo>
                    <a:pt x="36" y="381"/>
                  </a:lnTo>
                  <a:lnTo>
                    <a:pt x="40" y="384"/>
                  </a:lnTo>
                  <a:lnTo>
                    <a:pt x="42" y="381"/>
                  </a:lnTo>
                  <a:lnTo>
                    <a:pt x="42" y="378"/>
                  </a:lnTo>
                  <a:lnTo>
                    <a:pt x="45" y="375"/>
                  </a:lnTo>
                  <a:lnTo>
                    <a:pt x="45" y="373"/>
                  </a:lnTo>
                  <a:lnTo>
                    <a:pt x="39" y="361"/>
                  </a:lnTo>
                  <a:lnTo>
                    <a:pt x="37" y="352"/>
                  </a:lnTo>
                  <a:lnTo>
                    <a:pt x="37" y="343"/>
                  </a:lnTo>
                  <a:lnTo>
                    <a:pt x="39" y="336"/>
                  </a:lnTo>
                  <a:lnTo>
                    <a:pt x="43" y="331"/>
                  </a:lnTo>
                  <a:lnTo>
                    <a:pt x="49" y="327"/>
                  </a:lnTo>
                  <a:lnTo>
                    <a:pt x="63" y="322"/>
                  </a:lnTo>
                  <a:lnTo>
                    <a:pt x="71" y="319"/>
                  </a:lnTo>
                  <a:lnTo>
                    <a:pt x="80" y="319"/>
                  </a:lnTo>
                  <a:lnTo>
                    <a:pt x="87" y="321"/>
                  </a:lnTo>
                  <a:lnTo>
                    <a:pt x="101" y="324"/>
                  </a:lnTo>
                  <a:lnTo>
                    <a:pt x="110" y="325"/>
                  </a:lnTo>
                  <a:lnTo>
                    <a:pt x="114" y="325"/>
                  </a:lnTo>
                  <a:lnTo>
                    <a:pt x="116" y="325"/>
                  </a:lnTo>
                  <a:lnTo>
                    <a:pt x="117" y="325"/>
                  </a:lnTo>
                  <a:lnTo>
                    <a:pt x="122" y="324"/>
                  </a:lnTo>
                  <a:lnTo>
                    <a:pt x="120" y="322"/>
                  </a:lnTo>
                  <a:lnTo>
                    <a:pt x="120" y="321"/>
                  </a:lnTo>
                  <a:lnTo>
                    <a:pt x="119" y="319"/>
                  </a:lnTo>
                  <a:lnTo>
                    <a:pt x="119" y="319"/>
                  </a:lnTo>
                  <a:lnTo>
                    <a:pt x="119" y="318"/>
                  </a:lnTo>
                  <a:lnTo>
                    <a:pt x="122" y="315"/>
                  </a:lnTo>
                  <a:lnTo>
                    <a:pt x="122" y="313"/>
                  </a:lnTo>
                  <a:lnTo>
                    <a:pt x="123" y="310"/>
                  </a:lnTo>
                  <a:lnTo>
                    <a:pt x="125" y="309"/>
                  </a:lnTo>
                  <a:lnTo>
                    <a:pt x="125" y="310"/>
                  </a:lnTo>
                  <a:lnTo>
                    <a:pt x="125" y="312"/>
                  </a:lnTo>
                  <a:lnTo>
                    <a:pt x="126" y="313"/>
                  </a:lnTo>
                  <a:lnTo>
                    <a:pt x="128" y="313"/>
                  </a:lnTo>
                  <a:lnTo>
                    <a:pt x="128" y="315"/>
                  </a:lnTo>
                  <a:lnTo>
                    <a:pt x="125" y="316"/>
                  </a:lnTo>
                  <a:lnTo>
                    <a:pt x="125" y="319"/>
                  </a:lnTo>
                  <a:lnTo>
                    <a:pt x="128" y="321"/>
                  </a:lnTo>
                  <a:lnTo>
                    <a:pt x="132" y="322"/>
                  </a:lnTo>
                  <a:lnTo>
                    <a:pt x="134" y="321"/>
                  </a:lnTo>
                  <a:lnTo>
                    <a:pt x="140" y="318"/>
                  </a:lnTo>
                  <a:lnTo>
                    <a:pt x="143" y="316"/>
                  </a:lnTo>
                  <a:lnTo>
                    <a:pt x="143" y="315"/>
                  </a:lnTo>
                  <a:lnTo>
                    <a:pt x="141" y="312"/>
                  </a:lnTo>
                  <a:lnTo>
                    <a:pt x="141" y="312"/>
                  </a:lnTo>
                  <a:lnTo>
                    <a:pt x="144" y="312"/>
                  </a:lnTo>
                  <a:lnTo>
                    <a:pt x="149" y="312"/>
                  </a:lnTo>
                  <a:lnTo>
                    <a:pt x="152" y="310"/>
                  </a:lnTo>
                  <a:lnTo>
                    <a:pt x="155" y="309"/>
                  </a:lnTo>
                  <a:lnTo>
                    <a:pt x="155" y="313"/>
                  </a:lnTo>
                  <a:lnTo>
                    <a:pt x="156" y="315"/>
                  </a:lnTo>
                  <a:lnTo>
                    <a:pt x="159" y="316"/>
                  </a:lnTo>
                  <a:lnTo>
                    <a:pt x="164" y="316"/>
                  </a:lnTo>
                  <a:lnTo>
                    <a:pt x="164" y="315"/>
                  </a:lnTo>
                  <a:lnTo>
                    <a:pt x="165" y="309"/>
                  </a:lnTo>
                  <a:lnTo>
                    <a:pt x="167" y="307"/>
                  </a:lnTo>
                  <a:lnTo>
                    <a:pt x="170" y="307"/>
                  </a:lnTo>
                  <a:lnTo>
                    <a:pt x="174" y="307"/>
                  </a:lnTo>
                  <a:lnTo>
                    <a:pt x="171" y="307"/>
                  </a:lnTo>
                  <a:lnTo>
                    <a:pt x="170" y="309"/>
                  </a:lnTo>
                  <a:lnTo>
                    <a:pt x="170" y="312"/>
                  </a:lnTo>
                  <a:lnTo>
                    <a:pt x="171" y="315"/>
                  </a:lnTo>
                  <a:lnTo>
                    <a:pt x="170" y="315"/>
                  </a:lnTo>
                  <a:lnTo>
                    <a:pt x="170" y="313"/>
                  </a:lnTo>
                  <a:lnTo>
                    <a:pt x="170" y="313"/>
                  </a:lnTo>
                  <a:lnTo>
                    <a:pt x="170" y="313"/>
                  </a:lnTo>
                  <a:lnTo>
                    <a:pt x="168" y="315"/>
                  </a:lnTo>
                  <a:lnTo>
                    <a:pt x="168" y="315"/>
                  </a:lnTo>
                  <a:lnTo>
                    <a:pt x="168" y="316"/>
                  </a:lnTo>
                  <a:lnTo>
                    <a:pt x="170" y="316"/>
                  </a:lnTo>
                  <a:lnTo>
                    <a:pt x="170" y="318"/>
                  </a:lnTo>
                  <a:lnTo>
                    <a:pt x="168" y="321"/>
                  </a:lnTo>
                  <a:lnTo>
                    <a:pt x="170" y="324"/>
                  </a:lnTo>
                  <a:lnTo>
                    <a:pt x="171" y="330"/>
                  </a:lnTo>
                  <a:lnTo>
                    <a:pt x="171" y="330"/>
                  </a:lnTo>
                  <a:lnTo>
                    <a:pt x="170" y="331"/>
                  </a:lnTo>
                  <a:lnTo>
                    <a:pt x="170" y="331"/>
                  </a:lnTo>
                  <a:lnTo>
                    <a:pt x="170" y="333"/>
                  </a:lnTo>
                  <a:lnTo>
                    <a:pt x="171" y="333"/>
                  </a:lnTo>
                  <a:lnTo>
                    <a:pt x="174" y="336"/>
                  </a:lnTo>
                  <a:lnTo>
                    <a:pt x="176" y="336"/>
                  </a:lnTo>
                  <a:lnTo>
                    <a:pt x="179" y="336"/>
                  </a:lnTo>
                  <a:lnTo>
                    <a:pt x="182" y="333"/>
                  </a:lnTo>
                  <a:lnTo>
                    <a:pt x="185" y="333"/>
                  </a:lnTo>
                  <a:lnTo>
                    <a:pt x="185" y="334"/>
                  </a:lnTo>
                  <a:lnTo>
                    <a:pt x="183" y="334"/>
                  </a:lnTo>
                  <a:lnTo>
                    <a:pt x="183" y="336"/>
                  </a:lnTo>
                  <a:lnTo>
                    <a:pt x="183" y="336"/>
                  </a:lnTo>
                  <a:lnTo>
                    <a:pt x="183" y="339"/>
                  </a:lnTo>
                  <a:lnTo>
                    <a:pt x="185" y="337"/>
                  </a:lnTo>
                  <a:lnTo>
                    <a:pt x="185" y="339"/>
                  </a:lnTo>
                  <a:lnTo>
                    <a:pt x="183" y="343"/>
                  </a:lnTo>
                  <a:lnTo>
                    <a:pt x="185" y="343"/>
                  </a:lnTo>
                  <a:lnTo>
                    <a:pt x="185" y="342"/>
                  </a:lnTo>
                  <a:lnTo>
                    <a:pt x="185" y="342"/>
                  </a:lnTo>
                  <a:lnTo>
                    <a:pt x="185" y="343"/>
                  </a:lnTo>
                  <a:lnTo>
                    <a:pt x="186" y="343"/>
                  </a:lnTo>
                  <a:lnTo>
                    <a:pt x="189" y="331"/>
                  </a:lnTo>
                  <a:lnTo>
                    <a:pt x="189" y="328"/>
                  </a:lnTo>
                  <a:lnTo>
                    <a:pt x="191" y="328"/>
                  </a:lnTo>
                  <a:lnTo>
                    <a:pt x="195" y="330"/>
                  </a:lnTo>
                  <a:lnTo>
                    <a:pt x="201" y="331"/>
                  </a:lnTo>
                  <a:lnTo>
                    <a:pt x="208" y="331"/>
                  </a:lnTo>
                  <a:lnTo>
                    <a:pt x="211" y="328"/>
                  </a:lnTo>
                  <a:lnTo>
                    <a:pt x="215" y="331"/>
                  </a:lnTo>
                  <a:lnTo>
                    <a:pt x="218" y="333"/>
                  </a:lnTo>
                  <a:lnTo>
                    <a:pt x="220" y="333"/>
                  </a:lnTo>
                  <a:lnTo>
                    <a:pt x="221" y="330"/>
                  </a:lnTo>
                  <a:lnTo>
                    <a:pt x="223" y="327"/>
                  </a:lnTo>
                  <a:lnTo>
                    <a:pt x="226" y="325"/>
                  </a:lnTo>
                  <a:lnTo>
                    <a:pt x="227" y="324"/>
                  </a:lnTo>
                  <a:lnTo>
                    <a:pt x="224" y="330"/>
                  </a:lnTo>
                  <a:lnTo>
                    <a:pt x="224" y="333"/>
                  </a:lnTo>
                  <a:lnTo>
                    <a:pt x="226" y="334"/>
                  </a:lnTo>
                  <a:lnTo>
                    <a:pt x="229" y="334"/>
                  </a:lnTo>
                  <a:lnTo>
                    <a:pt x="238" y="336"/>
                  </a:lnTo>
                  <a:lnTo>
                    <a:pt x="239" y="337"/>
                  </a:lnTo>
                  <a:lnTo>
                    <a:pt x="256" y="342"/>
                  </a:lnTo>
                  <a:lnTo>
                    <a:pt x="260" y="343"/>
                  </a:lnTo>
                  <a:lnTo>
                    <a:pt x="260" y="343"/>
                  </a:lnTo>
                  <a:lnTo>
                    <a:pt x="262" y="342"/>
                  </a:lnTo>
                  <a:lnTo>
                    <a:pt x="265" y="339"/>
                  </a:lnTo>
                  <a:lnTo>
                    <a:pt x="266" y="336"/>
                  </a:lnTo>
                  <a:lnTo>
                    <a:pt x="263" y="336"/>
                  </a:lnTo>
                  <a:lnTo>
                    <a:pt x="263" y="334"/>
                  </a:lnTo>
                  <a:lnTo>
                    <a:pt x="263" y="331"/>
                  </a:lnTo>
                  <a:lnTo>
                    <a:pt x="265" y="330"/>
                  </a:lnTo>
                  <a:lnTo>
                    <a:pt x="265" y="330"/>
                  </a:lnTo>
                  <a:lnTo>
                    <a:pt x="266" y="333"/>
                  </a:lnTo>
                  <a:lnTo>
                    <a:pt x="268" y="336"/>
                  </a:lnTo>
                  <a:lnTo>
                    <a:pt x="274" y="342"/>
                  </a:lnTo>
                  <a:lnTo>
                    <a:pt x="281" y="354"/>
                  </a:lnTo>
                  <a:lnTo>
                    <a:pt x="280" y="352"/>
                  </a:lnTo>
                  <a:lnTo>
                    <a:pt x="280" y="352"/>
                  </a:lnTo>
                  <a:lnTo>
                    <a:pt x="278" y="352"/>
                  </a:lnTo>
                  <a:lnTo>
                    <a:pt x="277" y="352"/>
                  </a:lnTo>
                  <a:lnTo>
                    <a:pt x="277" y="354"/>
                  </a:lnTo>
                  <a:lnTo>
                    <a:pt x="275" y="354"/>
                  </a:lnTo>
                  <a:lnTo>
                    <a:pt x="274" y="354"/>
                  </a:lnTo>
                  <a:lnTo>
                    <a:pt x="272" y="352"/>
                  </a:lnTo>
                  <a:lnTo>
                    <a:pt x="272" y="354"/>
                  </a:lnTo>
                  <a:lnTo>
                    <a:pt x="275" y="355"/>
                  </a:lnTo>
                  <a:lnTo>
                    <a:pt x="275" y="358"/>
                  </a:lnTo>
                  <a:lnTo>
                    <a:pt x="275" y="361"/>
                  </a:lnTo>
                  <a:lnTo>
                    <a:pt x="278" y="363"/>
                  </a:lnTo>
                  <a:lnTo>
                    <a:pt x="278" y="361"/>
                  </a:lnTo>
                  <a:lnTo>
                    <a:pt x="278" y="360"/>
                  </a:lnTo>
                  <a:lnTo>
                    <a:pt x="278" y="357"/>
                  </a:lnTo>
                  <a:lnTo>
                    <a:pt x="280" y="358"/>
                  </a:lnTo>
                  <a:lnTo>
                    <a:pt x="284" y="366"/>
                  </a:lnTo>
                  <a:lnTo>
                    <a:pt x="289" y="372"/>
                  </a:lnTo>
                  <a:lnTo>
                    <a:pt x="290" y="373"/>
                  </a:lnTo>
                  <a:lnTo>
                    <a:pt x="290" y="375"/>
                  </a:lnTo>
                  <a:lnTo>
                    <a:pt x="292" y="376"/>
                  </a:lnTo>
                  <a:lnTo>
                    <a:pt x="292" y="376"/>
                  </a:lnTo>
                  <a:lnTo>
                    <a:pt x="293" y="378"/>
                  </a:lnTo>
                  <a:lnTo>
                    <a:pt x="295" y="376"/>
                  </a:lnTo>
                  <a:lnTo>
                    <a:pt x="295" y="375"/>
                  </a:lnTo>
                  <a:lnTo>
                    <a:pt x="293" y="372"/>
                  </a:lnTo>
                  <a:lnTo>
                    <a:pt x="293" y="370"/>
                  </a:lnTo>
                  <a:lnTo>
                    <a:pt x="293" y="369"/>
                  </a:lnTo>
                  <a:lnTo>
                    <a:pt x="295" y="370"/>
                  </a:lnTo>
                  <a:lnTo>
                    <a:pt x="296" y="369"/>
                  </a:lnTo>
                  <a:lnTo>
                    <a:pt x="296" y="370"/>
                  </a:lnTo>
                  <a:lnTo>
                    <a:pt x="296" y="373"/>
                  </a:lnTo>
                  <a:lnTo>
                    <a:pt x="296" y="375"/>
                  </a:lnTo>
                  <a:lnTo>
                    <a:pt x="299" y="378"/>
                  </a:lnTo>
                  <a:lnTo>
                    <a:pt x="299" y="379"/>
                  </a:lnTo>
                  <a:lnTo>
                    <a:pt x="301" y="381"/>
                  </a:lnTo>
                  <a:lnTo>
                    <a:pt x="296" y="379"/>
                  </a:lnTo>
                  <a:lnTo>
                    <a:pt x="296" y="382"/>
                  </a:lnTo>
                  <a:lnTo>
                    <a:pt x="296" y="385"/>
                  </a:lnTo>
                  <a:lnTo>
                    <a:pt x="296" y="388"/>
                  </a:lnTo>
                  <a:lnTo>
                    <a:pt x="299" y="388"/>
                  </a:lnTo>
                  <a:lnTo>
                    <a:pt x="301" y="388"/>
                  </a:lnTo>
                  <a:lnTo>
                    <a:pt x="301" y="390"/>
                  </a:lnTo>
                  <a:lnTo>
                    <a:pt x="299" y="391"/>
                  </a:lnTo>
                  <a:lnTo>
                    <a:pt x="299" y="393"/>
                  </a:lnTo>
                  <a:lnTo>
                    <a:pt x="301" y="394"/>
                  </a:lnTo>
                  <a:lnTo>
                    <a:pt x="302" y="394"/>
                  </a:lnTo>
                  <a:lnTo>
                    <a:pt x="302" y="393"/>
                  </a:lnTo>
                  <a:lnTo>
                    <a:pt x="304" y="393"/>
                  </a:lnTo>
                  <a:lnTo>
                    <a:pt x="305" y="393"/>
                  </a:lnTo>
                  <a:lnTo>
                    <a:pt x="307" y="394"/>
                  </a:lnTo>
                  <a:lnTo>
                    <a:pt x="307" y="396"/>
                  </a:lnTo>
                  <a:lnTo>
                    <a:pt x="305" y="399"/>
                  </a:lnTo>
                  <a:lnTo>
                    <a:pt x="304" y="402"/>
                  </a:lnTo>
                  <a:lnTo>
                    <a:pt x="304" y="405"/>
                  </a:lnTo>
                  <a:lnTo>
                    <a:pt x="305" y="407"/>
                  </a:lnTo>
                  <a:lnTo>
                    <a:pt x="307" y="408"/>
                  </a:lnTo>
                  <a:lnTo>
                    <a:pt x="308" y="410"/>
                  </a:lnTo>
                  <a:lnTo>
                    <a:pt x="307" y="413"/>
                  </a:lnTo>
                  <a:lnTo>
                    <a:pt x="308" y="414"/>
                  </a:lnTo>
                  <a:lnTo>
                    <a:pt x="310" y="414"/>
                  </a:lnTo>
                  <a:lnTo>
                    <a:pt x="314" y="417"/>
                  </a:lnTo>
                  <a:lnTo>
                    <a:pt x="314" y="414"/>
                  </a:lnTo>
                  <a:lnTo>
                    <a:pt x="317" y="413"/>
                  </a:lnTo>
                  <a:lnTo>
                    <a:pt x="325" y="414"/>
                  </a:lnTo>
                  <a:lnTo>
                    <a:pt x="323" y="417"/>
                  </a:lnTo>
                  <a:lnTo>
                    <a:pt x="319" y="419"/>
                  </a:lnTo>
                  <a:lnTo>
                    <a:pt x="317" y="420"/>
                  </a:lnTo>
                  <a:lnTo>
                    <a:pt x="319" y="423"/>
                  </a:lnTo>
                  <a:lnTo>
                    <a:pt x="323" y="425"/>
                  </a:lnTo>
                  <a:lnTo>
                    <a:pt x="329" y="425"/>
                  </a:lnTo>
                  <a:lnTo>
                    <a:pt x="334" y="423"/>
                  </a:lnTo>
                  <a:lnTo>
                    <a:pt x="335" y="423"/>
                  </a:lnTo>
                  <a:lnTo>
                    <a:pt x="337" y="425"/>
                  </a:lnTo>
                  <a:lnTo>
                    <a:pt x="338" y="426"/>
                  </a:lnTo>
                  <a:lnTo>
                    <a:pt x="340" y="429"/>
                  </a:lnTo>
                  <a:lnTo>
                    <a:pt x="345" y="428"/>
                  </a:lnTo>
                  <a:lnTo>
                    <a:pt x="363" y="431"/>
                  </a:lnTo>
                  <a:lnTo>
                    <a:pt x="367" y="431"/>
                  </a:lnTo>
                  <a:lnTo>
                    <a:pt x="370" y="431"/>
                  </a:lnTo>
                  <a:lnTo>
                    <a:pt x="370" y="434"/>
                  </a:lnTo>
                  <a:lnTo>
                    <a:pt x="372" y="434"/>
                  </a:lnTo>
                  <a:lnTo>
                    <a:pt x="379" y="437"/>
                  </a:lnTo>
                  <a:lnTo>
                    <a:pt x="381" y="438"/>
                  </a:lnTo>
                  <a:lnTo>
                    <a:pt x="382" y="438"/>
                  </a:lnTo>
                  <a:lnTo>
                    <a:pt x="384" y="437"/>
                  </a:lnTo>
                  <a:lnTo>
                    <a:pt x="385" y="434"/>
                  </a:lnTo>
                  <a:lnTo>
                    <a:pt x="387" y="434"/>
                  </a:lnTo>
                  <a:lnTo>
                    <a:pt x="387" y="431"/>
                  </a:lnTo>
                  <a:lnTo>
                    <a:pt x="387" y="429"/>
                  </a:lnTo>
                  <a:lnTo>
                    <a:pt x="385" y="428"/>
                  </a:lnTo>
                  <a:lnTo>
                    <a:pt x="385" y="419"/>
                  </a:lnTo>
                  <a:lnTo>
                    <a:pt x="385" y="417"/>
                  </a:lnTo>
                  <a:lnTo>
                    <a:pt x="382" y="417"/>
                  </a:lnTo>
                  <a:lnTo>
                    <a:pt x="379" y="420"/>
                  </a:lnTo>
                  <a:lnTo>
                    <a:pt x="378" y="420"/>
                  </a:lnTo>
                  <a:lnTo>
                    <a:pt x="376" y="419"/>
                  </a:lnTo>
                  <a:lnTo>
                    <a:pt x="375" y="416"/>
                  </a:lnTo>
                  <a:lnTo>
                    <a:pt x="376" y="417"/>
                  </a:lnTo>
                  <a:lnTo>
                    <a:pt x="378" y="417"/>
                  </a:lnTo>
                  <a:lnTo>
                    <a:pt x="381" y="416"/>
                  </a:lnTo>
                  <a:lnTo>
                    <a:pt x="378" y="411"/>
                  </a:lnTo>
                  <a:lnTo>
                    <a:pt x="376" y="411"/>
                  </a:lnTo>
                  <a:lnTo>
                    <a:pt x="375" y="410"/>
                  </a:lnTo>
                  <a:lnTo>
                    <a:pt x="375" y="408"/>
                  </a:lnTo>
                  <a:lnTo>
                    <a:pt x="378" y="408"/>
                  </a:lnTo>
                  <a:lnTo>
                    <a:pt x="379" y="408"/>
                  </a:lnTo>
                  <a:lnTo>
                    <a:pt x="379" y="410"/>
                  </a:lnTo>
                  <a:lnTo>
                    <a:pt x="379" y="411"/>
                  </a:lnTo>
                  <a:lnTo>
                    <a:pt x="379" y="411"/>
                  </a:lnTo>
                  <a:lnTo>
                    <a:pt x="379" y="413"/>
                  </a:lnTo>
                  <a:lnTo>
                    <a:pt x="381" y="414"/>
                  </a:lnTo>
                  <a:lnTo>
                    <a:pt x="384" y="411"/>
                  </a:lnTo>
                  <a:lnTo>
                    <a:pt x="388" y="405"/>
                  </a:lnTo>
                  <a:lnTo>
                    <a:pt x="390" y="400"/>
                  </a:lnTo>
                  <a:lnTo>
                    <a:pt x="385" y="393"/>
                  </a:lnTo>
                  <a:lnTo>
                    <a:pt x="385" y="393"/>
                  </a:lnTo>
                  <a:lnTo>
                    <a:pt x="387" y="391"/>
                  </a:lnTo>
                  <a:lnTo>
                    <a:pt x="387" y="388"/>
                  </a:lnTo>
                  <a:lnTo>
                    <a:pt x="385" y="388"/>
                  </a:lnTo>
                  <a:lnTo>
                    <a:pt x="382" y="387"/>
                  </a:lnTo>
                  <a:lnTo>
                    <a:pt x="378" y="384"/>
                  </a:lnTo>
                  <a:lnTo>
                    <a:pt x="378" y="382"/>
                  </a:lnTo>
                  <a:lnTo>
                    <a:pt x="381" y="382"/>
                  </a:lnTo>
                  <a:lnTo>
                    <a:pt x="379" y="381"/>
                  </a:lnTo>
                  <a:lnTo>
                    <a:pt x="379" y="379"/>
                  </a:lnTo>
                  <a:lnTo>
                    <a:pt x="378" y="379"/>
                  </a:lnTo>
                  <a:lnTo>
                    <a:pt x="381" y="379"/>
                  </a:lnTo>
                  <a:lnTo>
                    <a:pt x="382" y="382"/>
                  </a:lnTo>
                  <a:lnTo>
                    <a:pt x="382" y="385"/>
                  </a:lnTo>
                  <a:lnTo>
                    <a:pt x="388" y="387"/>
                  </a:lnTo>
                  <a:lnTo>
                    <a:pt x="391" y="387"/>
                  </a:lnTo>
                  <a:lnTo>
                    <a:pt x="393" y="388"/>
                  </a:lnTo>
                  <a:lnTo>
                    <a:pt x="396" y="388"/>
                  </a:lnTo>
                  <a:lnTo>
                    <a:pt x="405" y="388"/>
                  </a:lnTo>
                  <a:lnTo>
                    <a:pt x="405" y="387"/>
                  </a:lnTo>
                  <a:lnTo>
                    <a:pt x="402" y="385"/>
                  </a:lnTo>
                  <a:lnTo>
                    <a:pt x="402" y="385"/>
                  </a:lnTo>
                  <a:lnTo>
                    <a:pt x="400" y="384"/>
                  </a:lnTo>
                  <a:lnTo>
                    <a:pt x="400" y="381"/>
                  </a:lnTo>
                  <a:lnTo>
                    <a:pt x="400" y="381"/>
                  </a:lnTo>
                  <a:lnTo>
                    <a:pt x="403" y="385"/>
                  </a:lnTo>
                  <a:lnTo>
                    <a:pt x="406" y="382"/>
                  </a:lnTo>
                  <a:lnTo>
                    <a:pt x="409" y="373"/>
                  </a:lnTo>
                  <a:lnTo>
                    <a:pt x="411" y="385"/>
                  </a:lnTo>
                  <a:lnTo>
                    <a:pt x="412" y="391"/>
                  </a:lnTo>
                  <a:lnTo>
                    <a:pt x="417" y="388"/>
                  </a:lnTo>
                  <a:lnTo>
                    <a:pt x="418" y="388"/>
                  </a:lnTo>
                  <a:lnTo>
                    <a:pt x="418" y="390"/>
                  </a:lnTo>
                  <a:lnTo>
                    <a:pt x="417" y="391"/>
                  </a:lnTo>
                  <a:lnTo>
                    <a:pt x="415" y="393"/>
                  </a:lnTo>
                  <a:lnTo>
                    <a:pt x="412" y="393"/>
                  </a:lnTo>
                  <a:lnTo>
                    <a:pt x="411" y="393"/>
                  </a:lnTo>
                  <a:lnTo>
                    <a:pt x="409" y="394"/>
                  </a:lnTo>
                  <a:lnTo>
                    <a:pt x="408" y="396"/>
                  </a:lnTo>
                  <a:lnTo>
                    <a:pt x="408" y="396"/>
                  </a:lnTo>
                  <a:lnTo>
                    <a:pt x="406" y="397"/>
                  </a:lnTo>
                  <a:lnTo>
                    <a:pt x="406" y="400"/>
                  </a:lnTo>
                  <a:lnTo>
                    <a:pt x="408" y="403"/>
                  </a:lnTo>
                  <a:lnTo>
                    <a:pt x="412" y="403"/>
                  </a:lnTo>
                  <a:lnTo>
                    <a:pt x="412" y="405"/>
                  </a:lnTo>
                  <a:lnTo>
                    <a:pt x="412" y="405"/>
                  </a:lnTo>
                  <a:lnTo>
                    <a:pt x="412" y="405"/>
                  </a:lnTo>
                  <a:lnTo>
                    <a:pt x="411" y="405"/>
                  </a:lnTo>
                  <a:lnTo>
                    <a:pt x="412" y="407"/>
                  </a:lnTo>
                  <a:lnTo>
                    <a:pt x="414" y="407"/>
                  </a:lnTo>
                  <a:lnTo>
                    <a:pt x="417" y="407"/>
                  </a:lnTo>
                  <a:lnTo>
                    <a:pt x="418" y="407"/>
                  </a:lnTo>
                  <a:lnTo>
                    <a:pt x="415" y="413"/>
                  </a:lnTo>
                  <a:lnTo>
                    <a:pt x="415" y="414"/>
                  </a:lnTo>
                  <a:lnTo>
                    <a:pt x="417" y="414"/>
                  </a:lnTo>
                  <a:lnTo>
                    <a:pt x="420" y="416"/>
                  </a:lnTo>
                  <a:lnTo>
                    <a:pt x="423" y="417"/>
                  </a:lnTo>
                  <a:lnTo>
                    <a:pt x="424" y="419"/>
                  </a:lnTo>
                  <a:lnTo>
                    <a:pt x="421" y="417"/>
                  </a:lnTo>
                  <a:lnTo>
                    <a:pt x="420" y="419"/>
                  </a:lnTo>
                  <a:lnTo>
                    <a:pt x="418" y="420"/>
                  </a:lnTo>
                  <a:lnTo>
                    <a:pt x="417" y="422"/>
                  </a:lnTo>
                  <a:lnTo>
                    <a:pt x="417" y="423"/>
                  </a:lnTo>
                  <a:lnTo>
                    <a:pt x="418" y="425"/>
                  </a:lnTo>
                  <a:lnTo>
                    <a:pt x="420" y="425"/>
                  </a:lnTo>
                  <a:lnTo>
                    <a:pt x="421" y="426"/>
                  </a:lnTo>
                  <a:lnTo>
                    <a:pt x="432" y="434"/>
                  </a:lnTo>
                  <a:lnTo>
                    <a:pt x="432" y="435"/>
                  </a:lnTo>
                  <a:lnTo>
                    <a:pt x="430" y="435"/>
                  </a:lnTo>
                  <a:lnTo>
                    <a:pt x="430" y="437"/>
                  </a:lnTo>
                  <a:lnTo>
                    <a:pt x="433" y="438"/>
                  </a:lnTo>
                  <a:lnTo>
                    <a:pt x="436" y="441"/>
                  </a:lnTo>
                  <a:lnTo>
                    <a:pt x="438" y="443"/>
                  </a:lnTo>
                  <a:lnTo>
                    <a:pt x="438" y="446"/>
                  </a:lnTo>
                  <a:lnTo>
                    <a:pt x="438" y="447"/>
                  </a:lnTo>
                  <a:lnTo>
                    <a:pt x="438" y="450"/>
                  </a:lnTo>
                  <a:lnTo>
                    <a:pt x="438" y="452"/>
                  </a:lnTo>
                  <a:lnTo>
                    <a:pt x="435" y="453"/>
                  </a:lnTo>
                  <a:lnTo>
                    <a:pt x="436" y="455"/>
                  </a:lnTo>
                  <a:lnTo>
                    <a:pt x="438" y="456"/>
                  </a:lnTo>
                  <a:lnTo>
                    <a:pt x="438" y="456"/>
                  </a:lnTo>
                  <a:lnTo>
                    <a:pt x="447" y="464"/>
                  </a:lnTo>
                  <a:lnTo>
                    <a:pt x="447" y="465"/>
                  </a:lnTo>
                  <a:lnTo>
                    <a:pt x="445" y="471"/>
                  </a:lnTo>
                  <a:lnTo>
                    <a:pt x="447" y="476"/>
                  </a:lnTo>
                  <a:lnTo>
                    <a:pt x="451" y="479"/>
                  </a:lnTo>
                  <a:lnTo>
                    <a:pt x="453" y="482"/>
                  </a:lnTo>
                  <a:lnTo>
                    <a:pt x="453" y="485"/>
                  </a:lnTo>
                  <a:lnTo>
                    <a:pt x="453" y="488"/>
                  </a:lnTo>
                  <a:lnTo>
                    <a:pt x="451" y="489"/>
                  </a:lnTo>
                  <a:lnTo>
                    <a:pt x="450" y="491"/>
                  </a:lnTo>
                  <a:lnTo>
                    <a:pt x="448" y="492"/>
                  </a:lnTo>
                  <a:lnTo>
                    <a:pt x="448" y="494"/>
                  </a:lnTo>
                  <a:lnTo>
                    <a:pt x="450" y="498"/>
                  </a:lnTo>
                  <a:lnTo>
                    <a:pt x="448" y="500"/>
                  </a:lnTo>
                  <a:lnTo>
                    <a:pt x="448" y="500"/>
                  </a:lnTo>
                  <a:lnTo>
                    <a:pt x="447" y="501"/>
                  </a:lnTo>
                  <a:lnTo>
                    <a:pt x="447" y="503"/>
                  </a:lnTo>
                  <a:lnTo>
                    <a:pt x="450" y="504"/>
                  </a:lnTo>
                  <a:lnTo>
                    <a:pt x="451" y="504"/>
                  </a:lnTo>
                  <a:lnTo>
                    <a:pt x="453" y="504"/>
                  </a:lnTo>
                  <a:lnTo>
                    <a:pt x="454" y="506"/>
                  </a:lnTo>
                  <a:lnTo>
                    <a:pt x="456" y="506"/>
                  </a:lnTo>
                  <a:lnTo>
                    <a:pt x="459" y="510"/>
                  </a:lnTo>
                  <a:lnTo>
                    <a:pt x="462" y="512"/>
                  </a:lnTo>
                  <a:lnTo>
                    <a:pt x="465" y="509"/>
                  </a:lnTo>
                  <a:lnTo>
                    <a:pt x="466" y="509"/>
                  </a:lnTo>
                  <a:lnTo>
                    <a:pt x="466" y="510"/>
                  </a:lnTo>
                  <a:lnTo>
                    <a:pt x="468" y="510"/>
                  </a:lnTo>
                  <a:lnTo>
                    <a:pt x="469" y="510"/>
                  </a:lnTo>
                  <a:lnTo>
                    <a:pt x="469" y="509"/>
                  </a:lnTo>
                  <a:lnTo>
                    <a:pt x="471" y="509"/>
                  </a:lnTo>
                  <a:lnTo>
                    <a:pt x="475" y="509"/>
                  </a:lnTo>
                  <a:lnTo>
                    <a:pt x="492" y="507"/>
                  </a:lnTo>
                  <a:lnTo>
                    <a:pt x="515" y="500"/>
                  </a:lnTo>
                  <a:lnTo>
                    <a:pt x="539" y="495"/>
                  </a:lnTo>
                  <a:lnTo>
                    <a:pt x="542" y="495"/>
                  </a:lnTo>
                  <a:lnTo>
                    <a:pt x="545" y="495"/>
                  </a:lnTo>
                  <a:lnTo>
                    <a:pt x="546" y="495"/>
                  </a:lnTo>
                  <a:lnTo>
                    <a:pt x="548" y="494"/>
                  </a:lnTo>
                  <a:lnTo>
                    <a:pt x="548" y="494"/>
                  </a:lnTo>
                  <a:lnTo>
                    <a:pt x="548" y="492"/>
                  </a:lnTo>
                  <a:lnTo>
                    <a:pt x="549" y="489"/>
                  </a:lnTo>
                  <a:lnTo>
                    <a:pt x="551" y="488"/>
                  </a:lnTo>
                  <a:lnTo>
                    <a:pt x="552" y="488"/>
                  </a:lnTo>
                  <a:lnTo>
                    <a:pt x="554" y="486"/>
                  </a:lnTo>
                  <a:lnTo>
                    <a:pt x="554" y="485"/>
                  </a:lnTo>
                  <a:lnTo>
                    <a:pt x="554" y="483"/>
                  </a:lnTo>
                  <a:lnTo>
                    <a:pt x="555" y="482"/>
                  </a:lnTo>
                  <a:lnTo>
                    <a:pt x="557" y="482"/>
                  </a:lnTo>
                  <a:lnTo>
                    <a:pt x="558" y="480"/>
                  </a:lnTo>
                  <a:lnTo>
                    <a:pt x="563" y="480"/>
                  </a:lnTo>
                  <a:lnTo>
                    <a:pt x="564" y="477"/>
                  </a:lnTo>
                  <a:lnTo>
                    <a:pt x="560" y="473"/>
                  </a:lnTo>
                  <a:lnTo>
                    <a:pt x="560" y="467"/>
                  </a:lnTo>
                  <a:lnTo>
                    <a:pt x="564" y="462"/>
                  </a:lnTo>
                  <a:lnTo>
                    <a:pt x="579" y="456"/>
                  </a:lnTo>
                  <a:lnTo>
                    <a:pt x="578" y="455"/>
                  </a:lnTo>
                  <a:lnTo>
                    <a:pt x="576" y="456"/>
                  </a:lnTo>
                  <a:lnTo>
                    <a:pt x="573" y="458"/>
                  </a:lnTo>
                  <a:lnTo>
                    <a:pt x="572" y="458"/>
                  </a:lnTo>
                  <a:lnTo>
                    <a:pt x="569" y="459"/>
                  </a:lnTo>
                  <a:lnTo>
                    <a:pt x="569" y="458"/>
                  </a:lnTo>
                  <a:lnTo>
                    <a:pt x="575" y="455"/>
                  </a:lnTo>
                  <a:lnTo>
                    <a:pt x="578" y="453"/>
                  </a:lnTo>
                  <a:lnTo>
                    <a:pt x="579" y="453"/>
                  </a:lnTo>
                  <a:lnTo>
                    <a:pt x="581" y="455"/>
                  </a:lnTo>
                  <a:lnTo>
                    <a:pt x="587" y="456"/>
                  </a:lnTo>
                  <a:lnTo>
                    <a:pt x="588" y="456"/>
                  </a:lnTo>
                  <a:lnTo>
                    <a:pt x="591" y="455"/>
                  </a:lnTo>
                  <a:lnTo>
                    <a:pt x="603" y="455"/>
                  </a:lnTo>
                  <a:lnTo>
                    <a:pt x="617" y="447"/>
                  </a:lnTo>
                  <a:lnTo>
                    <a:pt x="618" y="447"/>
                  </a:lnTo>
                  <a:lnTo>
                    <a:pt x="624" y="446"/>
                  </a:lnTo>
                  <a:lnTo>
                    <a:pt x="626" y="446"/>
                  </a:lnTo>
                  <a:lnTo>
                    <a:pt x="627" y="444"/>
                  </a:lnTo>
                  <a:lnTo>
                    <a:pt x="631" y="435"/>
                  </a:lnTo>
                  <a:lnTo>
                    <a:pt x="631" y="432"/>
                  </a:lnTo>
                  <a:lnTo>
                    <a:pt x="627" y="426"/>
                  </a:lnTo>
                  <a:lnTo>
                    <a:pt x="617" y="410"/>
                  </a:lnTo>
                  <a:lnTo>
                    <a:pt x="596" y="388"/>
                  </a:lnTo>
                  <a:lnTo>
                    <a:pt x="582" y="378"/>
                  </a:lnTo>
                  <a:lnTo>
                    <a:pt x="561" y="364"/>
                  </a:lnTo>
                  <a:lnTo>
                    <a:pt x="558" y="360"/>
                  </a:lnTo>
                  <a:lnTo>
                    <a:pt x="555" y="351"/>
                  </a:lnTo>
                  <a:lnTo>
                    <a:pt x="551" y="345"/>
                  </a:lnTo>
                  <a:lnTo>
                    <a:pt x="543" y="343"/>
                  </a:lnTo>
                  <a:lnTo>
                    <a:pt x="540" y="342"/>
                  </a:lnTo>
                  <a:lnTo>
                    <a:pt x="533" y="339"/>
                  </a:lnTo>
                  <a:lnTo>
                    <a:pt x="530" y="339"/>
                  </a:lnTo>
                  <a:lnTo>
                    <a:pt x="528" y="337"/>
                  </a:lnTo>
                  <a:lnTo>
                    <a:pt x="527" y="333"/>
                  </a:lnTo>
                  <a:lnTo>
                    <a:pt x="525" y="330"/>
                  </a:lnTo>
                  <a:lnTo>
                    <a:pt x="521" y="328"/>
                  </a:lnTo>
                  <a:lnTo>
                    <a:pt x="522" y="325"/>
                  </a:lnTo>
                  <a:lnTo>
                    <a:pt x="522" y="324"/>
                  </a:lnTo>
                  <a:lnTo>
                    <a:pt x="521" y="304"/>
                  </a:lnTo>
                  <a:lnTo>
                    <a:pt x="521" y="300"/>
                  </a:lnTo>
                  <a:lnTo>
                    <a:pt x="533" y="286"/>
                  </a:lnTo>
                  <a:lnTo>
                    <a:pt x="536" y="283"/>
                  </a:lnTo>
                  <a:lnTo>
                    <a:pt x="537" y="282"/>
                  </a:lnTo>
                  <a:lnTo>
                    <a:pt x="537" y="282"/>
                  </a:lnTo>
                  <a:lnTo>
                    <a:pt x="537" y="280"/>
                  </a:lnTo>
                  <a:lnTo>
                    <a:pt x="539" y="280"/>
                  </a:lnTo>
                  <a:lnTo>
                    <a:pt x="537" y="280"/>
                  </a:lnTo>
                  <a:lnTo>
                    <a:pt x="539" y="282"/>
                  </a:lnTo>
                  <a:lnTo>
                    <a:pt x="542" y="283"/>
                  </a:lnTo>
                  <a:lnTo>
                    <a:pt x="548" y="285"/>
                  </a:lnTo>
                  <a:lnTo>
                    <a:pt x="549" y="283"/>
                  </a:lnTo>
                  <a:lnTo>
                    <a:pt x="552" y="282"/>
                  </a:lnTo>
                  <a:lnTo>
                    <a:pt x="554" y="280"/>
                  </a:lnTo>
                  <a:lnTo>
                    <a:pt x="555" y="282"/>
                  </a:lnTo>
                  <a:lnTo>
                    <a:pt x="558" y="282"/>
                  </a:lnTo>
                  <a:lnTo>
                    <a:pt x="560" y="282"/>
                  </a:lnTo>
                  <a:lnTo>
                    <a:pt x="569" y="280"/>
                  </a:lnTo>
                  <a:lnTo>
                    <a:pt x="575" y="277"/>
                  </a:lnTo>
                  <a:lnTo>
                    <a:pt x="588" y="268"/>
                  </a:lnTo>
                  <a:lnTo>
                    <a:pt x="596" y="262"/>
                  </a:lnTo>
                  <a:lnTo>
                    <a:pt x="617" y="245"/>
                  </a:lnTo>
                  <a:lnTo>
                    <a:pt x="621" y="242"/>
                  </a:lnTo>
                  <a:lnTo>
                    <a:pt x="621" y="241"/>
                  </a:lnTo>
                  <a:lnTo>
                    <a:pt x="623" y="239"/>
                  </a:lnTo>
                  <a:lnTo>
                    <a:pt x="624" y="236"/>
                  </a:lnTo>
                  <a:lnTo>
                    <a:pt x="624" y="235"/>
                  </a:lnTo>
                  <a:lnTo>
                    <a:pt x="627" y="235"/>
                  </a:lnTo>
                  <a:lnTo>
                    <a:pt x="627" y="233"/>
                  </a:lnTo>
                  <a:lnTo>
                    <a:pt x="631" y="230"/>
                  </a:lnTo>
                  <a:lnTo>
                    <a:pt x="632" y="230"/>
                  </a:lnTo>
                  <a:lnTo>
                    <a:pt x="634" y="229"/>
                  </a:lnTo>
                  <a:lnTo>
                    <a:pt x="635" y="229"/>
                  </a:lnTo>
                  <a:lnTo>
                    <a:pt x="635" y="227"/>
                  </a:lnTo>
                  <a:lnTo>
                    <a:pt x="635" y="226"/>
                  </a:lnTo>
                  <a:lnTo>
                    <a:pt x="637" y="226"/>
                  </a:lnTo>
                  <a:lnTo>
                    <a:pt x="647" y="220"/>
                  </a:lnTo>
                  <a:lnTo>
                    <a:pt x="650" y="220"/>
                  </a:lnTo>
                  <a:lnTo>
                    <a:pt x="650" y="218"/>
                  </a:lnTo>
                  <a:lnTo>
                    <a:pt x="653" y="215"/>
                  </a:lnTo>
                  <a:lnTo>
                    <a:pt x="659" y="212"/>
                  </a:lnTo>
                  <a:lnTo>
                    <a:pt x="659" y="211"/>
                  </a:lnTo>
                  <a:lnTo>
                    <a:pt x="659" y="211"/>
                  </a:lnTo>
                  <a:lnTo>
                    <a:pt x="659" y="211"/>
                  </a:lnTo>
                  <a:lnTo>
                    <a:pt x="658" y="211"/>
                  </a:lnTo>
                  <a:lnTo>
                    <a:pt x="659" y="209"/>
                  </a:lnTo>
                  <a:lnTo>
                    <a:pt x="659" y="209"/>
                  </a:lnTo>
                  <a:lnTo>
                    <a:pt x="659" y="208"/>
                  </a:lnTo>
                  <a:lnTo>
                    <a:pt x="655" y="208"/>
                  </a:lnTo>
                  <a:lnTo>
                    <a:pt x="641" y="206"/>
                  </a:lnTo>
                  <a:lnTo>
                    <a:pt x="641" y="205"/>
                  </a:lnTo>
                  <a:lnTo>
                    <a:pt x="647" y="202"/>
                  </a:lnTo>
                  <a:lnTo>
                    <a:pt x="649" y="200"/>
                  </a:lnTo>
                  <a:lnTo>
                    <a:pt x="649" y="200"/>
                  </a:lnTo>
                  <a:lnTo>
                    <a:pt x="649" y="199"/>
                  </a:lnTo>
                  <a:lnTo>
                    <a:pt x="649" y="199"/>
                  </a:lnTo>
                  <a:lnTo>
                    <a:pt x="652" y="197"/>
                  </a:lnTo>
                  <a:lnTo>
                    <a:pt x="653" y="196"/>
                  </a:lnTo>
                  <a:lnTo>
                    <a:pt x="655" y="196"/>
                  </a:lnTo>
                  <a:lnTo>
                    <a:pt x="656" y="194"/>
                  </a:lnTo>
                  <a:lnTo>
                    <a:pt x="656" y="193"/>
                  </a:lnTo>
                  <a:lnTo>
                    <a:pt x="658" y="191"/>
                  </a:lnTo>
                  <a:lnTo>
                    <a:pt x="658" y="188"/>
                  </a:lnTo>
                  <a:lnTo>
                    <a:pt x="658" y="188"/>
                  </a:lnTo>
                  <a:lnTo>
                    <a:pt x="658" y="187"/>
                  </a:lnTo>
                  <a:lnTo>
                    <a:pt x="658" y="185"/>
                  </a:lnTo>
                  <a:lnTo>
                    <a:pt x="658" y="185"/>
                  </a:lnTo>
                  <a:lnTo>
                    <a:pt x="658" y="184"/>
                  </a:lnTo>
                  <a:lnTo>
                    <a:pt x="656" y="184"/>
                  </a:lnTo>
                  <a:lnTo>
                    <a:pt x="656" y="182"/>
                  </a:lnTo>
                  <a:lnTo>
                    <a:pt x="653" y="172"/>
                  </a:lnTo>
                  <a:lnTo>
                    <a:pt x="655" y="167"/>
                  </a:lnTo>
                  <a:lnTo>
                    <a:pt x="655" y="164"/>
                  </a:lnTo>
                  <a:lnTo>
                    <a:pt x="658" y="161"/>
                  </a:lnTo>
                  <a:lnTo>
                    <a:pt x="661" y="158"/>
                  </a:lnTo>
                  <a:lnTo>
                    <a:pt x="664" y="160"/>
                  </a:lnTo>
                  <a:lnTo>
                    <a:pt x="664" y="158"/>
                  </a:lnTo>
                  <a:lnTo>
                    <a:pt x="664" y="157"/>
                  </a:lnTo>
                  <a:lnTo>
                    <a:pt x="662" y="157"/>
                  </a:lnTo>
                  <a:lnTo>
                    <a:pt x="662" y="155"/>
                  </a:lnTo>
                  <a:lnTo>
                    <a:pt x="664" y="155"/>
                  </a:lnTo>
                  <a:lnTo>
                    <a:pt x="664" y="155"/>
                  </a:lnTo>
                  <a:lnTo>
                    <a:pt x="665" y="155"/>
                  </a:lnTo>
                  <a:lnTo>
                    <a:pt x="665" y="157"/>
                  </a:lnTo>
                  <a:lnTo>
                    <a:pt x="667" y="155"/>
                  </a:lnTo>
                  <a:lnTo>
                    <a:pt x="668" y="155"/>
                  </a:lnTo>
                  <a:lnTo>
                    <a:pt x="670" y="157"/>
                  </a:lnTo>
                  <a:lnTo>
                    <a:pt x="673" y="157"/>
                  </a:lnTo>
                  <a:lnTo>
                    <a:pt x="673" y="155"/>
                  </a:lnTo>
                  <a:lnTo>
                    <a:pt x="671" y="154"/>
                  </a:lnTo>
                  <a:lnTo>
                    <a:pt x="674" y="152"/>
                  </a:lnTo>
                  <a:lnTo>
                    <a:pt x="683" y="149"/>
                  </a:lnTo>
                  <a:lnTo>
                    <a:pt x="688" y="151"/>
                  </a:lnTo>
                  <a:lnTo>
                    <a:pt x="691" y="148"/>
                  </a:lnTo>
                  <a:lnTo>
                    <a:pt x="691" y="143"/>
                  </a:lnTo>
                  <a:lnTo>
                    <a:pt x="689" y="139"/>
                  </a:lnTo>
                  <a:lnTo>
                    <a:pt x="689" y="139"/>
                  </a:lnTo>
                  <a:lnTo>
                    <a:pt x="689" y="137"/>
                  </a:lnTo>
                  <a:lnTo>
                    <a:pt x="689" y="137"/>
                  </a:lnTo>
                  <a:lnTo>
                    <a:pt x="689" y="136"/>
                  </a:lnTo>
                  <a:lnTo>
                    <a:pt x="688" y="134"/>
                  </a:lnTo>
                  <a:lnTo>
                    <a:pt x="689" y="134"/>
                  </a:lnTo>
                  <a:lnTo>
                    <a:pt x="691" y="139"/>
                  </a:lnTo>
                  <a:lnTo>
                    <a:pt x="694" y="142"/>
                  </a:lnTo>
                  <a:lnTo>
                    <a:pt x="697" y="145"/>
                  </a:lnTo>
                  <a:lnTo>
                    <a:pt x="700" y="146"/>
                  </a:lnTo>
                  <a:lnTo>
                    <a:pt x="700" y="143"/>
                  </a:lnTo>
                  <a:lnTo>
                    <a:pt x="695" y="139"/>
                  </a:lnTo>
                  <a:lnTo>
                    <a:pt x="697" y="137"/>
                  </a:lnTo>
                  <a:lnTo>
                    <a:pt x="698" y="136"/>
                  </a:lnTo>
                  <a:lnTo>
                    <a:pt x="697" y="134"/>
                  </a:lnTo>
                  <a:lnTo>
                    <a:pt x="697" y="133"/>
                  </a:lnTo>
                  <a:lnTo>
                    <a:pt x="703" y="128"/>
                  </a:lnTo>
                  <a:lnTo>
                    <a:pt x="703" y="128"/>
                  </a:lnTo>
                  <a:lnTo>
                    <a:pt x="704" y="127"/>
                  </a:lnTo>
                  <a:lnTo>
                    <a:pt x="704" y="127"/>
                  </a:lnTo>
                  <a:lnTo>
                    <a:pt x="704" y="125"/>
                  </a:lnTo>
                  <a:lnTo>
                    <a:pt x="706" y="125"/>
                  </a:lnTo>
                  <a:lnTo>
                    <a:pt x="707" y="124"/>
                  </a:lnTo>
                  <a:lnTo>
                    <a:pt x="710" y="124"/>
                  </a:lnTo>
                  <a:lnTo>
                    <a:pt x="713" y="122"/>
                  </a:lnTo>
                  <a:lnTo>
                    <a:pt x="715" y="120"/>
                  </a:lnTo>
                  <a:lnTo>
                    <a:pt x="716" y="120"/>
                  </a:lnTo>
                  <a:lnTo>
                    <a:pt x="719" y="122"/>
                  </a:lnTo>
                  <a:lnTo>
                    <a:pt x="722" y="119"/>
                  </a:lnTo>
                  <a:lnTo>
                    <a:pt x="734" y="119"/>
                  </a:lnTo>
                  <a:lnTo>
                    <a:pt x="739" y="117"/>
                  </a:lnTo>
                  <a:lnTo>
                    <a:pt x="739" y="119"/>
                  </a:lnTo>
                  <a:lnTo>
                    <a:pt x="740" y="119"/>
                  </a:lnTo>
                  <a:lnTo>
                    <a:pt x="745" y="117"/>
                  </a:lnTo>
                  <a:lnTo>
                    <a:pt x="761" y="119"/>
                  </a:lnTo>
                  <a:lnTo>
                    <a:pt x="764" y="117"/>
                  </a:lnTo>
                  <a:lnTo>
                    <a:pt x="766" y="114"/>
                  </a:lnTo>
                  <a:lnTo>
                    <a:pt x="766" y="114"/>
                  </a:lnTo>
                  <a:lnTo>
                    <a:pt x="767" y="116"/>
                  </a:lnTo>
                  <a:lnTo>
                    <a:pt x="767" y="117"/>
                  </a:lnTo>
                  <a:lnTo>
                    <a:pt x="774" y="117"/>
                  </a:lnTo>
                  <a:lnTo>
                    <a:pt x="774" y="119"/>
                  </a:lnTo>
                  <a:lnTo>
                    <a:pt x="778" y="119"/>
                  </a:lnTo>
                  <a:lnTo>
                    <a:pt x="780" y="116"/>
                  </a:lnTo>
                  <a:lnTo>
                    <a:pt x="781" y="113"/>
                  </a:lnTo>
                  <a:lnTo>
                    <a:pt x="783" y="110"/>
                  </a:lnTo>
                  <a:lnTo>
                    <a:pt x="781" y="105"/>
                  </a:lnTo>
                  <a:lnTo>
                    <a:pt x="780" y="104"/>
                  </a:lnTo>
                  <a:lnTo>
                    <a:pt x="777" y="104"/>
                  </a:lnTo>
                  <a:lnTo>
                    <a:pt x="775" y="102"/>
                  </a:lnTo>
                  <a:lnTo>
                    <a:pt x="775" y="101"/>
                  </a:lnTo>
                  <a:lnTo>
                    <a:pt x="777" y="101"/>
                  </a:lnTo>
                  <a:lnTo>
                    <a:pt x="778" y="99"/>
                  </a:lnTo>
                  <a:lnTo>
                    <a:pt x="780" y="99"/>
                  </a:lnTo>
                  <a:lnTo>
                    <a:pt x="781" y="99"/>
                  </a:lnTo>
                  <a:lnTo>
                    <a:pt x="783" y="98"/>
                  </a:lnTo>
                  <a:lnTo>
                    <a:pt x="783" y="96"/>
                  </a:lnTo>
                  <a:lnTo>
                    <a:pt x="783" y="96"/>
                  </a:lnTo>
                  <a:lnTo>
                    <a:pt x="784" y="95"/>
                  </a:lnTo>
                  <a:lnTo>
                    <a:pt x="787" y="92"/>
                  </a:lnTo>
                  <a:lnTo>
                    <a:pt x="787" y="90"/>
                  </a:lnTo>
                  <a:lnTo>
                    <a:pt x="790" y="90"/>
                  </a:lnTo>
                  <a:lnTo>
                    <a:pt x="790" y="90"/>
                  </a:lnTo>
                  <a:lnTo>
                    <a:pt x="790" y="92"/>
                  </a:lnTo>
                  <a:lnTo>
                    <a:pt x="793" y="93"/>
                  </a:lnTo>
                  <a:lnTo>
                    <a:pt x="793" y="92"/>
                  </a:lnTo>
                  <a:lnTo>
                    <a:pt x="796" y="89"/>
                  </a:lnTo>
                  <a:lnTo>
                    <a:pt x="796" y="87"/>
                  </a:lnTo>
                  <a:lnTo>
                    <a:pt x="798" y="87"/>
                  </a:lnTo>
                  <a:lnTo>
                    <a:pt x="801" y="87"/>
                  </a:lnTo>
                  <a:lnTo>
                    <a:pt x="802" y="86"/>
                  </a:lnTo>
                  <a:lnTo>
                    <a:pt x="802" y="87"/>
                  </a:lnTo>
                  <a:lnTo>
                    <a:pt x="799" y="89"/>
                  </a:lnTo>
                  <a:lnTo>
                    <a:pt x="796" y="90"/>
                  </a:lnTo>
                  <a:lnTo>
                    <a:pt x="793" y="93"/>
                  </a:lnTo>
                  <a:lnTo>
                    <a:pt x="792" y="93"/>
                  </a:lnTo>
                  <a:lnTo>
                    <a:pt x="789" y="92"/>
                  </a:lnTo>
                  <a:lnTo>
                    <a:pt x="787" y="92"/>
                  </a:lnTo>
                  <a:lnTo>
                    <a:pt x="787" y="95"/>
                  </a:lnTo>
                  <a:lnTo>
                    <a:pt x="784" y="98"/>
                  </a:lnTo>
                  <a:lnTo>
                    <a:pt x="781" y="101"/>
                  </a:lnTo>
                  <a:lnTo>
                    <a:pt x="778" y="101"/>
                  </a:lnTo>
                  <a:lnTo>
                    <a:pt x="778" y="102"/>
                  </a:lnTo>
                  <a:lnTo>
                    <a:pt x="781" y="102"/>
                  </a:lnTo>
                  <a:lnTo>
                    <a:pt x="783" y="104"/>
                  </a:lnTo>
                  <a:lnTo>
                    <a:pt x="784" y="108"/>
                  </a:lnTo>
                  <a:lnTo>
                    <a:pt x="784" y="111"/>
                  </a:lnTo>
                  <a:lnTo>
                    <a:pt x="784" y="114"/>
                  </a:lnTo>
                  <a:lnTo>
                    <a:pt x="783" y="116"/>
                  </a:lnTo>
                  <a:lnTo>
                    <a:pt x="783" y="116"/>
                  </a:lnTo>
                  <a:lnTo>
                    <a:pt x="783" y="119"/>
                  </a:lnTo>
                  <a:lnTo>
                    <a:pt x="784" y="119"/>
                  </a:lnTo>
                  <a:lnTo>
                    <a:pt x="790" y="122"/>
                  </a:lnTo>
                  <a:lnTo>
                    <a:pt x="801" y="124"/>
                  </a:lnTo>
                  <a:lnTo>
                    <a:pt x="828" y="136"/>
                  </a:lnTo>
                  <a:lnTo>
                    <a:pt x="829" y="139"/>
                  </a:lnTo>
                  <a:lnTo>
                    <a:pt x="831" y="142"/>
                  </a:lnTo>
                  <a:lnTo>
                    <a:pt x="832" y="145"/>
                  </a:lnTo>
                  <a:lnTo>
                    <a:pt x="837" y="149"/>
                  </a:lnTo>
                  <a:lnTo>
                    <a:pt x="838" y="149"/>
                  </a:lnTo>
                  <a:lnTo>
                    <a:pt x="841" y="149"/>
                  </a:lnTo>
                  <a:lnTo>
                    <a:pt x="844" y="148"/>
                  </a:lnTo>
                  <a:lnTo>
                    <a:pt x="846" y="145"/>
                  </a:lnTo>
                  <a:lnTo>
                    <a:pt x="844" y="142"/>
                  </a:lnTo>
                  <a:lnTo>
                    <a:pt x="843" y="139"/>
                  </a:lnTo>
                  <a:lnTo>
                    <a:pt x="846" y="140"/>
                  </a:lnTo>
                  <a:lnTo>
                    <a:pt x="847" y="143"/>
                  </a:lnTo>
                  <a:lnTo>
                    <a:pt x="849" y="145"/>
                  </a:lnTo>
                  <a:lnTo>
                    <a:pt x="852" y="145"/>
                  </a:lnTo>
                  <a:lnTo>
                    <a:pt x="852" y="146"/>
                  </a:lnTo>
                  <a:lnTo>
                    <a:pt x="850" y="146"/>
                  </a:lnTo>
                  <a:lnTo>
                    <a:pt x="850" y="148"/>
                  </a:lnTo>
                  <a:lnTo>
                    <a:pt x="855" y="151"/>
                  </a:lnTo>
                  <a:lnTo>
                    <a:pt x="859" y="158"/>
                  </a:lnTo>
                  <a:lnTo>
                    <a:pt x="864" y="161"/>
                  </a:lnTo>
                  <a:lnTo>
                    <a:pt x="868" y="160"/>
                  </a:lnTo>
                  <a:lnTo>
                    <a:pt x="876" y="167"/>
                  </a:lnTo>
                  <a:lnTo>
                    <a:pt x="879" y="163"/>
                  </a:lnTo>
                  <a:lnTo>
                    <a:pt x="882" y="164"/>
                  </a:lnTo>
                  <a:lnTo>
                    <a:pt x="882" y="161"/>
                  </a:lnTo>
                  <a:lnTo>
                    <a:pt x="880" y="157"/>
                  </a:lnTo>
                  <a:lnTo>
                    <a:pt x="880" y="154"/>
                  </a:lnTo>
                  <a:lnTo>
                    <a:pt x="882" y="154"/>
                  </a:lnTo>
                  <a:lnTo>
                    <a:pt x="883" y="157"/>
                  </a:lnTo>
                  <a:lnTo>
                    <a:pt x="883" y="161"/>
                  </a:lnTo>
                  <a:lnTo>
                    <a:pt x="883" y="164"/>
                  </a:lnTo>
                  <a:lnTo>
                    <a:pt x="880" y="167"/>
                  </a:lnTo>
                  <a:lnTo>
                    <a:pt x="883" y="172"/>
                  </a:lnTo>
                  <a:lnTo>
                    <a:pt x="885" y="175"/>
                  </a:lnTo>
                  <a:lnTo>
                    <a:pt x="886" y="175"/>
                  </a:lnTo>
                  <a:lnTo>
                    <a:pt x="888" y="175"/>
                  </a:lnTo>
                  <a:lnTo>
                    <a:pt x="889" y="173"/>
                  </a:lnTo>
                  <a:lnTo>
                    <a:pt x="891" y="173"/>
                  </a:lnTo>
                  <a:lnTo>
                    <a:pt x="892" y="175"/>
                  </a:lnTo>
                  <a:lnTo>
                    <a:pt x="892" y="173"/>
                  </a:lnTo>
                  <a:lnTo>
                    <a:pt x="894" y="173"/>
                  </a:lnTo>
                  <a:lnTo>
                    <a:pt x="895" y="173"/>
                  </a:lnTo>
                  <a:lnTo>
                    <a:pt x="894" y="173"/>
                  </a:lnTo>
                  <a:lnTo>
                    <a:pt x="894" y="178"/>
                  </a:lnTo>
                  <a:lnTo>
                    <a:pt x="906" y="179"/>
                  </a:lnTo>
                  <a:lnTo>
                    <a:pt x="907" y="187"/>
                  </a:lnTo>
                  <a:lnTo>
                    <a:pt x="907" y="188"/>
                  </a:lnTo>
                  <a:lnTo>
                    <a:pt x="912" y="191"/>
                  </a:lnTo>
                  <a:lnTo>
                    <a:pt x="909" y="191"/>
                  </a:lnTo>
                  <a:lnTo>
                    <a:pt x="907" y="191"/>
                  </a:lnTo>
                  <a:lnTo>
                    <a:pt x="904" y="191"/>
                  </a:lnTo>
                  <a:lnTo>
                    <a:pt x="901" y="191"/>
                  </a:lnTo>
                  <a:lnTo>
                    <a:pt x="904" y="194"/>
                  </a:lnTo>
                  <a:lnTo>
                    <a:pt x="912" y="200"/>
                  </a:lnTo>
                  <a:lnTo>
                    <a:pt x="914" y="205"/>
                  </a:lnTo>
                  <a:lnTo>
                    <a:pt x="912" y="211"/>
                  </a:lnTo>
                  <a:lnTo>
                    <a:pt x="912" y="214"/>
                  </a:lnTo>
                  <a:lnTo>
                    <a:pt x="914" y="217"/>
                  </a:lnTo>
                  <a:lnTo>
                    <a:pt x="917" y="218"/>
                  </a:lnTo>
                  <a:lnTo>
                    <a:pt x="918" y="221"/>
                  </a:lnTo>
                  <a:lnTo>
                    <a:pt x="918" y="218"/>
                  </a:lnTo>
                  <a:lnTo>
                    <a:pt x="918" y="217"/>
                  </a:lnTo>
                  <a:lnTo>
                    <a:pt x="918" y="217"/>
                  </a:lnTo>
                  <a:lnTo>
                    <a:pt x="920" y="215"/>
                  </a:lnTo>
                  <a:lnTo>
                    <a:pt x="921" y="217"/>
                  </a:lnTo>
                  <a:lnTo>
                    <a:pt x="923" y="221"/>
                  </a:lnTo>
                  <a:lnTo>
                    <a:pt x="923" y="224"/>
                  </a:lnTo>
                  <a:lnTo>
                    <a:pt x="923" y="227"/>
                  </a:lnTo>
                  <a:lnTo>
                    <a:pt x="924" y="227"/>
                  </a:lnTo>
                  <a:lnTo>
                    <a:pt x="930" y="233"/>
                  </a:lnTo>
                  <a:lnTo>
                    <a:pt x="932" y="233"/>
                  </a:lnTo>
                  <a:lnTo>
                    <a:pt x="933" y="235"/>
                  </a:lnTo>
                  <a:lnTo>
                    <a:pt x="935" y="235"/>
                  </a:lnTo>
                  <a:lnTo>
                    <a:pt x="936" y="236"/>
                  </a:lnTo>
                  <a:lnTo>
                    <a:pt x="941" y="224"/>
                  </a:lnTo>
                  <a:lnTo>
                    <a:pt x="939" y="221"/>
                  </a:lnTo>
                  <a:lnTo>
                    <a:pt x="935" y="218"/>
                  </a:lnTo>
                  <a:lnTo>
                    <a:pt x="932" y="209"/>
                  </a:lnTo>
                  <a:lnTo>
                    <a:pt x="927" y="200"/>
                  </a:lnTo>
                  <a:lnTo>
                    <a:pt x="927" y="194"/>
                  </a:lnTo>
                  <a:lnTo>
                    <a:pt x="929" y="194"/>
                  </a:lnTo>
                  <a:lnTo>
                    <a:pt x="929" y="199"/>
                  </a:lnTo>
                  <a:lnTo>
                    <a:pt x="930" y="199"/>
                  </a:lnTo>
                  <a:lnTo>
                    <a:pt x="930" y="197"/>
                  </a:lnTo>
                  <a:lnTo>
                    <a:pt x="932" y="197"/>
                  </a:lnTo>
                  <a:lnTo>
                    <a:pt x="932" y="199"/>
                  </a:lnTo>
                  <a:lnTo>
                    <a:pt x="930" y="200"/>
                  </a:lnTo>
                  <a:lnTo>
                    <a:pt x="933" y="203"/>
                  </a:lnTo>
                  <a:lnTo>
                    <a:pt x="936" y="215"/>
                  </a:lnTo>
                  <a:lnTo>
                    <a:pt x="938" y="218"/>
                  </a:lnTo>
                  <a:lnTo>
                    <a:pt x="941" y="217"/>
                  </a:lnTo>
                  <a:lnTo>
                    <a:pt x="944" y="214"/>
                  </a:lnTo>
                  <a:lnTo>
                    <a:pt x="947" y="209"/>
                  </a:lnTo>
                  <a:lnTo>
                    <a:pt x="947" y="206"/>
                  </a:lnTo>
                  <a:lnTo>
                    <a:pt x="948" y="205"/>
                  </a:lnTo>
                  <a:lnTo>
                    <a:pt x="950" y="211"/>
                  </a:lnTo>
                  <a:lnTo>
                    <a:pt x="953" y="214"/>
                  </a:lnTo>
                  <a:lnTo>
                    <a:pt x="956" y="212"/>
                  </a:lnTo>
                  <a:lnTo>
                    <a:pt x="957" y="206"/>
                  </a:lnTo>
                  <a:lnTo>
                    <a:pt x="959" y="206"/>
                  </a:lnTo>
                  <a:lnTo>
                    <a:pt x="959" y="205"/>
                  </a:lnTo>
                  <a:lnTo>
                    <a:pt x="960" y="203"/>
                  </a:lnTo>
                  <a:lnTo>
                    <a:pt x="959" y="202"/>
                  </a:lnTo>
                  <a:lnTo>
                    <a:pt x="962" y="202"/>
                  </a:lnTo>
                  <a:lnTo>
                    <a:pt x="962" y="203"/>
                  </a:lnTo>
                  <a:lnTo>
                    <a:pt x="960" y="208"/>
                  </a:lnTo>
                  <a:lnTo>
                    <a:pt x="960" y="209"/>
                  </a:lnTo>
                  <a:lnTo>
                    <a:pt x="959" y="209"/>
                  </a:lnTo>
                  <a:lnTo>
                    <a:pt x="959" y="209"/>
                  </a:lnTo>
                  <a:lnTo>
                    <a:pt x="959" y="211"/>
                  </a:lnTo>
                  <a:lnTo>
                    <a:pt x="960" y="212"/>
                  </a:lnTo>
                  <a:lnTo>
                    <a:pt x="962" y="212"/>
                  </a:lnTo>
                  <a:lnTo>
                    <a:pt x="963" y="212"/>
                  </a:lnTo>
                  <a:lnTo>
                    <a:pt x="963" y="214"/>
                  </a:lnTo>
                  <a:lnTo>
                    <a:pt x="965" y="214"/>
                  </a:lnTo>
                  <a:lnTo>
                    <a:pt x="966" y="214"/>
                  </a:lnTo>
                  <a:lnTo>
                    <a:pt x="966" y="212"/>
                  </a:lnTo>
                  <a:lnTo>
                    <a:pt x="966" y="211"/>
                  </a:lnTo>
                  <a:lnTo>
                    <a:pt x="965" y="209"/>
                  </a:lnTo>
                  <a:lnTo>
                    <a:pt x="965" y="206"/>
                  </a:lnTo>
                  <a:lnTo>
                    <a:pt x="966" y="203"/>
                  </a:lnTo>
                  <a:lnTo>
                    <a:pt x="966" y="200"/>
                  </a:lnTo>
                  <a:lnTo>
                    <a:pt x="965" y="199"/>
                  </a:lnTo>
                  <a:lnTo>
                    <a:pt x="963" y="197"/>
                  </a:lnTo>
                  <a:lnTo>
                    <a:pt x="962" y="196"/>
                  </a:lnTo>
                  <a:lnTo>
                    <a:pt x="963" y="193"/>
                  </a:lnTo>
                  <a:lnTo>
                    <a:pt x="965" y="193"/>
                  </a:lnTo>
                  <a:lnTo>
                    <a:pt x="969" y="203"/>
                  </a:lnTo>
                  <a:lnTo>
                    <a:pt x="971" y="209"/>
                  </a:lnTo>
                  <a:lnTo>
                    <a:pt x="971" y="215"/>
                  </a:lnTo>
                  <a:lnTo>
                    <a:pt x="969" y="215"/>
                  </a:lnTo>
                  <a:lnTo>
                    <a:pt x="969" y="215"/>
                  </a:lnTo>
                  <a:lnTo>
                    <a:pt x="968" y="214"/>
                  </a:lnTo>
                  <a:lnTo>
                    <a:pt x="963" y="217"/>
                  </a:lnTo>
                  <a:lnTo>
                    <a:pt x="962" y="218"/>
                  </a:lnTo>
                  <a:lnTo>
                    <a:pt x="962" y="220"/>
                  </a:lnTo>
                  <a:lnTo>
                    <a:pt x="962" y="223"/>
                  </a:lnTo>
                  <a:lnTo>
                    <a:pt x="962" y="224"/>
                  </a:lnTo>
                  <a:lnTo>
                    <a:pt x="965" y="224"/>
                  </a:lnTo>
                  <a:lnTo>
                    <a:pt x="968" y="223"/>
                  </a:lnTo>
                  <a:lnTo>
                    <a:pt x="971" y="221"/>
                  </a:lnTo>
                  <a:lnTo>
                    <a:pt x="974" y="218"/>
                  </a:lnTo>
                  <a:lnTo>
                    <a:pt x="975" y="215"/>
                  </a:lnTo>
                  <a:lnTo>
                    <a:pt x="975" y="211"/>
                  </a:lnTo>
                  <a:lnTo>
                    <a:pt x="977" y="208"/>
                  </a:lnTo>
                  <a:lnTo>
                    <a:pt x="980" y="206"/>
                  </a:lnTo>
                  <a:lnTo>
                    <a:pt x="983" y="206"/>
                  </a:lnTo>
                  <a:lnTo>
                    <a:pt x="984" y="208"/>
                  </a:lnTo>
                  <a:lnTo>
                    <a:pt x="987" y="209"/>
                  </a:lnTo>
                  <a:lnTo>
                    <a:pt x="992" y="215"/>
                  </a:lnTo>
                  <a:lnTo>
                    <a:pt x="993" y="215"/>
                  </a:lnTo>
                  <a:lnTo>
                    <a:pt x="993" y="214"/>
                  </a:lnTo>
                  <a:lnTo>
                    <a:pt x="993" y="212"/>
                  </a:lnTo>
                  <a:lnTo>
                    <a:pt x="990" y="205"/>
                  </a:lnTo>
                  <a:lnTo>
                    <a:pt x="989" y="203"/>
                  </a:lnTo>
                  <a:lnTo>
                    <a:pt x="989" y="197"/>
                  </a:lnTo>
                  <a:lnTo>
                    <a:pt x="989" y="197"/>
                  </a:lnTo>
                  <a:lnTo>
                    <a:pt x="987" y="196"/>
                  </a:lnTo>
                  <a:lnTo>
                    <a:pt x="984" y="196"/>
                  </a:lnTo>
                  <a:lnTo>
                    <a:pt x="983" y="193"/>
                  </a:lnTo>
                  <a:lnTo>
                    <a:pt x="983" y="188"/>
                  </a:lnTo>
                  <a:lnTo>
                    <a:pt x="981" y="187"/>
                  </a:lnTo>
                  <a:lnTo>
                    <a:pt x="984" y="187"/>
                  </a:lnTo>
                  <a:lnTo>
                    <a:pt x="984" y="188"/>
                  </a:lnTo>
                  <a:lnTo>
                    <a:pt x="986" y="191"/>
                  </a:lnTo>
                  <a:lnTo>
                    <a:pt x="986" y="193"/>
                  </a:lnTo>
                  <a:lnTo>
                    <a:pt x="989" y="194"/>
                  </a:lnTo>
                  <a:lnTo>
                    <a:pt x="990" y="194"/>
                  </a:lnTo>
                  <a:lnTo>
                    <a:pt x="992" y="196"/>
                  </a:lnTo>
                  <a:lnTo>
                    <a:pt x="992" y="197"/>
                  </a:lnTo>
                  <a:lnTo>
                    <a:pt x="992" y="199"/>
                  </a:lnTo>
                  <a:lnTo>
                    <a:pt x="990" y="200"/>
                  </a:lnTo>
                  <a:lnTo>
                    <a:pt x="990" y="203"/>
                  </a:lnTo>
                  <a:lnTo>
                    <a:pt x="992" y="206"/>
                  </a:lnTo>
                  <a:lnTo>
                    <a:pt x="993" y="208"/>
                  </a:lnTo>
                  <a:lnTo>
                    <a:pt x="996" y="211"/>
                  </a:lnTo>
                  <a:lnTo>
                    <a:pt x="999" y="212"/>
                  </a:lnTo>
                  <a:lnTo>
                    <a:pt x="1001" y="214"/>
                  </a:lnTo>
                  <a:lnTo>
                    <a:pt x="998" y="217"/>
                  </a:lnTo>
                  <a:lnTo>
                    <a:pt x="1001" y="223"/>
                  </a:lnTo>
                  <a:lnTo>
                    <a:pt x="1005" y="230"/>
                  </a:lnTo>
                  <a:lnTo>
                    <a:pt x="1007" y="235"/>
                  </a:lnTo>
                  <a:lnTo>
                    <a:pt x="1010" y="238"/>
                  </a:lnTo>
                  <a:lnTo>
                    <a:pt x="1013" y="241"/>
                  </a:lnTo>
                  <a:lnTo>
                    <a:pt x="1017" y="242"/>
                  </a:lnTo>
                  <a:lnTo>
                    <a:pt x="1035" y="244"/>
                  </a:lnTo>
                  <a:lnTo>
                    <a:pt x="1038" y="245"/>
                  </a:lnTo>
                  <a:lnTo>
                    <a:pt x="1041" y="247"/>
                  </a:lnTo>
                  <a:lnTo>
                    <a:pt x="1052" y="257"/>
                  </a:lnTo>
                  <a:lnTo>
                    <a:pt x="1057" y="257"/>
                  </a:lnTo>
                  <a:lnTo>
                    <a:pt x="1064" y="265"/>
                  </a:lnTo>
                  <a:lnTo>
                    <a:pt x="1070" y="265"/>
                  </a:lnTo>
                  <a:lnTo>
                    <a:pt x="1069" y="268"/>
                  </a:lnTo>
                  <a:lnTo>
                    <a:pt x="1066" y="270"/>
                  </a:lnTo>
                  <a:lnTo>
                    <a:pt x="1063" y="268"/>
                  </a:lnTo>
                  <a:lnTo>
                    <a:pt x="1060" y="267"/>
                  </a:lnTo>
                  <a:lnTo>
                    <a:pt x="1060" y="263"/>
                  </a:lnTo>
                  <a:lnTo>
                    <a:pt x="1057" y="260"/>
                  </a:lnTo>
                  <a:lnTo>
                    <a:pt x="1055" y="259"/>
                  </a:lnTo>
                  <a:lnTo>
                    <a:pt x="1053" y="260"/>
                  </a:lnTo>
                  <a:lnTo>
                    <a:pt x="1050" y="260"/>
                  </a:lnTo>
                  <a:lnTo>
                    <a:pt x="1049" y="259"/>
                  </a:lnTo>
                  <a:lnTo>
                    <a:pt x="1049" y="257"/>
                  </a:lnTo>
                  <a:lnTo>
                    <a:pt x="1047" y="254"/>
                  </a:lnTo>
                  <a:lnTo>
                    <a:pt x="1046" y="253"/>
                  </a:lnTo>
                  <a:lnTo>
                    <a:pt x="1041" y="250"/>
                  </a:lnTo>
                  <a:lnTo>
                    <a:pt x="1038" y="247"/>
                  </a:lnTo>
                  <a:lnTo>
                    <a:pt x="1032" y="245"/>
                  </a:lnTo>
                  <a:lnTo>
                    <a:pt x="1022" y="244"/>
                  </a:lnTo>
                  <a:lnTo>
                    <a:pt x="1023" y="247"/>
                  </a:lnTo>
                  <a:lnTo>
                    <a:pt x="1026" y="248"/>
                  </a:lnTo>
                  <a:lnTo>
                    <a:pt x="1029" y="250"/>
                  </a:lnTo>
                  <a:lnTo>
                    <a:pt x="1032" y="250"/>
                  </a:lnTo>
                  <a:lnTo>
                    <a:pt x="1032" y="251"/>
                  </a:lnTo>
                  <a:lnTo>
                    <a:pt x="1029" y="251"/>
                  </a:lnTo>
                  <a:lnTo>
                    <a:pt x="1028" y="251"/>
                  </a:lnTo>
                  <a:lnTo>
                    <a:pt x="1026" y="251"/>
                  </a:lnTo>
                  <a:lnTo>
                    <a:pt x="1025" y="250"/>
                  </a:lnTo>
                  <a:lnTo>
                    <a:pt x="1023" y="248"/>
                  </a:lnTo>
                  <a:lnTo>
                    <a:pt x="1020" y="248"/>
                  </a:lnTo>
                  <a:lnTo>
                    <a:pt x="1019" y="248"/>
                  </a:lnTo>
                  <a:lnTo>
                    <a:pt x="1017" y="250"/>
                  </a:lnTo>
                  <a:lnTo>
                    <a:pt x="1014" y="248"/>
                  </a:lnTo>
                  <a:lnTo>
                    <a:pt x="1011" y="247"/>
                  </a:lnTo>
                  <a:lnTo>
                    <a:pt x="1010" y="245"/>
                  </a:lnTo>
                  <a:lnTo>
                    <a:pt x="1005" y="235"/>
                  </a:lnTo>
                  <a:lnTo>
                    <a:pt x="1004" y="232"/>
                  </a:lnTo>
                  <a:lnTo>
                    <a:pt x="1001" y="232"/>
                  </a:lnTo>
                  <a:lnTo>
                    <a:pt x="998" y="232"/>
                  </a:lnTo>
                  <a:lnTo>
                    <a:pt x="995" y="230"/>
                  </a:lnTo>
                  <a:lnTo>
                    <a:pt x="990" y="229"/>
                  </a:lnTo>
                  <a:lnTo>
                    <a:pt x="989" y="227"/>
                  </a:lnTo>
                  <a:lnTo>
                    <a:pt x="987" y="226"/>
                  </a:lnTo>
                  <a:lnTo>
                    <a:pt x="986" y="218"/>
                  </a:lnTo>
                  <a:lnTo>
                    <a:pt x="986" y="218"/>
                  </a:lnTo>
                  <a:lnTo>
                    <a:pt x="983" y="218"/>
                  </a:lnTo>
                  <a:lnTo>
                    <a:pt x="981" y="220"/>
                  </a:lnTo>
                  <a:lnTo>
                    <a:pt x="981" y="220"/>
                  </a:lnTo>
                  <a:lnTo>
                    <a:pt x="981" y="224"/>
                  </a:lnTo>
                  <a:lnTo>
                    <a:pt x="981" y="226"/>
                  </a:lnTo>
                  <a:lnTo>
                    <a:pt x="980" y="227"/>
                  </a:lnTo>
                  <a:lnTo>
                    <a:pt x="977" y="232"/>
                  </a:lnTo>
                  <a:lnTo>
                    <a:pt x="977" y="232"/>
                  </a:lnTo>
                  <a:lnTo>
                    <a:pt x="977" y="235"/>
                  </a:lnTo>
                  <a:lnTo>
                    <a:pt x="977" y="241"/>
                  </a:lnTo>
                  <a:lnTo>
                    <a:pt x="977" y="241"/>
                  </a:lnTo>
                  <a:lnTo>
                    <a:pt x="975" y="244"/>
                  </a:lnTo>
                  <a:lnTo>
                    <a:pt x="975" y="245"/>
                  </a:lnTo>
                  <a:lnTo>
                    <a:pt x="972" y="245"/>
                  </a:lnTo>
                  <a:lnTo>
                    <a:pt x="971" y="247"/>
                  </a:lnTo>
                  <a:lnTo>
                    <a:pt x="968" y="245"/>
                  </a:lnTo>
                  <a:lnTo>
                    <a:pt x="966" y="245"/>
                  </a:lnTo>
                  <a:lnTo>
                    <a:pt x="965" y="244"/>
                  </a:lnTo>
                  <a:lnTo>
                    <a:pt x="963" y="242"/>
                  </a:lnTo>
                  <a:lnTo>
                    <a:pt x="962" y="244"/>
                  </a:lnTo>
                  <a:lnTo>
                    <a:pt x="962" y="244"/>
                  </a:lnTo>
                  <a:lnTo>
                    <a:pt x="960" y="245"/>
                  </a:lnTo>
                  <a:lnTo>
                    <a:pt x="960" y="245"/>
                  </a:lnTo>
                  <a:lnTo>
                    <a:pt x="962" y="247"/>
                  </a:lnTo>
                  <a:lnTo>
                    <a:pt x="962" y="247"/>
                  </a:lnTo>
                  <a:lnTo>
                    <a:pt x="963" y="248"/>
                  </a:lnTo>
                  <a:lnTo>
                    <a:pt x="963" y="250"/>
                  </a:lnTo>
                  <a:lnTo>
                    <a:pt x="960" y="251"/>
                  </a:lnTo>
                  <a:lnTo>
                    <a:pt x="959" y="251"/>
                  </a:lnTo>
                  <a:lnTo>
                    <a:pt x="954" y="251"/>
                  </a:lnTo>
                  <a:lnTo>
                    <a:pt x="954" y="253"/>
                  </a:lnTo>
                  <a:lnTo>
                    <a:pt x="956" y="254"/>
                  </a:lnTo>
                  <a:lnTo>
                    <a:pt x="963" y="260"/>
                  </a:lnTo>
                  <a:lnTo>
                    <a:pt x="965" y="262"/>
                  </a:lnTo>
                  <a:lnTo>
                    <a:pt x="968" y="263"/>
                  </a:lnTo>
                  <a:lnTo>
                    <a:pt x="969" y="267"/>
                  </a:lnTo>
                  <a:lnTo>
                    <a:pt x="969" y="270"/>
                  </a:lnTo>
                  <a:lnTo>
                    <a:pt x="968" y="277"/>
                  </a:lnTo>
                  <a:lnTo>
                    <a:pt x="962" y="286"/>
                  </a:lnTo>
                  <a:lnTo>
                    <a:pt x="954" y="291"/>
                  </a:lnTo>
                  <a:lnTo>
                    <a:pt x="948" y="288"/>
                  </a:lnTo>
                  <a:lnTo>
                    <a:pt x="945" y="291"/>
                  </a:lnTo>
                  <a:lnTo>
                    <a:pt x="942" y="291"/>
                  </a:lnTo>
                  <a:lnTo>
                    <a:pt x="939" y="291"/>
                  </a:lnTo>
                  <a:lnTo>
                    <a:pt x="936" y="285"/>
                  </a:lnTo>
                  <a:lnTo>
                    <a:pt x="935" y="286"/>
                  </a:lnTo>
                  <a:lnTo>
                    <a:pt x="932" y="289"/>
                  </a:lnTo>
                  <a:lnTo>
                    <a:pt x="932" y="294"/>
                  </a:lnTo>
                  <a:lnTo>
                    <a:pt x="933" y="295"/>
                  </a:lnTo>
                  <a:lnTo>
                    <a:pt x="936" y="301"/>
                  </a:lnTo>
                  <a:lnTo>
                    <a:pt x="938" y="304"/>
                  </a:lnTo>
                  <a:lnTo>
                    <a:pt x="938" y="306"/>
                  </a:lnTo>
                  <a:lnTo>
                    <a:pt x="938" y="309"/>
                  </a:lnTo>
                  <a:lnTo>
                    <a:pt x="939" y="315"/>
                  </a:lnTo>
                  <a:lnTo>
                    <a:pt x="942" y="321"/>
                  </a:lnTo>
                  <a:lnTo>
                    <a:pt x="947" y="325"/>
                  </a:lnTo>
                  <a:lnTo>
                    <a:pt x="953" y="330"/>
                  </a:lnTo>
                  <a:lnTo>
                    <a:pt x="957" y="334"/>
                  </a:lnTo>
                  <a:lnTo>
                    <a:pt x="960" y="340"/>
                  </a:lnTo>
                  <a:lnTo>
                    <a:pt x="962" y="343"/>
                  </a:lnTo>
                  <a:lnTo>
                    <a:pt x="968" y="351"/>
                  </a:lnTo>
                  <a:lnTo>
                    <a:pt x="969" y="354"/>
                  </a:lnTo>
                  <a:lnTo>
                    <a:pt x="971" y="357"/>
                  </a:lnTo>
                  <a:lnTo>
                    <a:pt x="969" y="360"/>
                  </a:lnTo>
                  <a:lnTo>
                    <a:pt x="968" y="364"/>
                  </a:lnTo>
                  <a:lnTo>
                    <a:pt x="969" y="364"/>
                  </a:lnTo>
                  <a:lnTo>
                    <a:pt x="972" y="366"/>
                  </a:lnTo>
                  <a:lnTo>
                    <a:pt x="972" y="367"/>
                  </a:lnTo>
                  <a:lnTo>
                    <a:pt x="972" y="369"/>
                  </a:lnTo>
                  <a:lnTo>
                    <a:pt x="977" y="369"/>
                  </a:lnTo>
                  <a:lnTo>
                    <a:pt x="980" y="372"/>
                  </a:lnTo>
                  <a:lnTo>
                    <a:pt x="984" y="376"/>
                  </a:lnTo>
                  <a:lnTo>
                    <a:pt x="987" y="378"/>
                  </a:lnTo>
                  <a:lnTo>
                    <a:pt x="987" y="379"/>
                  </a:lnTo>
                  <a:lnTo>
                    <a:pt x="989" y="381"/>
                  </a:lnTo>
                  <a:lnTo>
                    <a:pt x="989" y="384"/>
                  </a:lnTo>
                  <a:lnTo>
                    <a:pt x="989" y="385"/>
                  </a:lnTo>
                  <a:lnTo>
                    <a:pt x="989" y="387"/>
                  </a:lnTo>
                  <a:lnTo>
                    <a:pt x="990" y="390"/>
                  </a:lnTo>
                  <a:lnTo>
                    <a:pt x="990" y="385"/>
                  </a:lnTo>
                  <a:lnTo>
                    <a:pt x="992" y="384"/>
                  </a:lnTo>
                  <a:lnTo>
                    <a:pt x="993" y="385"/>
                  </a:lnTo>
                  <a:lnTo>
                    <a:pt x="995" y="388"/>
                  </a:lnTo>
                  <a:lnTo>
                    <a:pt x="996" y="396"/>
                  </a:lnTo>
                  <a:lnTo>
                    <a:pt x="996" y="397"/>
                  </a:lnTo>
                  <a:lnTo>
                    <a:pt x="998" y="394"/>
                  </a:lnTo>
                  <a:lnTo>
                    <a:pt x="998" y="394"/>
                  </a:lnTo>
                  <a:lnTo>
                    <a:pt x="1001" y="397"/>
                  </a:lnTo>
                  <a:lnTo>
                    <a:pt x="1001" y="399"/>
                  </a:lnTo>
                  <a:lnTo>
                    <a:pt x="1002" y="400"/>
                  </a:lnTo>
                  <a:lnTo>
                    <a:pt x="1005" y="400"/>
                  </a:lnTo>
                  <a:lnTo>
                    <a:pt x="1005" y="403"/>
                  </a:lnTo>
                  <a:lnTo>
                    <a:pt x="1007" y="405"/>
                  </a:lnTo>
                  <a:lnTo>
                    <a:pt x="1007" y="405"/>
                  </a:lnTo>
                  <a:lnTo>
                    <a:pt x="1010" y="407"/>
                  </a:lnTo>
                  <a:lnTo>
                    <a:pt x="1013" y="410"/>
                  </a:lnTo>
                  <a:lnTo>
                    <a:pt x="1019" y="414"/>
                  </a:lnTo>
                  <a:lnTo>
                    <a:pt x="1020" y="414"/>
                  </a:lnTo>
                  <a:lnTo>
                    <a:pt x="1022" y="413"/>
                  </a:lnTo>
                  <a:lnTo>
                    <a:pt x="1023" y="413"/>
                  </a:lnTo>
                  <a:lnTo>
                    <a:pt x="1026" y="416"/>
                  </a:lnTo>
                  <a:lnTo>
                    <a:pt x="1025" y="416"/>
                  </a:lnTo>
                  <a:lnTo>
                    <a:pt x="1025" y="417"/>
                  </a:lnTo>
                  <a:lnTo>
                    <a:pt x="1025" y="419"/>
                  </a:lnTo>
                  <a:lnTo>
                    <a:pt x="1026" y="419"/>
                  </a:lnTo>
                  <a:lnTo>
                    <a:pt x="1028" y="419"/>
                  </a:lnTo>
                  <a:lnTo>
                    <a:pt x="1028" y="417"/>
                  </a:lnTo>
                  <a:lnTo>
                    <a:pt x="1028" y="417"/>
                  </a:lnTo>
                  <a:lnTo>
                    <a:pt x="1029" y="419"/>
                  </a:lnTo>
                  <a:lnTo>
                    <a:pt x="1031" y="420"/>
                  </a:lnTo>
                  <a:lnTo>
                    <a:pt x="1031" y="422"/>
                  </a:lnTo>
                  <a:lnTo>
                    <a:pt x="1029" y="425"/>
                  </a:lnTo>
                  <a:lnTo>
                    <a:pt x="1029" y="426"/>
                  </a:lnTo>
                  <a:lnTo>
                    <a:pt x="1031" y="429"/>
                  </a:lnTo>
                  <a:lnTo>
                    <a:pt x="1032" y="431"/>
                  </a:lnTo>
                  <a:lnTo>
                    <a:pt x="1035" y="432"/>
                  </a:lnTo>
                  <a:lnTo>
                    <a:pt x="1046" y="441"/>
                  </a:lnTo>
                  <a:lnTo>
                    <a:pt x="1052" y="446"/>
                  </a:lnTo>
                  <a:lnTo>
                    <a:pt x="1057" y="447"/>
                  </a:lnTo>
                  <a:lnTo>
                    <a:pt x="1061" y="420"/>
                  </a:lnTo>
                  <a:lnTo>
                    <a:pt x="1067" y="397"/>
                  </a:lnTo>
                  <a:lnTo>
                    <a:pt x="1072" y="397"/>
                  </a:lnTo>
                  <a:lnTo>
                    <a:pt x="1076" y="396"/>
                  </a:lnTo>
                  <a:lnTo>
                    <a:pt x="1079" y="394"/>
                  </a:lnTo>
                  <a:lnTo>
                    <a:pt x="1082" y="390"/>
                  </a:lnTo>
                  <a:lnTo>
                    <a:pt x="1084" y="385"/>
                  </a:lnTo>
                  <a:lnTo>
                    <a:pt x="1082" y="381"/>
                  </a:lnTo>
                  <a:lnTo>
                    <a:pt x="1076" y="372"/>
                  </a:lnTo>
                  <a:lnTo>
                    <a:pt x="1075" y="366"/>
                  </a:lnTo>
                  <a:lnTo>
                    <a:pt x="1073" y="358"/>
                  </a:lnTo>
                  <a:lnTo>
                    <a:pt x="1073" y="351"/>
                  </a:lnTo>
                  <a:lnTo>
                    <a:pt x="1078" y="348"/>
                  </a:lnTo>
                  <a:lnTo>
                    <a:pt x="1079" y="348"/>
                  </a:lnTo>
                  <a:lnTo>
                    <a:pt x="1091" y="355"/>
                  </a:lnTo>
                  <a:lnTo>
                    <a:pt x="1093" y="357"/>
                  </a:lnTo>
                  <a:lnTo>
                    <a:pt x="1093" y="358"/>
                  </a:lnTo>
                  <a:lnTo>
                    <a:pt x="1091" y="360"/>
                  </a:lnTo>
                  <a:lnTo>
                    <a:pt x="1093" y="361"/>
                  </a:lnTo>
                  <a:lnTo>
                    <a:pt x="1093" y="361"/>
                  </a:lnTo>
                  <a:lnTo>
                    <a:pt x="1094" y="361"/>
                  </a:lnTo>
                  <a:lnTo>
                    <a:pt x="1096" y="361"/>
                  </a:lnTo>
                  <a:lnTo>
                    <a:pt x="1102" y="369"/>
                  </a:lnTo>
                  <a:lnTo>
                    <a:pt x="1103" y="370"/>
                  </a:lnTo>
                  <a:lnTo>
                    <a:pt x="1106" y="381"/>
                  </a:lnTo>
                  <a:lnTo>
                    <a:pt x="1109" y="382"/>
                  </a:lnTo>
                  <a:lnTo>
                    <a:pt x="1114" y="382"/>
                  </a:lnTo>
                  <a:lnTo>
                    <a:pt x="1118" y="378"/>
                  </a:lnTo>
                  <a:lnTo>
                    <a:pt x="1126" y="367"/>
                  </a:lnTo>
                  <a:lnTo>
                    <a:pt x="1153" y="348"/>
                  </a:lnTo>
                  <a:lnTo>
                    <a:pt x="1157" y="342"/>
                  </a:lnTo>
                  <a:lnTo>
                    <a:pt x="1156" y="337"/>
                  </a:lnTo>
                  <a:lnTo>
                    <a:pt x="1151" y="334"/>
                  </a:lnTo>
                  <a:lnTo>
                    <a:pt x="1148" y="328"/>
                  </a:lnTo>
                  <a:lnTo>
                    <a:pt x="1148" y="327"/>
                  </a:lnTo>
                  <a:lnTo>
                    <a:pt x="1154" y="318"/>
                  </a:lnTo>
                  <a:lnTo>
                    <a:pt x="1157" y="306"/>
                  </a:lnTo>
                  <a:lnTo>
                    <a:pt x="1162" y="301"/>
                  </a:lnTo>
                  <a:lnTo>
                    <a:pt x="1166" y="298"/>
                  </a:lnTo>
                  <a:lnTo>
                    <a:pt x="1174" y="295"/>
                  </a:lnTo>
                  <a:lnTo>
                    <a:pt x="1180" y="292"/>
                  </a:lnTo>
                  <a:lnTo>
                    <a:pt x="1187" y="292"/>
                  </a:lnTo>
                  <a:lnTo>
                    <a:pt x="1187" y="291"/>
                  </a:lnTo>
                  <a:lnTo>
                    <a:pt x="1186" y="288"/>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8"/>
            <p:cNvSpPr>
              <a:spLocks noEditPoints="1"/>
            </p:cNvSpPr>
            <p:nvPr/>
          </p:nvSpPr>
          <p:spPr bwMode="auto">
            <a:xfrm>
              <a:off x="7280275" y="1219200"/>
              <a:ext cx="2139950" cy="1489075"/>
            </a:xfrm>
            <a:custGeom>
              <a:avLst/>
              <a:gdLst>
                <a:gd name="T0" fmla="*/ 1339 w 1348"/>
                <a:gd name="T1" fmla="*/ 445 h 938"/>
                <a:gd name="T2" fmla="*/ 1344 w 1348"/>
                <a:gd name="T3" fmla="*/ 457 h 938"/>
                <a:gd name="T4" fmla="*/ 352 w 1348"/>
                <a:gd name="T5" fmla="*/ 885 h 938"/>
                <a:gd name="T6" fmla="*/ 678 w 1348"/>
                <a:gd name="T7" fmla="*/ 214 h 938"/>
                <a:gd name="T8" fmla="*/ 483 w 1348"/>
                <a:gd name="T9" fmla="*/ 290 h 938"/>
                <a:gd name="T10" fmla="*/ 370 w 1348"/>
                <a:gd name="T11" fmla="*/ 862 h 938"/>
                <a:gd name="T12" fmla="*/ 609 w 1348"/>
                <a:gd name="T13" fmla="*/ 224 h 938"/>
                <a:gd name="T14" fmla="*/ 1121 w 1348"/>
                <a:gd name="T15" fmla="*/ 409 h 938"/>
                <a:gd name="T16" fmla="*/ 1157 w 1348"/>
                <a:gd name="T17" fmla="*/ 435 h 938"/>
                <a:gd name="T18" fmla="*/ 1136 w 1348"/>
                <a:gd name="T19" fmla="*/ 450 h 938"/>
                <a:gd name="T20" fmla="*/ 1151 w 1348"/>
                <a:gd name="T21" fmla="*/ 430 h 938"/>
                <a:gd name="T22" fmla="*/ 1106 w 1348"/>
                <a:gd name="T23" fmla="*/ 445 h 938"/>
                <a:gd name="T24" fmla="*/ 1052 w 1348"/>
                <a:gd name="T25" fmla="*/ 408 h 938"/>
                <a:gd name="T26" fmla="*/ 1067 w 1348"/>
                <a:gd name="T27" fmla="*/ 430 h 938"/>
                <a:gd name="T28" fmla="*/ 1037 w 1348"/>
                <a:gd name="T29" fmla="*/ 396 h 938"/>
                <a:gd name="T30" fmla="*/ 1032 w 1348"/>
                <a:gd name="T31" fmla="*/ 382 h 938"/>
                <a:gd name="T32" fmla="*/ 1049 w 1348"/>
                <a:gd name="T33" fmla="*/ 384 h 938"/>
                <a:gd name="T34" fmla="*/ 1109 w 1348"/>
                <a:gd name="T35" fmla="*/ 409 h 938"/>
                <a:gd name="T36" fmla="*/ 939 w 1348"/>
                <a:gd name="T37" fmla="*/ 322 h 938"/>
                <a:gd name="T38" fmla="*/ 927 w 1348"/>
                <a:gd name="T39" fmla="*/ 319 h 938"/>
                <a:gd name="T40" fmla="*/ 721 w 1348"/>
                <a:gd name="T41" fmla="*/ 319 h 938"/>
                <a:gd name="T42" fmla="*/ 675 w 1348"/>
                <a:gd name="T43" fmla="*/ 316 h 938"/>
                <a:gd name="T44" fmla="*/ 510 w 1348"/>
                <a:gd name="T45" fmla="*/ 355 h 938"/>
                <a:gd name="T46" fmla="*/ 374 w 1348"/>
                <a:gd name="T47" fmla="*/ 361 h 938"/>
                <a:gd name="T48" fmla="*/ 287 w 1348"/>
                <a:gd name="T49" fmla="*/ 347 h 938"/>
                <a:gd name="T50" fmla="*/ 218 w 1348"/>
                <a:gd name="T51" fmla="*/ 384 h 938"/>
                <a:gd name="T52" fmla="*/ 37 w 1348"/>
                <a:gd name="T53" fmla="*/ 525 h 938"/>
                <a:gd name="T54" fmla="*/ 39 w 1348"/>
                <a:gd name="T55" fmla="*/ 606 h 938"/>
                <a:gd name="T56" fmla="*/ 12 w 1348"/>
                <a:gd name="T57" fmla="*/ 661 h 938"/>
                <a:gd name="T58" fmla="*/ 70 w 1348"/>
                <a:gd name="T59" fmla="*/ 686 h 938"/>
                <a:gd name="T60" fmla="*/ 127 w 1348"/>
                <a:gd name="T61" fmla="*/ 721 h 938"/>
                <a:gd name="T62" fmla="*/ 177 w 1348"/>
                <a:gd name="T63" fmla="*/ 745 h 938"/>
                <a:gd name="T64" fmla="*/ 210 w 1348"/>
                <a:gd name="T65" fmla="*/ 760 h 938"/>
                <a:gd name="T66" fmla="*/ 239 w 1348"/>
                <a:gd name="T67" fmla="*/ 739 h 938"/>
                <a:gd name="T68" fmla="*/ 308 w 1348"/>
                <a:gd name="T69" fmla="*/ 755 h 938"/>
                <a:gd name="T70" fmla="*/ 329 w 1348"/>
                <a:gd name="T71" fmla="*/ 811 h 938"/>
                <a:gd name="T72" fmla="*/ 340 w 1348"/>
                <a:gd name="T73" fmla="*/ 864 h 938"/>
                <a:gd name="T74" fmla="*/ 373 w 1348"/>
                <a:gd name="T75" fmla="*/ 862 h 938"/>
                <a:gd name="T76" fmla="*/ 407 w 1348"/>
                <a:gd name="T77" fmla="*/ 858 h 938"/>
                <a:gd name="T78" fmla="*/ 401 w 1348"/>
                <a:gd name="T79" fmla="*/ 904 h 938"/>
                <a:gd name="T80" fmla="*/ 426 w 1348"/>
                <a:gd name="T81" fmla="*/ 938 h 938"/>
                <a:gd name="T82" fmla="*/ 499 w 1348"/>
                <a:gd name="T83" fmla="*/ 892 h 938"/>
                <a:gd name="T84" fmla="*/ 535 w 1348"/>
                <a:gd name="T85" fmla="*/ 850 h 938"/>
                <a:gd name="T86" fmla="*/ 572 w 1348"/>
                <a:gd name="T87" fmla="*/ 766 h 938"/>
                <a:gd name="T88" fmla="*/ 648 w 1348"/>
                <a:gd name="T89" fmla="*/ 721 h 938"/>
                <a:gd name="T90" fmla="*/ 715 w 1348"/>
                <a:gd name="T91" fmla="*/ 745 h 938"/>
                <a:gd name="T92" fmla="*/ 748 w 1348"/>
                <a:gd name="T93" fmla="*/ 716 h 938"/>
                <a:gd name="T94" fmla="*/ 796 w 1348"/>
                <a:gd name="T95" fmla="*/ 667 h 938"/>
                <a:gd name="T96" fmla="*/ 838 w 1348"/>
                <a:gd name="T97" fmla="*/ 629 h 938"/>
                <a:gd name="T98" fmla="*/ 859 w 1348"/>
                <a:gd name="T99" fmla="*/ 573 h 938"/>
                <a:gd name="T100" fmla="*/ 918 w 1348"/>
                <a:gd name="T101" fmla="*/ 549 h 938"/>
                <a:gd name="T102" fmla="*/ 995 w 1348"/>
                <a:gd name="T103" fmla="*/ 552 h 938"/>
                <a:gd name="T104" fmla="*/ 1040 w 1348"/>
                <a:gd name="T105" fmla="*/ 546 h 938"/>
                <a:gd name="T106" fmla="*/ 1079 w 1348"/>
                <a:gd name="T107" fmla="*/ 536 h 938"/>
                <a:gd name="T108" fmla="*/ 1113 w 1348"/>
                <a:gd name="T109" fmla="*/ 518 h 938"/>
                <a:gd name="T110" fmla="*/ 1153 w 1348"/>
                <a:gd name="T111" fmla="*/ 495 h 938"/>
                <a:gd name="T112" fmla="*/ 1181 w 1348"/>
                <a:gd name="T113" fmla="*/ 477 h 938"/>
                <a:gd name="T114" fmla="*/ 1181 w 1348"/>
                <a:gd name="T115" fmla="*/ 272 h 938"/>
                <a:gd name="T116" fmla="*/ 1195 w 1348"/>
                <a:gd name="T117" fmla="*/ 295 h 938"/>
                <a:gd name="T118" fmla="*/ 1190 w 1348"/>
                <a:gd name="T119" fmla="*/ 313 h 938"/>
                <a:gd name="T120" fmla="*/ 1336 w 1348"/>
                <a:gd name="T121" fmla="*/ 433 h 938"/>
                <a:gd name="T122" fmla="*/ 1336 w 1348"/>
                <a:gd name="T123" fmla="*/ 447 h 938"/>
                <a:gd name="T124" fmla="*/ 1196 w 1348"/>
                <a:gd name="T125" fmla="*/ 296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48" h="938">
                  <a:moveTo>
                    <a:pt x="560" y="322"/>
                  </a:moveTo>
                  <a:lnTo>
                    <a:pt x="561" y="322"/>
                  </a:lnTo>
                  <a:lnTo>
                    <a:pt x="561" y="320"/>
                  </a:lnTo>
                  <a:lnTo>
                    <a:pt x="561" y="319"/>
                  </a:lnTo>
                  <a:lnTo>
                    <a:pt x="560" y="320"/>
                  </a:lnTo>
                  <a:lnTo>
                    <a:pt x="560" y="322"/>
                  </a:lnTo>
                  <a:close/>
                  <a:moveTo>
                    <a:pt x="1055" y="3"/>
                  </a:moveTo>
                  <a:lnTo>
                    <a:pt x="1055" y="1"/>
                  </a:lnTo>
                  <a:lnTo>
                    <a:pt x="1053" y="1"/>
                  </a:lnTo>
                  <a:lnTo>
                    <a:pt x="1053" y="3"/>
                  </a:lnTo>
                  <a:lnTo>
                    <a:pt x="1055" y="3"/>
                  </a:lnTo>
                  <a:close/>
                  <a:moveTo>
                    <a:pt x="1347" y="435"/>
                  </a:moveTo>
                  <a:lnTo>
                    <a:pt x="1347" y="435"/>
                  </a:lnTo>
                  <a:lnTo>
                    <a:pt x="1345" y="435"/>
                  </a:lnTo>
                  <a:lnTo>
                    <a:pt x="1345" y="435"/>
                  </a:lnTo>
                  <a:lnTo>
                    <a:pt x="1345" y="435"/>
                  </a:lnTo>
                  <a:lnTo>
                    <a:pt x="1347" y="436"/>
                  </a:lnTo>
                  <a:lnTo>
                    <a:pt x="1347" y="435"/>
                  </a:lnTo>
                  <a:lnTo>
                    <a:pt x="1347" y="435"/>
                  </a:lnTo>
                  <a:lnTo>
                    <a:pt x="1347" y="435"/>
                  </a:lnTo>
                  <a:close/>
                  <a:moveTo>
                    <a:pt x="1339" y="445"/>
                  </a:moveTo>
                  <a:lnTo>
                    <a:pt x="1339" y="445"/>
                  </a:lnTo>
                  <a:lnTo>
                    <a:pt x="1338" y="445"/>
                  </a:lnTo>
                  <a:lnTo>
                    <a:pt x="1338" y="447"/>
                  </a:lnTo>
                  <a:lnTo>
                    <a:pt x="1338" y="447"/>
                  </a:lnTo>
                  <a:lnTo>
                    <a:pt x="1339" y="447"/>
                  </a:lnTo>
                  <a:lnTo>
                    <a:pt x="1339" y="447"/>
                  </a:lnTo>
                  <a:lnTo>
                    <a:pt x="1339" y="445"/>
                  </a:lnTo>
                  <a:lnTo>
                    <a:pt x="1339" y="445"/>
                  </a:lnTo>
                  <a:close/>
                  <a:moveTo>
                    <a:pt x="1321" y="456"/>
                  </a:moveTo>
                  <a:lnTo>
                    <a:pt x="1321" y="456"/>
                  </a:lnTo>
                  <a:lnTo>
                    <a:pt x="1320" y="456"/>
                  </a:lnTo>
                  <a:lnTo>
                    <a:pt x="1321" y="456"/>
                  </a:lnTo>
                  <a:lnTo>
                    <a:pt x="1321" y="456"/>
                  </a:lnTo>
                  <a:lnTo>
                    <a:pt x="1321" y="456"/>
                  </a:lnTo>
                  <a:lnTo>
                    <a:pt x="1321" y="456"/>
                  </a:lnTo>
                  <a:lnTo>
                    <a:pt x="1321" y="456"/>
                  </a:lnTo>
                  <a:lnTo>
                    <a:pt x="1321" y="456"/>
                  </a:lnTo>
                  <a:close/>
                  <a:moveTo>
                    <a:pt x="1344" y="457"/>
                  </a:moveTo>
                  <a:lnTo>
                    <a:pt x="1344" y="457"/>
                  </a:lnTo>
                  <a:lnTo>
                    <a:pt x="1344" y="457"/>
                  </a:lnTo>
                  <a:lnTo>
                    <a:pt x="1344" y="457"/>
                  </a:lnTo>
                  <a:lnTo>
                    <a:pt x="1344" y="457"/>
                  </a:lnTo>
                  <a:lnTo>
                    <a:pt x="1344" y="459"/>
                  </a:lnTo>
                  <a:lnTo>
                    <a:pt x="1344" y="457"/>
                  </a:lnTo>
                  <a:lnTo>
                    <a:pt x="1344" y="457"/>
                  </a:lnTo>
                  <a:lnTo>
                    <a:pt x="1344" y="457"/>
                  </a:lnTo>
                  <a:close/>
                  <a:moveTo>
                    <a:pt x="564" y="317"/>
                  </a:moveTo>
                  <a:lnTo>
                    <a:pt x="564" y="317"/>
                  </a:lnTo>
                  <a:lnTo>
                    <a:pt x="564" y="319"/>
                  </a:lnTo>
                  <a:lnTo>
                    <a:pt x="566" y="319"/>
                  </a:lnTo>
                  <a:lnTo>
                    <a:pt x="566" y="319"/>
                  </a:lnTo>
                  <a:lnTo>
                    <a:pt x="566" y="317"/>
                  </a:lnTo>
                  <a:lnTo>
                    <a:pt x="564" y="316"/>
                  </a:lnTo>
                  <a:lnTo>
                    <a:pt x="564" y="317"/>
                  </a:lnTo>
                  <a:close/>
                  <a:moveTo>
                    <a:pt x="355" y="877"/>
                  </a:moveTo>
                  <a:lnTo>
                    <a:pt x="353" y="879"/>
                  </a:lnTo>
                  <a:lnTo>
                    <a:pt x="349" y="879"/>
                  </a:lnTo>
                  <a:lnTo>
                    <a:pt x="350" y="880"/>
                  </a:lnTo>
                  <a:lnTo>
                    <a:pt x="352" y="883"/>
                  </a:lnTo>
                  <a:lnTo>
                    <a:pt x="352" y="883"/>
                  </a:lnTo>
                  <a:lnTo>
                    <a:pt x="352" y="883"/>
                  </a:lnTo>
                  <a:lnTo>
                    <a:pt x="352" y="885"/>
                  </a:lnTo>
                  <a:lnTo>
                    <a:pt x="352" y="886"/>
                  </a:lnTo>
                  <a:lnTo>
                    <a:pt x="353" y="886"/>
                  </a:lnTo>
                  <a:lnTo>
                    <a:pt x="355" y="886"/>
                  </a:lnTo>
                  <a:lnTo>
                    <a:pt x="359" y="885"/>
                  </a:lnTo>
                  <a:lnTo>
                    <a:pt x="362" y="882"/>
                  </a:lnTo>
                  <a:lnTo>
                    <a:pt x="362" y="879"/>
                  </a:lnTo>
                  <a:lnTo>
                    <a:pt x="361" y="877"/>
                  </a:lnTo>
                  <a:lnTo>
                    <a:pt x="355" y="877"/>
                  </a:lnTo>
                  <a:close/>
                  <a:moveTo>
                    <a:pt x="1047" y="1"/>
                  </a:moveTo>
                  <a:lnTo>
                    <a:pt x="1049" y="1"/>
                  </a:lnTo>
                  <a:lnTo>
                    <a:pt x="1052" y="1"/>
                  </a:lnTo>
                  <a:lnTo>
                    <a:pt x="1050" y="1"/>
                  </a:lnTo>
                  <a:lnTo>
                    <a:pt x="1049" y="1"/>
                  </a:lnTo>
                  <a:lnTo>
                    <a:pt x="1047" y="0"/>
                  </a:lnTo>
                  <a:lnTo>
                    <a:pt x="1046" y="0"/>
                  </a:lnTo>
                  <a:lnTo>
                    <a:pt x="1046" y="1"/>
                  </a:lnTo>
                  <a:lnTo>
                    <a:pt x="1047" y="1"/>
                  </a:lnTo>
                  <a:close/>
                  <a:moveTo>
                    <a:pt x="669" y="218"/>
                  </a:moveTo>
                  <a:lnTo>
                    <a:pt x="672" y="215"/>
                  </a:lnTo>
                  <a:lnTo>
                    <a:pt x="677" y="215"/>
                  </a:lnTo>
                  <a:lnTo>
                    <a:pt x="678" y="214"/>
                  </a:lnTo>
                  <a:lnTo>
                    <a:pt x="680" y="209"/>
                  </a:lnTo>
                  <a:lnTo>
                    <a:pt x="683" y="207"/>
                  </a:lnTo>
                  <a:lnTo>
                    <a:pt x="684" y="206"/>
                  </a:lnTo>
                  <a:lnTo>
                    <a:pt x="684" y="204"/>
                  </a:lnTo>
                  <a:lnTo>
                    <a:pt x="683" y="204"/>
                  </a:lnTo>
                  <a:lnTo>
                    <a:pt x="675" y="204"/>
                  </a:lnTo>
                  <a:lnTo>
                    <a:pt x="672" y="206"/>
                  </a:lnTo>
                  <a:lnTo>
                    <a:pt x="669" y="209"/>
                  </a:lnTo>
                  <a:lnTo>
                    <a:pt x="668" y="212"/>
                  </a:lnTo>
                  <a:lnTo>
                    <a:pt x="665" y="220"/>
                  </a:lnTo>
                  <a:lnTo>
                    <a:pt x="662" y="223"/>
                  </a:lnTo>
                  <a:lnTo>
                    <a:pt x="662" y="224"/>
                  </a:lnTo>
                  <a:lnTo>
                    <a:pt x="669" y="218"/>
                  </a:lnTo>
                  <a:close/>
                  <a:moveTo>
                    <a:pt x="468" y="301"/>
                  </a:moveTo>
                  <a:lnTo>
                    <a:pt x="471" y="301"/>
                  </a:lnTo>
                  <a:lnTo>
                    <a:pt x="477" y="298"/>
                  </a:lnTo>
                  <a:lnTo>
                    <a:pt x="480" y="296"/>
                  </a:lnTo>
                  <a:lnTo>
                    <a:pt x="483" y="296"/>
                  </a:lnTo>
                  <a:lnTo>
                    <a:pt x="483" y="295"/>
                  </a:lnTo>
                  <a:lnTo>
                    <a:pt x="484" y="292"/>
                  </a:lnTo>
                  <a:lnTo>
                    <a:pt x="483" y="290"/>
                  </a:lnTo>
                  <a:lnTo>
                    <a:pt x="481" y="290"/>
                  </a:lnTo>
                  <a:lnTo>
                    <a:pt x="478" y="290"/>
                  </a:lnTo>
                  <a:lnTo>
                    <a:pt x="475" y="292"/>
                  </a:lnTo>
                  <a:lnTo>
                    <a:pt x="472" y="290"/>
                  </a:lnTo>
                  <a:lnTo>
                    <a:pt x="462" y="296"/>
                  </a:lnTo>
                  <a:lnTo>
                    <a:pt x="462" y="299"/>
                  </a:lnTo>
                  <a:lnTo>
                    <a:pt x="465" y="301"/>
                  </a:lnTo>
                  <a:lnTo>
                    <a:pt x="468" y="301"/>
                  </a:lnTo>
                  <a:close/>
                  <a:moveTo>
                    <a:pt x="370" y="861"/>
                  </a:moveTo>
                  <a:lnTo>
                    <a:pt x="367" y="861"/>
                  </a:lnTo>
                  <a:lnTo>
                    <a:pt x="361" y="862"/>
                  </a:lnTo>
                  <a:lnTo>
                    <a:pt x="359" y="861"/>
                  </a:lnTo>
                  <a:lnTo>
                    <a:pt x="356" y="861"/>
                  </a:lnTo>
                  <a:lnTo>
                    <a:pt x="355" y="862"/>
                  </a:lnTo>
                  <a:lnTo>
                    <a:pt x="352" y="865"/>
                  </a:lnTo>
                  <a:lnTo>
                    <a:pt x="352" y="870"/>
                  </a:lnTo>
                  <a:lnTo>
                    <a:pt x="356" y="871"/>
                  </a:lnTo>
                  <a:lnTo>
                    <a:pt x="365" y="874"/>
                  </a:lnTo>
                  <a:lnTo>
                    <a:pt x="368" y="871"/>
                  </a:lnTo>
                  <a:lnTo>
                    <a:pt x="365" y="864"/>
                  </a:lnTo>
                  <a:lnTo>
                    <a:pt x="370" y="862"/>
                  </a:lnTo>
                  <a:lnTo>
                    <a:pt x="370" y="861"/>
                  </a:lnTo>
                  <a:close/>
                  <a:moveTo>
                    <a:pt x="534" y="257"/>
                  </a:moveTo>
                  <a:lnTo>
                    <a:pt x="538" y="253"/>
                  </a:lnTo>
                  <a:lnTo>
                    <a:pt x="541" y="250"/>
                  </a:lnTo>
                  <a:lnTo>
                    <a:pt x="544" y="248"/>
                  </a:lnTo>
                  <a:lnTo>
                    <a:pt x="552" y="247"/>
                  </a:lnTo>
                  <a:lnTo>
                    <a:pt x="555" y="245"/>
                  </a:lnTo>
                  <a:lnTo>
                    <a:pt x="564" y="239"/>
                  </a:lnTo>
                  <a:lnTo>
                    <a:pt x="578" y="232"/>
                  </a:lnTo>
                  <a:lnTo>
                    <a:pt x="581" y="230"/>
                  </a:lnTo>
                  <a:lnTo>
                    <a:pt x="582" y="230"/>
                  </a:lnTo>
                  <a:lnTo>
                    <a:pt x="585" y="230"/>
                  </a:lnTo>
                  <a:lnTo>
                    <a:pt x="587" y="230"/>
                  </a:lnTo>
                  <a:lnTo>
                    <a:pt x="588" y="230"/>
                  </a:lnTo>
                  <a:lnTo>
                    <a:pt x="591" y="227"/>
                  </a:lnTo>
                  <a:lnTo>
                    <a:pt x="593" y="227"/>
                  </a:lnTo>
                  <a:lnTo>
                    <a:pt x="596" y="227"/>
                  </a:lnTo>
                  <a:lnTo>
                    <a:pt x="603" y="226"/>
                  </a:lnTo>
                  <a:lnTo>
                    <a:pt x="608" y="226"/>
                  </a:lnTo>
                  <a:lnTo>
                    <a:pt x="611" y="224"/>
                  </a:lnTo>
                  <a:lnTo>
                    <a:pt x="609" y="224"/>
                  </a:lnTo>
                  <a:lnTo>
                    <a:pt x="602" y="224"/>
                  </a:lnTo>
                  <a:lnTo>
                    <a:pt x="591" y="223"/>
                  </a:lnTo>
                  <a:lnTo>
                    <a:pt x="587" y="223"/>
                  </a:lnTo>
                  <a:lnTo>
                    <a:pt x="572" y="227"/>
                  </a:lnTo>
                  <a:lnTo>
                    <a:pt x="567" y="229"/>
                  </a:lnTo>
                  <a:lnTo>
                    <a:pt x="555" y="238"/>
                  </a:lnTo>
                  <a:lnTo>
                    <a:pt x="544" y="242"/>
                  </a:lnTo>
                  <a:lnTo>
                    <a:pt x="535" y="247"/>
                  </a:lnTo>
                  <a:lnTo>
                    <a:pt x="529" y="253"/>
                  </a:lnTo>
                  <a:lnTo>
                    <a:pt x="531" y="259"/>
                  </a:lnTo>
                  <a:lnTo>
                    <a:pt x="534" y="257"/>
                  </a:lnTo>
                  <a:close/>
                  <a:moveTo>
                    <a:pt x="1202" y="468"/>
                  </a:moveTo>
                  <a:lnTo>
                    <a:pt x="1196" y="460"/>
                  </a:lnTo>
                  <a:lnTo>
                    <a:pt x="1192" y="453"/>
                  </a:lnTo>
                  <a:lnTo>
                    <a:pt x="1189" y="439"/>
                  </a:lnTo>
                  <a:lnTo>
                    <a:pt x="1186" y="436"/>
                  </a:lnTo>
                  <a:lnTo>
                    <a:pt x="1175" y="429"/>
                  </a:lnTo>
                  <a:lnTo>
                    <a:pt x="1148" y="421"/>
                  </a:lnTo>
                  <a:lnTo>
                    <a:pt x="1127" y="411"/>
                  </a:lnTo>
                  <a:lnTo>
                    <a:pt x="1124" y="411"/>
                  </a:lnTo>
                  <a:lnTo>
                    <a:pt x="1121" y="409"/>
                  </a:lnTo>
                  <a:lnTo>
                    <a:pt x="1119" y="408"/>
                  </a:lnTo>
                  <a:lnTo>
                    <a:pt x="1115" y="406"/>
                  </a:lnTo>
                  <a:lnTo>
                    <a:pt x="1112" y="408"/>
                  </a:lnTo>
                  <a:lnTo>
                    <a:pt x="1112" y="411"/>
                  </a:lnTo>
                  <a:lnTo>
                    <a:pt x="1115" y="412"/>
                  </a:lnTo>
                  <a:lnTo>
                    <a:pt x="1119" y="414"/>
                  </a:lnTo>
                  <a:lnTo>
                    <a:pt x="1121" y="415"/>
                  </a:lnTo>
                  <a:lnTo>
                    <a:pt x="1122" y="417"/>
                  </a:lnTo>
                  <a:lnTo>
                    <a:pt x="1132" y="420"/>
                  </a:lnTo>
                  <a:lnTo>
                    <a:pt x="1135" y="420"/>
                  </a:lnTo>
                  <a:lnTo>
                    <a:pt x="1135" y="421"/>
                  </a:lnTo>
                  <a:lnTo>
                    <a:pt x="1133" y="423"/>
                  </a:lnTo>
                  <a:lnTo>
                    <a:pt x="1135" y="424"/>
                  </a:lnTo>
                  <a:lnTo>
                    <a:pt x="1139" y="423"/>
                  </a:lnTo>
                  <a:lnTo>
                    <a:pt x="1142" y="423"/>
                  </a:lnTo>
                  <a:lnTo>
                    <a:pt x="1148" y="426"/>
                  </a:lnTo>
                  <a:lnTo>
                    <a:pt x="1151" y="424"/>
                  </a:lnTo>
                  <a:lnTo>
                    <a:pt x="1154" y="426"/>
                  </a:lnTo>
                  <a:lnTo>
                    <a:pt x="1156" y="430"/>
                  </a:lnTo>
                  <a:lnTo>
                    <a:pt x="1156" y="433"/>
                  </a:lnTo>
                  <a:lnTo>
                    <a:pt x="1157" y="435"/>
                  </a:lnTo>
                  <a:lnTo>
                    <a:pt x="1159" y="436"/>
                  </a:lnTo>
                  <a:lnTo>
                    <a:pt x="1159" y="436"/>
                  </a:lnTo>
                  <a:lnTo>
                    <a:pt x="1160" y="438"/>
                  </a:lnTo>
                  <a:lnTo>
                    <a:pt x="1162" y="439"/>
                  </a:lnTo>
                  <a:lnTo>
                    <a:pt x="1162" y="441"/>
                  </a:lnTo>
                  <a:lnTo>
                    <a:pt x="1153" y="444"/>
                  </a:lnTo>
                  <a:lnTo>
                    <a:pt x="1151" y="445"/>
                  </a:lnTo>
                  <a:lnTo>
                    <a:pt x="1150" y="447"/>
                  </a:lnTo>
                  <a:lnTo>
                    <a:pt x="1148" y="450"/>
                  </a:lnTo>
                  <a:lnTo>
                    <a:pt x="1148" y="451"/>
                  </a:lnTo>
                  <a:lnTo>
                    <a:pt x="1144" y="453"/>
                  </a:lnTo>
                  <a:lnTo>
                    <a:pt x="1142" y="451"/>
                  </a:lnTo>
                  <a:lnTo>
                    <a:pt x="1139" y="448"/>
                  </a:lnTo>
                  <a:lnTo>
                    <a:pt x="1139" y="444"/>
                  </a:lnTo>
                  <a:lnTo>
                    <a:pt x="1138" y="444"/>
                  </a:lnTo>
                  <a:lnTo>
                    <a:pt x="1138" y="445"/>
                  </a:lnTo>
                  <a:lnTo>
                    <a:pt x="1136" y="445"/>
                  </a:lnTo>
                  <a:lnTo>
                    <a:pt x="1138" y="447"/>
                  </a:lnTo>
                  <a:lnTo>
                    <a:pt x="1138" y="448"/>
                  </a:lnTo>
                  <a:lnTo>
                    <a:pt x="1138" y="450"/>
                  </a:lnTo>
                  <a:lnTo>
                    <a:pt x="1136" y="450"/>
                  </a:lnTo>
                  <a:lnTo>
                    <a:pt x="1135" y="450"/>
                  </a:lnTo>
                  <a:lnTo>
                    <a:pt x="1135" y="448"/>
                  </a:lnTo>
                  <a:lnTo>
                    <a:pt x="1135" y="447"/>
                  </a:lnTo>
                  <a:lnTo>
                    <a:pt x="1135" y="445"/>
                  </a:lnTo>
                  <a:lnTo>
                    <a:pt x="1136" y="444"/>
                  </a:lnTo>
                  <a:lnTo>
                    <a:pt x="1136" y="444"/>
                  </a:lnTo>
                  <a:lnTo>
                    <a:pt x="1138" y="441"/>
                  </a:lnTo>
                  <a:lnTo>
                    <a:pt x="1138" y="438"/>
                  </a:lnTo>
                  <a:lnTo>
                    <a:pt x="1139" y="438"/>
                  </a:lnTo>
                  <a:lnTo>
                    <a:pt x="1141" y="438"/>
                  </a:lnTo>
                  <a:lnTo>
                    <a:pt x="1144" y="438"/>
                  </a:lnTo>
                  <a:lnTo>
                    <a:pt x="1145" y="438"/>
                  </a:lnTo>
                  <a:lnTo>
                    <a:pt x="1145" y="439"/>
                  </a:lnTo>
                  <a:lnTo>
                    <a:pt x="1147" y="442"/>
                  </a:lnTo>
                  <a:lnTo>
                    <a:pt x="1150" y="444"/>
                  </a:lnTo>
                  <a:lnTo>
                    <a:pt x="1151" y="442"/>
                  </a:lnTo>
                  <a:lnTo>
                    <a:pt x="1153" y="439"/>
                  </a:lnTo>
                  <a:lnTo>
                    <a:pt x="1153" y="433"/>
                  </a:lnTo>
                  <a:lnTo>
                    <a:pt x="1151" y="432"/>
                  </a:lnTo>
                  <a:lnTo>
                    <a:pt x="1151" y="430"/>
                  </a:lnTo>
                  <a:lnTo>
                    <a:pt x="1151" y="430"/>
                  </a:lnTo>
                  <a:lnTo>
                    <a:pt x="1151" y="429"/>
                  </a:lnTo>
                  <a:lnTo>
                    <a:pt x="1151" y="427"/>
                  </a:lnTo>
                  <a:lnTo>
                    <a:pt x="1148" y="429"/>
                  </a:lnTo>
                  <a:lnTo>
                    <a:pt x="1136" y="426"/>
                  </a:lnTo>
                  <a:lnTo>
                    <a:pt x="1135" y="426"/>
                  </a:lnTo>
                  <a:lnTo>
                    <a:pt x="1133" y="426"/>
                  </a:lnTo>
                  <a:lnTo>
                    <a:pt x="1132" y="427"/>
                  </a:lnTo>
                  <a:lnTo>
                    <a:pt x="1132" y="429"/>
                  </a:lnTo>
                  <a:lnTo>
                    <a:pt x="1132" y="433"/>
                  </a:lnTo>
                  <a:lnTo>
                    <a:pt x="1132" y="435"/>
                  </a:lnTo>
                  <a:lnTo>
                    <a:pt x="1124" y="435"/>
                  </a:lnTo>
                  <a:lnTo>
                    <a:pt x="1119" y="436"/>
                  </a:lnTo>
                  <a:lnTo>
                    <a:pt x="1116" y="439"/>
                  </a:lnTo>
                  <a:lnTo>
                    <a:pt x="1113" y="445"/>
                  </a:lnTo>
                  <a:lnTo>
                    <a:pt x="1112" y="445"/>
                  </a:lnTo>
                  <a:lnTo>
                    <a:pt x="1110" y="442"/>
                  </a:lnTo>
                  <a:lnTo>
                    <a:pt x="1109" y="442"/>
                  </a:lnTo>
                  <a:lnTo>
                    <a:pt x="1109" y="445"/>
                  </a:lnTo>
                  <a:lnTo>
                    <a:pt x="1109" y="447"/>
                  </a:lnTo>
                  <a:lnTo>
                    <a:pt x="1107" y="447"/>
                  </a:lnTo>
                  <a:lnTo>
                    <a:pt x="1106" y="445"/>
                  </a:lnTo>
                  <a:lnTo>
                    <a:pt x="1104" y="444"/>
                  </a:lnTo>
                  <a:lnTo>
                    <a:pt x="1104" y="436"/>
                  </a:lnTo>
                  <a:lnTo>
                    <a:pt x="1103" y="430"/>
                  </a:lnTo>
                  <a:lnTo>
                    <a:pt x="1101" y="430"/>
                  </a:lnTo>
                  <a:lnTo>
                    <a:pt x="1098" y="432"/>
                  </a:lnTo>
                  <a:lnTo>
                    <a:pt x="1095" y="432"/>
                  </a:lnTo>
                  <a:lnTo>
                    <a:pt x="1095" y="430"/>
                  </a:lnTo>
                  <a:lnTo>
                    <a:pt x="1095" y="430"/>
                  </a:lnTo>
                  <a:lnTo>
                    <a:pt x="1097" y="429"/>
                  </a:lnTo>
                  <a:lnTo>
                    <a:pt x="1098" y="427"/>
                  </a:lnTo>
                  <a:lnTo>
                    <a:pt x="1097" y="426"/>
                  </a:lnTo>
                  <a:lnTo>
                    <a:pt x="1095" y="423"/>
                  </a:lnTo>
                  <a:lnTo>
                    <a:pt x="1092" y="421"/>
                  </a:lnTo>
                  <a:lnTo>
                    <a:pt x="1086" y="421"/>
                  </a:lnTo>
                  <a:lnTo>
                    <a:pt x="1083" y="420"/>
                  </a:lnTo>
                  <a:lnTo>
                    <a:pt x="1080" y="418"/>
                  </a:lnTo>
                  <a:lnTo>
                    <a:pt x="1079" y="415"/>
                  </a:lnTo>
                  <a:lnTo>
                    <a:pt x="1076" y="412"/>
                  </a:lnTo>
                  <a:lnTo>
                    <a:pt x="1058" y="405"/>
                  </a:lnTo>
                  <a:lnTo>
                    <a:pt x="1053" y="406"/>
                  </a:lnTo>
                  <a:lnTo>
                    <a:pt x="1052" y="408"/>
                  </a:lnTo>
                  <a:lnTo>
                    <a:pt x="1050" y="409"/>
                  </a:lnTo>
                  <a:lnTo>
                    <a:pt x="1053" y="411"/>
                  </a:lnTo>
                  <a:lnTo>
                    <a:pt x="1058" y="418"/>
                  </a:lnTo>
                  <a:lnTo>
                    <a:pt x="1061" y="418"/>
                  </a:lnTo>
                  <a:lnTo>
                    <a:pt x="1076" y="423"/>
                  </a:lnTo>
                  <a:lnTo>
                    <a:pt x="1077" y="423"/>
                  </a:lnTo>
                  <a:lnTo>
                    <a:pt x="1079" y="424"/>
                  </a:lnTo>
                  <a:lnTo>
                    <a:pt x="1080" y="424"/>
                  </a:lnTo>
                  <a:lnTo>
                    <a:pt x="1082" y="426"/>
                  </a:lnTo>
                  <a:lnTo>
                    <a:pt x="1083" y="427"/>
                  </a:lnTo>
                  <a:lnTo>
                    <a:pt x="1091" y="432"/>
                  </a:lnTo>
                  <a:lnTo>
                    <a:pt x="1094" y="433"/>
                  </a:lnTo>
                  <a:lnTo>
                    <a:pt x="1091" y="436"/>
                  </a:lnTo>
                  <a:lnTo>
                    <a:pt x="1086" y="438"/>
                  </a:lnTo>
                  <a:lnTo>
                    <a:pt x="1082" y="439"/>
                  </a:lnTo>
                  <a:lnTo>
                    <a:pt x="1079" y="439"/>
                  </a:lnTo>
                  <a:lnTo>
                    <a:pt x="1074" y="439"/>
                  </a:lnTo>
                  <a:lnTo>
                    <a:pt x="1071" y="438"/>
                  </a:lnTo>
                  <a:lnTo>
                    <a:pt x="1068" y="435"/>
                  </a:lnTo>
                  <a:lnTo>
                    <a:pt x="1067" y="430"/>
                  </a:lnTo>
                  <a:lnTo>
                    <a:pt x="1067" y="430"/>
                  </a:lnTo>
                  <a:lnTo>
                    <a:pt x="1068" y="429"/>
                  </a:lnTo>
                  <a:lnTo>
                    <a:pt x="1070" y="427"/>
                  </a:lnTo>
                  <a:lnTo>
                    <a:pt x="1071" y="427"/>
                  </a:lnTo>
                  <a:lnTo>
                    <a:pt x="1071" y="426"/>
                  </a:lnTo>
                  <a:lnTo>
                    <a:pt x="1062" y="429"/>
                  </a:lnTo>
                  <a:lnTo>
                    <a:pt x="1058" y="427"/>
                  </a:lnTo>
                  <a:lnTo>
                    <a:pt x="1056" y="424"/>
                  </a:lnTo>
                  <a:lnTo>
                    <a:pt x="1056" y="421"/>
                  </a:lnTo>
                  <a:lnTo>
                    <a:pt x="1056" y="418"/>
                  </a:lnTo>
                  <a:lnTo>
                    <a:pt x="1053" y="415"/>
                  </a:lnTo>
                  <a:lnTo>
                    <a:pt x="1050" y="414"/>
                  </a:lnTo>
                  <a:lnTo>
                    <a:pt x="1053" y="420"/>
                  </a:lnTo>
                  <a:lnTo>
                    <a:pt x="1052" y="421"/>
                  </a:lnTo>
                  <a:lnTo>
                    <a:pt x="1047" y="421"/>
                  </a:lnTo>
                  <a:lnTo>
                    <a:pt x="1041" y="418"/>
                  </a:lnTo>
                  <a:lnTo>
                    <a:pt x="1038" y="415"/>
                  </a:lnTo>
                  <a:lnTo>
                    <a:pt x="1034" y="409"/>
                  </a:lnTo>
                  <a:lnTo>
                    <a:pt x="1032" y="405"/>
                  </a:lnTo>
                  <a:lnTo>
                    <a:pt x="1035" y="402"/>
                  </a:lnTo>
                  <a:lnTo>
                    <a:pt x="1038" y="400"/>
                  </a:lnTo>
                  <a:lnTo>
                    <a:pt x="1037" y="396"/>
                  </a:lnTo>
                  <a:lnTo>
                    <a:pt x="1034" y="391"/>
                  </a:lnTo>
                  <a:lnTo>
                    <a:pt x="1031" y="384"/>
                  </a:lnTo>
                  <a:lnTo>
                    <a:pt x="1029" y="384"/>
                  </a:lnTo>
                  <a:lnTo>
                    <a:pt x="1028" y="384"/>
                  </a:lnTo>
                  <a:lnTo>
                    <a:pt x="1026" y="390"/>
                  </a:lnTo>
                  <a:lnTo>
                    <a:pt x="1022" y="391"/>
                  </a:lnTo>
                  <a:lnTo>
                    <a:pt x="1022" y="394"/>
                  </a:lnTo>
                  <a:lnTo>
                    <a:pt x="1020" y="394"/>
                  </a:lnTo>
                  <a:lnTo>
                    <a:pt x="1020" y="393"/>
                  </a:lnTo>
                  <a:lnTo>
                    <a:pt x="1020" y="390"/>
                  </a:lnTo>
                  <a:lnTo>
                    <a:pt x="1020" y="388"/>
                  </a:lnTo>
                  <a:lnTo>
                    <a:pt x="1017" y="387"/>
                  </a:lnTo>
                  <a:lnTo>
                    <a:pt x="1016" y="385"/>
                  </a:lnTo>
                  <a:lnTo>
                    <a:pt x="1014" y="381"/>
                  </a:lnTo>
                  <a:lnTo>
                    <a:pt x="1016" y="382"/>
                  </a:lnTo>
                  <a:lnTo>
                    <a:pt x="1020" y="382"/>
                  </a:lnTo>
                  <a:lnTo>
                    <a:pt x="1022" y="382"/>
                  </a:lnTo>
                  <a:lnTo>
                    <a:pt x="1025" y="381"/>
                  </a:lnTo>
                  <a:lnTo>
                    <a:pt x="1028" y="381"/>
                  </a:lnTo>
                  <a:lnTo>
                    <a:pt x="1029" y="381"/>
                  </a:lnTo>
                  <a:lnTo>
                    <a:pt x="1032" y="382"/>
                  </a:lnTo>
                  <a:lnTo>
                    <a:pt x="1038" y="394"/>
                  </a:lnTo>
                  <a:lnTo>
                    <a:pt x="1040" y="394"/>
                  </a:lnTo>
                  <a:lnTo>
                    <a:pt x="1041" y="393"/>
                  </a:lnTo>
                  <a:lnTo>
                    <a:pt x="1041" y="393"/>
                  </a:lnTo>
                  <a:lnTo>
                    <a:pt x="1041" y="393"/>
                  </a:lnTo>
                  <a:lnTo>
                    <a:pt x="1041" y="393"/>
                  </a:lnTo>
                  <a:lnTo>
                    <a:pt x="1038" y="390"/>
                  </a:lnTo>
                  <a:lnTo>
                    <a:pt x="1037" y="385"/>
                  </a:lnTo>
                  <a:lnTo>
                    <a:pt x="1035" y="382"/>
                  </a:lnTo>
                  <a:lnTo>
                    <a:pt x="1035" y="381"/>
                  </a:lnTo>
                  <a:lnTo>
                    <a:pt x="1037" y="379"/>
                  </a:lnTo>
                  <a:lnTo>
                    <a:pt x="1038" y="379"/>
                  </a:lnTo>
                  <a:lnTo>
                    <a:pt x="1041" y="379"/>
                  </a:lnTo>
                  <a:lnTo>
                    <a:pt x="1043" y="381"/>
                  </a:lnTo>
                  <a:lnTo>
                    <a:pt x="1041" y="382"/>
                  </a:lnTo>
                  <a:lnTo>
                    <a:pt x="1041" y="382"/>
                  </a:lnTo>
                  <a:lnTo>
                    <a:pt x="1038" y="385"/>
                  </a:lnTo>
                  <a:lnTo>
                    <a:pt x="1044" y="387"/>
                  </a:lnTo>
                  <a:lnTo>
                    <a:pt x="1046" y="388"/>
                  </a:lnTo>
                  <a:lnTo>
                    <a:pt x="1047" y="385"/>
                  </a:lnTo>
                  <a:lnTo>
                    <a:pt x="1049" y="384"/>
                  </a:lnTo>
                  <a:lnTo>
                    <a:pt x="1050" y="382"/>
                  </a:lnTo>
                  <a:lnTo>
                    <a:pt x="1055" y="382"/>
                  </a:lnTo>
                  <a:lnTo>
                    <a:pt x="1058" y="382"/>
                  </a:lnTo>
                  <a:lnTo>
                    <a:pt x="1061" y="385"/>
                  </a:lnTo>
                  <a:lnTo>
                    <a:pt x="1064" y="387"/>
                  </a:lnTo>
                  <a:lnTo>
                    <a:pt x="1065" y="385"/>
                  </a:lnTo>
                  <a:lnTo>
                    <a:pt x="1067" y="385"/>
                  </a:lnTo>
                  <a:lnTo>
                    <a:pt x="1073" y="391"/>
                  </a:lnTo>
                  <a:lnTo>
                    <a:pt x="1076" y="394"/>
                  </a:lnTo>
                  <a:lnTo>
                    <a:pt x="1074" y="394"/>
                  </a:lnTo>
                  <a:lnTo>
                    <a:pt x="1073" y="396"/>
                  </a:lnTo>
                  <a:lnTo>
                    <a:pt x="1073" y="396"/>
                  </a:lnTo>
                  <a:lnTo>
                    <a:pt x="1076" y="397"/>
                  </a:lnTo>
                  <a:lnTo>
                    <a:pt x="1077" y="399"/>
                  </a:lnTo>
                  <a:lnTo>
                    <a:pt x="1083" y="399"/>
                  </a:lnTo>
                  <a:lnTo>
                    <a:pt x="1085" y="399"/>
                  </a:lnTo>
                  <a:lnTo>
                    <a:pt x="1089" y="402"/>
                  </a:lnTo>
                  <a:lnTo>
                    <a:pt x="1095" y="403"/>
                  </a:lnTo>
                  <a:lnTo>
                    <a:pt x="1103" y="408"/>
                  </a:lnTo>
                  <a:lnTo>
                    <a:pt x="1106" y="409"/>
                  </a:lnTo>
                  <a:lnTo>
                    <a:pt x="1109" y="409"/>
                  </a:lnTo>
                  <a:lnTo>
                    <a:pt x="1110" y="408"/>
                  </a:lnTo>
                  <a:lnTo>
                    <a:pt x="1110" y="406"/>
                  </a:lnTo>
                  <a:lnTo>
                    <a:pt x="1109" y="405"/>
                  </a:lnTo>
                  <a:lnTo>
                    <a:pt x="1107" y="403"/>
                  </a:lnTo>
                  <a:lnTo>
                    <a:pt x="1100" y="403"/>
                  </a:lnTo>
                  <a:lnTo>
                    <a:pt x="1097" y="402"/>
                  </a:lnTo>
                  <a:lnTo>
                    <a:pt x="1092" y="399"/>
                  </a:lnTo>
                  <a:lnTo>
                    <a:pt x="1079" y="388"/>
                  </a:lnTo>
                  <a:lnTo>
                    <a:pt x="1067" y="381"/>
                  </a:lnTo>
                  <a:lnTo>
                    <a:pt x="1046" y="361"/>
                  </a:lnTo>
                  <a:lnTo>
                    <a:pt x="1022" y="344"/>
                  </a:lnTo>
                  <a:lnTo>
                    <a:pt x="1010" y="332"/>
                  </a:lnTo>
                  <a:lnTo>
                    <a:pt x="1004" y="329"/>
                  </a:lnTo>
                  <a:lnTo>
                    <a:pt x="1002" y="328"/>
                  </a:lnTo>
                  <a:lnTo>
                    <a:pt x="1001" y="326"/>
                  </a:lnTo>
                  <a:lnTo>
                    <a:pt x="998" y="325"/>
                  </a:lnTo>
                  <a:lnTo>
                    <a:pt x="970" y="325"/>
                  </a:lnTo>
                  <a:lnTo>
                    <a:pt x="940" y="320"/>
                  </a:lnTo>
                  <a:lnTo>
                    <a:pt x="937" y="320"/>
                  </a:lnTo>
                  <a:lnTo>
                    <a:pt x="936" y="322"/>
                  </a:lnTo>
                  <a:lnTo>
                    <a:pt x="939" y="322"/>
                  </a:lnTo>
                  <a:lnTo>
                    <a:pt x="969" y="326"/>
                  </a:lnTo>
                  <a:lnTo>
                    <a:pt x="973" y="329"/>
                  </a:lnTo>
                  <a:lnTo>
                    <a:pt x="963" y="329"/>
                  </a:lnTo>
                  <a:lnTo>
                    <a:pt x="958" y="331"/>
                  </a:lnTo>
                  <a:lnTo>
                    <a:pt x="960" y="335"/>
                  </a:lnTo>
                  <a:lnTo>
                    <a:pt x="949" y="337"/>
                  </a:lnTo>
                  <a:lnTo>
                    <a:pt x="945" y="335"/>
                  </a:lnTo>
                  <a:lnTo>
                    <a:pt x="943" y="331"/>
                  </a:lnTo>
                  <a:lnTo>
                    <a:pt x="942" y="331"/>
                  </a:lnTo>
                  <a:lnTo>
                    <a:pt x="940" y="332"/>
                  </a:lnTo>
                  <a:lnTo>
                    <a:pt x="939" y="337"/>
                  </a:lnTo>
                  <a:lnTo>
                    <a:pt x="939" y="338"/>
                  </a:lnTo>
                  <a:lnTo>
                    <a:pt x="934" y="338"/>
                  </a:lnTo>
                  <a:lnTo>
                    <a:pt x="933" y="338"/>
                  </a:lnTo>
                  <a:lnTo>
                    <a:pt x="931" y="335"/>
                  </a:lnTo>
                  <a:lnTo>
                    <a:pt x="930" y="332"/>
                  </a:lnTo>
                  <a:lnTo>
                    <a:pt x="928" y="328"/>
                  </a:lnTo>
                  <a:lnTo>
                    <a:pt x="928" y="325"/>
                  </a:lnTo>
                  <a:lnTo>
                    <a:pt x="933" y="322"/>
                  </a:lnTo>
                  <a:lnTo>
                    <a:pt x="931" y="320"/>
                  </a:lnTo>
                  <a:lnTo>
                    <a:pt x="927" y="319"/>
                  </a:lnTo>
                  <a:lnTo>
                    <a:pt x="919" y="317"/>
                  </a:lnTo>
                  <a:lnTo>
                    <a:pt x="886" y="305"/>
                  </a:lnTo>
                  <a:lnTo>
                    <a:pt x="862" y="301"/>
                  </a:lnTo>
                  <a:lnTo>
                    <a:pt x="849" y="302"/>
                  </a:lnTo>
                  <a:lnTo>
                    <a:pt x="832" y="314"/>
                  </a:lnTo>
                  <a:lnTo>
                    <a:pt x="826" y="316"/>
                  </a:lnTo>
                  <a:lnTo>
                    <a:pt x="820" y="319"/>
                  </a:lnTo>
                  <a:lnTo>
                    <a:pt x="788" y="322"/>
                  </a:lnTo>
                  <a:lnTo>
                    <a:pt x="764" y="325"/>
                  </a:lnTo>
                  <a:lnTo>
                    <a:pt x="755" y="323"/>
                  </a:lnTo>
                  <a:lnTo>
                    <a:pt x="748" y="323"/>
                  </a:lnTo>
                  <a:lnTo>
                    <a:pt x="736" y="319"/>
                  </a:lnTo>
                  <a:lnTo>
                    <a:pt x="733" y="317"/>
                  </a:lnTo>
                  <a:lnTo>
                    <a:pt x="730" y="317"/>
                  </a:lnTo>
                  <a:lnTo>
                    <a:pt x="727" y="314"/>
                  </a:lnTo>
                  <a:lnTo>
                    <a:pt x="724" y="313"/>
                  </a:lnTo>
                  <a:lnTo>
                    <a:pt x="722" y="316"/>
                  </a:lnTo>
                  <a:lnTo>
                    <a:pt x="722" y="316"/>
                  </a:lnTo>
                  <a:lnTo>
                    <a:pt x="721" y="316"/>
                  </a:lnTo>
                  <a:lnTo>
                    <a:pt x="721" y="317"/>
                  </a:lnTo>
                  <a:lnTo>
                    <a:pt x="721" y="319"/>
                  </a:lnTo>
                  <a:lnTo>
                    <a:pt x="719" y="319"/>
                  </a:lnTo>
                  <a:lnTo>
                    <a:pt x="719" y="316"/>
                  </a:lnTo>
                  <a:lnTo>
                    <a:pt x="719" y="314"/>
                  </a:lnTo>
                  <a:lnTo>
                    <a:pt x="718" y="311"/>
                  </a:lnTo>
                  <a:lnTo>
                    <a:pt x="716" y="310"/>
                  </a:lnTo>
                  <a:lnTo>
                    <a:pt x="713" y="310"/>
                  </a:lnTo>
                  <a:lnTo>
                    <a:pt x="709" y="307"/>
                  </a:lnTo>
                  <a:lnTo>
                    <a:pt x="706" y="307"/>
                  </a:lnTo>
                  <a:lnTo>
                    <a:pt x="693" y="305"/>
                  </a:lnTo>
                  <a:lnTo>
                    <a:pt x="689" y="304"/>
                  </a:lnTo>
                  <a:lnTo>
                    <a:pt x="684" y="302"/>
                  </a:lnTo>
                  <a:lnTo>
                    <a:pt x="683" y="304"/>
                  </a:lnTo>
                  <a:lnTo>
                    <a:pt x="678" y="304"/>
                  </a:lnTo>
                  <a:lnTo>
                    <a:pt x="677" y="305"/>
                  </a:lnTo>
                  <a:lnTo>
                    <a:pt x="660" y="301"/>
                  </a:lnTo>
                  <a:lnTo>
                    <a:pt x="656" y="302"/>
                  </a:lnTo>
                  <a:lnTo>
                    <a:pt x="654" y="304"/>
                  </a:lnTo>
                  <a:lnTo>
                    <a:pt x="660" y="305"/>
                  </a:lnTo>
                  <a:lnTo>
                    <a:pt x="674" y="307"/>
                  </a:lnTo>
                  <a:lnTo>
                    <a:pt x="677" y="311"/>
                  </a:lnTo>
                  <a:lnTo>
                    <a:pt x="675" y="316"/>
                  </a:lnTo>
                  <a:lnTo>
                    <a:pt x="671" y="320"/>
                  </a:lnTo>
                  <a:lnTo>
                    <a:pt x="663" y="326"/>
                  </a:lnTo>
                  <a:lnTo>
                    <a:pt x="662" y="328"/>
                  </a:lnTo>
                  <a:lnTo>
                    <a:pt x="659" y="328"/>
                  </a:lnTo>
                  <a:lnTo>
                    <a:pt x="632" y="331"/>
                  </a:lnTo>
                  <a:lnTo>
                    <a:pt x="624" y="332"/>
                  </a:lnTo>
                  <a:lnTo>
                    <a:pt x="618" y="335"/>
                  </a:lnTo>
                  <a:lnTo>
                    <a:pt x="615" y="338"/>
                  </a:lnTo>
                  <a:lnTo>
                    <a:pt x="611" y="343"/>
                  </a:lnTo>
                  <a:lnTo>
                    <a:pt x="593" y="357"/>
                  </a:lnTo>
                  <a:lnTo>
                    <a:pt x="590" y="358"/>
                  </a:lnTo>
                  <a:lnTo>
                    <a:pt x="585" y="358"/>
                  </a:lnTo>
                  <a:lnTo>
                    <a:pt x="581" y="358"/>
                  </a:lnTo>
                  <a:lnTo>
                    <a:pt x="578" y="358"/>
                  </a:lnTo>
                  <a:lnTo>
                    <a:pt x="573" y="355"/>
                  </a:lnTo>
                  <a:lnTo>
                    <a:pt x="567" y="352"/>
                  </a:lnTo>
                  <a:lnTo>
                    <a:pt x="560" y="352"/>
                  </a:lnTo>
                  <a:lnTo>
                    <a:pt x="522" y="358"/>
                  </a:lnTo>
                  <a:lnTo>
                    <a:pt x="513" y="357"/>
                  </a:lnTo>
                  <a:lnTo>
                    <a:pt x="511" y="357"/>
                  </a:lnTo>
                  <a:lnTo>
                    <a:pt x="510" y="355"/>
                  </a:lnTo>
                  <a:lnTo>
                    <a:pt x="507" y="355"/>
                  </a:lnTo>
                  <a:lnTo>
                    <a:pt x="505" y="355"/>
                  </a:lnTo>
                  <a:lnTo>
                    <a:pt x="505" y="357"/>
                  </a:lnTo>
                  <a:lnTo>
                    <a:pt x="502" y="358"/>
                  </a:lnTo>
                  <a:lnTo>
                    <a:pt x="501" y="360"/>
                  </a:lnTo>
                  <a:lnTo>
                    <a:pt x="498" y="360"/>
                  </a:lnTo>
                  <a:lnTo>
                    <a:pt x="486" y="364"/>
                  </a:lnTo>
                  <a:lnTo>
                    <a:pt x="478" y="366"/>
                  </a:lnTo>
                  <a:lnTo>
                    <a:pt x="471" y="366"/>
                  </a:lnTo>
                  <a:lnTo>
                    <a:pt x="450" y="361"/>
                  </a:lnTo>
                  <a:lnTo>
                    <a:pt x="432" y="360"/>
                  </a:lnTo>
                  <a:lnTo>
                    <a:pt x="413" y="354"/>
                  </a:lnTo>
                  <a:lnTo>
                    <a:pt x="392" y="350"/>
                  </a:lnTo>
                  <a:lnTo>
                    <a:pt x="389" y="350"/>
                  </a:lnTo>
                  <a:lnTo>
                    <a:pt x="386" y="352"/>
                  </a:lnTo>
                  <a:lnTo>
                    <a:pt x="385" y="357"/>
                  </a:lnTo>
                  <a:lnTo>
                    <a:pt x="383" y="357"/>
                  </a:lnTo>
                  <a:lnTo>
                    <a:pt x="379" y="357"/>
                  </a:lnTo>
                  <a:lnTo>
                    <a:pt x="377" y="358"/>
                  </a:lnTo>
                  <a:lnTo>
                    <a:pt x="376" y="358"/>
                  </a:lnTo>
                  <a:lnTo>
                    <a:pt x="374" y="361"/>
                  </a:lnTo>
                  <a:lnTo>
                    <a:pt x="373" y="363"/>
                  </a:lnTo>
                  <a:lnTo>
                    <a:pt x="367" y="364"/>
                  </a:lnTo>
                  <a:lnTo>
                    <a:pt x="361" y="363"/>
                  </a:lnTo>
                  <a:lnTo>
                    <a:pt x="341" y="346"/>
                  </a:lnTo>
                  <a:lnTo>
                    <a:pt x="340" y="344"/>
                  </a:lnTo>
                  <a:lnTo>
                    <a:pt x="338" y="343"/>
                  </a:lnTo>
                  <a:lnTo>
                    <a:pt x="340" y="340"/>
                  </a:lnTo>
                  <a:lnTo>
                    <a:pt x="343" y="334"/>
                  </a:lnTo>
                  <a:lnTo>
                    <a:pt x="337" y="338"/>
                  </a:lnTo>
                  <a:lnTo>
                    <a:pt x="335" y="341"/>
                  </a:lnTo>
                  <a:lnTo>
                    <a:pt x="337" y="343"/>
                  </a:lnTo>
                  <a:lnTo>
                    <a:pt x="337" y="344"/>
                  </a:lnTo>
                  <a:lnTo>
                    <a:pt x="334" y="344"/>
                  </a:lnTo>
                  <a:lnTo>
                    <a:pt x="325" y="340"/>
                  </a:lnTo>
                  <a:lnTo>
                    <a:pt x="322" y="338"/>
                  </a:lnTo>
                  <a:lnTo>
                    <a:pt x="317" y="338"/>
                  </a:lnTo>
                  <a:lnTo>
                    <a:pt x="314" y="338"/>
                  </a:lnTo>
                  <a:lnTo>
                    <a:pt x="314" y="341"/>
                  </a:lnTo>
                  <a:lnTo>
                    <a:pt x="310" y="343"/>
                  </a:lnTo>
                  <a:lnTo>
                    <a:pt x="293" y="344"/>
                  </a:lnTo>
                  <a:lnTo>
                    <a:pt x="287" y="347"/>
                  </a:lnTo>
                  <a:lnTo>
                    <a:pt x="284" y="349"/>
                  </a:lnTo>
                  <a:lnTo>
                    <a:pt x="281" y="350"/>
                  </a:lnTo>
                  <a:lnTo>
                    <a:pt x="272" y="350"/>
                  </a:lnTo>
                  <a:lnTo>
                    <a:pt x="272" y="352"/>
                  </a:lnTo>
                  <a:lnTo>
                    <a:pt x="273" y="354"/>
                  </a:lnTo>
                  <a:lnTo>
                    <a:pt x="275" y="355"/>
                  </a:lnTo>
                  <a:lnTo>
                    <a:pt x="277" y="355"/>
                  </a:lnTo>
                  <a:lnTo>
                    <a:pt x="278" y="357"/>
                  </a:lnTo>
                  <a:lnTo>
                    <a:pt x="278" y="358"/>
                  </a:lnTo>
                  <a:lnTo>
                    <a:pt x="277" y="361"/>
                  </a:lnTo>
                  <a:lnTo>
                    <a:pt x="264" y="369"/>
                  </a:lnTo>
                  <a:lnTo>
                    <a:pt x="257" y="367"/>
                  </a:lnTo>
                  <a:lnTo>
                    <a:pt x="255" y="369"/>
                  </a:lnTo>
                  <a:lnTo>
                    <a:pt x="257" y="372"/>
                  </a:lnTo>
                  <a:lnTo>
                    <a:pt x="251" y="375"/>
                  </a:lnTo>
                  <a:lnTo>
                    <a:pt x="240" y="388"/>
                  </a:lnTo>
                  <a:lnTo>
                    <a:pt x="236" y="390"/>
                  </a:lnTo>
                  <a:lnTo>
                    <a:pt x="230" y="388"/>
                  </a:lnTo>
                  <a:lnTo>
                    <a:pt x="221" y="382"/>
                  </a:lnTo>
                  <a:lnTo>
                    <a:pt x="219" y="382"/>
                  </a:lnTo>
                  <a:lnTo>
                    <a:pt x="218" y="384"/>
                  </a:lnTo>
                  <a:lnTo>
                    <a:pt x="216" y="385"/>
                  </a:lnTo>
                  <a:lnTo>
                    <a:pt x="218" y="387"/>
                  </a:lnTo>
                  <a:lnTo>
                    <a:pt x="216" y="390"/>
                  </a:lnTo>
                  <a:lnTo>
                    <a:pt x="215" y="388"/>
                  </a:lnTo>
                  <a:lnTo>
                    <a:pt x="212" y="390"/>
                  </a:lnTo>
                  <a:lnTo>
                    <a:pt x="209" y="391"/>
                  </a:lnTo>
                  <a:lnTo>
                    <a:pt x="206" y="393"/>
                  </a:lnTo>
                  <a:lnTo>
                    <a:pt x="201" y="393"/>
                  </a:lnTo>
                  <a:lnTo>
                    <a:pt x="200" y="394"/>
                  </a:lnTo>
                  <a:lnTo>
                    <a:pt x="194" y="405"/>
                  </a:lnTo>
                  <a:lnTo>
                    <a:pt x="185" y="415"/>
                  </a:lnTo>
                  <a:lnTo>
                    <a:pt x="165" y="432"/>
                  </a:lnTo>
                  <a:lnTo>
                    <a:pt x="165" y="432"/>
                  </a:lnTo>
                  <a:lnTo>
                    <a:pt x="149" y="445"/>
                  </a:lnTo>
                  <a:lnTo>
                    <a:pt x="132" y="459"/>
                  </a:lnTo>
                  <a:lnTo>
                    <a:pt x="99" y="487"/>
                  </a:lnTo>
                  <a:lnTo>
                    <a:pt x="73" y="507"/>
                  </a:lnTo>
                  <a:lnTo>
                    <a:pt x="67" y="512"/>
                  </a:lnTo>
                  <a:lnTo>
                    <a:pt x="46" y="518"/>
                  </a:lnTo>
                  <a:lnTo>
                    <a:pt x="40" y="522"/>
                  </a:lnTo>
                  <a:lnTo>
                    <a:pt x="37" y="525"/>
                  </a:lnTo>
                  <a:lnTo>
                    <a:pt x="34" y="528"/>
                  </a:lnTo>
                  <a:lnTo>
                    <a:pt x="31" y="539"/>
                  </a:lnTo>
                  <a:lnTo>
                    <a:pt x="36" y="542"/>
                  </a:lnTo>
                  <a:lnTo>
                    <a:pt x="36" y="548"/>
                  </a:lnTo>
                  <a:lnTo>
                    <a:pt x="33" y="554"/>
                  </a:lnTo>
                  <a:lnTo>
                    <a:pt x="30" y="558"/>
                  </a:lnTo>
                  <a:lnTo>
                    <a:pt x="25" y="563"/>
                  </a:lnTo>
                  <a:lnTo>
                    <a:pt x="24" y="566"/>
                  </a:lnTo>
                  <a:lnTo>
                    <a:pt x="24" y="569"/>
                  </a:lnTo>
                  <a:lnTo>
                    <a:pt x="25" y="572"/>
                  </a:lnTo>
                  <a:lnTo>
                    <a:pt x="27" y="575"/>
                  </a:lnTo>
                  <a:lnTo>
                    <a:pt x="31" y="579"/>
                  </a:lnTo>
                  <a:lnTo>
                    <a:pt x="33" y="582"/>
                  </a:lnTo>
                  <a:lnTo>
                    <a:pt x="37" y="591"/>
                  </a:lnTo>
                  <a:lnTo>
                    <a:pt x="39" y="594"/>
                  </a:lnTo>
                  <a:lnTo>
                    <a:pt x="40" y="596"/>
                  </a:lnTo>
                  <a:lnTo>
                    <a:pt x="42" y="597"/>
                  </a:lnTo>
                  <a:lnTo>
                    <a:pt x="43" y="600"/>
                  </a:lnTo>
                  <a:lnTo>
                    <a:pt x="42" y="603"/>
                  </a:lnTo>
                  <a:lnTo>
                    <a:pt x="40" y="605"/>
                  </a:lnTo>
                  <a:lnTo>
                    <a:pt x="39" y="606"/>
                  </a:lnTo>
                  <a:lnTo>
                    <a:pt x="40" y="617"/>
                  </a:lnTo>
                  <a:lnTo>
                    <a:pt x="40" y="620"/>
                  </a:lnTo>
                  <a:lnTo>
                    <a:pt x="40" y="624"/>
                  </a:lnTo>
                  <a:lnTo>
                    <a:pt x="37" y="626"/>
                  </a:lnTo>
                  <a:lnTo>
                    <a:pt x="36" y="626"/>
                  </a:lnTo>
                  <a:lnTo>
                    <a:pt x="30" y="624"/>
                  </a:lnTo>
                  <a:lnTo>
                    <a:pt x="28" y="624"/>
                  </a:lnTo>
                  <a:lnTo>
                    <a:pt x="24" y="624"/>
                  </a:lnTo>
                  <a:lnTo>
                    <a:pt x="22" y="626"/>
                  </a:lnTo>
                  <a:lnTo>
                    <a:pt x="22" y="627"/>
                  </a:lnTo>
                  <a:lnTo>
                    <a:pt x="21" y="630"/>
                  </a:lnTo>
                  <a:lnTo>
                    <a:pt x="13" y="635"/>
                  </a:lnTo>
                  <a:lnTo>
                    <a:pt x="12" y="640"/>
                  </a:lnTo>
                  <a:lnTo>
                    <a:pt x="9" y="643"/>
                  </a:lnTo>
                  <a:lnTo>
                    <a:pt x="7" y="644"/>
                  </a:lnTo>
                  <a:lnTo>
                    <a:pt x="3" y="646"/>
                  </a:lnTo>
                  <a:lnTo>
                    <a:pt x="1" y="647"/>
                  </a:lnTo>
                  <a:lnTo>
                    <a:pt x="0" y="650"/>
                  </a:lnTo>
                  <a:lnTo>
                    <a:pt x="0" y="653"/>
                  </a:lnTo>
                  <a:lnTo>
                    <a:pt x="0" y="659"/>
                  </a:lnTo>
                  <a:lnTo>
                    <a:pt x="12" y="661"/>
                  </a:lnTo>
                  <a:lnTo>
                    <a:pt x="18" y="664"/>
                  </a:lnTo>
                  <a:lnTo>
                    <a:pt x="28" y="665"/>
                  </a:lnTo>
                  <a:lnTo>
                    <a:pt x="33" y="668"/>
                  </a:lnTo>
                  <a:lnTo>
                    <a:pt x="43" y="671"/>
                  </a:lnTo>
                  <a:lnTo>
                    <a:pt x="45" y="670"/>
                  </a:lnTo>
                  <a:lnTo>
                    <a:pt x="48" y="664"/>
                  </a:lnTo>
                  <a:lnTo>
                    <a:pt x="49" y="662"/>
                  </a:lnTo>
                  <a:lnTo>
                    <a:pt x="51" y="662"/>
                  </a:lnTo>
                  <a:lnTo>
                    <a:pt x="52" y="662"/>
                  </a:lnTo>
                  <a:lnTo>
                    <a:pt x="52" y="662"/>
                  </a:lnTo>
                  <a:lnTo>
                    <a:pt x="54" y="664"/>
                  </a:lnTo>
                  <a:lnTo>
                    <a:pt x="55" y="667"/>
                  </a:lnTo>
                  <a:lnTo>
                    <a:pt x="55" y="668"/>
                  </a:lnTo>
                  <a:lnTo>
                    <a:pt x="55" y="670"/>
                  </a:lnTo>
                  <a:lnTo>
                    <a:pt x="55" y="673"/>
                  </a:lnTo>
                  <a:lnTo>
                    <a:pt x="57" y="674"/>
                  </a:lnTo>
                  <a:lnTo>
                    <a:pt x="64" y="674"/>
                  </a:lnTo>
                  <a:lnTo>
                    <a:pt x="67" y="676"/>
                  </a:lnTo>
                  <a:lnTo>
                    <a:pt x="69" y="679"/>
                  </a:lnTo>
                  <a:lnTo>
                    <a:pt x="69" y="685"/>
                  </a:lnTo>
                  <a:lnTo>
                    <a:pt x="70" y="686"/>
                  </a:lnTo>
                  <a:lnTo>
                    <a:pt x="76" y="691"/>
                  </a:lnTo>
                  <a:lnTo>
                    <a:pt x="78" y="692"/>
                  </a:lnTo>
                  <a:lnTo>
                    <a:pt x="79" y="695"/>
                  </a:lnTo>
                  <a:lnTo>
                    <a:pt x="81" y="698"/>
                  </a:lnTo>
                  <a:lnTo>
                    <a:pt x="81" y="701"/>
                  </a:lnTo>
                  <a:lnTo>
                    <a:pt x="81" y="703"/>
                  </a:lnTo>
                  <a:lnTo>
                    <a:pt x="84" y="704"/>
                  </a:lnTo>
                  <a:lnTo>
                    <a:pt x="85" y="704"/>
                  </a:lnTo>
                  <a:lnTo>
                    <a:pt x="88" y="703"/>
                  </a:lnTo>
                  <a:lnTo>
                    <a:pt x="90" y="701"/>
                  </a:lnTo>
                  <a:lnTo>
                    <a:pt x="93" y="701"/>
                  </a:lnTo>
                  <a:lnTo>
                    <a:pt x="99" y="704"/>
                  </a:lnTo>
                  <a:lnTo>
                    <a:pt x="103" y="709"/>
                  </a:lnTo>
                  <a:lnTo>
                    <a:pt x="106" y="715"/>
                  </a:lnTo>
                  <a:lnTo>
                    <a:pt x="108" y="721"/>
                  </a:lnTo>
                  <a:lnTo>
                    <a:pt x="111" y="721"/>
                  </a:lnTo>
                  <a:lnTo>
                    <a:pt x="120" y="721"/>
                  </a:lnTo>
                  <a:lnTo>
                    <a:pt x="123" y="719"/>
                  </a:lnTo>
                  <a:lnTo>
                    <a:pt x="124" y="718"/>
                  </a:lnTo>
                  <a:lnTo>
                    <a:pt x="126" y="718"/>
                  </a:lnTo>
                  <a:lnTo>
                    <a:pt x="127" y="721"/>
                  </a:lnTo>
                  <a:lnTo>
                    <a:pt x="127" y="724"/>
                  </a:lnTo>
                  <a:lnTo>
                    <a:pt x="127" y="727"/>
                  </a:lnTo>
                  <a:lnTo>
                    <a:pt x="126" y="730"/>
                  </a:lnTo>
                  <a:lnTo>
                    <a:pt x="130" y="731"/>
                  </a:lnTo>
                  <a:lnTo>
                    <a:pt x="135" y="733"/>
                  </a:lnTo>
                  <a:lnTo>
                    <a:pt x="135" y="733"/>
                  </a:lnTo>
                  <a:lnTo>
                    <a:pt x="137" y="734"/>
                  </a:lnTo>
                  <a:lnTo>
                    <a:pt x="138" y="736"/>
                  </a:lnTo>
                  <a:lnTo>
                    <a:pt x="138" y="737"/>
                  </a:lnTo>
                  <a:lnTo>
                    <a:pt x="138" y="739"/>
                  </a:lnTo>
                  <a:lnTo>
                    <a:pt x="140" y="737"/>
                  </a:lnTo>
                  <a:lnTo>
                    <a:pt x="144" y="737"/>
                  </a:lnTo>
                  <a:lnTo>
                    <a:pt x="150" y="737"/>
                  </a:lnTo>
                  <a:lnTo>
                    <a:pt x="165" y="742"/>
                  </a:lnTo>
                  <a:lnTo>
                    <a:pt x="174" y="742"/>
                  </a:lnTo>
                  <a:lnTo>
                    <a:pt x="176" y="742"/>
                  </a:lnTo>
                  <a:lnTo>
                    <a:pt x="177" y="743"/>
                  </a:lnTo>
                  <a:lnTo>
                    <a:pt x="177" y="745"/>
                  </a:lnTo>
                  <a:lnTo>
                    <a:pt x="177" y="745"/>
                  </a:lnTo>
                  <a:lnTo>
                    <a:pt x="177" y="745"/>
                  </a:lnTo>
                  <a:lnTo>
                    <a:pt x="177" y="745"/>
                  </a:lnTo>
                  <a:lnTo>
                    <a:pt x="179" y="748"/>
                  </a:lnTo>
                  <a:lnTo>
                    <a:pt x="177" y="751"/>
                  </a:lnTo>
                  <a:lnTo>
                    <a:pt x="177" y="752"/>
                  </a:lnTo>
                  <a:lnTo>
                    <a:pt x="177" y="755"/>
                  </a:lnTo>
                  <a:lnTo>
                    <a:pt x="177" y="758"/>
                  </a:lnTo>
                  <a:lnTo>
                    <a:pt x="180" y="763"/>
                  </a:lnTo>
                  <a:lnTo>
                    <a:pt x="180" y="766"/>
                  </a:lnTo>
                  <a:lnTo>
                    <a:pt x="179" y="769"/>
                  </a:lnTo>
                  <a:lnTo>
                    <a:pt x="185" y="769"/>
                  </a:lnTo>
                  <a:lnTo>
                    <a:pt x="188" y="767"/>
                  </a:lnTo>
                  <a:lnTo>
                    <a:pt x="191" y="764"/>
                  </a:lnTo>
                  <a:lnTo>
                    <a:pt x="200" y="763"/>
                  </a:lnTo>
                  <a:lnTo>
                    <a:pt x="201" y="763"/>
                  </a:lnTo>
                  <a:lnTo>
                    <a:pt x="204" y="764"/>
                  </a:lnTo>
                  <a:lnTo>
                    <a:pt x="206" y="764"/>
                  </a:lnTo>
                  <a:lnTo>
                    <a:pt x="206" y="763"/>
                  </a:lnTo>
                  <a:lnTo>
                    <a:pt x="206" y="763"/>
                  </a:lnTo>
                  <a:lnTo>
                    <a:pt x="206" y="761"/>
                  </a:lnTo>
                  <a:lnTo>
                    <a:pt x="207" y="760"/>
                  </a:lnTo>
                  <a:lnTo>
                    <a:pt x="209" y="760"/>
                  </a:lnTo>
                  <a:lnTo>
                    <a:pt x="210" y="760"/>
                  </a:lnTo>
                  <a:lnTo>
                    <a:pt x="212" y="761"/>
                  </a:lnTo>
                  <a:lnTo>
                    <a:pt x="213" y="761"/>
                  </a:lnTo>
                  <a:lnTo>
                    <a:pt x="213" y="758"/>
                  </a:lnTo>
                  <a:lnTo>
                    <a:pt x="216" y="758"/>
                  </a:lnTo>
                  <a:lnTo>
                    <a:pt x="218" y="757"/>
                  </a:lnTo>
                  <a:lnTo>
                    <a:pt x="221" y="757"/>
                  </a:lnTo>
                  <a:lnTo>
                    <a:pt x="222" y="755"/>
                  </a:lnTo>
                  <a:lnTo>
                    <a:pt x="224" y="752"/>
                  </a:lnTo>
                  <a:lnTo>
                    <a:pt x="225" y="751"/>
                  </a:lnTo>
                  <a:lnTo>
                    <a:pt x="227" y="749"/>
                  </a:lnTo>
                  <a:lnTo>
                    <a:pt x="228" y="749"/>
                  </a:lnTo>
                  <a:lnTo>
                    <a:pt x="230" y="749"/>
                  </a:lnTo>
                  <a:lnTo>
                    <a:pt x="231" y="746"/>
                  </a:lnTo>
                  <a:lnTo>
                    <a:pt x="231" y="746"/>
                  </a:lnTo>
                  <a:lnTo>
                    <a:pt x="228" y="745"/>
                  </a:lnTo>
                  <a:lnTo>
                    <a:pt x="228" y="743"/>
                  </a:lnTo>
                  <a:lnTo>
                    <a:pt x="228" y="740"/>
                  </a:lnTo>
                  <a:lnTo>
                    <a:pt x="228" y="739"/>
                  </a:lnTo>
                  <a:lnTo>
                    <a:pt x="230" y="739"/>
                  </a:lnTo>
                  <a:lnTo>
                    <a:pt x="233" y="739"/>
                  </a:lnTo>
                  <a:lnTo>
                    <a:pt x="239" y="739"/>
                  </a:lnTo>
                  <a:lnTo>
                    <a:pt x="242" y="739"/>
                  </a:lnTo>
                  <a:lnTo>
                    <a:pt x="252" y="737"/>
                  </a:lnTo>
                  <a:lnTo>
                    <a:pt x="257" y="737"/>
                  </a:lnTo>
                  <a:lnTo>
                    <a:pt x="260" y="740"/>
                  </a:lnTo>
                  <a:lnTo>
                    <a:pt x="263" y="748"/>
                  </a:lnTo>
                  <a:lnTo>
                    <a:pt x="266" y="751"/>
                  </a:lnTo>
                  <a:lnTo>
                    <a:pt x="270" y="754"/>
                  </a:lnTo>
                  <a:lnTo>
                    <a:pt x="273" y="757"/>
                  </a:lnTo>
                  <a:lnTo>
                    <a:pt x="275" y="763"/>
                  </a:lnTo>
                  <a:lnTo>
                    <a:pt x="284" y="757"/>
                  </a:lnTo>
                  <a:lnTo>
                    <a:pt x="287" y="757"/>
                  </a:lnTo>
                  <a:lnTo>
                    <a:pt x="289" y="757"/>
                  </a:lnTo>
                  <a:lnTo>
                    <a:pt x="292" y="758"/>
                  </a:lnTo>
                  <a:lnTo>
                    <a:pt x="293" y="758"/>
                  </a:lnTo>
                  <a:lnTo>
                    <a:pt x="295" y="758"/>
                  </a:lnTo>
                  <a:lnTo>
                    <a:pt x="296" y="757"/>
                  </a:lnTo>
                  <a:lnTo>
                    <a:pt x="298" y="755"/>
                  </a:lnTo>
                  <a:lnTo>
                    <a:pt x="301" y="755"/>
                  </a:lnTo>
                  <a:lnTo>
                    <a:pt x="304" y="757"/>
                  </a:lnTo>
                  <a:lnTo>
                    <a:pt x="307" y="757"/>
                  </a:lnTo>
                  <a:lnTo>
                    <a:pt x="308" y="755"/>
                  </a:lnTo>
                  <a:lnTo>
                    <a:pt x="310" y="752"/>
                  </a:lnTo>
                  <a:lnTo>
                    <a:pt x="311" y="751"/>
                  </a:lnTo>
                  <a:lnTo>
                    <a:pt x="314" y="751"/>
                  </a:lnTo>
                  <a:lnTo>
                    <a:pt x="317" y="752"/>
                  </a:lnTo>
                  <a:lnTo>
                    <a:pt x="319" y="757"/>
                  </a:lnTo>
                  <a:lnTo>
                    <a:pt x="320" y="760"/>
                  </a:lnTo>
                  <a:lnTo>
                    <a:pt x="322" y="760"/>
                  </a:lnTo>
                  <a:lnTo>
                    <a:pt x="325" y="761"/>
                  </a:lnTo>
                  <a:lnTo>
                    <a:pt x="326" y="761"/>
                  </a:lnTo>
                  <a:lnTo>
                    <a:pt x="335" y="769"/>
                  </a:lnTo>
                  <a:lnTo>
                    <a:pt x="338" y="770"/>
                  </a:lnTo>
                  <a:lnTo>
                    <a:pt x="337" y="773"/>
                  </a:lnTo>
                  <a:lnTo>
                    <a:pt x="334" y="783"/>
                  </a:lnTo>
                  <a:lnTo>
                    <a:pt x="332" y="787"/>
                  </a:lnTo>
                  <a:lnTo>
                    <a:pt x="334" y="790"/>
                  </a:lnTo>
                  <a:lnTo>
                    <a:pt x="332" y="792"/>
                  </a:lnTo>
                  <a:lnTo>
                    <a:pt x="331" y="795"/>
                  </a:lnTo>
                  <a:lnTo>
                    <a:pt x="329" y="796"/>
                  </a:lnTo>
                  <a:lnTo>
                    <a:pt x="329" y="801"/>
                  </a:lnTo>
                  <a:lnTo>
                    <a:pt x="329" y="808"/>
                  </a:lnTo>
                  <a:lnTo>
                    <a:pt x="329" y="811"/>
                  </a:lnTo>
                  <a:lnTo>
                    <a:pt x="325" y="823"/>
                  </a:lnTo>
                  <a:lnTo>
                    <a:pt x="323" y="829"/>
                  </a:lnTo>
                  <a:lnTo>
                    <a:pt x="326" y="834"/>
                  </a:lnTo>
                  <a:lnTo>
                    <a:pt x="328" y="835"/>
                  </a:lnTo>
                  <a:lnTo>
                    <a:pt x="332" y="832"/>
                  </a:lnTo>
                  <a:lnTo>
                    <a:pt x="335" y="834"/>
                  </a:lnTo>
                  <a:lnTo>
                    <a:pt x="337" y="835"/>
                  </a:lnTo>
                  <a:lnTo>
                    <a:pt x="338" y="838"/>
                  </a:lnTo>
                  <a:lnTo>
                    <a:pt x="338" y="841"/>
                  </a:lnTo>
                  <a:lnTo>
                    <a:pt x="338" y="843"/>
                  </a:lnTo>
                  <a:lnTo>
                    <a:pt x="335" y="847"/>
                  </a:lnTo>
                  <a:lnTo>
                    <a:pt x="319" y="855"/>
                  </a:lnTo>
                  <a:lnTo>
                    <a:pt x="322" y="856"/>
                  </a:lnTo>
                  <a:lnTo>
                    <a:pt x="323" y="856"/>
                  </a:lnTo>
                  <a:lnTo>
                    <a:pt x="326" y="856"/>
                  </a:lnTo>
                  <a:lnTo>
                    <a:pt x="326" y="858"/>
                  </a:lnTo>
                  <a:lnTo>
                    <a:pt x="326" y="859"/>
                  </a:lnTo>
                  <a:lnTo>
                    <a:pt x="326" y="861"/>
                  </a:lnTo>
                  <a:lnTo>
                    <a:pt x="331" y="861"/>
                  </a:lnTo>
                  <a:lnTo>
                    <a:pt x="335" y="864"/>
                  </a:lnTo>
                  <a:lnTo>
                    <a:pt x="340" y="864"/>
                  </a:lnTo>
                  <a:lnTo>
                    <a:pt x="344" y="862"/>
                  </a:lnTo>
                  <a:lnTo>
                    <a:pt x="350" y="858"/>
                  </a:lnTo>
                  <a:lnTo>
                    <a:pt x="353" y="853"/>
                  </a:lnTo>
                  <a:lnTo>
                    <a:pt x="350" y="847"/>
                  </a:lnTo>
                  <a:lnTo>
                    <a:pt x="353" y="844"/>
                  </a:lnTo>
                  <a:lnTo>
                    <a:pt x="355" y="843"/>
                  </a:lnTo>
                  <a:lnTo>
                    <a:pt x="358" y="841"/>
                  </a:lnTo>
                  <a:lnTo>
                    <a:pt x="359" y="844"/>
                  </a:lnTo>
                  <a:lnTo>
                    <a:pt x="358" y="850"/>
                  </a:lnTo>
                  <a:lnTo>
                    <a:pt x="359" y="853"/>
                  </a:lnTo>
                  <a:lnTo>
                    <a:pt x="362" y="853"/>
                  </a:lnTo>
                  <a:lnTo>
                    <a:pt x="359" y="859"/>
                  </a:lnTo>
                  <a:lnTo>
                    <a:pt x="359" y="861"/>
                  </a:lnTo>
                  <a:lnTo>
                    <a:pt x="361" y="861"/>
                  </a:lnTo>
                  <a:lnTo>
                    <a:pt x="364" y="858"/>
                  </a:lnTo>
                  <a:lnTo>
                    <a:pt x="367" y="858"/>
                  </a:lnTo>
                  <a:lnTo>
                    <a:pt x="371" y="859"/>
                  </a:lnTo>
                  <a:lnTo>
                    <a:pt x="374" y="859"/>
                  </a:lnTo>
                  <a:lnTo>
                    <a:pt x="374" y="861"/>
                  </a:lnTo>
                  <a:lnTo>
                    <a:pt x="373" y="861"/>
                  </a:lnTo>
                  <a:lnTo>
                    <a:pt x="373" y="862"/>
                  </a:lnTo>
                  <a:lnTo>
                    <a:pt x="374" y="864"/>
                  </a:lnTo>
                  <a:lnTo>
                    <a:pt x="376" y="864"/>
                  </a:lnTo>
                  <a:lnTo>
                    <a:pt x="379" y="862"/>
                  </a:lnTo>
                  <a:lnTo>
                    <a:pt x="386" y="862"/>
                  </a:lnTo>
                  <a:lnTo>
                    <a:pt x="388" y="862"/>
                  </a:lnTo>
                  <a:lnTo>
                    <a:pt x="389" y="861"/>
                  </a:lnTo>
                  <a:lnTo>
                    <a:pt x="389" y="859"/>
                  </a:lnTo>
                  <a:lnTo>
                    <a:pt x="388" y="858"/>
                  </a:lnTo>
                  <a:lnTo>
                    <a:pt x="388" y="855"/>
                  </a:lnTo>
                  <a:lnTo>
                    <a:pt x="389" y="853"/>
                  </a:lnTo>
                  <a:lnTo>
                    <a:pt x="391" y="852"/>
                  </a:lnTo>
                  <a:lnTo>
                    <a:pt x="394" y="849"/>
                  </a:lnTo>
                  <a:lnTo>
                    <a:pt x="395" y="852"/>
                  </a:lnTo>
                  <a:lnTo>
                    <a:pt x="397" y="852"/>
                  </a:lnTo>
                  <a:lnTo>
                    <a:pt x="401" y="850"/>
                  </a:lnTo>
                  <a:lnTo>
                    <a:pt x="403" y="850"/>
                  </a:lnTo>
                  <a:lnTo>
                    <a:pt x="404" y="852"/>
                  </a:lnTo>
                  <a:lnTo>
                    <a:pt x="407" y="855"/>
                  </a:lnTo>
                  <a:lnTo>
                    <a:pt x="407" y="856"/>
                  </a:lnTo>
                  <a:lnTo>
                    <a:pt x="407" y="856"/>
                  </a:lnTo>
                  <a:lnTo>
                    <a:pt x="407" y="858"/>
                  </a:lnTo>
                  <a:lnTo>
                    <a:pt x="401" y="861"/>
                  </a:lnTo>
                  <a:lnTo>
                    <a:pt x="398" y="862"/>
                  </a:lnTo>
                  <a:lnTo>
                    <a:pt x="395" y="862"/>
                  </a:lnTo>
                  <a:lnTo>
                    <a:pt x="394" y="864"/>
                  </a:lnTo>
                  <a:lnTo>
                    <a:pt x="391" y="868"/>
                  </a:lnTo>
                  <a:lnTo>
                    <a:pt x="389" y="871"/>
                  </a:lnTo>
                  <a:lnTo>
                    <a:pt x="385" y="873"/>
                  </a:lnTo>
                  <a:lnTo>
                    <a:pt x="383" y="873"/>
                  </a:lnTo>
                  <a:lnTo>
                    <a:pt x="382" y="876"/>
                  </a:lnTo>
                  <a:lnTo>
                    <a:pt x="382" y="877"/>
                  </a:lnTo>
                  <a:lnTo>
                    <a:pt x="383" y="879"/>
                  </a:lnTo>
                  <a:lnTo>
                    <a:pt x="385" y="880"/>
                  </a:lnTo>
                  <a:lnTo>
                    <a:pt x="385" y="880"/>
                  </a:lnTo>
                  <a:lnTo>
                    <a:pt x="386" y="880"/>
                  </a:lnTo>
                  <a:lnTo>
                    <a:pt x="388" y="880"/>
                  </a:lnTo>
                  <a:lnTo>
                    <a:pt x="388" y="882"/>
                  </a:lnTo>
                  <a:lnTo>
                    <a:pt x="388" y="882"/>
                  </a:lnTo>
                  <a:lnTo>
                    <a:pt x="389" y="885"/>
                  </a:lnTo>
                  <a:lnTo>
                    <a:pt x="394" y="889"/>
                  </a:lnTo>
                  <a:lnTo>
                    <a:pt x="398" y="897"/>
                  </a:lnTo>
                  <a:lnTo>
                    <a:pt x="401" y="904"/>
                  </a:lnTo>
                  <a:lnTo>
                    <a:pt x="403" y="912"/>
                  </a:lnTo>
                  <a:lnTo>
                    <a:pt x="403" y="912"/>
                  </a:lnTo>
                  <a:lnTo>
                    <a:pt x="407" y="910"/>
                  </a:lnTo>
                  <a:lnTo>
                    <a:pt x="413" y="912"/>
                  </a:lnTo>
                  <a:lnTo>
                    <a:pt x="426" y="913"/>
                  </a:lnTo>
                  <a:lnTo>
                    <a:pt x="424" y="915"/>
                  </a:lnTo>
                  <a:lnTo>
                    <a:pt x="418" y="916"/>
                  </a:lnTo>
                  <a:lnTo>
                    <a:pt x="417" y="916"/>
                  </a:lnTo>
                  <a:lnTo>
                    <a:pt x="417" y="919"/>
                  </a:lnTo>
                  <a:lnTo>
                    <a:pt x="417" y="921"/>
                  </a:lnTo>
                  <a:lnTo>
                    <a:pt x="418" y="923"/>
                  </a:lnTo>
                  <a:lnTo>
                    <a:pt x="421" y="926"/>
                  </a:lnTo>
                  <a:lnTo>
                    <a:pt x="424" y="927"/>
                  </a:lnTo>
                  <a:lnTo>
                    <a:pt x="429" y="929"/>
                  </a:lnTo>
                  <a:lnTo>
                    <a:pt x="433" y="927"/>
                  </a:lnTo>
                  <a:lnTo>
                    <a:pt x="433" y="929"/>
                  </a:lnTo>
                  <a:lnTo>
                    <a:pt x="430" y="930"/>
                  </a:lnTo>
                  <a:lnTo>
                    <a:pt x="429" y="932"/>
                  </a:lnTo>
                  <a:lnTo>
                    <a:pt x="427" y="935"/>
                  </a:lnTo>
                  <a:lnTo>
                    <a:pt x="427" y="936"/>
                  </a:lnTo>
                  <a:lnTo>
                    <a:pt x="426" y="938"/>
                  </a:lnTo>
                  <a:lnTo>
                    <a:pt x="471" y="933"/>
                  </a:lnTo>
                  <a:lnTo>
                    <a:pt x="474" y="933"/>
                  </a:lnTo>
                  <a:lnTo>
                    <a:pt x="478" y="936"/>
                  </a:lnTo>
                  <a:lnTo>
                    <a:pt x="481" y="936"/>
                  </a:lnTo>
                  <a:lnTo>
                    <a:pt x="481" y="932"/>
                  </a:lnTo>
                  <a:lnTo>
                    <a:pt x="486" y="930"/>
                  </a:lnTo>
                  <a:lnTo>
                    <a:pt x="490" y="927"/>
                  </a:lnTo>
                  <a:lnTo>
                    <a:pt x="493" y="924"/>
                  </a:lnTo>
                  <a:lnTo>
                    <a:pt x="498" y="916"/>
                  </a:lnTo>
                  <a:lnTo>
                    <a:pt x="498" y="915"/>
                  </a:lnTo>
                  <a:lnTo>
                    <a:pt x="501" y="913"/>
                  </a:lnTo>
                  <a:lnTo>
                    <a:pt x="502" y="912"/>
                  </a:lnTo>
                  <a:lnTo>
                    <a:pt x="502" y="910"/>
                  </a:lnTo>
                  <a:lnTo>
                    <a:pt x="502" y="910"/>
                  </a:lnTo>
                  <a:lnTo>
                    <a:pt x="501" y="909"/>
                  </a:lnTo>
                  <a:lnTo>
                    <a:pt x="501" y="907"/>
                  </a:lnTo>
                  <a:lnTo>
                    <a:pt x="501" y="897"/>
                  </a:lnTo>
                  <a:lnTo>
                    <a:pt x="501" y="897"/>
                  </a:lnTo>
                  <a:lnTo>
                    <a:pt x="499" y="894"/>
                  </a:lnTo>
                  <a:lnTo>
                    <a:pt x="499" y="892"/>
                  </a:lnTo>
                  <a:lnTo>
                    <a:pt x="499" y="892"/>
                  </a:lnTo>
                  <a:lnTo>
                    <a:pt x="501" y="886"/>
                  </a:lnTo>
                  <a:lnTo>
                    <a:pt x="502" y="883"/>
                  </a:lnTo>
                  <a:lnTo>
                    <a:pt x="504" y="880"/>
                  </a:lnTo>
                  <a:lnTo>
                    <a:pt x="513" y="873"/>
                  </a:lnTo>
                  <a:lnTo>
                    <a:pt x="514" y="870"/>
                  </a:lnTo>
                  <a:lnTo>
                    <a:pt x="519" y="870"/>
                  </a:lnTo>
                  <a:lnTo>
                    <a:pt x="522" y="870"/>
                  </a:lnTo>
                  <a:lnTo>
                    <a:pt x="534" y="874"/>
                  </a:lnTo>
                  <a:lnTo>
                    <a:pt x="535" y="874"/>
                  </a:lnTo>
                  <a:lnTo>
                    <a:pt x="537" y="874"/>
                  </a:lnTo>
                  <a:lnTo>
                    <a:pt x="540" y="873"/>
                  </a:lnTo>
                  <a:lnTo>
                    <a:pt x="543" y="870"/>
                  </a:lnTo>
                  <a:lnTo>
                    <a:pt x="544" y="867"/>
                  </a:lnTo>
                  <a:lnTo>
                    <a:pt x="544" y="864"/>
                  </a:lnTo>
                  <a:lnTo>
                    <a:pt x="543" y="858"/>
                  </a:lnTo>
                  <a:lnTo>
                    <a:pt x="543" y="856"/>
                  </a:lnTo>
                  <a:lnTo>
                    <a:pt x="541" y="855"/>
                  </a:lnTo>
                  <a:lnTo>
                    <a:pt x="540" y="853"/>
                  </a:lnTo>
                  <a:lnTo>
                    <a:pt x="538" y="853"/>
                  </a:lnTo>
                  <a:lnTo>
                    <a:pt x="537" y="852"/>
                  </a:lnTo>
                  <a:lnTo>
                    <a:pt x="535" y="850"/>
                  </a:lnTo>
                  <a:lnTo>
                    <a:pt x="535" y="847"/>
                  </a:lnTo>
                  <a:lnTo>
                    <a:pt x="538" y="841"/>
                  </a:lnTo>
                  <a:lnTo>
                    <a:pt x="538" y="838"/>
                  </a:lnTo>
                  <a:lnTo>
                    <a:pt x="531" y="814"/>
                  </a:lnTo>
                  <a:lnTo>
                    <a:pt x="531" y="811"/>
                  </a:lnTo>
                  <a:lnTo>
                    <a:pt x="531" y="804"/>
                  </a:lnTo>
                  <a:lnTo>
                    <a:pt x="531" y="801"/>
                  </a:lnTo>
                  <a:lnTo>
                    <a:pt x="531" y="799"/>
                  </a:lnTo>
                  <a:lnTo>
                    <a:pt x="528" y="798"/>
                  </a:lnTo>
                  <a:lnTo>
                    <a:pt x="526" y="796"/>
                  </a:lnTo>
                  <a:lnTo>
                    <a:pt x="526" y="795"/>
                  </a:lnTo>
                  <a:lnTo>
                    <a:pt x="526" y="780"/>
                  </a:lnTo>
                  <a:lnTo>
                    <a:pt x="526" y="778"/>
                  </a:lnTo>
                  <a:lnTo>
                    <a:pt x="526" y="776"/>
                  </a:lnTo>
                  <a:lnTo>
                    <a:pt x="528" y="775"/>
                  </a:lnTo>
                  <a:lnTo>
                    <a:pt x="529" y="773"/>
                  </a:lnTo>
                  <a:lnTo>
                    <a:pt x="534" y="770"/>
                  </a:lnTo>
                  <a:lnTo>
                    <a:pt x="538" y="770"/>
                  </a:lnTo>
                  <a:lnTo>
                    <a:pt x="547" y="770"/>
                  </a:lnTo>
                  <a:lnTo>
                    <a:pt x="564" y="767"/>
                  </a:lnTo>
                  <a:lnTo>
                    <a:pt x="572" y="766"/>
                  </a:lnTo>
                  <a:lnTo>
                    <a:pt x="578" y="769"/>
                  </a:lnTo>
                  <a:lnTo>
                    <a:pt x="582" y="770"/>
                  </a:lnTo>
                  <a:lnTo>
                    <a:pt x="585" y="769"/>
                  </a:lnTo>
                  <a:lnTo>
                    <a:pt x="588" y="767"/>
                  </a:lnTo>
                  <a:lnTo>
                    <a:pt x="590" y="767"/>
                  </a:lnTo>
                  <a:lnTo>
                    <a:pt x="594" y="770"/>
                  </a:lnTo>
                  <a:lnTo>
                    <a:pt x="594" y="770"/>
                  </a:lnTo>
                  <a:lnTo>
                    <a:pt x="597" y="772"/>
                  </a:lnTo>
                  <a:lnTo>
                    <a:pt x="599" y="772"/>
                  </a:lnTo>
                  <a:lnTo>
                    <a:pt x="608" y="770"/>
                  </a:lnTo>
                  <a:lnTo>
                    <a:pt x="612" y="769"/>
                  </a:lnTo>
                  <a:lnTo>
                    <a:pt x="615" y="767"/>
                  </a:lnTo>
                  <a:lnTo>
                    <a:pt x="617" y="764"/>
                  </a:lnTo>
                  <a:lnTo>
                    <a:pt x="618" y="761"/>
                  </a:lnTo>
                  <a:lnTo>
                    <a:pt x="620" y="755"/>
                  </a:lnTo>
                  <a:lnTo>
                    <a:pt x="623" y="751"/>
                  </a:lnTo>
                  <a:lnTo>
                    <a:pt x="635" y="736"/>
                  </a:lnTo>
                  <a:lnTo>
                    <a:pt x="641" y="725"/>
                  </a:lnTo>
                  <a:lnTo>
                    <a:pt x="642" y="724"/>
                  </a:lnTo>
                  <a:lnTo>
                    <a:pt x="645" y="722"/>
                  </a:lnTo>
                  <a:lnTo>
                    <a:pt x="648" y="721"/>
                  </a:lnTo>
                  <a:lnTo>
                    <a:pt x="650" y="718"/>
                  </a:lnTo>
                  <a:lnTo>
                    <a:pt x="651" y="716"/>
                  </a:lnTo>
                  <a:lnTo>
                    <a:pt x="651" y="713"/>
                  </a:lnTo>
                  <a:lnTo>
                    <a:pt x="653" y="712"/>
                  </a:lnTo>
                  <a:lnTo>
                    <a:pt x="654" y="710"/>
                  </a:lnTo>
                  <a:lnTo>
                    <a:pt x="657" y="709"/>
                  </a:lnTo>
                  <a:lnTo>
                    <a:pt x="672" y="706"/>
                  </a:lnTo>
                  <a:lnTo>
                    <a:pt x="672" y="707"/>
                  </a:lnTo>
                  <a:lnTo>
                    <a:pt x="671" y="712"/>
                  </a:lnTo>
                  <a:lnTo>
                    <a:pt x="672" y="718"/>
                  </a:lnTo>
                  <a:lnTo>
                    <a:pt x="686" y="727"/>
                  </a:lnTo>
                  <a:lnTo>
                    <a:pt x="690" y="733"/>
                  </a:lnTo>
                  <a:lnTo>
                    <a:pt x="692" y="733"/>
                  </a:lnTo>
                  <a:lnTo>
                    <a:pt x="695" y="734"/>
                  </a:lnTo>
                  <a:lnTo>
                    <a:pt x="696" y="734"/>
                  </a:lnTo>
                  <a:lnTo>
                    <a:pt x="699" y="733"/>
                  </a:lnTo>
                  <a:lnTo>
                    <a:pt x="701" y="733"/>
                  </a:lnTo>
                  <a:lnTo>
                    <a:pt x="706" y="734"/>
                  </a:lnTo>
                  <a:lnTo>
                    <a:pt x="709" y="737"/>
                  </a:lnTo>
                  <a:lnTo>
                    <a:pt x="710" y="742"/>
                  </a:lnTo>
                  <a:lnTo>
                    <a:pt x="715" y="745"/>
                  </a:lnTo>
                  <a:lnTo>
                    <a:pt x="719" y="746"/>
                  </a:lnTo>
                  <a:lnTo>
                    <a:pt x="724" y="746"/>
                  </a:lnTo>
                  <a:lnTo>
                    <a:pt x="727" y="746"/>
                  </a:lnTo>
                  <a:lnTo>
                    <a:pt x="730" y="749"/>
                  </a:lnTo>
                  <a:lnTo>
                    <a:pt x="731" y="749"/>
                  </a:lnTo>
                  <a:lnTo>
                    <a:pt x="733" y="748"/>
                  </a:lnTo>
                  <a:lnTo>
                    <a:pt x="734" y="745"/>
                  </a:lnTo>
                  <a:lnTo>
                    <a:pt x="734" y="740"/>
                  </a:lnTo>
                  <a:lnTo>
                    <a:pt x="733" y="739"/>
                  </a:lnTo>
                  <a:lnTo>
                    <a:pt x="730" y="737"/>
                  </a:lnTo>
                  <a:lnTo>
                    <a:pt x="730" y="736"/>
                  </a:lnTo>
                  <a:lnTo>
                    <a:pt x="730" y="733"/>
                  </a:lnTo>
                  <a:lnTo>
                    <a:pt x="731" y="725"/>
                  </a:lnTo>
                  <a:lnTo>
                    <a:pt x="731" y="721"/>
                  </a:lnTo>
                  <a:lnTo>
                    <a:pt x="733" y="721"/>
                  </a:lnTo>
                  <a:lnTo>
                    <a:pt x="734" y="721"/>
                  </a:lnTo>
                  <a:lnTo>
                    <a:pt x="737" y="721"/>
                  </a:lnTo>
                  <a:lnTo>
                    <a:pt x="740" y="719"/>
                  </a:lnTo>
                  <a:lnTo>
                    <a:pt x="745" y="716"/>
                  </a:lnTo>
                  <a:lnTo>
                    <a:pt x="746" y="716"/>
                  </a:lnTo>
                  <a:lnTo>
                    <a:pt x="748" y="716"/>
                  </a:lnTo>
                  <a:lnTo>
                    <a:pt x="746" y="715"/>
                  </a:lnTo>
                  <a:lnTo>
                    <a:pt x="748" y="715"/>
                  </a:lnTo>
                  <a:lnTo>
                    <a:pt x="748" y="715"/>
                  </a:lnTo>
                  <a:lnTo>
                    <a:pt x="748" y="715"/>
                  </a:lnTo>
                  <a:lnTo>
                    <a:pt x="748" y="712"/>
                  </a:lnTo>
                  <a:lnTo>
                    <a:pt x="754" y="710"/>
                  </a:lnTo>
                  <a:lnTo>
                    <a:pt x="757" y="707"/>
                  </a:lnTo>
                  <a:lnTo>
                    <a:pt x="758" y="704"/>
                  </a:lnTo>
                  <a:lnTo>
                    <a:pt x="763" y="703"/>
                  </a:lnTo>
                  <a:lnTo>
                    <a:pt x="767" y="703"/>
                  </a:lnTo>
                  <a:lnTo>
                    <a:pt x="770" y="701"/>
                  </a:lnTo>
                  <a:lnTo>
                    <a:pt x="772" y="698"/>
                  </a:lnTo>
                  <a:lnTo>
                    <a:pt x="773" y="695"/>
                  </a:lnTo>
                  <a:lnTo>
                    <a:pt x="773" y="692"/>
                  </a:lnTo>
                  <a:lnTo>
                    <a:pt x="781" y="689"/>
                  </a:lnTo>
                  <a:lnTo>
                    <a:pt x="784" y="688"/>
                  </a:lnTo>
                  <a:lnTo>
                    <a:pt x="788" y="683"/>
                  </a:lnTo>
                  <a:lnTo>
                    <a:pt x="791" y="680"/>
                  </a:lnTo>
                  <a:lnTo>
                    <a:pt x="793" y="676"/>
                  </a:lnTo>
                  <a:lnTo>
                    <a:pt x="794" y="673"/>
                  </a:lnTo>
                  <a:lnTo>
                    <a:pt x="796" y="667"/>
                  </a:lnTo>
                  <a:lnTo>
                    <a:pt x="797" y="664"/>
                  </a:lnTo>
                  <a:lnTo>
                    <a:pt x="799" y="661"/>
                  </a:lnTo>
                  <a:lnTo>
                    <a:pt x="802" y="658"/>
                  </a:lnTo>
                  <a:lnTo>
                    <a:pt x="802" y="658"/>
                  </a:lnTo>
                  <a:lnTo>
                    <a:pt x="805" y="658"/>
                  </a:lnTo>
                  <a:lnTo>
                    <a:pt x="805" y="658"/>
                  </a:lnTo>
                  <a:lnTo>
                    <a:pt x="806" y="658"/>
                  </a:lnTo>
                  <a:lnTo>
                    <a:pt x="806" y="656"/>
                  </a:lnTo>
                  <a:lnTo>
                    <a:pt x="808" y="655"/>
                  </a:lnTo>
                  <a:lnTo>
                    <a:pt x="808" y="653"/>
                  </a:lnTo>
                  <a:lnTo>
                    <a:pt x="809" y="652"/>
                  </a:lnTo>
                  <a:lnTo>
                    <a:pt x="811" y="652"/>
                  </a:lnTo>
                  <a:lnTo>
                    <a:pt x="815" y="649"/>
                  </a:lnTo>
                  <a:lnTo>
                    <a:pt x="818" y="647"/>
                  </a:lnTo>
                  <a:lnTo>
                    <a:pt x="826" y="647"/>
                  </a:lnTo>
                  <a:lnTo>
                    <a:pt x="830" y="646"/>
                  </a:lnTo>
                  <a:lnTo>
                    <a:pt x="835" y="644"/>
                  </a:lnTo>
                  <a:lnTo>
                    <a:pt x="839" y="641"/>
                  </a:lnTo>
                  <a:lnTo>
                    <a:pt x="841" y="638"/>
                  </a:lnTo>
                  <a:lnTo>
                    <a:pt x="841" y="633"/>
                  </a:lnTo>
                  <a:lnTo>
                    <a:pt x="838" y="629"/>
                  </a:lnTo>
                  <a:lnTo>
                    <a:pt x="833" y="626"/>
                  </a:lnTo>
                  <a:lnTo>
                    <a:pt x="830" y="624"/>
                  </a:lnTo>
                  <a:lnTo>
                    <a:pt x="836" y="620"/>
                  </a:lnTo>
                  <a:lnTo>
                    <a:pt x="836" y="618"/>
                  </a:lnTo>
                  <a:lnTo>
                    <a:pt x="835" y="615"/>
                  </a:lnTo>
                  <a:lnTo>
                    <a:pt x="835" y="614"/>
                  </a:lnTo>
                  <a:lnTo>
                    <a:pt x="839" y="609"/>
                  </a:lnTo>
                  <a:lnTo>
                    <a:pt x="841" y="608"/>
                  </a:lnTo>
                  <a:lnTo>
                    <a:pt x="841" y="597"/>
                  </a:lnTo>
                  <a:lnTo>
                    <a:pt x="841" y="591"/>
                  </a:lnTo>
                  <a:lnTo>
                    <a:pt x="843" y="588"/>
                  </a:lnTo>
                  <a:lnTo>
                    <a:pt x="846" y="590"/>
                  </a:lnTo>
                  <a:lnTo>
                    <a:pt x="850" y="593"/>
                  </a:lnTo>
                  <a:lnTo>
                    <a:pt x="853" y="596"/>
                  </a:lnTo>
                  <a:lnTo>
                    <a:pt x="858" y="593"/>
                  </a:lnTo>
                  <a:lnTo>
                    <a:pt x="864" y="585"/>
                  </a:lnTo>
                  <a:lnTo>
                    <a:pt x="865" y="582"/>
                  </a:lnTo>
                  <a:lnTo>
                    <a:pt x="859" y="582"/>
                  </a:lnTo>
                  <a:lnTo>
                    <a:pt x="861" y="581"/>
                  </a:lnTo>
                  <a:lnTo>
                    <a:pt x="865" y="576"/>
                  </a:lnTo>
                  <a:lnTo>
                    <a:pt x="859" y="573"/>
                  </a:lnTo>
                  <a:lnTo>
                    <a:pt x="858" y="570"/>
                  </a:lnTo>
                  <a:lnTo>
                    <a:pt x="861" y="570"/>
                  </a:lnTo>
                  <a:lnTo>
                    <a:pt x="862" y="569"/>
                  </a:lnTo>
                  <a:lnTo>
                    <a:pt x="862" y="569"/>
                  </a:lnTo>
                  <a:lnTo>
                    <a:pt x="864" y="561"/>
                  </a:lnTo>
                  <a:lnTo>
                    <a:pt x="865" y="557"/>
                  </a:lnTo>
                  <a:lnTo>
                    <a:pt x="867" y="555"/>
                  </a:lnTo>
                  <a:lnTo>
                    <a:pt x="871" y="552"/>
                  </a:lnTo>
                  <a:lnTo>
                    <a:pt x="874" y="549"/>
                  </a:lnTo>
                  <a:lnTo>
                    <a:pt x="883" y="540"/>
                  </a:lnTo>
                  <a:lnTo>
                    <a:pt x="886" y="539"/>
                  </a:lnTo>
                  <a:lnTo>
                    <a:pt x="898" y="536"/>
                  </a:lnTo>
                  <a:lnTo>
                    <a:pt x="903" y="534"/>
                  </a:lnTo>
                  <a:lnTo>
                    <a:pt x="907" y="536"/>
                  </a:lnTo>
                  <a:lnTo>
                    <a:pt x="912" y="539"/>
                  </a:lnTo>
                  <a:lnTo>
                    <a:pt x="916" y="543"/>
                  </a:lnTo>
                  <a:lnTo>
                    <a:pt x="915" y="545"/>
                  </a:lnTo>
                  <a:lnTo>
                    <a:pt x="913" y="546"/>
                  </a:lnTo>
                  <a:lnTo>
                    <a:pt x="913" y="546"/>
                  </a:lnTo>
                  <a:lnTo>
                    <a:pt x="918" y="546"/>
                  </a:lnTo>
                  <a:lnTo>
                    <a:pt x="918" y="549"/>
                  </a:lnTo>
                  <a:lnTo>
                    <a:pt x="918" y="552"/>
                  </a:lnTo>
                  <a:lnTo>
                    <a:pt x="922" y="555"/>
                  </a:lnTo>
                  <a:lnTo>
                    <a:pt x="924" y="558"/>
                  </a:lnTo>
                  <a:lnTo>
                    <a:pt x="928" y="564"/>
                  </a:lnTo>
                  <a:lnTo>
                    <a:pt x="931" y="563"/>
                  </a:lnTo>
                  <a:lnTo>
                    <a:pt x="936" y="563"/>
                  </a:lnTo>
                  <a:lnTo>
                    <a:pt x="943" y="566"/>
                  </a:lnTo>
                  <a:lnTo>
                    <a:pt x="948" y="566"/>
                  </a:lnTo>
                  <a:lnTo>
                    <a:pt x="961" y="566"/>
                  </a:lnTo>
                  <a:lnTo>
                    <a:pt x="961" y="567"/>
                  </a:lnTo>
                  <a:lnTo>
                    <a:pt x="961" y="570"/>
                  </a:lnTo>
                  <a:lnTo>
                    <a:pt x="964" y="570"/>
                  </a:lnTo>
                  <a:lnTo>
                    <a:pt x="966" y="570"/>
                  </a:lnTo>
                  <a:lnTo>
                    <a:pt x="969" y="573"/>
                  </a:lnTo>
                  <a:lnTo>
                    <a:pt x="972" y="573"/>
                  </a:lnTo>
                  <a:lnTo>
                    <a:pt x="973" y="572"/>
                  </a:lnTo>
                  <a:lnTo>
                    <a:pt x="978" y="569"/>
                  </a:lnTo>
                  <a:lnTo>
                    <a:pt x="986" y="566"/>
                  </a:lnTo>
                  <a:lnTo>
                    <a:pt x="989" y="561"/>
                  </a:lnTo>
                  <a:lnTo>
                    <a:pt x="992" y="557"/>
                  </a:lnTo>
                  <a:lnTo>
                    <a:pt x="995" y="552"/>
                  </a:lnTo>
                  <a:lnTo>
                    <a:pt x="996" y="554"/>
                  </a:lnTo>
                  <a:lnTo>
                    <a:pt x="998" y="560"/>
                  </a:lnTo>
                  <a:lnTo>
                    <a:pt x="999" y="560"/>
                  </a:lnTo>
                  <a:lnTo>
                    <a:pt x="1002" y="560"/>
                  </a:lnTo>
                  <a:lnTo>
                    <a:pt x="1007" y="561"/>
                  </a:lnTo>
                  <a:lnTo>
                    <a:pt x="1010" y="561"/>
                  </a:lnTo>
                  <a:lnTo>
                    <a:pt x="1013" y="558"/>
                  </a:lnTo>
                  <a:lnTo>
                    <a:pt x="1014" y="554"/>
                  </a:lnTo>
                  <a:lnTo>
                    <a:pt x="1013" y="545"/>
                  </a:lnTo>
                  <a:lnTo>
                    <a:pt x="1013" y="543"/>
                  </a:lnTo>
                  <a:lnTo>
                    <a:pt x="1016" y="542"/>
                  </a:lnTo>
                  <a:lnTo>
                    <a:pt x="1019" y="543"/>
                  </a:lnTo>
                  <a:lnTo>
                    <a:pt x="1020" y="543"/>
                  </a:lnTo>
                  <a:lnTo>
                    <a:pt x="1022" y="545"/>
                  </a:lnTo>
                  <a:lnTo>
                    <a:pt x="1028" y="549"/>
                  </a:lnTo>
                  <a:lnTo>
                    <a:pt x="1029" y="551"/>
                  </a:lnTo>
                  <a:lnTo>
                    <a:pt x="1032" y="551"/>
                  </a:lnTo>
                  <a:lnTo>
                    <a:pt x="1037" y="549"/>
                  </a:lnTo>
                  <a:lnTo>
                    <a:pt x="1038" y="548"/>
                  </a:lnTo>
                  <a:lnTo>
                    <a:pt x="1038" y="546"/>
                  </a:lnTo>
                  <a:lnTo>
                    <a:pt x="1040" y="546"/>
                  </a:lnTo>
                  <a:lnTo>
                    <a:pt x="1041" y="545"/>
                  </a:lnTo>
                  <a:lnTo>
                    <a:pt x="1043" y="546"/>
                  </a:lnTo>
                  <a:lnTo>
                    <a:pt x="1044" y="546"/>
                  </a:lnTo>
                  <a:lnTo>
                    <a:pt x="1046" y="546"/>
                  </a:lnTo>
                  <a:lnTo>
                    <a:pt x="1046" y="545"/>
                  </a:lnTo>
                  <a:lnTo>
                    <a:pt x="1046" y="543"/>
                  </a:lnTo>
                  <a:lnTo>
                    <a:pt x="1044" y="542"/>
                  </a:lnTo>
                  <a:lnTo>
                    <a:pt x="1043" y="540"/>
                  </a:lnTo>
                  <a:lnTo>
                    <a:pt x="1041" y="536"/>
                  </a:lnTo>
                  <a:lnTo>
                    <a:pt x="1043" y="534"/>
                  </a:lnTo>
                  <a:lnTo>
                    <a:pt x="1044" y="534"/>
                  </a:lnTo>
                  <a:lnTo>
                    <a:pt x="1049" y="536"/>
                  </a:lnTo>
                  <a:lnTo>
                    <a:pt x="1049" y="537"/>
                  </a:lnTo>
                  <a:lnTo>
                    <a:pt x="1050" y="537"/>
                  </a:lnTo>
                  <a:lnTo>
                    <a:pt x="1052" y="537"/>
                  </a:lnTo>
                  <a:lnTo>
                    <a:pt x="1055" y="537"/>
                  </a:lnTo>
                  <a:lnTo>
                    <a:pt x="1056" y="539"/>
                  </a:lnTo>
                  <a:lnTo>
                    <a:pt x="1056" y="540"/>
                  </a:lnTo>
                  <a:lnTo>
                    <a:pt x="1061" y="540"/>
                  </a:lnTo>
                  <a:lnTo>
                    <a:pt x="1080" y="537"/>
                  </a:lnTo>
                  <a:lnTo>
                    <a:pt x="1079" y="536"/>
                  </a:lnTo>
                  <a:lnTo>
                    <a:pt x="1079" y="534"/>
                  </a:lnTo>
                  <a:lnTo>
                    <a:pt x="1079" y="530"/>
                  </a:lnTo>
                  <a:lnTo>
                    <a:pt x="1082" y="531"/>
                  </a:lnTo>
                  <a:lnTo>
                    <a:pt x="1085" y="534"/>
                  </a:lnTo>
                  <a:lnTo>
                    <a:pt x="1088" y="534"/>
                  </a:lnTo>
                  <a:lnTo>
                    <a:pt x="1088" y="533"/>
                  </a:lnTo>
                  <a:lnTo>
                    <a:pt x="1086" y="531"/>
                  </a:lnTo>
                  <a:lnTo>
                    <a:pt x="1088" y="533"/>
                  </a:lnTo>
                  <a:lnTo>
                    <a:pt x="1088" y="533"/>
                  </a:lnTo>
                  <a:lnTo>
                    <a:pt x="1089" y="533"/>
                  </a:lnTo>
                  <a:lnTo>
                    <a:pt x="1091" y="534"/>
                  </a:lnTo>
                  <a:lnTo>
                    <a:pt x="1092" y="531"/>
                  </a:lnTo>
                  <a:lnTo>
                    <a:pt x="1095" y="530"/>
                  </a:lnTo>
                  <a:lnTo>
                    <a:pt x="1100" y="528"/>
                  </a:lnTo>
                  <a:lnTo>
                    <a:pt x="1103" y="528"/>
                  </a:lnTo>
                  <a:lnTo>
                    <a:pt x="1101" y="527"/>
                  </a:lnTo>
                  <a:lnTo>
                    <a:pt x="1101" y="527"/>
                  </a:lnTo>
                  <a:lnTo>
                    <a:pt x="1100" y="524"/>
                  </a:lnTo>
                  <a:lnTo>
                    <a:pt x="1110" y="522"/>
                  </a:lnTo>
                  <a:lnTo>
                    <a:pt x="1115" y="521"/>
                  </a:lnTo>
                  <a:lnTo>
                    <a:pt x="1113" y="518"/>
                  </a:lnTo>
                  <a:lnTo>
                    <a:pt x="1116" y="518"/>
                  </a:lnTo>
                  <a:lnTo>
                    <a:pt x="1118" y="518"/>
                  </a:lnTo>
                  <a:lnTo>
                    <a:pt x="1119" y="518"/>
                  </a:lnTo>
                  <a:lnTo>
                    <a:pt x="1121" y="519"/>
                  </a:lnTo>
                  <a:lnTo>
                    <a:pt x="1122" y="519"/>
                  </a:lnTo>
                  <a:lnTo>
                    <a:pt x="1119" y="515"/>
                  </a:lnTo>
                  <a:lnTo>
                    <a:pt x="1121" y="512"/>
                  </a:lnTo>
                  <a:lnTo>
                    <a:pt x="1124" y="510"/>
                  </a:lnTo>
                  <a:lnTo>
                    <a:pt x="1129" y="509"/>
                  </a:lnTo>
                  <a:lnTo>
                    <a:pt x="1133" y="509"/>
                  </a:lnTo>
                  <a:lnTo>
                    <a:pt x="1136" y="510"/>
                  </a:lnTo>
                  <a:lnTo>
                    <a:pt x="1138" y="512"/>
                  </a:lnTo>
                  <a:lnTo>
                    <a:pt x="1139" y="512"/>
                  </a:lnTo>
                  <a:lnTo>
                    <a:pt x="1141" y="509"/>
                  </a:lnTo>
                  <a:lnTo>
                    <a:pt x="1141" y="506"/>
                  </a:lnTo>
                  <a:lnTo>
                    <a:pt x="1141" y="504"/>
                  </a:lnTo>
                  <a:lnTo>
                    <a:pt x="1145" y="503"/>
                  </a:lnTo>
                  <a:lnTo>
                    <a:pt x="1151" y="498"/>
                  </a:lnTo>
                  <a:lnTo>
                    <a:pt x="1153" y="497"/>
                  </a:lnTo>
                  <a:lnTo>
                    <a:pt x="1153" y="497"/>
                  </a:lnTo>
                  <a:lnTo>
                    <a:pt x="1153" y="495"/>
                  </a:lnTo>
                  <a:lnTo>
                    <a:pt x="1151" y="493"/>
                  </a:lnTo>
                  <a:lnTo>
                    <a:pt x="1154" y="495"/>
                  </a:lnTo>
                  <a:lnTo>
                    <a:pt x="1156" y="495"/>
                  </a:lnTo>
                  <a:lnTo>
                    <a:pt x="1156" y="492"/>
                  </a:lnTo>
                  <a:lnTo>
                    <a:pt x="1156" y="490"/>
                  </a:lnTo>
                  <a:lnTo>
                    <a:pt x="1156" y="489"/>
                  </a:lnTo>
                  <a:lnTo>
                    <a:pt x="1159" y="490"/>
                  </a:lnTo>
                  <a:lnTo>
                    <a:pt x="1159" y="487"/>
                  </a:lnTo>
                  <a:lnTo>
                    <a:pt x="1159" y="486"/>
                  </a:lnTo>
                  <a:lnTo>
                    <a:pt x="1159" y="484"/>
                  </a:lnTo>
                  <a:lnTo>
                    <a:pt x="1157" y="483"/>
                  </a:lnTo>
                  <a:lnTo>
                    <a:pt x="1159" y="481"/>
                  </a:lnTo>
                  <a:lnTo>
                    <a:pt x="1160" y="481"/>
                  </a:lnTo>
                  <a:lnTo>
                    <a:pt x="1163" y="481"/>
                  </a:lnTo>
                  <a:lnTo>
                    <a:pt x="1165" y="483"/>
                  </a:lnTo>
                  <a:lnTo>
                    <a:pt x="1166" y="486"/>
                  </a:lnTo>
                  <a:lnTo>
                    <a:pt x="1169" y="487"/>
                  </a:lnTo>
                  <a:lnTo>
                    <a:pt x="1174" y="486"/>
                  </a:lnTo>
                  <a:lnTo>
                    <a:pt x="1177" y="484"/>
                  </a:lnTo>
                  <a:lnTo>
                    <a:pt x="1180" y="480"/>
                  </a:lnTo>
                  <a:lnTo>
                    <a:pt x="1181" y="477"/>
                  </a:lnTo>
                  <a:lnTo>
                    <a:pt x="1184" y="478"/>
                  </a:lnTo>
                  <a:lnTo>
                    <a:pt x="1187" y="480"/>
                  </a:lnTo>
                  <a:lnTo>
                    <a:pt x="1189" y="480"/>
                  </a:lnTo>
                  <a:lnTo>
                    <a:pt x="1190" y="483"/>
                  </a:lnTo>
                  <a:lnTo>
                    <a:pt x="1193" y="481"/>
                  </a:lnTo>
                  <a:lnTo>
                    <a:pt x="1196" y="480"/>
                  </a:lnTo>
                  <a:lnTo>
                    <a:pt x="1205" y="481"/>
                  </a:lnTo>
                  <a:lnTo>
                    <a:pt x="1202" y="481"/>
                  </a:lnTo>
                  <a:lnTo>
                    <a:pt x="1202" y="483"/>
                  </a:lnTo>
                  <a:lnTo>
                    <a:pt x="1204" y="484"/>
                  </a:lnTo>
                  <a:lnTo>
                    <a:pt x="1207" y="484"/>
                  </a:lnTo>
                  <a:lnTo>
                    <a:pt x="1207" y="484"/>
                  </a:lnTo>
                  <a:lnTo>
                    <a:pt x="1216" y="484"/>
                  </a:lnTo>
                  <a:lnTo>
                    <a:pt x="1222" y="481"/>
                  </a:lnTo>
                  <a:lnTo>
                    <a:pt x="1223" y="481"/>
                  </a:lnTo>
                  <a:lnTo>
                    <a:pt x="1231" y="481"/>
                  </a:lnTo>
                  <a:lnTo>
                    <a:pt x="1234" y="480"/>
                  </a:lnTo>
                  <a:lnTo>
                    <a:pt x="1208" y="472"/>
                  </a:lnTo>
                  <a:lnTo>
                    <a:pt x="1202" y="468"/>
                  </a:lnTo>
                  <a:close/>
                  <a:moveTo>
                    <a:pt x="1181" y="274"/>
                  </a:moveTo>
                  <a:lnTo>
                    <a:pt x="1181" y="272"/>
                  </a:lnTo>
                  <a:lnTo>
                    <a:pt x="1181" y="274"/>
                  </a:lnTo>
                  <a:lnTo>
                    <a:pt x="1181" y="274"/>
                  </a:lnTo>
                  <a:close/>
                  <a:moveTo>
                    <a:pt x="1183" y="274"/>
                  </a:moveTo>
                  <a:lnTo>
                    <a:pt x="1181" y="274"/>
                  </a:lnTo>
                  <a:lnTo>
                    <a:pt x="1181" y="274"/>
                  </a:lnTo>
                  <a:lnTo>
                    <a:pt x="1183" y="274"/>
                  </a:lnTo>
                  <a:close/>
                  <a:moveTo>
                    <a:pt x="1190" y="287"/>
                  </a:moveTo>
                  <a:lnTo>
                    <a:pt x="1190" y="287"/>
                  </a:lnTo>
                  <a:lnTo>
                    <a:pt x="1190" y="287"/>
                  </a:lnTo>
                  <a:lnTo>
                    <a:pt x="1190" y="287"/>
                  </a:lnTo>
                  <a:lnTo>
                    <a:pt x="1190" y="287"/>
                  </a:lnTo>
                  <a:close/>
                  <a:moveTo>
                    <a:pt x="1195" y="293"/>
                  </a:moveTo>
                  <a:lnTo>
                    <a:pt x="1195" y="293"/>
                  </a:lnTo>
                  <a:lnTo>
                    <a:pt x="1195" y="293"/>
                  </a:lnTo>
                  <a:lnTo>
                    <a:pt x="1195" y="293"/>
                  </a:lnTo>
                  <a:close/>
                  <a:moveTo>
                    <a:pt x="1193" y="295"/>
                  </a:moveTo>
                  <a:lnTo>
                    <a:pt x="1193" y="295"/>
                  </a:lnTo>
                  <a:lnTo>
                    <a:pt x="1193" y="295"/>
                  </a:lnTo>
                  <a:lnTo>
                    <a:pt x="1193" y="295"/>
                  </a:lnTo>
                  <a:close/>
                  <a:moveTo>
                    <a:pt x="1195" y="295"/>
                  </a:moveTo>
                  <a:lnTo>
                    <a:pt x="1195" y="295"/>
                  </a:lnTo>
                  <a:lnTo>
                    <a:pt x="1195" y="295"/>
                  </a:lnTo>
                  <a:lnTo>
                    <a:pt x="1195" y="295"/>
                  </a:lnTo>
                  <a:close/>
                  <a:moveTo>
                    <a:pt x="1196" y="295"/>
                  </a:moveTo>
                  <a:lnTo>
                    <a:pt x="1195" y="295"/>
                  </a:lnTo>
                  <a:lnTo>
                    <a:pt x="1195" y="295"/>
                  </a:lnTo>
                  <a:lnTo>
                    <a:pt x="1195" y="296"/>
                  </a:lnTo>
                  <a:lnTo>
                    <a:pt x="1196" y="295"/>
                  </a:lnTo>
                  <a:close/>
                  <a:moveTo>
                    <a:pt x="1196" y="298"/>
                  </a:moveTo>
                  <a:lnTo>
                    <a:pt x="1196" y="296"/>
                  </a:lnTo>
                  <a:lnTo>
                    <a:pt x="1196" y="296"/>
                  </a:lnTo>
                  <a:lnTo>
                    <a:pt x="1196" y="298"/>
                  </a:lnTo>
                  <a:lnTo>
                    <a:pt x="1196" y="298"/>
                  </a:lnTo>
                  <a:close/>
                  <a:moveTo>
                    <a:pt x="1187" y="308"/>
                  </a:moveTo>
                  <a:lnTo>
                    <a:pt x="1187" y="308"/>
                  </a:lnTo>
                  <a:lnTo>
                    <a:pt x="1187" y="308"/>
                  </a:lnTo>
                  <a:lnTo>
                    <a:pt x="1187" y="308"/>
                  </a:lnTo>
                  <a:close/>
                  <a:moveTo>
                    <a:pt x="1187" y="308"/>
                  </a:moveTo>
                  <a:lnTo>
                    <a:pt x="1187" y="308"/>
                  </a:lnTo>
                  <a:lnTo>
                    <a:pt x="1187" y="308"/>
                  </a:lnTo>
                  <a:lnTo>
                    <a:pt x="1187" y="308"/>
                  </a:lnTo>
                  <a:close/>
                  <a:moveTo>
                    <a:pt x="1190" y="313"/>
                  </a:moveTo>
                  <a:lnTo>
                    <a:pt x="1190" y="313"/>
                  </a:lnTo>
                  <a:lnTo>
                    <a:pt x="1190" y="313"/>
                  </a:lnTo>
                  <a:lnTo>
                    <a:pt x="1190" y="313"/>
                  </a:lnTo>
                  <a:close/>
                  <a:moveTo>
                    <a:pt x="1329" y="424"/>
                  </a:moveTo>
                  <a:lnTo>
                    <a:pt x="1329" y="424"/>
                  </a:lnTo>
                  <a:lnTo>
                    <a:pt x="1329" y="423"/>
                  </a:lnTo>
                  <a:lnTo>
                    <a:pt x="1329" y="424"/>
                  </a:lnTo>
                  <a:close/>
                  <a:moveTo>
                    <a:pt x="1315" y="427"/>
                  </a:moveTo>
                  <a:lnTo>
                    <a:pt x="1314" y="427"/>
                  </a:lnTo>
                  <a:lnTo>
                    <a:pt x="1315" y="429"/>
                  </a:lnTo>
                  <a:lnTo>
                    <a:pt x="1315" y="427"/>
                  </a:lnTo>
                  <a:lnTo>
                    <a:pt x="1315" y="427"/>
                  </a:lnTo>
                  <a:close/>
                  <a:moveTo>
                    <a:pt x="1335" y="427"/>
                  </a:moveTo>
                  <a:lnTo>
                    <a:pt x="1335" y="427"/>
                  </a:lnTo>
                  <a:lnTo>
                    <a:pt x="1333" y="427"/>
                  </a:lnTo>
                  <a:lnTo>
                    <a:pt x="1335" y="427"/>
                  </a:lnTo>
                  <a:close/>
                  <a:moveTo>
                    <a:pt x="1336" y="433"/>
                  </a:moveTo>
                  <a:lnTo>
                    <a:pt x="1338" y="433"/>
                  </a:lnTo>
                  <a:lnTo>
                    <a:pt x="1338" y="433"/>
                  </a:lnTo>
                  <a:lnTo>
                    <a:pt x="1338" y="432"/>
                  </a:lnTo>
                  <a:lnTo>
                    <a:pt x="1336" y="433"/>
                  </a:lnTo>
                  <a:close/>
                  <a:moveTo>
                    <a:pt x="1327" y="435"/>
                  </a:moveTo>
                  <a:lnTo>
                    <a:pt x="1327" y="435"/>
                  </a:lnTo>
                  <a:lnTo>
                    <a:pt x="1327" y="435"/>
                  </a:lnTo>
                  <a:lnTo>
                    <a:pt x="1327" y="435"/>
                  </a:lnTo>
                  <a:close/>
                  <a:moveTo>
                    <a:pt x="1344" y="435"/>
                  </a:moveTo>
                  <a:lnTo>
                    <a:pt x="1344" y="435"/>
                  </a:lnTo>
                  <a:lnTo>
                    <a:pt x="1342" y="435"/>
                  </a:lnTo>
                  <a:lnTo>
                    <a:pt x="1344" y="435"/>
                  </a:lnTo>
                  <a:close/>
                  <a:moveTo>
                    <a:pt x="1347" y="438"/>
                  </a:moveTo>
                  <a:lnTo>
                    <a:pt x="1347" y="438"/>
                  </a:lnTo>
                  <a:lnTo>
                    <a:pt x="1347" y="436"/>
                  </a:lnTo>
                  <a:lnTo>
                    <a:pt x="1347" y="438"/>
                  </a:lnTo>
                  <a:close/>
                  <a:moveTo>
                    <a:pt x="1348" y="439"/>
                  </a:moveTo>
                  <a:lnTo>
                    <a:pt x="1348" y="441"/>
                  </a:lnTo>
                  <a:lnTo>
                    <a:pt x="1348" y="441"/>
                  </a:lnTo>
                  <a:lnTo>
                    <a:pt x="1348" y="439"/>
                  </a:lnTo>
                  <a:close/>
                  <a:moveTo>
                    <a:pt x="1315" y="444"/>
                  </a:moveTo>
                  <a:lnTo>
                    <a:pt x="1315" y="442"/>
                  </a:lnTo>
                  <a:lnTo>
                    <a:pt x="1315" y="442"/>
                  </a:lnTo>
                  <a:lnTo>
                    <a:pt x="1315" y="444"/>
                  </a:lnTo>
                  <a:close/>
                  <a:moveTo>
                    <a:pt x="1336" y="447"/>
                  </a:moveTo>
                  <a:lnTo>
                    <a:pt x="1336" y="448"/>
                  </a:lnTo>
                  <a:lnTo>
                    <a:pt x="1336" y="447"/>
                  </a:lnTo>
                  <a:lnTo>
                    <a:pt x="1336" y="447"/>
                  </a:lnTo>
                  <a:lnTo>
                    <a:pt x="1336" y="447"/>
                  </a:lnTo>
                  <a:close/>
                  <a:moveTo>
                    <a:pt x="1192" y="289"/>
                  </a:moveTo>
                  <a:lnTo>
                    <a:pt x="1192" y="289"/>
                  </a:lnTo>
                  <a:lnTo>
                    <a:pt x="1192" y="289"/>
                  </a:lnTo>
                  <a:lnTo>
                    <a:pt x="1192" y="289"/>
                  </a:lnTo>
                  <a:lnTo>
                    <a:pt x="1192" y="289"/>
                  </a:lnTo>
                  <a:lnTo>
                    <a:pt x="1192" y="287"/>
                  </a:lnTo>
                  <a:lnTo>
                    <a:pt x="1192" y="289"/>
                  </a:lnTo>
                  <a:lnTo>
                    <a:pt x="1192" y="289"/>
                  </a:lnTo>
                  <a:lnTo>
                    <a:pt x="1192" y="289"/>
                  </a:lnTo>
                  <a:close/>
                  <a:moveTo>
                    <a:pt x="1196" y="296"/>
                  </a:moveTo>
                  <a:lnTo>
                    <a:pt x="1196" y="296"/>
                  </a:lnTo>
                  <a:lnTo>
                    <a:pt x="1196" y="296"/>
                  </a:lnTo>
                  <a:lnTo>
                    <a:pt x="1196" y="296"/>
                  </a:lnTo>
                  <a:lnTo>
                    <a:pt x="1196" y="296"/>
                  </a:lnTo>
                  <a:lnTo>
                    <a:pt x="1196" y="296"/>
                  </a:lnTo>
                  <a:lnTo>
                    <a:pt x="1196" y="296"/>
                  </a:lnTo>
                  <a:lnTo>
                    <a:pt x="1196" y="296"/>
                  </a:lnTo>
                  <a:lnTo>
                    <a:pt x="1196" y="296"/>
                  </a:lnTo>
                  <a:close/>
                  <a:moveTo>
                    <a:pt x="1187" y="310"/>
                  </a:moveTo>
                  <a:lnTo>
                    <a:pt x="1187" y="310"/>
                  </a:lnTo>
                  <a:lnTo>
                    <a:pt x="1189" y="310"/>
                  </a:lnTo>
                  <a:lnTo>
                    <a:pt x="1189" y="310"/>
                  </a:lnTo>
                  <a:lnTo>
                    <a:pt x="1189" y="310"/>
                  </a:lnTo>
                  <a:lnTo>
                    <a:pt x="1189" y="310"/>
                  </a:lnTo>
                  <a:lnTo>
                    <a:pt x="1189" y="310"/>
                  </a:lnTo>
                  <a:lnTo>
                    <a:pt x="1189" y="308"/>
                  </a:lnTo>
                  <a:lnTo>
                    <a:pt x="1189" y="308"/>
                  </a:lnTo>
                  <a:lnTo>
                    <a:pt x="1189" y="308"/>
                  </a:lnTo>
                  <a:lnTo>
                    <a:pt x="1187" y="308"/>
                  </a:lnTo>
                  <a:lnTo>
                    <a:pt x="1187" y="31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9"/>
            <p:cNvSpPr>
              <a:spLocks/>
            </p:cNvSpPr>
            <p:nvPr/>
          </p:nvSpPr>
          <p:spPr bwMode="auto">
            <a:xfrm>
              <a:off x="6351587" y="1152525"/>
              <a:ext cx="1276350" cy="1339850"/>
            </a:xfrm>
            <a:custGeom>
              <a:avLst/>
              <a:gdLst>
                <a:gd name="T0" fmla="*/ 603 w 804"/>
                <a:gd name="T1" fmla="*/ 287 h 844"/>
                <a:gd name="T2" fmla="*/ 607 w 804"/>
                <a:gd name="T3" fmla="*/ 396 h 844"/>
                <a:gd name="T4" fmla="*/ 666 w 804"/>
                <a:gd name="T5" fmla="*/ 394 h 844"/>
                <a:gd name="T6" fmla="*/ 703 w 804"/>
                <a:gd name="T7" fmla="*/ 409 h 844"/>
                <a:gd name="T8" fmla="*/ 731 w 804"/>
                <a:gd name="T9" fmla="*/ 427 h 844"/>
                <a:gd name="T10" fmla="*/ 731 w 804"/>
                <a:gd name="T11" fmla="*/ 423 h 844"/>
                <a:gd name="T12" fmla="*/ 740 w 804"/>
                <a:gd name="T13" fmla="*/ 408 h 844"/>
                <a:gd name="T14" fmla="*/ 743 w 804"/>
                <a:gd name="T15" fmla="*/ 402 h 844"/>
                <a:gd name="T16" fmla="*/ 737 w 804"/>
                <a:gd name="T17" fmla="*/ 389 h 844"/>
                <a:gd name="T18" fmla="*/ 738 w 804"/>
                <a:gd name="T19" fmla="*/ 382 h 844"/>
                <a:gd name="T20" fmla="*/ 798 w 804"/>
                <a:gd name="T21" fmla="*/ 421 h 844"/>
                <a:gd name="T22" fmla="*/ 797 w 804"/>
                <a:gd name="T23" fmla="*/ 432 h 844"/>
                <a:gd name="T24" fmla="*/ 750 w 804"/>
                <a:gd name="T25" fmla="*/ 474 h 844"/>
                <a:gd name="T26" fmla="*/ 631 w 804"/>
                <a:gd name="T27" fmla="*/ 560 h 844"/>
                <a:gd name="T28" fmla="*/ 618 w 804"/>
                <a:gd name="T29" fmla="*/ 596 h 844"/>
                <a:gd name="T30" fmla="*/ 616 w 804"/>
                <a:gd name="T31" fmla="*/ 621 h 844"/>
                <a:gd name="T32" fmla="*/ 627 w 804"/>
                <a:gd name="T33" fmla="*/ 645 h 844"/>
                <a:gd name="T34" fmla="*/ 621 w 804"/>
                <a:gd name="T35" fmla="*/ 668 h 844"/>
                <a:gd name="T36" fmla="*/ 598 w 804"/>
                <a:gd name="T37" fmla="*/ 677 h 844"/>
                <a:gd name="T38" fmla="*/ 585 w 804"/>
                <a:gd name="T39" fmla="*/ 695 h 844"/>
                <a:gd name="T40" fmla="*/ 571 w 804"/>
                <a:gd name="T41" fmla="*/ 701 h 844"/>
                <a:gd name="T42" fmla="*/ 550 w 804"/>
                <a:gd name="T43" fmla="*/ 710 h 844"/>
                <a:gd name="T44" fmla="*/ 542 w 804"/>
                <a:gd name="T45" fmla="*/ 713 h 844"/>
                <a:gd name="T46" fmla="*/ 545 w 804"/>
                <a:gd name="T47" fmla="*/ 725 h 844"/>
                <a:gd name="T48" fmla="*/ 550 w 804"/>
                <a:gd name="T49" fmla="*/ 736 h 844"/>
                <a:gd name="T50" fmla="*/ 521 w 804"/>
                <a:gd name="T51" fmla="*/ 754 h 844"/>
                <a:gd name="T52" fmla="*/ 506 w 804"/>
                <a:gd name="T53" fmla="*/ 784 h 844"/>
                <a:gd name="T54" fmla="*/ 476 w 804"/>
                <a:gd name="T55" fmla="*/ 788 h 844"/>
                <a:gd name="T56" fmla="*/ 442 w 804"/>
                <a:gd name="T57" fmla="*/ 818 h 844"/>
                <a:gd name="T58" fmla="*/ 434 w 804"/>
                <a:gd name="T59" fmla="*/ 843 h 844"/>
                <a:gd name="T60" fmla="*/ 238 w 804"/>
                <a:gd name="T61" fmla="*/ 814 h 844"/>
                <a:gd name="T62" fmla="*/ 70 w 804"/>
                <a:gd name="T63" fmla="*/ 742 h 844"/>
                <a:gd name="T64" fmla="*/ 17 w 804"/>
                <a:gd name="T65" fmla="*/ 659 h 844"/>
                <a:gd name="T66" fmla="*/ 11 w 804"/>
                <a:gd name="T67" fmla="*/ 632 h 844"/>
                <a:gd name="T68" fmla="*/ 20 w 804"/>
                <a:gd name="T69" fmla="*/ 591 h 844"/>
                <a:gd name="T70" fmla="*/ 5 w 804"/>
                <a:gd name="T71" fmla="*/ 540 h 844"/>
                <a:gd name="T72" fmla="*/ 65 w 804"/>
                <a:gd name="T73" fmla="*/ 429 h 844"/>
                <a:gd name="T74" fmla="*/ 112 w 804"/>
                <a:gd name="T75" fmla="*/ 368 h 844"/>
                <a:gd name="T76" fmla="*/ 305 w 804"/>
                <a:gd name="T77" fmla="*/ 365 h 844"/>
                <a:gd name="T78" fmla="*/ 360 w 804"/>
                <a:gd name="T79" fmla="*/ 356 h 844"/>
                <a:gd name="T80" fmla="*/ 360 w 804"/>
                <a:gd name="T81" fmla="*/ 350 h 844"/>
                <a:gd name="T82" fmla="*/ 356 w 804"/>
                <a:gd name="T83" fmla="*/ 334 h 844"/>
                <a:gd name="T84" fmla="*/ 359 w 804"/>
                <a:gd name="T85" fmla="*/ 323 h 844"/>
                <a:gd name="T86" fmla="*/ 360 w 804"/>
                <a:gd name="T87" fmla="*/ 320 h 844"/>
                <a:gd name="T88" fmla="*/ 363 w 804"/>
                <a:gd name="T89" fmla="*/ 317 h 844"/>
                <a:gd name="T90" fmla="*/ 366 w 804"/>
                <a:gd name="T91" fmla="*/ 304 h 844"/>
                <a:gd name="T92" fmla="*/ 371 w 804"/>
                <a:gd name="T93" fmla="*/ 302 h 844"/>
                <a:gd name="T94" fmla="*/ 363 w 804"/>
                <a:gd name="T95" fmla="*/ 293 h 844"/>
                <a:gd name="T96" fmla="*/ 350 w 804"/>
                <a:gd name="T97" fmla="*/ 284 h 844"/>
                <a:gd name="T98" fmla="*/ 336 w 804"/>
                <a:gd name="T99" fmla="*/ 278 h 844"/>
                <a:gd name="T100" fmla="*/ 321 w 804"/>
                <a:gd name="T101" fmla="*/ 278 h 844"/>
                <a:gd name="T102" fmla="*/ 318 w 804"/>
                <a:gd name="T103" fmla="*/ 268 h 844"/>
                <a:gd name="T104" fmla="*/ 315 w 804"/>
                <a:gd name="T105" fmla="*/ 259 h 844"/>
                <a:gd name="T106" fmla="*/ 288 w 804"/>
                <a:gd name="T107" fmla="*/ 219 h 844"/>
                <a:gd name="T108" fmla="*/ 265 w 804"/>
                <a:gd name="T109" fmla="*/ 209 h 844"/>
                <a:gd name="T110" fmla="*/ 249 w 804"/>
                <a:gd name="T111" fmla="*/ 194 h 844"/>
                <a:gd name="T112" fmla="*/ 243 w 804"/>
                <a:gd name="T113" fmla="*/ 195 h 844"/>
                <a:gd name="T114" fmla="*/ 222 w 804"/>
                <a:gd name="T115" fmla="*/ 170 h 844"/>
                <a:gd name="T116" fmla="*/ 201 w 804"/>
                <a:gd name="T117" fmla="*/ 155 h 844"/>
                <a:gd name="T118" fmla="*/ 192 w 804"/>
                <a:gd name="T119" fmla="*/ 140 h 844"/>
                <a:gd name="T120" fmla="*/ 168 w 804"/>
                <a:gd name="T121" fmla="*/ 128 h 844"/>
                <a:gd name="T122" fmla="*/ 247 w 804"/>
                <a:gd name="T123" fmla="*/ 6 h 844"/>
                <a:gd name="T124" fmla="*/ 478 w 804"/>
                <a:gd name="T125" fmla="*/ 3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4" h="844">
                  <a:moveTo>
                    <a:pt x="607" y="0"/>
                  </a:moveTo>
                  <a:lnTo>
                    <a:pt x="607" y="48"/>
                  </a:lnTo>
                  <a:lnTo>
                    <a:pt x="606" y="96"/>
                  </a:lnTo>
                  <a:lnTo>
                    <a:pt x="606" y="143"/>
                  </a:lnTo>
                  <a:lnTo>
                    <a:pt x="604" y="191"/>
                  </a:lnTo>
                  <a:lnTo>
                    <a:pt x="604" y="239"/>
                  </a:lnTo>
                  <a:lnTo>
                    <a:pt x="603" y="287"/>
                  </a:lnTo>
                  <a:lnTo>
                    <a:pt x="603" y="335"/>
                  </a:lnTo>
                  <a:lnTo>
                    <a:pt x="601" y="383"/>
                  </a:lnTo>
                  <a:lnTo>
                    <a:pt x="601" y="396"/>
                  </a:lnTo>
                  <a:lnTo>
                    <a:pt x="603" y="399"/>
                  </a:lnTo>
                  <a:lnTo>
                    <a:pt x="604" y="397"/>
                  </a:lnTo>
                  <a:lnTo>
                    <a:pt x="606" y="397"/>
                  </a:lnTo>
                  <a:lnTo>
                    <a:pt x="607" y="396"/>
                  </a:lnTo>
                  <a:lnTo>
                    <a:pt x="610" y="396"/>
                  </a:lnTo>
                  <a:lnTo>
                    <a:pt x="613" y="394"/>
                  </a:lnTo>
                  <a:lnTo>
                    <a:pt x="628" y="394"/>
                  </a:lnTo>
                  <a:lnTo>
                    <a:pt x="634" y="392"/>
                  </a:lnTo>
                  <a:lnTo>
                    <a:pt x="640" y="392"/>
                  </a:lnTo>
                  <a:lnTo>
                    <a:pt x="658" y="397"/>
                  </a:lnTo>
                  <a:lnTo>
                    <a:pt x="666" y="394"/>
                  </a:lnTo>
                  <a:lnTo>
                    <a:pt x="669" y="396"/>
                  </a:lnTo>
                  <a:lnTo>
                    <a:pt x="675" y="400"/>
                  </a:lnTo>
                  <a:lnTo>
                    <a:pt x="682" y="399"/>
                  </a:lnTo>
                  <a:lnTo>
                    <a:pt x="691" y="400"/>
                  </a:lnTo>
                  <a:lnTo>
                    <a:pt x="699" y="405"/>
                  </a:lnTo>
                  <a:lnTo>
                    <a:pt x="699" y="408"/>
                  </a:lnTo>
                  <a:lnTo>
                    <a:pt x="703" y="409"/>
                  </a:lnTo>
                  <a:lnTo>
                    <a:pt x="725" y="421"/>
                  </a:lnTo>
                  <a:lnTo>
                    <a:pt x="722" y="430"/>
                  </a:lnTo>
                  <a:lnTo>
                    <a:pt x="723" y="432"/>
                  </a:lnTo>
                  <a:lnTo>
                    <a:pt x="728" y="432"/>
                  </a:lnTo>
                  <a:lnTo>
                    <a:pt x="731" y="430"/>
                  </a:lnTo>
                  <a:lnTo>
                    <a:pt x="731" y="429"/>
                  </a:lnTo>
                  <a:lnTo>
                    <a:pt x="731" y="427"/>
                  </a:lnTo>
                  <a:lnTo>
                    <a:pt x="729" y="427"/>
                  </a:lnTo>
                  <a:lnTo>
                    <a:pt x="729" y="426"/>
                  </a:lnTo>
                  <a:lnTo>
                    <a:pt x="729" y="426"/>
                  </a:lnTo>
                  <a:lnTo>
                    <a:pt x="729" y="424"/>
                  </a:lnTo>
                  <a:lnTo>
                    <a:pt x="728" y="423"/>
                  </a:lnTo>
                  <a:lnTo>
                    <a:pt x="729" y="423"/>
                  </a:lnTo>
                  <a:lnTo>
                    <a:pt x="731" y="423"/>
                  </a:lnTo>
                  <a:lnTo>
                    <a:pt x="734" y="423"/>
                  </a:lnTo>
                  <a:lnTo>
                    <a:pt x="734" y="421"/>
                  </a:lnTo>
                  <a:lnTo>
                    <a:pt x="735" y="417"/>
                  </a:lnTo>
                  <a:lnTo>
                    <a:pt x="737" y="415"/>
                  </a:lnTo>
                  <a:lnTo>
                    <a:pt x="738" y="414"/>
                  </a:lnTo>
                  <a:lnTo>
                    <a:pt x="740" y="411"/>
                  </a:lnTo>
                  <a:lnTo>
                    <a:pt x="740" y="408"/>
                  </a:lnTo>
                  <a:lnTo>
                    <a:pt x="738" y="403"/>
                  </a:lnTo>
                  <a:lnTo>
                    <a:pt x="737" y="400"/>
                  </a:lnTo>
                  <a:lnTo>
                    <a:pt x="738" y="400"/>
                  </a:lnTo>
                  <a:lnTo>
                    <a:pt x="738" y="402"/>
                  </a:lnTo>
                  <a:lnTo>
                    <a:pt x="738" y="403"/>
                  </a:lnTo>
                  <a:lnTo>
                    <a:pt x="740" y="403"/>
                  </a:lnTo>
                  <a:lnTo>
                    <a:pt x="743" y="402"/>
                  </a:lnTo>
                  <a:lnTo>
                    <a:pt x="749" y="402"/>
                  </a:lnTo>
                  <a:lnTo>
                    <a:pt x="750" y="402"/>
                  </a:lnTo>
                  <a:lnTo>
                    <a:pt x="746" y="397"/>
                  </a:lnTo>
                  <a:lnTo>
                    <a:pt x="744" y="396"/>
                  </a:lnTo>
                  <a:lnTo>
                    <a:pt x="740" y="394"/>
                  </a:lnTo>
                  <a:lnTo>
                    <a:pt x="738" y="391"/>
                  </a:lnTo>
                  <a:lnTo>
                    <a:pt x="737" y="389"/>
                  </a:lnTo>
                  <a:lnTo>
                    <a:pt x="735" y="388"/>
                  </a:lnTo>
                  <a:lnTo>
                    <a:pt x="726" y="383"/>
                  </a:lnTo>
                  <a:lnTo>
                    <a:pt x="725" y="380"/>
                  </a:lnTo>
                  <a:lnTo>
                    <a:pt x="728" y="376"/>
                  </a:lnTo>
                  <a:lnTo>
                    <a:pt x="731" y="377"/>
                  </a:lnTo>
                  <a:lnTo>
                    <a:pt x="735" y="380"/>
                  </a:lnTo>
                  <a:lnTo>
                    <a:pt x="738" y="382"/>
                  </a:lnTo>
                  <a:lnTo>
                    <a:pt x="744" y="388"/>
                  </a:lnTo>
                  <a:lnTo>
                    <a:pt x="749" y="389"/>
                  </a:lnTo>
                  <a:lnTo>
                    <a:pt x="759" y="399"/>
                  </a:lnTo>
                  <a:lnTo>
                    <a:pt x="780" y="408"/>
                  </a:lnTo>
                  <a:lnTo>
                    <a:pt x="786" y="414"/>
                  </a:lnTo>
                  <a:lnTo>
                    <a:pt x="789" y="414"/>
                  </a:lnTo>
                  <a:lnTo>
                    <a:pt x="798" y="421"/>
                  </a:lnTo>
                  <a:lnTo>
                    <a:pt x="804" y="424"/>
                  </a:lnTo>
                  <a:lnTo>
                    <a:pt x="803" y="426"/>
                  </a:lnTo>
                  <a:lnTo>
                    <a:pt x="801" y="427"/>
                  </a:lnTo>
                  <a:lnTo>
                    <a:pt x="803" y="429"/>
                  </a:lnTo>
                  <a:lnTo>
                    <a:pt x="801" y="432"/>
                  </a:lnTo>
                  <a:lnTo>
                    <a:pt x="800" y="430"/>
                  </a:lnTo>
                  <a:lnTo>
                    <a:pt x="797" y="432"/>
                  </a:lnTo>
                  <a:lnTo>
                    <a:pt x="794" y="433"/>
                  </a:lnTo>
                  <a:lnTo>
                    <a:pt x="791" y="435"/>
                  </a:lnTo>
                  <a:lnTo>
                    <a:pt x="786" y="435"/>
                  </a:lnTo>
                  <a:lnTo>
                    <a:pt x="785" y="436"/>
                  </a:lnTo>
                  <a:lnTo>
                    <a:pt x="779" y="447"/>
                  </a:lnTo>
                  <a:lnTo>
                    <a:pt x="770" y="457"/>
                  </a:lnTo>
                  <a:lnTo>
                    <a:pt x="750" y="474"/>
                  </a:lnTo>
                  <a:lnTo>
                    <a:pt x="750" y="474"/>
                  </a:lnTo>
                  <a:lnTo>
                    <a:pt x="734" y="487"/>
                  </a:lnTo>
                  <a:lnTo>
                    <a:pt x="717" y="501"/>
                  </a:lnTo>
                  <a:lnTo>
                    <a:pt x="684" y="529"/>
                  </a:lnTo>
                  <a:lnTo>
                    <a:pt x="658" y="549"/>
                  </a:lnTo>
                  <a:lnTo>
                    <a:pt x="652" y="554"/>
                  </a:lnTo>
                  <a:lnTo>
                    <a:pt x="631" y="560"/>
                  </a:lnTo>
                  <a:lnTo>
                    <a:pt x="625" y="564"/>
                  </a:lnTo>
                  <a:lnTo>
                    <a:pt x="622" y="567"/>
                  </a:lnTo>
                  <a:lnTo>
                    <a:pt x="619" y="570"/>
                  </a:lnTo>
                  <a:lnTo>
                    <a:pt x="616" y="581"/>
                  </a:lnTo>
                  <a:lnTo>
                    <a:pt x="621" y="584"/>
                  </a:lnTo>
                  <a:lnTo>
                    <a:pt x="621" y="590"/>
                  </a:lnTo>
                  <a:lnTo>
                    <a:pt x="618" y="596"/>
                  </a:lnTo>
                  <a:lnTo>
                    <a:pt x="615" y="600"/>
                  </a:lnTo>
                  <a:lnTo>
                    <a:pt x="610" y="605"/>
                  </a:lnTo>
                  <a:lnTo>
                    <a:pt x="609" y="608"/>
                  </a:lnTo>
                  <a:lnTo>
                    <a:pt x="609" y="611"/>
                  </a:lnTo>
                  <a:lnTo>
                    <a:pt x="610" y="614"/>
                  </a:lnTo>
                  <a:lnTo>
                    <a:pt x="612" y="617"/>
                  </a:lnTo>
                  <a:lnTo>
                    <a:pt x="616" y="621"/>
                  </a:lnTo>
                  <a:lnTo>
                    <a:pt x="618" y="624"/>
                  </a:lnTo>
                  <a:lnTo>
                    <a:pt x="622" y="633"/>
                  </a:lnTo>
                  <a:lnTo>
                    <a:pt x="624" y="636"/>
                  </a:lnTo>
                  <a:lnTo>
                    <a:pt x="625" y="638"/>
                  </a:lnTo>
                  <a:lnTo>
                    <a:pt x="627" y="639"/>
                  </a:lnTo>
                  <a:lnTo>
                    <a:pt x="628" y="642"/>
                  </a:lnTo>
                  <a:lnTo>
                    <a:pt x="627" y="645"/>
                  </a:lnTo>
                  <a:lnTo>
                    <a:pt x="625" y="647"/>
                  </a:lnTo>
                  <a:lnTo>
                    <a:pt x="624" y="648"/>
                  </a:lnTo>
                  <a:lnTo>
                    <a:pt x="625" y="659"/>
                  </a:lnTo>
                  <a:lnTo>
                    <a:pt x="625" y="662"/>
                  </a:lnTo>
                  <a:lnTo>
                    <a:pt x="625" y="666"/>
                  </a:lnTo>
                  <a:lnTo>
                    <a:pt x="622" y="668"/>
                  </a:lnTo>
                  <a:lnTo>
                    <a:pt x="621" y="668"/>
                  </a:lnTo>
                  <a:lnTo>
                    <a:pt x="615" y="666"/>
                  </a:lnTo>
                  <a:lnTo>
                    <a:pt x="613" y="666"/>
                  </a:lnTo>
                  <a:lnTo>
                    <a:pt x="609" y="666"/>
                  </a:lnTo>
                  <a:lnTo>
                    <a:pt x="607" y="668"/>
                  </a:lnTo>
                  <a:lnTo>
                    <a:pt x="607" y="669"/>
                  </a:lnTo>
                  <a:lnTo>
                    <a:pt x="606" y="672"/>
                  </a:lnTo>
                  <a:lnTo>
                    <a:pt x="598" y="677"/>
                  </a:lnTo>
                  <a:lnTo>
                    <a:pt x="597" y="682"/>
                  </a:lnTo>
                  <a:lnTo>
                    <a:pt x="594" y="685"/>
                  </a:lnTo>
                  <a:lnTo>
                    <a:pt x="592" y="686"/>
                  </a:lnTo>
                  <a:lnTo>
                    <a:pt x="588" y="688"/>
                  </a:lnTo>
                  <a:lnTo>
                    <a:pt x="586" y="689"/>
                  </a:lnTo>
                  <a:lnTo>
                    <a:pt x="585" y="692"/>
                  </a:lnTo>
                  <a:lnTo>
                    <a:pt x="585" y="695"/>
                  </a:lnTo>
                  <a:lnTo>
                    <a:pt x="585" y="701"/>
                  </a:lnTo>
                  <a:lnTo>
                    <a:pt x="580" y="698"/>
                  </a:lnTo>
                  <a:lnTo>
                    <a:pt x="579" y="698"/>
                  </a:lnTo>
                  <a:lnTo>
                    <a:pt x="579" y="700"/>
                  </a:lnTo>
                  <a:lnTo>
                    <a:pt x="577" y="695"/>
                  </a:lnTo>
                  <a:lnTo>
                    <a:pt x="576" y="697"/>
                  </a:lnTo>
                  <a:lnTo>
                    <a:pt x="571" y="701"/>
                  </a:lnTo>
                  <a:lnTo>
                    <a:pt x="568" y="703"/>
                  </a:lnTo>
                  <a:lnTo>
                    <a:pt x="566" y="701"/>
                  </a:lnTo>
                  <a:lnTo>
                    <a:pt x="563" y="700"/>
                  </a:lnTo>
                  <a:lnTo>
                    <a:pt x="560" y="700"/>
                  </a:lnTo>
                  <a:lnTo>
                    <a:pt x="557" y="701"/>
                  </a:lnTo>
                  <a:lnTo>
                    <a:pt x="551" y="707"/>
                  </a:lnTo>
                  <a:lnTo>
                    <a:pt x="550" y="710"/>
                  </a:lnTo>
                  <a:lnTo>
                    <a:pt x="548" y="706"/>
                  </a:lnTo>
                  <a:lnTo>
                    <a:pt x="547" y="704"/>
                  </a:lnTo>
                  <a:lnTo>
                    <a:pt x="544" y="704"/>
                  </a:lnTo>
                  <a:lnTo>
                    <a:pt x="541" y="706"/>
                  </a:lnTo>
                  <a:lnTo>
                    <a:pt x="539" y="709"/>
                  </a:lnTo>
                  <a:lnTo>
                    <a:pt x="541" y="712"/>
                  </a:lnTo>
                  <a:lnTo>
                    <a:pt x="542" y="713"/>
                  </a:lnTo>
                  <a:lnTo>
                    <a:pt x="542" y="716"/>
                  </a:lnTo>
                  <a:lnTo>
                    <a:pt x="541" y="718"/>
                  </a:lnTo>
                  <a:lnTo>
                    <a:pt x="539" y="719"/>
                  </a:lnTo>
                  <a:lnTo>
                    <a:pt x="538" y="721"/>
                  </a:lnTo>
                  <a:lnTo>
                    <a:pt x="539" y="724"/>
                  </a:lnTo>
                  <a:lnTo>
                    <a:pt x="544" y="724"/>
                  </a:lnTo>
                  <a:lnTo>
                    <a:pt x="545" y="725"/>
                  </a:lnTo>
                  <a:lnTo>
                    <a:pt x="547" y="727"/>
                  </a:lnTo>
                  <a:lnTo>
                    <a:pt x="547" y="727"/>
                  </a:lnTo>
                  <a:lnTo>
                    <a:pt x="548" y="728"/>
                  </a:lnTo>
                  <a:lnTo>
                    <a:pt x="548" y="730"/>
                  </a:lnTo>
                  <a:lnTo>
                    <a:pt x="548" y="733"/>
                  </a:lnTo>
                  <a:lnTo>
                    <a:pt x="550" y="734"/>
                  </a:lnTo>
                  <a:lnTo>
                    <a:pt x="550" y="736"/>
                  </a:lnTo>
                  <a:lnTo>
                    <a:pt x="553" y="736"/>
                  </a:lnTo>
                  <a:lnTo>
                    <a:pt x="553" y="737"/>
                  </a:lnTo>
                  <a:lnTo>
                    <a:pt x="553" y="740"/>
                  </a:lnTo>
                  <a:lnTo>
                    <a:pt x="553" y="742"/>
                  </a:lnTo>
                  <a:lnTo>
                    <a:pt x="530" y="748"/>
                  </a:lnTo>
                  <a:lnTo>
                    <a:pt x="526" y="751"/>
                  </a:lnTo>
                  <a:lnTo>
                    <a:pt x="521" y="754"/>
                  </a:lnTo>
                  <a:lnTo>
                    <a:pt x="517" y="758"/>
                  </a:lnTo>
                  <a:lnTo>
                    <a:pt x="509" y="775"/>
                  </a:lnTo>
                  <a:lnTo>
                    <a:pt x="508" y="776"/>
                  </a:lnTo>
                  <a:lnTo>
                    <a:pt x="508" y="778"/>
                  </a:lnTo>
                  <a:lnTo>
                    <a:pt x="509" y="781"/>
                  </a:lnTo>
                  <a:lnTo>
                    <a:pt x="509" y="782"/>
                  </a:lnTo>
                  <a:lnTo>
                    <a:pt x="506" y="784"/>
                  </a:lnTo>
                  <a:lnTo>
                    <a:pt x="503" y="782"/>
                  </a:lnTo>
                  <a:lnTo>
                    <a:pt x="499" y="779"/>
                  </a:lnTo>
                  <a:lnTo>
                    <a:pt x="494" y="778"/>
                  </a:lnTo>
                  <a:lnTo>
                    <a:pt x="491" y="778"/>
                  </a:lnTo>
                  <a:lnTo>
                    <a:pt x="484" y="782"/>
                  </a:lnTo>
                  <a:lnTo>
                    <a:pt x="481" y="784"/>
                  </a:lnTo>
                  <a:lnTo>
                    <a:pt x="476" y="788"/>
                  </a:lnTo>
                  <a:lnTo>
                    <a:pt x="458" y="802"/>
                  </a:lnTo>
                  <a:lnTo>
                    <a:pt x="455" y="805"/>
                  </a:lnTo>
                  <a:lnTo>
                    <a:pt x="454" y="808"/>
                  </a:lnTo>
                  <a:lnTo>
                    <a:pt x="452" y="811"/>
                  </a:lnTo>
                  <a:lnTo>
                    <a:pt x="451" y="814"/>
                  </a:lnTo>
                  <a:lnTo>
                    <a:pt x="448" y="815"/>
                  </a:lnTo>
                  <a:lnTo>
                    <a:pt x="442" y="818"/>
                  </a:lnTo>
                  <a:lnTo>
                    <a:pt x="440" y="822"/>
                  </a:lnTo>
                  <a:lnTo>
                    <a:pt x="439" y="825"/>
                  </a:lnTo>
                  <a:lnTo>
                    <a:pt x="437" y="828"/>
                  </a:lnTo>
                  <a:lnTo>
                    <a:pt x="437" y="831"/>
                  </a:lnTo>
                  <a:lnTo>
                    <a:pt x="437" y="835"/>
                  </a:lnTo>
                  <a:lnTo>
                    <a:pt x="440" y="844"/>
                  </a:lnTo>
                  <a:lnTo>
                    <a:pt x="434" y="843"/>
                  </a:lnTo>
                  <a:lnTo>
                    <a:pt x="378" y="820"/>
                  </a:lnTo>
                  <a:lnTo>
                    <a:pt x="357" y="814"/>
                  </a:lnTo>
                  <a:lnTo>
                    <a:pt x="347" y="811"/>
                  </a:lnTo>
                  <a:lnTo>
                    <a:pt x="341" y="811"/>
                  </a:lnTo>
                  <a:lnTo>
                    <a:pt x="330" y="809"/>
                  </a:lnTo>
                  <a:lnTo>
                    <a:pt x="291" y="809"/>
                  </a:lnTo>
                  <a:lnTo>
                    <a:pt x="238" y="814"/>
                  </a:lnTo>
                  <a:lnTo>
                    <a:pt x="223" y="812"/>
                  </a:lnTo>
                  <a:lnTo>
                    <a:pt x="192" y="805"/>
                  </a:lnTo>
                  <a:lnTo>
                    <a:pt x="143" y="787"/>
                  </a:lnTo>
                  <a:lnTo>
                    <a:pt x="131" y="779"/>
                  </a:lnTo>
                  <a:lnTo>
                    <a:pt x="125" y="778"/>
                  </a:lnTo>
                  <a:lnTo>
                    <a:pt x="118" y="770"/>
                  </a:lnTo>
                  <a:lnTo>
                    <a:pt x="70" y="742"/>
                  </a:lnTo>
                  <a:lnTo>
                    <a:pt x="41" y="716"/>
                  </a:lnTo>
                  <a:lnTo>
                    <a:pt x="0" y="688"/>
                  </a:lnTo>
                  <a:lnTo>
                    <a:pt x="3" y="688"/>
                  </a:lnTo>
                  <a:lnTo>
                    <a:pt x="8" y="683"/>
                  </a:lnTo>
                  <a:lnTo>
                    <a:pt x="13" y="669"/>
                  </a:lnTo>
                  <a:lnTo>
                    <a:pt x="17" y="662"/>
                  </a:lnTo>
                  <a:lnTo>
                    <a:pt x="17" y="659"/>
                  </a:lnTo>
                  <a:lnTo>
                    <a:pt x="17" y="654"/>
                  </a:lnTo>
                  <a:lnTo>
                    <a:pt x="13" y="644"/>
                  </a:lnTo>
                  <a:lnTo>
                    <a:pt x="13" y="642"/>
                  </a:lnTo>
                  <a:lnTo>
                    <a:pt x="13" y="639"/>
                  </a:lnTo>
                  <a:lnTo>
                    <a:pt x="13" y="638"/>
                  </a:lnTo>
                  <a:lnTo>
                    <a:pt x="11" y="633"/>
                  </a:lnTo>
                  <a:lnTo>
                    <a:pt x="11" y="632"/>
                  </a:lnTo>
                  <a:lnTo>
                    <a:pt x="11" y="627"/>
                  </a:lnTo>
                  <a:lnTo>
                    <a:pt x="11" y="624"/>
                  </a:lnTo>
                  <a:lnTo>
                    <a:pt x="16" y="620"/>
                  </a:lnTo>
                  <a:lnTo>
                    <a:pt x="17" y="614"/>
                  </a:lnTo>
                  <a:lnTo>
                    <a:pt x="17" y="600"/>
                  </a:lnTo>
                  <a:lnTo>
                    <a:pt x="17" y="593"/>
                  </a:lnTo>
                  <a:lnTo>
                    <a:pt x="20" y="591"/>
                  </a:lnTo>
                  <a:lnTo>
                    <a:pt x="23" y="590"/>
                  </a:lnTo>
                  <a:lnTo>
                    <a:pt x="25" y="590"/>
                  </a:lnTo>
                  <a:lnTo>
                    <a:pt x="28" y="588"/>
                  </a:lnTo>
                  <a:lnTo>
                    <a:pt x="29" y="587"/>
                  </a:lnTo>
                  <a:lnTo>
                    <a:pt x="34" y="576"/>
                  </a:lnTo>
                  <a:lnTo>
                    <a:pt x="7" y="543"/>
                  </a:lnTo>
                  <a:lnTo>
                    <a:pt x="5" y="540"/>
                  </a:lnTo>
                  <a:lnTo>
                    <a:pt x="5" y="535"/>
                  </a:lnTo>
                  <a:lnTo>
                    <a:pt x="7" y="532"/>
                  </a:lnTo>
                  <a:lnTo>
                    <a:pt x="11" y="525"/>
                  </a:lnTo>
                  <a:lnTo>
                    <a:pt x="20" y="508"/>
                  </a:lnTo>
                  <a:lnTo>
                    <a:pt x="34" y="484"/>
                  </a:lnTo>
                  <a:lnTo>
                    <a:pt x="50" y="457"/>
                  </a:lnTo>
                  <a:lnTo>
                    <a:pt x="65" y="429"/>
                  </a:lnTo>
                  <a:lnTo>
                    <a:pt x="79" y="405"/>
                  </a:lnTo>
                  <a:lnTo>
                    <a:pt x="88" y="388"/>
                  </a:lnTo>
                  <a:lnTo>
                    <a:pt x="92" y="380"/>
                  </a:lnTo>
                  <a:lnTo>
                    <a:pt x="97" y="373"/>
                  </a:lnTo>
                  <a:lnTo>
                    <a:pt x="98" y="370"/>
                  </a:lnTo>
                  <a:lnTo>
                    <a:pt x="103" y="368"/>
                  </a:lnTo>
                  <a:lnTo>
                    <a:pt x="112" y="368"/>
                  </a:lnTo>
                  <a:lnTo>
                    <a:pt x="139" y="368"/>
                  </a:lnTo>
                  <a:lnTo>
                    <a:pt x="168" y="367"/>
                  </a:lnTo>
                  <a:lnTo>
                    <a:pt x="195" y="367"/>
                  </a:lnTo>
                  <a:lnTo>
                    <a:pt x="222" y="367"/>
                  </a:lnTo>
                  <a:lnTo>
                    <a:pt x="250" y="367"/>
                  </a:lnTo>
                  <a:lnTo>
                    <a:pt x="277" y="365"/>
                  </a:lnTo>
                  <a:lnTo>
                    <a:pt x="305" y="365"/>
                  </a:lnTo>
                  <a:lnTo>
                    <a:pt x="333" y="365"/>
                  </a:lnTo>
                  <a:lnTo>
                    <a:pt x="351" y="364"/>
                  </a:lnTo>
                  <a:lnTo>
                    <a:pt x="354" y="364"/>
                  </a:lnTo>
                  <a:lnTo>
                    <a:pt x="359" y="362"/>
                  </a:lnTo>
                  <a:lnTo>
                    <a:pt x="359" y="361"/>
                  </a:lnTo>
                  <a:lnTo>
                    <a:pt x="360" y="358"/>
                  </a:lnTo>
                  <a:lnTo>
                    <a:pt x="360" y="356"/>
                  </a:lnTo>
                  <a:lnTo>
                    <a:pt x="360" y="358"/>
                  </a:lnTo>
                  <a:lnTo>
                    <a:pt x="359" y="358"/>
                  </a:lnTo>
                  <a:lnTo>
                    <a:pt x="359" y="358"/>
                  </a:lnTo>
                  <a:lnTo>
                    <a:pt x="359" y="358"/>
                  </a:lnTo>
                  <a:lnTo>
                    <a:pt x="357" y="358"/>
                  </a:lnTo>
                  <a:lnTo>
                    <a:pt x="356" y="355"/>
                  </a:lnTo>
                  <a:lnTo>
                    <a:pt x="360" y="350"/>
                  </a:lnTo>
                  <a:lnTo>
                    <a:pt x="359" y="349"/>
                  </a:lnTo>
                  <a:lnTo>
                    <a:pt x="359" y="347"/>
                  </a:lnTo>
                  <a:lnTo>
                    <a:pt x="362" y="346"/>
                  </a:lnTo>
                  <a:lnTo>
                    <a:pt x="362" y="343"/>
                  </a:lnTo>
                  <a:lnTo>
                    <a:pt x="356" y="340"/>
                  </a:lnTo>
                  <a:lnTo>
                    <a:pt x="354" y="335"/>
                  </a:lnTo>
                  <a:lnTo>
                    <a:pt x="356" y="334"/>
                  </a:lnTo>
                  <a:lnTo>
                    <a:pt x="359" y="331"/>
                  </a:lnTo>
                  <a:lnTo>
                    <a:pt x="360" y="331"/>
                  </a:lnTo>
                  <a:lnTo>
                    <a:pt x="357" y="329"/>
                  </a:lnTo>
                  <a:lnTo>
                    <a:pt x="356" y="328"/>
                  </a:lnTo>
                  <a:lnTo>
                    <a:pt x="356" y="325"/>
                  </a:lnTo>
                  <a:lnTo>
                    <a:pt x="357" y="323"/>
                  </a:lnTo>
                  <a:lnTo>
                    <a:pt x="359" y="323"/>
                  </a:lnTo>
                  <a:lnTo>
                    <a:pt x="359" y="325"/>
                  </a:lnTo>
                  <a:lnTo>
                    <a:pt x="362" y="325"/>
                  </a:lnTo>
                  <a:lnTo>
                    <a:pt x="362" y="323"/>
                  </a:lnTo>
                  <a:lnTo>
                    <a:pt x="360" y="322"/>
                  </a:lnTo>
                  <a:lnTo>
                    <a:pt x="359" y="320"/>
                  </a:lnTo>
                  <a:lnTo>
                    <a:pt x="360" y="320"/>
                  </a:lnTo>
                  <a:lnTo>
                    <a:pt x="360" y="320"/>
                  </a:lnTo>
                  <a:lnTo>
                    <a:pt x="360" y="319"/>
                  </a:lnTo>
                  <a:lnTo>
                    <a:pt x="360" y="319"/>
                  </a:lnTo>
                  <a:lnTo>
                    <a:pt x="362" y="319"/>
                  </a:lnTo>
                  <a:lnTo>
                    <a:pt x="363" y="320"/>
                  </a:lnTo>
                  <a:lnTo>
                    <a:pt x="365" y="319"/>
                  </a:lnTo>
                  <a:lnTo>
                    <a:pt x="365" y="317"/>
                  </a:lnTo>
                  <a:lnTo>
                    <a:pt x="363" y="317"/>
                  </a:lnTo>
                  <a:lnTo>
                    <a:pt x="360" y="317"/>
                  </a:lnTo>
                  <a:lnTo>
                    <a:pt x="359" y="316"/>
                  </a:lnTo>
                  <a:lnTo>
                    <a:pt x="360" y="314"/>
                  </a:lnTo>
                  <a:lnTo>
                    <a:pt x="363" y="313"/>
                  </a:lnTo>
                  <a:lnTo>
                    <a:pt x="366" y="310"/>
                  </a:lnTo>
                  <a:lnTo>
                    <a:pt x="368" y="307"/>
                  </a:lnTo>
                  <a:lnTo>
                    <a:pt x="366" y="304"/>
                  </a:lnTo>
                  <a:lnTo>
                    <a:pt x="365" y="304"/>
                  </a:lnTo>
                  <a:lnTo>
                    <a:pt x="365" y="305"/>
                  </a:lnTo>
                  <a:lnTo>
                    <a:pt x="363" y="305"/>
                  </a:lnTo>
                  <a:lnTo>
                    <a:pt x="363" y="302"/>
                  </a:lnTo>
                  <a:lnTo>
                    <a:pt x="365" y="302"/>
                  </a:lnTo>
                  <a:lnTo>
                    <a:pt x="368" y="302"/>
                  </a:lnTo>
                  <a:lnTo>
                    <a:pt x="371" y="302"/>
                  </a:lnTo>
                  <a:lnTo>
                    <a:pt x="369" y="299"/>
                  </a:lnTo>
                  <a:lnTo>
                    <a:pt x="368" y="298"/>
                  </a:lnTo>
                  <a:lnTo>
                    <a:pt x="368" y="295"/>
                  </a:lnTo>
                  <a:lnTo>
                    <a:pt x="368" y="292"/>
                  </a:lnTo>
                  <a:lnTo>
                    <a:pt x="366" y="292"/>
                  </a:lnTo>
                  <a:lnTo>
                    <a:pt x="365" y="293"/>
                  </a:lnTo>
                  <a:lnTo>
                    <a:pt x="363" y="293"/>
                  </a:lnTo>
                  <a:lnTo>
                    <a:pt x="362" y="293"/>
                  </a:lnTo>
                  <a:lnTo>
                    <a:pt x="360" y="292"/>
                  </a:lnTo>
                  <a:lnTo>
                    <a:pt x="357" y="290"/>
                  </a:lnTo>
                  <a:lnTo>
                    <a:pt x="351" y="290"/>
                  </a:lnTo>
                  <a:lnTo>
                    <a:pt x="351" y="289"/>
                  </a:lnTo>
                  <a:lnTo>
                    <a:pt x="351" y="287"/>
                  </a:lnTo>
                  <a:lnTo>
                    <a:pt x="350" y="284"/>
                  </a:lnTo>
                  <a:lnTo>
                    <a:pt x="350" y="284"/>
                  </a:lnTo>
                  <a:lnTo>
                    <a:pt x="347" y="283"/>
                  </a:lnTo>
                  <a:lnTo>
                    <a:pt x="345" y="281"/>
                  </a:lnTo>
                  <a:lnTo>
                    <a:pt x="341" y="284"/>
                  </a:lnTo>
                  <a:lnTo>
                    <a:pt x="339" y="283"/>
                  </a:lnTo>
                  <a:lnTo>
                    <a:pt x="338" y="278"/>
                  </a:lnTo>
                  <a:lnTo>
                    <a:pt x="336" y="278"/>
                  </a:lnTo>
                  <a:lnTo>
                    <a:pt x="330" y="280"/>
                  </a:lnTo>
                  <a:lnTo>
                    <a:pt x="330" y="280"/>
                  </a:lnTo>
                  <a:lnTo>
                    <a:pt x="329" y="280"/>
                  </a:lnTo>
                  <a:lnTo>
                    <a:pt x="326" y="280"/>
                  </a:lnTo>
                  <a:lnTo>
                    <a:pt x="323" y="278"/>
                  </a:lnTo>
                  <a:lnTo>
                    <a:pt x="320" y="280"/>
                  </a:lnTo>
                  <a:lnTo>
                    <a:pt x="321" y="278"/>
                  </a:lnTo>
                  <a:lnTo>
                    <a:pt x="323" y="277"/>
                  </a:lnTo>
                  <a:lnTo>
                    <a:pt x="324" y="275"/>
                  </a:lnTo>
                  <a:lnTo>
                    <a:pt x="324" y="272"/>
                  </a:lnTo>
                  <a:lnTo>
                    <a:pt x="321" y="271"/>
                  </a:lnTo>
                  <a:lnTo>
                    <a:pt x="318" y="271"/>
                  </a:lnTo>
                  <a:lnTo>
                    <a:pt x="317" y="271"/>
                  </a:lnTo>
                  <a:lnTo>
                    <a:pt x="318" y="268"/>
                  </a:lnTo>
                  <a:lnTo>
                    <a:pt x="318" y="263"/>
                  </a:lnTo>
                  <a:lnTo>
                    <a:pt x="320" y="260"/>
                  </a:lnTo>
                  <a:lnTo>
                    <a:pt x="320" y="257"/>
                  </a:lnTo>
                  <a:lnTo>
                    <a:pt x="317" y="256"/>
                  </a:lnTo>
                  <a:lnTo>
                    <a:pt x="317" y="257"/>
                  </a:lnTo>
                  <a:lnTo>
                    <a:pt x="315" y="257"/>
                  </a:lnTo>
                  <a:lnTo>
                    <a:pt x="315" y="259"/>
                  </a:lnTo>
                  <a:lnTo>
                    <a:pt x="312" y="259"/>
                  </a:lnTo>
                  <a:lnTo>
                    <a:pt x="312" y="257"/>
                  </a:lnTo>
                  <a:lnTo>
                    <a:pt x="315" y="252"/>
                  </a:lnTo>
                  <a:lnTo>
                    <a:pt x="312" y="245"/>
                  </a:lnTo>
                  <a:lnTo>
                    <a:pt x="299" y="225"/>
                  </a:lnTo>
                  <a:lnTo>
                    <a:pt x="296" y="222"/>
                  </a:lnTo>
                  <a:lnTo>
                    <a:pt x="288" y="219"/>
                  </a:lnTo>
                  <a:lnTo>
                    <a:pt x="285" y="218"/>
                  </a:lnTo>
                  <a:lnTo>
                    <a:pt x="286" y="215"/>
                  </a:lnTo>
                  <a:lnTo>
                    <a:pt x="286" y="213"/>
                  </a:lnTo>
                  <a:lnTo>
                    <a:pt x="283" y="212"/>
                  </a:lnTo>
                  <a:lnTo>
                    <a:pt x="282" y="213"/>
                  </a:lnTo>
                  <a:lnTo>
                    <a:pt x="279" y="213"/>
                  </a:lnTo>
                  <a:lnTo>
                    <a:pt x="265" y="209"/>
                  </a:lnTo>
                  <a:lnTo>
                    <a:pt x="262" y="207"/>
                  </a:lnTo>
                  <a:lnTo>
                    <a:pt x="256" y="201"/>
                  </a:lnTo>
                  <a:lnTo>
                    <a:pt x="252" y="200"/>
                  </a:lnTo>
                  <a:lnTo>
                    <a:pt x="255" y="195"/>
                  </a:lnTo>
                  <a:lnTo>
                    <a:pt x="255" y="194"/>
                  </a:lnTo>
                  <a:lnTo>
                    <a:pt x="252" y="194"/>
                  </a:lnTo>
                  <a:lnTo>
                    <a:pt x="249" y="194"/>
                  </a:lnTo>
                  <a:lnTo>
                    <a:pt x="247" y="195"/>
                  </a:lnTo>
                  <a:lnTo>
                    <a:pt x="249" y="197"/>
                  </a:lnTo>
                  <a:lnTo>
                    <a:pt x="249" y="198"/>
                  </a:lnTo>
                  <a:lnTo>
                    <a:pt x="247" y="200"/>
                  </a:lnTo>
                  <a:lnTo>
                    <a:pt x="246" y="198"/>
                  </a:lnTo>
                  <a:lnTo>
                    <a:pt x="243" y="197"/>
                  </a:lnTo>
                  <a:lnTo>
                    <a:pt x="243" y="195"/>
                  </a:lnTo>
                  <a:lnTo>
                    <a:pt x="235" y="192"/>
                  </a:lnTo>
                  <a:lnTo>
                    <a:pt x="232" y="191"/>
                  </a:lnTo>
                  <a:lnTo>
                    <a:pt x="231" y="186"/>
                  </a:lnTo>
                  <a:lnTo>
                    <a:pt x="231" y="185"/>
                  </a:lnTo>
                  <a:lnTo>
                    <a:pt x="223" y="176"/>
                  </a:lnTo>
                  <a:lnTo>
                    <a:pt x="222" y="174"/>
                  </a:lnTo>
                  <a:lnTo>
                    <a:pt x="222" y="170"/>
                  </a:lnTo>
                  <a:lnTo>
                    <a:pt x="220" y="168"/>
                  </a:lnTo>
                  <a:lnTo>
                    <a:pt x="217" y="168"/>
                  </a:lnTo>
                  <a:lnTo>
                    <a:pt x="213" y="168"/>
                  </a:lnTo>
                  <a:lnTo>
                    <a:pt x="211" y="168"/>
                  </a:lnTo>
                  <a:lnTo>
                    <a:pt x="204" y="161"/>
                  </a:lnTo>
                  <a:lnTo>
                    <a:pt x="202" y="158"/>
                  </a:lnTo>
                  <a:lnTo>
                    <a:pt x="201" y="155"/>
                  </a:lnTo>
                  <a:lnTo>
                    <a:pt x="201" y="152"/>
                  </a:lnTo>
                  <a:lnTo>
                    <a:pt x="199" y="150"/>
                  </a:lnTo>
                  <a:lnTo>
                    <a:pt x="198" y="149"/>
                  </a:lnTo>
                  <a:lnTo>
                    <a:pt x="193" y="149"/>
                  </a:lnTo>
                  <a:lnTo>
                    <a:pt x="193" y="147"/>
                  </a:lnTo>
                  <a:lnTo>
                    <a:pt x="192" y="144"/>
                  </a:lnTo>
                  <a:lnTo>
                    <a:pt x="192" y="140"/>
                  </a:lnTo>
                  <a:lnTo>
                    <a:pt x="189" y="137"/>
                  </a:lnTo>
                  <a:lnTo>
                    <a:pt x="187" y="135"/>
                  </a:lnTo>
                  <a:lnTo>
                    <a:pt x="181" y="135"/>
                  </a:lnTo>
                  <a:lnTo>
                    <a:pt x="177" y="135"/>
                  </a:lnTo>
                  <a:lnTo>
                    <a:pt x="172" y="135"/>
                  </a:lnTo>
                  <a:lnTo>
                    <a:pt x="171" y="129"/>
                  </a:lnTo>
                  <a:lnTo>
                    <a:pt x="168" y="128"/>
                  </a:lnTo>
                  <a:lnTo>
                    <a:pt x="162" y="128"/>
                  </a:lnTo>
                  <a:lnTo>
                    <a:pt x="157" y="125"/>
                  </a:lnTo>
                  <a:lnTo>
                    <a:pt x="157" y="122"/>
                  </a:lnTo>
                  <a:lnTo>
                    <a:pt x="159" y="122"/>
                  </a:lnTo>
                  <a:lnTo>
                    <a:pt x="246" y="122"/>
                  </a:lnTo>
                  <a:lnTo>
                    <a:pt x="246" y="7"/>
                  </a:lnTo>
                  <a:lnTo>
                    <a:pt x="247" y="6"/>
                  </a:lnTo>
                  <a:lnTo>
                    <a:pt x="252" y="4"/>
                  </a:lnTo>
                  <a:lnTo>
                    <a:pt x="259" y="4"/>
                  </a:lnTo>
                  <a:lnTo>
                    <a:pt x="303" y="4"/>
                  </a:lnTo>
                  <a:lnTo>
                    <a:pt x="347" y="4"/>
                  </a:lnTo>
                  <a:lnTo>
                    <a:pt x="390" y="3"/>
                  </a:lnTo>
                  <a:lnTo>
                    <a:pt x="434" y="3"/>
                  </a:lnTo>
                  <a:lnTo>
                    <a:pt x="478" y="3"/>
                  </a:lnTo>
                  <a:lnTo>
                    <a:pt x="521" y="1"/>
                  </a:lnTo>
                  <a:lnTo>
                    <a:pt x="563" y="1"/>
                  </a:lnTo>
                  <a:lnTo>
                    <a:pt x="607" y="0"/>
                  </a:lnTo>
                  <a:lnTo>
                    <a:pt x="607" y="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10"/>
            <p:cNvSpPr>
              <a:spLocks noEditPoints="1"/>
            </p:cNvSpPr>
            <p:nvPr/>
          </p:nvSpPr>
          <p:spPr bwMode="auto">
            <a:xfrm>
              <a:off x="8178800" y="3252788"/>
              <a:ext cx="1368425" cy="1893888"/>
            </a:xfrm>
            <a:custGeom>
              <a:avLst/>
              <a:gdLst>
                <a:gd name="T0" fmla="*/ 343 w 862"/>
                <a:gd name="T1" fmla="*/ 223 h 1193"/>
                <a:gd name="T2" fmla="*/ 0 w 862"/>
                <a:gd name="T3" fmla="*/ 1193 h 1193"/>
                <a:gd name="T4" fmla="*/ 817 w 862"/>
                <a:gd name="T5" fmla="*/ 274 h 1193"/>
                <a:gd name="T6" fmla="*/ 763 w 862"/>
                <a:gd name="T7" fmla="*/ 209 h 1193"/>
                <a:gd name="T8" fmla="*/ 638 w 862"/>
                <a:gd name="T9" fmla="*/ 69 h 1193"/>
                <a:gd name="T10" fmla="*/ 633 w 862"/>
                <a:gd name="T11" fmla="*/ 57 h 1193"/>
                <a:gd name="T12" fmla="*/ 620 w 862"/>
                <a:gd name="T13" fmla="*/ 49 h 1193"/>
                <a:gd name="T14" fmla="*/ 555 w 862"/>
                <a:gd name="T15" fmla="*/ 69 h 1193"/>
                <a:gd name="T16" fmla="*/ 520 w 862"/>
                <a:gd name="T17" fmla="*/ 66 h 1193"/>
                <a:gd name="T18" fmla="*/ 502 w 862"/>
                <a:gd name="T19" fmla="*/ 48 h 1193"/>
                <a:gd name="T20" fmla="*/ 466 w 862"/>
                <a:gd name="T21" fmla="*/ 36 h 1193"/>
                <a:gd name="T22" fmla="*/ 429 w 862"/>
                <a:gd name="T23" fmla="*/ 22 h 1193"/>
                <a:gd name="T24" fmla="*/ 237 w 862"/>
                <a:gd name="T25" fmla="*/ 7 h 1193"/>
                <a:gd name="T26" fmla="*/ 206 w 862"/>
                <a:gd name="T27" fmla="*/ 37 h 1193"/>
                <a:gd name="T28" fmla="*/ 206 w 862"/>
                <a:gd name="T29" fmla="*/ 54 h 1193"/>
                <a:gd name="T30" fmla="*/ 192 w 862"/>
                <a:gd name="T31" fmla="*/ 63 h 1193"/>
                <a:gd name="T32" fmla="*/ 176 w 862"/>
                <a:gd name="T33" fmla="*/ 60 h 1193"/>
                <a:gd name="T34" fmla="*/ 191 w 862"/>
                <a:gd name="T35" fmla="*/ 77 h 1193"/>
                <a:gd name="T36" fmla="*/ 219 w 862"/>
                <a:gd name="T37" fmla="*/ 110 h 1193"/>
                <a:gd name="T38" fmla="*/ 216 w 862"/>
                <a:gd name="T39" fmla="*/ 119 h 1193"/>
                <a:gd name="T40" fmla="*/ 218 w 862"/>
                <a:gd name="T41" fmla="*/ 128 h 1193"/>
                <a:gd name="T42" fmla="*/ 195 w 862"/>
                <a:gd name="T43" fmla="*/ 143 h 1193"/>
                <a:gd name="T44" fmla="*/ 194 w 862"/>
                <a:gd name="T45" fmla="*/ 165 h 1193"/>
                <a:gd name="T46" fmla="*/ 188 w 862"/>
                <a:gd name="T47" fmla="*/ 198 h 1193"/>
                <a:gd name="T48" fmla="*/ 236 w 862"/>
                <a:gd name="T49" fmla="*/ 268 h 1193"/>
                <a:gd name="T50" fmla="*/ 264 w 862"/>
                <a:gd name="T51" fmla="*/ 274 h 1193"/>
                <a:gd name="T52" fmla="*/ 319 w 862"/>
                <a:gd name="T53" fmla="*/ 295 h 1193"/>
                <a:gd name="T54" fmla="*/ 368 w 862"/>
                <a:gd name="T55" fmla="*/ 301 h 1193"/>
                <a:gd name="T56" fmla="*/ 386 w 862"/>
                <a:gd name="T57" fmla="*/ 277 h 1193"/>
                <a:gd name="T58" fmla="*/ 382 w 862"/>
                <a:gd name="T59" fmla="*/ 257 h 1193"/>
                <a:gd name="T60" fmla="*/ 325 w 862"/>
                <a:gd name="T61" fmla="*/ 235 h 1193"/>
                <a:gd name="T62" fmla="*/ 313 w 862"/>
                <a:gd name="T63" fmla="*/ 221 h 1193"/>
                <a:gd name="T64" fmla="*/ 319 w 862"/>
                <a:gd name="T65" fmla="*/ 204 h 1193"/>
                <a:gd name="T66" fmla="*/ 350 w 862"/>
                <a:gd name="T67" fmla="*/ 212 h 1193"/>
                <a:gd name="T68" fmla="*/ 394 w 862"/>
                <a:gd name="T69" fmla="*/ 238 h 1193"/>
                <a:gd name="T70" fmla="*/ 421 w 862"/>
                <a:gd name="T71" fmla="*/ 256 h 1193"/>
                <a:gd name="T72" fmla="*/ 433 w 862"/>
                <a:gd name="T73" fmla="*/ 298 h 1193"/>
                <a:gd name="T74" fmla="*/ 447 w 862"/>
                <a:gd name="T75" fmla="*/ 319 h 1193"/>
                <a:gd name="T76" fmla="*/ 475 w 862"/>
                <a:gd name="T77" fmla="*/ 328 h 1193"/>
                <a:gd name="T78" fmla="*/ 540 w 862"/>
                <a:gd name="T79" fmla="*/ 346 h 1193"/>
                <a:gd name="T80" fmla="*/ 593 w 862"/>
                <a:gd name="T81" fmla="*/ 367 h 1193"/>
                <a:gd name="T82" fmla="*/ 662 w 862"/>
                <a:gd name="T83" fmla="*/ 429 h 1193"/>
                <a:gd name="T84" fmla="*/ 665 w 862"/>
                <a:gd name="T85" fmla="*/ 444 h 1193"/>
                <a:gd name="T86" fmla="*/ 657 w 862"/>
                <a:gd name="T87" fmla="*/ 463 h 1193"/>
                <a:gd name="T88" fmla="*/ 659 w 862"/>
                <a:gd name="T89" fmla="*/ 477 h 1193"/>
                <a:gd name="T90" fmla="*/ 648 w 862"/>
                <a:gd name="T91" fmla="*/ 510 h 1193"/>
                <a:gd name="T92" fmla="*/ 715 w 862"/>
                <a:gd name="T93" fmla="*/ 537 h 1193"/>
                <a:gd name="T94" fmla="*/ 733 w 862"/>
                <a:gd name="T95" fmla="*/ 516 h 1193"/>
                <a:gd name="T96" fmla="*/ 692 w 862"/>
                <a:gd name="T97" fmla="*/ 480 h 1193"/>
                <a:gd name="T98" fmla="*/ 709 w 862"/>
                <a:gd name="T99" fmla="*/ 472 h 1193"/>
                <a:gd name="T100" fmla="*/ 739 w 862"/>
                <a:gd name="T101" fmla="*/ 489 h 1193"/>
                <a:gd name="T102" fmla="*/ 758 w 862"/>
                <a:gd name="T103" fmla="*/ 500 h 1193"/>
                <a:gd name="T104" fmla="*/ 767 w 862"/>
                <a:gd name="T105" fmla="*/ 507 h 1193"/>
                <a:gd name="T106" fmla="*/ 797 w 862"/>
                <a:gd name="T107" fmla="*/ 564 h 1193"/>
                <a:gd name="T108" fmla="*/ 802 w 862"/>
                <a:gd name="T109" fmla="*/ 560 h 1193"/>
                <a:gd name="T110" fmla="*/ 808 w 862"/>
                <a:gd name="T111" fmla="*/ 528 h 1193"/>
                <a:gd name="T112" fmla="*/ 802 w 862"/>
                <a:gd name="T113" fmla="*/ 460 h 1193"/>
                <a:gd name="T114" fmla="*/ 833 w 862"/>
                <a:gd name="T115" fmla="*/ 412 h 1193"/>
                <a:gd name="T116" fmla="*/ 788 w 862"/>
                <a:gd name="T117" fmla="*/ 338 h 1193"/>
                <a:gd name="T118" fmla="*/ 797 w 862"/>
                <a:gd name="T119" fmla="*/ 293 h 1193"/>
                <a:gd name="T120" fmla="*/ 849 w 862"/>
                <a:gd name="T121" fmla="*/ 307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62" h="1193">
                  <a:moveTo>
                    <a:pt x="340" y="218"/>
                  </a:moveTo>
                  <a:lnTo>
                    <a:pt x="332" y="217"/>
                  </a:lnTo>
                  <a:lnTo>
                    <a:pt x="326" y="217"/>
                  </a:lnTo>
                  <a:lnTo>
                    <a:pt x="325" y="217"/>
                  </a:lnTo>
                  <a:lnTo>
                    <a:pt x="322" y="218"/>
                  </a:lnTo>
                  <a:lnTo>
                    <a:pt x="325" y="223"/>
                  </a:lnTo>
                  <a:lnTo>
                    <a:pt x="326" y="224"/>
                  </a:lnTo>
                  <a:lnTo>
                    <a:pt x="329" y="226"/>
                  </a:lnTo>
                  <a:lnTo>
                    <a:pt x="334" y="226"/>
                  </a:lnTo>
                  <a:lnTo>
                    <a:pt x="337" y="226"/>
                  </a:lnTo>
                  <a:lnTo>
                    <a:pt x="340" y="224"/>
                  </a:lnTo>
                  <a:lnTo>
                    <a:pt x="343" y="224"/>
                  </a:lnTo>
                  <a:lnTo>
                    <a:pt x="343" y="223"/>
                  </a:lnTo>
                  <a:lnTo>
                    <a:pt x="340" y="223"/>
                  </a:lnTo>
                  <a:lnTo>
                    <a:pt x="338" y="223"/>
                  </a:lnTo>
                  <a:lnTo>
                    <a:pt x="337" y="221"/>
                  </a:lnTo>
                  <a:lnTo>
                    <a:pt x="335" y="221"/>
                  </a:lnTo>
                  <a:lnTo>
                    <a:pt x="334" y="221"/>
                  </a:lnTo>
                  <a:lnTo>
                    <a:pt x="332" y="220"/>
                  </a:lnTo>
                  <a:lnTo>
                    <a:pt x="340" y="220"/>
                  </a:lnTo>
                  <a:lnTo>
                    <a:pt x="340" y="218"/>
                  </a:lnTo>
                  <a:close/>
                  <a:moveTo>
                    <a:pt x="9" y="1183"/>
                  </a:moveTo>
                  <a:lnTo>
                    <a:pt x="6" y="1184"/>
                  </a:lnTo>
                  <a:lnTo>
                    <a:pt x="4" y="1186"/>
                  </a:lnTo>
                  <a:lnTo>
                    <a:pt x="1" y="1189"/>
                  </a:lnTo>
                  <a:lnTo>
                    <a:pt x="0" y="1193"/>
                  </a:lnTo>
                  <a:lnTo>
                    <a:pt x="3" y="1193"/>
                  </a:lnTo>
                  <a:lnTo>
                    <a:pt x="7" y="1192"/>
                  </a:lnTo>
                  <a:lnTo>
                    <a:pt x="10" y="1189"/>
                  </a:lnTo>
                  <a:lnTo>
                    <a:pt x="10" y="1186"/>
                  </a:lnTo>
                  <a:lnTo>
                    <a:pt x="9" y="1183"/>
                  </a:lnTo>
                  <a:close/>
                  <a:moveTo>
                    <a:pt x="859" y="287"/>
                  </a:moveTo>
                  <a:lnTo>
                    <a:pt x="855" y="286"/>
                  </a:lnTo>
                  <a:lnTo>
                    <a:pt x="850" y="278"/>
                  </a:lnTo>
                  <a:lnTo>
                    <a:pt x="846" y="277"/>
                  </a:lnTo>
                  <a:lnTo>
                    <a:pt x="841" y="277"/>
                  </a:lnTo>
                  <a:lnTo>
                    <a:pt x="836" y="277"/>
                  </a:lnTo>
                  <a:lnTo>
                    <a:pt x="832" y="277"/>
                  </a:lnTo>
                  <a:lnTo>
                    <a:pt x="817" y="274"/>
                  </a:lnTo>
                  <a:lnTo>
                    <a:pt x="814" y="272"/>
                  </a:lnTo>
                  <a:lnTo>
                    <a:pt x="812" y="268"/>
                  </a:lnTo>
                  <a:lnTo>
                    <a:pt x="811" y="260"/>
                  </a:lnTo>
                  <a:lnTo>
                    <a:pt x="809" y="257"/>
                  </a:lnTo>
                  <a:lnTo>
                    <a:pt x="803" y="259"/>
                  </a:lnTo>
                  <a:lnTo>
                    <a:pt x="794" y="251"/>
                  </a:lnTo>
                  <a:lnTo>
                    <a:pt x="782" y="236"/>
                  </a:lnTo>
                  <a:lnTo>
                    <a:pt x="778" y="235"/>
                  </a:lnTo>
                  <a:lnTo>
                    <a:pt x="767" y="221"/>
                  </a:lnTo>
                  <a:lnTo>
                    <a:pt x="766" y="220"/>
                  </a:lnTo>
                  <a:lnTo>
                    <a:pt x="763" y="217"/>
                  </a:lnTo>
                  <a:lnTo>
                    <a:pt x="763" y="214"/>
                  </a:lnTo>
                  <a:lnTo>
                    <a:pt x="763" y="209"/>
                  </a:lnTo>
                  <a:lnTo>
                    <a:pt x="761" y="208"/>
                  </a:lnTo>
                  <a:lnTo>
                    <a:pt x="755" y="208"/>
                  </a:lnTo>
                  <a:lnTo>
                    <a:pt x="754" y="206"/>
                  </a:lnTo>
                  <a:lnTo>
                    <a:pt x="749" y="209"/>
                  </a:lnTo>
                  <a:lnTo>
                    <a:pt x="740" y="203"/>
                  </a:lnTo>
                  <a:lnTo>
                    <a:pt x="727" y="188"/>
                  </a:lnTo>
                  <a:lnTo>
                    <a:pt x="724" y="186"/>
                  </a:lnTo>
                  <a:lnTo>
                    <a:pt x="681" y="138"/>
                  </a:lnTo>
                  <a:lnTo>
                    <a:pt x="665" y="116"/>
                  </a:lnTo>
                  <a:lnTo>
                    <a:pt x="650" y="89"/>
                  </a:lnTo>
                  <a:lnTo>
                    <a:pt x="639" y="61"/>
                  </a:lnTo>
                  <a:lnTo>
                    <a:pt x="638" y="65"/>
                  </a:lnTo>
                  <a:lnTo>
                    <a:pt x="638" y="69"/>
                  </a:lnTo>
                  <a:lnTo>
                    <a:pt x="636" y="72"/>
                  </a:lnTo>
                  <a:lnTo>
                    <a:pt x="636" y="71"/>
                  </a:lnTo>
                  <a:lnTo>
                    <a:pt x="635" y="69"/>
                  </a:lnTo>
                  <a:lnTo>
                    <a:pt x="635" y="68"/>
                  </a:lnTo>
                  <a:lnTo>
                    <a:pt x="636" y="66"/>
                  </a:lnTo>
                  <a:lnTo>
                    <a:pt x="633" y="68"/>
                  </a:lnTo>
                  <a:lnTo>
                    <a:pt x="632" y="71"/>
                  </a:lnTo>
                  <a:lnTo>
                    <a:pt x="630" y="72"/>
                  </a:lnTo>
                  <a:lnTo>
                    <a:pt x="627" y="72"/>
                  </a:lnTo>
                  <a:lnTo>
                    <a:pt x="632" y="68"/>
                  </a:lnTo>
                  <a:lnTo>
                    <a:pt x="632" y="60"/>
                  </a:lnTo>
                  <a:lnTo>
                    <a:pt x="627" y="45"/>
                  </a:lnTo>
                  <a:lnTo>
                    <a:pt x="633" y="57"/>
                  </a:lnTo>
                  <a:lnTo>
                    <a:pt x="636" y="60"/>
                  </a:lnTo>
                  <a:lnTo>
                    <a:pt x="636" y="54"/>
                  </a:lnTo>
                  <a:lnTo>
                    <a:pt x="633" y="45"/>
                  </a:lnTo>
                  <a:lnTo>
                    <a:pt x="627" y="36"/>
                  </a:lnTo>
                  <a:lnTo>
                    <a:pt x="623" y="31"/>
                  </a:lnTo>
                  <a:lnTo>
                    <a:pt x="621" y="31"/>
                  </a:lnTo>
                  <a:lnTo>
                    <a:pt x="620" y="31"/>
                  </a:lnTo>
                  <a:lnTo>
                    <a:pt x="618" y="31"/>
                  </a:lnTo>
                  <a:lnTo>
                    <a:pt x="617" y="31"/>
                  </a:lnTo>
                  <a:lnTo>
                    <a:pt x="617" y="33"/>
                  </a:lnTo>
                  <a:lnTo>
                    <a:pt x="617" y="34"/>
                  </a:lnTo>
                  <a:lnTo>
                    <a:pt x="618" y="42"/>
                  </a:lnTo>
                  <a:lnTo>
                    <a:pt x="620" y="49"/>
                  </a:lnTo>
                  <a:lnTo>
                    <a:pt x="620" y="55"/>
                  </a:lnTo>
                  <a:lnTo>
                    <a:pt x="614" y="60"/>
                  </a:lnTo>
                  <a:lnTo>
                    <a:pt x="600" y="65"/>
                  </a:lnTo>
                  <a:lnTo>
                    <a:pt x="587" y="71"/>
                  </a:lnTo>
                  <a:lnTo>
                    <a:pt x="582" y="75"/>
                  </a:lnTo>
                  <a:lnTo>
                    <a:pt x="582" y="75"/>
                  </a:lnTo>
                  <a:lnTo>
                    <a:pt x="576" y="75"/>
                  </a:lnTo>
                  <a:lnTo>
                    <a:pt x="575" y="75"/>
                  </a:lnTo>
                  <a:lnTo>
                    <a:pt x="573" y="78"/>
                  </a:lnTo>
                  <a:lnTo>
                    <a:pt x="570" y="78"/>
                  </a:lnTo>
                  <a:lnTo>
                    <a:pt x="569" y="78"/>
                  </a:lnTo>
                  <a:lnTo>
                    <a:pt x="567" y="78"/>
                  </a:lnTo>
                  <a:lnTo>
                    <a:pt x="555" y="69"/>
                  </a:lnTo>
                  <a:lnTo>
                    <a:pt x="553" y="66"/>
                  </a:lnTo>
                  <a:lnTo>
                    <a:pt x="550" y="65"/>
                  </a:lnTo>
                  <a:lnTo>
                    <a:pt x="549" y="65"/>
                  </a:lnTo>
                  <a:lnTo>
                    <a:pt x="546" y="68"/>
                  </a:lnTo>
                  <a:lnTo>
                    <a:pt x="543" y="66"/>
                  </a:lnTo>
                  <a:lnTo>
                    <a:pt x="538" y="71"/>
                  </a:lnTo>
                  <a:lnTo>
                    <a:pt x="535" y="68"/>
                  </a:lnTo>
                  <a:lnTo>
                    <a:pt x="534" y="68"/>
                  </a:lnTo>
                  <a:lnTo>
                    <a:pt x="532" y="71"/>
                  </a:lnTo>
                  <a:lnTo>
                    <a:pt x="529" y="69"/>
                  </a:lnTo>
                  <a:lnTo>
                    <a:pt x="525" y="66"/>
                  </a:lnTo>
                  <a:lnTo>
                    <a:pt x="523" y="66"/>
                  </a:lnTo>
                  <a:lnTo>
                    <a:pt x="520" y="66"/>
                  </a:lnTo>
                  <a:lnTo>
                    <a:pt x="517" y="66"/>
                  </a:lnTo>
                  <a:lnTo>
                    <a:pt x="514" y="68"/>
                  </a:lnTo>
                  <a:lnTo>
                    <a:pt x="513" y="68"/>
                  </a:lnTo>
                  <a:lnTo>
                    <a:pt x="508" y="63"/>
                  </a:lnTo>
                  <a:lnTo>
                    <a:pt x="508" y="63"/>
                  </a:lnTo>
                  <a:lnTo>
                    <a:pt x="507" y="61"/>
                  </a:lnTo>
                  <a:lnTo>
                    <a:pt x="507" y="61"/>
                  </a:lnTo>
                  <a:lnTo>
                    <a:pt x="507" y="60"/>
                  </a:lnTo>
                  <a:lnTo>
                    <a:pt x="508" y="58"/>
                  </a:lnTo>
                  <a:lnTo>
                    <a:pt x="511" y="57"/>
                  </a:lnTo>
                  <a:lnTo>
                    <a:pt x="510" y="52"/>
                  </a:lnTo>
                  <a:lnTo>
                    <a:pt x="507" y="49"/>
                  </a:lnTo>
                  <a:lnTo>
                    <a:pt x="502" y="48"/>
                  </a:lnTo>
                  <a:lnTo>
                    <a:pt x="501" y="46"/>
                  </a:lnTo>
                  <a:lnTo>
                    <a:pt x="498" y="45"/>
                  </a:lnTo>
                  <a:lnTo>
                    <a:pt x="489" y="42"/>
                  </a:lnTo>
                  <a:lnTo>
                    <a:pt x="486" y="40"/>
                  </a:lnTo>
                  <a:lnTo>
                    <a:pt x="486" y="39"/>
                  </a:lnTo>
                  <a:lnTo>
                    <a:pt x="483" y="36"/>
                  </a:lnTo>
                  <a:lnTo>
                    <a:pt x="481" y="34"/>
                  </a:lnTo>
                  <a:lnTo>
                    <a:pt x="481" y="31"/>
                  </a:lnTo>
                  <a:lnTo>
                    <a:pt x="481" y="30"/>
                  </a:lnTo>
                  <a:lnTo>
                    <a:pt x="480" y="28"/>
                  </a:lnTo>
                  <a:lnTo>
                    <a:pt x="478" y="27"/>
                  </a:lnTo>
                  <a:lnTo>
                    <a:pt x="477" y="28"/>
                  </a:lnTo>
                  <a:lnTo>
                    <a:pt x="466" y="36"/>
                  </a:lnTo>
                  <a:lnTo>
                    <a:pt x="465" y="37"/>
                  </a:lnTo>
                  <a:lnTo>
                    <a:pt x="462" y="37"/>
                  </a:lnTo>
                  <a:lnTo>
                    <a:pt x="460" y="36"/>
                  </a:lnTo>
                  <a:lnTo>
                    <a:pt x="459" y="36"/>
                  </a:lnTo>
                  <a:lnTo>
                    <a:pt x="457" y="34"/>
                  </a:lnTo>
                  <a:lnTo>
                    <a:pt x="451" y="28"/>
                  </a:lnTo>
                  <a:lnTo>
                    <a:pt x="451" y="28"/>
                  </a:lnTo>
                  <a:lnTo>
                    <a:pt x="450" y="28"/>
                  </a:lnTo>
                  <a:lnTo>
                    <a:pt x="448" y="27"/>
                  </a:lnTo>
                  <a:lnTo>
                    <a:pt x="448" y="27"/>
                  </a:lnTo>
                  <a:lnTo>
                    <a:pt x="438" y="24"/>
                  </a:lnTo>
                  <a:lnTo>
                    <a:pt x="433" y="22"/>
                  </a:lnTo>
                  <a:lnTo>
                    <a:pt x="429" y="22"/>
                  </a:lnTo>
                  <a:lnTo>
                    <a:pt x="424" y="22"/>
                  </a:lnTo>
                  <a:lnTo>
                    <a:pt x="416" y="18"/>
                  </a:lnTo>
                  <a:lnTo>
                    <a:pt x="413" y="16"/>
                  </a:lnTo>
                  <a:lnTo>
                    <a:pt x="406" y="18"/>
                  </a:lnTo>
                  <a:lnTo>
                    <a:pt x="392" y="28"/>
                  </a:lnTo>
                  <a:lnTo>
                    <a:pt x="373" y="45"/>
                  </a:lnTo>
                  <a:lnTo>
                    <a:pt x="368" y="46"/>
                  </a:lnTo>
                  <a:lnTo>
                    <a:pt x="364" y="46"/>
                  </a:lnTo>
                  <a:lnTo>
                    <a:pt x="329" y="36"/>
                  </a:lnTo>
                  <a:lnTo>
                    <a:pt x="293" y="25"/>
                  </a:lnTo>
                  <a:lnTo>
                    <a:pt x="264" y="16"/>
                  </a:lnTo>
                  <a:lnTo>
                    <a:pt x="243" y="10"/>
                  </a:lnTo>
                  <a:lnTo>
                    <a:pt x="237" y="7"/>
                  </a:lnTo>
                  <a:lnTo>
                    <a:pt x="231" y="3"/>
                  </a:lnTo>
                  <a:lnTo>
                    <a:pt x="225" y="0"/>
                  </a:lnTo>
                  <a:lnTo>
                    <a:pt x="219" y="3"/>
                  </a:lnTo>
                  <a:lnTo>
                    <a:pt x="213" y="12"/>
                  </a:lnTo>
                  <a:lnTo>
                    <a:pt x="210" y="19"/>
                  </a:lnTo>
                  <a:lnTo>
                    <a:pt x="206" y="28"/>
                  </a:lnTo>
                  <a:lnTo>
                    <a:pt x="207" y="28"/>
                  </a:lnTo>
                  <a:lnTo>
                    <a:pt x="210" y="30"/>
                  </a:lnTo>
                  <a:lnTo>
                    <a:pt x="213" y="33"/>
                  </a:lnTo>
                  <a:lnTo>
                    <a:pt x="213" y="36"/>
                  </a:lnTo>
                  <a:lnTo>
                    <a:pt x="212" y="39"/>
                  </a:lnTo>
                  <a:lnTo>
                    <a:pt x="207" y="39"/>
                  </a:lnTo>
                  <a:lnTo>
                    <a:pt x="206" y="37"/>
                  </a:lnTo>
                  <a:lnTo>
                    <a:pt x="203" y="36"/>
                  </a:lnTo>
                  <a:lnTo>
                    <a:pt x="200" y="39"/>
                  </a:lnTo>
                  <a:lnTo>
                    <a:pt x="200" y="40"/>
                  </a:lnTo>
                  <a:lnTo>
                    <a:pt x="198" y="40"/>
                  </a:lnTo>
                  <a:lnTo>
                    <a:pt x="198" y="40"/>
                  </a:lnTo>
                  <a:lnTo>
                    <a:pt x="200" y="42"/>
                  </a:lnTo>
                  <a:lnTo>
                    <a:pt x="201" y="43"/>
                  </a:lnTo>
                  <a:lnTo>
                    <a:pt x="204" y="45"/>
                  </a:lnTo>
                  <a:lnTo>
                    <a:pt x="206" y="45"/>
                  </a:lnTo>
                  <a:lnTo>
                    <a:pt x="209" y="48"/>
                  </a:lnTo>
                  <a:lnTo>
                    <a:pt x="209" y="51"/>
                  </a:lnTo>
                  <a:lnTo>
                    <a:pt x="209" y="52"/>
                  </a:lnTo>
                  <a:lnTo>
                    <a:pt x="206" y="54"/>
                  </a:lnTo>
                  <a:lnTo>
                    <a:pt x="206" y="55"/>
                  </a:lnTo>
                  <a:lnTo>
                    <a:pt x="207" y="57"/>
                  </a:lnTo>
                  <a:lnTo>
                    <a:pt x="207" y="58"/>
                  </a:lnTo>
                  <a:lnTo>
                    <a:pt x="206" y="60"/>
                  </a:lnTo>
                  <a:lnTo>
                    <a:pt x="206" y="60"/>
                  </a:lnTo>
                  <a:lnTo>
                    <a:pt x="203" y="60"/>
                  </a:lnTo>
                  <a:lnTo>
                    <a:pt x="201" y="58"/>
                  </a:lnTo>
                  <a:lnTo>
                    <a:pt x="200" y="57"/>
                  </a:lnTo>
                  <a:lnTo>
                    <a:pt x="197" y="57"/>
                  </a:lnTo>
                  <a:lnTo>
                    <a:pt x="192" y="58"/>
                  </a:lnTo>
                  <a:lnTo>
                    <a:pt x="189" y="60"/>
                  </a:lnTo>
                  <a:lnTo>
                    <a:pt x="192" y="61"/>
                  </a:lnTo>
                  <a:lnTo>
                    <a:pt x="192" y="63"/>
                  </a:lnTo>
                  <a:lnTo>
                    <a:pt x="191" y="65"/>
                  </a:lnTo>
                  <a:lnTo>
                    <a:pt x="189" y="65"/>
                  </a:lnTo>
                  <a:lnTo>
                    <a:pt x="186" y="63"/>
                  </a:lnTo>
                  <a:lnTo>
                    <a:pt x="186" y="63"/>
                  </a:lnTo>
                  <a:lnTo>
                    <a:pt x="186" y="61"/>
                  </a:lnTo>
                  <a:lnTo>
                    <a:pt x="186" y="60"/>
                  </a:lnTo>
                  <a:lnTo>
                    <a:pt x="186" y="58"/>
                  </a:lnTo>
                  <a:lnTo>
                    <a:pt x="185" y="57"/>
                  </a:lnTo>
                  <a:lnTo>
                    <a:pt x="182" y="57"/>
                  </a:lnTo>
                  <a:lnTo>
                    <a:pt x="173" y="58"/>
                  </a:lnTo>
                  <a:lnTo>
                    <a:pt x="173" y="58"/>
                  </a:lnTo>
                  <a:lnTo>
                    <a:pt x="174" y="60"/>
                  </a:lnTo>
                  <a:lnTo>
                    <a:pt x="176" y="60"/>
                  </a:lnTo>
                  <a:lnTo>
                    <a:pt x="176" y="60"/>
                  </a:lnTo>
                  <a:lnTo>
                    <a:pt x="177" y="61"/>
                  </a:lnTo>
                  <a:lnTo>
                    <a:pt x="173" y="63"/>
                  </a:lnTo>
                  <a:lnTo>
                    <a:pt x="164" y="68"/>
                  </a:lnTo>
                  <a:lnTo>
                    <a:pt x="159" y="69"/>
                  </a:lnTo>
                  <a:lnTo>
                    <a:pt x="159" y="71"/>
                  </a:lnTo>
                  <a:lnTo>
                    <a:pt x="167" y="71"/>
                  </a:lnTo>
                  <a:lnTo>
                    <a:pt x="173" y="72"/>
                  </a:lnTo>
                  <a:lnTo>
                    <a:pt x="177" y="75"/>
                  </a:lnTo>
                  <a:lnTo>
                    <a:pt x="183" y="77"/>
                  </a:lnTo>
                  <a:lnTo>
                    <a:pt x="185" y="77"/>
                  </a:lnTo>
                  <a:lnTo>
                    <a:pt x="189" y="77"/>
                  </a:lnTo>
                  <a:lnTo>
                    <a:pt x="191" y="77"/>
                  </a:lnTo>
                  <a:lnTo>
                    <a:pt x="192" y="78"/>
                  </a:lnTo>
                  <a:lnTo>
                    <a:pt x="191" y="78"/>
                  </a:lnTo>
                  <a:lnTo>
                    <a:pt x="189" y="80"/>
                  </a:lnTo>
                  <a:lnTo>
                    <a:pt x="189" y="80"/>
                  </a:lnTo>
                  <a:lnTo>
                    <a:pt x="191" y="81"/>
                  </a:lnTo>
                  <a:lnTo>
                    <a:pt x="197" y="86"/>
                  </a:lnTo>
                  <a:lnTo>
                    <a:pt x="198" y="86"/>
                  </a:lnTo>
                  <a:lnTo>
                    <a:pt x="201" y="83"/>
                  </a:lnTo>
                  <a:lnTo>
                    <a:pt x="207" y="83"/>
                  </a:lnTo>
                  <a:lnTo>
                    <a:pt x="215" y="86"/>
                  </a:lnTo>
                  <a:lnTo>
                    <a:pt x="218" y="89"/>
                  </a:lnTo>
                  <a:lnTo>
                    <a:pt x="219" y="102"/>
                  </a:lnTo>
                  <a:lnTo>
                    <a:pt x="219" y="110"/>
                  </a:lnTo>
                  <a:lnTo>
                    <a:pt x="216" y="113"/>
                  </a:lnTo>
                  <a:lnTo>
                    <a:pt x="216" y="114"/>
                  </a:lnTo>
                  <a:lnTo>
                    <a:pt x="218" y="114"/>
                  </a:lnTo>
                  <a:lnTo>
                    <a:pt x="218" y="116"/>
                  </a:lnTo>
                  <a:lnTo>
                    <a:pt x="215" y="116"/>
                  </a:lnTo>
                  <a:lnTo>
                    <a:pt x="215" y="117"/>
                  </a:lnTo>
                  <a:lnTo>
                    <a:pt x="215" y="119"/>
                  </a:lnTo>
                  <a:lnTo>
                    <a:pt x="216" y="117"/>
                  </a:lnTo>
                  <a:lnTo>
                    <a:pt x="216" y="117"/>
                  </a:lnTo>
                  <a:lnTo>
                    <a:pt x="216" y="117"/>
                  </a:lnTo>
                  <a:lnTo>
                    <a:pt x="216" y="117"/>
                  </a:lnTo>
                  <a:lnTo>
                    <a:pt x="218" y="119"/>
                  </a:lnTo>
                  <a:lnTo>
                    <a:pt x="216" y="119"/>
                  </a:lnTo>
                  <a:lnTo>
                    <a:pt x="215" y="120"/>
                  </a:lnTo>
                  <a:lnTo>
                    <a:pt x="213" y="123"/>
                  </a:lnTo>
                  <a:lnTo>
                    <a:pt x="213" y="125"/>
                  </a:lnTo>
                  <a:lnTo>
                    <a:pt x="213" y="123"/>
                  </a:lnTo>
                  <a:lnTo>
                    <a:pt x="213" y="125"/>
                  </a:lnTo>
                  <a:lnTo>
                    <a:pt x="213" y="125"/>
                  </a:lnTo>
                  <a:lnTo>
                    <a:pt x="215" y="125"/>
                  </a:lnTo>
                  <a:lnTo>
                    <a:pt x="222" y="117"/>
                  </a:lnTo>
                  <a:lnTo>
                    <a:pt x="225" y="119"/>
                  </a:lnTo>
                  <a:lnTo>
                    <a:pt x="225" y="119"/>
                  </a:lnTo>
                  <a:lnTo>
                    <a:pt x="227" y="122"/>
                  </a:lnTo>
                  <a:lnTo>
                    <a:pt x="221" y="128"/>
                  </a:lnTo>
                  <a:lnTo>
                    <a:pt x="218" y="128"/>
                  </a:lnTo>
                  <a:lnTo>
                    <a:pt x="218" y="128"/>
                  </a:lnTo>
                  <a:lnTo>
                    <a:pt x="216" y="131"/>
                  </a:lnTo>
                  <a:lnTo>
                    <a:pt x="215" y="132"/>
                  </a:lnTo>
                  <a:lnTo>
                    <a:pt x="213" y="132"/>
                  </a:lnTo>
                  <a:lnTo>
                    <a:pt x="213" y="134"/>
                  </a:lnTo>
                  <a:lnTo>
                    <a:pt x="213" y="137"/>
                  </a:lnTo>
                  <a:lnTo>
                    <a:pt x="212" y="137"/>
                  </a:lnTo>
                  <a:lnTo>
                    <a:pt x="209" y="137"/>
                  </a:lnTo>
                  <a:lnTo>
                    <a:pt x="206" y="140"/>
                  </a:lnTo>
                  <a:lnTo>
                    <a:pt x="201" y="141"/>
                  </a:lnTo>
                  <a:lnTo>
                    <a:pt x="198" y="138"/>
                  </a:lnTo>
                  <a:lnTo>
                    <a:pt x="197" y="140"/>
                  </a:lnTo>
                  <a:lnTo>
                    <a:pt x="195" y="143"/>
                  </a:lnTo>
                  <a:lnTo>
                    <a:pt x="194" y="144"/>
                  </a:lnTo>
                  <a:lnTo>
                    <a:pt x="192" y="146"/>
                  </a:lnTo>
                  <a:lnTo>
                    <a:pt x="192" y="146"/>
                  </a:lnTo>
                  <a:lnTo>
                    <a:pt x="195" y="146"/>
                  </a:lnTo>
                  <a:lnTo>
                    <a:pt x="195" y="147"/>
                  </a:lnTo>
                  <a:lnTo>
                    <a:pt x="194" y="147"/>
                  </a:lnTo>
                  <a:lnTo>
                    <a:pt x="194" y="149"/>
                  </a:lnTo>
                  <a:lnTo>
                    <a:pt x="192" y="149"/>
                  </a:lnTo>
                  <a:lnTo>
                    <a:pt x="195" y="152"/>
                  </a:lnTo>
                  <a:lnTo>
                    <a:pt x="198" y="155"/>
                  </a:lnTo>
                  <a:lnTo>
                    <a:pt x="200" y="158"/>
                  </a:lnTo>
                  <a:lnTo>
                    <a:pt x="195" y="162"/>
                  </a:lnTo>
                  <a:lnTo>
                    <a:pt x="194" y="165"/>
                  </a:lnTo>
                  <a:lnTo>
                    <a:pt x="192" y="168"/>
                  </a:lnTo>
                  <a:lnTo>
                    <a:pt x="189" y="167"/>
                  </a:lnTo>
                  <a:lnTo>
                    <a:pt x="188" y="170"/>
                  </a:lnTo>
                  <a:lnTo>
                    <a:pt x="186" y="173"/>
                  </a:lnTo>
                  <a:lnTo>
                    <a:pt x="182" y="176"/>
                  </a:lnTo>
                  <a:lnTo>
                    <a:pt x="180" y="179"/>
                  </a:lnTo>
                  <a:lnTo>
                    <a:pt x="183" y="180"/>
                  </a:lnTo>
                  <a:lnTo>
                    <a:pt x="188" y="185"/>
                  </a:lnTo>
                  <a:lnTo>
                    <a:pt x="189" y="186"/>
                  </a:lnTo>
                  <a:lnTo>
                    <a:pt x="188" y="189"/>
                  </a:lnTo>
                  <a:lnTo>
                    <a:pt x="185" y="192"/>
                  </a:lnTo>
                  <a:lnTo>
                    <a:pt x="186" y="194"/>
                  </a:lnTo>
                  <a:lnTo>
                    <a:pt x="188" y="198"/>
                  </a:lnTo>
                  <a:lnTo>
                    <a:pt x="189" y="203"/>
                  </a:lnTo>
                  <a:lnTo>
                    <a:pt x="198" y="223"/>
                  </a:lnTo>
                  <a:lnTo>
                    <a:pt x="201" y="226"/>
                  </a:lnTo>
                  <a:lnTo>
                    <a:pt x="203" y="232"/>
                  </a:lnTo>
                  <a:lnTo>
                    <a:pt x="204" y="233"/>
                  </a:lnTo>
                  <a:lnTo>
                    <a:pt x="227" y="257"/>
                  </a:lnTo>
                  <a:lnTo>
                    <a:pt x="230" y="263"/>
                  </a:lnTo>
                  <a:lnTo>
                    <a:pt x="228" y="266"/>
                  </a:lnTo>
                  <a:lnTo>
                    <a:pt x="230" y="269"/>
                  </a:lnTo>
                  <a:lnTo>
                    <a:pt x="231" y="269"/>
                  </a:lnTo>
                  <a:lnTo>
                    <a:pt x="233" y="268"/>
                  </a:lnTo>
                  <a:lnTo>
                    <a:pt x="234" y="268"/>
                  </a:lnTo>
                  <a:lnTo>
                    <a:pt x="236" y="268"/>
                  </a:lnTo>
                  <a:lnTo>
                    <a:pt x="237" y="269"/>
                  </a:lnTo>
                  <a:lnTo>
                    <a:pt x="239" y="269"/>
                  </a:lnTo>
                  <a:lnTo>
                    <a:pt x="245" y="271"/>
                  </a:lnTo>
                  <a:lnTo>
                    <a:pt x="257" y="274"/>
                  </a:lnTo>
                  <a:lnTo>
                    <a:pt x="257" y="272"/>
                  </a:lnTo>
                  <a:lnTo>
                    <a:pt x="257" y="272"/>
                  </a:lnTo>
                  <a:lnTo>
                    <a:pt x="258" y="272"/>
                  </a:lnTo>
                  <a:lnTo>
                    <a:pt x="260" y="272"/>
                  </a:lnTo>
                  <a:lnTo>
                    <a:pt x="260" y="274"/>
                  </a:lnTo>
                  <a:lnTo>
                    <a:pt x="261" y="274"/>
                  </a:lnTo>
                  <a:lnTo>
                    <a:pt x="261" y="274"/>
                  </a:lnTo>
                  <a:lnTo>
                    <a:pt x="263" y="274"/>
                  </a:lnTo>
                  <a:lnTo>
                    <a:pt x="264" y="274"/>
                  </a:lnTo>
                  <a:lnTo>
                    <a:pt x="267" y="277"/>
                  </a:lnTo>
                  <a:lnTo>
                    <a:pt x="270" y="277"/>
                  </a:lnTo>
                  <a:lnTo>
                    <a:pt x="270" y="275"/>
                  </a:lnTo>
                  <a:lnTo>
                    <a:pt x="273" y="274"/>
                  </a:lnTo>
                  <a:lnTo>
                    <a:pt x="277" y="274"/>
                  </a:lnTo>
                  <a:lnTo>
                    <a:pt x="298" y="280"/>
                  </a:lnTo>
                  <a:lnTo>
                    <a:pt x="305" y="283"/>
                  </a:lnTo>
                  <a:lnTo>
                    <a:pt x="310" y="287"/>
                  </a:lnTo>
                  <a:lnTo>
                    <a:pt x="311" y="289"/>
                  </a:lnTo>
                  <a:lnTo>
                    <a:pt x="311" y="290"/>
                  </a:lnTo>
                  <a:lnTo>
                    <a:pt x="311" y="292"/>
                  </a:lnTo>
                  <a:lnTo>
                    <a:pt x="317" y="295"/>
                  </a:lnTo>
                  <a:lnTo>
                    <a:pt x="319" y="295"/>
                  </a:lnTo>
                  <a:lnTo>
                    <a:pt x="319" y="296"/>
                  </a:lnTo>
                  <a:lnTo>
                    <a:pt x="320" y="299"/>
                  </a:lnTo>
                  <a:lnTo>
                    <a:pt x="340" y="320"/>
                  </a:lnTo>
                  <a:lnTo>
                    <a:pt x="346" y="331"/>
                  </a:lnTo>
                  <a:lnTo>
                    <a:pt x="347" y="331"/>
                  </a:lnTo>
                  <a:lnTo>
                    <a:pt x="349" y="328"/>
                  </a:lnTo>
                  <a:lnTo>
                    <a:pt x="350" y="325"/>
                  </a:lnTo>
                  <a:lnTo>
                    <a:pt x="355" y="310"/>
                  </a:lnTo>
                  <a:lnTo>
                    <a:pt x="355" y="308"/>
                  </a:lnTo>
                  <a:lnTo>
                    <a:pt x="359" y="305"/>
                  </a:lnTo>
                  <a:lnTo>
                    <a:pt x="361" y="304"/>
                  </a:lnTo>
                  <a:lnTo>
                    <a:pt x="362" y="304"/>
                  </a:lnTo>
                  <a:lnTo>
                    <a:pt x="368" y="301"/>
                  </a:lnTo>
                  <a:lnTo>
                    <a:pt x="368" y="299"/>
                  </a:lnTo>
                  <a:lnTo>
                    <a:pt x="365" y="296"/>
                  </a:lnTo>
                  <a:lnTo>
                    <a:pt x="364" y="295"/>
                  </a:lnTo>
                  <a:lnTo>
                    <a:pt x="365" y="292"/>
                  </a:lnTo>
                  <a:lnTo>
                    <a:pt x="368" y="292"/>
                  </a:lnTo>
                  <a:lnTo>
                    <a:pt x="376" y="295"/>
                  </a:lnTo>
                  <a:lnTo>
                    <a:pt x="376" y="292"/>
                  </a:lnTo>
                  <a:lnTo>
                    <a:pt x="377" y="289"/>
                  </a:lnTo>
                  <a:lnTo>
                    <a:pt x="377" y="287"/>
                  </a:lnTo>
                  <a:lnTo>
                    <a:pt x="382" y="284"/>
                  </a:lnTo>
                  <a:lnTo>
                    <a:pt x="383" y="283"/>
                  </a:lnTo>
                  <a:lnTo>
                    <a:pt x="383" y="280"/>
                  </a:lnTo>
                  <a:lnTo>
                    <a:pt x="386" y="277"/>
                  </a:lnTo>
                  <a:lnTo>
                    <a:pt x="391" y="275"/>
                  </a:lnTo>
                  <a:lnTo>
                    <a:pt x="392" y="274"/>
                  </a:lnTo>
                  <a:lnTo>
                    <a:pt x="392" y="272"/>
                  </a:lnTo>
                  <a:lnTo>
                    <a:pt x="385" y="272"/>
                  </a:lnTo>
                  <a:lnTo>
                    <a:pt x="382" y="272"/>
                  </a:lnTo>
                  <a:lnTo>
                    <a:pt x="379" y="272"/>
                  </a:lnTo>
                  <a:lnTo>
                    <a:pt x="382" y="269"/>
                  </a:lnTo>
                  <a:lnTo>
                    <a:pt x="383" y="268"/>
                  </a:lnTo>
                  <a:lnTo>
                    <a:pt x="385" y="266"/>
                  </a:lnTo>
                  <a:lnTo>
                    <a:pt x="382" y="265"/>
                  </a:lnTo>
                  <a:lnTo>
                    <a:pt x="379" y="262"/>
                  </a:lnTo>
                  <a:lnTo>
                    <a:pt x="379" y="259"/>
                  </a:lnTo>
                  <a:lnTo>
                    <a:pt x="382" y="257"/>
                  </a:lnTo>
                  <a:lnTo>
                    <a:pt x="382" y="256"/>
                  </a:lnTo>
                  <a:lnTo>
                    <a:pt x="380" y="254"/>
                  </a:lnTo>
                  <a:lnTo>
                    <a:pt x="374" y="251"/>
                  </a:lnTo>
                  <a:lnTo>
                    <a:pt x="371" y="250"/>
                  </a:lnTo>
                  <a:lnTo>
                    <a:pt x="368" y="251"/>
                  </a:lnTo>
                  <a:lnTo>
                    <a:pt x="364" y="251"/>
                  </a:lnTo>
                  <a:lnTo>
                    <a:pt x="361" y="251"/>
                  </a:lnTo>
                  <a:lnTo>
                    <a:pt x="353" y="247"/>
                  </a:lnTo>
                  <a:lnTo>
                    <a:pt x="349" y="245"/>
                  </a:lnTo>
                  <a:lnTo>
                    <a:pt x="347" y="247"/>
                  </a:lnTo>
                  <a:lnTo>
                    <a:pt x="346" y="245"/>
                  </a:lnTo>
                  <a:lnTo>
                    <a:pt x="334" y="241"/>
                  </a:lnTo>
                  <a:lnTo>
                    <a:pt x="325" y="235"/>
                  </a:lnTo>
                  <a:lnTo>
                    <a:pt x="325" y="233"/>
                  </a:lnTo>
                  <a:lnTo>
                    <a:pt x="326" y="233"/>
                  </a:lnTo>
                  <a:lnTo>
                    <a:pt x="328" y="235"/>
                  </a:lnTo>
                  <a:lnTo>
                    <a:pt x="329" y="235"/>
                  </a:lnTo>
                  <a:lnTo>
                    <a:pt x="332" y="235"/>
                  </a:lnTo>
                  <a:lnTo>
                    <a:pt x="331" y="233"/>
                  </a:lnTo>
                  <a:lnTo>
                    <a:pt x="331" y="232"/>
                  </a:lnTo>
                  <a:lnTo>
                    <a:pt x="329" y="233"/>
                  </a:lnTo>
                  <a:lnTo>
                    <a:pt x="328" y="233"/>
                  </a:lnTo>
                  <a:lnTo>
                    <a:pt x="325" y="229"/>
                  </a:lnTo>
                  <a:lnTo>
                    <a:pt x="322" y="226"/>
                  </a:lnTo>
                  <a:lnTo>
                    <a:pt x="316" y="224"/>
                  </a:lnTo>
                  <a:lnTo>
                    <a:pt x="313" y="221"/>
                  </a:lnTo>
                  <a:lnTo>
                    <a:pt x="313" y="220"/>
                  </a:lnTo>
                  <a:lnTo>
                    <a:pt x="316" y="217"/>
                  </a:lnTo>
                  <a:lnTo>
                    <a:pt x="313" y="214"/>
                  </a:lnTo>
                  <a:lnTo>
                    <a:pt x="311" y="208"/>
                  </a:lnTo>
                  <a:lnTo>
                    <a:pt x="310" y="198"/>
                  </a:lnTo>
                  <a:lnTo>
                    <a:pt x="308" y="194"/>
                  </a:lnTo>
                  <a:lnTo>
                    <a:pt x="302" y="189"/>
                  </a:lnTo>
                  <a:lnTo>
                    <a:pt x="301" y="185"/>
                  </a:lnTo>
                  <a:lnTo>
                    <a:pt x="310" y="191"/>
                  </a:lnTo>
                  <a:lnTo>
                    <a:pt x="313" y="195"/>
                  </a:lnTo>
                  <a:lnTo>
                    <a:pt x="313" y="198"/>
                  </a:lnTo>
                  <a:lnTo>
                    <a:pt x="313" y="200"/>
                  </a:lnTo>
                  <a:lnTo>
                    <a:pt x="319" y="204"/>
                  </a:lnTo>
                  <a:lnTo>
                    <a:pt x="322" y="208"/>
                  </a:lnTo>
                  <a:lnTo>
                    <a:pt x="325" y="208"/>
                  </a:lnTo>
                  <a:lnTo>
                    <a:pt x="338" y="206"/>
                  </a:lnTo>
                  <a:lnTo>
                    <a:pt x="343" y="204"/>
                  </a:lnTo>
                  <a:lnTo>
                    <a:pt x="346" y="208"/>
                  </a:lnTo>
                  <a:lnTo>
                    <a:pt x="346" y="208"/>
                  </a:lnTo>
                  <a:lnTo>
                    <a:pt x="347" y="209"/>
                  </a:lnTo>
                  <a:lnTo>
                    <a:pt x="347" y="209"/>
                  </a:lnTo>
                  <a:lnTo>
                    <a:pt x="346" y="212"/>
                  </a:lnTo>
                  <a:lnTo>
                    <a:pt x="347" y="214"/>
                  </a:lnTo>
                  <a:lnTo>
                    <a:pt x="349" y="214"/>
                  </a:lnTo>
                  <a:lnTo>
                    <a:pt x="349" y="212"/>
                  </a:lnTo>
                  <a:lnTo>
                    <a:pt x="350" y="212"/>
                  </a:lnTo>
                  <a:lnTo>
                    <a:pt x="352" y="212"/>
                  </a:lnTo>
                  <a:lnTo>
                    <a:pt x="353" y="214"/>
                  </a:lnTo>
                  <a:lnTo>
                    <a:pt x="358" y="215"/>
                  </a:lnTo>
                  <a:lnTo>
                    <a:pt x="367" y="223"/>
                  </a:lnTo>
                  <a:lnTo>
                    <a:pt x="371" y="224"/>
                  </a:lnTo>
                  <a:lnTo>
                    <a:pt x="370" y="226"/>
                  </a:lnTo>
                  <a:lnTo>
                    <a:pt x="371" y="227"/>
                  </a:lnTo>
                  <a:lnTo>
                    <a:pt x="374" y="229"/>
                  </a:lnTo>
                  <a:lnTo>
                    <a:pt x="376" y="229"/>
                  </a:lnTo>
                  <a:lnTo>
                    <a:pt x="377" y="230"/>
                  </a:lnTo>
                  <a:lnTo>
                    <a:pt x="383" y="235"/>
                  </a:lnTo>
                  <a:lnTo>
                    <a:pt x="388" y="236"/>
                  </a:lnTo>
                  <a:lnTo>
                    <a:pt x="394" y="238"/>
                  </a:lnTo>
                  <a:lnTo>
                    <a:pt x="400" y="239"/>
                  </a:lnTo>
                  <a:lnTo>
                    <a:pt x="406" y="239"/>
                  </a:lnTo>
                  <a:lnTo>
                    <a:pt x="406" y="241"/>
                  </a:lnTo>
                  <a:lnTo>
                    <a:pt x="398" y="241"/>
                  </a:lnTo>
                  <a:lnTo>
                    <a:pt x="395" y="241"/>
                  </a:lnTo>
                  <a:lnTo>
                    <a:pt x="394" y="242"/>
                  </a:lnTo>
                  <a:lnTo>
                    <a:pt x="394" y="244"/>
                  </a:lnTo>
                  <a:lnTo>
                    <a:pt x="412" y="241"/>
                  </a:lnTo>
                  <a:lnTo>
                    <a:pt x="418" y="242"/>
                  </a:lnTo>
                  <a:lnTo>
                    <a:pt x="416" y="245"/>
                  </a:lnTo>
                  <a:lnTo>
                    <a:pt x="418" y="247"/>
                  </a:lnTo>
                  <a:lnTo>
                    <a:pt x="423" y="251"/>
                  </a:lnTo>
                  <a:lnTo>
                    <a:pt x="421" y="256"/>
                  </a:lnTo>
                  <a:lnTo>
                    <a:pt x="420" y="259"/>
                  </a:lnTo>
                  <a:lnTo>
                    <a:pt x="424" y="260"/>
                  </a:lnTo>
                  <a:lnTo>
                    <a:pt x="426" y="262"/>
                  </a:lnTo>
                  <a:lnTo>
                    <a:pt x="435" y="274"/>
                  </a:lnTo>
                  <a:lnTo>
                    <a:pt x="439" y="275"/>
                  </a:lnTo>
                  <a:lnTo>
                    <a:pt x="441" y="278"/>
                  </a:lnTo>
                  <a:lnTo>
                    <a:pt x="441" y="280"/>
                  </a:lnTo>
                  <a:lnTo>
                    <a:pt x="441" y="283"/>
                  </a:lnTo>
                  <a:lnTo>
                    <a:pt x="439" y="286"/>
                  </a:lnTo>
                  <a:lnTo>
                    <a:pt x="438" y="287"/>
                  </a:lnTo>
                  <a:lnTo>
                    <a:pt x="438" y="292"/>
                  </a:lnTo>
                  <a:lnTo>
                    <a:pt x="433" y="295"/>
                  </a:lnTo>
                  <a:lnTo>
                    <a:pt x="433" y="298"/>
                  </a:lnTo>
                  <a:lnTo>
                    <a:pt x="433" y="299"/>
                  </a:lnTo>
                  <a:lnTo>
                    <a:pt x="433" y="301"/>
                  </a:lnTo>
                  <a:lnTo>
                    <a:pt x="435" y="304"/>
                  </a:lnTo>
                  <a:lnTo>
                    <a:pt x="433" y="305"/>
                  </a:lnTo>
                  <a:lnTo>
                    <a:pt x="436" y="305"/>
                  </a:lnTo>
                  <a:lnTo>
                    <a:pt x="438" y="307"/>
                  </a:lnTo>
                  <a:lnTo>
                    <a:pt x="438" y="308"/>
                  </a:lnTo>
                  <a:lnTo>
                    <a:pt x="438" y="311"/>
                  </a:lnTo>
                  <a:lnTo>
                    <a:pt x="441" y="311"/>
                  </a:lnTo>
                  <a:lnTo>
                    <a:pt x="442" y="313"/>
                  </a:lnTo>
                  <a:lnTo>
                    <a:pt x="444" y="314"/>
                  </a:lnTo>
                  <a:lnTo>
                    <a:pt x="445" y="316"/>
                  </a:lnTo>
                  <a:lnTo>
                    <a:pt x="447" y="319"/>
                  </a:lnTo>
                  <a:lnTo>
                    <a:pt x="454" y="323"/>
                  </a:lnTo>
                  <a:lnTo>
                    <a:pt x="459" y="326"/>
                  </a:lnTo>
                  <a:lnTo>
                    <a:pt x="457" y="325"/>
                  </a:lnTo>
                  <a:lnTo>
                    <a:pt x="457" y="325"/>
                  </a:lnTo>
                  <a:lnTo>
                    <a:pt x="457" y="323"/>
                  </a:lnTo>
                  <a:lnTo>
                    <a:pt x="460" y="323"/>
                  </a:lnTo>
                  <a:lnTo>
                    <a:pt x="460" y="326"/>
                  </a:lnTo>
                  <a:lnTo>
                    <a:pt x="462" y="328"/>
                  </a:lnTo>
                  <a:lnTo>
                    <a:pt x="465" y="329"/>
                  </a:lnTo>
                  <a:lnTo>
                    <a:pt x="468" y="329"/>
                  </a:lnTo>
                  <a:lnTo>
                    <a:pt x="469" y="329"/>
                  </a:lnTo>
                  <a:lnTo>
                    <a:pt x="472" y="328"/>
                  </a:lnTo>
                  <a:lnTo>
                    <a:pt x="475" y="328"/>
                  </a:lnTo>
                  <a:lnTo>
                    <a:pt x="480" y="328"/>
                  </a:lnTo>
                  <a:lnTo>
                    <a:pt x="507" y="334"/>
                  </a:lnTo>
                  <a:lnTo>
                    <a:pt x="513" y="334"/>
                  </a:lnTo>
                  <a:lnTo>
                    <a:pt x="517" y="334"/>
                  </a:lnTo>
                  <a:lnTo>
                    <a:pt x="526" y="338"/>
                  </a:lnTo>
                  <a:lnTo>
                    <a:pt x="532" y="338"/>
                  </a:lnTo>
                  <a:lnTo>
                    <a:pt x="529" y="337"/>
                  </a:lnTo>
                  <a:lnTo>
                    <a:pt x="528" y="337"/>
                  </a:lnTo>
                  <a:lnTo>
                    <a:pt x="526" y="337"/>
                  </a:lnTo>
                  <a:lnTo>
                    <a:pt x="526" y="335"/>
                  </a:lnTo>
                  <a:lnTo>
                    <a:pt x="531" y="337"/>
                  </a:lnTo>
                  <a:lnTo>
                    <a:pt x="537" y="340"/>
                  </a:lnTo>
                  <a:lnTo>
                    <a:pt x="540" y="346"/>
                  </a:lnTo>
                  <a:lnTo>
                    <a:pt x="538" y="349"/>
                  </a:lnTo>
                  <a:lnTo>
                    <a:pt x="541" y="351"/>
                  </a:lnTo>
                  <a:lnTo>
                    <a:pt x="544" y="352"/>
                  </a:lnTo>
                  <a:lnTo>
                    <a:pt x="546" y="354"/>
                  </a:lnTo>
                  <a:lnTo>
                    <a:pt x="547" y="352"/>
                  </a:lnTo>
                  <a:lnTo>
                    <a:pt x="549" y="354"/>
                  </a:lnTo>
                  <a:lnTo>
                    <a:pt x="550" y="354"/>
                  </a:lnTo>
                  <a:lnTo>
                    <a:pt x="550" y="354"/>
                  </a:lnTo>
                  <a:lnTo>
                    <a:pt x="552" y="352"/>
                  </a:lnTo>
                  <a:lnTo>
                    <a:pt x="553" y="352"/>
                  </a:lnTo>
                  <a:lnTo>
                    <a:pt x="573" y="358"/>
                  </a:lnTo>
                  <a:lnTo>
                    <a:pt x="576" y="361"/>
                  </a:lnTo>
                  <a:lnTo>
                    <a:pt x="593" y="367"/>
                  </a:lnTo>
                  <a:lnTo>
                    <a:pt x="609" y="381"/>
                  </a:lnTo>
                  <a:lnTo>
                    <a:pt x="614" y="381"/>
                  </a:lnTo>
                  <a:lnTo>
                    <a:pt x="621" y="384"/>
                  </a:lnTo>
                  <a:lnTo>
                    <a:pt x="626" y="388"/>
                  </a:lnTo>
                  <a:lnTo>
                    <a:pt x="626" y="393"/>
                  </a:lnTo>
                  <a:lnTo>
                    <a:pt x="633" y="394"/>
                  </a:lnTo>
                  <a:lnTo>
                    <a:pt x="639" y="399"/>
                  </a:lnTo>
                  <a:lnTo>
                    <a:pt x="644" y="406"/>
                  </a:lnTo>
                  <a:lnTo>
                    <a:pt x="648" y="411"/>
                  </a:lnTo>
                  <a:lnTo>
                    <a:pt x="650" y="409"/>
                  </a:lnTo>
                  <a:lnTo>
                    <a:pt x="654" y="412"/>
                  </a:lnTo>
                  <a:lnTo>
                    <a:pt x="654" y="415"/>
                  </a:lnTo>
                  <a:lnTo>
                    <a:pt x="662" y="429"/>
                  </a:lnTo>
                  <a:lnTo>
                    <a:pt x="659" y="430"/>
                  </a:lnTo>
                  <a:lnTo>
                    <a:pt x="659" y="432"/>
                  </a:lnTo>
                  <a:lnTo>
                    <a:pt x="657" y="433"/>
                  </a:lnTo>
                  <a:lnTo>
                    <a:pt x="656" y="436"/>
                  </a:lnTo>
                  <a:lnTo>
                    <a:pt x="657" y="436"/>
                  </a:lnTo>
                  <a:lnTo>
                    <a:pt x="659" y="438"/>
                  </a:lnTo>
                  <a:lnTo>
                    <a:pt x="659" y="438"/>
                  </a:lnTo>
                  <a:lnTo>
                    <a:pt x="657" y="439"/>
                  </a:lnTo>
                  <a:lnTo>
                    <a:pt x="659" y="439"/>
                  </a:lnTo>
                  <a:lnTo>
                    <a:pt x="660" y="441"/>
                  </a:lnTo>
                  <a:lnTo>
                    <a:pt x="662" y="441"/>
                  </a:lnTo>
                  <a:lnTo>
                    <a:pt x="662" y="442"/>
                  </a:lnTo>
                  <a:lnTo>
                    <a:pt x="665" y="444"/>
                  </a:lnTo>
                  <a:lnTo>
                    <a:pt x="666" y="444"/>
                  </a:lnTo>
                  <a:lnTo>
                    <a:pt x="668" y="445"/>
                  </a:lnTo>
                  <a:lnTo>
                    <a:pt x="666" y="445"/>
                  </a:lnTo>
                  <a:lnTo>
                    <a:pt x="663" y="445"/>
                  </a:lnTo>
                  <a:lnTo>
                    <a:pt x="660" y="444"/>
                  </a:lnTo>
                  <a:lnTo>
                    <a:pt x="660" y="447"/>
                  </a:lnTo>
                  <a:lnTo>
                    <a:pt x="663" y="448"/>
                  </a:lnTo>
                  <a:lnTo>
                    <a:pt x="666" y="450"/>
                  </a:lnTo>
                  <a:lnTo>
                    <a:pt x="668" y="453"/>
                  </a:lnTo>
                  <a:lnTo>
                    <a:pt x="666" y="454"/>
                  </a:lnTo>
                  <a:lnTo>
                    <a:pt x="665" y="456"/>
                  </a:lnTo>
                  <a:lnTo>
                    <a:pt x="660" y="459"/>
                  </a:lnTo>
                  <a:lnTo>
                    <a:pt x="657" y="463"/>
                  </a:lnTo>
                  <a:lnTo>
                    <a:pt x="656" y="466"/>
                  </a:lnTo>
                  <a:lnTo>
                    <a:pt x="657" y="468"/>
                  </a:lnTo>
                  <a:lnTo>
                    <a:pt x="660" y="466"/>
                  </a:lnTo>
                  <a:lnTo>
                    <a:pt x="662" y="465"/>
                  </a:lnTo>
                  <a:lnTo>
                    <a:pt x="663" y="463"/>
                  </a:lnTo>
                  <a:lnTo>
                    <a:pt x="665" y="462"/>
                  </a:lnTo>
                  <a:lnTo>
                    <a:pt x="669" y="463"/>
                  </a:lnTo>
                  <a:lnTo>
                    <a:pt x="669" y="463"/>
                  </a:lnTo>
                  <a:lnTo>
                    <a:pt x="665" y="465"/>
                  </a:lnTo>
                  <a:lnTo>
                    <a:pt x="660" y="469"/>
                  </a:lnTo>
                  <a:lnTo>
                    <a:pt x="657" y="472"/>
                  </a:lnTo>
                  <a:lnTo>
                    <a:pt x="660" y="475"/>
                  </a:lnTo>
                  <a:lnTo>
                    <a:pt x="659" y="477"/>
                  </a:lnTo>
                  <a:lnTo>
                    <a:pt x="654" y="486"/>
                  </a:lnTo>
                  <a:lnTo>
                    <a:pt x="653" y="487"/>
                  </a:lnTo>
                  <a:lnTo>
                    <a:pt x="653" y="486"/>
                  </a:lnTo>
                  <a:lnTo>
                    <a:pt x="651" y="486"/>
                  </a:lnTo>
                  <a:lnTo>
                    <a:pt x="648" y="486"/>
                  </a:lnTo>
                  <a:lnTo>
                    <a:pt x="645" y="489"/>
                  </a:lnTo>
                  <a:lnTo>
                    <a:pt x="645" y="491"/>
                  </a:lnTo>
                  <a:lnTo>
                    <a:pt x="639" y="500"/>
                  </a:lnTo>
                  <a:lnTo>
                    <a:pt x="641" y="507"/>
                  </a:lnTo>
                  <a:lnTo>
                    <a:pt x="642" y="507"/>
                  </a:lnTo>
                  <a:lnTo>
                    <a:pt x="647" y="509"/>
                  </a:lnTo>
                  <a:lnTo>
                    <a:pt x="647" y="509"/>
                  </a:lnTo>
                  <a:lnTo>
                    <a:pt x="648" y="510"/>
                  </a:lnTo>
                  <a:lnTo>
                    <a:pt x="668" y="525"/>
                  </a:lnTo>
                  <a:lnTo>
                    <a:pt x="672" y="531"/>
                  </a:lnTo>
                  <a:lnTo>
                    <a:pt x="675" y="534"/>
                  </a:lnTo>
                  <a:lnTo>
                    <a:pt x="678" y="536"/>
                  </a:lnTo>
                  <a:lnTo>
                    <a:pt x="681" y="534"/>
                  </a:lnTo>
                  <a:lnTo>
                    <a:pt x="695" y="533"/>
                  </a:lnTo>
                  <a:lnTo>
                    <a:pt x="698" y="533"/>
                  </a:lnTo>
                  <a:lnTo>
                    <a:pt x="710" y="537"/>
                  </a:lnTo>
                  <a:lnTo>
                    <a:pt x="710" y="534"/>
                  </a:lnTo>
                  <a:lnTo>
                    <a:pt x="712" y="536"/>
                  </a:lnTo>
                  <a:lnTo>
                    <a:pt x="715" y="536"/>
                  </a:lnTo>
                  <a:lnTo>
                    <a:pt x="718" y="537"/>
                  </a:lnTo>
                  <a:lnTo>
                    <a:pt x="715" y="537"/>
                  </a:lnTo>
                  <a:lnTo>
                    <a:pt x="715" y="537"/>
                  </a:lnTo>
                  <a:lnTo>
                    <a:pt x="713" y="536"/>
                  </a:lnTo>
                  <a:lnTo>
                    <a:pt x="712" y="536"/>
                  </a:lnTo>
                  <a:lnTo>
                    <a:pt x="716" y="539"/>
                  </a:lnTo>
                  <a:lnTo>
                    <a:pt x="724" y="542"/>
                  </a:lnTo>
                  <a:lnTo>
                    <a:pt x="731" y="543"/>
                  </a:lnTo>
                  <a:lnTo>
                    <a:pt x="736" y="543"/>
                  </a:lnTo>
                  <a:lnTo>
                    <a:pt x="737" y="537"/>
                  </a:lnTo>
                  <a:lnTo>
                    <a:pt x="737" y="530"/>
                  </a:lnTo>
                  <a:lnTo>
                    <a:pt x="736" y="524"/>
                  </a:lnTo>
                  <a:lnTo>
                    <a:pt x="731" y="519"/>
                  </a:lnTo>
                  <a:lnTo>
                    <a:pt x="731" y="518"/>
                  </a:lnTo>
                  <a:lnTo>
                    <a:pt x="733" y="516"/>
                  </a:lnTo>
                  <a:lnTo>
                    <a:pt x="733" y="515"/>
                  </a:lnTo>
                  <a:lnTo>
                    <a:pt x="733" y="509"/>
                  </a:lnTo>
                  <a:lnTo>
                    <a:pt x="730" y="512"/>
                  </a:lnTo>
                  <a:lnTo>
                    <a:pt x="727" y="509"/>
                  </a:lnTo>
                  <a:lnTo>
                    <a:pt x="724" y="506"/>
                  </a:lnTo>
                  <a:lnTo>
                    <a:pt x="721" y="504"/>
                  </a:lnTo>
                  <a:lnTo>
                    <a:pt x="718" y="504"/>
                  </a:lnTo>
                  <a:lnTo>
                    <a:pt x="710" y="503"/>
                  </a:lnTo>
                  <a:lnTo>
                    <a:pt x="707" y="501"/>
                  </a:lnTo>
                  <a:lnTo>
                    <a:pt x="706" y="500"/>
                  </a:lnTo>
                  <a:lnTo>
                    <a:pt x="701" y="494"/>
                  </a:lnTo>
                  <a:lnTo>
                    <a:pt x="699" y="491"/>
                  </a:lnTo>
                  <a:lnTo>
                    <a:pt x="692" y="480"/>
                  </a:lnTo>
                  <a:lnTo>
                    <a:pt x="690" y="480"/>
                  </a:lnTo>
                  <a:lnTo>
                    <a:pt x="690" y="480"/>
                  </a:lnTo>
                  <a:lnTo>
                    <a:pt x="689" y="481"/>
                  </a:lnTo>
                  <a:lnTo>
                    <a:pt x="690" y="478"/>
                  </a:lnTo>
                  <a:lnTo>
                    <a:pt x="693" y="477"/>
                  </a:lnTo>
                  <a:lnTo>
                    <a:pt x="699" y="477"/>
                  </a:lnTo>
                  <a:lnTo>
                    <a:pt x="703" y="477"/>
                  </a:lnTo>
                  <a:lnTo>
                    <a:pt x="703" y="475"/>
                  </a:lnTo>
                  <a:lnTo>
                    <a:pt x="703" y="474"/>
                  </a:lnTo>
                  <a:lnTo>
                    <a:pt x="704" y="472"/>
                  </a:lnTo>
                  <a:lnTo>
                    <a:pt x="706" y="472"/>
                  </a:lnTo>
                  <a:lnTo>
                    <a:pt x="707" y="472"/>
                  </a:lnTo>
                  <a:lnTo>
                    <a:pt x="709" y="472"/>
                  </a:lnTo>
                  <a:lnTo>
                    <a:pt x="710" y="471"/>
                  </a:lnTo>
                  <a:lnTo>
                    <a:pt x="713" y="471"/>
                  </a:lnTo>
                  <a:lnTo>
                    <a:pt x="718" y="472"/>
                  </a:lnTo>
                  <a:lnTo>
                    <a:pt x="721" y="474"/>
                  </a:lnTo>
                  <a:lnTo>
                    <a:pt x="719" y="477"/>
                  </a:lnTo>
                  <a:lnTo>
                    <a:pt x="721" y="477"/>
                  </a:lnTo>
                  <a:lnTo>
                    <a:pt x="722" y="477"/>
                  </a:lnTo>
                  <a:lnTo>
                    <a:pt x="722" y="481"/>
                  </a:lnTo>
                  <a:lnTo>
                    <a:pt x="724" y="484"/>
                  </a:lnTo>
                  <a:lnTo>
                    <a:pt x="731" y="487"/>
                  </a:lnTo>
                  <a:lnTo>
                    <a:pt x="733" y="486"/>
                  </a:lnTo>
                  <a:lnTo>
                    <a:pt x="736" y="486"/>
                  </a:lnTo>
                  <a:lnTo>
                    <a:pt x="739" y="489"/>
                  </a:lnTo>
                  <a:lnTo>
                    <a:pt x="740" y="492"/>
                  </a:lnTo>
                  <a:lnTo>
                    <a:pt x="743" y="491"/>
                  </a:lnTo>
                  <a:lnTo>
                    <a:pt x="748" y="491"/>
                  </a:lnTo>
                  <a:lnTo>
                    <a:pt x="751" y="491"/>
                  </a:lnTo>
                  <a:lnTo>
                    <a:pt x="752" y="487"/>
                  </a:lnTo>
                  <a:lnTo>
                    <a:pt x="754" y="487"/>
                  </a:lnTo>
                  <a:lnTo>
                    <a:pt x="755" y="491"/>
                  </a:lnTo>
                  <a:lnTo>
                    <a:pt x="758" y="492"/>
                  </a:lnTo>
                  <a:lnTo>
                    <a:pt x="761" y="495"/>
                  </a:lnTo>
                  <a:lnTo>
                    <a:pt x="764" y="495"/>
                  </a:lnTo>
                  <a:lnTo>
                    <a:pt x="764" y="497"/>
                  </a:lnTo>
                  <a:lnTo>
                    <a:pt x="758" y="500"/>
                  </a:lnTo>
                  <a:lnTo>
                    <a:pt x="758" y="500"/>
                  </a:lnTo>
                  <a:lnTo>
                    <a:pt x="757" y="497"/>
                  </a:lnTo>
                  <a:lnTo>
                    <a:pt x="757" y="495"/>
                  </a:lnTo>
                  <a:lnTo>
                    <a:pt x="755" y="492"/>
                  </a:lnTo>
                  <a:lnTo>
                    <a:pt x="754" y="492"/>
                  </a:lnTo>
                  <a:lnTo>
                    <a:pt x="752" y="494"/>
                  </a:lnTo>
                  <a:lnTo>
                    <a:pt x="752" y="494"/>
                  </a:lnTo>
                  <a:lnTo>
                    <a:pt x="752" y="495"/>
                  </a:lnTo>
                  <a:lnTo>
                    <a:pt x="757" y="503"/>
                  </a:lnTo>
                  <a:lnTo>
                    <a:pt x="758" y="504"/>
                  </a:lnTo>
                  <a:lnTo>
                    <a:pt x="761" y="506"/>
                  </a:lnTo>
                  <a:lnTo>
                    <a:pt x="767" y="504"/>
                  </a:lnTo>
                  <a:lnTo>
                    <a:pt x="770" y="506"/>
                  </a:lnTo>
                  <a:lnTo>
                    <a:pt x="767" y="507"/>
                  </a:lnTo>
                  <a:lnTo>
                    <a:pt x="764" y="509"/>
                  </a:lnTo>
                  <a:lnTo>
                    <a:pt x="763" y="510"/>
                  </a:lnTo>
                  <a:lnTo>
                    <a:pt x="763" y="513"/>
                  </a:lnTo>
                  <a:lnTo>
                    <a:pt x="764" y="515"/>
                  </a:lnTo>
                  <a:lnTo>
                    <a:pt x="772" y="522"/>
                  </a:lnTo>
                  <a:lnTo>
                    <a:pt x="773" y="525"/>
                  </a:lnTo>
                  <a:lnTo>
                    <a:pt x="772" y="528"/>
                  </a:lnTo>
                  <a:lnTo>
                    <a:pt x="770" y="531"/>
                  </a:lnTo>
                  <a:lnTo>
                    <a:pt x="769" y="534"/>
                  </a:lnTo>
                  <a:lnTo>
                    <a:pt x="769" y="534"/>
                  </a:lnTo>
                  <a:lnTo>
                    <a:pt x="763" y="542"/>
                  </a:lnTo>
                  <a:lnTo>
                    <a:pt x="770" y="548"/>
                  </a:lnTo>
                  <a:lnTo>
                    <a:pt x="797" y="564"/>
                  </a:lnTo>
                  <a:lnTo>
                    <a:pt x="802" y="569"/>
                  </a:lnTo>
                  <a:lnTo>
                    <a:pt x="818" y="591"/>
                  </a:lnTo>
                  <a:lnTo>
                    <a:pt x="818" y="594"/>
                  </a:lnTo>
                  <a:lnTo>
                    <a:pt x="818" y="597"/>
                  </a:lnTo>
                  <a:lnTo>
                    <a:pt x="817" y="600"/>
                  </a:lnTo>
                  <a:lnTo>
                    <a:pt x="817" y="603"/>
                  </a:lnTo>
                  <a:lnTo>
                    <a:pt x="820" y="605"/>
                  </a:lnTo>
                  <a:lnTo>
                    <a:pt x="820" y="600"/>
                  </a:lnTo>
                  <a:lnTo>
                    <a:pt x="821" y="591"/>
                  </a:lnTo>
                  <a:lnTo>
                    <a:pt x="808" y="569"/>
                  </a:lnTo>
                  <a:lnTo>
                    <a:pt x="806" y="563"/>
                  </a:lnTo>
                  <a:lnTo>
                    <a:pt x="805" y="561"/>
                  </a:lnTo>
                  <a:lnTo>
                    <a:pt x="802" y="560"/>
                  </a:lnTo>
                  <a:lnTo>
                    <a:pt x="799" y="560"/>
                  </a:lnTo>
                  <a:lnTo>
                    <a:pt x="797" y="561"/>
                  </a:lnTo>
                  <a:lnTo>
                    <a:pt x="796" y="561"/>
                  </a:lnTo>
                  <a:lnTo>
                    <a:pt x="794" y="560"/>
                  </a:lnTo>
                  <a:lnTo>
                    <a:pt x="793" y="557"/>
                  </a:lnTo>
                  <a:lnTo>
                    <a:pt x="791" y="557"/>
                  </a:lnTo>
                  <a:lnTo>
                    <a:pt x="785" y="554"/>
                  </a:lnTo>
                  <a:lnTo>
                    <a:pt x="784" y="551"/>
                  </a:lnTo>
                  <a:lnTo>
                    <a:pt x="784" y="549"/>
                  </a:lnTo>
                  <a:lnTo>
                    <a:pt x="785" y="548"/>
                  </a:lnTo>
                  <a:lnTo>
                    <a:pt x="794" y="542"/>
                  </a:lnTo>
                  <a:lnTo>
                    <a:pt x="802" y="533"/>
                  </a:lnTo>
                  <a:lnTo>
                    <a:pt x="808" y="528"/>
                  </a:lnTo>
                  <a:lnTo>
                    <a:pt x="812" y="527"/>
                  </a:lnTo>
                  <a:lnTo>
                    <a:pt x="818" y="524"/>
                  </a:lnTo>
                  <a:lnTo>
                    <a:pt x="821" y="518"/>
                  </a:lnTo>
                  <a:lnTo>
                    <a:pt x="823" y="512"/>
                  </a:lnTo>
                  <a:lnTo>
                    <a:pt x="823" y="504"/>
                  </a:lnTo>
                  <a:lnTo>
                    <a:pt x="821" y="491"/>
                  </a:lnTo>
                  <a:lnTo>
                    <a:pt x="818" y="484"/>
                  </a:lnTo>
                  <a:lnTo>
                    <a:pt x="815" y="478"/>
                  </a:lnTo>
                  <a:lnTo>
                    <a:pt x="812" y="474"/>
                  </a:lnTo>
                  <a:lnTo>
                    <a:pt x="805" y="468"/>
                  </a:lnTo>
                  <a:lnTo>
                    <a:pt x="803" y="465"/>
                  </a:lnTo>
                  <a:lnTo>
                    <a:pt x="802" y="463"/>
                  </a:lnTo>
                  <a:lnTo>
                    <a:pt x="802" y="460"/>
                  </a:lnTo>
                  <a:lnTo>
                    <a:pt x="803" y="457"/>
                  </a:lnTo>
                  <a:lnTo>
                    <a:pt x="809" y="453"/>
                  </a:lnTo>
                  <a:lnTo>
                    <a:pt x="811" y="451"/>
                  </a:lnTo>
                  <a:lnTo>
                    <a:pt x="811" y="448"/>
                  </a:lnTo>
                  <a:lnTo>
                    <a:pt x="809" y="447"/>
                  </a:lnTo>
                  <a:lnTo>
                    <a:pt x="808" y="447"/>
                  </a:lnTo>
                  <a:lnTo>
                    <a:pt x="809" y="444"/>
                  </a:lnTo>
                  <a:lnTo>
                    <a:pt x="812" y="442"/>
                  </a:lnTo>
                  <a:lnTo>
                    <a:pt x="832" y="432"/>
                  </a:lnTo>
                  <a:lnTo>
                    <a:pt x="838" y="427"/>
                  </a:lnTo>
                  <a:lnTo>
                    <a:pt x="841" y="423"/>
                  </a:lnTo>
                  <a:lnTo>
                    <a:pt x="839" y="421"/>
                  </a:lnTo>
                  <a:lnTo>
                    <a:pt x="833" y="412"/>
                  </a:lnTo>
                  <a:lnTo>
                    <a:pt x="830" y="411"/>
                  </a:lnTo>
                  <a:lnTo>
                    <a:pt x="821" y="409"/>
                  </a:lnTo>
                  <a:lnTo>
                    <a:pt x="811" y="403"/>
                  </a:lnTo>
                  <a:lnTo>
                    <a:pt x="806" y="400"/>
                  </a:lnTo>
                  <a:lnTo>
                    <a:pt x="805" y="400"/>
                  </a:lnTo>
                  <a:lnTo>
                    <a:pt x="805" y="399"/>
                  </a:lnTo>
                  <a:lnTo>
                    <a:pt x="803" y="397"/>
                  </a:lnTo>
                  <a:lnTo>
                    <a:pt x="803" y="396"/>
                  </a:lnTo>
                  <a:lnTo>
                    <a:pt x="802" y="396"/>
                  </a:lnTo>
                  <a:lnTo>
                    <a:pt x="799" y="396"/>
                  </a:lnTo>
                  <a:lnTo>
                    <a:pt x="794" y="399"/>
                  </a:lnTo>
                  <a:lnTo>
                    <a:pt x="790" y="363"/>
                  </a:lnTo>
                  <a:lnTo>
                    <a:pt x="788" y="338"/>
                  </a:lnTo>
                  <a:lnTo>
                    <a:pt x="787" y="322"/>
                  </a:lnTo>
                  <a:lnTo>
                    <a:pt x="787" y="317"/>
                  </a:lnTo>
                  <a:lnTo>
                    <a:pt x="788" y="314"/>
                  </a:lnTo>
                  <a:lnTo>
                    <a:pt x="791" y="313"/>
                  </a:lnTo>
                  <a:lnTo>
                    <a:pt x="802" y="311"/>
                  </a:lnTo>
                  <a:lnTo>
                    <a:pt x="805" y="308"/>
                  </a:lnTo>
                  <a:lnTo>
                    <a:pt x="805" y="307"/>
                  </a:lnTo>
                  <a:lnTo>
                    <a:pt x="805" y="307"/>
                  </a:lnTo>
                  <a:lnTo>
                    <a:pt x="803" y="307"/>
                  </a:lnTo>
                  <a:lnTo>
                    <a:pt x="802" y="305"/>
                  </a:lnTo>
                  <a:lnTo>
                    <a:pt x="800" y="301"/>
                  </a:lnTo>
                  <a:lnTo>
                    <a:pt x="797" y="296"/>
                  </a:lnTo>
                  <a:lnTo>
                    <a:pt x="797" y="293"/>
                  </a:lnTo>
                  <a:lnTo>
                    <a:pt x="800" y="290"/>
                  </a:lnTo>
                  <a:lnTo>
                    <a:pt x="803" y="287"/>
                  </a:lnTo>
                  <a:lnTo>
                    <a:pt x="806" y="286"/>
                  </a:lnTo>
                  <a:lnTo>
                    <a:pt x="818" y="290"/>
                  </a:lnTo>
                  <a:lnTo>
                    <a:pt x="827" y="296"/>
                  </a:lnTo>
                  <a:lnTo>
                    <a:pt x="830" y="298"/>
                  </a:lnTo>
                  <a:lnTo>
                    <a:pt x="832" y="296"/>
                  </a:lnTo>
                  <a:lnTo>
                    <a:pt x="833" y="298"/>
                  </a:lnTo>
                  <a:lnTo>
                    <a:pt x="836" y="302"/>
                  </a:lnTo>
                  <a:lnTo>
                    <a:pt x="839" y="305"/>
                  </a:lnTo>
                  <a:lnTo>
                    <a:pt x="841" y="305"/>
                  </a:lnTo>
                  <a:lnTo>
                    <a:pt x="844" y="307"/>
                  </a:lnTo>
                  <a:lnTo>
                    <a:pt x="849" y="307"/>
                  </a:lnTo>
                  <a:lnTo>
                    <a:pt x="852" y="307"/>
                  </a:lnTo>
                  <a:lnTo>
                    <a:pt x="852" y="304"/>
                  </a:lnTo>
                  <a:lnTo>
                    <a:pt x="853" y="296"/>
                  </a:lnTo>
                  <a:lnTo>
                    <a:pt x="853" y="293"/>
                  </a:lnTo>
                  <a:lnTo>
                    <a:pt x="856" y="293"/>
                  </a:lnTo>
                  <a:lnTo>
                    <a:pt x="861" y="295"/>
                  </a:lnTo>
                  <a:lnTo>
                    <a:pt x="862" y="295"/>
                  </a:lnTo>
                  <a:lnTo>
                    <a:pt x="859" y="28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11"/>
            <p:cNvSpPr>
              <a:spLocks noEditPoints="1"/>
            </p:cNvSpPr>
            <p:nvPr/>
          </p:nvSpPr>
          <p:spPr bwMode="auto">
            <a:xfrm>
              <a:off x="7305675" y="927100"/>
              <a:ext cx="534988" cy="858838"/>
            </a:xfrm>
            <a:custGeom>
              <a:avLst/>
              <a:gdLst>
                <a:gd name="T0" fmla="*/ 227 w 337"/>
                <a:gd name="T1" fmla="*/ 158 h 541"/>
                <a:gd name="T2" fmla="*/ 221 w 337"/>
                <a:gd name="T3" fmla="*/ 265 h 541"/>
                <a:gd name="T4" fmla="*/ 232 w 337"/>
                <a:gd name="T5" fmla="*/ 301 h 541"/>
                <a:gd name="T6" fmla="*/ 221 w 337"/>
                <a:gd name="T7" fmla="*/ 328 h 541"/>
                <a:gd name="T8" fmla="*/ 280 w 337"/>
                <a:gd name="T9" fmla="*/ 358 h 541"/>
                <a:gd name="T10" fmla="*/ 185 w 337"/>
                <a:gd name="T11" fmla="*/ 404 h 541"/>
                <a:gd name="T12" fmla="*/ 206 w 337"/>
                <a:gd name="T13" fmla="*/ 465 h 541"/>
                <a:gd name="T14" fmla="*/ 179 w 337"/>
                <a:gd name="T15" fmla="*/ 477 h 541"/>
                <a:gd name="T16" fmla="*/ 200 w 337"/>
                <a:gd name="T17" fmla="*/ 193 h 541"/>
                <a:gd name="T18" fmla="*/ 202 w 337"/>
                <a:gd name="T19" fmla="*/ 194 h 541"/>
                <a:gd name="T20" fmla="*/ 337 w 337"/>
                <a:gd name="T21" fmla="*/ 208 h 541"/>
                <a:gd name="T22" fmla="*/ 229 w 337"/>
                <a:gd name="T23" fmla="*/ 142 h 541"/>
                <a:gd name="T24" fmla="*/ 321 w 337"/>
                <a:gd name="T25" fmla="*/ 265 h 541"/>
                <a:gd name="T26" fmla="*/ 232 w 337"/>
                <a:gd name="T27" fmla="*/ 288 h 541"/>
                <a:gd name="T28" fmla="*/ 105 w 337"/>
                <a:gd name="T29" fmla="*/ 476 h 541"/>
                <a:gd name="T30" fmla="*/ 208 w 337"/>
                <a:gd name="T31" fmla="*/ 202 h 541"/>
                <a:gd name="T32" fmla="*/ 220 w 337"/>
                <a:gd name="T33" fmla="*/ 245 h 541"/>
                <a:gd name="T34" fmla="*/ 256 w 337"/>
                <a:gd name="T35" fmla="*/ 56 h 541"/>
                <a:gd name="T36" fmla="*/ 242 w 337"/>
                <a:gd name="T37" fmla="*/ 80 h 541"/>
                <a:gd name="T38" fmla="*/ 241 w 337"/>
                <a:gd name="T39" fmla="*/ 78 h 541"/>
                <a:gd name="T40" fmla="*/ 238 w 337"/>
                <a:gd name="T41" fmla="*/ 83 h 541"/>
                <a:gd name="T42" fmla="*/ 212 w 337"/>
                <a:gd name="T43" fmla="*/ 197 h 541"/>
                <a:gd name="T44" fmla="*/ 223 w 337"/>
                <a:gd name="T45" fmla="*/ 184 h 541"/>
                <a:gd name="T46" fmla="*/ 273 w 337"/>
                <a:gd name="T47" fmla="*/ 241 h 541"/>
                <a:gd name="T48" fmla="*/ 271 w 337"/>
                <a:gd name="T49" fmla="*/ 220 h 541"/>
                <a:gd name="T50" fmla="*/ 220 w 337"/>
                <a:gd name="T51" fmla="*/ 160 h 541"/>
                <a:gd name="T52" fmla="*/ 274 w 337"/>
                <a:gd name="T53" fmla="*/ 205 h 541"/>
                <a:gd name="T54" fmla="*/ 250 w 337"/>
                <a:gd name="T55" fmla="*/ 239 h 541"/>
                <a:gd name="T56" fmla="*/ 256 w 337"/>
                <a:gd name="T57" fmla="*/ 223 h 541"/>
                <a:gd name="T58" fmla="*/ 276 w 337"/>
                <a:gd name="T59" fmla="*/ 191 h 541"/>
                <a:gd name="T60" fmla="*/ 250 w 337"/>
                <a:gd name="T61" fmla="*/ 89 h 541"/>
                <a:gd name="T62" fmla="*/ 251 w 337"/>
                <a:gd name="T63" fmla="*/ 66 h 541"/>
                <a:gd name="T64" fmla="*/ 242 w 337"/>
                <a:gd name="T65" fmla="*/ 111 h 541"/>
                <a:gd name="T66" fmla="*/ 190 w 337"/>
                <a:gd name="T67" fmla="*/ 191 h 541"/>
                <a:gd name="T68" fmla="*/ 200 w 337"/>
                <a:gd name="T69" fmla="*/ 107 h 541"/>
                <a:gd name="T70" fmla="*/ 208 w 337"/>
                <a:gd name="T71" fmla="*/ 33 h 541"/>
                <a:gd name="T72" fmla="*/ 211 w 337"/>
                <a:gd name="T73" fmla="*/ 23 h 541"/>
                <a:gd name="T74" fmla="*/ 163 w 337"/>
                <a:gd name="T75" fmla="*/ 38 h 541"/>
                <a:gd name="T76" fmla="*/ 172 w 337"/>
                <a:gd name="T77" fmla="*/ 11 h 541"/>
                <a:gd name="T78" fmla="*/ 151 w 337"/>
                <a:gd name="T79" fmla="*/ 0 h 541"/>
                <a:gd name="T80" fmla="*/ 127 w 337"/>
                <a:gd name="T81" fmla="*/ 17 h 541"/>
                <a:gd name="T82" fmla="*/ 107 w 337"/>
                <a:gd name="T83" fmla="*/ 59 h 541"/>
                <a:gd name="T84" fmla="*/ 86 w 337"/>
                <a:gd name="T85" fmla="*/ 93 h 541"/>
                <a:gd name="T86" fmla="*/ 53 w 337"/>
                <a:gd name="T87" fmla="*/ 121 h 541"/>
                <a:gd name="T88" fmla="*/ 8 w 337"/>
                <a:gd name="T89" fmla="*/ 116 h 541"/>
                <a:gd name="T90" fmla="*/ 0 w 337"/>
                <a:gd name="T91" fmla="*/ 538 h 541"/>
                <a:gd name="T92" fmla="*/ 65 w 337"/>
                <a:gd name="T93" fmla="*/ 536 h 541"/>
                <a:gd name="T94" fmla="*/ 77 w 337"/>
                <a:gd name="T95" fmla="*/ 500 h 541"/>
                <a:gd name="T96" fmla="*/ 95 w 337"/>
                <a:gd name="T97" fmla="*/ 485 h 541"/>
                <a:gd name="T98" fmla="*/ 114 w 337"/>
                <a:gd name="T99" fmla="*/ 459 h 541"/>
                <a:gd name="T100" fmla="*/ 128 w 337"/>
                <a:gd name="T101" fmla="*/ 453 h 541"/>
                <a:gd name="T102" fmla="*/ 137 w 337"/>
                <a:gd name="T103" fmla="*/ 455 h 541"/>
                <a:gd name="T104" fmla="*/ 151 w 337"/>
                <a:gd name="T105" fmla="*/ 432 h 541"/>
                <a:gd name="T106" fmla="*/ 163 w 337"/>
                <a:gd name="T107" fmla="*/ 413 h 541"/>
                <a:gd name="T108" fmla="*/ 166 w 337"/>
                <a:gd name="T109" fmla="*/ 398 h 541"/>
                <a:gd name="T110" fmla="*/ 170 w 337"/>
                <a:gd name="T111" fmla="*/ 404 h 541"/>
                <a:gd name="T112" fmla="*/ 181 w 337"/>
                <a:gd name="T113" fmla="*/ 376 h 541"/>
                <a:gd name="T114" fmla="*/ 187 w 337"/>
                <a:gd name="T115" fmla="*/ 343 h 541"/>
                <a:gd name="T116" fmla="*/ 185 w 337"/>
                <a:gd name="T117" fmla="*/ 324 h 541"/>
                <a:gd name="T118" fmla="*/ 193 w 337"/>
                <a:gd name="T119" fmla="*/ 292 h 541"/>
                <a:gd name="T120" fmla="*/ 181 w 337"/>
                <a:gd name="T121" fmla="*/ 235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 h="541">
                  <a:moveTo>
                    <a:pt x="227" y="92"/>
                  </a:moveTo>
                  <a:lnTo>
                    <a:pt x="227" y="96"/>
                  </a:lnTo>
                  <a:lnTo>
                    <a:pt x="229" y="92"/>
                  </a:lnTo>
                  <a:lnTo>
                    <a:pt x="227" y="92"/>
                  </a:lnTo>
                  <a:close/>
                  <a:moveTo>
                    <a:pt x="224" y="130"/>
                  </a:moveTo>
                  <a:lnTo>
                    <a:pt x="226" y="130"/>
                  </a:lnTo>
                  <a:lnTo>
                    <a:pt x="223" y="130"/>
                  </a:lnTo>
                  <a:lnTo>
                    <a:pt x="220" y="128"/>
                  </a:lnTo>
                  <a:lnTo>
                    <a:pt x="221" y="131"/>
                  </a:lnTo>
                  <a:lnTo>
                    <a:pt x="224" y="130"/>
                  </a:lnTo>
                  <a:close/>
                  <a:moveTo>
                    <a:pt x="227" y="158"/>
                  </a:moveTo>
                  <a:lnTo>
                    <a:pt x="226" y="161"/>
                  </a:lnTo>
                  <a:lnTo>
                    <a:pt x="226" y="164"/>
                  </a:lnTo>
                  <a:lnTo>
                    <a:pt x="227" y="161"/>
                  </a:lnTo>
                  <a:lnTo>
                    <a:pt x="227" y="158"/>
                  </a:lnTo>
                  <a:close/>
                  <a:moveTo>
                    <a:pt x="221" y="264"/>
                  </a:moveTo>
                  <a:lnTo>
                    <a:pt x="220" y="264"/>
                  </a:lnTo>
                  <a:lnTo>
                    <a:pt x="220" y="265"/>
                  </a:lnTo>
                  <a:lnTo>
                    <a:pt x="220" y="267"/>
                  </a:lnTo>
                  <a:lnTo>
                    <a:pt x="220" y="267"/>
                  </a:lnTo>
                  <a:lnTo>
                    <a:pt x="220" y="267"/>
                  </a:lnTo>
                  <a:lnTo>
                    <a:pt x="221" y="265"/>
                  </a:lnTo>
                  <a:lnTo>
                    <a:pt x="221" y="264"/>
                  </a:lnTo>
                  <a:close/>
                  <a:moveTo>
                    <a:pt x="334" y="264"/>
                  </a:moveTo>
                  <a:lnTo>
                    <a:pt x="334" y="264"/>
                  </a:lnTo>
                  <a:lnTo>
                    <a:pt x="334" y="264"/>
                  </a:lnTo>
                  <a:lnTo>
                    <a:pt x="334" y="264"/>
                  </a:lnTo>
                  <a:lnTo>
                    <a:pt x="334" y="264"/>
                  </a:lnTo>
                  <a:close/>
                  <a:moveTo>
                    <a:pt x="232" y="301"/>
                  </a:moveTo>
                  <a:lnTo>
                    <a:pt x="233" y="303"/>
                  </a:lnTo>
                  <a:lnTo>
                    <a:pt x="233" y="303"/>
                  </a:lnTo>
                  <a:lnTo>
                    <a:pt x="233" y="301"/>
                  </a:lnTo>
                  <a:lnTo>
                    <a:pt x="232" y="301"/>
                  </a:lnTo>
                  <a:close/>
                  <a:moveTo>
                    <a:pt x="227" y="309"/>
                  </a:moveTo>
                  <a:lnTo>
                    <a:pt x="229" y="309"/>
                  </a:lnTo>
                  <a:lnTo>
                    <a:pt x="230" y="307"/>
                  </a:lnTo>
                  <a:lnTo>
                    <a:pt x="229" y="307"/>
                  </a:lnTo>
                  <a:lnTo>
                    <a:pt x="227" y="309"/>
                  </a:lnTo>
                  <a:close/>
                  <a:moveTo>
                    <a:pt x="221" y="330"/>
                  </a:moveTo>
                  <a:lnTo>
                    <a:pt x="223" y="331"/>
                  </a:lnTo>
                  <a:lnTo>
                    <a:pt x="223" y="328"/>
                  </a:lnTo>
                  <a:lnTo>
                    <a:pt x="221" y="330"/>
                  </a:lnTo>
                  <a:lnTo>
                    <a:pt x="221" y="330"/>
                  </a:lnTo>
                  <a:close/>
                  <a:moveTo>
                    <a:pt x="221" y="328"/>
                  </a:moveTo>
                  <a:lnTo>
                    <a:pt x="221" y="330"/>
                  </a:lnTo>
                  <a:lnTo>
                    <a:pt x="221" y="330"/>
                  </a:lnTo>
                  <a:lnTo>
                    <a:pt x="220" y="325"/>
                  </a:lnTo>
                  <a:lnTo>
                    <a:pt x="221" y="328"/>
                  </a:lnTo>
                  <a:close/>
                  <a:moveTo>
                    <a:pt x="218" y="340"/>
                  </a:moveTo>
                  <a:lnTo>
                    <a:pt x="220" y="340"/>
                  </a:lnTo>
                  <a:lnTo>
                    <a:pt x="220" y="342"/>
                  </a:lnTo>
                  <a:lnTo>
                    <a:pt x="220" y="342"/>
                  </a:lnTo>
                  <a:lnTo>
                    <a:pt x="220" y="339"/>
                  </a:lnTo>
                  <a:lnTo>
                    <a:pt x="218" y="340"/>
                  </a:lnTo>
                  <a:close/>
                  <a:moveTo>
                    <a:pt x="280" y="358"/>
                  </a:moveTo>
                  <a:lnTo>
                    <a:pt x="283" y="357"/>
                  </a:lnTo>
                  <a:lnTo>
                    <a:pt x="283" y="355"/>
                  </a:lnTo>
                  <a:lnTo>
                    <a:pt x="282" y="357"/>
                  </a:lnTo>
                  <a:lnTo>
                    <a:pt x="280" y="358"/>
                  </a:lnTo>
                  <a:close/>
                  <a:moveTo>
                    <a:pt x="208" y="370"/>
                  </a:moveTo>
                  <a:lnTo>
                    <a:pt x="208" y="372"/>
                  </a:lnTo>
                  <a:lnTo>
                    <a:pt x="208" y="372"/>
                  </a:lnTo>
                  <a:lnTo>
                    <a:pt x="208" y="373"/>
                  </a:lnTo>
                  <a:lnTo>
                    <a:pt x="208" y="370"/>
                  </a:lnTo>
                  <a:lnTo>
                    <a:pt x="208" y="370"/>
                  </a:lnTo>
                  <a:close/>
                  <a:moveTo>
                    <a:pt x="185" y="404"/>
                  </a:moveTo>
                  <a:lnTo>
                    <a:pt x="185" y="405"/>
                  </a:lnTo>
                  <a:lnTo>
                    <a:pt x="185" y="405"/>
                  </a:lnTo>
                  <a:lnTo>
                    <a:pt x="185" y="405"/>
                  </a:lnTo>
                  <a:lnTo>
                    <a:pt x="188" y="405"/>
                  </a:lnTo>
                  <a:lnTo>
                    <a:pt x="187" y="404"/>
                  </a:lnTo>
                  <a:lnTo>
                    <a:pt x="185" y="404"/>
                  </a:lnTo>
                  <a:close/>
                  <a:moveTo>
                    <a:pt x="235" y="419"/>
                  </a:moveTo>
                  <a:lnTo>
                    <a:pt x="235" y="419"/>
                  </a:lnTo>
                  <a:lnTo>
                    <a:pt x="235" y="419"/>
                  </a:lnTo>
                  <a:lnTo>
                    <a:pt x="235" y="419"/>
                  </a:lnTo>
                  <a:close/>
                  <a:moveTo>
                    <a:pt x="206" y="465"/>
                  </a:moveTo>
                  <a:lnTo>
                    <a:pt x="206" y="465"/>
                  </a:lnTo>
                  <a:lnTo>
                    <a:pt x="206" y="464"/>
                  </a:lnTo>
                  <a:lnTo>
                    <a:pt x="206" y="465"/>
                  </a:lnTo>
                  <a:close/>
                  <a:moveTo>
                    <a:pt x="194" y="488"/>
                  </a:moveTo>
                  <a:lnTo>
                    <a:pt x="194" y="489"/>
                  </a:lnTo>
                  <a:lnTo>
                    <a:pt x="194" y="488"/>
                  </a:lnTo>
                  <a:lnTo>
                    <a:pt x="194" y="488"/>
                  </a:lnTo>
                  <a:lnTo>
                    <a:pt x="194" y="488"/>
                  </a:lnTo>
                  <a:close/>
                  <a:moveTo>
                    <a:pt x="181" y="477"/>
                  </a:moveTo>
                  <a:lnTo>
                    <a:pt x="181" y="477"/>
                  </a:lnTo>
                  <a:lnTo>
                    <a:pt x="179" y="477"/>
                  </a:lnTo>
                  <a:lnTo>
                    <a:pt x="181" y="479"/>
                  </a:lnTo>
                  <a:lnTo>
                    <a:pt x="181" y="479"/>
                  </a:lnTo>
                  <a:lnTo>
                    <a:pt x="181" y="479"/>
                  </a:lnTo>
                  <a:lnTo>
                    <a:pt x="181" y="479"/>
                  </a:lnTo>
                  <a:lnTo>
                    <a:pt x="181" y="477"/>
                  </a:lnTo>
                  <a:lnTo>
                    <a:pt x="181" y="477"/>
                  </a:lnTo>
                  <a:close/>
                  <a:moveTo>
                    <a:pt x="202" y="188"/>
                  </a:moveTo>
                  <a:lnTo>
                    <a:pt x="202" y="187"/>
                  </a:lnTo>
                  <a:lnTo>
                    <a:pt x="200" y="188"/>
                  </a:lnTo>
                  <a:lnTo>
                    <a:pt x="200" y="191"/>
                  </a:lnTo>
                  <a:lnTo>
                    <a:pt x="200" y="193"/>
                  </a:lnTo>
                  <a:lnTo>
                    <a:pt x="200" y="191"/>
                  </a:lnTo>
                  <a:lnTo>
                    <a:pt x="202" y="190"/>
                  </a:lnTo>
                  <a:lnTo>
                    <a:pt x="202" y="188"/>
                  </a:lnTo>
                  <a:close/>
                  <a:moveTo>
                    <a:pt x="200" y="193"/>
                  </a:moveTo>
                  <a:lnTo>
                    <a:pt x="199" y="193"/>
                  </a:lnTo>
                  <a:lnTo>
                    <a:pt x="199" y="193"/>
                  </a:lnTo>
                  <a:lnTo>
                    <a:pt x="200" y="194"/>
                  </a:lnTo>
                  <a:lnTo>
                    <a:pt x="200" y="196"/>
                  </a:lnTo>
                  <a:lnTo>
                    <a:pt x="200" y="196"/>
                  </a:lnTo>
                  <a:lnTo>
                    <a:pt x="200" y="196"/>
                  </a:lnTo>
                  <a:lnTo>
                    <a:pt x="202" y="194"/>
                  </a:lnTo>
                  <a:lnTo>
                    <a:pt x="202" y="194"/>
                  </a:lnTo>
                  <a:lnTo>
                    <a:pt x="200" y="193"/>
                  </a:lnTo>
                  <a:lnTo>
                    <a:pt x="200" y="193"/>
                  </a:lnTo>
                  <a:close/>
                  <a:moveTo>
                    <a:pt x="337" y="208"/>
                  </a:moveTo>
                  <a:lnTo>
                    <a:pt x="334" y="208"/>
                  </a:lnTo>
                  <a:lnTo>
                    <a:pt x="333" y="209"/>
                  </a:lnTo>
                  <a:lnTo>
                    <a:pt x="333" y="211"/>
                  </a:lnTo>
                  <a:lnTo>
                    <a:pt x="336" y="211"/>
                  </a:lnTo>
                  <a:lnTo>
                    <a:pt x="337" y="211"/>
                  </a:lnTo>
                  <a:lnTo>
                    <a:pt x="337" y="209"/>
                  </a:lnTo>
                  <a:lnTo>
                    <a:pt x="337" y="208"/>
                  </a:lnTo>
                  <a:close/>
                  <a:moveTo>
                    <a:pt x="221" y="325"/>
                  </a:moveTo>
                  <a:lnTo>
                    <a:pt x="223" y="327"/>
                  </a:lnTo>
                  <a:lnTo>
                    <a:pt x="223" y="328"/>
                  </a:lnTo>
                  <a:lnTo>
                    <a:pt x="223" y="325"/>
                  </a:lnTo>
                  <a:lnTo>
                    <a:pt x="223" y="324"/>
                  </a:lnTo>
                  <a:lnTo>
                    <a:pt x="221" y="325"/>
                  </a:lnTo>
                  <a:close/>
                  <a:moveTo>
                    <a:pt x="230" y="151"/>
                  </a:moveTo>
                  <a:lnTo>
                    <a:pt x="229" y="148"/>
                  </a:lnTo>
                  <a:lnTo>
                    <a:pt x="230" y="143"/>
                  </a:lnTo>
                  <a:lnTo>
                    <a:pt x="230" y="142"/>
                  </a:lnTo>
                  <a:lnTo>
                    <a:pt x="229" y="142"/>
                  </a:lnTo>
                  <a:lnTo>
                    <a:pt x="229" y="145"/>
                  </a:lnTo>
                  <a:lnTo>
                    <a:pt x="229" y="146"/>
                  </a:lnTo>
                  <a:lnTo>
                    <a:pt x="227" y="148"/>
                  </a:lnTo>
                  <a:lnTo>
                    <a:pt x="229" y="149"/>
                  </a:lnTo>
                  <a:lnTo>
                    <a:pt x="229" y="151"/>
                  </a:lnTo>
                  <a:lnTo>
                    <a:pt x="229" y="152"/>
                  </a:lnTo>
                  <a:lnTo>
                    <a:pt x="227" y="151"/>
                  </a:lnTo>
                  <a:lnTo>
                    <a:pt x="227" y="154"/>
                  </a:lnTo>
                  <a:lnTo>
                    <a:pt x="227" y="154"/>
                  </a:lnTo>
                  <a:lnTo>
                    <a:pt x="230" y="151"/>
                  </a:lnTo>
                  <a:close/>
                  <a:moveTo>
                    <a:pt x="321" y="265"/>
                  </a:moveTo>
                  <a:lnTo>
                    <a:pt x="321" y="268"/>
                  </a:lnTo>
                  <a:lnTo>
                    <a:pt x="321" y="265"/>
                  </a:lnTo>
                  <a:lnTo>
                    <a:pt x="324" y="264"/>
                  </a:lnTo>
                  <a:lnTo>
                    <a:pt x="324" y="262"/>
                  </a:lnTo>
                  <a:lnTo>
                    <a:pt x="322" y="261"/>
                  </a:lnTo>
                  <a:lnTo>
                    <a:pt x="321" y="265"/>
                  </a:lnTo>
                  <a:close/>
                  <a:moveTo>
                    <a:pt x="232" y="285"/>
                  </a:moveTo>
                  <a:lnTo>
                    <a:pt x="229" y="285"/>
                  </a:lnTo>
                  <a:lnTo>
                    <a:pt x="227" y="289"/>
                  </a:lnTo>
                  <a:lnTo>
                    <a:pt x="229" y="288"/>
                  </a:lnTo>
                  <a:lnTo>
                    <a:pt x="232" y="288"/>
                  </a:lnTo>
                  <a:lnTo>
                    <a:pt x="232" y="288"/>
                  </a:lnTo>
                  <a:lnTo>
                    <a:pt x="233" y="286"/>
                  </a:lnTo>
                  <a:lnTo>
                    <a:pt x="232" y="285"/>
                  </a:lnTo>
                  <a:close/>
                  <a:moveTo>
                    <a:pt x="107" y="471"/>
                  </a:moveTo>
                  <a:lnTo>
                    <a:pt x="107" y="471"/>
                  </a:lnTo>
                  <a:lnTo>
                    <a:pt x="105" y="473"/>
                  </a:lnTo>
                  <a:lnTo>
                    <a:pt x="105" y="474"/>
                  </a:lnTo>
                  <a:lnTo>
                    <a:pt x="104" y="474"/>
                  </a:lnTo>
                  <a:lnTo>
                    <a:pt x="104" y="476"/>
                  </a:lnTo>
                  <a:lnTo>
                    <a:pt x="105" y="476"/>
                  </a:lnTo>
                  <a:lnTo>
                    <a:pt x="105" y="476"/>
                  </a:lnTo>
                  <a:lnTo>
                    <a:pt x="107" y="474"/>
                  </a:lnTo>
                  <a:lnTo>
                    <a:pt x="107" y="473"/>
                  </a:lnTo>
                  <a:lnTo>
                    <a:pt x="105" y="473"/>
                  </a:lnTo>
                  <a:lnTo>
                    <a:pt x="107" y="471"/>
                  </a:lnTo>
                  <a:close/>
                  <a:moveTo>
                    <a:pt x="208" y="199"/>
                  </a:moveTo>
                  <a:lnTo>
                    <a:pt x="208" y="197"/>
                  </a:lnTo>
                  <a:lnTo>
                    <a:pt x="206" y="197"/>
                  </a:lnTo>
                  <a:lnTo>
                    <a:pt x="205" y="197"/>
                  </a:lnTo>
                  <a:lnTo>
                    <a:pt x="205" y="199"/>
                  </a:lnTo>
                  <a:lnTo>
                    <a:pt x="206" y="200"/>
                  </a:lnTo>
                  <a:lnTo>
                    <a:pt x="208" y="202"/>
                  </a:lnTo>
                  <a:lnTo>
                    <a:pt x="208" y="199"/>
                  </a:lnTo>
                  <a:close/>
                  <a:moveTo>
                    <a:pt x="223" y="224"/>
                  </a:moveTo>
                  <a:lnTo>
                    <a:pt x="223" y="226"/>
                  </a:lnTo>
                  <a:lnTo>
                    <a:pt x="224" y="227"/>
                  </a:lnTo>
                  <a:lnTo>
                    <a:pt x="226" y="226"/>
                  </a:lnTo>
                  <a:lnTo>
                    <a:pt x="224" y="223"/>
                  </a:lnTo>
                  <a:lnTo>
                    <a:pt x="223" y="224"/>
                  </a:lnTo>
                  <a:close/>
                  <a:moveTo>
                    <a:pt x="223" y="245"/>
                  </a:moveTo>
                  <a:lnTo>
                    <a:pt x="221" y="242"/>
                  </a:lnTo>
                  <a:lnTo>
                    <a:pt x="221" y="242"/>
                  </a:lnTo>
                  <a:lnTo>
                    <a:pt x="220" y="245"/>
                  </a:lnTo>
                  <a:lnTo>
                    <a:pt x="220" y="248"/>
                  </a:lnTo>
                  <a:lnTo>
                    <a:pt x="221" y="250"/>
                  </a:lnTo>
                  <a:lnTo>
                    <a:pt x="221" y="250"/>
                  </a:lnTo>
                  <a:lnTo>
                    <a:pt x="223" y="248"/>
                  </a:lnTo>
                  <a:lnTo>
                    <a:pt x="223" y="245"/>
                  </a:lnTo>
                  <a:close/>
                  <a:moveTo>
                    <a:pt x="256" y="59"/>
                  </a:moveTo>
                  <a:lnTo>
                    <a:pt x="256" y="57"/>
                  </a:lnTo>
                  <a:lnTo>
                    <a:pt x="257" y="56"/>
                  </a:lnTo>
                  <a:lnTo>
                    <a:pt x="256" y="56"/>
                  </a:lnTo>
                  <a:lnTo>
                    <a:pt x="256" y="56"/>
                  </a:lnTo>
                  <a:lnTo>
                    <a:pt x="256" y="56"/>
                  </a:lnTo>
                  <a:lnTo>
                    <a:pt x="254" y="54"/>
                  </a:lnTo>
                  <a:lnTo>
                    <a:pt x="254" y="56"/>
                  </a:lnTo>
                  <a:lnTo>
                    <a:pt x="254" y="56"/>
                  </a:lnTo>
                  <a:lnTo>
                    <a:pt x="254" y="57"/>
                  </a:lnTo>
                  <a:lnTo>
                    <a:pt x="254" y="56"/>
                  </a:lnTo>
                  <a:lnTo>
                    <a:pt x="253" y="57"/>
                  </a:lnTo>
                  <a:lnTo>
                    <a:pt x="253" y="60"/>
                  </a:lnTo>
                  <a:lnTo>
                    <a:pt x="254" y="62"/>
                  </a:lnTo>
                  <a:lnTo>
                    <a:pt x="256" y="59"/>
                  </a:lnTo>
                  <a:close/>
                  <a:moveTo>
                    <a:pt x="242" y="80"/>
                  </a:moveTo>
                  <a:lnTo>
                    <a:pt x="242" y="80"/>
                  </a:lnTo>
                  <a:lnTo>
                    <a:pt x="244" y="78"/>
                  </a:lnTo>
                  <a:lnTo>
                    <a:pt x="245" y="77"/>
                  </a:lnTo>
                  <a:lnTo>
                    <a:pt x="245" y="75"/>
                  </a:lnTo>
                  <a:lnTo>
                    <a:pt x="244" y="74"/>
                  </a:lnTo>
                  <a:lnTo>
                    <a:pt x="244" y="74"/>
                  </a:lnTo>
                  <a:lnTo>
                    <a:pt x="244" y="75"/>
                  </a:lnTo>
                  <a:lnTo>
                    <a:pt x="244" y="75"/>
                  </a:lnTo>
                  <a:lnTo>
                    <a:pt x="242" y="77"/>
                  </a:lnTo>
                  <a:lnTo>
                    <a:pt x="241" y="77"/>
                  </a:lnTo>
                  <a:lnTo>
                    <a:pt x="241" y="78"/>
                  </a:lnTo>
                  <a:lnTo>
                    <a:pt x="241" y="78"/>
                  </a:lnTo>
                  <a:lnTo>
                    <a:pt x="242" y="80"/>
                  </a:lnTo>
                  <a:close/>
                  <a:moveTo>
                    <a:pt x="238" y="83"/>
                  </a:moveTo>
                  <a:lnTo>
                    <a:pt x="239" y="81"/>
                  </a:lnTo>
                  <a:lnTo>
                    <a:pt x="241" y="80"/>
                  </a:lnTo>
                  <a:lnTo>
                    <a:pt x="239" y="78"/>
                  </a:lnTo>
                  <a:lnTo>
                    <a:pt x="239" y="80"/>
                  </a:lnTo>
                  <a:lnTo>
                    <a:pt x="238" y="80"/>
                  </a:lnTo>
                  <a:lnTo>
                    <a:pt x="238" y="80"/>
                  </a:lnTo>
                  <a:lnTo>
                    <a:pt x="236" y="83"/>
                  </a:lnTo>
                  <a:lnTo>
                    <a:pt x="236" y="84"/>
                  </a:lnTo>
                  <a:lnTo>
                    <a:pt x="238" y="83"/>
                  </a:lnTo>
                  <a:close/>
                  <a:moveTo>
                    <a:pt x="220" y="208"/>
                  </a:moveTo>
                  <a:lnTo>
                    <a:pt x="220" y="209"/>
                  </a:lnTo>
                  <a:lnTo>
                    <a:pt x="221" y="209"/>
                  </a:lnTo>
                  <a:lnTo>
                    <a:pt x="221" y="208"/>
                  </a:lnTo>
                  <a:lnTo>
                    <a:pt x="221" y="206"/>
                  </a:lnTo>
                  <a:lnTo>
                    <a:pt x="223" y="205"/>
                  </a:lnTo>
                  <a:lnTo>
                    <a:pt x="223" y="203"/>
                  </a:lnTo>
                  <a:lnTo>
                    <a:pt x="221" y="200"/>
                  </a:lnTo>
                  <a:lnTo>
                    <a:pt x="217" y="197"/>
                  </a:lnTo>
                  <a:lnTo>
                    <a:pt x="214" y="197"/>
                  </a:lnTo>
                  <a:lnTo>
                    <a:pt x="212" y="197"/>
                  </a:lnTo>
                  <a:lnTo>
                    <a:pt x="212" y="199"/>
                  </a:lnTo>
                  <a:lnTo>
                    <a:pt x="214" y="199"/>
                  </a:lnTo>
                  <a:lnTo>
                    <a:pt x="214" y="200"/>
                  </a:lnTo>
                  <a:lnTo>
                    <a:pt x="215" y="202"/>
                  </a:lnTo>
                  <a:lnTo>
                    <a:pt x="217" y="202"/>
                  </a:lnTo>
                  <a:lnTo>
                    <a:pt x="218" y="202"/>
                  </a:lnTo>
                  <a:lnTo>
                    <a:pt x="218" y="203"/>
                  </a:lnTo>
                  <a:lnTo>
                    <a:pt x="220" y="208"/>
                  </a:lnTo>
                  <a:close/>
                  <a:moveTo>
                    <a:pt x="223" y="175"/>
                  </a:moveTo>
                  <a:lnTo>
                    <a:pt x="220" y="172"/>
                  </a:lnTo>
                  <a:lnTo>
                    <a:pt x="223" y="184"/>
                  </a:lnTo>
                  <a:lnTo>
                    <a:pt x="224" y="188"/>
                  </a:lnTo>
                  <a:lnTo>
                    <a:pt x="226" y="190"/>
                  </a:lnTo>
                  <a:lnTo>
                    <a:pt x="227" y="190"/>
                  </a:lnTo>
                  <a:lnTo>
                    <a:pt x="224" y="179"/>
                  </a:lnTo>
                  <a:lnTo>
                    <a:pt x="223" y="175"/>
                  </a:lnTo>
                  <a:close/>
                  <a:moveTo>
                    <a:pt x="271" y="220"/>
                  </a:moveTo>
                  <a:lnTo>
                    <a:pt x="268" y="223"/>
                  </a:lnTo>
                  <a:lnTo>
                    <a:pt x="271" y="224"/>
                  </a:lnTo>
                  <a:lnTo>
                    <a:pt x="273" y="230"/>
                  </a:lnTo>
                  <a:lnTo>
                    <a:pt x="273" y="242"/>
                  </a:lnTo>
                  <a:lnTo>
                    <a:pt x="273" y="241"/>
                  </a:lnTo>
                  <a:lnTo>
                    <a:pt x="273" y="241"/>
                  </a:lnTo>
                  <a:lnTo>
                    <a:pt x="274" y="239"/>
                  </a:lnTo>
                  <a:lnTo>
                    <a:pt x="274" y="239"/>
                  </a:lnTo>
                  <a:lnTo>
                    <a:pt x="276" y="239"/>
                  </a:lnTo>
                  <a:lnTo>
                    <a:pt x="276" y="242"/>
                  </a:lnTo>
                  <a:lnTo>
                    <a:pt x="276" y="242"/>
                  </a:lnTo>
                  <a:lnTo>
                    <a:pt x="276" y="238"/>
                  </a:lnTo>
                  <a:lnTo>
                    <a:pt x="276" y="235"/>
                  </a:lnTo>
                  <a:lnTo>
                    <a:pt x="277" y="233"/>
                  </a:lnTo>
                  <a:lnTo>
                    <a:pt x="274" y="224"/>
                  </a:lnTo>
                  <a:lnTo>
                    <a:pt x="271" y="220"/>
                  </a:lnTo>
                  <a:close/>
                  <a:moveTo>
                    <a:pt x="220" y="160"/>
                  </a:moveTo>
                  <a:lnTo>
                    <a:pt x="221" y="154"/>
                  </a:lnTo>
                  <a:lnTo>
                    <a:pt x="218" y="154"/>
                  </a:lnTo>
                  <a:lnTo>
                    <a:pt x="208" y="163"/>
                  </a:lnTo>
                  <a:lnTo>
                    <a:pt x="203" y="164"/>
                  </a:lnTo>
                  <a:lnTo>
                    <a:pt x="203" y="166"/>
                  </a:lnTo>
                  <a:lnTo>
                    <a:pt x="202" y="166"/>
                  </a:lnTo>
                  <a:lnTo>
                    <a:pt x="202" y="167"/>
                  </a:lnTo>
                  <a:lnTo>
                    <a:pt x="209" y="166"/>
                  </a:lnTo>
                  <a:lnTo>
                    <a:pt x="215" y="164"/>
                  </a:lnTo>
                  <a:lnTo>
                    <a:pt x="220" y="160"/>
                  </a:lnTo>
                  <a:close/>
                  <a:moveTo>
                    <a:pt x="276" y="191"/>
                  </a:moveTo>
                  <a:lnTo>
                    <a:pt x="273" y="190"/>
                  </a:lnTo>
                  <a:lnTo>
                    <a:pt x="270" y="190"/>
                  </a:lnTo>
                  <a:lnTo>
                    <a:pt x="268" y="196"/>
                  </a:lnTo>
                  <a:lnTo>
                    <a:pt x="268" y="197"/>
                  </a:lnTo>
                  <a:lnTo>
                    <a:pt x="270" y="197"/>
                  </a:lnTo>
                  <a:lnTo>
                    <a:pt x="271" y="196"/>
                  </a:lnTo>
                  <a:lnTo>
                    <a:pt x="274" y="194"/>
                  </a:lnTo>
                  <a:lnTo>
                    <a:pt x="276" y="197"/>
                  </a:lnTo>
                  <a:lnTo>
                    <a:pt x="276" y="202"/>
                  </a:lnTo>
                  <a:lnTo>
                    <a:pt x="274" y="205"/>
                  </a:lnTo>
                  <a:lnTo>
                    <a:pt x="271" y="208"/>
                  </a:lnTo>
                  <a:lnTo>
                    <a:pt x="270" y="206"/>
                  </a:lnTo>
                  <a:lnTo>
                    <a:pt x="267" y="206"/>
                  </a:lnTo>
                  <a:lnTo>
                    <a:pt x="264" y="206"/>
                  </a:lnTo>
                  <a:lnTo>
                    <a:pt x="261" y="211"/>
                  </a:lnTo>
                  <a:lnTo>
                    <a:pt x="257" y="212"/>
                  </a:lnTo>
                  <a:lnTo>
                    <a:pt x="254" y="215"/>
                  </a:lnTo>
                  <a:lnTo>
                    <a:pt x="253" y="218"/>
                  </a:lnTo>
                  <a:lnTo>
                    <a:pt x="253" y="229"/>
                  </a:lnTo>
                  <a:lnTo>
                    <a:pt x="251" y="236"/>
                  </a:lnTo>
                  <a:lnTo>
                    <a:pt x="250" y="239"/>
                  </a:lnTo>
                  <a:lnTo>
                    <a:pt x="250" y="241"/>
                  </a:lnTo>
                  <a:lnTo>
                    <a:pt x="250" y="241"/>
                  </a:lnTo>
                  <a:lnTo>
                    <a:pt x="250" y="242"/>
                  </a:lnTo>
                  <a:lnTo>
                    <a:pt x="248" y="242"/>
                  </a:lnTo>
                  <a:lnTo>
                    <a:pt x="251" y="245"/>
                  </a:lnTo>
                  <a:lnTo>
                    <a:pt x="251" y="242"/>
                  </a:lnTo>
                  <a:lnTo>
                    <a:pt x="253" y="241"/>
                  </a:lnTo>
                  <a:lnTo>
                    <a:pt x="254" y="238"/>
                  </a:lnTo>
                  <a:lnTo>
                    <a:pt x="254" y="236"/>
                  </a:lnTo>
                  <a:lnTo>
                    <a:pt x="256" y="227"/>
                  </a:lnTo>
                  <a:lnTo>
                    <a:pt x="256" y="223"/>
                  </a:lnTo>
                  <a:lnTo>
                    <a:pt x="259" y="220"/>
                  </a:lnTo>
                  <a:lnTo>
                    <a:pt x="261" y="218"/>
                  </a:lnTo>
                  <a:lnTo>
                    <a:pt x="264" y="214"/>
                  </a:lnTo>
                  <a:lnTo>
                    <a:pt x="267" y="217"/>
                  </a:lnTo>
                  <a:lnTo>
                    <a:pt x="270" y="215"/>
                  </a:lnTo>
                  <a:lnTo>
                    <a:pt x="273" y="212"/>
                  </a:lnTo>
                  <a:lnTo>
                    <a:pt x="274" y="208"/>
                  </a:lnTo>
                  <a:lnTo>
                    <a:pt x="279" y="200"/>
                  </a:lnTo>
                  <a:lnTo>
                    <a:pt x="279" y="197"/>
                  </a:lnTo>
                  <a:lnTo>
                    <a:pt x="277" y="193"/>
                  </a:lnTo>
                  <a:lnTo>
                    <a:pt x="276" y="191"/>
                  </a:lnTo>
                  <a:close/>
                  <a:moveTo>
                    <a:pt x="251" y="92"/>
                  </a:moveTo>
                  <a:lnTo>
                    <a:pt x="250" y="92"/>
                  </a:lnTo>
                  <a:lnTo>
                    <a:pt x="250" y="95"/>
                  </a:lnTo>
                  <a:lnTo>
                    <a:pt x="250" y="96"/>
                  </a:lnTo>
                  <a:lnTo>
                    <a:pt x="248" y="98"/>
                  </a:lnTo>
                  <a:lnTo>
                    <a:pt x="247" y="95"/>
                  </a:lnTo>
                  <a:lnTo>
                    <a:pt x="247" y="93"/>
                  </a:lnTo>
                  <a:lnTo>
                    <a:pt x="248" y="93"/>
                  </a:lnTo>
                  <a:lnTo>
                    <a:pt x="248" y="92"/>
                  </a:lnTo>
                  <a:lnTo>
                    <a:pt x="250" y="90"/>
                  </a:lnTo>
                  <a:lnTo>
                    <a:pt x="250" y="89"/>
                  </a:lnTo>
                  <a:lnTo>
                    <a:pt x="251" y="89"/>
                  </a:lnTo>
                  <a:lnTo>
                    <a:pt x="253" y="90"/>
                  </a:lnTo>
                  <a:lnTo>
                    <a:pt x="254" y="86"/>
                  </a:lnTo>
                  <a:lnTo>
                    <a:pt x="259" y="75"/>
                  </a:lnTo>
                  <a:lnTo>
                    <a:pt x="259" y="72"/>
                  </a:lnTo>
                  <a:lnTo>
                    <a:pt x="262" y="71"/>
                  </a:lnTo>
                  <a:lnTo>
                    <a:pt x="262" y="66"/>
                  </a:lnTo>
                  <a:lnTo>
                    <a:pt x="261" y="63"/>
                  </a:lnTo>
                  <a:lnTo>
                    <a:pt x="256" y="66"/>
                  </a:lnTo>
                  <a:lnTo>
                    <a:pt x="253" y="65"/>
                  </a:lnTo>
                  <a:lnTo>
                    <a:pt x="251" y="66"/>
                  </a:lnTo>
                  <a:lnTo>
                    <a:pt x="248" y="77"/>
                  </a:lnTo>
                  <a:lnTo>
                    <a:pt x="248" y="80"/>
                  </a:lnTo>
                  <a:lnTo>
                    <a:pt x="248" y="81"/>
                  </a:lnTo>
                  <a:lnTo>
                    <a:pt x="247" y="81"/>
                  </a:lnTo>
                  <a:lnTo>
                    <a:pt x="247" y="83"/>
                  </a:lnTo>
                  <a:lnTo>
                    <a:pt x="245" y="84"/>
                  </a:lnTo>
                  <a:lnTo>
                    <a:pt x="242" y="96"/>
                  </a:lnTo>
                  <a:lnTo>
                    <a:pt x="242" y="102"/>
                  </a:lnTo>
                  <a:lnTo>
                    <a:pt x="245" y="102"/>
                  </a:lnTo>
                  <a:lnTo>
                    <a:pt x="244" y="108"/>
                  </a:lnTo>
                  <a:lnTo>
                    <a:pt x="242" y="111"/>
                  </a:lnTo>
                  <a:lnTo>
                    <a:pt x="235" y="118"/>
                  </a:lnTo>
                  <a:lnTo>
                    <a:pt x="235" y="118"/>
                  </a:lnTo>
                  <a:lnTo>
                    <a:pt x="232" y="118"/>
                  </a:lnTo>
                  <a:lnTo>
                    <a:pt x="232" y="119"/>
                  </a:lnTo>
                  <a:lnTo>
                    <a:pt x="241" y="116"/>
                  </a:lnTo>
                  <a:lnTo>
                    <a:pt x="247" y="110"/>
                  </a:lnTo>
                  <a:lnTo>
                    <a:pt x="250" y="101"/>
                  </a:lnTo>
                  <a:lnTo>
                    <a:pt x="251" y="92"/>
                  </a:lnTo>
                  <a:close/>
                  <a:moveTo>
                    <a:pt x="193" y="196"/>
                  </a:moveTo>
                  <a:lnTo>
                    <a:pt x="191" y="194"/>
                  </a:lnTo>
                  <a:lnTo>
                    <a:pt x="190" y="191"/>
                  </a:lnTo>
                  <a:lnTo>
                    <a:pt x="182" y="188"/>
                  </a:lnTo>
                  <a:lnTo>
                    <a:pt x="181" y="185"/>
                  </a:lnTo>
                  <a:lnTo>
                    <a:pt x="179" y="181"/>
                  </a:lnTo>
                  <a:lnTo>
                    <a:pt x="179" y="176"/>
                  </a:lnTo>
                  <a:lnTo>
                    <a:pt x="182" y="173"/>
                  </a:lnTo>
                  <a:lnTo>
                    <a:pt x="187" y="167"/>
                  </a:lnTo>
                  <a:lnTo>
                    <a:pt x="188" y="163"/>
                  </a:lnTo>
                  <a:lnTo>
                    <a:pt x="193" y="146"/>
                  </a:lnTo>
                  <a:lnTo>
                    <a:pt x="194" y="130"/>
                  </a:lnTo>
                  <a:lnTo>
                    <a:pt x="193" y="124"/>
                  </a:lnTo>
                  <a:lnTo>
                    <a:pt x="200" y="107"/>
                  </a:lnTo>
                  <a:lnTo>
                    <a:pt x="205" y="105"/>
                  </a:lnTo>
                  <a:lnTo>
                    <a:pt x="211" y="86"/>
                  </a:lnTo>
                  <a:lnTo>
                    <a:pt x="212" y="83"/>
                  </a:lnTo>
                  <a:lnTo>
                    <a:pt x="214" y="78"/>
                  </a:lnTo>
                  <a:lnTo>
                    <a:pt x="215" y="75"/>
                  </a:lnTo>
                  <a:lnTo>
                    <a:pt x="215" y="56"/>
                  </a:lnTo>
                  <a:lnTo>
                    <a:pt x="214" y="32"/>
                  </a:lnTo>
                  <a:lnTo>
                    <a:pt x="212" y="30"/>
                  </a:lnTo>
                  <a:lnTo>
                    <a:pt x="211" y="32"/>
                  </a:lnTo>
                  <a:lnTo>
                    <a:pt x="209" y="32"/>
                  </a:lnTo>
                  <a:lnTo>
                    <a:pt x="208" y="33"/>
                  </a:lnTo>
                  <a:lnTo>
                    <a:pt x="206" y="36"/>
                  </a:lnTo>
                  <a:lnTo>
                    <a:pt x="205" y="36"/>
                  </a:lnTo>
                  <a:lnTo>
                    <a:pt x="203" y="36"/>
                  </a:lnTo>
                  <a:lnTo>
                    <a:pt x="203" y="33"/>
                  </a:lnTo>
                  <a:lnTo>
                    <a:pt x="203" y="33"/>
                  </a:lnTo>
                  <a:lnTo>
                    <a:pt x="208" y="30"/>
                  </a:lnTo>
                  <a:lnTo>
                    <a:pt x="212" y="27"/>
                  </a:lnTo>
                  <a:lnTo>
                    <a:pt x="214" y="26"/>
                  </a:lnTo>
                  <a:lnTo>
                    <a:pt x="214" y="23"/>
                  </a:lnTo>
                  <a:lnTo>
                    <a:pt x="212" y="23"/>
                  </a:lnTo>
                  <a:lnTo>
                    <a:pt x="211" y="23"/>
                  </a:lnTo>
                  <a:lnTo>
                    <a:pt x="203" y="24"/>
                  </a:lnTo>
                  <a:lnTo>
                    <a:pt x="197" y="29"/>
                  </a:lnTo>
                  <a:lnTo>
                    <a:pt x="194" y="30"/>
                  </a:lnTo>
                  <a:lnTo>
                    <a:pt x="191" y="29"/>
                  </a:lnTo>
                  <a:lnTo>
                    <a:pt x="185" y="26"/>
                  </a:lnTo>
                  <a:lnTo>
                    <a:pt x="181" y="26"/>
                  </a:lnTo>
                  <a:lnTo>
                    <a:pt x="178" y="27"/>
                  </a:lnTo>
                  <a:lnTo>
                    <a:pt x="175" y="29"/>
                  </a:lnTo>
                  <a:lnTo>
                    <a:pt x="169" y="33"/>
                  </a:lnTo>
                  <a:lnTo>
                    <a:pt x="166" y="36"/>
                  </a:lnTo>
                  <a:lnTo>
                    <a:pt x="163" y="38"/>
                  </a:lnTo>
                  <a:lnTo>
                    <a:pt x="161" y="38"/>
                  </a:lnTo>
                  <a:lnTo>
                    <a:pt x="161" y="38"/>
                  </a:lnTo>
                  <a:lnTo>
                    <a:pt x="163" y="35"/>
                  </a:lnTo>
                  <a:lnTo>
                    <a:pt x="167" y="30"/>
                  </a:lnTo>
                  <a:lnTo>
                    <a:pt x="169" y="26"/>
                  </a:lnTo>
                  <a:lnTo>
                    <a:pt x="169" y="23"/>
                  </a:lnTo>
                  <a:lnTo>
                    <a:pt x="160" y="27"/>
                  </a:lnTo>
                  <a:lnTo>
                    <a:pt x="157" y="27"/>
                  </a:lnTo>
                  <a:lnTo>
                    <a:pt x="155" y="24"/>
                  </a:lnTo>
                  <a:lnTo>
                    <a:pt x="157" y="21"/>
                  </a:lnTo>
                  <a:lnTo>
                    <a:pt x="172" y="11"/>
                  </a:lnTo>
                  <a:lnTo>
                    <a:pt x="175" y="5"/>
                  </a:lnTo>
                  <a:lnTo>
                    <a:pt x="172" y="2"/>
                  </a:lnTo>
                  <a:lnTo>
                    <a:pt x="172" y="2"/>
                  </a:lnTo>
                  <a:lnTo>
                    <a:pt x="170" y="2"/>
                  </a:lnTo>
                  <a:lnTo>
                    <a:pt x="158" y="2"/>
                  </a:lnTo>
                  <a:lnTo>
                    <a:pt x="157" y="2"/>
                  </a:lnTo>
                  <a:lnTo>
                    <a:pt x="155" y="3"/>
                  </a:lnTo>
                  <a:lnTo>
                    <a:pt x="155" y="3"/>
                  </a:lnTo>
                  <a:lnTo>
                    <a:pt x="154" y="2"/>
                  </a:lnTo>
                  <a:lnTo>
                    <a:pt x="151" y="0"/>
                  </a:lnTo>
                  <a:lnTo>
                    <a:pt x="151" y="0"/>
                  </a:lnTo>
                  <a:lnTo>
                    <a:pt x="149" y="0"/>
                  </a:lnTo>
                  <a:lnTo>
                    <a:pt x="146" y="2"/>
                  </a:lnTo>
                  <a:lnTo>
                    <a:pt x="143" y="3"/>
                  </a:lnTo>
                  <a:lnTo>
                    <a:pt x="142" y="3"/>
                  </a:lnTo>
                  <a:lnTo>
                    <a:pt x="139" y="3"/>
                  </a:lnTo>
                  <a:lnTo>
                    <a:pt x="137" y="2"/>
                  </a:lnTo>
                  <a:lnTo>
                    <a:pt x="136" y="2"/>
                  </a:lnTo>
                  <a:lnTo>
                    <a:pt x="130" y="6"/>
                  </a:lnTo>
                  <a:lnTo>
                    <a:pt x="128" y="8"/>
                  </a:lnTo>
                  <a:lnTo>
                    <a:pt x="127" y="11"/>
                  </a:lnTo>
                  <a:lnTo>
                    <a:pt x="127" y="17"/>
                  </a:lnTo>
                  <a:lnTo>
                    <a:pt x="124" y="21"/>
                  </a:lnTo>
                  <a:lnTo>
                    <a:pt x="124" y="27"/>
                  </a:lnTo>
                  <a:lnTo>
                    <a:pt x="124" y="29"/>
                  </a:lnTo>
                  <a:lnTo>
                    <a:pt x="121" y="33"/>
                  </a:lnTo>
                  <a:lnTo>
                    <a:pt x="114" y="39"/>
                  </a:lnTo>
                  <a:lnTo>
                    <a:pt x="113" y="44"/>
                  </a:lnTo>
                  <a:lnTo>
                    <a:pt x="111" y="47"/>
                  </a:lnTo>
                  <a:lnTo>
                    <a:pt x="111" y="50"/>
                  </a:lnTo>
                  <a:lnTo>
                    <a:pt x="111" y="53"/>
                  </a:lnTo>
                  <a:lnTo>
                    <a:pt x="110" y="56"/>
                  </a:lnTo>
                  <a:lnTo>
                    <a:pt x="107" y="59"/>
                  </a:lnTo>
                  <a:lnTo>
                    <a:pt x="101" y="60"/>
                  </a:lnTo>
                  <a:lnTo>
                    <a:pt x="96" y="65"/>
                  </a:lnTo>
                  <a:lnTo>
                    <a:pt x="96" y="66"/>
                  </a:lnTo>
                  <a:lnTo>
                    <a:pt x="98" y="69"/>
                  </a:lnTo>
                  <a:lnTo>
                    <a:pt x="96" y="71"/>
                  </a:lnTo>
                  <a:lnTo>
                    <a:pt x="92" y="80"/>
                  </a:lnTo>
                  <a:lnTo>
                    <a:pt x="92" y="81"/>
                  </a:lnTo>
                  <a:lnTo>
                    <a:pt x="90" y="86"/>
                  </a:lnTo>
                  <a:lnTo>
                    <a:pt x="90" y="89"/>
                  </a:lnTo>
                  <a:lnTo>
                    <a:pt x="89" y="92"/>
                  </a:lnTo>
                  <a:lnTo>
                    <a:pt x="86" y="93"/>
                  </a:lnTo>
                  <a:lnTo>
                    <a:pt x="84" y="95"/>
                  </a:lnTo>
                  <a:lnTo>
                    <a:pt x="81" y="98"/>
                  </a:lnTo>
                  <a:lnTo>
                    <a:pt x="80" y="99"/>
                  </a:lnTo>
                  <a:lnTo>
                    <a:pt x="77" y="107"/>
                  </a:lnTo>
                  <a:lnTo>
                    <a:pt x="75" y="110"/>
                  </a:lnTo>
                  <a:lnTo>
                    <a:pt x="66" y="118"/>
                  </a:lnTo>
                  <a:lnTo>
                    <a:pt x="65" y="119"/>
                  </a:lnTo>
                  <a:lnTo>
                    <a:pt x="63" y="124"/>
                  </a:lnTo>
                  <a:lnTo>
                    <a:pt x="63" y="125"/>
                  </a:lnTo>
                  <a:lnTo>
                    <a:pt x="62" y="125"/>
                  </a:lnTo>
                  <a:lnTo>
                    <a:pt x="53" y="121"/>
                  </a:lnTo>
                  <a:lnTo>
                    <a:pt x="51" y="119"/>
                  </a:lnTo>
                  <a:lnTo>
                    <a:pt x="48" y="113"/>
                  </a:lnTo>
                  <a:lnTo>
                    <a:pt x="45" y="113"/>
                  </a:lnTo>
                  <a:lnTo>
                    <a:pt x="44" y="113"/>
                  </a:lnTo>
                  <a:lnTo>
                    <a:pt x="41" y="113"/>
                  </a:lnTo>
                  <a:lnTo>
                    <a:pt x="38" y="111"/>
                  </a:lnTo>
                  <a:lnTo>
                    <a:pt x="35" y="107"/>
                  </a:lnTo>
                  <a:lnTo>
                    <a:pt x="32" y="105"/>
                  </a:lnTo>
                  <a:lnTo>
                    <a:pt x="27" y="104"/>
                  </a:lnTo>
                  <a:lnTo>
                    <a:pt x="11" y="110"/>
                  </a:lnTo>
                  <a:lnTo>
                    <a:pt x="8" y="116"/>
                  </a:lnTo>
                  <a:lnTo>
                    <a:pt x="6" y="124"/>
                  </a:lnTo>
                  <a:lnTo>
                    <a:pt x="6" y="142"/>
                  </a:lnTo>
                  <a:lnTo>
                    <a:pt x="6" y="190"/>
                  </a:lnTo>
                  <a:lnTo>
                    <a:pt x="5" y="238"/>
                  </a:lnTo>
                  <a:lnTo>
                    <a:pt x="5" y="285"/>
                  </a:lnTo>
                  <a:lnTo>
                    <a:pt x="3" y="333"/>
                  </a:lnTo>
                  <a:lnTo>
                    <a:pt x="3" y="381"/>
                  </a:lnTo>
                  <a:lnTo>
                    <a:pt x="2" y="429"/>
                  </a:lnTo>
                  <a:lnTo>
                    <a:pt x="2" y="477"/>
                  </a:lnTo>
                  <a:lnTo>
                    <a:pt x="0" y="525"/>
                  </a:lnTo>
                  <a:lnTo>
                    <a:pt x="0" y="538"/>
                  </a:lnTo>
                  <a:lnTo>
                    <a:pt x="2" y="541"/>
                  </a:lnTo>
                  <a:lnTo>
                    <a:pt x="3" y="539"/>
                  </a:lnTo>
                  <a:lnTo>
                    <a:pt x="5" y="539"/>
                  </a:lnTo>
                  <a:lnTo>
                    <a:pt x="6" y="538"/>
                  </a:lnTo>
                  <a:lnTo>
                    <a:pt x="9" y="538"/>
                  </a:lnTo>
                  <a:lnTo>
                    <a:pt x="12" y="536"/>
                  </a:lnTo>
                  <a:lnTo>
                    <a:pt x="27" y="536"/>
                  </a:lnTo>
                  <a:lnTo>
                    <a:pt x="33" y="534"/>
                  </a:lnTo>
                  <a:lnTo>
                    <a:pt x="39" y="534"/>
                  </a:lnTo>
                  <a:lnTo>
                    <a:pt x="57" y="539"/>
                  </a:lnTo>
                  <a:lnTo>
                    <a:pt x="65" y="536"/>
                  </a:lnTo>
                  <a:lnTo>
                    <a:pt x="65" y="531"/>
                  </a:lnTo>
                  <a:lnTo>
                    <a:pt x="62" y="522"/>
                  </a:lnTo>
                  <a:lnTo>
                    <a:pt x="62" y="518"/>
                  </a:lnTo>
                  <a:lnTo>
                    <a:pt x="63" y="515"/>
                  </a:lnTo>
                  <a:lnTo>
                    <a:pt x="66" y="512"/>
                  </a:lnTo>
                  <a:lnTo>
                    <a:pt x="71" y="509"/>
                  </a:lnTo>
                  <a:lnTo>
                    <a:pt x="75" y="507"/>
                  </a:lnTo>
                  <a:lnTo>
                    <a:pt x="75" y="506"/>
                  </a:lnTo>
                  <a:lnTo>
                    <a:pt x="75" y="504"/>
                  </a:lnTo>
                  <a:lnTo>
                    <a:pt x="77" y="501"/>
                  </a:lnTo>
                  <a:lnTo>
                    <a:pt x="77" y="500"/>
                  </a:lnTo>
                  <a:lnTo>
                    <a:pt x="78" y="498"/>
                  </a:lnTo>
                  <a:lnTo>
                    <a:pt x="80" y="497"/>
                  </a:lnTo>
                  <a:lnTo>
                    <a:pt x="81" y="495"/>
                  </a:lnTo>
                  <a:lnTo>
                    <a:pt x="84" y="495"/>
                  </a:lnTo>
                  <a:lnTo>
                    <a:pt x="84" y="494"/>
                  </a:lnTo>
                  <a:lnTo>
                    <a:pt x="86" y="491"/>
                  </a:lnTo>
                  <a:lnTo>
                    <a:pt x="87" y="489"/>
                  </a:lnTo>
                  <a:lnTo>
                    <a:pt x="87" y="488"/>
                  </a:lnTo>
                  <a:lnTo>
                    <a:pt x="89" y="486"/>
                  </a:lnTo>
                  <a:lnTo>
                    <a:pt x="92" y="486"/>
                  </a:lnTo>
                  <a:lnTo>
                    <a:pt x="95" y="485"/>
                  </a:lnTo>
                  <a:lnTo>
                    <a:pt x="96" y="482"/>
                  </a:lnTo>
                  <a:lnTo>
                    <a:pt x="98" y="477"/>
                  </a:lnTo>
                  <a:lnTo>
                    <a:pt x="96" y="468"/>
                  </a:lnTo>
                  <a:lnTo>
                    <a:pt x="98" y="465"/>
                  </a:lnTo>
                  <a:lnTo>
                    <a:pt x="101" y="464"/>
                  </a:lnTo>
                  <a:lnTo>
                    <a:pt x="102" y="464"/>
                  </a:lnTo>
                  <a:lnTo>
                    <a:pt x="104" y="462"/>
                  </a:lnTo>
                  <a:lnTo>
                    <a:pt x="105" y="462"/>
                  </a:lnTo>
                  <a:lnTo>
                    <a:pt x="107" y="461"/>
                  </a:lnTo>
                  <a:lnTo>
                    <a:pt x="113" y="459"/>
                  </a:lnTo>
                  <a:lnTo>
                    <a:pt x="114" y="459"/>
                  </a:lnTo>
                  <a:lnTo>
                    <a:pt x="114" y="458"/>
                  </a:lnTo>
                  <a:lnTo>
                    <a:pt x="114" y="455"/>
                  </a:lnTo>
                  <a:lnTo>
                    <a:pt x="114" y="453"/>
                  </a:lnTo>
                  <a:lnTo>
                    <a:pt x="116" y="453"/>
                  </a:lnTo>
                  <a:lnTo>
                    <a:pt x="118" y="453"/>
                  </a:lnTo>
                  <a:lnTo>
                    <a:pt x="119" y="453"/>
                  </a:lnTo>
                  <a:lnTo>
                    <a:pt x="121" y="455"/>
                  </a:lnTo>
                  <a:lnTo>
                    <a:pt x="121" y="456"/>
                  </a:lnTo>
                  <a:lnTo>
                    <a:pt x="124" y="459"/>
                  </a:lnTo>
                  <a:lnTo>
                    <a:pt x="127" y="458"/>
                  </a:lnTo>
                  <a:lnTo>
                    <a:pt x="128" y="453"/>
                  </a:lnTo>
                  <a:lnTo>
                    <a:pt x="130" y="453"/>
                  </a:lnTo>
                  <a:lnTo>
                    <a:pt x="130" y="462"/>
                  </a:lnTo>
                  <a:lnTo>
                    <a:pt x="131" y="459"/>
                  </a:lnTo>
                  <a:lnTo>
                    <a:pt x="131" y="458"/>
                  </a:lnTo>
                  <a:lnTo>
                    <a:pt x="131" y="458"/>
                  </a:lnTo>
                  <a:lnTo>
                    <a:pt x="134" y="456"/>
                  </a:lnTo>
                  <a:lnTo>
                    <a:pt x="136" y="456"/>
                  </a:lnTo>
                  <a:lnTo>
                    <a:pt x="136" y="456"/>
                  </a:lnTo>
                  <a:lnTo>
                    <a:pt x="137" y="456"/>
                  </a:lnTo>
                  <a:lnTo>
                    <a:pt x="137" y="456"/>
                  </a:lnTo>
                  <a:lnTo>
                    <a:pt x="137" y="455"/>
                  </a:lnTo>
                  <a:lnTo>
                    <a:pt x="137" y="453"/>
                  </a:lnTo>
                  <a:lnTo>
                    <a:pt x="137" y="453"/>
                  </a:lnTo>
                  <a:lnTo>
                    <a:pt x="139" y="452"/>
                  </a:lnTo>
                  <a:lnTo>
                    <a:pt x="139" y="449"/>
                  </a:lnTo>
                  <a:lnTo>
                    <a:pt x="140" y="449"/>
                  </a:lnTo>
                  <a:lnTo>
                    <a:pt x="145" y="441"/>
                  </a:lnTo>
                  <a:lnTo>
                    <a:pt x="146" y="440"/>
                  </a:lnTo>
                  <a:lnTo>
                    <a:pt x="146" y="440"/>
                  </a:lnTo>
                  <a:lnTo>
                    <a:pt x="149" y="434"/>
                  </a:lnTo>
                  <a:lnTo>
                    <a:pt x="149" y="432"/>
                  </a:lnTo>
                  <a:lnTo>
                    <a:pt x="151" y="432"/>
                  </a:lnTo>
                  <a:lnTo>
                    <a:pt x="151" y="431"/>
                  </a:lnTo>
                  <a:lnTo>
                    <a:pt x="152" y="431"/>
                  </a:lnTo>
                  <a:lnTo>
                    <a:pt x="152" y="431"/>
                  </a:lnTo>
                  <a:lnTo>
                    <a:pt x="152" y="431"/>
                  </a:lnTo>
                  <a:lnTo>
                    <a:pt x="154" y="431"/>
                  </a:lnTo>
                  <a:lnTo>
                    <a:pt x="155" y="431"/>
                  </a:lnTo>
                  <a:lnTo>
                    <a:pt x="155" y="429"/>
                  </a:lnTo>
                  <a:lnTo>
                    <a:pt x="155" y="425"/>
                  </a:lnTo>
                  <a:lnTo>
                    <a:pt x="155" y="423"/>
                  </a:lnTo>
                  <a:lnTo>
                    <a:pt x="158" y="422"/>
                  </a:lnTo>
                  <a:lnTo>
                    <a:pt x="163" y="413"/>
                  </a:lnTo>
                  <a:lnTo>
                    <a:pt x="166" y="410"/>
                  </a:lnTo>
                  <a:lnTo>
                    <a:pt x="164" y="408"/>
                  </a:lnTo>
                  <a:lnTo>
                    <a:pt x="166" y="405"/>
                  </a:lnTo>
                  <a:lnTo>
                    <a:pt x="167" y="404"/>
                  </a:lnTo>
                  <a:lnTo>
                    <a:pt x="169" y="402"/>
                  </a:lnTo>
                  <a:lnTo>
                    <a:pt x="169" y="401"/>
                  </a:lnTo>
                  <a:lnTo>
                    <a:pt x="167" y="401"/>
                  </a:lnTo>
                  <a:lnTo>
                    <a:pt x="166" y="401"/>
                  </a:lnTo>
                  <a:lnTo>
                    <a:pt x="164" y="399"/>
                  </a:lnTo>
                  <a:lnTo>
                    <a:pt x="164" y="398"/>
                  </a:lnTo>
                  <a:lnTo>
                    <a:pt x="166" y="398"/>
                  </a:lnTo>
                  <a:lnTo>
                    <a:pt x="167" y="399"/>
                  </a:lnTo>
                  <a:lnTo>
                    <a:pt x="169" y="398"/>
                  </a:lnTo>
                  <a:lnTo>
                    <a:pt x="170" y="398"/>
                  </a:lnTo>
                  <a:lnTo>
                    <a:pt x="167" y="396"/>
                  </a:lnTo>
                  <a:lnTo>
                    <a:pt x="166" y="396"/>
                  </a:lnTo>
                  <a:lnTo>
                    <a:pt x="170" y="391"/>
                  </a:lnTo>
                  <a:lnTo>
                    <a:pt x="175" y="376"/>
                  </a:lnTo>
                  <a:lnTo>
                    <a:pt x="179" y="375"/>
                  </a:lnTo>
                  <a:lnTo>
                    <a:pt x="179" y="376"/>
                  </a:lnTo>
                  <a:lnTo>
                    <a:pt x="176" y="379"/>
                  </a:lnTo>
                  <a:lnTo>
                    <a:pt x="170" y="404"/>
                  </a:lnTo>
                  <a:lnTo>
                    <a:pt x="170" y="407"/>
                  </a:lnTo>
                  <a:lnTo>
                    <a:pt x="172" y="407"/>
                  </a:lnTo>
                  <a:lnTo>
                    <a:pt x="173" y="405"/>
                  </a:lnTo>
                  <a:lnTo>
                    <a:pt x="175" y="404"/>
                  </a:lnTo>
                  <a:lnTo>
                    <a:pt x="173" y="398"/>
                  </a:lnTo>
                  <a:lnTo>
                    <a:pt x="173" y="394"/>
                  </a:lnTo>
                  <a:lnTo>
                    <a:pt x="175" y="391"/>
                  </a:lnTo>
                  <a:lnTo>
                    <a:pt x="176" y="382"/>
                  </a:lnTo>
                  <a:lnTo>
                    <a:pt x="178" y="381"/>
                  </a:lnTo>
                  <a:lnTo>
                    <a:pt x="179" y="378"/>
                  </a:lnTo>
                  <a:lnTo>
                    <a:pt x="181" y="376"/>
                  </a:lnTo>
                  <a:lnTo>
                    <a:pt x="182" y="361"/>
                  </a:lnTo>
                  <a:lnTo>
                    <a:pt x="182" y="360"/>
                  </a:lnTo>
                  <a:lnTo>
                    <a:pt x="181" y="357"/>
                  </a:lnTo>
                  <a:lnTo>
                    <a:pt x="181" y="354"/>
                  </a:lnTo>
                  <a:lnTo>
                    <a:pt x="181" y="352"/>
                  </a:lnTo>
                  <a:lnTo>
                    <a:pt x="182" y="351"/>
                  </a:lnTo>
                  <a:lnTo>
                    <a:pt x="184" y="349"/>
                  </a:lnTo>
                  <a:lnTo>
                    <a:pt x="184" y="348"/>
                  </a:lnTo>
                  <a:lnTo>
                    <a:pt x="184" y="346"/>
                  </a:lnTo>
                  <a:lnTo>
                    <a:pt x="185" y="345"/>
                  </a:lnTo>
                  <a:lnTo>
                    <a:pt x="187" y="343"/>
                  </a:lnTo>
                  <a:lnTo>
                    <a:pt x="188" y="343"/>
                  </a:lnTo>
                  <a:lnTo>
                    <a:pt x="191" y="343"/>
                  </a:lnTo>
                  <a:lnTo>
                    <a:pt x="191" y="343"/>
                  </a:lnTo>
                  <a:lnTo>
                    <a:pt x="191" y="342"/>
                  </a:lnTo>
                  <a:lnTo>
                    <a:pt x="191" y="340"/>
                  </a:lnTo>
                  <a:lnTo>
                    <a:pt x="190" y="340"/>
                  </a:lnTo>
                  <a:lnTo>
                    <a:pt x="190" y="340"/>
                  </a:lnTo>
                  <a:lnTo>
                    <a:pt x="190" y="337"/>
                  </a:lnTo>
                  <a:lnTo>
                    <a:pt x="185" y="331"/>
                  </a:lnTo>
                  <a:lnTo>
                    <a:pt x="184" y="327"/>
                  </a:lnTo>
                  <a:lnTo>
                    <a:pt x="185" y="324"/>
                  </a:lnTo>
                  <a:lnTo>
                    <a:pt x="187" y="321"/>
                  </a:lnTo>
                  <a:lnTo>
                    <a:pt x="190" y="318"/>
                  </a:lnTo>
                  <a:lnTo>
                    <a:pt x="191" y="315"/>
                  </a:lnTo>
                  <a:lnTo>
                    <a:pt x="194" y="315"/>
                  </a:lnTo>
                  <a:lnTo>
                    <a:pt x="196" y="315"/>
                  </a:lnTo>
                  <a:lnTo>
                    <a:pt x="197" y="313"/>
                  </a:lnTo>
                  <a:lnTo>
                    <a:pt x="197" y="312"/>
                  </a:lnTo>
                  <a:lnTo>
                    <a:pt x="196" y="306"/>
                  </a:lnTo>
                  <a:lnTo>
                    <a:pt x="196" y="300"/>
                  </a:lnTo>
                  <a:lnTo>
                    <a:pt x="194" y="295"/>
                  </a:lnTo>
                  <a:lnTo>
                    <a:pt x="193" y="292"/>
                  </a:lnTo>
                  <a:lnTo>
                    <a:pt x="190" y="289"/>
                  </a:lnTo>
                  <a:lnTo>
                    <a:pt x="185" y="288"/>
                  </a:lnTo>
                  <a:lnTo>
                    <a:pt x="184" y="286"/>
                  </a:lnTo>
                  <a:lnTo>
                    <a:pt x="182" y="283"/>
                  </a:lnTo>
                  <a:lnTo>
                    <a:pt x="182" y="279"/>
                  </a:lnTo>
                  <a:lnTo>
                    <a:pt x="181" y="277"/>
                  </a:lnTo>
                  <a:lnTo>
                    <a:pt x="181" y="273"/>
                  </a:lnTo>
                  <a:lnTo>
                    <a:pt x="179" y="268"/>
                  </a:lnTo>
                  <a:lnTo>
                    <a:pt x="179" y="261"/>
                  </a:lnTo>
                  <a:lnTo>
                    <a:pt x="179" y="256"/>
                  </a:lnTo>
                  <a:lnTo>
                    <a:pt x="181" y="235"/>
                  </a:lnTo>
                  <a:lnTo>
                    <a:pt x="188" y="208"/>
                  </a:lnTo>
                  <a:lnTo>
                    <a:pt x="188" y="205"/>
                  </a:lnTo>
                  <a:lnTo>
                    <a:pt x="191" y="203"/>
                  </a:lnTo>
                  <a:lnTo>
                    <a:pt x="196" y="203"/>
                  </a:lnTo>
                  <a:lnTo>
                    <a:pt x="202" y="203"/>
                  </a:lnTo>
                  <a:lnTo>
                    <a:pt x="203" y="199"/>
                  </a:lnTo>
                  <a:lnTo>
                    <a:pt x="202" y="197"/>
                  </a:lnTo>
                  <a:lnTo>
                    <a:pt x="193" y="196"/>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 name="Freeform 7"/>
            <p:cNvSpPr>
              <a:spLocks noEditPoints="1"/>
            </p:cNvSpPr>
            <p:nvPr/>
          </p:nvSpPr>
          <p:spPr bwMode="auto">
            <a:xfrm>
              <a:off x="7835900" y="1976438"/>
              <a:ext cx="1597025" cy="1400175"/>
            </a:xfrm>
            <a:custGeom>
              <a:avLst/>
              <a:gdLst>
                <a:gd name="T0" fmla="*/ 915 w 1006"/>
                <a:gd name="T1" fmla="*/ 135 h 882"/>
                <a:gd name="T2" fmla="*/ 909 w 1006"/>
                <a:gd name="T3" fmla="*/ 140 h 882"/>
                <a:gd name="T4" fmla="*/ 928 w 1006"/>
                <a:gd name="T5" fmla="*/ 140 h 882"/>
                <a:gd name="T6" fmla="*/ 922 w 1006"/>
                <a:gd name="T7" fmla="*/ 87 h 882"/>
                <a:gd name="T8" fmla="*/ 389 w 1006"/>
                <a:gd name="T9" fmla="*/ 694 h 882"/>
                <a:gd name="T10" fmla="*/ 950 w 1006"/>
                <a:gd name="T11" fmla="*/ 102 h 882"/>
                <a:gd name="T12" fmla="*/ 967 w 1006"/>
                <a:gd name="T13" fmla="*/ 86 h 882"/>
                <a:gd name="T14" fmla="*/ 997 w 1006"/>
                <a:gd name="T15" fmla="*/ 86 h 882"/>
                <a:gd name="T16" fmla="*/ 455 w 1006"/>
                <a:gd name="T17" fmla="*/ 745 h 882"/>
                <a:gd name="T18" fmla="*/ 458 w 1006"/>
                <a:gd name="T19" fmla="*/ 765 h 882"/>
                <a:gd name="T20" fmla="*/ 827 w 1006"/>
                <a:gd name="T21" fmla="*/ 7 h 882"/>
                <a:gd name="T22" fmla="*/ 789 w 1006"/>
                <a:gd name="T23" fmla="*/ 35 h 882"/>
                <a:gd name="T24" fmla="*/ 736 w 1006"/>
                <a:gd name="T25" fmla="*/ 54 h 882"/>
                <a:gd name="T26" fmla="*/ 691 w 1006"/>
                <a:gd name="T27" fmla="*/ 68 h 882"/>
                <a:gd name="T28" fmla="*/ 623 w 1006"/>
                <a:gd name="T29" fmla="*/ 95 h 882"/>
                <a:gd name="T30" fmla="*/ 533 w 1006"/>
                <a:gd name="T31" fmla="*/ 63 h 882"/>
                <a:gd name="T32" fmla="*/ 486 w 1006"/>
                <a:gd name="T33" fmla="*/ 141 h 882"/>
                <a:gd name="T34" fmla="*/ 443 w 1006"/>
                <a:gd name="T35" fmla="*/ 199 h 882"/>
                <a:gd name="T36" fmla="*/ 381 w 1006"/>
                <a:gd name="T37" fmla="*/ 248 h 882"/>
                <a:gd name="T38" fmla="*/ 322 w 1006"/>
                <a:gd name="T39" fmla="*/ 229 h 882"/>
                <a:gd name="T40" fmla="*/ 228 w 1006"/>
                <a:gd name="T41" fmla="*/ 292 h 882"/>
                <a:gd name="T42" fmla="*/ 193 w 1006"/>
                <a:gd name="T43" fmla="*/ 379 h 882"/>
                <a:gd name="T44" fmla="*/ 148 w 1006"/>
                <a:gd name="T45" fmla="*/ 438 h 882"/>
                <a:gd name="T46" fmla="*/ 36 w 1006"/>
                <a:gd name="T47" fmla="*/ 455 h 882"/>
                <a:gd name="T48" fmla="*/ 38 w 1006"/>
                <a:gd name="T49" fmla="*/ 498 h 882"/>
                <a:gd name="T50" fmla="*/ 113 w 1006"/>
                <a:gd name="T51" fmla="*/ 563 h 882"/>
                <a:gd name="T52" fmla="*/ 243 w 1006"/>
                <a:gd name="T53" fmla="*/ 686 h 882"/>
                <a:gd name="T54" fmla="*/ 408 w 1006"/>
                <a:gd name="T55" fmla="*/ 828 h 882"/>
                <a:gd name="T56" fmla="*/ 667 w 1006"/>
                <a:gd name="T57" fmla="*/ 832 h 882"/>
                <a:gd name="T58" fmla="*/ 723 w 1006"/>
                <a:gd name="T59" fmla="*/ 865 h 882"/>
                <a:gd name="T60" fmla="*/ 798 w 1006"/>
                <a:gd name="T61" fmla="*/ 879 h 882"/>
                <a:gd name="T62" fmla="*/ 788 w 1006"/>
                <a:gd name="T63" fmla="*/ 747 h 882"/>
                <a:gd name="T64" fmla="*/ 809 w 1006"/>
                <a:gd name="T65" fmla="*/ 647 h 882"/>
                <a:gd name="T66" fmla="*/ 800 w 1006"/>
                <a:gd name="T67" fmla="*/ 628 h 882"/>
                <a:gd name="T68" fmla="*/ 807 w 1006"/>
                <a:gd name="T69" fmla="*/ 587 h 882"/>
                <a:gd name="T70" fmla="*/ 806 w 1006"/>
                <a:gd name="T71" fmla="*/ 549 h 882"/>
                <a:gd name="T72" fmla="*/ 821 w 1006"/>
                <a:gd name="T73" fmla="*/ 474 h 882"/>
                <a:gd name="T74" fmla="*/ 819 w 1006"/>
                <a:gd name="T75" fmla="*/ 501 h 882"/>
                <a:gd name="T76" fmla="*/ 834 w 1006"/>
                <a:gd name="T77" fmla="*/ 498 h 882"/>
                <a:gd name="T78" fmla="*/ 867 w 1006"/>
                <a:gd name="T79" fmla="*/ 101 h 882"/>
                <a:gd name="T80" fmla="*/ 843 w 1006"/>
                <a:gd name="T81" fmla="*/ 24 h 882"/>
                <a:gd name="T82" fmla="*/ 858 w 1006"/>
                <a:gd name="T83" fmla="*/ 33 h 882"/>
                <a:gd name="T84" fmla="*/ 283 w 1006"/>
                <a:gd name="T85" fmla="*/ 616 h 882"/>
                <a:gd name="T86" fmla="*/ 232 w 1006"/>
                <a:gd name="T87" fmla="*/ 572 h 882"/>
                <a:gd name="T88" fmla="*/ 310 w 1006"/>
                <a:gd name="T89" fmla="*/ 589 h 882"/>
                <a:gd name="T90" fmla="*/ 505 w 1006"/>
                <a:gd name="T91" fmla="*/ 816 h 882"/>
                <a:gd name="T92" fmla="*/ 383 w 1006"/>
                <a:gd name="T93" fmla="*/ 715 h 882"/>
                <a:gd name="T94" fmla="*/ 371 w 1006"/>
                <a:gd name="T95" fmla="*/ 665 h 882"/>
                <a:gd name="T96" fmla="*/ 438 w 1006"/>
                <a:gd name="T97" fmla="*/ 637 h 882"/>
                <a:gd name="T98" fmla="*/ 538 w 1006"/>
                <a:gd name="T99" fmla="*/ 712 h 882"/>
                <a:gd name="T100" fmla="*/ 601 w 1006"/>
                <a:gd name="T101" fmla="*/ 780 h 882"/>
                <a:gd name="T102" fmla="*/ 938 w 1006"/>
                <a:gd name="T103" fmla="*/ 107 h 882"/>
                <a:gd name="T104" fmla="*/ 971 w 1006"/>
                <a:gd name="T105" fmla="*/ 110 h 882"/>
                <a:gd name="T106" fmla="*/ 973 w 1006"/>
                <a:gd name="T107" fmla="*/ 107 h 882"/>
                <a:gd name="T108" fmla="*/ 973 w 1006"/>
                <a:gd name="T109" fmla="*/ 110 h 882"/>
                <a:gd name="T110" fmla="*/ 1000 w 1006"/>
                <a:gd name="T111" fmla="*/ 83 h 882"/>
                <a:gd name="T112" fmla="*/ 985 w 1006"/>
                <a:gd name="T113" fmla="*/ 72 h 882"/>
                <a:gd name="T114" fmla="*/ 950 w 1006"/>
                <a:gd name="T115" fmla="*/ 102 h 882"/>
                <a:gd name="T116" fmla="*/ 944 w 1006"/>
                <a:gd name="T117" fmla="*/ 143 h 882"/>
                <a:gd name="T118" fmla="*/ 935 w 1006"/>
                <a:gd name="T119" fmla="*/ 107 h 882"/>
                <a:gd name="T120" fmla="*/ 971 w 1006"/>
                <a:gd name="T121" fmla="*/ 167 h 882"/>
                <a:gd name="T122" fmla="*/ 956 w 1006"/>
                <a:gd name="T123" fmla="*/ 125 h 882"/>
                <a:gd name="T124" fmla="*/ 959 w 1006"/>
                <a:gd name="T125" fmla="*/ 167 h 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6" h="882">
                  <a:moveTo>
                    <a:pt x="911" y="138"/>
                  </a:moveTo>
                  <a:lnTo>
                    <a:pt x="911" y="138"/>
                  </a:lnTo>
                  <a:lnTo>
                    <a:pt x="912" y="138"/>
                  </a:lnTo>
                  <a:lnTo>
                    <a:pt x="911" y="138"/>
                  </a:lnTo>
                  <a:lnTo>
                    <a:pt x="911" y="138"/>
                  </a:lnTo>
                  <a:close/>
                  <a:moveTo>
                    <a:pt x="914" y="134"/>
                  </a:moveTo>
                  <a:lnTo>
                    <a:pt x="914" y="134"/>
                  </a:lnTo>
                  <a:lnTo>
                    <a:pt x="915" y="134"/>
                  </a:lnTo>
                  <a:lnTo>
                    <a:pt x="914" y="134"/>
                  </a:lnTo>
                  <a:close/>
                  <a:moveTo>
                    <a:pt x="911" y="102"/>
                  </a:moveTo>
                  <a:lnTo>
                    <a:pt x="911" y="102"/>
                  </a:lnTo>
                  <a:lnTo>
                    <a:pt x="911" y="102"/>
                  </a:lnTo>
                  <a:lnTo>
                    <a:pt x="911" y="102"/>
                  </a:lnTo>
                  <a:lnTo>
                    <a:pt x="911" y="102"/>
                  </a:lnTo>
                  <a:lnTo>
                    <a:pt x="911" y="102"/>
                  </a:lnTo>
                  <a:lnTo>
                    <a:pt x="911" y="102"/>
                  </a:lnTo>
                  <a:lnTo>
                    <a:pt x="911" y="102"/>
                  </a:lnTo>
                  <a:lnTo>
                    <a:pt x="911" y="102"/>
                  </a:lnTo>
                  <a:close/>
                  <a:moveTo>
                    <a:pt x="911" y="140"/>
                  </a:moveTo>
                  <a:lnTo>
                    <a:pt x="911" y="140"/>
                  </a:lnTo>
                  <a:lnTo>
                    <a:pt x="911" y="140"/>
                  </a:lnTo>
                  <a:lnTo>
                    <a:pt x="911" y="140"/>
                  </a:lnTo>
                  <a:close/>
                  <a:moveTo>
                    <a:pt x="915" y="135"/>
                  </a:moveTo>
                  <a:lnTo>
                    <a:pt x="915" y="135"/>
                  </a:lnTo>
                  <a:lnTo>
                    <a:pt x="915" y="134"/>
                  </a:lnTo>
                  <a:lnTo>
                    <a:pt x="915" y="135"/>
                  </a:lnTo>
                  <a:close/>
                  <a:moveTo>
                    <a:pt x="915" y="135"/>
                  </a:moveTo>
                  <a:lnTo>
                    <a:pt x="915" y="135"/>
                  </a:lnTo>
                  <a:lnTo>
                    <a:pt x="915" y="134"/>
                  </a:lnTo>
                  <a:lnTo>
                    <a:pt x="915" y="135"/>
                  </a:lnTo>
                  <a:close/>
                  <a:moveTo>
                    <a:pt x="909" y="138"/>
                  </a:moveTo>
                  <a:lnTo>
                    <a:pt x="909" y="140"/>
                  </a:lnTo>
                  <a:lnTo>
                    <a:pt x="909" y="140"/>
                  </a:lnTo>
                  <a:lnTo>
                    <a:pt x="909" y="138"/>
                  </a:lnTo>
                  <a:lnTo>
                    <a:pt x="909" y="138"/>
                  </a:lnTo>
                  <a:close/>
                  <a:moveTo>
                    <a:pt x="908" y="140"/>
                  </a:moveTo>
                  <a:lnTo>
                    <a:pt x="908" y="140"/>
                  </a:lnTo>
                  <a:lnTo>
                    <a:pt x="908" y="140"/>
                  </a:lnTo>
                  <a:lnTo>
                    <a:pt x="908" y="141"/>
                  </a:lnTo>
                  <a:lnTo>
                    <a:pt x="908" y="141"/>
                  </a:lnTo>
                  <a:lnTo>
                    <a:pt x="908" y="141"/>
                  </a:lnTo>
                  <a:lnTo>
                    <a:pt x="908" y="140"/>
                  </a:lnTo>
                  <a:lnTo>
                    <a:pt x="908" y="140"/>
                  </a:lnTo>
                  <a:lnTo>
                    <a:pt x="908" y="140"/>
                  </a:lnTo>
                  <a:close/>
                  <a:moveTo>
                    <a:pt x="908" y="140"/>
                  </a:moveTo>
                  <a:lnTo>
                    <a:pt x="908" y="140"/>
                  </a:lnTo>
                  <a:lnTo>
                    <a:pt x="908" y="138"/>
                  </a:lnTo>
                  <a:lnTo>
                    <a:pt x="908" y="140"/>
                  </a:lnTo>
                  <a:close/>
                  <a:moveTo>
                    <a:pt x="909" y="138"/>
                  </a:moveTo>
                  <a:lnTo>
                    <a:pt x="909" y="138"/>
                  </a:lnTo>
                  <a:lnTo>
                    <a:pt x="909" y="140"/>
                  </a:lnTo>
                  <a:lnTo>
                    <a:pt x="909" y="140"/>
                  </a:lnTo>
                  <a:lnTo>
                    <a:pt x="909" y="140"/>
                  </a:lnTo>
                  <a:lnTo>
                    <a:pt x="909" y="140"/>
                  </a:lnTo>
                  <a:lnTo>
                    <a:pt x="909" y="140"/>
                  </a:lnTo>
                  <a:lnTo>
                    <a:pt x="909" y="138"/>
                  </a:lnTo>
                  <a:lnTo>
                    <a:pt x="909" y="138"/>
                  </a:lnTo>
                  <a:close/>
                  <a:moveTo>
                    <a:pt x="919" y="152"/>
                  </a:moveTo>
                  <a:lnTo>
                    <a:pt x="919" y="152"/>
                  </a:lnTo>
                  <a:lnTo>
                    <a:pt x="919" y="153"/>
                  </a:lnTo>
                  <a:lnTo>
                    <a:pt x="919" y="152"/>
                  </a:lnTo>
                  <a:close/>
                  <a:moveTo>
                    <a:pt x="909" y="138"/>
                  </a:moveTo>
                  <a:lnTo>
                    <a:pt x="909" y="138"/>
                  </a:lnTo>
                  <a:lnTo>
                    <a:pt x="909" y="138"/>
                  </a:lnTo>
                  <a:lnTo>
                    <a:pt x="909" y="137"/>
                  </a:lnTo>
                  <a:lnTo>
                    <a:pt x="909" y="138"/>
                  </a:lnTo>
                  <a:close/>
                  <a:moveTo>
                    <a:pt x="922" y="90"/>
                  </a:moveTo>
                  <a:lnTo>
                    <a:pt x="922" y="90"/>
                  </a:lnTo>
                  <a:lnTo>
                    <a:pt x="922" y="90"/>
                  </a:lnTo>
                  <a:lnTo>
                    <a:pt x="922" y="92"/>
                  </a:lnTo>
                  <a:lnTo>
                    <a:pt x="922" y="92"/>
                  </a:lnTo>
                  <a:lnTo>
                    <a:pt x="922" y="92"/>
                  </a:lnTo>
                  <a:lnTo>
                    <a:pt x="923" y="90"/>
                  </a:lnTo>
                  <a:lnTo>
                    <a:pt x="922" y="90"/>
                  </a:lnTo>
                  <a:lnTo>
                    <a:pt x="922" y="90"/>
                  </a:lnTo>
                  <a:close/>
                  <a:moveTo>
                    <a:pt x="928" y="141"/>
                  </a:moveTo>
                  <a:lnTo>
                    <a:pt x="928" y="141"/>
                  </a:lnTo>
                  <a:lnTo>
                    <a:pt x="928" y="141"/>
                  </a:lnTo>
                  <a:lnTo>
                    <a:pt x="928" y="141"/>
                  </a:lnTo>
                  <a:close/>
                  <a:moveTo>
                    <a:pt x="928" y="140"/>
                  </a:moveTo>
                  <a:lnTo>
                    <a:pt x="928" y="140"/>
                  </a:lnTo>
                  <a:lnTo>
                    <a:pt x="928" y="140"/>
                  </a:lnTo>
                  <a:lnTo>
                    <a:pt x="928" y="140"/>
                  </a:lnTo>
                  <a:lnTo>
                    <a:pt x="928" y="140"/>
                  </a:lnTo>
                  <a:close/>
                  <a:moveTo>
                    <a:pt x="928" y="140"/>
                  </a:moveTo>
                  <a:lnTo>
                    <a:pt x="928" y="140"/>
                  </a:lnTo>
                  <a:lnTo>
                    <a:pt x="928" y="140"/>
                  </a:lnTo>
                  <a:lnTo>
                    <a:pt x="928" y="140"/>
                  </a:lnTo>
                  <a:lnTo>
                    <a:pt x="928" y="140"/>
                  </a:lnTo>
                  <a:close/>
                  <a:moveTo>
                    <a:pt x="929" y="141"/>
                  </a:moveTo>
                  <a:lnTo>
                    <a:pt x="929" y="141"/>
                  </a:lnTo>
                  <a:lnTo>
                    <a:pt x="929" y="141"/>
                  </a:lnTo>
                  <a:lnTo>
                    <a:pt x="929" y="141"/>
                  </a:lnTo>
                  <a:close/>
                  <a:moveTo>
                    <a:pt x="929" y="150"/>
                  </a:moveTo>
                  <a:lnTo>
                    <a:pt x="929" y="150"/>
                  </a:lnTo>
                  <a:lnTo>
                    <a:pt x="929" y="150"/>
                  </a:lnTo>
                  <a:lnTo>
                    <a:pt x="929" y="150"/>
                  </a:lnTo>
                  <a:close/>
                  <a:moveTo>
                    <a:pt x="908" y="138"/>
                  </a:moveTo>
                  <a:lnTo>
                    <a:pt x="908" y="140"/>
                  </a:lnTo>
                  <a:lnTo>
                    <a:pt x="908" y="140"/>
                  </a:lnTo>
                  <a:lnTo>
                    <a:pt x="908" y="138"/>
                  </a:lnTo>
                  <a:close/>
                  <a:moveTo>
                    <a:pt x="919" y="153"/>
                  </a:moveTo>
                  <a:lnTo>
                    <a:pt x="920" y="153"/>
                  </a:lnTo>
                  <a:lnTo>
                    <a:pt x="919" y="153"/>
                  </a:lnTo>
                  <a:lnTo>
                    <a:pt x="919" y="153"/>
                  </a:lnTo>
                  <a:close/>
                  <a:moveTo>
                    <a:pt x="922" y="87"/>
                  </a:moveTo>
                  <a:lnTo>
                    <a:pt x="922" y="87"/>
                  </a:lnTo>
                  <a:lnTo>
                    <a:pt x="922" y="87"/>
                  </a:lnTo>
                  <a:lnTo>
                    <a:pt x="922" y="87"/>
                  </a:lnTo>
                  <a:lnTo>
                    <a:pt x="922" y="87"/>
                  </a:lnTo>
                  <a:lnTo>
                    <a:pt x="922" y="89"/>
                  </a:lnTo>
                  <a:lnTo>
                    <a:pt x="922" y="87"/>
                  </a:lnTo>
                  <a:lnTo>
                    <a:pt x="922" y="87"/>
                  </a:lnTo>
                  <a:lnTo>
                    <a:pt x="922" y="87"/>
                  </a:lnTo>
                  <a:close/>
                  <a:moveTo>
                    <a:pt x="925" y="138"/>
                  </a:moveTo>
                  <a:lnTo>
                    <a:pt x="925" y="138"/>
                  </a:lnTo>
                  <a:lnTo>
                    <a:pt x="923" y="138"/>
                  </a:lnTo>
                  <a:lnTo>
                    <a:pt x="925" y="138"/>
                  </a:lnTo>
                  <a:close/>
                  <a:moveTo>
                    <a:pt x="925" y="146"/>
                  </a:moveTo>
                  <a:lnTo>
                    <a:pt x="925" y="146"/>
                  </a:lnTo>
                  <a:lnTo>
                    <a:pt x="923" y="146"/>
                  </a:lnTo>
                  <a:lnTo>
                    <a:pt x="925" y="146"/>
                  </a:lnTo>
                  <a:lnTo>
                    <a:pt x="925" y="146"/>
                  </a:lnTo>
                  <a:lnTo>
                    <a:pt x="925" y="146"/>
                  </a:lnTo>
                  <a:lnTo>
                    <a:pt x="925" y="146"/>
                  </a:lnTo>
                  <a:lnTo>
                    <a:pt x="925" y="146"/>
                  </a:lnTo>
                  <a:lnTo>
                    <a:pt x="925" y="146"/>
                  </a:lnTo>
                  <a:close/>
                  <a:moveTo>
                    <a:pt x="923" y="144"/>
                  </a:moveTo>
                  <a:lnTo>
                    <a:pt x="923" y="144"/>
                  </a:lnTo>
                  <a:lnTo>
                    <a:pt x="923" y="144"/>
                  </a:lnTo>
                  <a:lnTo>
                    <a:pt x="923" y="144"/>
                  </a:lnTo>
                  <a:lnTo>
                    <a:pt x="923" y="144"/>
                  </a:lnTo>
                  <a:close/>
                  <a:moveTo>
                    <a:pt x="395" y="694"/>
                  </a:moveTo>
                  <a:lnTo>
                    <a:pt x="393" y="692"/>
                  </a:lnTo>
                  <a:lnTo>
                    <a:pt x="389" y="694"/>
                  </a:lnTo>
                  <a:lnTo>
                    <a:pt x="387" y="694"/>
                  </a:lnTo>
                  <a:lnTo>
                    <a:pt x="384" y="692"/>
                  </a:lnTo>
                  <a:lnTo>
                    <a:pt x="380" y="697"/>
                  </a:lnTo>
                  <a:lnTo>
                    <a:pt x="380" y="700"/>
                  </a:lnTo>
                  <a:lnTo>
                    <a:pt x="380" y="701"/>
                  </a:lnTo>
                  <a:lnTo>
                    <a:pt x="381" y="703"/>
                  </a:lnTo>
                  <a:lnTo>
                    <a:pt x="383" y="704"/>
                  </a:lnTo>
                  <a:lnTo>
                    <a:pt x="381" y="704"/>
                  </a:lnTo>
                  <a:lnTo>
                    <a:pt x="378" y="706"/>
                  </a:lnTo>
                  <a:lnTo>
                    <a:pt x="398" y="704"/>
                  </a:lnTo>
                  <a:lnTo>
                    <a:pt x="396" y="697"/>
                  </a:lnTo>
                  <a:lnTo>
                    <a:pt x="395" y="694"/>
                  </a:lnTo>
                  <a:close/>
                  <a:moveTo>
                    <a:pt x="950" y="101"/>
                  </a:moveTo>
                  <a:lnTo>
                    <a:pt x="950" y="101"/>
                  </a:lnTo>
                  <a:lnTo>
                    <a:pt x="950" y="101"/>
                  </a:lnTo>
                  <a:lnTo>
                    <a:pt x="950" y="101"/>
                  </a:lnTo>
                  <a:close/>
                  <a:moveTo>
                    <a:pt x="943" y="107"/>
                  </a:moveTo>
                  <a:lnTo>
                    <a:pt x="943" y="107"/>
                  </a:lnTo>
                  <a:lnTo>
                    <a:pt x="943" y="107"/>
                  </a:lnTo>
                  <a:lnTo>
                    <a:pt x="943" y="107"/>
                  </a:lnTo>
                  <a:close/>
                  <a:moveTo>
                    <a:pt x="950" y="102"/>
                  </a:moveTo>
                  <a:lnTo>
                    <a:pt x="950" y="102"/>
                  </a:lnTo>
                  <a:lnTo>
                    <a:pt x="950" y="102"/>
                  </a:lnTo>
                  <a:lnTo>
                    <a:pt x="950" y="102"/>
                  </a:lnTo>
                  <a:lnTo>
                    <a:pt x="950" y="102"/>
                  </a:lnTo>
                  <a:lnTo>
                    <a:pt x="950" y="102"/>
                  </a:lnTo>
                  <a:lnTo>
                    <a:pt x="950" y="102"/>
                  </a:lnTo>
                  <a:lnTo>
                    <a:pt x="950" y="102"/>
                  </a:lnTo>
                  <a:lnTo>
                    <a:pt x="950" y="102"/>
                  </a:lnTo>
                  <a:close/>
                  <a:moveTo>
                    <a:pt x="949" y="102"/>
                  </a:moveTo>
                  <a:lnTo>
                    <a:pt x="949" y="102"/>
                  </a:lnTo>
                  <a:lnTo>
                    <a:pt x="949" y="102"/>
                  </a:lnTo>
                  <a:lnTo>
                    <a:pt x="949" y="101"/>
                  </a:lnTo>
                  <a:lnTo>
                    <a:pt x="949" y="102"/>
                  </a:lnTo>
                  <a:lnTo>
                    <a:pt x="949" y="101"/>
                  </a:lnTo>
                  <a:lnTo>
                    <a:pt x="949" y="102"/>
                  </a:lnTo>
                  <a:lnTo>
                    <a:pt x="949" y="102"/>
                  </a:lnTo>
                  <a:lnTo>
                    <a:pt x="949" y="102"/>
                  </a:lnTo>
                  <a:close/>
                  <a:moveTo>
                    <a:pt x="944" y="116"/>
                  </a:moveTo>
                  <a:lnTo>
                    <a:pt x="941" y="114"/>
                  </a:lnTo>
                  <a:lnTo>
                    <a:pt x="941" y="117"/>
                  </a:lnTo>
                  <a:lnTo>
                    <a:pt x="944" y="116"/>
                  </a:lnTo>
                  <a:close/>
                  <a:moveTo>
                    <a:pt x="941" y="110"/>
                  </a:moveTo>
                  <a:lnTo>
                    <a:pt x="941" y="110"/>
                  </a:lnTo>
                  <a:lnTo>
                    <a:pt x="940" y="110"/>
                  </a:lnTo>
                  <a:lnTo>
                    <a:pt x="940" y="110"/>
                  </a:lnTo>
                  <a:lnTo>
                    <a:pt x="941" y="110"/>
                  </a:lnTo>
                  <a:close/>
                  <a:moveTo>
                    <a:pt x="967" y="86"/>
                  </a:moveTo>
                  <a:lnTo>
                    <a:pt x="967" y="86"/>
                  </a:lnTo>
                  <a:lnTo>
                    <a:pt x="967" y="86"/>
                  </a:lnTo>
                  <a:lnTo>
                    <a:pt x="967" y="86"/>
                  </a:lnTo>
                  <a:lnTo>
                    <a:pt x="967" y="86"/>
                  </a:lnTo>
                  <a:lnTo>
                    <a:pt x="967" y="86"/>
                  </a:lnTo>
                  <a:lnTo>
                    <a:pt x="967" y="86"/>
                  </a:lnTo>
                  <a:lnTo>
                    <a:pt x="967" y="86"/>
                  </a:lnTo>
                  <a:lnTo>
                    <a:pt x="967" y="86"/>
                  </a:lnTo>
                  <a:close/>
                  <a:moveTo>
                    <a:pt x="958" y="74"/>
                  </a:moveTo>
                  <a:lnTo>
                    <a:pt x="958" y="75"/>
                  </a:lnTo>
                  <a:lnTo>
                    <a:pt x="959" y="77"/>
                  </a:lnTo>
                  <a:lnTo>
                    <a:pt x="958" y="74"/>
                  </a:lnTo>
                  <a:close/>
                  <a:moveTo>
                    <a:pt x="998" y="86"/>
                  </a:moveTo>
                  <a:lnTo>
                    <a:pt x="998" y="86"/>
                  </a:lnTo>
                  <a:lnTo>
                    <a:pt x="997" y="84"/>
                  </a:lnTo>
                  <a:lnTo>
                    <a:pt x="998" y="86"/>
                  </a:lnTo>
                  <a:close/>
                  <a:moveTo>
                    <a:pt x="997" y="83"/>
                  </a:moveTo>
                  <a:lnTo>
                    <a:pt x="997" y="83"/>
                  </a:lnTo>
                  <a:lnTo>
                    <a:pt x="998" y="83"/>
                  </a:lnTo>
                  <a:lnTo>
                    <a:pt x="998" y="83"/>
                  </a:lnTo>
                  <a:lnTo>
                    <a:pt x="997" y="83"/>
                  </a:lnTo>
                  <a:lnTo>
                    <a:pt x="997" y="83"/>
                  </a:lnTo>
                  <a:lnTo>
                    <a:pt x="997" y="83"/>
                  </a:lnTo>
                  <a:lnTo>
                    <a:pt x="997" y="83"/>
                  </a:lnTo>
                  <a:lnTo>
                    <a:pt x="997" y="83"/>
                  </a:lnTo>
                  <a:close/>
                  <a:moveTo>
                    <a:pt x="997" y="86"/>
                  </a:moveTo>
                  <a:lnTo>
                    <a:pt x="997" y="86"/>
                  </a:lnTo>
                  <a:lnTo>
                    <a:pt x="997" y="86"/>
                  </a:lnTo>
                  <a:lnTo>
                    <a:pt x="997" y="86"/>
                  </a:lnTo>
                  <a:lnTo>
                    <a:pt x="997" y="86"/>
                  </a:lnTo>
                  <a:lnTo>
                    <a:pt x="997" y="86"/>
                  </a:lnTo>
                  <a:lnTo>
                    <a:pt x="997" y="86"/>
                  </a:lnTo>
                  <a:lnTo>
                    <a:pt x="997" y="86"/>
                  </a:lnTo>
                  <a:lnTo>
                    <a:pt x="997" y="86"/>
                  </a:lnTo>
                  <a:lnTo>
                    <a:pt x="997" y="84"/>
                  </a:lnTo>
                  <a:lnTo>
                    <a:pt x="997" y="86"/>
                  </a:lnTo>
                  <a:lnTo>
                    <a:pt x="997" y="86"/>
                  </a:lnTo>
                  <a:lnTo>
                    <a:pt x="997" y="86"/>
                  </a:lnTo>
                  <a:close/>
                  <a:moveTo>
                    <a:pt x="940" y="108"/>
                  </a:moveTo>
                  <a:lnTo>
                    <a:pt x="940" y="108"/>
                  </a:lnTo>
                  <a:lnTo>
                    <a:pt x="940" y="110"/>
                  </a:lnTo>
                  <a:lnTo>
                    <a:pt x="940" y="108"/>
                  </a:lnTo>
                  <a:close/>
                  <a:moveTo>
                    <a:pt x="911" y="138"/>
                  </a:moveTo>
                  <a:lnTo>
                    <a:pt x="911" y="138"/>
                  </a:lnTo>
                  <a:lnTo>
                    <a:pt x="911" y="138"/>
                  </a:lnTo>
                  <a:lnTo>
                    <a:pt x="911" y="138"/>
                  </a:lnTo>
                  <a:lnTo>
                    <a:pt x="911" y="138"/>
                  </a:lnTo>
                  <a:close/>
                  <a:moveTo>
                    <a:pt x="905" y="137"/>
                  </a:moveTo>
                  <a:lnTo>
                    <a:pt x="905" y="137"/>
                  </a:lnTo>
                  <a:lnTo>
                    <a:pt x="905" y="138"/>
                  </a:lnTo>
                  <a:lnTo>
                    <a:pt x="905" y="138"/>
                  </a:lnTo>
                  <a:lnTo>
                    <a:pt x="905" y="137"/>
                  </a:lnTo>
                  <a:lnTo>
                    <a:pt x="905" y="137"/>
                  </a:lnTo>
                  <a:lnTo>
                    <a:pt x="905" y="137"/>
                  </a:lnTo>
                  <a:close/>
                  <a:moveTo>
                    <a:pt x="464" y="750"/>
                  </a:moveTo>
                  <a:lnTo>
                    <a:pt x="464" y="747"/>
                  </a:lnTo>
                  <a:lnTo>
                    <a:pt x="462" y="747"/>
                  </a:lnTo>
                  <a:lnTo>
                    <a:pt x="461" y="747"/>
                  </a:lnTo>
                  <a:lnTo>
                    <a:pt x="458" y="745"/>
                  </a:lnTo>
                  <a:lnTo>
                    <a:pt x="455" y="745"/>
                  </a:lnTo>
                  <a:lnTo>
                    <a:pt x="452" y="745"/>
                  </a:lnTo>
                  <a:lnTo>
                    <a:pt x="450" y="745"/>
                  </a:lnTo>
                  <a:lnTo>
                    <a:pt x="447" y="744"/>
                  </a:lnTo>
                  <a:lnTo>
                    <a:pt x="446" y="741"/>
                  </a:lnTo>
                  <a:lnTo>
                    <a:pt x="446" y="736"/>
                  </a:lnTo>
                  <a:lnTo>
                    <a:pt x="446" y="733"/>
                  </a:lnTo>
                  <a:lnTo>
                    <a:pt x="444" y="732"/>
                  </a:lnTo>
                  <a:lnTo>
                    <a:pt x="441" y="730"/>
                  </a:lnTo>
                  <a:lnTo>
                    <a:pt x="440" y="729"/>
                  </a:lnTo>
                  <a:lnTo>
                    <a:pt x="438" y="727"/>
                  </a:lnTo>
                  <a:lnTo>
                    <a:pt x="437" y="727"/>
                  </a:lnTo>
                  <a:lnTo>
                    <a:pt x="434" y="727"/>
                  </a:lnTo>
                  <a:lnTo>
                    <a:pt x="425" y="729"/>
                  </a:lnTo>
                  <a:lnTo>
                    <a:pt x="422" y="730"/>
                  </a:lnTo>
                  <a:lnTo>
                    <a:pt x="419" y="733"/>
                  </a:lnTo>
                  <a:lnTo>
                    <a:pt x="416" y="742"/>
                  </a:lnTo>
                  <a:lnTo>
                    <a:pt x="414" y="745"/>
                  </a:lnTo>
                  <a:lnTo>
                    <a:pt x="422" y="748"/>
                  </a:lnTo>
                  <a:lnTo>
                    <a:pt x="426" y="750"/>
                  </a:lnTo>
                  <a:lnTo>
                    <a:pt x="429" y="750"/>
                  </a:lnTo>
                  <a:lnTo>
                    <a:pt x="435" y="748"/>
                  </a:lnTo>
                  <a:lnTo>
                    <a:pt x="440" y="747"/>
                  </a:lnTo>
                  <a:lnTo>
                    <a:pt x="444" y="750"/>
                  </a:lnTo>
                  <a:lnTo>
                    <a:pt x="449" y="762"/>
                  </a:lnTo>
                  <a:lnTo>
                    <a:pt x="453" y="763"/>
                  </a:lnTo>
                  <a:lnTo>
                    <a:pt x="455" y="763"/>
                  </a:lnTo>
                  <a:lnTo>
                    <a:pt x="458" y="765"/>
                  </a:lnTo>
                  <a:lnTo>
                    <a:pt x="459" y="765"/>
                  </a:lnTo>
                  <a:lnTo>
                    <a:pt x="459" y="763"/>
                  </a:lnTo>
                  <a:lnTo>
                    <a:pt x="462" y="762"/>
                  </a:lnTo>
                  <a:lnTo>
                    <a:pt x="462" y="762"/>
                  </a:lnTo>
                  <a:lnTo>
                    <a:pt x="465" y="760"/>
                  </a:lnTo>
                  <a:lnTo>
                    <a:pt x="468" y="759"/>
                  </a:lnTo>
                  <a:lnTo>
                    <a:pt x="468" y="756"/>
                  </a:lnTo>
                  <a:lnTo>
                    <a:pt x="467" y="753"/>
                  </a:lnTo>
                  <a:lnTo>
                    <a:pt x="464" y="750"/>
                  </a:lnTo>
                  <a:close/>
                  <a:moveTo>
                    <a:pt x="873" y="4"/>
                  </a:moveTo>
                  <a:lnTo>
                    <a:pt x="872" y="4"/>
                  </a:lnTo>
                  <a:lnTo>
                    <a:pt x="866" y="7"/>
                  </a:lnTo>
                  <a:lnTo>
                    <a:pt x="857" y="7"/>
                  </a:lnTo>
                  <a:lnTo>
                    <a:pt x="857" y="7"/>
                  </a:lnTo>
                  <a:lnTo>
                    <a:pt x="854" y="7"/>
                  </a:lnTo>
                  <a:lnTo>
                    <a:pt x="852" y="6"/>
                  </a:lnTo>
                  <a:lnTo>
                    <a:pt x="852" y="4"/>
                  </a:lnTo>
                  <a:lnTo>
                    <a:pt x="855" y="4"/>
                  </a:lnTo>
                  <a:lnTo>
                    <a:pt x="846" y="3"/>
                  </a:lnTo>
                  <a:lnTo>
                    <a:pt x="843" y="4"/>
                  </a:lnTo>
                  <a:lnTo>
                    <a:pt x="840" y="6"/>
                  </a:lnTo>
                  <a:lnTo>
                    <a:pt x="839" y="3"/>
                  </a:lnTo>
                  <a:lnTo>
                    <a:pt x="837" y="3"/>
                  </a:lnTo>
                  <a:lnTo>
                    <a:pt x="834" y="1"/>
                  </a:lnTo>
                  <a:lnTo>
                    <a:pt x="831" y="0"/>
                  </a:lnTo>
                  <a:lnTo>
                    <a:pt x="830" y="3"/>
                  </a:lnTo>
                  <a:lnTo>
                    <a:pt x="827" y="7"/>
                  </a:lnTo>
                  <a:lnTo>
                    <a:pt x="824" y="9"/>
                  </a:lnTo>
                  <a:lnTo>
                    <a:pt x="819" y="10"/>
                  </a:lnTo>
                  <a:lnTo>
                    <a:pt x="816" y="9"/>
                  </a:lnTo>
                  <a:lnTo>
                    <a:pt x="815" y="6"/>
                  </a:lnTo>
                  <a:lnTo>
                    <a:pt x="813" y="4"/>
                  </a:lnTo>
                  <a:lnTo>
                    <a:pt x="810" y="4"/>
                  </a:lnTo>
                  <a:lnTo>
                    <a:pt x="809" y="4"/>
                  </a:lnTo>
                  <a:lnTo>
                    <a:pt x="807" y="6"/>
                  </a:lnTo>
                  <a:lnTo>
                    <a:pt x="809" y="7"/>
                  </a:lnTo>
                  <a:lnTo>
                    <a:pt x="809" y="9"/>
                  </a:lnTo>
                  <a:lnTo>
                    <a:pt x="809" y="10"/>
                  </a:lnTo>
                  <a:lnTo>
                    <a:pt x="809" y="13"/>
                  </a:lnTo>
                  <a:lnTo>
                    <a:pt x="806" y="12"/>
                  </a:lnTo>
                  <a:lnTo>
                    <a:pt x="806" y="13"/>
                  </a:lnTo>
                  <a:lnTo>
                    <a:pt x="806" y="15"/>
                  </a:lnTo>
                  <a:lnTo>
                    <a:pt x="806" y="18"/>
                  </a:lnTo>
                  <a:lnTo>
                    <a:pt x="804" y="18"/>
                  </a:lnTo>
                  <a:lnTo>
                    <a:pt x="801" y="16"/>
                  </a:lnTo>
                  <a:lnTo>
                    <a:pt x="803" y="18"/>
                  </a:lnTo>
                  <a:lnTo>
                    <a:pt x="803" y="20"/>
                  </a:lnTo>
                  <a:lnTo>
                    <a:pt x="803" y="20"/>
                  </a:lnTo>
                  <a:lnTo>
                    <a:pt x="801" y="21"/>
                  </a:lnTo>
                  <a:lnTo>
                    <a:pt x="795" y="26"/>
                  </a:lnTo>
                  <a:lnTo>
                    <a:pt x="791" y="27"/>
                  </a:lnTo>
                  <a:lnTo>
                    <a:pt x="791" y="29"/>
                  </a:lnTo>
                  <a:lnTo>
                    <a:pt x="791" y="32"/>
                  </a:lnTo>
                  <a:lnTo>
                    <a:pt x="789" y="35"/>
                  </a:lnTo>
                  <a:lnTo>
                    <a:pt x="788" y="35"/>
                  </a:lnTo>
                  <a:lnTo>
                    <a:pt x="786" y="33"/>
                  </a:lnTo>
                  <a:lnTo>
                    <a:pt x="783" y="32"/>
                  </a:lnTo>
                  <a:lnTo>
                    <a:pt x="779" y="32"/>
                  </a:lnTo>
                  <a:lnTo>
                    <a:pt x="774" y="33"/>
                  </a:lnTo>
                  <a:lnTo>
                    <a:pt x="771" y="35"/>
                  </a:lnTo>
                  <a:lnTo>
                    <a:pt x="769" y="38"/>
                  </a:lnTo>
                  <a:lnTo>
                    <a:pt x="772" y="42"/>
                  </a:lnTo>
                  <a:lnTo>
                    <a:pt x="771" y="42"/>
                  </a:lnTo>
                  <a:lnTo>
                    <a:pt x="769" y="41"/>
                  </a:lnTo>
                  <a:lnTo>
                    <a:pt x="768" y="41"/>
                  </a:lnTo>
                  <a:lnTo>
                    <a:pt x="766" y="41"/>
                  </a:lnTo>
                  <a:lnTo>
                    <a:pt x="763" y="41"/>
                  </a:lnTo>
                  <a:lnTo>
                    <a:pt x="765" y="44"/>
                  </a:lnTo>
                  <a:lnTo>
                    <a:pt x="760" y="45"/>
                  </a:lnTo>
                  <a:lnTo>
                    <a:pt x="750" y="47"/>
                  </a:lnTo>
                  <a:lnTo>
                    <a:pt x="751" y="50"/>
                  </a:lnTo>
                  <a:lnTo>
                    <a:pt x="751" y="50"/>
                  </a:lnTo>
                  <a:lnTo>
                    <a:pt x="753" y="51"/>
                  </a:lnTo>
                  <a:lnTo>
                    <a:pt x="750" y="51"/>
                  </a:lnTo>
                  <a:lnTo>
                    <a:pt x="745" y="53"/>
                  </a:lnTo>
                  <a:lnTo>
                    <a:pt x="742" y="54"/>
                  </a:lnTo>
                  <a:lnTo>
                    <a:pt x="741" y="57"/>
                  </a:lnTo>
                  <a:lnTo>
                    <a:pt x="739" y="56"/>
                  </a:lnTo>
                  <a:lnTo>
                    <a:pt x="738" y="56"/>
                  </a:lnTo>
                  <a:lnTo>
                    <a:pt x="738" y="56"/>
                  </a:lnTo>
                  <a:lnTo>
                    <a:pt x="736" y="54"/>
                  </a:lnTo>
                  <a:lnTo>
                    <a:pt x="738" y="56"/>
                  </a:lnTo>
                  <a:lnTo>
                    <a:pt x="738" y="57"/>
                  </a:lnTo>
                  <a:lnTo>
                    <a:pt x="735" y="57"/>
                  </a:lnTo>
                  <a:lnTo>
                    <a:pt x="732" y="54"/>
                  </a:lnTo>
                  <a:lnTo>
                    <a:pt x="729" y="53"/>
                  </a:lnTo>
                  <a:lnTo>
                    <a:pt x="729" y="57"/>
                  </a:lnTo>
                  <a:lnTo>
                    <a:pt x="729" y="59"/>
                  </a:lnTo>
                  <a:lnTo>
                    <a:pt x="730" y="60"/>
                  </a:lnTo>
                  <a:lnTo>
                    <a:pt x="711" y="63"/>
                  </a:lnTo>
                  <a:lnTo>
                    <a:pt x="706" y="63"/>
                  </a:lnTo>
                  <a:lnTo>
                    <a:pt x="706" y="62"/>
                  </a:lnTo>
                  <a:lnTo>
                    <a:pt x="705" y="60"/>
                  </a:lnTo>
                  <a:lnTo>
                    <a:pt x="702" y="60"/>
                  </a:lnTo>
                  <a:lnTo>
                    <a:pt x="700" y="60"/>
                  </a:lnTo>
                  <a:lnTo>
                    <a:pt x="699" y="60"/>
                  </a:lnTo>
                  <a:lnTo>
                    <a:pt x="699" y="59"/>
                  </a:lnTo>
                  <a:lnTo>
                    <a:pt x="694" y="57"/>
                  </a:lnTo>
                  <a:lnTo>
                    <a:pt x="693" y="57"/>
                  </a:lnTo>
                  <a:lnTo>
                    <a:pt x="691" y="59"/>
                  </a:lnTo>
                  <a:lnTo>
                    <a:pt x="693" y="63"/>
                  </a:lnTo>
                  <a:lnTo>
                    <a:pt x="694" y="65"/>
                  </a:lnTo>
                  <a:lnTo>
                    <a:pt x="696" y="66"/>
                  </a:lnTo>
                  <a:lnTo>
                    <a:pt x="696" y="68"/>
                  </a:lnTo>
                  <a:lnTo>
                    <a:pt x="696" y="69"/>
                  </a:lnTo>
                  <a:lnTo>
                    <a:pt x="694" y="69"/>
                  </a:lnTo>
                  <a:lnTo>
                    <a:pt x="693" y="69"/>
                  </a:lnTo>
                  <a:lnTo>
                    <a:pt x="691" y="68"/>
                  </a:lnTo>
                  <a:lnTo>
                    <a:pt x="690" y="69"/>
                  </a:lnTo>
                  <a:lnTo>
                    <a:pt x="688" y="69"/>
                  </a:lnTo>
                  <a:lnTo>
                    <a:pt x="688" y="71"/>
                  </a:lnTo>
                  <a:lnTo>
                    <a:pt x="687" y="72"/>
                  </a:lnTo>
                  <a:lnTo>
                    <a:pt x="682" y="74"/>
                  </a:lnTo>
                  <a:lnTo>
                    <a:pt x="679" y="74"/>
                  </a:lnTo>
                  <a:lnTo>
                    <a:pt x="678" y="72"/>
                  </a:lnTo>
                  <a:lnTo>
                    <a:pt x="672" y="68"/>
                  </a:lnTo>
                  <a:lnTo>
                    <a:pt x="670" y="66"/>
                  </a:lnTo>
                  <a:lnTo>
                    <a:pt x="669" y="66"/>
                  </a:lnTo>
                  <a:lnTo>
                    <a:pt x="666" y="65"/>
                  </a:lnTo>
                  <a:lnTo>
                    <a:pt x="663" y="66"/>
                  </a:lnTo>
                  <a:lnTo>
                    <a:pt x="663" y="68"/>
                  </a:lnTo>
                  <a:lnTo>
                    <a:pt x="664" y="77"/>
                  </a:lnTo>
                  <a:lnTo>
                    <a:pt x="663" y="81"/>
                  </a:lnTo>
                  <a:lnTo>
                    <a:pt x="660" y="84"/>
                  </a:lnTo>
                  <a:lnTo>
                    <a:pt x="657" y="84"/>
                  </a:lnTo>
                  <a:lnTo>
                    <a:pt x="652" y="83"/>
                  </a:lnTo>
                  <a:lnTo>
                    <a:pt x="649" y="83"/>
                  </a:lnTo>
                  <a:lnTo>
                    <a:pt x="648" y="83"/>
                  </a:lnTo>
                  <a:lnTo>
                    <a:pt x="646" y="77"/>
                  </a:lnTo>
                  <a:lnTo>
                    <a:pt x="645" y="75"/>
                  </a:lnTo>
                  <a:lnTo>
                    <a:pt x="642" y="80"/>
                  </a:lnTo>
                  <a:lnTo>
                    <a:pt x="639" y="84"/>
                  </a:lnTo>
                  <a:lnTo>
                    <a:pt x="636" y="89"/>
                  </a:lnTo>
                  <a:lnTo>
                    <a:pt x="628" y="92"/>
                  </a:lnTo>
                  <a:lnTo>
                    <a:pt x="623" y="95"/>
                  </a:lnTo>
                  <a:lnTo>
                    <a:pt x="622" y="96"/>
                  </a:lnTo>
                  <a:lnTo>
                    <a:pt x="619" y="96"/>
                  </a:lnTo>
                  <a:lnTo>
                    <a:pt x="616" y="93"/>
                  </a:lnTo>
                  <a:lnTo>
                    <a:pt x="614" y="93"/>
                  </a:lnTo>
                  <a:lnTo>
                    <a:pt x="611" y="93"/>
                  </a:lnTo>
                  <a:lnTo>
                    <a:pt x="611" y="90"/>
                  </a:lnTo>
                  <a:lnTo>
                    <a:pt x="611" y="89"/>
                  </a:lnTo>
                  <a:lnTo>
                    <a:pt x="598" y="89"/>
                  </a:lnTo>
                  <a:lnTo>
                    <a:pt x="593" y="89"/>
                  </a:lnTo>
                  <a:lnTo>
                    <a:pt x="586" y="86"/>
                  </a:lnTo>
                  <a:lnTo>
                    <a:pt x="581" y="86"/>
                  </a:lnTo>
                  <a:lnTo>
                    <a:pt x="578" y="87"/>
                  </a:lnTo>
                  <a:lnTo>
                    <a:pt x="574" y="81"/>
                  </a:lnTo>
                  <a:lnTo>
                    <a:pt x="572" y="78"/>
                  </a:lnTo>
                  <a:lnTo>
                    <a:pt x="568" y="75"/>
                  </a:lnTo>
                  <a:lnTo>
                    <a:pt x="568" y="72"/>
                  </a:lnTo>
                  <a:lnTo>
                    <a:pt x="568" y="69"/>
                  </a:lnTo>
                  <a:lnTo>
                    <a:pt x="563" y="69"/>
                  </a:lnTo>
                  <a:lnTo>
                    <a:pt x="563" y="69"/>
                  </a:lnTo>
                  <a:lnTo>
                    <a:pt x="565" y="68"/>
                  </a:lnTo>
                  <a:lnTo>
                    <a:pt x="566" y="66"/>
                  </a:lnTo>
                  <a:lnTo>
                    <a:pt x="562" y="62"/>
                  </a:lnTo>
                  <a:lnTo>
                    <a:pt x="557" y="59"/>
                  </a:lnTo>
                  <a:lnTo>
                    <a:pt x="553" y="57"/>
                  </a:lnTo>
                  <a:lnTo>
                    <a:pt x="548" y="59"/>
                  </a:lnTo>
                  <a:lnTo>
                    <a:pt x="536" y="62"/>
                  </a:lnTo>
                  <a:lnTo>
                    <a:pt x="533" y="63"/>
                  </a:lnTo>
                  <a:lnTo>
                    <a:pt x="524" y="72"/>
                  </a:lnTo>
                  <a:lnTo>
                    <a:pt x="521" y="75"/>
                  </a:lnTo>
                  <a:lnTo>
                    <a:pt x="517" y="78"/>
                  </a:lnTo>
                  <a:lnTo>
                    <a:pt x="515" y="80"/>
                  </a:lnTo>
                  <a:lnTo>
                    <a:pt x="514" y="84"/>
                  </a:lnTo>
                  <a:lnTo>
                    <a:pt x="512" y="92"/>
                  </a:lnTo>
                  <a:lnTo>
                    <a:pt x="512" y="92"/>
                  </a:lnTo>
                  <a:lnTo>
                    <a:pt x="511" y="93"/>
                  </a:lnTo>
                  <a:lnTo>
                    <a:pt x="508" y="93"/>
                  </a:lnTo>
                  <a:lnTo>
                    <a:pt x="509" y="96"/>
                  </a:lnTo>
                  <a:lnTo>
                    <a:pt x="515" y="99"/>
                  </a:lnTo>
                  <a:lnTo>
                    <a:pt x="511" y="104"/>
                  </a:lnTo>
                  <a:lnTo>
                    <a:pt x="509" y="105"/>
                  </a:lnTo>
                  <a:lnTo>
                    <a:pt x="515" y="105"/>
                  </a:lnTo>
                  <a:lnTo>
                    <a:pt x="514" y="108"/>
                  </a:lnTo>
                  <a:lnTo>
                    <a:pt x="508" y="116"/>
                  </a:lnTo>
                  <a:lnTo>
                    <a:pt x="503" y="119"/>
                  </a:lnTo>
                  <a:lnTo>
                    <a:pt x="500" y="116"/>
                  </a:lnTo>
                  <a:lnTo>
                    <a:pt x="496" y="113"/>
                  </a:lnTo>
                  <a:lnTo>
                    <a:pt x="493" y="111"/>
                  </a:lnTo>
                  <a:lnTo>
                    <a:pt x="491" y="114"/>
                  </a:lnTo>
                  <a:lnTo>
                    <a:pt x="491" y="120"/>
                  </a:lnTo>
                  <a:lnTo>
                    <a:pt x="491" y="131"/>
                  </a:lnTo>
                  <a:lnTo>
                    <a:pt x="489" y="132"/>
                  </a:lnTo>
                  <a:lnTo>
                    <a:pt x="485" y="137"/>
                  </a:lnTo>
                  <a:lnTo>
                    <a:pt x="485" y="138"/>
                  </a:lnTo>
                  <a:lnTo>
                    <a:pt x="486" y="141"/>
                  </a:lnTo>
                  <a:lnTo>
                    <a:pt x="486" y="143"/>
                  </a:lnTo>
                  <a:lnTo>
                    <a:pt x="480" y="147"/>
                  </a:lnTo>
                  <a:lnTo>
                    <a:pt x="483" y="149"/>
                  </a:lnTo>
                  <a:lnTo>
                    <a:pt x="488" y="152"/>
                  </a:lnTo>
                  <a:lnTo>
                    <a:pt x="491" y="156"/>
                  </a:lnTo>
                  <a:lnTo>
                    <a:pt x="491" y="161"/>
                  </a:lnTo>
                  <a:lnTo>
                    <a:pt x="489" y="164"/>
                  </a:lnTo>
                  <a:lnTo>
                    <a:pt x="485" y="167"/>
                  </a:lnTo>
                  <a:lnTo>
                    <a:pt x="480" y="169"/>
                  </a:lnTo>
                  <a:lnTo>
                    <a:pt x="476" y="170"/>
                  </a:lnTo>
                  <a:lnTo>
                    <a:pt x="468" y="170"/>
                  </a:lnTo>
                  <a:lnTo>
                    <a:pt x="465" y="172"/>
                  </a:lnTo>
                  <a:lnTo>
                    <a:pt x="461" y="175"/>
                  </a:lnTo>
                  <a:lnTo>
                    <a:pt x="459" y="175"/>
                  </a:lnTo>
                  <a:lnTo>
                    <a:pt x="458" y="176"/>
                  </a:lnTo>
                  <a:lnTo>
                    <a:pt x="458" y="178"/>
                  </a:lnTo>
                  <a:lnTo>
                    <a:pt x="456" y="179"/>
                  </a:lnTo>
                  <a:lnTo>
                    <a:pt x="456" y="181"/>
                  </a:lnTo>
                  <a:lnTo>
                    <a:pt x="455" y="181"/>
                  </a:lnTo>
                  <a:lnTo>
                    <a:pt x="455" y="181"/>
                  </a:lnTo>
                  <a:lnTo>
                    <a:pt x="452" y="181"/>
                  </a:lnTo>
                  <a:lnTo>
                    <a:pt x="452" y="181"/>
                  </a:lnTo>
                  <a:lnTo>
                    <a:pt x="449" y="184"/>
                  </a:lnTo>
                  <a:lnTo>
                    <a:pt x="447" y="187"/>
                  </a:lnTo>
                  <a:lnTo>
                    <a:pt x="446" y="190"/>
                  </a:lnTo>
                  <a:lnTo>
                    <a:pt x="444" y="196"/>
                  </a:lnTo>
                  <a:lnTo>
                    <a:pt x="443" y="199"/>
                  </a:lnTo>
                  <a:lnTo>
                    <a:pt x="441" y="203"/>
                  </a:lnTo>
                  <a:lnTo>
                    <a:pt x="438" y="206"/>
                  </a:lnTo>
                  <a:lnTo>
                    <a:pt x="434" y="211"/>
                  </a:lnTo>
                  <a:lnTo>
                    <a:pt x="431" y="212"/>
                  </a:lnTo>
                  <a:lnTo>
                    <a:pt x="423" y="215"/>
                  </a:lnTo>
                  <a:lnTo>
                    <a:pt x="423" y="218"/>
                  </a:lnTo>
                  <a:lnTo>
                    <a:pt x="422" y="221"/>
                  </a:lnTo>
                  <a:lnTo>
                    <a:pt x="420" y="224"/>
                  </a:lnTo>
                  <a:lnTo>
                    <a:pt x="417" y="226"/>
                  </a:lnTo>
                  <a:lnTo>
                    <a:pt x="413" y="226"/>
                  </a:lnTo>
                  <a:lnTo>
                    <a:pt x="408" y="227"/>
                  </a:lnTo>
                  <a:lnTo>
                    <a:pt x="407" y="230"/>
                  </a:lnTo>
                  <a:lnTo>
                    <a:pt x="404" y="233"/>
                  </a:lnTo>
                  <a:lnTo>
                    <a:pt x="398" y="235"/>
                  </a:lnTo>
                  <a:lnTo>
                    <a:pt x="398" y="238"/>
                  </a:lnTo>
                  <a:lnTo>
                    <a:pt x="398" y="238"/>
                  </a:lnTo>
                  <a:lnTo>
                    <a:pt x="398" y="238"/>
                  </a:lnTo>
                  <a:lnTo>
                    <a:pt x="396" y="238"/>
                  </a:lnTo>
                  <a:lnTo>
                    <a:pt x="398" y="239"/>
                  </a:lnTo>
                  <a:lnTo>
                    <a:pt x="396" y="239"/>
                  </a:lnTo>
                  <a:lnTo>
                    <a:pt x="395" y="239"/>
                  </a:lnTo>
                  <a:lnTo>
                    <a:pt x="390" y="242"/>
                  </a:lnTo>
                  <a:lnTo>
                    <a:pt x="387" y="244"/>
                  </a:lnTo>
                  <a:lnTo>
                    <a:pt x="384" y="244"/>
                  </a:lnTo>
                  <a:lnTo>
                    <a:pt x="383" y="244"/>
                  </a:lnTo>
                  <a:lnTo>
                    <a:pt x="381" y="244"/>
                  </a:lnTo>
                  <a:lnTo>
                    <a:pt x="381" y="248"/>
                  </a:lnTo>
                  <a:lnTo>
                    <a:pt x="380" y="256"/>
                  </a:lnTo>
                  <a:lnTo>
                    <a:pt x="380" y="259"/>
                  </a:lnTo>
                  <a:lnTo>
                    <a:pt x="380" y="260"/>
                  </a:lnTo>
                  <a:lnTo>
                    <a:pt x="383" y="262"/>
                  </a:lnTo>
                  <a:lnTo>
                    <a:pt x="384" y="263"/>
                  </a:lnTo>
                  <a:lnTo>
                    <a:pt x="384" y="268"/>
                  </a:lnTo>
                  <a:lnTo>
                    <a:pt x="383" y="271"/>
                  </a:lnTo>
                  <a:lnTo>
                    <a:pt x="381" y="272"/>
                  </a:lnTo>
                  <a:lnTo>
                    <a:pt x="380" y="272"/>
                  </a:lnTo>
                  <a:lnTo>
                    <a:pt x="377" y="269"/>
                  </a:lnTo>
                  <a:lnTo>
                    <a:pt x="374" y="269"/>
                  </a:lnTo>
                  <a:lnTo>
                    <a:pt x="369" y="269"/>
                  </a:lnTo>
                  <a:lnTo>
                    <a:pt x="365" y="268"/>
                  </a:lnTo>
                  <a:lnTo>
                    <a:pt x="360" y="265"/>
                  </a:lnTo>
                  <a:lnTo>
                    <a:pt x="359" y="260"/>
                  </a:lnTo>
                  <a:lnTo>
                    <a:pt x="356" y="257"/>
                  </a:lnTo>
                  <a:lnTo>
                    <a:pt x="351" y="256"/>
                  </a:lnTo>
                  <a:lnTo>
                    <a:pt x="349" y="256"/>
                  </a:lnTo>
                  <a:lnTo>
                    <a:pt x="346" y="257"/>
                  </a:lnTo>
                  <a:lnTo>
                    <a:pt x="345" y="257"/>
                  </a:lnTo>
                  <a:lnTo>
                    <a:pt x="342" y="256"/>
                  </a:lnTo>
                  <a:lnTo>
                    <a:pt x="340" y="256"/>
                  </a:lnTo>
                  <a:lnTo>
                    <a:pt x="336" y="250"/>
                  </a:lnTo>
                  <a:lnTo>
                    <a:pt x="322" y="241"/>
                  </a:lnTo>
                  <a:lnTo>
                    <a:pt x="321" y="235"/>
                  </a:lnTo>
                  <a:lnTo>
                    <a:pt x="322" y="230"/>
                  </a:lnTo>
                  <a:lnTo>
                    <a:pt x="322" y="229"/>
                  </a:lnTo>
                  <a:lnTo>
                    <a:pt x="307" y="232"/>
                  </a:lnTo>
                  <a:lnTo>
                    <a:pt x="304" y="233"/>
                  </a:lnTo>
                  <a:lnTo>
                    <a:pt x="303" y="235"/>
                  </a:lnTo>
                  <a:lnTo>
                    <a:pt x="301" y="236"/>
                  </a:lnTo>
                  <a:lnTo>
                    <a:pt x="301" y="239"/>
                  </a:lnTo>
                  <a:lnTo>
                    <a:pt x="300" y="241"/>
                  </a:lnTo>
                  <a:lnTo>
                    <a:pt x="298" y="244"/>
                  </a:lnTo>
                  <a:lnTo>
                    <a:pt x="295" y="245"/>
                  </a:lnTo>
                  <a:lnTo>
                    <a:pt x="292" y="247"/>
                  </a:lnTo>
                  <a:lnTo>
                    <a:pt x="291" y="248"/>
                  </a:lnTo>
                  <a:lnTo>
                    <a:pt x="285" y="259"/>
                  </a:lnTo>
                  <a:lnTo>
                    <a:pt x="273" y="274"/>
                  </a:lnTo>
                  <a:lnTo>
                    <a:pt x="270" y="278"/>
                  </a:lnTo>
                  <a:lnTo>
                    <a:pt x="268" y="284"/>
                  </a:lnTo>
                  <a:lnTo>
                    <a:pt x="267" y="287"/>
                  </a:lnTo>
                  <a:lnTo>
                    <a:pt x="265" y="290"/>
                  </a:lnTo>
                  <a:lnTo>
                    <a:pt x="262" y="292"/>
                  </a:lnTo>
                  <a:lnTo>
                    <a:pt x="258" y="293"/>
                  </a:lnTo>
                  <a:lnTo>
                    <a:pt x="249" y="295"/>
                  </a:lnTo>
                  <a:lnTo>
                    <a:pt x="247" y="295"/>
                  </a:lnTo>
                  <a:lnTo>
                    <a:pt x="244" y="293"/>
                  </a:lnTo>
                  <a:lnTo>
                    <a:pt x="244" y="293"/>
                  </a:lnTo>
                  <a:lnTo>
                    <a:pt x="240" y="290"/>
                  </a:lnTo>
                  <a:lnTo>
                    <a:pt x="238" y="290"/>
                  </a:lnTo>
                  <a:lnTo>
                    <a:pt x="235" y="292"/>
                  </a:lnTo>
                  <a:lnTo>
                    <a:pt x="232" y="293"/>
                  </a:lnTo>
                  <a:lnTo>
                    <a:pt x="228" y="292"/>
                  </a:lnTo>
                  <a:lnTo>
                    <a:pt x="222" y="289"/>
                  </a:lnTo>
                  <a:lnTo>
                    <a:pt x="214" y="290"/>
                  </a:lnTo>
                  <a:lnTo>
                    <a:pt x="197" y="293"/>
                  </a:lnTo>
                  <a:lnTo>
                    <a:pt x="188" y="293"/>
                  </a:lnTo>
                  <a:lnTo>
                    <a:pt x="184" y="293"/>
                  </a:lnTo>
                  <a:lnTo>
                    <a:pt x="179" y="296"/>
                  </a:lnTo>
                  <a:lnTo>
                    <a:pt x="178" y="298"/>
                  </a:lnTo>
                  <a:lnTo>
                    <a:pt x="176" y="299"/>
                  </a:lnTo>
                  <a:lnTo>
                    <a:pt x="176" y="301"/>
                  </a:lnTo>
                  <a:lnTo>
                    <a:pt x="176" y="303"/>
                  </a:lnTo>
                  <a:lnTo>
                    <a:pt x="176" y="318"/>
                  </a:lnTo>
                  <a:lnTo>
                    <a:pt x="176" y="319"/>
                  </a:lnTo>
                  <a:lnTo>
                    <a:pt x="178" y="321"/>
                  </a:lnTo>
                  <a:lnTo>
                    <a:pt x="181" y="322"/>
                  </a:lnTo>
                  <a:lnTo>
                    <a:pt x="181" y="324"/>
                  </a:lnTo>
                  <a:lnTo>
                    <a:pt x="181" y="327"/>
                  </a:lnTo>
                  <a:lnTo>
                    <a:pt x="181" y="334"/>
                  </a:lnTo>
                  <a:lnTo>
                    <a:pt x="181" y="337"/>
                  </a:lnTo>
                  <a:lnTo>
                    <a:pt x="188" y="361"/>
                  </a:lnTo>
                  <a:lnTo>
                    <a:pt x="188" y="364"/>
                  </a:lnTo>
                  <a:lnTo>
                    <a:pt x="185" y="370"/>
                  </a:lnTo>
                  <a:lnTo>
                    <a:pt x="185" y="373"/>
                  </a:lnTo>
                  <a:lnTo>
                    <a:pt x="187" y="375"/>
                  </a:lnTo>
                  <a:lnTo>
                    <a:pt x="188" y="376"/>
                  </a:lnTo>
                  <a:lnTo>
                    <a:pt x="190" y="376"/>
                  </a:lnTo>
                  <a:lnTo>
                    <a:pt x="191" y="378"/>
                  </a:lnTo>
                  <a:lnTo>
                    <a:pt x="193" y="379"/>
                  </a:lnTo>
                  <a:lnTo>
                    <a:pt x="193" y="381"/>
                  </a:lnTo>
                  <a:lnTo>
                    <a:pt x="194" y="387"/>
                  </a:lnTo>
                  <a:lnTo>
                    <a:pt x="194" y="390"/>
                  </a:lnTo>
                  <a:lnTo>
                    <a:pt x="193" y="393"/>
                  </a:lnTo>
                  <a:lnTo>
                    <a:pt x="190" y="396"/>
                  </a:lnTo>
                  <a:lnTo>
                    <a:pt x="187" y="397"/>
                  </a:lnTo>
                  <a:lnTo>
                    <a:pt x="185" y="397"/>
                  </a:lnTo>
                  <a:lnTo>
                    <a:pt x="184" y="397"/>
                  </a:lnTo>
                  <a:lnTo>
                    <a:pt x="172" y="393"/>
                  </a:lnTo>
                  <a:lnTo>
                    <a:pt x="169" y="393"/>
                  </a:lnTo>
                  <a:lnTo>
                    <a:pt x="164" y="393"/>
                  </a:lnTo>
                  <a:lnTo>
                    <a:pt x="163" y="396"/>
                  </a:lnTo>
                  <a:lnTo>
                    <a:pt x="154" y="403"/>
                  </a:lnTo>
                  <a:lnTo>
                    <a:pt x="152" y="406"/>
                  </a:lnTo>
                  <a:lnTo>
                    <a:pt x="151" y="409"/>
                  </a:lnTo>
                  <a:lnTo>
                    <a:pt x="149" y="415"/>
                  </a:lnTo>
                  <a:lnTo>
                    <a:pt x="149" y="415"/>
                  </a:lnTo>
                  <a:lnTo>
                    <a:pt x="149" y="417"/>
                  </a:lnTo>
                  <a:lnTo>
                    <a:pt x="151" y="420"/>
                  </a:lnTo>
                  <a:lnTo>
                    <a:pt x="151" y="420"/>
                  </a:lnTo>
                  <a:lnTo>
                    <a:pt x="151" y="430"/>
                  </a:lnTo>
                  <a:lnTo>
                    <a:pt x="151" y="432"/>
                  </a:lnTo>
                  <a:lnTo>
                    <a:pt x="152" y="433"/>
                  </a:lnTo>
                  <a:lnTo>
                    <a:pt x="152" y="433"/>
                  </a:lnTo>
                  <a:lnTo>
                    <a:pt x="152" y="435"/>
                  </a:lnTo>
                  <a:lnTo>
                    <a:pt x="151" y="436"/>
                  </a:lnTo>
                  <a:lnTo>
                    <a:pt x="148" y="438"/>
                  </a:lnTo>
                  <a:lnTo>
                    <a:pt x="148" y="439"/>
                  </a:lnTo>
                  <a:lnTo>
                    <a:pt x="143" y="447"/>
                  </a:lnTo>
                  <a:lnTo>
                    <a:pt x="140" y="450"/>
                  </a:lnTo>
                  <a:lnTo>
                    <a:pt x="136" y="453"/>
                  </a:lnTo>
                  <a:lnTo>
                    <a:pt x="131" y="455"/>
                  </a:lnTo>
                  <a:lnTo>
                    <a:pt x="131" y="459"/>
                  </a:lnTo>
                  <a:lnTo>
                    <a:pt x="128" y="459"/>
                  </a:lnTo>
                  <a:lnTo>
                    <a:pt x="124" y="456"/>
                  </a:lnTo>
                  <a:lnTo>
                    <a:pt x="121" y="456"/>
                  </a:lnTo>
                  <a:lnTo>
                    <a:pt x="76" y="461"/>
                  </a:lnTo>
                  <a:lnTo>
                    <a:pt x="74" y="462"/>
                  </a:lnTo>
                  <a:lnTo>
                    <a:pt x="63" y="467"/>
                  </a:lnTo>
                  <a:lnTo>
                    <a:pt x="62" y="471"/>
                  </a:lnTo>
                  <a:lnTo>
                    <a:pt x="65" y="473"/>
                  </a:lnTo>
                  <a:lnTo>
                    <a:pt x="70" y="473"/>
                  </a:lnTo>
                  <a:lnTo>
                    <a:pt x="80" y="473"/>
                  </a:lnTo>
                  <a:lnTo>
                    <a:pt x="80" y="474"/>
                  </a:lnTo>
                  <a:lnTo>
                    <a:pt x="60" y="476"/>
                  </a:lnTo>
                  <a:lnTo>
                    <a:pt x="51" y="474"/>
                  </a:lnTo>
                  <a:lnTo>
                    <a:pt x="44" y="468"/>
                  </a:lnTo>
                  <a:lnTo>
                    <a:pt x="44" y="467"/>
                  </a:lnTo>
                  <a:lnTo>
                    <a:pt x="44" y="464"/>
                  </a:lnTo>
                  <a:lnTo>
                    <a:pt x="44" y="462"/>
                  </a:lnTo>
                  <a:lnTo>
                    <a:pt x="44" y="462"/>
                  </a:lnTo>
                  <a:lnTo>
                    <a:pt x="41" y="461"/>
                  </a:lnTo>
                  <a:lnTo>
                    <a:pt x="39" y="459"/>
                  </a:lnTo>
                  <a:lnTo>
                    <a:pt x="36" y="455"/>
                  </a:lnTo>
                  <a:lnTo>
                    <a:pt x="35" y="455"/>
                  </a:lnTo>
                  <a:lnTo>
                    <a:pt x="29" y="450"/>
                  </a:lnTo>
                  <a:lnTo>
                    <a:pt x="29" y="450"/>
                  </a:lnTo>
                  <a:lnTo>
                    <a:pt x="27" y="449"/>
                  </a:lnTo>
                  <a:lnTo>
                    <a:pt x="24" y="449"/>
                  </a:lnTo>
                  <a:lnTo>
                    <a:pt x="21" y="449"/>
                  </a:lnTo>
                  <a:lnTo>
                    <a:pt x="20" y="449"/>
                  </a:lnTo>
                  <a:lnTo>
                    <a:pt x="20" y="447"/>
                  </a:lnTo>
                  <a:lnTo>
                    <a:pt x="21" y="442"/>
                  </a:lnTo>
                  <a:lnTo>
                    <a:pt x="20" y="442"/>
                  </a:lnTo>
                  <a:lnTo>
                    <a:pt x="18" y="450"/>
                  </a:lnTo>
                  <a:lnTo>
                    <a:pt x="15" y="455"/>
                  </a:lnTo>
                  <a:lnTo>
                    <a:pt x="9" y="459"/>
                  </a:lnTo>
                  <a:lnTo>
                    <a:pt x="3" y="464"/>
                  </a:lnTo>
                  <a:lnTo>
                    <a:pt x="0" y="471"/>
                  </a:lnTo>
                  <a:lnTo>
                    <a:pt x="0" y="477"/>
                  </a:lnTo>
                  <a:lnTo>
                    <a:pt x="3" y="483"/>
                  </a:lnTo>
                  <a:lnTo>
                    <a:pt x="9" y="486"/>
                  </a:lnTo>
                  <a:lnTo>
                    <a:pt x="33" y="500"/>
                  </a:lnTo>
                  <a:lnTo>
                    <a:pt x="38" y="504"/>
                  </a:lnTo>
                  <a:lnTo>
                    <a:pt x="41" y="506"/>
                  </a:lnTo>
                  <a:lnTo>
                    <a:pt x="44" y="506"/>
                  </a:lnTo>
                  <a:lnTo>
                    <a:pt x="42" y="504"/>
                  </a:lnTo>
                  <a:lnTo>
                    <a:pt x="39" y="501"/>
                  </a:lnTo>
                  <a:lnTo>
                    <a:pt x="35" y="498"/>
                  </a:lnTo>
                  <a:lnTo>
                    <a:pt x="35" y="497"/>
                  </a:lnTo>
                  <a:lnTo>
                    <a:pt x="38" y="498"/>
                  </a:lnTo>
                  <a:lnTo>
                    <a:pt x="44" y="500"/>
                  </a:lnTo>
                  <a:lnTo>
                    <a:pt x="47" y="503"/>
                  </a:lnTo>
                  <a:lnTo>
                    <a:pt x="47" y="504"/>
                  </a:lnTo>
                  <a:lnTo>
                    <a:pt x="47" y="506"/>
                  </a:lnTo>
                  <a:lnTo>
                    <a:pt x="50" y="507"/>
                  </a:lnTo>
                  <a:lnTo>
                    <a:pt x="50" y="507"/>
                  </a:lnTo>
                  <a:lnTo>
                    <a:pt x="50" y="509"/>
                  </a:lnTo>
                  <a:lnTo>
                    <a:pt x="48" y="507"/>
                  </a:lnTo>
                  <a:lnTo>
                    <a:pt x="47" y="507"/>
                  </a:lnTo>
                  <a:lnTo>
                    <a:pt x="45" y="506"/>
                  </a:lnTo>
                  <a:lnTo>
                    <a:pt x="48" y="512"/>
                  </a:lnTo>
                  <a:lnTo>
                    <a:pt x="73" y="536"/>
                  </a:lnTo>
                  <a:lnTo>
                    <a:pt x="73" y="534"/>
                  </a:lnTo>
                  <a:lnTo>
                    <a:pt x="74" y="533"/>
                  </a:lnTo>
                  <a:lnTo>
                    <a:pt x="76" y="531"/>
                  </a:lnTo>
                  <a:lnTo>
                    <a:pt x="76" y="534"/>
                  </a:lnTo>
                  <a:lnTo>
                    <a:pt x="77" y="537"/>
                  </a:lnTo>
                  <a:lnTo>
                    <a:pt x="79" y="539"/>
                  </a:lnTo>
                  <a:lnTo>
                    <a:pt x="92" y="548"/>
                  </a:lnTo>
                  <a:lnTo>
                    <a:pt x="95" y="549"/>
                  </a:lnTo>
                  <a:lnTo>
                    <a:pt x="98" y="552"/>
                  </a:lnTo>
                  <a:lnTo>
                    <a:pt x="104" y="558"/>
                  </a:lnTo>
                  <a:lnTo>
                    <a:pt x="107" y="561"/>
                  </a:lnTo>
                  <a:lnTo>
                    <a:pt x="106" y="554"/>
                  </a:lnTo>
                  <a:lnTo>
                    <a:pt x="107" y="554"/>
                  </a:lnTo>
                  <a:lnTo>
                    <a:pt x="112" y="563"/>
                  </a:lnTo>
                  <a:lnTo>
                    <a:pt x="113" y="563"/>
                  </a:lnTo>
                  <a:lnTo>
                    <a:pt x="116" y="564"/>
                  </a:lnTo>
                  <a:lnTo>
                    <a:pt x="119" y="566"/>
                  </a:lnTo>
                  <a:lnTo>
                    <a:pt x="124" y="572"/>
                  </a:lnTo>
                  <a:lnTo>
                    <a:pt x="119" y="570"/>
                  </a:lnTo>
                  <a:lnTo>
                    <a:pt x="115" y="569"/>
                  </a:lnTo>
                  <a:lnTo>
                    <a:pt x="112" y="566"/>
                  </a:lnTo>
                  <a:lnTo>
                    <a:pt x="109" y="564"/>
                  </a:lnTo>
                  <a:lnTo>
                    <a:pt x="109" y="569"/>
                  </a:lnTo>
                  <a:lnTo>
                    <a:pt x="124" y="573"/>
                  </a:lnTo>
                  <a:lnTo>
                    <a:pt x="130" y="579"/>
                  </a:lnTo>
                  <a:lnTo>
                    <a:pt x="142" y="586"/>
                  </a:lnTo>
                  <a:lnTo>
                    <a:pt x="145" y="589"/>
                  </a:lnTo>
                  <a:lnTo>
                    <a:pt x="187" y="613"/>
                  </a:lnTo>
                  <a:lnTo>
                    <a:pt x="193" y="616"/>
                  </a:lnTo>
                  <a:lnTo>
                    <a:pt x="194" y="619"/>
                  </a:lnTo>
                  <a:lnTo>
                    <a:pt x="202" y="638"/>
                  </a:lnTo>
                  <a:lnTo>
                    <a:pt x="211" y="650"/>
                  </a:lnTo>
                  <a:lnTo>
                    <a:pt x="216" y="656"/>
                  </a:lnTo>
                  <a:lnTo>
                    <a:pt x="222" y="661"/>
                  </a:lnTo>
                  <a:lnTo>
                    <a:pt x="223" y="662"/>
                  </a:lnTo>
                  <a:lnTo>
                    <a:pt x="225" y="665"/>
                  </a:lnTo>
                  <a:lnTo>
                    <a:pt x="226" y="668"/>
                  </a:lnTo>
                  <a:lnTo>
                    <a:pt x="229" y="674"/>
                  </a:lnTo>
                  <a:lnTo>
                    <a:pt x="234" y="679"/>
                  </a:lnTo>
                  <a:lnTo>
                    <a:pt x="238" y="683"/>
                  </a:lnTo>
                  <a:lnTo>
                    <a:pt x="241" y="685"/>
                  </a:lnTo>
                  <a:lnTo>
                    <a:pt x="243" y="686"/>
                  </a:lnTo>
                  <a:lnTo>
                    <a:pt x="249" y="698"/>
                  </a:lnTo>
                  <a:lnTo>
                    <a:pt x="253" y="703"/>
                  </a:lnTo>
                  <a:lnTo>
                    <a:pt x="279" y="719"/>
                  </a:lnTo>
                  <a:lnTo>
                    <a:pt x="282" y="725"/>
                  </a:lnTo>
                  <a:lnTo>
                    <a:pt x="283" y="729"/>
                  </a:lnTo>
                  <a:lnTo>
                    <a:pt x="288" y="732"/>
                  </a:lnTo>
                  <a:lnTo>
                    <a:pt x="306" y="739"/>
                  </a:lnTo>
                  <a:lnTo>
                    <a:pt x="315" y="745"/>
                  </a:lnTo>
                  <a:lnTo>
                    <a:pt x="321" y="748"/>
                  </a:lnTo>
                  <a:lnTo>
                    <a:pt x="322" y="754"/>
                  </a:lnTo>
                  <a:lnTo>
                    <a:pt x="324" y="756"/>
                  </a:lnTo>
                  <a:lnTo>
                    <a:pt x="327" y="757"/>
                  </a:lnTo>
                  <a:lnTo>
                    <a:pt x="336" y="762"/>
                  </a:lnTo>
                  <a:lnTo>
                    <a:pt x="343" y="769"/>
                  </a:lnTo>
                  <a:lnTo>
                    <a:pt x="349" y="772"/>
                  </a:lnTo>
                  <a:lnTo>
                    <a:pt x="357" y="780"/>
                  </a:lnTo>
                  <a:lnTo>
                    <a:pt x="360" y="783"/>
                  </a:lnTo>
                  <a:lnTo>
                    <a:pt x="366" y="784"/>
                  </a:lnTo>
                  <a:lnTo>
                    <a:pt x="368" y="784"/>
                  </a:lnTo>
                  <a:lnTo>
                    <a:pt x="371" y="786"/>
                  </a:lnTo>
                  <a:lnTo>
                    <a:pt x="372" y="787"/>
                  </a:lnTo>
                  <a:lnTo>
                    <a:pt x="374" y="787"/>
                  </a:lnTo>
                  <a:lnTo>
                    <a:pt x="396" y="811"/>
                  </a:lnTo>
                  <a:lnTo>
                    <a:pt x="401" y="816"/>
                  </a:lnTo>
                  <a:lnTo>
                    <a:pt x="404" y="823"/>
                  </a:lnTo>
                  <a:lnTo>
                    <a:pt x="405" y="826"/>
                  </a:lnTo>
                  <a:lnTo>
                    <a:pt x="408" y="828"/>
                  </a:lnTo>
                  <a:lnTo>
                    <a:pt x="411" y="828"/>
                  </a:lnTo>
                  <a:lnTo>
                    <a:pt x="422" y="832"/>
                  </a:lnTo>
                  <a:lnTo>
                    <a:pt x="426" y="823"/>
                  </a:lnTo>
                  <a:lnTo>
                    <a:pt x="429" y="816"/>
                  </a:lnTo>
                  <a:lnTo>
                    <a:pt x="435" y="807"/>
                  </a:lnTo>
                  <a:lnTo>
                    <a:pt x="441" y="804"/>
                  </a:lnTo>
                  <a:lnTo>
                    <a:pt x="447" y="807"/>
                  </a:lnTo>
                  <a:lnTo>
                    <a:pt x="453" y="811"/>
                  </a:lnTo>
                  <a:lnTo>
                    <a:pt x="459" y="814"/>
                  </a:lnTo>
                  <a:lnTo>
                    <a:pt x="480" y="820"/>
                  </a:lnTo>
                  <a:lnTo>
                    <a:pt x="509" y="829"/>
                  </a:lnTo>
                  <a:lnTo>
                    <a:pt x="545" y="840"/>
                  </a:lnTo>
                  <a:lnTo>
                    <a:pt x="580" y="850"/>
                  </a:lnTo>
                  <a:lnTo>
                    <a:pt x="584" y="850"/>
                  </a:lnTo>
                  <a:lnTo>
                    <a:pt x="589" y="849"/>
                  </a:lnTo>
                  <a:lnTo>
                    <a:pt x="608" y="832"/>
                  </a:lnTo>
                  <a:lnTo>
                    <a:pt x="622" y="822"/>
                  </a:lnTo>
                  <a:lnTo>
                    <a:pt x="629" y="820"/>
                  </a:lnTo>
                  <a:lnTo>
                    <a:pt x="632" y="822"/>
                  </a:lnTo>
                  <a:lnTo>
                    <a:pt x="640" y="826"/>
                  </a:lnTo>
                  <a:lnTo>
                    <a:pt x="645" y="826"/>
                  </a:lnTo>
                  <a:lnTo>
                    <a:pt x="649" y="826"/>
                  </a:lnTo>
                  <a:lnTo>
                    <a:pt x="654" y="828"/>
                  </a:lnTo>
                  <a:lnTo>
                    <a:pt x="664" y="831"/>
                  </a:lnTo>
                  <a:lnTo>
                    <a:pt x="664" y="831"/>
                  </a:lnTo>
                  <a:lnTo>
                    <a:pt x="666" y="832"/>
                  </a:lnTo>
                  <a:lnTo>
                    <a:pt x="667" y="832"/>
                  </a:lnTo>
                  <a:lnTo>
                    <a:pt x="667" y="832"/>
                  </a:lnTo>
                  <a:lnTo>
                    <a:pt x="673" y="838"/>
                  </a:lnTo>
                  <a:lnTo>
                    <a:pt x="675" y="840"/>
                  </a:lnTo>
                  <a:lnTo>
                    <a:pt x="676" y="840"/>
                  </a:lnTo>
                  <a:lnTo>
                    <a:pt x="678" y="841"/>
                  </a:lnTo>
                  <a:lnTo>
                    <a:pt x="681" y="841"/>
                  </a:lnTo>
                  <a:lnTo>
                    <a:pt x="682" y="840"/>
                  </a:lnTo>
                  <a:lnTo>
                    <a:pt x="693" y="832"/>
                  </a:lnTo>
                  <a:lnTo>
                    <a:pt x="694" y="831"/>
                  </a:lnTo>
                  <a:lnTo>
                    <a:pt x="696" y="832"/>
                  </a:lnTo>
                  <a:lnTo>
                    <a:pt x="697" y="834"/>
                  </a:lnTo>
                  <a:lnTo>
                    <a:pt x="697" y="835"/>
                  </a:lnTo>
                  <a:lnTo>
                    <a:pt x="697" y="838"/>
                  </a:lnTo>
                  <a:lnTo>
                    <a:pt x="699" y="840"/>
                  </a:lnTo>
                  <a:lnTo>
                    <a:pt x="702" y="843"/>
                  </a:lnTo>
                  <a:lnTo>
                    <a:pt x="702" y="844"/>
                  </a:lnTo>
                  <a:lnTo>
                    <a:pt x="705" y="846"/>
                  </a:lnTo>
                  <a:lnTo>
                    <a:pt x="714" y="849"/>
                  </a:lnTo>
                  <a:lnTo>
                    <a:pt x="717" y="850"/>
                  </a:lnTo>
                  <a:lnTo>
                    <a:pt x="718" y="852"/>
                  </a:lnTo>
                  <a:lnTo>
                    <a:pt x="723" y="853"/>
                  </a:lnTo>
                  <a:lnTo>
                    <a:pt x="726" y="856"/>
                  </a:lnTo>
                  <a:lnTo>
                    <a:pt x="727" y="861"/>
                  </a:lnTo>
                  <a:lnTo>
                    <a:pt x="724" y="862"/>
                  </a:lnTo>
                  <a:lnTo>
                    <a:pt x="723" y="864"/>
                  </a:lnTo>
                  <a:lnTo>
                    <a:pt x="723" y="865"/>
                  </a:lnTo>
                  <a:lnTo>
                    <a:pt x="723" y="865"/>
                  </a:lnTo>
                  <a:lnTo>
                    <a:pt x="724" y="867"/>
                  </a:lnTo>
                  <a:lnTo>
                    <a:pt x="724" y="867"/>
                  </a:lnTo>
                  <a:lnTo>
                    <a:pt x="729" y="872"/>
                  </a:lnTo>
                  <a:lnTo>
                    <a:pt x="730" y="872"/>
                  </a:lnTo>
                  <a:lnTo>
                    <a:pt x="733" y="870"/>
                  </a:lnTo>
                  <a:lnTo>
                    <a:pt x="736" y="870"/>
                  </a:lnTo>
                  <a:lnTo>
                    <a:pt x="739" y="870"/>
                  </a:lnTo>
                  <a:lnTo>
                    <a:pt x="741" y="870"/>
                  </a:lnTo>
                  <a:lnTo>
                    <a:pt x="745" y="873"/>
                  </a:lnTo>
                  <a:lnTo>
                    <a:pt x="748" y="875"/>
                  </a:lnTo>
                  <a:lnTo>
                    <a:pt x="750" y="872"/>
                  </a:lnTo>
                  <a:lnTo>
                    <a:pt x="751" y="872"/>
                  </a:lnTo>
                  <a:lnTo>
                    <a:pt x="754" y="875"/>
                  </a:lnTo>
                  <a:lnTo>
                    <a:pt x="759" y="870"/>
                  </a:lnTo>
                  <a:lnTo>
                    <a:pt x="762" y="872"/>
                  </a:lnTo>
                  <a:lnTo>
                    <a:pt x="765" y="869"/>
                  </a:lnTo>
                  <a:lnTo>
                    <a:pt x="766" y="869"/>
                  </a:lnTo>
                  <a:lnTo>
                    <a:pt x="769" y="870"/>
                  </a:lnTo>
                  <a:lnTo>
                    <a:pt x="771" y="873"/>
                  </a:lnTo>
                  <a:lnTo>
                    <a:pt x="783" y="882"/>
                  </a:lnTo>
                  <a:lnTo>
                    <a:pt x="785" y="882"/>
                  </a:lnTo>
                  <a:lnTo>
                    <a:pt x="786" y="882"/>
                  </a:lnTo>
                  <a:lnTo>
                    <a:pt x="789" y="882"/>
                  </a:lnTo>
                  <a:lnTo>
                    <a:pt x="791" y="879"/>
                  </a:lnTo>
                  <a:lnTo>
                    <a:pt x="792" y="879"/>
                  </a:lnTo>
                  <a:lnTo>
                    <a:pt x="798" y="879"/>
                  </a:lnTo>
                  <a:lnTo>
                    <a:pt x="798" y="879"/>
                  </a:lnTo>
                  <a:lnTo>
                    <a:pt x="803" y="875"/>
                  </a:lnTo>
                  <a:lnTo>
                    <a:pt x="816" y="869"/>
                  </a:lnTo>
                  <a:lnTo>
                    <a:pt x="830" y="864"/>
                  </a:lnTo>
                  <a:lnTo>
                    <a:pt x="836" y="859"/>
                  </a:lnTo>
                  <a:lnTo>
                    <a:pt x="836" y="853"/>
                  </a:lnTo>
                  <a:lnTo>
                    <a:pt x="834" y="846"/>
                  </a:lnTo>
                  <a:lnTo>
                    <a:pt x="833" y="838"/>
                  </a:lnTo>
                  <a:lnTo>
                    <a:pt x="833" y="837"/>
                  </a:lnTo>
                  <a:lnTo>
                    <a:pt x="833" y="835"/>
                  </a:lnTo>
                  <a:lnTo>
                    <a:pt x="834" y="835"/>
                  </a:lnTo>
                  <a:lnTo>
                    <a:pt x="836" y="835"/>
                  </a:lnTo>
                  <a:lnTo>
                    <a:pt x="837" y="835"/>
                  </a:lnTo>
                  <a:lnTo>
                    <a:pt x="839" y="835"/>
                  </a:lnTo>
                  <a:lnTo>
                    <a:pt x="836" y="834"/>
                  </a:lnTo>
                  <a:lnTo>
                    <a:pt x="831" y="832"/>
                  </a:lnTo>
                  <a:lnTo>
                    <a:pt x="828" y="834"/>
                  </a:lnTo>
                  <a:lnTo>
                    <a:pt x="828" y="835"/>
                  </a:lnTo>
                  <a:lnTo>
                    <a:pt x="825" y="837"/>
                  </a:lnTo>
                  <a:lnTo>
                    <a:pt x="822" y="828"/>
                  </a:lnTo>
                  <a:lnTo>
                    <a:pt x="818" y="826"/>
                  </a:lnTo>
                  <a:lnTo>
                    <a:pt x="816" y="825"/>
                  </a:lnTo>
                  <a:lnTo>
                    <a:pt x="810" y="817"/>
                  </a:lnTo>
                  <a:lnTo>
                    <a:pt x="809" y="813"/>
                  </a:lnTo>
                  <a:lnTo>
                    <a:pt x="801" y="804"/>
                  </a:lnTo>
                  <a:lnTo>
                    <a:pt x="797" y="793"/>
                  </a:lnTo>
                  <a:lnTo>
                    <a:pt x="789" y="768"/>
                  </a:lnTo>
                  <a:lnTo>
                    <a:pt x="788" y="747"/>
                  </a:lnTo>
                  <a:lnTo>
                    <a:pt x="788" y="744"/>
                  </a:lnTo>
                  <a:lnTo>
                    <a:pt x="789" y="741"/>
                  </a:lnTo>
                  <a:lnTo>
                    <a:pt x="795" y="732"/>
                  </a:lnTo>
                  <a:lnTo>
                    <a:pt x="797" y="732"/>
                  </a:lnTo>
                  <a:lnTo>
                    <a:pt x="801" y="732"/>
                  </a:lnTo>
                  <a:lnTo>
                    <a:pt x="803" y="724"/>
                  </a:lnTo>
                  <a:lnTo>
                    <a:pt x="804" y="715"/>
                  </a:lnTo>
                  <a:lnTo>
                    <a:pt x="806" y="709"/>
                  </a:lnTo>
                  <a:lnTo>
                    <a:pt x="807" y="707"/>
                  </a:lnTo>
                  <a:lnTo>
                    <a:pt x="809" y="706"/>
                  </a:lnTo>
                  <a:lnTo>
                    <a:pt x="810" y="706"/>
                  </a:lnTo>
                  <a:lnTo>
                    <a:pt x="813" y="706"/>
                  </a:lnTo>
                  <a:lnTo>
                    <a:pt x="815" y="704"/>
                  </a:lnTo>
                  <a:lnTo>
                    <a:pt x="816" y="701"/>
                  </a:lnTo>
                  <a:lnTo>
                    <a:pt x="818" y="700"/>
                  </a:lnTo>
                  <a:lnTo>
                    <a:pt x="819" y="700"/>
                  </a:lnTo>
                  <a:lnTo>
                    <a:pt x="821" y="698"/>
                  </a:lnTo>
                  <a:lnTo>
                    <a:pt x="824" y="698"/>
                  </a:lnTo>
                  <a:lnTo>
                    <a:pt x="824" y="698"/>
                  </a:lnTo>
                  <a:lnTo>
                    <a:pt x="825" y="697"/>
                  </a:lnTo>
                  <a:lnTo>
                    <a:pt x="827" y="695"/>
                  </a:lnTo>
                  <a:lnTo>
                    <a:pt x="827" y="694"/>
                  </a:lnTo>
                  <a:lnTo>
                    <a:pt x="827" y="692"/>
                  </a:lnTo>
                  <a:lnTo>
                    <a:pt x="825" y="685"/>
                  </a:lnTo>
                  <a:lnTo>
                    <a:pt x="813" y="649"/>
                  </a:lnTo>
                  <a:lnTo>
                    <a:pt x="812" y="647"/>
                  </a:lnTo>
                  <a:lnTo>
                    <a:pt x="809" y="647"/>
                  </a:lnTo>
                  <a:lnTo>
                    <a:pt x="807" y="647"/>
                  </a:lnTo>
                  <a:lnTo>
                    <a:pt x="806" y="650"/>
                  </a:lnTo>
                  <a:lnTo>
                    <a:pt x="804" y="655"/>
                  </a:lnTo>
                  <a:lnTo>
                    <a:pt x="806" y="656"/>
                  </a:lnTo>
                  <a:lnTo>
                    <a:pt x="806" y="656"/>
                  </a:lnTo>
                  <a:lnTo>
                    <a:pt x="806" y="658"/>
                  </a:lnTo>
                  <a:lnTo>
                    <a:pt x="803" y="658"/>
                  </a:lnTo>
                  <a:lnTo>
                    <a:pt x="801" y="658"/>
                  </a:lnTo>
                  <a:lnTo>
                    <a:pt x="798" y="658"/>
                  </a:lnTo>
                  <a:lnTo>
                    <a:pt x="797" y="656"/>
                  </a:lnTo>
                  <a:lnTo>
                    <a:pt x="795" y="653"/>
                  </a:lnTo>
                  <a:lnTo>
                    <a:pt x="792" y="650"/>
                  </a:lnTo>
                  <a:lnTo>
                    <a:pt x="789" y="647"/>
                  </a:lnTo>
                  <a:lnTo>
                    <a:pt x="786" y="646"/>
                  </a:lnTo>
                  <a:lnTo>
                    <a:pt x="788" y="644"/>
                  </a:lnTo>
                  <a:lnTo>
                    <a:pt x="789" y="643"/>
                  </a:lnTo>
                  <a:lnTo>
                    <a:pt x="791" y="640"/>
                  </a:lnTo>
                  <a:lnTo>
                    <a:pt x="792" y="640"/>
                  </a:lnTo>
                  <a:lnTo>
                    <a:pt x="794" y="638"/>
                  </a:lnTo>
                  <a:lnTo>
                    <a:pt x="797" y="634"/>
                  </a:lnTo>
                  <a:lnTo>
                    <a:pt x="797" y="634"/>
                  </a:lnTo>
                  <a:lnTo>
                    <a:pt x="798" y="632"/>
                  </a:lnTo>
                  <a:lnTo>
                    <a:pt x="800" y="632"/>
                  </a:lnTo>
                  <a:lnTo>
                    <a:pt x="800" y="631"/>
                  </a:lnTo>
                  <a:lnTo>
                    <a:pt x="800" y="629"/>
                  </a:lnTo>
                  <a:lnTo>
                    <a:pt x="800" y="628"/>
                  </a:lnTo>
                  <a:lnTo>
                    <a:pt x="800" y="628"/>
                  </a:lnTo>
                  <a:lnTo>
                    <a:pt x="798" y="626"/>
                  </a:lnTo>
                  <a:lnTo>
                    <a:pt x="800" y="625"/>
                  </a:lnTo>
                  <a:lnTo>
                    <a:pt x="801" y="620"/>
                  </a:lnTo>
                  <a:lnTo>
                    <a:pt x="801" y="619"/>
                  </a:lnTo>
                  <a:lnTo>
                    <a:pt x="801" y="616"/>
                  </a:lnTo>
                  <a:lnTo>
                    <a:pt x="800" y="614"/>
                  </a:lnTo>
                  <a:lnTo>
                    <a:pt x="798" y="611"/>
                  </a:lnTo>
                  <a:lnTo>
                    <a:pt x="798" y="610"/>
                  </a:lnTo>
                  <a:lnTo>
                    <a:pt x="792" y="608"/>
                  </a:lnTo>
                  <a:lnTo>
                    <a:pt x="791" y="607"/>
                  </a:lnTo>
                  <a:lnTo>
                    <a:pt x="791" y="607"/>
                  </a:lnTo>
                  <a:lnTo>
                    <a:pt x="800" y="608"/>
                  </a:lnTo>
                  <a:lnTo>
                    <a:pt x="803" y="608"/>
                  </a:lnTo>
                  <a:lnTo>
                    <a:pt x="804" y="604"/>
                  </a:lnTo>
                  <a:lnTo>
                    <a:pt x="804" y="601"/>
                  </a:lnTo>
                  <a:lnTo>
                    <a:pt x="807" y="596"/>
                  </a:lnTo>
                  <a:lnTo>
                    <a:pt x="807" y="593"/>
                  </a:lnTo>
                  <a:lnTo>
                    <a:pt x="806" y="590"/>
                  </a:lnTo>
                  <a:lnTo>
                    <a:pt x="804" y="587"/>
                  </a:lnTo>
                  <a:lnTo>
                    <a:pt x="801" y="584"/>
                  </a:lnTo>
                  <a:lnTo>
                    <a:pt x="800" y="584"/>
                  </a:lnTo>
                  <a:lnTo>
                    <a:pt x="797" y="587"/>
                  </a:lnTo>
                  <a:lnTo>
                    <a:pt x="794" y="586"/>
                  </a:lnTo>
                  <a:lnTo>
                    <a:pt x="794" y="582"/>
                  </a:lnTo>
                  <a:lnTo>
                    <a:pt x="800" y="582"/>
                  </a:lnTo>
                  <a:lnTo>
                    <a:pt x="803" y="584"/>
                  </a:lnTo>
                  <a:lnTo>
                    <a:pt x="807" y="587"/>
                  </a:lnTo>
                  <a:lnTo>
                    <a:pt x="810" y="590"/>
                  </a:lnTo>
                  <a:lnTo>
                    <a:pt x="812" y="593"/>
                  </a:lnTo>
                  <a:lnTo>
                    <a:pt x="810" y="599"/>
                  </a:lnTo>
                  <a:lnTo>
                    <a:pt x="807" y="601"/>
                  </a:lnTo>
                  <a:lnTo>
                    <a:pt x="806" y="604"/>
                  </a:lnTo>
                  <a:lnTo>
                    <a:pt x="809" y="608"/>
                  </a:lnTo>
                  <a:lnTo>
                    <a:pt x="813" y="614"/>
                  </a:lnTo>
                  <a:lnTo>
                    <a:pt x="815" y="617"/>
                  </a:lnTo>
                  <a:lnTo>
                    <a:pt x="815" y="622"/>
                  </a:lnTo>
                  <a:lnTo>
                    <a:pt x="816" y="620"/>
                  </a:lnTo>
                  <a:lnTo>
                    <a:pt x="818" y="620"/>
                  </a:lnTo>
                  <a:lnTo>
                    <a:pt x="816" y="616"/>
                  </a:lnTo>
                  <a:lnTo>
                    <a:pt x="812" y="590"/>
                  </a:lnTo>
                  <a:lnTo>
                    <a:pt x="815" y="566"/>
                  </a:lnTo>
                  <a:lnTo>
                    <a:pt x="824" y="546"/>
                  </a:lnTo>
                  <a:lnTo>
                    <a:pt x="822" y="545"/>
                  </a:lnTo>
                  <a:lnTo>
                    <a:pt x="818" y="545"/>
                  </a:lnTo>
                  <a:lnTo>
                    <a:pt x="816" y="545"/>
                  </a:lnTo>
                  <a:lnTo>
                    <a:pt x="816" y="548"/>
                  </a:lnTo>
                  <a:lnTo>
                    <a:pt x="813" y="558"/>
                  </a:lnTo>
                  <a:lnTo>
                    <a:pt x="812" y="560"/>
                  </a:lnTo>
                  <a:lnTo>
                    <a:pt x="812" y="560"/>
                  </a:lnTo>
                  <a:lnTo>
                    <a:pt x="812" y="557"/>
                  </a:lnTo>
                  <a:lnTo>
                    <a:pt x="813" y="552"/>
                  </a:lnTo>
                  <a:lnTo>
                    <a:pt x="813" y="551"/>
                  </a:lnTo>
                  <a:lnTo>
                    <a:pt x="812" y="548"/>
                  </a:lnTo>
                  <a:lnTo>
                    <a:pt x="806" y="549"/>
                  </a:lnTo>
                  <a:lnTo>
                    <a:pt x="801" y="548"/>
                  </a:lnTo>
                  <a:lnTo>
                    <a:pt x="800" y="545"/>
                  </a:lnTo>
                  <a:lnTo>
                    <a:pt x="800" y="540"/>
                  </a:lnTo>
                  <a:lnTo>
                    <a:pt x="801" y="536"/>
                  </a:lnTo>
                  <a:lnTo>
                    <a:pt x="801" y="533"/>
                  </a:lnTo>
                  <a:lnTo>
                    <a:pt x="800" y="524"/>
                  </a:lnTo>
                  <a:lnTo>
                    <a:pt x="798" y="521"/>
                  </a:lnTo>
                  <a:lnTo>
                    <a:pt x="797" y="521"/>
                  </a:lnTo>
                  <a:lnTo>
                    <a:pt x="795" y="521"/>
                  </a:lnTo>
                  <a:lnTo>
                    <a:pt x="792" y="521"/>
                  </a:lnTo>
                  <a:lnTo>
                    <a:pt x="791" y="521"/>
                  </a:lnTo>
                  <a:lnTo>
                    <a:pt x="791" y="521"/>
                  </a:lnTo>
                  <a:lnTo>
                    <a:pt x="791" y="521"/>
                  </a:lnTo>
                  <a:lnTo>
                    <a:pt x="789" y="510"/>
                  </a:lnTo>
                  <a:lnTo>
                    <a:pt x="791" y="507"/>
                  </a:lnTo>
                  <a:lnTo>
                    <a:pt x="794" y="506"/>
                  </a:lnTo>
                  <a:lnTo>
                    <a:pt x="803" y="504"/>
                  </a:lnTo>
                  <a:lnTo>
                    <a:pt x="809" y="501"/>
                  </a:lnTo>
                  <a:lnTo>
                    <a:pt x="819" y="492"/>
                  </a:lnTo>
                  <a:lnTo>
                    <a:pt x="825" y="488"/>
                  </a:lnTo>
                  <a:lnTo>
                    <a:pt x="822" y="485"/>
                  </a:lnTo>
                  <a:lnTo>
                    <a:pt x="822" y="485"/>
                  </a:lnTo>
                  <a:lnTo>
                    <a:pt x="822" y="483"/>
                  </a:lnTo>
                  <a:lnTo>
                    <a:pt x="822" y="482"/>
                  </a:lnTo>
                  <a:lnTo>
                    <a:pt x="822" y="477"/>
                  </a:lnTo>
                  <a:lnTo>
                    <a:pt x="822" y="476"/>
                  </a:lnTo>
                  <a:lnTo>
                    <a:pt x="821" y="474"/>
                  </a:lnTo>
                  <a:lnTo>
                    <a:pt x="821" y="474"/>
                  </a:lnTo>
                  <a:lnTo>
                    <a:pt x="819" y="473"/>
                  </a:lnTo>
                  <a:lnTo>
                    <a:pt x="819" y="471"/>
                  </a:lnTo>
                  <a:lnTo>
                    <a:pt x="819" y="468"/>
                  </a:lnTo>
                  <a:lnTo>
                    <a:pt x="819" y="468"/>
                  </a:lnTo>
                  <a:lnTo>
                    <a:pt x="818" y="467"/>
                  </a:lnTo>
                  <a:lnTo>
                    <a:pt x="813" y="465"/>
                  </a:lnTo>
                  <a:lnTo>
                    <a:pt x="812" y="462"/>
                  </a:lnTo>
                  <a:lnTo>
                    <a:pt x="812" y="458"/>
                  </a:lnTo>
                  <a:lnTo>
                    <a:pt x="813" y="453"/>
                  </a:lnTo>
                  <a:lnTo>
                    <a:pt x="816" y="452"/>
                  </a:lnTo>
                  <a:lnTo>
                    <a:pt x="822" y="450"/>
                  </a:lnTo>
                  <a:lnTo>
                    <a:pt x="827" y="452"/>
                  </a:lnTo>
                  <a:lnTo>
                    <a:pt x="831" y="455"/>
                  </a:lnTo>
                  <a:lnTo>
                    <a:pt x="833" y="459"/>
                  </a:lnTo>
                  <a:lnTo>
                    <a:pt x="831" y="461"/>
                  </a:lnTo>
                  <a:lnTo>
                    <a:pt x="831" y="462"/>
                  </a:lnTo>
                  <a:lnTo>
                    <a:pt x="830" y="462"/>
                  </a:lnTo>
                  <a:lnTo>
                    <a:pt x="830" y="464"/>
                  </a:lnTo>
                  <a:lnTo>
                    <a:pt x="830" y="474"/>
                  </a:lnTo>
                  <a:lnTo>
                    <a:pt x="830" y="477"/>
                  </a:lnTo>
                  <a:lnTo>
                    <a:pt x="828" y="479"/>
                  </a:lnTo>
                  <a:lnTo>
                    <a:pt x="828" y="480"/>
                  </a:lnTo>
                  <a:lnTo>
                    <a:pt x="831" y="486"/>
                  </a:lnTo>
                  <a:lnTo>
                    <a:pt x="830" y="497"/>
                  </a:lnTo>
                  <a:lnTo>
                    <a:pt x="825" y="503"/>
                  </a:lnTo>
                  <a:lnTo>
                    <a:pt x="819" y="501"/>
                  </a:lnTo>
                  <a:lnTo>
                    <a:pt x="818" y="501"/>
                  </a:lnTo>
                  <a:lnTo>
                    <a:pt x="818" y="501"/>
                  </a:lnTo>
                  <a:lnTo>
                    <a:pt x="818" y="501"/>
                  </a:lnTo>
                  <a:lnTo>
                    <a:pt x="816" y="501"/>
                  </a:lnTo>
                  <a:lnTo>
                    <a:pt x="816" y="503"/>
                  </a:lnTo>
                  <a:lnTo>
                    <a:pt x="818" y="507"/>
                  </a:lnTo>
                  <a:lnTo>
                    <a:pt x="818" y="521"/>
                  </a:lnTo>
                  <a:lnTo>
                    <a:pt x="822" y="524"/>
                  </a:lnTo>
                  <a:lnTo>
                    <a:pt x="824" y="527"/>
                  </a:lnTo>
                  <a:lnTo>
                    <a:pt x="825" y="530"/>
                  </a:lnTo>
                  <a:lnTo>
                    <a:pt x="825" y="533"/>
                  </a:lnTo>
                  <a:lnTo>
                    <a:pt x="824" y="534"/>
                  </a:lnTo>
                  <a:lnTo>
                    <a:pt x="819" y="537"/>
                  </a:lnTo>
                  <a:lnTo>
                    <a:pt x="819" y="539"/>
                  </a:lnTo>
                  <a:lnTo>
                    <a:pt x="822" y="540"/>
                  </a:lnTo>
                  <a:lnTo>
                    <a:pt x="827" y="539"/>
                  </a:lnTo>
                  <a:lnTo>
                    <a:pt x="833" y="537"/>
                  </a:lnTo>
                  <a:lnTo>
                    <a:pt x="837" y="536"/>
                  </a:lnTo>
                  <a:lnTo>
                    <a:pt x="843" y="536"/>
                  </a:lnTo>
                  <a:lnTo>
                    <a:pt x="848" y="534"/>
                  </a:lnTo>
                  <a:lnTo>
                    <a:pt x="849" y="530"/>
                  </a:lnTo>
                  <a:lnTo>
                    <a:pt x="849" y="524"/>
                  </a:lnTo>
                  <a:lnTo>
                    <a:pt x="848" y="519"/>
                  </a:lnTo>
                  <a:lnTo>
                    <a:pt x="842" y="512"/>
                  </a:lnTo>
                  <a:lnTo>
                    <a:pt x="839" y="506"/>
                  </a:lnTo>
                  <a:lnTo>
                    <a:pt x="836" y="500"/>
                  </a:lnTo>
                  <a:lnTo>
                    <a:pt x="834" y="498"/>
                  </a:lnTo>
                  <a:lnTo>
                    <a:pt x="834" y="486"/>
                  </a:lnTo>
                  <a:lnTo>
                    <a:pt x="837" y="432"/>
                  </a:lnTo>
                  <a:lnTo>
                    <a:pt x="822" y="366"/>
                  </a:lnTo>
                  <a:lnTo>
                    <a:pt x="821" y="364"/>
                  </a:lnTo>
                  <a:lnTo>
                    <a:pt x="822" y="363"/>
                  </a:lnTo>
                  <a:lnTo>
                    <a:pt x="821" y="360"/>
                  </a:lnTo>
                  <a:lnTo>
                    <a:pt x="819" y="355"/>
                  </a:lnTo>
                  <a:lnTo>
                    <a:pt x="819" y="328"/>
                  </a:lnTo>
                  <a:lnTo>
                    <a:pt x="822" y="315"/>
                  </a:lnTo>
                  <a:lnTo>
                    <a:pt x="825" y="306"/>
                  </a:lnTo>
                  <a:lnTo>
                    <a:pt x="825" y="301"/>
                  </a:lnTo>
                  <a:lnTo>
                    <a:pt x="827" y="296"/>
                  </a:lnTo>
                  <a:lnTo>
                    <a:pt x="825" y="286"/>
                  </a:lnTo>
                  <a:lnTo>
                    <a:pt x="828" y="263"/>
                  </a:lnTo>
                  <a:lnTo>
                    <a:pt x="834" y="236"/>
                  </a:lnTo>
                  <a:lnTo>
                    <a:pt x="837" y="218"/>
                  </a:lnTo>
                  <a:lnTo>
                    <a:pt x="840" y="211"/>
                  </a:lnTo>
                  <a:lnTo>
                    <a:pt x="843" y="205"/>
                  </a:lnTo>
                  <a:lnTo>
                    <a:pt x="852" y="199"/>
                  </a:lnTo>
                  <a:lnTo>
                    <a:pt x="854" y="196"/>
                  </a:lnTo>
                  <a:lnTo>
                    <a:pt x="855" y="193"/>
                  </a:lnTo>
                  <a:lnTo>
                    <a:pt x="861" y="184"/>
                  </a:lnTo>
                  <a:lnTo>
                    <a:pt x="876" y="155"/>
                  </a:lnTo>
                  <a:lnTo>
                    <a:pt x="881" y="143"/>
                  </a:lnTo>
                  <a:lnTo>
                    <a:pt x="881" y="135"/>
                  </a:lnTo>
                  <a:lnTo>
                    <a:pt x="879" y="128"/>
                  </a:lnTo>
                  <a:lnTo>
                    <a:pt x="867" y="101"/>
                  </a:lnTo>
                  <a:lnTo>
                    <a:pt x="866" y="90"/>
                  </a:lnTo>
                  <a:lnTo>
                    <a:pt x="863" y="87"/>
                  </a:lnTo>
                  <a:lnTo>
                    <a:pt x="863" y="86"/>
                  </a:lnTo>
                  <a:lnTo>
                    <a:pt x="852" y="51"/>
                  </a:lnTo>
                  <a:lnTo>
                    <a:pt x="851" y="50"/>
                  </a:lnTo>
                  <a:lnTo>
                    <a:pt x="849" y="51"/>
                  </a:lnTo>
                  <a:lnTo>
                    <a:pt x="851" y="56"/>
                  </a:lnTo>
                  <a:lnTo>
                    <a:pt x="848" y="53"/>
                  </a:lnTo>
                  <a:lnTo>
                    <a:pt x="846" y="51"/>
                  </a:lnTo>
                  <a:lnTo>
                    <a:pt x="843" y="51"/>
                  </a:lnTo>
                  <a:lnTo>
                    <a:pt x="842" y="53"/>
                  </a:lnTo>
                  <a:lnTo>
                    <a:pt x="843" y="53"/>
                  </a:lnTo>
                  <a:lnTo>
                    <a:pt x="848" y="54"/>
                  </a:lnTo>
                  <a:lnTo>
                    <a:pt x="849" y="56"/>
                  </a:lnTo>
                  <a:lnTo>
                    <a:pt x="846" y="60"/>
                  </a:lnTo>
                  <a:lnTo>
                    <a:pt x="843" y="59"/>
                  </a:lnTo>
                  <a:lnTo>
                    <a:pt x="840" y="56"/>
                  </a:lnTo>
                  <a:lnTo>
                    <a:pt x="837" y="56"/>
                  </a:lnTo>
                  <a:lnTo>
                    <a:pt x="836" y="53"/>
                  </a:lnTo>
                  <a:lnTo>
                    <a:pt x="833" y="45"/>
                  </a:lnTo>
                  <a:lnTo>
                    <a:pt x="830" y="44"/>
                  </a:lnTo>
                  <a:lnTo>
                    <a:pt x="830" y="44"/>
                  </a:lnTo>
                  <a:lnTo>
                    <a:pt x="828" y="47"/>
                  </a:lnTo>
                  <a:lnTo>
                    <a:pt x="830" y="41"/>
                  </a:lnTo>
                  <a:lnTo>
                    <a:pt x="837" y="30"/>
                  </a:lnTo>
                  <a:lnTo>
                    <a:pt x="842" y="26"/>
                  </a:lnTo>
                  <a:lnTo>
                    <a:pt x="843" y="24"/>
                  </a:lnTo>
                  <a:lnTo>
                    <a:pt x="846" y="23"/>
                  </a:lnTo>
                  <a:lnTo>
                    <a:pt x="849" y="23"/>
                  </a:lnTo>
                  <a:lnTo>
                    <a:pt x="851" y="27"/>
                  </a:lnTo>
                  <a:lnTo>
                    <a:pt x="852" y="32"/>
                  </a:lnTo>
                  <a:lnTo>
                    <a:pt x="854" y="36"/>
                  </a:lnTo>
                  <a:lnTo>
                    <a:pt x="855" y="41"/>
                  </a:lnTo>
                  <a:lnTo>
                    <a:pt x="852" y="38"/>
                  </a:lnTo>
                  <a:lnTo>
                    <a:pt x="851" y="38"/>
                  </a:lnTo>
                  <a:lnTo>
                    <a:pt x="849" y="38"/>
                  </a:lnTo>
                  <a:lnTo>
                    <a:pt x="846" y="39"/>
                  </a:lnTo>
                  <a:lnTo>
                    <a:pt x="846" y="41"/>
                  </a:lnTo>
                  <a:lnTo>
                    <a:pt x="848" y="42"/>
                  </a:lnTo>
                  <a:lnTo>
                    <a:pt x="849" y="41"/>
                  </a:lnTo>
                  <a:lnTo>
                    <a:pt x="851" y="41"/>
                  </a:lnTo>
                  <a:lnTo>
                    <a:pt x="851" y="42"/>
                  </a:lnTo>
                  <a:lnTo>
                    <a:pt x="851" y="42"/>
                  </a:lnTo>
                  <a:lnTo>
                    <a:pt x="851" y="44"/>
                  </a:lnTo>
                  <a:lnTo>
                    <a:pt x="849" y="45"/>
                  </a:lnTo>
                  <a:lnTo>
                    <a:pt x="849" y="44"/>
                  </a:lnTo>
                  <a:lnTo>
                    <a:pt x="848" y="45"/>
                  </a:lnTo>
                  <a:lnTo>
                    <a:pt x="848" y="47"/>
                  </a:lnTo>
                  <a:lnTo>
                    <a:pt x="848" y="48"/>
                  </a:lnTo>
                  <a:lnTo>
                    <a:pt x="854" y="45"/>
                  </a:lnTo>
                  <a:lnTo>
                    <a:pt x="855" y="42"/>
                  </a:lnTo>
                  <a:lnTo>
                    <a:pt x="857" y="39"/>
                  </a:lnTo>
                  <a:lnTo>
                    <a:pt x="858" y="38"/>
                  </a:lnTo>
                  <a:lnTo>
                    <a:pt x="858" y="33"/>
                  </a:lnTo>
                  <a:lnTo>
                    <a:pt x="858" y="32"/>
                  </a:lnTo>
                  <a:lnTo>
                    <a:pt x="858" y="30"/>
                  </a:lnTo>
                  <a:lnTo>
                    <a:pt x="861" y="27"/>
                  </a:lnTo>
                  <a:lnTo>
                    <a:pt x="861" y="27"/>
                  </a:lnTo>
                  <a:lnTo>
                    <a:pt x="863" y="24"/>
                  </a:lnTo>
                  <a:lnTo>
                    <a:pt x="864" y="20"/>
                  </a:lnTo>
                  <a:lnTo>
                    <a:pt x="866" y="16"/>
                  </a:lnTo>
                  <a:lnTo>
                    <a:pt x="869" y="15"/>
                  </a:lnTo>
                  <a:lnTo>
                    <a:pt x="870" y="13"/>
                  </a:lnTo>
                  <a:lnTo>
                    <a:pt x="872" y="9"/>
                  </a:lnTo>
                  <a:lnTo>
                    <a:pt x="873" y="6"/>
                  </a:lnTo>
                  <a:lnTo>
                    <a:pt x="876" y="9"/>
                  </a:lnTo>
                  <a:lnTo>
                    <a:pt x="878" y="7"/>
                  </a:lnTo>
                  <a:lnTo>
                    <a:pt x="882" y="6"/>
                  </a:lnTo>
                  <a:lnTo>
                    <a:pt x="884" y="3"/>
                  </a:lnTo>
                  <a:lnTo>
                    <a:pt x="881" y="4"/>
                  </a:lnTo>
                  <a:lnTo>
                    <a:pt x="873" y="4"/>
                  </a:lnTo>
                  <a:close/>
                  <a:moveTo>
                    <a:pt x="327" y="605"/>
                  </a:moveTo>
                  <a:lnTo>
                    <a:pt x="325" y="610"/>
                  </a:lnTo>
                  <a:lnTo>
                    <a:pt x="324" y="613"/>
                  </a:lnTo>
                  <a:lnTo>
                    <a:pt x="318" y="616"/>
                  </a:lnTo>
                  <a:lnTo>
                    <a:pt x="288" y="617"/>
                  </a:lnTo>
                  <a:lnTo>
                    <a:pt x="285" y="617"/>
                  </a:lnTo>
                  <a:lnTo>
                    <a:pt x="285" y="617"/>
                  </a:lnTo>
                  <a:lnTo>
                    <a:pt x="283" y="617"/>
                  </a:lnTo>
                  <a:lnTo>
                    <a:pt x="283" y="616"/>
                  </a:lnTo>
                  <a:lnTo>
                    <a:pt x="283" y="616"/>
                  </a:lnTo>
                  <a:lnTo>
                    <a:pt x="283" y="614"/>
                  </a:lnTo>
                  <a:lnTo>
                    <a:pt x="283" y="613"/>
                  </a:lnTo>
                  <a:lnTo>
                    <a:pt x="283" y="611"/>
                  </a:lnTo>
                  <a:lnTo>
                    <a:pt x="286" y="611"/>
                  </a:lnTo>
                  <a:lnTo>
                    <a:pt x="288" y="608"/>
                  </a:lnTo>
                  <a:lnTo>
                    <a:pt x="289" y="605"/>
                  </a:lnTo>
                  <a:lnTo>
                    <a:pt x="289" y="601"/>
                  </a:lnTo>
                  <a:lnTo>
                    <a:pt x="286" y="593"/>
                  </a:lnTo>
                  <a:lnTo>
                    <a:pt x="280" y="592"/>
                  </a:lnTo>
                  <a:lnTo>
                    <a:pt x="273" y="593"/>
                  </a:lnTo>
                  <a:lnTo>
                    <a:pt x="268" y="598"/>
                  </a:lnTo>
                  <a:lnTo>
                    <a:pt x="265" y="601"/>
                  </a:lnTo>
                  <a:lnTo>
                    <a:pt x="264" y="602"/>
                  </a:lnTo>
                  <a:lnTo>
                    <a:pt x="262" y="602"/>
                  </a:lnTo>
                  <a:lnTo>
                    <a:pt x="255" y="598"/>
                  </a:lnTo>
                  <a:lnTo>
                    <a:pt x="237" y="592"/>
                  </a:lnTo>
                  <a:lnTo>
                    <a:pt x="231" y="589"/>
                  </a:lnTo>
                  <a:lnTo>
                    <a:pt x="226" y="584"/>
                  </a:lnTo>
                  <a:lnTo>
                    <a:pt x="226" y="575"/>
                  </a:lnTo>
                  <a:lnTo>
                    <a:pt x="225" y="572"/>
                  </a:lnTo>
                  <a:lnTo>
                    <a:pt x="226" y="570"/>
                  </a:lnTo>
                  <a:lnTo>
                    <a:pt x="226" y="569"/>
                  </a:lnTo>
                  <a:lnTo>
                    <a:pt x="228" y="567"/>
                  </a:lnTo>
                  <a:lnTo>
                    <a:pt x="229" y="567"/>
                  </a:lnTo>
                  <a:lnTo>
                    <a:pt x="231" y="569"/>
                  </a:lnTo>
                  <a:lnTo>
                    <a:pt x="231" y="570"/>
                  </a:lnTo>
                  <a:lnTo>
                    <a:pt x="232" y="572"/>
                  </a:lnTo>
                  <a:lnTo>
                    <a:pt x="237" y="573"/>
                  </a:lnTo>
                  <a:lnTo>
                    <a:pt x="241" y="573"/>
                  </a:lnTo>
                  <a:lnTo>
                    <a:pt x="244" y="573"/>
                  </a:lnTo>
                  <a:lnTo>
                    <a:pt x="249" y="570"/>
                  </a:lnTo>
                  <a:lnTo>
                    <a:pt x="252" y="564"/>
                  </a:lnTo>
                  <a:lnTo>
                    <a:pt x="255" y="560"/>
                  </a:lnTo>
                  <a:lnTo>
                    <a:pt x="261" y="558"/>
                  </a:lnTo>
                  <a:lnTo>
                    <a:pt x="264" y="557"/>
                  </a:lnTo>
                  <a:lnTo>
                    <a:pt x="268" y="555"/>
                  </a:lnTo>
                  <a:lnTo>
                    <a:pt x="271" y="555"/>
                  </a:lnTo>
                  <a:lnTo>
                    <a:pt x="276" y="554"/>
                  </a:lnTo>
                  <a:lnTo>
                    <a:pt x="277" y="551"/>
                  </a:lnTo>
                  <a:lnTo>
                    <a:pt x="280" y="549"/>
                  </a:lnTo>
                  <a:lnTo>
                    <a:pt x="283" y="549"/>
                  </a:lnTo>
                  <a:lnTo>
                    <a:pt x="285" y="549"/>
                  </a:lnTo>
                  <a:lnTo>
                    <a:pt x="286" y="548"/>
                  </a:lnTo>
                  <a:lnTo>
                    <a:pt x="288" y="549"/>
                  </a:lnTo>
                  <a:lnTo>
                    <a:pt x="289" y="549"/>
                  </a:lnTo>
                  <a:lnTo>
                    <a:pt x="291" y="560"/>
                  </a:lnTo>
                  <a:lnTo>
                    <a:pt x="291" y="563"/>
                  </a:lnTo>
                  <a:lnTo>
                    <a:pt x="291" y="563"/>
                  </a:lnTo>
                  <a:lnTo>
                    <a:pt x="297" y="569"/>
                  </a:lnTo>
                  <a:lnTo>
                    <a:pt x="298" y="570"/>
                  </a:lnTo>
                  <a:lnTo>
                    <a:pt x="301" y="573"/>
                  </a:lnTo>
                  <a:lnTo>
                    <a:pt x="306" y="589"/>
                  </a:lnTo>
                  <a:lnTo>
                    <a:pt x="307" y="593"/>
                  </a:lnTo>
                  <a:lnTo>
                    <a:pt x="310" y="589"/>
                  </a:lnTo>
                  <a:lnTo>
                    <a:pt x="316" y="582"/>
                  </a:lnTo>
                  <a:lnTo>
                    <a:pt x="321" y="579"/>
                  </a:lnTo>
                  <a:lnTo>
                    <a:pt x="327" y="581"/>
                  </a:lnTo>
                  <a:lnTo>
                    <a:pt x="328" y="586"/>
                  </a:lnTo>
                  <a:lnTo>
                    <a:pt x="328" y="590"/>
                  </a:lnTo>
                  <a:lnTo>
                    <a:pt x="327" y="605"/>
                  </a:lnTo>
                  <a:close/>
                  <a:moveTo>
                    <a:pt x="610" y="817"/>
                  </a:moveTo>
                  <a:lnTo>
                    <a:pt x="608" y="819"/>
                  </a:lnTo>
                  <a:lnTo>
                    <a:pt x="601" y="826"/>
                  </a:lnTo>
                  <a:lnTo>
                    <a:pt x="593" y="828"/>
                  </a:lnTo>
                  <a:lnTo>
                    <a:pt x="593" y="828"/>
                  </a:lnTo>
                  <a:lnTo>
                    <a:pt x="592" y="828"/>
                  </a:lnTo>
                  <a:lnTo>
                    <a:pt x="587" y="831"/>
                  </a:lnTo>
                  <a:lnTo>
                    <a:pt x="584" y="832"/>
                  </a:lnTo>
                  <a:lnTo>
                    <a:pt x="581" y="831"/>
                  </a:lnTo>
                  <a:lnTo>
                    <a:pt x="577" y="828"/>
                  </a:lnTo>
                  <a:lnTo>
                    <a:pt x="572" y="826"/>
                  </a:lnTo>
                  <a:lnTo>
                    <a:pt x="569" y="826"/>
                  </a:lnTo>
                  <a:lnTo>
                    <a:pt x="533" y="822"/>
                  </a:lnTo>
                  <a:lnTo>
                    <a:pt x="529" y="822"/>
                  </a:lnTo>
                  <a:lnTo>
                    <a:pt x="526" y="822"/>
                  </a:lnTo>
                  <a:lnTo>
                    <a:pt x="523" y="823"/>
                  </a:lnTo>
                  <a:lnTo>
                    <a:pt x="518" y="820"/>
                  </a:lnTo>
                  <a:lnTo>
                    <a:pt x="515" y="820"/>
                  </a:lnTo>
                  <a:lnTo>
                    <a:pt x="512" y="822"/>
                  </a:lnTo>
                  <a:lnTo>
                    <a:pt x="509" y="820"/>
                  </a:lnTo>
                  <a:lnTo>
                    <a:pt x="505" y="816"/>
                  </a:lnTo>
                  <a:lnTo>
                    <a:pt x="503" y="814"/>
                  </a:lnTo>
                  <a:lnTo>
                    <a:pt x="496" y="813"/>
                  </a:lnTo>
                  <a:lnTo>
                    <a:pt x="488" y="811"/>
                  </a:lnTo>
                  <a:lnTo>
                    <a:pt x="480" y="811"/>
                  </a:lnTo>
                  <a:lnTo>
                    <a:pt x="462" y="807"/>
                  </a:lnTo>
                  <a:lnTo>
                    <a:pt x="459" y="804"/>
                  </a:lnTo>
                  <a:lnTo>
                    <a:pt x="456" y="802"/>
                  </a:lnTo>
                  <a:lnTo>
                    <a:pt x="453" y="801"/>
                  </a:lnTo>
                  <a:lnTo>
                    <a:pt x="447" y="798"/>
                  </a:lnTo>
                  <a:lnTo>
                    <a:pt x="444" y="796"/>
                  </a:lnTo>
                  <a:lnTo>
                    <a:pt x="441" y="796"/>
                  </a:lnTo>
                  <a:lnTo>
                    <a:pt x="435" y="795"/>
                  </a:lnTo>
                  <a:lnTo>
                    <a:pt x="408" y="772"/>
                  </a:lnTo>
                  <a:lnTo>
                    <a:pt x="404" y="766"/>
                  </a:lnTo>
                  <a:lnTo>
                    <a:pt x="398" y="745"/>
                  </a:lnTo>
                  <a:lnTo>
                    <a:pt x="396" y="742"/>
                  </a:lnTo>
                  <a:lnTo>
                    <a:pt x="389" y="732"/>
                  </a:lnTo>
                  <a:lnTo>
                    <a:pt x="386" y="730"/>
                  </a:lnTo>
                  <a:lnTo>
                    <a:pt x="386" y="733"/>
                  </a:lnTo>
                  <a:lnTo>
                    <a:pt x="384" y="732"/>
                  </a:lnTo>
                  <a:lnTo>
                    <a:pt x="383" y="730"/>
                  </a:lnTo>
                  <a:lnTo>
                    <a:pt x="383" y="727"/>
                  </a:lnTo>
                  <a:lnTo>
                    <a:pt x="383" y="725"/>
                  </a:lnTo>
                  <a:lnTo>
                    <a:pt x="383" y="725"/>
                  </a:lnTo>
                  <a:lnTo>
                    <a:pt x="386" y="725"/>
                  </a:lnTo>
                  <a:lnTo>
                    <a:pt x="387" y="727"/>
                  </a:lnTo>
                  <a:lnTo>
                    <a:pt x="383" y="715"/>
                  </a:lnTo>
                  <a:lnTo>
                    <a:pt x="381" y="712"/>
                  </a:lnTo>
                  <a:lnTo>
                    <a:pt x="383" y="710"/>
                  </a:lnTo>
                  <a:lnTo>
                    <a:pt x="383" y="709"/>
                  </a:lnTo>
                  <a:lnTo>
                    <a:pt x="383" y="709"/>
                  </a:lnTo>
                  <a:lnTo>
                    <a:pt x="381" y="707"/>
                  </a:lnTo>
                  <a:lnTo>
                    <a:pt x="380" y="707"/>
                  </a:lnTo>
                  <a:lnTo>
                    <a:pt x="380" y="710"/>
                  </a:lnTo>
                  <a:lnTo>
                    <a:pt x="380" y="712"/>
                  </a:lnTo>
                  <a:lnTo>
                    <a:pt x="381" y="715"/>
                  </a:lnTo>
                  <a:lnTo>
                    <a:pt x="378" y="713"/>
                  </a:lnTo>
                  <a:lnTo>
                    <a:pt x="372" y="707"/>
                  </a:lnTo>
                  <a:lnTo>
                    <a:pt x="371" y="704"/>
                  </a:lnTo>
                  <a:lnTo>
                    <a:pt x="371" y="703"/>
                  </a:lnTo>
                  <a:lnTo>
                    <a:pt x="372" y="700"/>
                  </a:lnTo>
                  <a:lnTo>
                    <a:pt x="374" y="698"/>
                  </a:lnTo>
                  <a:lnTo>
                    <a:pt x="377" y="697"/>
                  </a:lnTo>
                  <a:lnTo>
                    <a:pt x="377" y="694"/>
                  </a:lnTo>
                  <a:lnTo>
                    <a:pt x="375" y="691"/>
                  </a:lnTo>
                  <a:lnTo>
                    <a:pt x="374" y="682"/>
                  </a:lnTo>
                  <a:lnTo>
                    <a:pt x="372" y="676"/>
                  </a:lnTo>
                  <a:lnTo>
                    <a:pt x="369" y="674"/>
                  </a:lnTo>
                  <a:lnTo>
                    <a:pt x="366" y="673"/>
                  </a:lnTo>
                  <a:lnTo>
                    <a:pt x="368" y="668"/>
                  </a:lnTo>
                  <a:lnTo>
                    <a:pt x="371" y="667"/>
                  </a:lnTo>
                  <a:lnTo>
                    <a:pt x="372" y="671"/>
                  </a:lnTo>
                  <a:lnTo>
                    <a:pt x="374" y="671"/>
                  </a:lnTo>
                  <a:lnTo>
                    <a:pt x="371" y="665"/>
                  </a:lnTo>
                  <a:lnTo>
                    <a:pt x="369" y="664"/>
                  </a:lnTo>
                  <a:lnTo>
                    <a:pt x="366" y="664"/>
                  </a:lnTo>
                  <a:lnTo>
                    <a:pt x="365" y="662"/>
                  </a:lnTo>
                  <a:lnTo>
                    <a:pt x="363" y="658"/>
                  </a:lnTo>
                  <a:lnTo>
                    <a:pt x="363" y="653"/>
                  </a:lnTo>
                  <a:lnTo>
                    <a:pt x="365" y="650"/>
                  </a:lnTo>
                  <a:lnTo>
                    <a:pt x="366" y="644"/>
                  </a:lnTo>
                  <a:lnTo>
                    <a:pt x="372" y="631"/>
                  </a:lnTo>
                  <a:lnTo>
                    <a:pt x="375" y="626"/>
                  </a:lnTo>
                  <a:lnTo>
                    <a:pt x="381" y="628"/>
                  </a:lnTo>
                  <a:lnTo>
                    <a:pt x="386" y="626"/>
                  </a:lnTo>
                  <a:lnTo>
                    <a:pt x="390" y="623"/>
                  </a:lnTo>
                  <a:lnTo>
                    <a:pt x="393" y="620"/>
                  </a:lnTo>
                  <a:lnTo>
                    <a:pt x="395" y="620"/>
                  </a:lnTo>
                  <a:lnTo>
                    <a:pt x="398" y="623"/>
                  </a:lnTo>
                  <a:lnTo>
                    <a:pt x="411" y="629"/>
                  </a:lnTo>
                  <a:lnTo>
                    <a:pt x="416" y="631"/>
                  </a:lnTo>
                  <a:lnTo>
                    <a:pt x="417" y="632"/>
                  </a:lnTo>
                  <a:lnTo>
                    <a:pt x="419" y="634"/>
                  </a:lnTo>
                  <a:lnTo>
                    <a:pt x="419" y="635"/>
                  </a:lnTo>
                  <a:lnTo>
                    <a:pt x="422" y="635"/>
                  </a:lnTo>
                  <a:lnTo>
                    <a:pt x="423" y="635"/>
                  </a:lnTo>
                  <a:lnTo>
                    <a:pt x="425" y="634"/>
                  </a:lnTo>
                  <a:lnTo>
                    <a:pt x="425" y="635"/>
                  </a:lnTo>
                  <a:lnTo>
                    <a:pt x="426" y="635"/>
                  </a:lnTo>
                  <a:lnTo>
                    <a:pt x="431" y="632"/>
                  </a:lnTo>
                  <a:lnTo>
                    <a:pt x="438" y="637"/>
                  </a:lnTo>
                  <a:lnTo>
                    <a:pt x="447" y="647"/>
                  </a:lnTo>
                  <a:lnTo>
                    <a:pt x="449" y="649"/>
                  </a:lnTo>
                  <a:lnTo>
                    <a:pt x="453" y="653"/>
                  </a:lnTo>
                  <a:lnTo>
                    <a:pt x="456" y="659"/>
                  </a:lnTo>
                  <a:lnTo>
                    <a:pt x="465" y="668"/>
                  </a:lnTo>
                  <a:lnTo>
                    <a:pt x="470" y="664"/>
                  </a:lnTo>
                  <a:lnTo>
                    <a:pt x="479" y="665"/>
                  </a:lnTo>
                  <a:lnTo>
                    <a:pt x="488" y="668"/>
                  </a:lnTo>
                  <a:lnTo>
                    <a:pt x="494" y="673"/>
                  </a:lnTo>
                  <a:lnTo>
                    <a:pt x="496" y="674"/>
                  </a:lnTo>
                  <a:lnTo>
                    <a:pt x="497" y="677"/>
                  </a:lnTo>
                  <a:lnTo>
                    <a:pt x="499" y="680"/>
                  </a:lnTo>
                  <a:lnTo>
                    <a:pt x="502" y="682"/>
                  </a:lnTo>
                  <a:lnTo>
                    <a:pt x="505" y="682"/>
                  </a:lnTo>
                  <a:lnTo>
                    <a:pt x="506" y="683"/>
                  </a:lnTo>
                  <a:lnTo>
                    <a:pt x="509" y="686"/>
                  </a:lnTo>
                  <a:lnTo>
                    <a:pt x="511" y="686"/>
                  </a:lnTo>
                  <a:lnTo>
                    <a:pt x="515" y="688"/>
                  </a:lnTo>
                  <a:lnTo>
                    <a:pt x="517" y="688"/>
                  </a:lnTo>
                  <a:lnTo>
                    <a:pt x="526" y="698"/>
                  </a:lnTo>
                  <a:lnTo>
                    <a:pt x="533" y="707"/>
                  </a:lnTo>
                  <a:lnTo>
                    <a:pt x="535" y="709"/>
                  </a:lnTo>
                  <a:lnTo>
                    <a:pt x="535" y="709"/>
                  </a:lnTo>
                  <a:lnTo>
                    <a:pt x="535" y="710"/>
                  </a:lnTo>
                  <a:lnTo>
                    <a:pt x="536" y="710"/>
                  </a:lnTo>
                  <a:lnTo>
                    <a:pt x="538" y="710"/>
                  </a:lnTo>
                  <a:lnTo>
                    <a:pt x="538" y="712"/>
                  </a:lnTo>
                  <a:lnTo>
                    <a:pt x="542" y="715"/>
                  </a:lnTo>
                  <a:lnTo>
                    <a:pt x="544" y="716"/>
                  </a:lnTo>
                  <a:lnTo>
                    <a:pt x="545" y="721"/>
                  </a:lnTo>
                  <a:lnTo>
                    <a:pt x="548" y="724"/>
                  </a:lnTo>
                  <a:lnTo>
                    <a:pt x="553" y="727"/>
                  </a:lnTo>
                  <a:lnTo>
                    <a:pt x="562" y="736"/>
                  </a:lnTo>
                  <a:lnTo>
                    <a:pt x="566" y="739"/>
                  </a:lnTo>
                  <a:lnTo>
                    <a:pt x="574" y="748"/>
                  </a:lnTo>
                  <a:lnTo>
                    <a:pt x="575" y="750"/>
                  </a:lnTo>
                  <a:lnTo>
                    <a:pt x="577" y="750"/>
                  </a:lnTo>
                  <a:lnTo>
                    <a:pt x="578" y="750"/>
                  </a:lnTo>
                  <a:lnTo>
                    <a:pt x="580" y="751"/>
                  </a:lnTo>
                  <a:lnTo>
                    <a:pt x="580" y="753"/>
                  </a:lnTo>
                  <a:lnTo>
                    <a:pt x="581" y="754"/>
                  </a:lnTo>
                  <a:lnTo>
                    <a:pt x="581" y="759"/>
                  </a:lnTo>
                  <a:lnTo>
                    <a:pt x="583" y="763"/>
                  </a:lnTo>
                  <a:lnTo>
                    <a:pt x="584" y="765"/>
                  </a:lnTo>
                  <a:lnTo>
                    <a:pt x="587" y="766"/>
                  </a:lnTo>
                  <a:lnTo>
                    <a:pt x="590" y="769"/>
                  </a:lnTo>
                  <a:lnTo>
                    <a:pt x="590" y="771"/>
                  </a:lnTo>
                  <a:lnTo>
                    <a:pt x="589" y="771"/>
                  </a:lnTo>
                  <a:lnTo>
                    <a:pt x="587" y="772"/>
                  </a:lnTo>
                  <a:lnTo>
                    <a:pt x="589" y="774"/>
                  </a:lnTo>
                  <a:lnTo>
                    <a:pt x="592" y="774"/>
                  </a:lnTo>
                  <a:lnTo>
                    <a:pt x="593" y="774"/>
                  </a:lnTo>
                  <a:lnTo>
                    <a:pt x="595" y="774"/>
                  </a:lnTo>
                  <a:lnTo>
                    <a:pt x="601" y="780"/>
                  </a:lnTo>
                  <a:lnTo>
                    <a:pt x="604" y="783"/>
                  </a:lnTo>
                  <a:lnTo>
                    <a:pt x="605" y="787"/>
                  </a:lnTo>
                  <a:lnTo>
                    <a:pt x="607" y="802"/>
                  </a:lnTo>
                  <a:lnTo>
                    <a:pt x="607" y="807"/>
                  </a:lnTo>
                  <a:lnTo>
                    <a:pt x="610" y="814"/>
                  </a:lnTo>
                  <a:lnTo>
                    <a:pt x="610" y="817"/>
                  </a:lnTo>
                  <a:close/>
                  <a:moveTo>
                    <a:pt x="905" y="138"/>
                  </a:moveTo>
                  <a:lnTo>
                    <a:pt x="906" y="138"/>
                  </a:lnTo>
                  <a:lnTo>
                    <a:pt x="905" y="137"/>
                  </a:lnTo>
                  <a:lnTo>
                    <a:pt x="905" y="138"/>
                  </a:lnTo>
                  <a:close/>
                  <a:moveTo>
                    <a:pt x="906" y="119"/>
                  </a:moveTo>
                  <a:lnTo>
                    <a:pt x="906" y="119"/>
                  </a:lnTo>
                  <a:lnTo>
                    <a:pt x="906" y="119"/>
                  </a:lnTo>
                  <a:lnTo>
                    <a:pt x="906" y="120"/>
                  </a:lnTo>
                  <a:lnTo>
                    <a:pt x="906" y="120"/>
                  </a:lnTo>
                  <a:lnTo>
                    <a:pt x="906" y="120"/>
                  </a:lnTo>
                  <a:lnTo>
                    <a:pt x="906" y="120"/>
                  </a:lnTo>
                  <a:lnTo>
                    <a:pt x="906" y="119"/>
                  </a:lnTo>
                  <a:lnTo>
                    <a:pt x="906" y="119"/>
                  </a:lnTo>
                  <a:close/>
                  <a:moveTo>
                    <a:pt x="937" y="122"/>
                  </a:moveTo>
                  <a:lnTo>
                    <a:pt x="937" y="120"/>
                  </a:lnTo>
                  <a:lnTo>
                    <a:pt x="937" y="122"/>
                  </a:lnTo>
                  <a:lnTo>
                    <a:pt x="937" y="122"/>
                  </a:lnTo>
                  <a:close/>
                  <a:moveTo>
                    <a:pt x="938" y="105"/>
                  </a:moveTo>
                  <a:lnTo>
                    <a:pt x="938" y="105"/>
                  </a:lnTo>
                  <a:lnTo>
                    <a:pt x="938" y="107"/>
                  </a:lnTo>
                  <a:lnTo>
                    <a:pt x="938" y="107"/>
                  </a:lnTo>
                  <a:lnTo>
                    <a:pt x="938" y="105"/>
                  </a:lnTo>
                  <a:close/>
                  <a:moveTo>
                    <a:pt x="911" y="116"/>
                  </a:moveTo>
                  <a:lnTo>
                    <a:pt x="911" y="116"/>
                  </a:lnTo>
                  <a:lnTo>
                    <a:pt x="911" y="116"/>
                  </a:lnTo>
                  <a:lnTo>
                    <a:pt x="911" y="116"/>
                  </a:lnTo>
                  <a:close/>
                  <a:moveTo>
                    <a:pt x="929" y="141"/>
                  </a:moveTo>
                  <a:lnTo>
                    <a:pt x="929" y="141"/>
                  </a:lnTo>
                  <a:lnTo>
                    <a:pt x="929" y="141"/>
                  </a:lnTo>
                  <a:lnTo>
                    <a:pt x="929" y="141"/>
                  </a:lnTo>
                  <a:close/>
                  <a:moveTo>
                    <a:pt x="909" y="125"/>
                  </a:moveTo>
                  <a:lnTo>
                    <a:pt x="909" y="126"/>
                  </a:lnTo>
                  <a:lnTo>
                    <a:pt x="909" y="126"/>
                  </a:lnTo>
                  <a:lnTo>
                    <a:pt x="909" y="125"/>
                  </a:lnTo>
                  <a:close/>
                  <a:moveTo>
                    <a:pt x="906" y="120"/>
                  </a:moveTo>
                  <a:lnTo>
                    <a:pt x="906" y="120"/>
                  </a:lnTo>
                  <a:lnTo>
                    <a:pt x="906" y="120"/>
                  </a:lnTo>
                  <a:lnTo>
                    <a:pt x="906" y="120"/>
                  </a:lnTo>
                  <a:close/>
                  <a:moveTo>
                    <a:pt x="935" y="146"/>
                  </a:moveTo>
                  <a:lnTo>
                    <a:pt x="935" y="146"/>
                  </a:lnTo>
                  <a:lnTo>
                    <a:pt x="935" y="144"/>
                  </a:lnTo>
                  <a:lnTo>
                    <a:pt x="935" y="146"/>
                  </a:lnTo>
                  <a:close/>
                  <a:moveTo>
                    <a:pt x="977" y="107"/>
                  </a:moveTo>
                  <a:lnTo>
                    <a:pt x="977" y="108"/>
                  </a:lnTo>
                  <a:lnTo>
                    <a:pt x="977" y="108"/>
                  </a:lnTo>
                  <a:lnTo>
                    <a:pt x="977" y="107"/>
                  </a:lnTo>
                  <a:close/>
                  <a:moveTo>
                    <a:pt x="971" y="110"/>
                  </a:moveTo>
                  <a:lnTo>
                    <a:pt x="971" y="110"/>
                  </a:lnTo>
                  <a:lnTo>
                    <a:pt x="971" y="110"/>
                  </a:lnTo>
                  <a:lnTo>
                    <a:pt x="971" y="110"/>
                  </a:lnTo>
                  <a:lnTo>
                    <a:pt x="971" y="110"/>
                  </a:lnTo>
                  <a:close/>
                  <a:moveTo>
                    <a:pt x="974" y="81"/>
                  </a:moveTo>
                  <a:lnTo>
                    <a:pt x="974" y="81"/>
                  </a:lnTo>
                  <a:lnTo>
                    <a:pt x="974" y="81"/>
                  </a:lnTo>
                  <a:lnTo>
                    <a:pt x="974" y="81"/>
                  </a:lnTo>
                  <a:lnTo>
                    <a:pt x="974" y="81"/>
                  </a:lnTo>
                  <a:close/>
                  <a:moveTo>
                    <a:pt x="977" y="108"/>
                  </a:moveTo>
                  <a:lnTo>
                    <a:pt x="977" y="108"/>
                  </a:lnTo>
                  <a:lnTo>
                    <a:pt x="977" y="108"/>
                  </a:lnTo>
                  <a:lnTo>
                    <a:pt x="977" y="108"/>
                  </a:lnTo>
                  <a:lnTo>
                    <a:pt x="977" y="108"/>
                  </a:lnTo>
                  <a:close/>
                  <a:moveTo>
                    <a:pt x="977" y="68"/>
                  </a:moveTo>
                  <a:lnTo>
                    <a:pt x="977" y="68"/>
                  </a:lnTo>
                  <a:lnTo>
                    <a:pt x="979" y="68"/>
                  </a:lnTo>
                  <a:lnTo>
                    <a:pt x="977" y="68"/>
                  </a:lnTo>
                  <a:lnTo>
                    <a:pt x="977" y="68"/>
                  </a:lnTo>
                  <a:close/>
                  <a:moveTo>
                    <a:pt x="974" y="108"/>
                  </a:moveTo>
                  <a:lnTo>
                    <a:pt x="974" y="108"/>
                  </a:lnTo>
                  <a:lnTo>
                    <a:pt x="974" y="108"/>
                  </a:lnTo>
                  <a:lnTo>
                    <a:pt x="974" y="108"/>
                  </a:lnTo>
                  <a:close/>
                  <a:moveTo>
                    <a:pt x="973" y="107"/>
                  </a:moveTo>
                  <a:lnTo>
                    <a:pt x="973" y="107"/>
                  </a:lnTo>
                  <a:lnTo>
                    <a:pt x="973" y="107"/>
                  </a:lnTo>
                  <a:lnTo>
                    <a:pt x="973" y="107"/>
                  </a:lnTo>
                  <a:lnTo>
                    <a:pt x="973" y="107"/>
                  </a:lnTo>
                  <a:lnTo>
                    <a:pt x="973" y="107"/>
                  </a:lnTo>
                  <a:close/>
                  <a:moveTo>
                    <a:pt x="971" y="36"/>
                  </a:moveTo>
                  <a:lnTo>
                    <a:pt x="971" y="36"/>
                  </a:lnTo>
                  <a:lnTo>
                    <a:pt x="971" y="36"/>
                  </a:lnTo>
                  <a:lnTo>
                    <a:pt x="971" y="36"/>
                  </a:lnTo>
                  <a:lnTo>
                    <a:pt x="971" y="36"/>
                  </a:lnTo>
                  <a:close/>
                  <a:moveTo>
                    <a:pt x="974" y="107"/>
                  </a:moveTo>
                  <a:lnTo>
                    <a:pt x="974" y="107"/>
                  </a:lnTo>
                  <a:lnTo>
                    <a:pt x="974" y="107"/>
                  </a:lnTo>
                  <a:lnTo>
                    <a:pt x="974" y="107"/>
                  </a:lnTo>
                  <a:lnTo>
                    <a:pt x="974" y="107"/>
                  </a:lnTo>
                  <a:lnTo>
                    <a:pt x="974" y="107"/>
                  </a:lnTo>
                  <a:lnTo>
                    <a:pt x="974" y="108"/>
                  </a:lnTo>
                  <a:lnTo>
                    <a:pt x="974" y="107"/>
                  </a:lnTo>
                  <a:lnTo>
                    <a:pt x="974" y="107"/>
                  </a:lnTo>
                  <a:close/>
                  <a:moveTo>
                    <a:pt x="979" y="69"/>
                  </a:moveTo>
                  <a:lnTo>
                    <a:pt x="979" y="69"/>
                  </a:lnTo>
                  <a:lnTo>
                    <a:pt x="979" y="69"/>
                  </a:lnTo>
                  <a:lnTo>
                    <a:pt x="979" y="69"/>
                  </a:lnTo>
                  <a:lnTo>
                    <a:pt x="979" y="69"/>
                  </a:lnTo>
                  <a:lnTo>
                    <a:pt x="979" y="71"/>
                  </a:lnTo>
                  <a:lnTo>
                    <a:pt x="979" y="69"/>
                  </a:lnTo>
                  <a:lnTo>
                    <a:pt x="979" y="69"/>
                  </a:lnTo>
                  <a:lnTo>
                    <a:pt x="979" y="69"/>
                  </a:lnTo>
                  <a:close/>
                  <a:moveTo>
                    <a:pt x="974" y="110"/>
                  </a:moveTo>
                  <a:lnTo>
                    <a:pt x="974" y="110"/>
                  </a:lnTo>
                  <a:lnTo>
                    <a:pt x="973" y="110"/>
                  </a:lnTo>
                  <a:lnTo>
                    <a:pt x="974" y="110"/>
                  </a:lnTo>
                  <a:close/>
                  <a:moveTo>
                    <a:pt x="973" y="108"/>
                  </a:moveTo>
                  <a:lnTo>
                    <a:pt x="973" y="107"/>
                  </a:lnTo>
                  <a:lnTo>
                    <a:pt x="973" y="107"/>
                  </a:lnTo>
                  <a:lnTo>
                    <a:pt x="973" y="108"/>
                  </a:lnTo>
                  <a:close/>
                  <a:moveTo>
                    <a:pt x="977" y="108"/>
                  </a:moveTo>
                  <a:lnTo>
                    <a:pt x="977" y="107"/>
                  </a:lnTo>
                  <a:lnTo>
                    <a:pt x="976" y="107"/>
                  </a:lnTo>
                  <a:lnTo>
                    <a:pt x="977" y="108"/>
                  </a:lnTo>
                  <a:close/>
                  <a:moveTo>
                    <a:pt x="1001" y="83"/>
                  </a:moveTo>
                  <a:lnTo>
                    <a:pt x="1001" y="83"/>
                  </a:lnTo>
                  <a:lnTo>
                    <a:pt x="1000" y="83"/>
                  </a:lnTo>
                  <a:lnTo>
                    <a:pt x="1001" y="83"/>
                  </a:lnTo>
                  <a:lnTo>
                    <a:pt x="1001" y="83"/>
                  </a:lnTo>
                  <a:lnTo>
                    <a:pt x="1001" y="83"/>
                  </a:lnTo>
                  <a:lnTo>
                    <a:pt x="1001" y="83"/>
                  </a:lnTo>
                  <a:lnTo>
                    <a:pt x="1001" y="83"/>
                  </a:lnTo>
                  <a:lnTo>
                    <a:pt x="1001" y="83"/>
                  </a:lnTo>
                  <a:close/>
                  <a:moveTo>
                    <a:pt x="979" y="78"/>
                  </a:moveTo>
                  <a:lnTo>
                    <a:pt x="980" y="77"/>
                  </a:lnTo>
                  <a:lnTo>
                    <a:pt x="980" y="77"/>
                  </a:lnTo>
                  <a:lnTo>
                    <a:pt x="980" y="77"/>
                  </a:lnTo>
                  <a:lnTo>
                    <a:pt x="979" y="78"/>
                  </a:lnTo>
                  <a:close/>
                  <a:moveTo>
                    <a:pt x="1000" y="83"/>
                  </a:moveTo>
                  <a:lnTo>
                    <a:pt x="1000" y="81"/>
                  </a:lnTo>
                  <a:lnTo>
                    <a:pt x="1000" y="81"/>
                  </a:lnTo>
                  <a:lnTo>
                    <a:pt x="1000" y="83"/>
                  </a:lnTo>
                  <a:close/>
                  <a:moveTo>
                    <a:pt x="1004" y="149"/>
                  </a:moveTo>
                  <a:lnTo>
                    <a:pt x="1006" y="150"/>
                  </a:lnTo>
                  <a:lnTo>
                    <a:pt x="1006" y="149"/>
                  </a:lnTo>
                  <a:lnTo>
                    <a:pt x="1004" y="149"/>
                  </a:lnTo>
                  <a:close/>
                  <a:moveTo>
                    <a:pt x="1004" y="140"/>
                  </a:moveTo>
                  <a:lnTo>
                    <a:pt x="1004" y="140"/>
                  </a:lnTo>
                  <a:lnTo>
                    <a:pt x="1004" y="140"/>
                  </a:lnTo>
                  <a:lnTo>
                    <a:pt x="1004" y="140"/>
                  </a:lnTo>
                  <a:close/>
                  <a:moveTo>
                    <a:pt x="1003" y="140"/>
                  </a:moveTo>
                  <a:lnTo>
                    <a:pt x="1003" y="140"/>
                  </a:lnTo>
                  <a:lnTo>
                    <a:pt x="1003" y="140"/>
                  </a:lnTo>
                  <a:lnTo>
                    <a:pt x="1004" y="140"/>
                  </a:lnTo>
                  <a:lnTo>
                    <a:pt x="1003" y="138"/>
                  </a:lnTo>
                  <a:lnTo>
                    <a:pt x="1003" y="140"/>
                  </a:lnTo>
                  <a:close/>
                  <a:moveTo>
                    <a:pt x="998" y="86"/>
                  </a:moveTo>
                  <a:lnTo>
                    <a:pt x="1000" y="86"/>
                  </a:lnTo>
                  <a:lnTo>
                    <a:pt x="998" y="84"/>
                  </a:lnTo>
                  <a:lnTo>
                    <a:pt x="998" y="86"/>
                  </a:lnTo>
                  <a:close/>
                  <a:moveTo>
                    <a:pt x="985" y="72"/>
                  </a:moveTo>
                  <a:lnTo>
                    <a:pt x="985" y="72"/>
                  </a:lnTo>
                  <a:lnTo>
                    <a:pt x="985" y="72"/>
                  </a:lnTo>
                  <a:lnTo>
                    <a:pt x="985" y="72"/>
                  </a:lnTo>
                  <a:lnTo>
                    <a:pt x="985" y="72"/>
                  </a:lnTo>
                  <a:lnTo>
                    <a:pt x="985" y="72"/>
                  </a:lnTo>
                  <a:lnTo>
                    <a:pt x="985" y="72"/>
                  </a:lnTo>
                  <a:lnTo>
                    <a:pt x="985" y="72"/>
                  </a:lnTo>
                  <a:lnTo>
                    <a:pt x="985" y="72"/>
                  </a:lnTo>
                  <a:close/>
                  <a:moveTo>
                    <a:pt x="982" y="86"/>
                  </a:moveTo>
                  <a:lnTo>
                    <a:pt x="983" y="89"/>
                  </a:lnTo>
                  <a:lnTo>
                    <a:pt x="985" y="89"/>
                  </a:lnTo>
                  <a:lnTo>
                    <a:pt x="983" y="84"/>
                  </a:lnTo>
                  <a:lnTo>
                    <a:pt x="982" y="86"/>
                  </a:lnTo>
                  <a:close/>
                  <a:moveTo>
                    <a:pt x="995" y="129"/>
                  </a:moveTo>
                  <a:lnTo>
                    <a:pt x="995" y="131"/>
                  </a:lnTo>
                  <a:lnTo>
                    <a:pt x="997" y="131"/>
                  </a:lnTo>
                  <a:lnTo>
                    <a:pt x="995" y="129"/>
                  </a:lnTo>
                  <a:close/>
                  <a:moveTo>
                    <a:pt x="997" y="132"/>
                  </a:moveTo>
                  <a:lnTo>
                    <a:pt x="997" y="134"/>
                  </a:lnTo>
                  <a:lnTo>
                    <a:pt x="998" y="131"/>
                  </a:lnTo>
                  <a:lnTo>
                    <a:pt x="997" y="131"/>
                  </a:lnTo>
                  <a:lnTo>
                    <a:pt x="997" y="132"/>
                  </a:lnTo>
                  <a:close/>
                  <a:moveTo>
                    <a:pt x="955" y="163"/>
                  </a:moveTo>
                  <a:lnTo>
                    <a:pt x="955" y="163"/>
                  </a:lnTo>
                  <a:lnTo>
                    <a:pt x="955" y="163"/>
                  </a:lnTo>
                  <a:lnTo>
                    <a:pt x="955" y="163"/>
                  </a:lnTo>
                  <a:lnTo>
                    <a:pt x="955" y="163"/>
                  </a:lnTo>
                  <a:lnTo>
                    <a:pt x="955" y="163"/>
                  </a:lnTo>
                  <a:lnTo>
                    <a:pt x="955" y="163"/>
                  </a:lnTo>
                  <a:lnTo>
                    <a:pt x="955" y="163"/>
                  </a:lnTo>
                  <a:lnTo>
                    <a:pt x="955" y="163"/>
                  </a:lnTo>
                  <a:close/>
                  <a:moveTo>
                    <a:pt x="950" y="102"/>
                  </a:moveTo>
                  <a:lnTo>
                    <a:pt x="950" y="102"/>
                  </a:lnTo>
                  <a:lnTo>
                    <a:pt x="950" y="102"/>
                  </a:lnTo>
                  <a:lnTo>
                    <a:pt x="950" y="102"/>
                  </a:lnTo>
                  <a:lnTo>
                    <a:pt x="950" y="102"/>
                  </a:lnTo>
                  <a:close/>
                  <a:moveTo>
                    <a:pt x="950" y="546"/>
                  </a:moveTo>
                  <a:lnTo>
                    <a:pt x="950" y="546"/>
                  </a:lnTo>
                  <a:lnTo>
                    <a:pt x="949" y="545"/>
                  </a:lnTo>
                  <a:lnTo>
                    <a:pt x="949" y="545"/>
                  </a:lnTo>
                  <a:lnTo>
                    <a:pt x="947" y="546"/>
                  </a:lnTo>
                  <a:lnTo>
                    <a:pt x="949" y="548"/>
                  </a:lnTo>
                  <a:lnTo>
                    <a:pt x="950" y="548"/>
                  </a:lnTo>
                  <a:lnTo>
                    <a:pt x="950" y="549"/>
                  </a:lnTo>
                  <a:lnTo>
                    <a:pt x="950" y="548"/>
                  </a:lnTo>
                  <a:lnTo>
                    <a:pt x="950" y="546"/>
                  </a:lnTo>
                  <a:close/>
                  <a:moveTo>
                    <a:pt x="946" y="143"/>
                  </a:moveTo>
                  <a:lnTo>
                    <a:pt x="947" y="141"/>
                  </a:lnTo>
                  <a:lnTo>
                    <a:pt x="946" y="141"/>
                  </a:lnTo>
                  <a:lnTo>
                    <a:pt x="946" y="143"/>
                  </a:lnTo>
                  <a:close/>
                  <a:moveTo>
                    <a:pt x="931" y="149"/>
                  </a:moveTo>
                  <a:lnTo>
                    <a:pt x="931" y="149"/>
                  </a:lnTo>
                  <a:lnTo>
                    <a:pt x="931" y="149"/>
                  </a:lnTo>
                  <a:lnTo>
                    <a:pt x="931" y="149"/>
                  </a:lnTo>
                  <a:close/>
                  <a:moveTo>
                    <a:pt x="950" y="102"/>
                  </a:moveTo>
                  <a:lnTo>
                    <a:pt x="952" y="102"/>
                  </a:lnTo>
                  <a:lnTo>
                    <a:pt x="952" y="101"/>
                  </a:lnTo>
                  <a:lnTo>
                    <a:pt x="950" y="102"/>
                  </a:lnTo>
                  <a:close/>
                  <a:moveTo>
                    <a:pt x="944" y="143"/>
                  </a:moveTo>
                  <a:lnTo>
                    <a:pt x="944" y="143"/>
                  </a:lnTo>
                  <a:lnTo>
                    <a:pt x="944" y="143"/>
                  </a:lnTo>
                  <a:lnTo>
                    <a:pt x="944" y="143"/>
                  </a:lnTo>
                  <a:close/>
                  <a:moveTo>
                    <a:pt x="971" y="167"/>
                  </a:moveTo>
                  <a:lnTo>
                    <a:pt x="971" y="167"/>
                  </a:lnTo>
                  <a:lnTo>
                    <a:pt x="971" y="167"/>
                  </a:lnTo>
                  <a:lnTo>
                    <a:pt x="971" y="167"/>
                  </a:lnTo>
                  <a:lnTo>
                    <a:pt x="971" y="167"/>
                  </a:lnTo>
                  <a:close/>
                  <a:moveTo>
                    <a:pt x="937" y="123"/>
                  </a:moveTo>
                  <a:lnTo>
                    <a:pt x="937" y="123"/>
                  </a:lnTo>
                  <a:lnTo>
                    <a:pt x="937" y="122"/>
                  </a:lnTo>
                  <a:lnTo>
                    <a:pt x="937" y="123"/>
                  </a:lnTo>
                  <a:close/>
                  <a:moveTo>
                    <a:pt x="938" y="108"/>
                  </a:moveTo>
                  <a:lnTo>
                    <a:pt x="938" y="108"/>
                  </a:lnTo>
                  <a:lnTo>
                    <a:pt x="938" y="108"/>
                  </a:lnTo>
                  <a:lnTo>
                    <a:pt x="938" y="108"/>
                  </a:lnTo>
                  <a:lnTo>
                    <a:pt x="938" y="108"/>
                  </a:lnTo>
                  <a:lnTo>
                    <a:pt x="938" y="108"/>
                  </a:lnTo>
                  <a:lnTo>
                    <a:pt x="937" y="108"/>
                  </a:lnTo>
                  <a:lnTo>
                    <a:pt x="938" y="108"/>
                  </a:lnTo>
                  <a:lnTo>
                    <a:pt x="938" y="108"/>
                  </a:lnTo>
                  <a:close/>
                  <a:moveTo>
                    <a:pt x="944" y="143"/>
                  </a:moveTo>
                  <a:lnTo>
                    <a:pt x="944" y="143"/>
                  </a:lnTo>
                  <a:lnTo>
                    <a:pt x="944" y="143"/>
                  </a:lnTo>
                  <a:lnTo>
                    <a:pt x="944" y="143"/>
                  </a:lnTo>
                  <a:lnTo>
                    <a:pt x="944" y="143"/>
                  </a:lnTo>
                  <a:close/>
                  <a:moveTo>
                    <a:pt x="935" y="107"/>
                  </a:moveTo>
                  <a:lnTo>
                    <a:pt x="935" y="108"/>
                  </a:lnTo>
                  <a:lnTo>
                    <a:pt x="935" y="107"/>
                  </a:lnTo>
                  <a:lnTo>
                    <a:pt x="935" y="107"/>
                  </a:lnTo>
                  <a:close/>
                  <a:moveTo>
                    <a:pt x="940" y="570"/>
                  </a:moveTo>
                  <a:lnTo>
                    <a:pt x="938" y="575"/>
                  </a:lnTo>
                  <a:lnTo>
                    <a:pt x="938" y="579"/>
                  </a:lnTo>
                  <a:lnTo>
                    <a:pt x="944" y="572"/>
                  </a:lnTo>
                  <a:lnTo>
                    <a:pt x="944" y="570"/>
                  </a:lnTo>
                  <a:lnTo>
                    <a:pt x="943" y="569"/>
                  </a:lnTo>
                  <a:lnTo>
                    <a:pt x="940" y="570"/>
                  </a:lnTo>
                  <a:close/>
                  <a:moveTo>
                    <a:pt x="938" y="122"/>
                  </a:moveTo>
                  <a:lnTo>
                    <a:pt x="938" y="122"/>
                  </a:lnTo>
                  <a:lnTo>
                    <a:pt x="938" y="122"/>
                  </a:lnTo>
                  <a:lnTo>
                    <a:pt x="938" y="122"/>
                  </a:lnTo>
                  <a:lnTo>
                    <a:pt x="938" y="122"/>
                  </a:lnTo>
                  <a:lnTo>
                    <a:pt x="938" y="122"/>
                  </a:lnTo>
                  <a:lnTo>
                    <a:pt x="938" y="122"/>
                  </a:lnTo>
                  <a:lnTo>
                    <a:pt x="938" y="122"/>
                  </a:lnTo>
                  <a:lnTo>
                    <a:pt x="938" y="122"/>
                  </a:lnTo>
                  <a:close/>
                  <a:moveTo>
                    <a:pt x="955" y="164"/>
                  </a:moveTo>
                  <a:lnTo>
                    <a:pt x="955" y="164"/>
                  </a:lnTo>
                  <a:lnTo>
                    <a:pt x="955" y="164"/>
                  </a:lnTo>
                  <a:lnTo>
                    <a:pt x="955" y="164"/>
                  </a:lnTo>
                  <a:close/>
                  <a:moveTo>
                    <a:pt x="956" y="126"/>
                  </a:moveTo>
                  <a:lnTo>
                    <a:pt x="956" y="126"/>
                  </a:lnTo>
                  <a:lnTo>
                    <a:pt x="955" y="126"/>
                  </a:lnTo>
                  <a:lnTo>
                    <a:pt x="956" y="126"/>
                  </a:lnTo>
                  <a:close/>
                  <a:moveTo>
                    <a:pt x="971" y="167"/>
                  </a:moveTo>
                  <a:lnTo>
                    <a:pt x="970" y="167"/>
                  </a:lnTo>
                  <a:lnTo>
                    <a:pt x="971" y="167"/>
                  </a:lnTo>
                  <a:lnTo>
                    <a:pt x="971" y="167"/>
                  </a:lnTo>
                  <a:close/>
                  <a:moveTo>
                    <a:pt x="967" y="170"/>
                  </a:moveTo>
                  <a:lnTo>
                    <a:pt x="967" y="170"/>
                  </a:lnTo>
                  <a:lnTo>
                    <a:pt x="967" y="170"/>
                  </a:lnTo>
                  <a:lnTo>
                    <a:pt x="967" y="170"/>
                  </a:lnTo>
                  <a:close/>
                  <a:moveTo>
                    <a:pt x="965" y="172"/>
                  </a:moveTo>
                  <a:lnTo>
                    <a:pt x="965" y="170"/>
                  </a:lnTo>
                  <a:lnTo>
                    <a:pt x="964" y="172"/>
                  </a:lnTo>
                  <a:lnTo>
                    <a:pt x="964" y="172"/>
                  </a:lnTo>
                  <a:lnTo>
                    <a:pt x="964" y="172"/>
                  </a:lnTo>
                  <a:lnTo>
                    <a:pt x="964" y="172"/>
                  </a:lnTo>
                  <a:lnTo>
                    <a:pt x="965" y="172"/>
                  </a:lnTo>
                  <a:lnTo>
                    <a:pt x="965" y="172"/>
                  </a:lnTo>
                  <a:lnTo>
                    <a:pt x="965" y="172"/>
                  </a:lnTo>
                  <a:close/>
                  <a:moveTo>
                    <a:pt x="970" y="172"/>
                  </a:moveTo>
                  <a:lnTo>
                    <a:pt x="970" y="172"/>
                  </a:lnTo>
                  <a:lnTo>
                    <a:pt x="970" y="172"/>
                  </a:lnTo>
                  <a:lnTo>
                    <a:pt x="970" y="172"/>
                  </a:lnTo>
                  <a:close/>
                  <a:moveTo>
                    <a:pt x="971" y="119"/>
                  </a:moveTo>
                  <a:lnTo>
                    <a:pt x="970" y="116"/>
                  </a:lnTo>
                  <a:lnTo>
                    <a:pt x="968" y="114"/>
                  </a:lnTo>
                  <a:lnTo>
                    <a:pt x="965" y="114"/>
                  </a:lnTo>
                  <a:lnTo>
                    <a:pt x="962" y="116"/>
                  </a:lnTo>
                  <a:lnTo>
                    <a:pt x="961" y="119"/>
                  </a:lnTo>
                  <a:lnTo>
                    <a:pt x="961" y="120"/>
                  </a:lnTo>
                  <a:lnTo>
                    <a:pt x="959" y="123"/>
                  </a:lnTo>
                  <a:lnTo>
                    <a:pt x="956" y="125"/>
                  </a:lnTo>
                  <a:lnTo>
                    <a:pt x="956" y="126"/>
                  </a:lnTo>
                  <a:lnTo>
                    <a:pt x="956" y="126"/>
                  </a:lnTo>
                  <a:lnTo>
                    <a:pt x="956" y="126"/>
                  </a:lnTo>
                  <a:lnTo>
                    <a:pt x="967" y="126"/>
                  </a:lnTo>
                  <a:lnTo>
                    <a:pt x="970" y="125"/>
                  </a:lnTo>
                  <a:lnTo>
                    <a:pt x="971" y="119"/>
                  </a:lnTo>
                  <a:close/>
                  <a:moveTo>
                    <a:pt x="958" y="166"/>
                  </a:moveTo>
                  <a:lnTo>
                    <a:pt x="958" y="166"/>
                  </a:lnTo>
                  <a:lnTo>
                    <a:pt x="958" y="166"/>
                  </a:lnTo>
                  <a:lnTo>
                    <a:pt x="958" y="167"/>
                  </a:lnTo>
                  <a:lnTo>
                    <a:pt x="958" y="167"/>
                  </a:lnTo>
                  <a:lnTo>
                    <a:pt x="958" y="167"/>
                  </a:lnTo>
                  <a:lnTo>
                    <a:pt x="958" y="167"/>
                  </a:lnTo>
                  <a:lnTo>
                    <a:pt x="958" y="166"/>
                  </a:lnTo>
                  <a:lnTo>
                    <a:pt x="958" y="166"/>
                  </a:lnTo>
                  <a:close/>
                  <a:moveTo>
                    <a:pt x="958" y="166"/>
                  </a:moveTo>
                  <a:lnTo>
                    <a:pt x="959" y="167"/>
                  </a:lnTo>
                  <a:lnTo>
                    <a:pt x="959" y="166"/>
                  </a:lnTo>
                  <a:lnTo>
                    <a:pt x="958" y="166"/>
                  </a:lnTo>
                  <a:close/>
                  <a:moveTo>
                    <a:pt x="959" y="167"/>
                  </a:moveTo>
                  <a:lnTo>
                    <a:pt x="959" y="167"/>
                  </a:lnTo>
                  <a:lnTo>
                    <a:pt x="958" y="167"/>
                  </a:lnTo>
                  <a:lnTo>
                    <a:pt x="959" y="167"/>
                  </a:lnTo>
                  <a:lnTo>
                    <a:pt x="959" y="167"/>
                  </a:lnTo>
                  <a:lnTo>
                    <a:pt x="959" y="167"/>
                  </a:lnTo>
                  <a:lnTo>
                    <a:pt x="959" y="167"/>
                  </a:lnTo>
                  <a:lnTo>
                    <a:pt x="959" y="167"/>
                  </a:lnTo>
                  <a:lnTo>
                    <a:pt x="959" y="167"/>
                  </a:lnTo>
                  <a:close/>
                  <a:moveTo>
                    <a:pt x="959" y="169"/>
                  </a:moveTo>
                  <a:lnTo>
                    <a:pt x="961" y="169"/>
                  </a:lnTo>
                  <a:lnTo>
                    <a:pt x="961" y="169"/>
                  </a:lnTo>
                  <a:lnTo>
                    <a:pt x="959" y="169"/>
                  </a:lnTo>
                  <a:lnTo>
                    <a:pt x="959" y="169"/>
                  </a:lnTo>
                  <a:close/>
                </a:path>
              </a:pathLst>
            </a:custGeom>
            <a:solidFill>
              <a:schemeClr val="accent1"/>
            </a:solidFill>
            <a:ln w="4763" cap="flat">
              <a:solidFill>
                <a:schemeClr val="tx1">
                  <a:lumMod val="85000"/>
                  <a:lumOff val="15000"/>
                </a:schemeClr>
              </a:solidFill>
              <a:prstDash val="solid"/>
              <a:miter lim="800000"/>
              <a:headEnd/>
              <a:tailEnd/>
            </a:ln>
            <a:effectLst>
              <a:outerShdw blurRad="190500" sx="90000" sy="900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p:cNvGrpSpPr/>
          <p:nvPr/>
        </p:nvGrpSpPr>
        <p:grpSpPr>
          <a:xfrm>
            <a:off x="5910727" y="2803252"/>
            <a:ext cx="2386482" cy="2668375"/>
            <a:chOff x="5582193" y="2923573"/>
            <a:chExt cx="2386482" cy="2668375"/>
          </a:xfrm>
        </p:grpSpPr>
        <p:grpSp>
          <p:nvGrpSpPr>
            <p:cNvPr id="20" name="Group 19"/>
            <p:cNvGrpSpPr/>
            <p:nvPr/>
          </p:nvGrpSpPr>
          <p:grpSpPr>
            <a:xfrm>
              <a:off x="5582193" y="2923573"/>
              <a:ext cx="2292586" cy="2668375"/>
              <a:chOff x="3521187" y="2397072"/>
              <a:chExt cx="2292586" cy="2203765"/>
            </a:xfrm>
          </p:grpSpPr>
          <p:sp>
            <p:nvSpPr>
              <p:cNvPr id="21" name="Rectangle: Rounded Corners 20"/>
              <p:cNvSpPr/>
              <p:nvPr/>
            </p:nvSpPr>
            <p:spPr>
              <a:xfrm>
                <a:off x="3521187" y="2397072"/>
                <a:ext cx="2192646" cy="2203765"/>
              </a:xfrm>
              <a:prstGeom prst="roundRect">
                <a:avLst>
                  <a:gd name="adj" fmla="val 3508"/>
                </a:avLst>
              </a:prstGeom>
              <a:solidFill>
                <a:schemeClr val="bg1"/>
              </a:solidFill>
              <a:ln>
                <a:noFill/>
              </a:ln>
              <a:effectLst>
                <a:outerShdw blurRad="1270000" algn="ctr"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Isosceles Triangle 21"/>
              <p:cNvSpPr/>
              <p:nvPr/>
            </p:nvSpPr>
            <p:spPr>
              <a:xfrm rot="5400000">
                <a:off x="5666704" y="2579257"/>
                <a:ext cx="179387" cy="1147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3" name="Group 22"/>
            <p:cNvGrpSpPr/>
            <p:nvPr/>
          </p:nvGrpSpPr>
          <p:grpSpPr>
            <a:xfrm>
              <a:off x="6371720" y="3775971"/>
              <a:ext cx="807530" cy="807530"/>
              <a:chOff x="6549080" y="3534798"/>
              <a:chExt cx="451644" cy="451644"/>
            </a:xfrm>
          </p:grpSpPr>
          <p:grpSp>
            <p:nvGrpSpPr>
              <p:cNvPr id="24" name="Group 23"/>
              <p:cNvGrpSpPr/>
              <p:nvPr/>
            </p:nvGrpSpPr>
            <p:grpSpPr>
              <a:xfrm>
                <a:off x="6549080" y="3534798"/>
                <a:ext cx="451644" cy="451644"/>
                <a:chOff x="4126706" y="2563416"/>
                <a:chExt cx="578644" cy="578644"/>
              </a:xfrm>
            </p:grpSpPr>
            <p:sp>
              <p:nvSpPr>
                <p:cNvPr id="26" name="Oval 25"/>
                <p:cNvSpPr/>
                <p:nvPr/>
              </p:nvSpPr>
              <p:spPr>
                <a:xfrm>
                  <a:off x="4126706" y="2563416"/>
                  <a:ext cx="578644" cy="578644"/>
                </a:xfrm>
                <a:prstGeom prst="ellipse">
                  <a:avLst/>
                </a:prstGeom>
                <a:solidFill>
                  <a:schemeClr val="bg1"/>
                </a:solidFill>
                <a:ln w="47625">
                  <a:solidFill>
                    <a:schemeClr val="bg1">
                      <a:lumMod val="85000"/>
                    </a:schemeClr>
                  </a:solidFill>
                </a:ln>
                <a:effectLst>
                  <a:outerShdw blurRad="127000" sx="102000" sy="102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a:solidFill>
                      <a:schemeClr val="tx1">
                        <a:lumMod val="50000"/>
                        <a:lumOff val="50000"/>
                      </a:schemeClr>
                    </a:solidFill>
                    <a:latin typeface="HelveticaNeue medium" panose="00000400000000000000" pitchFamily="2" charset="0"/>
                  </a:endParaRPr>
                </a:p>
              </p:txBody>
            </p:sp>
            <p:sp>
              <p:nvSpPr>
                <p:cNvPr id="27" name="Arc 26"/>
                <p:cNvSpPr/>
                <p:nvPr/>
              </p:nvSpPr>
              <p:spPr>
                <a:xfrm>
                  <a:off x="4126706" y="2563416"/>
                  <a:ext cx="578644" cy="578644"/>
                </a:xfrm>
                <a:prstGeom prst="arc">
                  <a:avLst>
                    <a:gd name="adj1" fmla="val 1113564"/>
                    <a:gd name="adj2" fmla="val 16108834"/>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id-ID" sz="4000"/>
                </a:p>
              </p:txBody>
            </p:sp>
          </p:grpSp>
          <p:sp>
            <p:nvSpPr>
              <p:cNvPr id="25" name="TextBox 24"/>
              <p:cNvSpPr txBox="1"/>
              <p:nvPr/>
            </p:nvSpPr>
            <p:spPr>
              <a:xfrm>
                <a:off x="6602228" y="3665945"/>
                <a:ext cx="345349" cy="189350"/>
              </a:xfrm>
              <a:prstGeom prst="rect">
                <a:avLst/>
              </a:prstGeom>
              <a:noFill/>
            </p:spPr>
            <p:txBody>
              <a:bodyPr wrap="none" rtlCol="0">
                <a:spAutoFit/>
              </a:bodyPr>
              <a:lstStyle/>
              <a:p>
                <a:pPr algn="ctr"/>
                <a:r>
                  <a:rPr lang="en-US" sz="1600" dirty="0">
                    <a:solidFill>
                      <a:schemeClr val="bg1">
                        <a:lumMod val="50000"/>
                      </a:schemeClr>
                    </a:solidFill>
                    <a:latin typeface="HelveticaNeue medium" panose="00000400000000000000" pitchFamily="2" charset="0"/>
                  </a:rPr>
                  <a:t>75%</a:t>
                </a:r>
                <a:endParaRPr lang="id-ID" sz="1600" dirty="0">
                  <a:solidFill>
                    <a:schemeClr val="bg1">
                      <a:lumMod val="50000"/>
                    </a:schemeClr>
                  </a:solidFill>
                  <a:latin typeface="HelveticaNeue medium" panose="00000400000000000000" pitchFamily="2" charset="0"/>
                </a:endParaRPr>
              </a:p>
            </p:txBody>
          </p:sp>
        </p:grpSp>
        <p:sp>
          <p:nvSpPr>
            <p:cNvPr id="28" name="TextBox 27"/>
            <p:cNvSpPr txBox="1"/>
            <p:nvPr/>
          </p:nvSpPr>
          <p:spPr>
            <a:xfrm>
              <a:off x="5772272" y="3050016"/>
              <a:ext cx="1259465" cy="584775"/>
            </a:xfrm>
            <a:prstGeom prst="rect">
              <a:avLst/>
            </a:prstGeom>
            <a:noFill/>
          </p:spPr>
          <p:txBody>
            <a:bodyPr wrap="square" rtlCol="0">
              <a:spAutoFit/>
            </a:bodyPr>
            <a:lstStyle/>
            <a:p>
              <a:r>
                <a:rPr lang="en-US" sz="1600" dirty="0">
                  <a:solidFill>
                    <a:schemeClr val="tx1">
                      <a:lumMod val="65000"/>
                      <a:lumOff val="35000"/>
                    </a:schemeClr>
                  </a:solidFill>
                  <a:latin typeface="HelveticaNeue medium" panose="00000400000000000000" pitchFamily="2" charset="0"/>
                </a:rPr>
                <a:t>Name Of City</a:t>
              </a:r>
              <a:endParaRPr lang="id-ID" sz="1600" dirty="0">
                <a:solidFill>
                  <a:schemeClr val="tx1">
                    <a:lumMod val="65000"/>
                    <a:lumOff val="35000"/>
                  </a:schemeClr>
                </a:solidFill>
                <a:latin typeface="HelveticaNeue medium" panose="00000400000000000000" pitchFamily="2" charset="0"/>
              </a:endParaRPr>
            </a:p>
          </p:txBody>
        </p:sp>
        <p:sp>
          <p:nvSpPr>
            <p:cNvPr id="29" name="TextBox 28"/>
            <p:cNvSpPr txBox="1"/>
            <p:nvPr/>
          </p:nvSpPr>
          <p:spPr>
            <a:xfrm flipH="1">
              <a:off x="5815616" y="4804074"/>
              <a:ext cx="2153059" cy="367359"/>
            </a:xfrm>
            <a:prstGeom prst="rect">
              <a:avLst/>
            </a:prstGeom>
            <a:noFill/>
          </p:spPr>
          <p:txBody>
            <a:bodyPr wrap="none" rtlCol="0">
              <a:noAutofit/>
            </a:bodyPr>
            <a:lstStyle/>
            <a:p>
              <a:r>
                <a:rPr lang="en-US" sz="1200" dirty="0">
                  <a:solidFill>
                    <a:schemeClr val="tx1">
                      <a:lumMod val="65000"/>
                      <a:lumOff val="35000"/>
                    </a:schemeClr>
                  </a:solidFill>
                  <a:latin typeface="Montserrat" panose="00000500000000000000" pitchFamily="50" charset="0"/>
                  <a:ea typeface="Lato" panose="020F0502020204030203" pitchFamily="34" charset="0"/>
                  <a:cs typeface="Lato" panose="020F0502020204030203" pitchFamily="34" charset="0"/>
                </a:rPr>
                <a:t>Information</a:t>
              </a:r>
              <a:endParaRPr lang="id-ID" sz="1200" dirty="0">
                <a:solidFill>
                  <a:schemeClr val="tx1">
                    <a:lumMod val="65000"/>
                    <a:lumOff val="35000"/>
                  </a:schemeClr>
                </a:solidFill>
                <a:latin typeface="Montserrat" panose="00000500000000000000" pitchFamily="50" charset="0"/>
                <a:ea typeface="Lato" panose="020F0502020204030203" pitchFamily="34" charset="0"/>
                <a:cs typeface="Lato" panose="020F0502020204030203" pitchFamily="34" charset="0"/>
              </a:endParaRPr>
            </a:p>
          </p:txBody>
        </p:sp>
        <p:sp>
          <p:nvSpPr>
            <p:cNvPr id="30" name="TextBox 29"/>
            <p:cNvSpPr txBox="1"/>
            <p:nvPr/>
          </p:nvSpPr>
          <p:spPr>
            <a:xfrm flipH="1">
              <a:off x="5815616" y="5032245"/>
              <a:ext cx="1905414" cy="400110"/>
            </a:xfrm>
            <a:prstGeom prst="rect">
              <a:avLst/>
            </a:prstGeom>
            <a:noFill/>
          </p:spPr>
          <p:txBody>
            <a:bodyPr wrap="square" rtlCol="0">
              <a:spAutoFit/>
            </a:bodyPr>
            <a:lstStyle/>
            <a:p>
              <a:r>
                <a:rPr lang="id-ID" sz="1000" dirty="0">
                  <a:solidFill>
                    <a:schemeClr val="bg1">
                      <a:lumMod val="65000"/>
                    </a:schemeClr>
                  </a:solidFill>
                  <a:latin typeface="+mj-lt"/>
                </a:rPr>
                <a:t>Lorem ipsum dolor sit amet put any thing here please be it</a:t>
              </a:r>
              <a:endParaRPr lang="en-US" sz="1000" b="1" dirty="0">
                <a:solidFill>
                  <a:schemeClr val="bg1">
                    <a:lumMod val="65000"/>
                  </a:schemeClr>
                </a:solidFill>
                <a:latin typeface="+mj-lt"/>
              </a:endParaRPr>
            </a:p>
          </p:txBody>
        </p:sp>
      </p:grpSp>
      <p:sp>
        <p:nvSpPr>
          <p:cNvPr id="14" name="Rectangle: Rounded Corners 13"/>
          <p:cNvSpPr/>
          <p:nvPr/>
        </p:nvSpPr>
        <p:spPr>
          <a:xfrm>
            <a:off x="1488202" y="2844261"/>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a:off x="1392147" y="1547824"/>
            <a:ext cx="3379878" cy="1200329"/>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Central America map</a:t>
            </a:r>
          </a:p>
        </p:txBody>
      </p:sp>
      <p:sp>
        <p:nvSpPr>
          <p:cNvPr id="36" name="Rectangle 35"/>
          <p:cNvSpPr/>
          <p:nvPr/>
        </p:nvSpPr>
        <p:spPr>
          <a:xfrm>
            <a:off x="1392147" y="4109848"/>
            <a:ext cx="2992964" cy="12003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8" name="TextBox 37"/>
          <p:cNvSpPr txBox="1"/>
          <p:nvPr/>
        </p:nvSpPr>
        <p:spPr>
          <a:xfrm>
            <a:off x="1373471" y="3288686"/>
            <a:ext cx="1431802" cy="769441"/>
          </a:xfrm>
          <a:prstGeom prst="rect">
            <a:avLst/>
          </a:prstGeom>
          <a:noFill/>
          <a:effectLst>
            <a:outerShdw blurRad="127000" dist="63500" dir="5400000" algn="t" rotWithShape="0">
              <a:schemeClr val="tx1">
                <a:lumMod val="95000"/>
                <a:lumOff val="5000"/>
                <a:alpha val="40000"/>
              </a:schemeClr>
            </a:outerShdw>
          </a:effectLst>
        </p:spPr>
        <p:txBody>
          <a:bodyPr wrap="none" rtlCol="0">
            <a:spAutoFit/>
          </a:bodyPr>
          <a:lstStyle/>
          <a:p>
            <a:r>
              <a:rPr lang="en-US" sz="4400" b="1" dirty="0">
                <a:solidFill>
                  <a:schemeClr val="accent1"/>
                </a:solidFill>
                <a:latin typeface="Montserrat" panose="00000500000000000000" pitchFamily="50" charset="0"/>
              </a:rPr>
              <a:t>75%</a:t>
            </a:r>
            <a:endParaRPr lang="id-ID" sz="4400" b="1" dirty="0">
              <a:solidFill>
                <a:schemeClr val="accent1"/>
              </a:solidFill>
              <a:latin typeface="Montserrat" panose="00000500000000000000" pitchFamily="50" charset="0"/>
            </a:endParaRPr>
          </a:p>
        </p:txBody>
      </p:sp>
    </p:spTree>
    <p:extLst>
      <p:ext uri="{BB962C8B-B14F-4D97-AF65-F5344CB8AC3E}">
        <p14:creationId xmlns:p14="http://schemas.microsoft.com/office/powerpoint/2010/main" val="177093965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0-#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0-#ppt_w/2"/>
                                          </p:val>
                                        </p:tav>
                                        <p:tav tm="100000">
                                          <p:val>
                                            <p:strVal val="#ppt_x"/>
                                          </p:val>
                                        </p:tav>
                                      </p:tavLst>
                                    </p:anim>
                                    <p:anim calcmode="lin" valueType="num">
                                      <p:cBhvr additive="base">
                                        <p:cTn id="12" dur="75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750" fill="hold"/>
                                        <p:tgtEl>
                                          <p:spTgt spid="38"/>
                                        </p:tgtEl>
                                        <p:attrNameLst>
                                          <p:attrName>ppt_x</p:attrName>
                                        </p:attrNameLst>
                                      </p:cBhvr>
                                      <p:tavLst>
                                        <p:tav tm="0">
                                          <p:val>
                                            <p:strVal val="0-#ppt_w/2"/>
                                          </p:val>
                                        </p:tav>
                                        <p:tav tm="100000">
                                          <p:val>
                                            <p:strVal val="#ppt_x"/>
                                          </p:val>
                                        </p:tav>
                                      </p:tavLst>
                                    </p:anim>
                                    <p:anim calcmode="lin" valueType="num">
                                      <p:cBhvr additive="base">
                                        <p:cTn id="16" dur="75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750" fill="hold"/>
                                        <p:tgtEl>
                                          <p:spTgt spid="36"/>
                                        </p:tgtEl>
                                        <p:attrNameLst>
                                          <p:attrName>ppt_x</p:attrName>
                                        </p:attrNameLst>
                                      </p:cBhvr>
                                      <p:tavLst>
                                        <p:tav tm="0">
                                          <p:val>
                                            <p:strVal val="0-#ppt_w/2"/>
                                          </p:val>
                                        </p:tav>
                                        <p:tav tm="100000">
                                          <p:val>
                                            <p:strVal val="#ppt_x"/>
                                          </p:val>
                                        </p:tav>
                                      </p:tavLst>
                                    </p:anim>
                                    <p:anim calcmode="lin" valueType="num">
                                      <p:cBhvr additive="base">
                                        <p:cTn id="20" dur="750" fill="hold"/>
                                        <p:tgtEl>
                                          <p:spTgt spid="36"/>
                                        </p:tgtEl>
                                        <p:attrNameLst>
                                          <p:attrName>ppt_y</p:attrName>
                                        </p:attrNameLst>
                                      </p:cBhvr>
                                      <p:tavLst>
                                        <p:tav tm="0">
                                          <p:val>
                                            <p:strVal val="#ppt_y"/>
                                          </p:val>
                                        </p:tav>
                                        <p:tav tm="100000">
                                          <p:val>
                                            <p:strVal val="#ppt_y"/>
                                          </p:val>
                                        </p:tav>
                                      </p:tavLst>
                                    </p:anim>
                                  </p:childTnLst>
                                </p:cTn>
                              </p:par>
                              <p:par>
                                <p:cTn id="21" presetID="2" presetClass="entr" presetSubtype="4" decel="100000" fill="hold" nodeType="withEffect">
                                  <p:stCondLst>
                                    <p:cond delay="15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750" fill="hold"/>
                                        <p:tgtEl>
                                          <p:spTgt spid="16"/>
                                        </p:tgtEl>
                                        <p:attrNameLst>
                                          <p:attrName>ppt_x</p:attrName>
                                        </p:attrNameLst>
                                      </p:cBhvr>
                                      <p:tavLst>
                                        <p:tav tm="0">
                                          <p:val>
                                            <p:strVal val="#ppt_x"/>
                                          </p:val>
                                        </p:tav>
                                        <p:tav tm="100000">
                                          <p:val>
                                            <p:strVal val="#ppt_x"/>
                                          </p:val>
                                        </p:tav>
                                      </p:tavLst>
                                    </p:anim>
                                    <p:anim calcmode="lin" valueType="num">
                                      <p:cBhvr additive="base">
                                        <p:cTn id="24" dur="75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750" fill="hold"/>
                                        <p:tgtEl>
                                          <p:spTgt spid="32"/>
                                        </p:tgtEl>
                                        <p:attrNameLst>
                                          <p:attrName>ppt_x</p:attrName>
                                        </p:attrNameLst>
                                      </p:cBhvr>
                                      <p:tavLst>
                                        <p:tav tm="0">
                                          <p:val>
                                            <p:strVal val="#ppt_x"/>
                                          </p:val>
                                        </p:tav>
                                        <p:tav tm="100000">
                                          <p:val>
                                            <p:strVal val="#ppt_x"/>
                                          </p:val>
                                        </p:tav>
                                      </p:tavLst>
                                    </p:anim>
                                    <p:anim calcmode="lin" valueType="num">
                                      <p:cBhvr additive="base">
                                        <p:cTn id="28" dur="75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36"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94298" y="4318779"/>
            <a:ext cx="3806285" cy="757130"/>
          </a:xfrm>
          <a:prstGeom prst="rect">
            <a:avLst/>
          </a:prstGeom>
        </p:spPr>
        <p:txBody>
          <a:bodyPr wrap="square">
            <a:spAutoFit/>
          </a:bodyPr>
          <a:lstStyle/>
          <a:p>
            <a:pPr>
              <a:lnSpc>
                <a:spcPct val="120000"/>
              </a:lnSpc>
            </a:pPr>
            <a:r>
              <a:rPr lang="id-ID" sz="12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i="1"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8" name="Rectangle 17"/>
          <p:cNvSpPr/>
          <p:nvPr/>
        </p:nvSpPr>
        <p:spPr>
          <a:xfrm>
            <a:off x="3382832" y="1966913"/>
            <a:ext cx="2872992" cy="2308324"/>
          </a:xfrm>
          <a:prstGeom prst="rect">
            <a:avLst/>
          </a:prstGeom>
        </p:spPr>
        <p:txBody>
          <a:bodyPr wrap="square">
            <a:spAutoFit/>
          </a:bodyPr>
          <a:lstStyle/>
          <a:p>
            <a:pPr algn="r"/>
            <a:r>
              <a:rPr lang="en-US" sz="3600" dirty="0">
                <a:solidFill>
                  <a:schemeClr val="bg1"/>
                </a:solidFill>
                <a:latin typeface="HelveticaNeue medium" panose="00000400000000000000" pitchFamily="2" charset="0"/>
                <a:cs typeface="Segoe UI" panose="020B0502040204020203" pitchFamily="34" charset="0"/>
              </a:rPr>
              <a:t>Simple shapes placeholder slide</a:t>
            </a:r>
          </a:p>
        </p:txBody>
      </p:sp>
      <p:sp>
        <p:nvSpPr>
          <p:cNvPr id="19" name="Rectangle: Rounded Corners 18"/>
          <p:cNvSpPr/>
          <p:nvPr/>
        </p:nvSpPr>
        <p:spPr>
          <a:xfrm>
            <a:off x="6373999" y="2278610"/>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42575614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0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0-#ppt_w/2"/>
                                          </p:val>
                                        </p:tav>
                                        <p:tav tm="100000">
                                          <p:val>
                                            <p:strVal val="#ppt_x"/>
                                          </p:val>
                                        </p:tav>
                                      </p:tavLst>
                                    </p:anim>
                                    <p:anim calcmode="lin" valueType="num">
                                      <p:cBhvr additive="base">
                                        <p:cTn id="8" dur="75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750" fill="hold"/>
                                        <p:tgtEl>
                                          <p:spTgt spid="18"/>
                                        </p:tgtEl>
                                        <p:attrNameLst>
                                          <p:attrName>ppt_x</p:attrName>
                                        </p:attrNameLst>
                                      </p:cBhvr>
                                      <p:tavLst>
                                        <p:tav tm="0">
                                          <p:val>
                                            <p:strVal val="0-#ppt_w/2"/>
                                          </p:val>
                                        </p:tav>
                                        <p:tav tm="100000">
                                          <p:val>
                                            <p:strVal val="#ppt_x"/>
                                          </p:val>
                                        </p:tav>
                                      </p:tavLst>
                                    </p:anim>
                                    <p:anim calcmode="lin" valueType="num">
                                      <p:cBhvr additive="base">
                                        <p:cTn id="12" dur="750" fill="hold"/>
                                        <p:tgtEl>
                                          <p:spTgt spid="18"/>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17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0-#ppt_w/2"/>
                                          </p:val>
                                        </p:tav>
                                        <p:tav tm="100000">
                                          <p:val>
                                            <p:strVal val="#ppt_x"/>
                                          </p:val>
                                        </p:tav>
                                      </p:tavLst>
                                    </p:anim>
                                    <p:anim calcmode="lin" valueType="num">
                                      <p:cBhvr additive="base">
                                        <p:cTn id="16" dur="75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8860" y="642659"/>
            <a:ext cx="8634608" cy="646331"/>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Europe Map</a:t>
            </a:r>
          </a:p>
        </p:txBody>
      </p:sp>
      <p:sp>
        <p:nvSpPr>
          <p:cNvPr id="4" name="Rectangle 3"/>
          <p:cNvSpPr/>
          <p:nvPr/>
        </p:nvSpPr>
        <p:spPr>
          <a:xfrm>
            <a:off x="1058860" y="1289435"/>
            <a:ext cx="5411865"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62" name="Group 61"/>
          <p:cNvGrpSpPr/>
          <p:nvPr/>
        </p:nvGrpSpPr>
        <p:grpSpPr>
          <a:xfrm>
            <a:off x="5745480" y="1425605"/>
            <a:ext cx="6446520" cy="5249547"/>
            <a:chOff x="5745480" y="1425605"/>
            <a:chExt cx="6446520" cy="5249547"/>
          </a:xfrm>
        </p:grpSpPr>
        <p:sp>
          <p:nvSpPr>
            <p:cNvPr id="6" name="Freeform 5"/>
            <p:cNvSpPr>
              <a:spLocks noEditPoints="1"/>
            </p:cNvSpPr>
            <p:nvPr/>
          </p:nvSpPr>
          <p:spPr bwMode="auto">
            <a:xfrm>
              <a:off x="9440066" y="4408364"/>
              <a:ext cx="1246733" cy="832077"/>
            </a:xfrm>
            <a:custGeom>
              <a:avLst/>
              <a:gdLst>
                <a:gd name="T0" fmla="*/ 500 w 902"/>
                <a:gd name="T1" fmla="*/ 475 h 602"/>
                <a:gd name="T2" fmla="*/ 850 w 902"/>
                <a:gd name="T3" fmla="*/ 201 h 602"/>
                <a:gd name="T4" fmla="*/ 792 w 902"/>
                <a:gd name="T5" fmla="*/ 190 h 602"/>
                <a:gd name="T6" fmla="*/ 715 w 902"/>
                <a:gd name="T7" fmla="*/ 165 h 602"/>
                <a:gd name="T8" fmla="*/ 666 w 902"/>
                <a:gd name="T9" fmla="*/ 130 h 602"/>
                <a:gd name="T10" fmla="*/ 628 w 902"/>
                <a:gd name="T11" fmla="*/ 96 h 602"/>
                <a:gd name="T12" fmla="*/ 599 w 902"/>
                <a:gd name="T13" fmla="*/ 60 h 602"/>
                <a:gd name="T14" fmla="*/ 586 w 902"/>
                <a:gd name="T15" fmla="*/ 6 h 602"/>
                <a:gd name="T16" fmla="*/ 512 w 902"/>
                <a:gd name="T17" fmla="*/ 4 h 602"/>
                <a:gd name="T18" fmla="*/ 442 w 902"/>
                <a:gd name="T19" fmla="*/ 29 h 602"/>
                <a:gd name="T20" fmla="*/ 426 w 902"/>
                <a:gd name="T21" fmla="*/ 53 h 602"/>
                <a:gd name="T22" fmla="*/ 426 w 902"/>
                <a:gd name="T23" fmla="*/ 78 h 602"/>
                <a:gd name="T24" fmla="*/ 390 w 902"/>
                <a:gd name="T25" fmla="*/ 73 h 602"/>
                <a:gd name="T26" fmla="*/ 344 w 902"/>
                <a:gd name="T27" fmla="*/ 64 h 602"/>
                <a:gd name="T28" fmla="*/ 301 w 902"/>
                <a:gd name="T29" fmla="*/ 62 h 602"/>
                <a:gd name="T30" fmla="*/ 254 w 902"/>
                <a:gd name="T31" fmla="*/ 58 h 602"/>
                <a:gd name="T32" fmla="*/ 86 w 902"/>
                <a:gd name="T33" fmla="*/ 60 h 602"/>
                <a:gd name="T34" fmla="*/ 90 w 902"/>
                <a:gd name="T35" fmla="*/ 109 h 602"/>
                <a:gd name="T36" fmla="*/ 90 w 902"/>
                <a:gd name="T37" fmla="*/ 157 h 602"/>
                <a:gd name="T38" fmla="*/ 30 w 902"/>
                <a:gd name="T39" fmla="*/ 244 h 602"/>
                <a:gd name="T40" fmla="*/ 16 w 902"/>
                <a:gd name="T41" fmla="*/ 271 h 602"/>
                <a:gd name="T42" fmla="*/ 9 w 902"/>
                <a:gd name="T43" fmla="*/ 315 h 602"/>
                <a:gd name="T44" fmla="*/ 39 w 902"/>
                <a:gd name="T45" fmla="*/ 344 h 602"/>
                <a:gd name="T46" fmla="*/ 93 w 902"/>
                <a:gd name="T47" fmla="*/ 344 h 602"/>
                <a:gd name="T48" fmla="*/ 193 w 902"/>
                <a:gd name="T49" fmla="*/ 344 h 602"/>
                <a:gd name="T50" fmla="*/ 236 w 902"/>
                <a:gd name="T51" fmla="*/ 313 h 602"/>
                <a:gd name="T52" fmla="*/ 290 w 902"/>
                <a:gd name="T53" fmla="*/ 315 h 602"/>
                <a:gd name="T54" fmla="*/ 319 w 902"/>
                <a:gd name="T55" fmla="*/ 333 h 602"/>
                <a:gd name="T56" fmla="*/ 355 w 902"/>
                <a:gd name="T57" fmla="*/ 360 h 602"/>
                <a:gd name="T58" fmla="*/ 372 w 902"/>
                <a:gd name="T59" fmla="*/ 390 h 602"/>
                <a:gd name="T60" fmla="*/ 386 w 902"/>
                <a:gd name="T61" fmla="*/ 425 h 602"/>
                <a:gd name="T62" fmla="*/ 399 w 902"/>
                <a:gd name="T63" fmla="*/ 461 h 602"/>
                <a:gd name="T64" fmla="*/ 361 w 902"/>
                <a:gd name="T65" fmla="*/ 454 h 602"/>
                <a:gd name="T66" fmla="*/ 341 w 902"/>
                <a:gd name="T67" fmla="*/ 488 h 602"/>
                <a:gd name="T68" fmla="*/ 308 w 902"/>
                <a:gd name="T69" fmla="*/ 521 h 602"/>
                <a:gd name="T70" fmla="*/ 344 w 902"/>
                <a:gd name="T71" fmla="*/ 535 h 602"/>
                <a:gd name="T72" fmla="*/ 382 w 902"/>
                <a:gd name="T73" fmla="*/ 537 h 602"/>
                <a:gd name="T74" fmla="*/ 373 w 902"/>
                <a:gd name="T75" fmla="*/ 511 h 602"/>
                <a:gd name="T76" fmla="*/ 384 w 902"/>
                <a:gd name="T77" fmla="*/ 508 h 602"/>
                <a:gd name="T78" fmla="*/ 400 w 902"/>
                <a:gd name="T79" fmla="*/ 495 h 602"/>
                <a:gd name="T80" fmla="*/ 442 w 902"/>
                <a:gd name="T81" fmla="*/ 445 h 602"/>
                <a:gd name="T82" fmla="*/ 473 w 902"/>
                <a:gd name="T83" fmla="*/ 432 h 602"/>
                <a:gd name="T84" fmla="*/ 487 w 902"/>
                <a:gd name="T85" fmla="*/ 414 h 602"/>
                <a:gd name="T86" fmla="*/ 494 w 902"/>
                <a:gd name="T87" fmla="*/ 419 h 602"/>
                <a:gd name="T88" fmla="*/ 512 w 902"/>
                <a:gd name="T89" fmla="*/ 454 h 602"/>
                <a:gd name="T90" fmla="*/ 483 w 902"/>
                <a:gd name="T91" fmla="*/ 465 h 602"/>
                <a:gd name="T92" fmla="*/ 539 w 902"/>
                <a:gd name="T93" fmla="*/ 479 h 602"/>
                <a:gd name="T94" fmla="*/ 577 w 902"/>
                <a:gd name="T95" fmla="*/ 481 h 602"/>
                <a:gd name="T96" fmla="*/ 563 w 902"/>
                <a:gd name="T97" fmla="*/ 501 h 602"/>
                <a:gd name="T98" fmla="*/ 530 w 902"/>
                <a:gd name="T99" fmla="*/ 533 h 602"/>
                <a:gd name="T100" fmla="*/ 570 w 902"/>
                <a:gd name="T101" fmla="*/ 577 h 602"/>
                <a:gd name="T102" fmla="*/ 599 w 902"/>
                <a:gd name="T103" fmla="*/ 598 h 602"/>
                <a:gd name="T104" fmla="*/ 646 w 902"/>
                <a:gd name="T105" fmla="*/ 571 h 602"/>
                <a:gd name="T106" fmla="*/ 698 w 902"/>
                <a:gd name="T107" fmla="*/ 555 h 602"/>
                <a:gd name="T108" fmla="*/ 718 w 902"/>
                <a:gd name="T109" fmla="*/ 526 h 602"/>
                <a:gd name="T110" fmla="*/ 642 w 902"/>
                <a:gd name="T111" fmla="*/ 502 h 602"/>
                <a:gd name="T112" fmla="*/ 659 w 902"/>
                <a:gd name="T113" fmla="*/ 456 h 602"/>
                <a:gd name="T114" fmla="*/ 691 w 902"/>
                <a:gd name="T115" fmla="*/ 439 h 602"/>
                <a:gd name="T116" fmla="*/ 731 w 902"/>
                <a:gd name="T117" fmla="*/ 441 h 602"/>
                <a:gd name="T118" fmla="*/ 805 w 902"/>
                <a:gd name="T119" fmla="*/ 407 h 602"/>
                <a:gd name="T120" fmla="*/ 861 w 902"/>
                <a:gd name="T121" fmla="*/ 353 h 602"/>
                <a:gd name="T122" fmla="*/ 888 w 902"/>
                <a:gd name="T123" fmla="*/ 315 h 602"/>
                <a:gd name="T124" fmla="*/ 890 w 902"/>
                <a:gd name="T125" fmla="*/ 275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2" h="602">
                  <a:moveTo>
                    <a:pt x="390" y="510"/>
                  </a:moveTo>
                  <a:lnTo>
                    <a:pt x="390" y="510"/>
                  </a:lnTo>
                  <a:lnTo>
                    <a:pt x="388" y="511"/>
                  </a:lnTo>
                  <a:lnTo>
                    <a:pt x="386" y="511"/>
                  </a:lnTo>
                  <a:lnTo>
                    <a:pt x="386" y="513"/>
                  </a:lnTo>
                  <a:lnTo>
                    <a:pt x="386" y="513"/>
                  </a:lnTo>
                  <a:lnTo>
                    <a:pt x="384" y="513"/>
                  </a:lnTo>
                  <a:lnTo>
                    <a:pt x="384" y="513"/>
                  </a:lnTo>
                  <a:lnTo>
                    <a:pt x="384" y="515"/>
                  </a:lnTo>
                  <a:lnTo>
                    <a:pt x="382" y="515"/>
                  </a:lnTo>
                  <a:lnTo>
                    <a:pt x="381" y="517"/>
                  </a:lnTo>
                  <a:lnTo>
                    <a:pt x="384" y="515"/>
                  </a:lnTo>
                  <a:lnTo>
                    <a:pt x="390" y="511"/>
                  </a:lnTo>
                  <a:lnTo>
                    <a:pt x="400" y="501"/>
                  </a:lnTo>
                  <a:lnTo>
                    <a:pt x="399" y="502"/>
                  </a:lnTo>
                  <a:lnTo>
                    <a:pt x="390" y="510"/>
                  </a:lnTo>
                  <a:close/>
                  <a:moveTo>
                    <a:pt x="547" y="486"/>
                  </a:moveTo>
                  <a:lnTo>
                    <a:pt x="547" y="484"/>
                  </a:lnTo>
                  <a:lnTo>
                    <a:pt x="545" y="484"/>
                  </a:lnTo>
                  <a:lnTo>
                    <a:pt x="543" y="484"/>
                  </a:lnTo>
                  <a:lnTo>
                    <a:pt x="543" y="483"/>
                  </a:lnTo>
                  <a:lnTo>
                    <a:pt x="541" y="483"/>
                  </a:lnTo>
                  <a:lnTo>
                    <a:pt x="539" y="484"/>
                  </a:lnTo>
                  <a:lnTo>
                    <a:pt x="538" y="483"/>
                  </a:lnTo>
                  <a:lnTo>
                    <a:pt x="538" y="483"/>
                  </a:lnTo>
                  <a:lnTo>
                    <a:pt x="534" y="484"/>
                  </a:lnTo>
                  <a:lnTo>
                    <a:pt x="527" y="483"/>
                  </a:lnTo>
                  <a:lnTo>
                    <a:pt x="525" y="483"/>
                  </a:lnTo>
                  <a:lnTo>
                    <a:pt x="525" y="483"/>
                  </a:lnTo>
                  <a:lnTo>
                    <a:pt x="525" y="483"/>
                  </a:lnTo>
                  <a:lnTo>
                    <a:pt x="547" y="486"/>
                  </a:lnTo>
                  <a:lnTo>
                    <a:pt x="547" y="486"/>
                  </a:lnTo>
                  <a:close/>
                  <a:moveTo>
                    <a:pt x="498" y="474"/>
                  </a:moveTo>
                  <a:lnTo>
                    <a:pt x="491" y="472"/>
                  </a:lnTo>
                  <a:lnTo>
                    <a:pt x="474" y="468"/>
                  </a:lnTo>
                  <a:lnTo>
                    <a:pt x="473" y="468"/>
                  </a:lnTo>
                  <a:lnTo>
                    <a:pt x="473" y="466"/>
                  </a:lnTo>
                  <a:lnTo>
                    <a:pt x="471" y="465"/>
                  </a:lnTo>
                  <a:lnTo>
                    <a:pt x="471" y="461"/>
                  </a:lnTo>
                  <a:lnTo>
                    <a:pt x="469" y="461"/>
                  </a:lnTo>
                  <a:lnTo>
                    <a:pt x="469" y="461"/>
                  </a:lnTo>
                  <a:lnTo>
                    <a:pt x="469" y="463"/>
                  </a:lnTo>
                  <a:lnTo>
                    <a:pt x="471" y="465"/>
                  </a:lnTo>
                  <a:lnTo>
                    <a:pt x="471" y="466"/>
                  </a:lnTo>
                  <a:lnTo>
                    <a:pt x="473" y="468"/>
                  </a:lnTo>
                  <a:lnTo>
                    <a:pt x="482" y="472"/>
                  </a:lnTo>
                  <a:lnTo>
                    <a:pt x="500" y="475"/>
                  </a:lnTo>
                  <a:lnTo>
                    <a:pt x="502" y="475"/>
                  </a:lnTo>
                  <a:lnTo>
                    <a:pt x="502" y="477"/>
                  </a:lnTo>
                  <a:lnTo>
                    <a:pt x="502" y="475"/>
                  </a:lnTo>
                  <a:lnTo>
                    <a:pt x="498" y="474"/>
                  </a:lnTo>
                  <a:close/>
                  <a:moveTo>
                    <a:pt x="902" y="239"/>
                  </a:moveTo>
                  <a:lnTo>
                    <a:pt x="899" y="235"/>
                  </a:lnTo>
                  <a:lnTo>
                    <a:pt x="897" y="233"/>
                  </a:lnTo>
                  <a:lnTo>
                    <a:pt x="897" y="230"/>
                  </a:lnTo>
                  <a:lnTo>
                    <a:pt x="897" y="228"/>
                  </a:lnTo>
                  <a:lnTo>
                    <a:pt x="897" y="226"/>
                  </a:lnTo>
                  <a:lnTo>
                    <a:pt x="899" y="224"/>
                  </a:lnTo>
                  <a:lnTo>
                    <a:pt x="901" y="224"/>
                  </a:lnTo>
                  <a:lnTo>
                    <a:pt x="901" y="222"/>
                  </a:lnTo>
                  <a:lnTo>
                    <a:pt x="901" y="221"/>
                  </a:lnTo>
                  <a:lnTo>
                    <a:pt x="901" y="221"/>
                  </a:lnTo>
                  <a:lnTo>
                    <a:pt x="901" y="221"/>
                  </a:lnTo>
                  <a:lnTo>
                    <a:pt x="895" y="219"/>
                  </a:lnTo>
                  <a:lnTo>
                    <a:pt x="895" y="219"/>
                  </a:lnTo>
                  <a:lnTo>
                    <a:pt x="893" y="219"/>
                  </a:lnTo>
                  <a:lnTo>
                    <a:pt x="890" y="222"/>
                  </a:lnTo>
                  <a:lnTo>
                    <a:pt x="890" y="222"/>
                  </a:lnTo>
                  <a:lnTo>
                    <a:pt x="888" y="224"/>
                  </a:lnTo>
                  <a:lnTo>
                    <a:pt x="886" y="224"/>
                  </a:lnTo>
                  <a:lnTo>
                    <a:pt x="884" y="224"/>
                  </a:lnTo>
                  <a:lnTo>
                    <a:pt x="884" y="224"/>
                  </a:lnTo>
                  <a:lnTo>
                    <a:pt x="881" y="221"/>
                  </a:lnTo>
                  <a:lnTo>
                    <a:pt x="879" y="221"/>
                  </a:lnTo>
                  <a:lnTo>
                    <a:pt x="877" y="219"/>
                  </a:lnTo>
                  <a:lnTo>
                    <a:pt x="875" y="219"/>
                  </a:lnTo>
                  <a:lnTo>
                    <a:pt x="874" y="215"/>
                  </a:lnTo>
                  <a:lnTo>
                    <a:pt x="874" y="212"/>
                  </a:lnTo>
                  <a:lnTo>
                    <a:pt x="874" y="210"/>
                  </a:lnTo>
                  <a:lnTo>
                    <a:pt x="872" y="210"/>
                  </a:lnTo>
                  <a:lnTo>
                    <a:pt x="870" y="210"/>
                  </a:lnTo>
                  <a:lnTo>
                    <a:pt x="868" y="210"/>
                  </a:lnTo>
                  <a:lnTo>
                    <a:pt x="866" y="208"/>
                  </a:lnTo>
                  <a:lnTo>
                    <a:pt x="865" y="208"/>
                  </a:lnTo>
                  <a:lnTo>
                    <a:pt x="863" y="210"/>
                  </a:lnTo>
                  <a:lnTo>
                    <a:pt x="861" y="210"/>
                  </a:lnTo>
                  <a:lnTo>
                    <a:pt x="859" y="210"/>
                  </a:lnTo>
                  <a:lnTo>
                    <a:pt x="857" y="208"/>
                  </a:lnTo>
                  <a:lnTo>
                    <a:pt x="857" y="206"/>
                  </a:lnTo>
                  <a:lnTo>
                    <a:pt x="854" y="199"/>
                  </a:lnTo>
                  <a:lnTo>
                    <a:pt x="854" y="199"/>
                  </a:lnTo>
                  <a:lnTo>
                    <a:pt x="852" y="199"/>
                  </a:lnTo>
                  <a:lnTo>
                    <a:pt x="850" y="199"/>
                  </a:lnTo>
                  <a:lnTo>
                    <a:pt x="850" y="201"/>
                  </a:lnTo>
                  <a:lnTo>
                    <a:pt x="848" y="203"/>
                  </a:lnTo>
                  <a:lnTo>
                    <a:pt x="846" y="203"/>
                  </a:lnTo>
                  <a:lnTo>
                    <a:pt x="846" y="203"/>
                  </a:lnTo>
                  <a:lnTo>
                    <a:pt x="841" y="204"/>
                  </a:lnTo>
                  <a:lnTo>
                    <a:pt x="839" y="203"/>
                  </a:lnTo>
                  <a:lnTo>
                    <a:pt x="839" y="201"/>
                  </a:lnTo>
                  <a:lnTo>
                    <a:pt x="837" y="199"/>
                  </a:lnTo>
                  <a:lnTo>
                    <a:pt x="832" y="197"/>
                  </a:lnTo>
                  <a:lnTo>
                    <a:pt x="828" y="195"/>
                  </a:lnTo>
                  <a:lnTo>
                    <a:pt x="828" y="195"/>
                  </a:lnTo>
                  <a:lnTo>
                    <a:pt x="828" y="194"/>
                  </a:lnTo>
                  <a:lnTo>
                    <a:pt x="828" y="194"/>
                  </a:lnTo>
                  <a:lnTo>
                    <a:pt x="828" y="192"/>
                  </a:lnTo>
                  <a:lnTo>
                    <a:pt x="828" y="192"/>
                  </a:lnTo>
                  <a:lnTo>
                    <a:pt x="828" y="192"/>
                  </a:lnTo>
                  <a:lnTo>
                    <a:pt x="827" y="192"/>
                  </a:lnTo>
                  <a:lnTo>
                    <a:pt x="827" y="192"/>
                  </a:lnTo>
                  <a:lnTo>
                    <a:pt x="825" y="192"/>
                  </a:lnTo>
                  <a:lnTo>
                    <a:pt x="823" y="192"/>
                  </a:lnTo>
                  <a:lnTo>
                    <a:pt x="819" y="192"/>
                  </a:lnTo>
                  <a:lnTo>
                    <a:pt x="818" y="192"/>
                  </a:lnTo>
                  <a:lnTo>
                    <a:pt x="816" y="192"/>
                  </a:lnTo>
                  <a:lnTo>
                    <a:pt x="816" y="190"/>
                  </a:lnTo>
                  <a:lnTo>
                    <a:pt x="814" y="190"/>
                  </a:lnTo>
                  <a:lnTo>
                    <a:pt x="812" y="190"/>
                  </a:lnTo>
                  <a:lnTo>
                    <a:pt x="812" y="190"/>
                  </a:lnTo>
                  <a:lnTo>
                    <a:pt x="810" y="185"/>
                  </a:lnTo>
                  <a:lnTo>
                    <a:pt x="810" y="185"/>
                  </a:lnTo>
                  <a:lnTo>
                    <a:pt x="809" y="185"/>
                  </a:lnTo>
                  <a:lnTo>
                    <a:pt x="807" y="185"/>
                  </a:lnTo>
                  <a:lnTo>
                    <a:pt x="803" y="183"/>
                  </a:lnTo>
                  <a:lnTo>
                    <a:pt x="803" y="185"/>
                  </a:lnTo>
                  <a:lnTo>
                    <a:pt x="803" y="186"/>
                  </a:lnTo>
                  <a:lnTo>
                    <a:pt x="803" y="190"/>
                  </a:lnTo>
                  <a:lnTo>
                    <a:pt x="803" y="194"/>
                  </a:lnTo>
                  <a:lnTo>
                    <a:pt x="800" y="195"/>
                  </a:lnTo>
                  <a:lnTo>
                    <a:pt x="800" y="195"/>
                  </a:lnTo>
                  <a:lnTo>
                    <a:pt x="800" y="194"/>
                  </a:lnTo>
                  <a:lnTo>
                    <a:pt x="798" y="194"/>
                  </a:lnTo>
                  <a:lnTo>
                    <a:pt x="798" y="194"/>
                  </a:lnTo>
                  <a:lnTo>
                    <a:pt x="796" y="195"/>
                  </a:lnTo>
                  <a:lnTo>
                    <a:pt x="794" y="197"/>
                  </a:lnTo>
                  <a:lnTo>
                    <a:pt x="794" y="195"/>
                  </a:lnTo>
                  <a:lnTo>
                    <a:pt x="794" y="195"/>
                  </a:lnTo>
                  <a:lnTo>
                    <a:pt x="794" y="194"/>
                  </a:lnTo>
                  <a:lnTo>
                    <a:pt x="794" y="194"/>
                  </a:lnTo>
                  <a:lnTo>
                    <a:pt x="792" y="190"/>
                  </a:lnTo>
                  <a:lnTo>
                    <a:pt x="790" y="188"/>
                  </a:lnTo>
                  <a:lnTo>
                    <a:pt x="789" y="186"/>
                  </a:lnTo>
                  <a:lnTo>
                    <a:pt x="787" y="186"/>
                  </a:lnTo>
                  <a:lnTo>
                    <a:pt x="783" y="185"/>
                  </a:lnTo>
                  <a:lnTo>
                    <a:pt x="781" y="183"/>
                  </a:lnTo>
                  <a:lnTo>
                    <a:pt x="776" y="176"/>
                  </a:lnTo>
                  <a:lnTo>
                    <a:pt x="774" y="174"/>
                  </a:lnTo>
                  <a:lnTo>
                    <a:pt x="774" y="172"/>
                  </a:lnTo>
                  <a:lnTo>
                    <a:pt x="774" y="172"/>
                  </a:lnTo>
                  <a:lnTo>
                    <a:pt x="774" y="170"/>
                  </a:lnTo>
                  <a:lnTo>
                    <a:pt x="774" y="168"/>
                  </a:lnTo>
                  <a:lnTo>
                    <a:pt x="774" y="166"/>
                  </a:lnTo>
                  <a:lnTo>
                    <a:pt x="772" y="165"/>
                  </a:lnTo>
                  <a:lnTo>
                    <a:pt x="769" y="163"/>
                  </a:lnTo>
                  <a:lnTo>
                    <a:pt x="767" y="159"/>
                  </a:lnTo>
                  <a:lnTo>
                    <a:pt x="767" y="157"/>
                  </a:lnTo>
                  <a:lnTo>
                    <a:pt x="767" y="156"/>
                  </a:lnTo>
                  <a:lnTo>
                    <a:pt x="765" y="156"/>
                  </a:lnTo>
                  <a:lnTo>
                    <a:pt x="760" y="156"/>
                  </a:lnTo>
                  <a:lnTo>
                    <a:pt x="758" y="156"/>
                  </a:lnTo>
                  <a:lnTo>
                    <a:pt x="756" y="159"/>
                  </a:lnTo>
                  <a:lnTo>
                    <a:pt x="754" y="161"/>
                  </a:lnTo>
                  <a:lnTo>
                    <a:pt x="747" y="163"/>
                  </a:lnTo>
                  <a:lnTo>
                    <a:pt x="744" y="161"/>
                  </a:lnTo>
                  <a:lnTo>
                    <a:pt x="740" y="163"/>
                  </a:lnTo>
                  <a:lnTo>
                    <a:pt x="736" y="163"/>
                  </a:lnTo>
                  <a:lnTo>
                    <a:pt x="729" y="168"/>
                  </a:lnTo>
                  <a:lnTo>
                    <a:pt x="727" y="168"/>
                  </a:lnTo>
                  <a:lnTo>
                    <a:pt x="727" y="170"/>
                  </a:lnTo>
                  <a:lnTo>
                    <a:pt x="727" y="172"/>
                  </a:lnTo>
                  <a:lnTo>
                    <a:pt x="725" y="172"/>
                  </a:lnTo>
                  <a:lnTo>
                    <a:pt x="725" y="172"/>
                  </a:lnTo>
                  <a:lnTo>
                    <a:pt x="724" y="172"/>
                  </a:lnTo>
                  <a:lnTo>
                    <a:pt x="724" y="172"/>
                  </a:lnTo>
                  <a:lnTo>
                    <a:pt x="722" y="172"/>
                  </a:lnTo>
                  <a:lnTo>
                    <a:pt x="722" y="172"/>
                  </a:lnTo>
                  <a:lnTo>
                    <a:pt x="720" y="170"/>
                  </a:lnTo>
                  <a:lnTo>
                    <a:pt x="722" y="170"/>
                  </a:lnTo>
                  <a:lnTo>
                    <a:pt x="722" y="168"/>
                  </a:lnTo>
                  <a:lnTo>
                    <a:pt x="722" y="168"/>
                  </a:lnTo>
                  <a:lnTo>
                    <a:pt x="722" y="168"/>
                  </a:lnTo>
                  <a:lnTo>
                    <a:pt x="720" y="166"/>
                  </a:lnTo>
                  <a:lnTo>
                    <a:pt x="720" y="166"/>
                  </a:lnTo>
                  <a:lnTo>
                    <a:pt x="718" y="166"/>
                  </a:lnTo>
                  <a:lnTo>
                    <a:pt x="716" y="166"/>
                  </a:lnTo>
                  <a:lnTo>
                    <a:pt x="716" y="165"/>
                  </a:lnTo>
                  <a:lnTo>
                    <a:pt x="715" y="165"/>
                  </a:lnTo>
                  <a:lnTo>
                    <a:pt x="715" y="165"/>
                  </a:lnTo>
                  <a:lnTo>
                    <a:pt x="715" y="165"/>
                  </a:lnTo>
                  <a:lnTo>
                    <a:pt x="713" y="165"/>
                  </a:lnTo>
                  <a:lnTo>
                    <a:pt x="713" y="166"/>
                  </a:lnTo>
                  <a:lnTo>
                    <a:pt x="711" y="166"/>
                  </a:lnTo>
                  <a:lnTo>
                    <a:pt x="711" y="166"/>
                  </a:lnTo>
                  <a:lnTo>
                    <a:pt x="709" y="166"/>
                  </a:lnTo>
                  <a:lnTo>
                    <a:pt x="707" y="166"/>
                  </a:lnTo>
                  <a:lnTo>
                    <a:pt x="702" y="159"/>
                  </a:lnTo>
                  <a:lnTo>
                    <a:pt x="702" y="157"/>
                  </a:lnTo>
                  <a:lnTo>
                    <a:pt x="700" y="156"/>
                  </a:lnTo>
                  <a:lnTo>
                    <a:pt x="700" y="156"/>
                  </a:lnTo>
                  <a:lnTo>
                    <a:pt x="691" y="156"/>
                  </a:lnTo>
                  <a:lnTo>
                    <a:pt x="686" y="156"/>
                  </a:lnTo>
                  <a:lnTo>
                    <a:pt x="686" y="156"/>
                  </a:lnTo>
                  <a:lnTo>
                    <a:pt x="684" y="156"/>
                  </a:lnTo>
                  <a:lnTo>
                    <a:pt x="684" y="157"/>
                  </a:lnTo>
                  <a:lnTo>
                    <a:pt x="684" y="157"/>
                  </a:lnTo>
                  <a:lnTo>
                    <a:pt x="682" y="159"/>
                  </a:lnTo>
                  <a:lnTo>
                    <a:pt x="682" y="159"/>
                  </a:lnTo>
                  <a:lnTo>
                    <a:pt x="680" y="159"/>
                  </a:lnTo>
                  <a:lnTo>
                    <a:pt x="680" y="159"/>
                  </a:lnTo>
                  <a:lnTo>
                    <a:pt x="680" y="161"/>
                  </a:lnTo>
                  <a:lnTo>
                    <a:pt x="679" y="161"/>
                  </a:lnTo>
                  <a:lnTo>
                    <a:pt x="679" y="161"/>
                  </a:lnTo>
                  <a:lnTo>
                    <a:pt x="679" y="163"/>
                  </a:lnTo>
                  <a:lnTo>
                    <a:pt x="677" y="161"/>
                  </a:lnTo>
                  <a:lnTo>
                    <a:pt x="677" y="161"/>
                  </a:lnTo>
                  <a:lnTo>
                    <a:pt x="675" y="161"/>
                  </a:lnTo>
                  <a:lnTo>
                    <a:pt x="673" y="161"/>
                  </a:lnTo>
                  <a:lnTo>
                    <a:pt x="673" y="159"/>
                  </a:lnTo>
                  <a:lnTo>
                    <a:pt x="673" y="157"/>
                  </a:lnTo>
                  <a:lnTo>
                    <a:pt x="673" y="157"/>
                  </a:lnTo>
                  <a:lnTo>
                    <a:pt x="671" y="154"/>
                  </a:lnTo>
                  <a:lnTo>
                    <a:pt x="671" y="154"/>
                  </a:lnTo>
                  <a:lnTo>
                    <a:pt x="671" y="152"/>
                  </a:lnTo>
                  <a:lnTo>
                    <a:pt x="669" y="152"/>
                  </a:lnTo>
                  <a:lnTo>
                    <a:pt x="668" y="152"/>
                  </a:lnTo>
                  <a:lnTo>
                    <a:pt x="666" y="152"/>
                  </a:lnTo>
                  <a:lnTo>
                    <a:pt x="666" y="150"/>
                  </a:lnTo>
                  <a:lnTo>
                    <a:pt x="664" y="139"/>
                  </a:lnTo>
                  <a:lnTo>
                    <a:pt x="662" y="139"/>
                  </a:lnTo>
                  <a:lnTo>
                    <a:pt x="664" y="138"/>
                  </a:lnTo>
                  <a:lnTo>
                    <a:pt x="668" y="136"/>
                  </a:lnTo>
                  <a:lnTo>
                    <a:pt x="666" y="134"/>
                  </a:lnTo>
                  <a:lnTo>
                    <a:pt x="666" y="132"/>
                  </a:lnTo>
                  <a:lnTo>
                    <a:pt x="666" y="130"/>
                  </a:lnTo>
                  <a:lnTo>
                    <a:pt x="666" y="129"/>
                  </a:lnTo>
                  <a:lnTo>
                    <a:pt x="666" y="129"/>
                  </a:lnTo>
                  <a:lnTo>
                    <a:pt x="666" y="127"/>
                  </a:lnTo>
                  <a:lnTo>
                    <a:pt x="664" y="127"/>
                  </a:lnTo>
                  <a:lnTo>
                    <a:pt x="664" y="127"/>
                  </a:lnTo>
                  <a:lnTo>
                    <a:pt x="664" y="125"/>
                  </a:lnTo>
                  <a:lnTo>
                    <a:pt x="664" y="125"/>
                  </a:lnTo>
                  <a:lnTo>
                    <a:pt x="664" y="123"/>
                  </a:lnTo>
                  <a:lnTo>
                    <a:pt x="662" y="121"/>
                  </a:lnTo>
                  <a:lnTo>
                    <a:pt x="662" y="121"/>
                  </a:lnTo>
                  <a:lnTo>
                    <a:pt x="662" y="120"/>
                  </a:lnTo>
                  <a:lnTo>
                    <a:pt x="660" y="118"/>
                  </a:lnTo>
                  <a:lnTo>
                    <a:pt x="662" y="118"/>
                  </a:lnTo>
                  <a:lnTo>
                    <a:pt x="662" y="116"/>
                  </a:lnTo>
                  <a:lnTo>
                    <a:pt x="660" y="116"/>
                  </a:lnTo>
                  <a:lnTo>
                    <a:pt x="660" y="116"/>
                  </a:lnTo>
                  <a:lnTo>
                    <a:pt x="659" y="114"/>
                  </a:lnTo>
                  <a:lnTo>
                    <a:pt x="659" y="114"/>
                  </a:lnTo>
                  <a:lnTo>
                    <a:pt x="659" y="114"/>
                  </a:lnTo>
                  <a:lnTo>
                    <a:pt x="659" y="112"/>
                  </a:lnTo>
                  <a:lnTo>
                    <a:pt x="659" y="110"/>
                  </a:lnTo>
                  <a:lnTo>
                    <a:pt x="660" y="110"/>
                  </a:lnTo>
                  <a:lnTo>
                    <a:pt x="662" y="109"/>
                  </a:lnTo>
                  <a:lnTo>
                    <a:pt x="662" y="109"/>
                  </a:lnTo>
                  <a:lnTo>
                    <a:pt x="662" y="107"/>
                  </a:lnTo>
                  <a:lnTo>
                    <a:pt x="660" y="107"/>
                  </a:lnTo>
                  <a:lnTo>
                    <a:pt x="660" y="107"/>
                  </a:lnTo>
                  <a:lnTo>
                    <a:pt x="659" y="107"/>
                  </a:lnTo>
                  <a:lnTo>
                    <a:pt x="655" y="107"/>
                  </a:lnTo>
                  <a:lnTo>
                    <a:pt x="653" y="107"/>
                  </a:lnTo>
                  <a:lnTo>
                    <a:pt x="651" y="105"/>
                  </a:lnTo>
                  <a:lnTo>
                    <a:pt x="650" y="103"/>
                  </a:lnTo>
                  <a:lnTo>
                    <a:pt x="650" y="96"/>
                  </a:lnTo>
                  <a:lnTo>
                    <a:pt x="650" y="94"/>
                  </a:lnTo>
                  <a:lnTo>
                    <a:pt x="648" y="94"/>
                  </a:lnTo>
                  <a:lnTo>
                    <a:pt x="648" y="92"/>
                  </a:lnTo>
                  <a:lnTo>
                    <a:pt x="646" y="92"/>
                  </a:lnTo>
                  <a:lnTo>
                    <a:pt x="646" y="94"/>
                  </a:lnTo>
                  <a:lnTo>
                    <a:pt x="644" y="94"/>
                  </a:lnTo>
                  <a:lnTo>
                    <a:pt x="642" y="94"/>
                  </a:lnTo>
                  <a:lnTo>
                    <a:pt x="642" y="92"/>
                  </a:lnTo>
                  <a:lnTo>
                    <a:pt x="642" y="92"/>
                  </a:lnTo>
                  <a:lnTo>
                    <a:pt x="639" y="94"/>
                  </a:lnTo>
                  <a:lnTo>
                    <a:pt x="635" y="96"/>
                  </a:lnTo>
                  <a:lnTo>
                    <a:pt x="632" y="96"/>
                  </a:lnTo>
                  <a:lnTo>
                    <a:pt x="628" y="96"/>
                  </a:lnTo>
                  <a:lnTo>
                    <a:pt x="628" y="96"/>
                  </a:lnTo>
                  <a:lnTo>
                    <a:pt x="626" y="96"/>
                  </a:lnTo>
                  <a:lnTo>
                    <a:pt x="626" y="94"/>
                  </a:lnTo>
                  <a:lnTo>
                    <a:pt x="626" y="92"/>
                  </a:lnTo>
                  <a:lnTo>
                    <a:pt x="626" y="92"/>
                  </a:lnTo>
                  <a:lnTo>
                    <a:pt x="624" y="91"/>
                  </a:lnTo>
                  <a:lnTo>
                    <a:pt x="623" y="91"/>
                  </a:lnTo>
                  <a:lnTo>
                    <a:pt x="621" y="92"/>
                  </a:lnTo>
                  <a:lnTo>
                    <a:pt x="619" y="91"/>
                  </a:lnTo>
                  <a:lnTo>
                    <a:pt x="615" y="91"/>
                  </a:lnTo>
                  <a:lnTo>
                    <a:pt x="614" y="89"/>
                  </a:lnTo>
                  <a:lnTo>
                    <a:pt x="612" y="91"/>
                  </a:lnTo>
                  <a:lnTo>
                    <a:pt x="610" y="92"/>
                  </a:lnTo>
                  <a:lnTo>
                    <a:pt x="608" y="92"/>
                  </a:lnTo>
                  <a:lnTo>
                    <a:pt x="606" y="92"/>
                  </a:lnTo>
                  <a:lnTo>
                    <a:pt x="603" y="91"/>
                  </a:lnTo>
                  <a:lnTo>
                    <a:pt x="606" y="89"/>
                  </a:lnTo>
                  <a:lnTo>
                    <a:pt x="608" y="85"/>
                  </a:lnTo>
                  <a:lnTo>
                    <a:pt x="610" y="83"/>
                  </a:lnTo>
                  <a:lnTo>
                    <a:pt x="610" y="80"/>
                  </a:lnTo>
                  <a:lnTo>
                    <a:pt x="608" y="82"/>
                  </a:lnTo>
                  <a:lnTo>
                    <a:pt x="608" y="82"/>
                  </a:lnTo>
                  <a:lnTo>
                    <a:pt x="606" y="82"/>
                  </a:lnTo>
                  <a:lnTo>
                    <a:pt x="606" y="82"/>
                  </a:lnTo>
                  <a:lnTo>
                    <a:pt x="604" y="80"/>
                  </a:lnTo>
                  <a:lnTo>
                    <a:pt x="604" y="80"/>
                  </a:lnTo>
                  <a:lnTo>
                    <a:pt x="603" y="78"/>
                  </a:lnTo>
                  <a:lnTo>
                    <a:pt x="603" y="78"/>
                  </a:lnTo>
                  <a:lnTo>
                    <a:pt x="604" y="78"/>
                  </a:lnTo>
                  <a:lnTo>
                    <a:pt x="604" y="78"/>
                  </a:lnTo>
                  <a:lnTo>
                    <a:pt x="604" y="76"/>
                  </a:lnTo>
                  <a:lnTo>
                    <a:pt x="604" y="76"/>
                  </a:lnTo>
                  <a:lnTo>
                    <a:pt x="604" y="74"/>
                  </a:lnTo>
                  <a:lnTo>
                    <a:pt x="604" y="74"/>
                  </a:lnTo>
                  <a:lnTo>
                    <a:pt x="604" y="74"/>
                  </a:lnTo>
                  <a:lnTo>
                    <a:pt x="604" y="73"/>
                  </a:lnTo>
                  <a:lnTo>
                    <a:pt x="606" y="71"/>
                  </a:lnTo>
                  <a:lnTo>
                    <a:pt x="606" y="71"/>
                  </a:lnTo>
                  <a:lnTo>
                    <a:pt x="606" y="69"/>
                  </a:lnTo>
                  <a:lnTo>
                    <a:pt x="604" y="67"/>
                  </a:lnTo>
                  <a:lnTo>
                    <a:pt x="604" y="67"/>
                  </a:lnTo>
                  <a:lnTo>
                    <a:pt x="603" y="64"/>
                  </a:lnTo>
                  <a:lnTo>
                    <a:pt x="603" y="64"/>
                  </a:lnTo>
                  <a:lnTo>
                    <a:pt x="601" y="64"/>
                  </a:lnTo>
                  <a:lnTo>
                    <a:pt x="601" y="62"/>
                  </a:lnTo>
                  <a:lnTo>
                    <a:pt x="601" y="60"/>
                  </a:lnTo>
                  <a:lnTo>
                    <a:pt x="601" y="60"/>
                  </a:lnTo>
                  <a:lnTo>
                    <a:pt x="599" y="60"/>
                  </a:lnTo>
                  <a:lnTo>
                    <a:pt x="599" y="58"/>
                  </a:lnTo>
                  <a:lnTo>
                    <a:pt x="599" y="56"/>
                  </a:lnTo>
                  <a:lnTo>
                    <a:pt x="601" y="56"/>
                  </a:lnTo>
                  <a:lnTo>
                    <a:pt x="610" y="53"/>
                  </a:lnTo>
                  <a:lnTo>
                    <a:pt x="612" y="55"/>
                  </a:lnTo>
                  <a:lnTo>
                    <a:pt x="614" y="53"/>
                  </a:lnTo>
                  <a:lnTo>
                    <a:pt x="615" y="51"/>
                  </a:lnTo>
                  <a:lnTo>
                    <a:pt x="615" y="47"/>
                  </a:lnTo>
                  <a:lnTo>
                    <a:pt x="614" y="44"/>
                  </a:lnTo>
                  <a:lnTo>
                    <a:pt x="614" y="44"/>
                  </a:lnTo>
                  <a:lnTo>
                    <a:pt x="612" y="42"/>
                  </a:lnTo>
                  <a:lnTo>
                    <a:pt x="610" y="42"/>
                  </a:lnTo>
                  <a:lnTo>
                    <a:pt x="608" y="40"/>
                  </a:lnTo>
                  <a:lnTo>
                    <a:pt x="608" y="40"/>
                  </a:lnTo>
                  <a:lnTo>
                    <a:pt x="608" y="40"/>
                  </a:lnTo>
                  <a:lnTo>
                    <a:pt x="606" y="40"/>
                  </a:lnTo>
                  <a:lnTo>
                    <a:pt x="606" y="40"/>
                  </a:lnTo>
                  <a:lnTo>
                    <a:pt x="606" y="40"/>
                  </a:lnTo>
                  <a:lnTo>
                    <a:pt x="606" y="38"/>
                  </a:lnTo>
                  <a:lnTo>
                    <a:pt x="606" y="38"/>
                  </a:lnTo>
                  <a:lnTo>
                    <a:pt x="604" y="38"/>
                  </a:lnTo>
                  <a:lnTo>
                    <a:pt x="604" y="36"/>
                  </a:lnTo>
                  <a:lnTo>
                    <a:pt x="604" y="36"/>
                  </a:lnTo>
                  <a:lnTo>
                    <a:pt x="603" y="35"/>
                  </a:lnTo>
                  <a:lnTo>
                    <a:pt x="601" y="33"/>
                  </a:lnTo>
                  <a:lnTo>
                    <a:pt x="599" y="33"/>
                  </a:lnTo>
                  <a:lnTo>
                    <a:pt x="599" y="33"/>
                  </a:lnTo>
                  <a:lnTo>
                    <a:pt x="599" y="31"/>
                  </a:lnTo>
                  <a:lnTo>
                    <a:pt x="599" y="31"/>
                  </a:lnTo>
                  <a:lnTo>
                    <a:pt x="599" y="29"/>
                  </a:lnTo>
                  <a:lnTo>
                    <a:pt x="597" y="27"/>
                  </a:lnTo>
                  <a:lnTo>
                    <a:pt x="597" y="26"/>
                  </a:lnTo>
                  <a:lnTo>
                    <a:pt x="597" y="24"/>
                  </a:lnTo>
                  <a:lnTo>
                    <a:pt x="597" y="22"/>
                  </a:lnTo>
                  <a:lnTo>
                    <a:pt x="597" y="22"/>
                  </a:lnTo>
                  <a:lnTo>
                    <a:pt x="597" y="20"/>
                  </a:lnTo>
                  <a:lnTo>
                    <a:pt x="597" y="18"/>
                  </a:lnTo>
                  <a:lnTo>
                    <a:pt x="597" y="18"/>
                  </a:lnTo>
                  <a:lnTo>
                    <a:pt x="597" y="17"/>
                  </a:lnTo>
                  <a:lnTo>
                    <a:pt x="597" y="17"/>
                  </a:lnTo>
                  <a:lnTo>
                    <a:pt x="595" y="15"/>
                  </a:lnTo>
                  <a:lnTo>
                    <a:pt x="595" y="13"/>
                  </a:lnTo>
                  <a:lnTo>
                    <a:pt x="592" y="11"/>
                  </a:lnTo>
                  <a:lnTo>
                    <a:pt x="592" y="11"/>
                  </a:lnTo>
                  <a:lnTo>
                    <a:pt x="590" y="8"/>
                  </a:lnTo>
                  <a:lnTo>
                    <a:pt x="590" y="6"/>
                  </a:lnTo>
                  <a:lnTo>
                    <a:pt x="586" y="6"/>
                  </a:lnTo>
                  <a:lnTo>
                    <a:pt x="586" y="4"/>
                  </a:lnTo>
                  <a:lnTo>
                    <a:pt x="585" y="2"/>
                  </a:lnTo>
                  <a:lnTo>
                    <a:pt x="585" y="2"/>
                  </a:lnTo>
                  <a:lnTo>
                    <a:pt x="585" y="0"/>
                  </a:lnTo>
                  <a:lnTo>
                    <a:pt x="583" y="0"/>
                  </a:lnTo>
                  <a:lnTo>
                    <a:pt x="581" y="0"/>
                  </a:lnTo>
                  <a:lnTo>
                    <a:pt x="579" y="0"/>
                  </a:lnTo>
                  <a:lnTo>
                    <a:pt x="574" y="2"/>
                  </a:lnTo>
                  <a:lnTo>
                    <a:pt x="570" y="6"/>
                  </a:lnTo>
                  <a:lnTo>
                    <a:pt x="570" y="6"/>
                  </a:lnTo>
                  <a:lnTo>
                    <a:pt x="568" y="6"/>
                  </a:lnTo>
                  <a:lnTo>
                    <a:pt x="568" y="2"/>
                  </a:lnTo>
                  <a:lnTo>
                    <a:pt x="568" y="0"/>
                  </a:lnTo>
                  <a:lnTo>
                    <a:pt x="568" y="0"/>
                  </a:lnTo>
                  <a:lnTo>
                    <a:pt x="567" y="2"/>
                  </a:lnTo>
                  <a:lnTo>
                    <a:pt x="567" y="2"/>
                  </a:lnTo>
                  <a:lnTo>
                    <a:pt x="565" y="2"/>
                  </a:lnTo>
                  <a:lnTo>
                    <a:pt x="565" y="2"/>
                  </a:lnTo>
                  <a:lnTo>
                    <a:pt x="565" y="2"/>
                  </a:lnTo>
                  <a:lnTo>
                    <a:pt x="563" y="0"/>
                  </a:lnTo>
                  <a:lnTo>
                    <a:pt x="563" y="0"/>
                  </a:lnTo>
                  <a:lnTo>
                    <a:pt x="559" y="0"/>
                  </a:lnTo>
                  <a:lnTo>
                    <a:pt x="554" y="0"/>
                  </a:lnTo>
                  <a:lnTo>
                    <a:pt x="554" y="0"/>
                  </a:lnTo>
                  <a:lnTo>
                    <a:pt x="552" y="0"/>
                  </a:lnTo>
                  <a:lnTo>
                    <a:pt x="552" y="2"/>
                  </a:lnTo>
                  <a:lnTo>
                    <a:pt x="550" y="2"/>
                  </a:lnTo>
                  <a:lnTo>
                    <a:pt x="550" y="4"/>
                  </a:lnTo>
                  <a:lnTo>
                    <a:pt x="548" y="4"/>
                  </a:lnTo>
                  <a:lnTo>
                    <a:pt x="548" y="4"/>
                  </a:lnTo>
                  <a:lnTo>
                    <a:pt x="548" y="6"/>
                  </a:lnTo>
                  <a:lnTo>
                    <a:pt x="548" y="6"/>
                  </a:lnTo>
                  <a:lnTo>
                    <a:pt x="547" y="4"/>
                  </a:lnTo>
                  <a:lnTo>
                    <a:pt x="547" y="4"/>
                  </a:lnTo>
                  <a:lnTo>
                    <a:pt x="545" y="6"/>
                  </a:lnTo>
                  <a:lnTo>
                    <a:pt x="541" y="9"/>
                  </a:lnTo>
                  <a:lnTo>
                    <a:pt x="539" y="9"/>
                  </a:lnTo>
                  <a:lnTo>
                    <a:pt x="539" y="9"/>
                  </a:lnTo>
                  <a:lnTo>
                    <a:pt x="538" y="9"/>
                  </a:lnTo>
                  <a:lnTo>
                    <a:pt x="536" y="9"/>
                  </a:lnTo>
                  <a:lnTo>
                    <a:pt x="534" y="9"/>
                  </a:lnTo>
                  <a:lnTo>
                    <a:pt x="532" y="9"/>
                  </a:lnTo>
                  <a:lnTo>
                    <a:pt x="530" y="9"/>
                  </a:lnTo>
                  <a:lnTo>
                    <a:pt x="521" y="4"/>
                  </a:lnTo>
                  <a:lnTo>
                    <a:pt x="518" y="4"/>
                  </a:lnTo>
                  <a:lnTo>
                    <a:pt x="514" y="4"/>
                  </a:lnTo>
                  <a:lnTo>
                    <a:pt x="512" y="4"/>
                  </a:lnTo>
                  <a:lnTo>
                    <a:pt x="511" y="6"/>
                  </a:lnTo>
                  <a:lnTo>
                    <a:pt x="511" y="8"/>
                  </a:lnTo>
                  <a:lnTo>
                    <a:pt x="512" y="9"/>
                  </a:lnTo>
                  <a:lnTo>
                    <a:pt x="512" y="9"/>
                  </a:lnTo>
                  <a:lnTo>
                    <a:pt x="512" y="11"/>
                  </a:lnTo>
                  <a:lnTo>
                    <a:pt x="512" y="11"/>
                  </a:lnTo>
                  <a:lnTo>
                    <a:pt x="511" y="11"/>
                  </a:lnTo>
                  <a:lnTo>
                    <a:pt x="511" y="11"/>
                  </a:lnTo>
                  <a:lnTo>
                    <a:pt x="511" y="13"/>
                  </a:lnTo>
                  <a:lnTo>
                    <a:pt x="509" y="18"/>
                  </a:lnTo>
                  <a:lnTo>
                    <a:pt x="509" y="22"/>
                  </a:lnTo>
                  <a:lnTo>
                    <a:pt x="505" y="24"/>
                  </a:lnTo>
                  <a:lnTo>
                    <a:pt x="500" y="26"/>
                  </a:lnTo>
                  <a:lnTo>
                    <a:pt x="498" y="27"/>
                  </a:lnTo>
                  <a:lnTo>
                    <a:pt x="494" y="26"/>
                  </a:lnTo>
                  <a:lnTo>
                    <a:pt x="493" y="26"/>
                  </a:lnTo>
                  <a:lnTo>
                    <a:pt x="491" y="27"/>
                  </a:lnTo>
                  <a:lnTo>
                    <a:pt x="489" y="27"/>
                  </a:lnTo>
                  <a:lnTo>
                    <a:pt x="489" y="27"/>
                  </a:lnTo>
                  <a:lnTo>
                    <a:pt x="489" y="26"/>
                  </a:lnTo>
                  <a:lnTo>
                    <a:pt x="489" y="24"/>
                  </a:lnTo>
                  <a:lnTo>
                    <a:pt x="489" y="22"/>
                  </a:lnTo>
                  <a:lnTo>
                    <a:pt x="487" y="22"/>
                  </a:lnTo>
                  <a:lnTo>
                    <a:pt x="485" y="22"/>
                  </a:lnTo>
                  <a:lnTo>
                    <a:pt x="482" y="22"/>
                  </a:lnTo>
                  <a:lnTo>
                    <a:pt x="476" y="22"/>
                  </a:lnTo>
                  <a:lnTo>
                    <a:pt x="467" y="20"/>
                  </a:lnTo>
                  <a:lnTo>
                    <a:pt x="464" y="20"/>
                  </a:lnTo>
                  <a:lnTo>
                    <a:pt x="460" y="22"/>
                  </a:lnTo>
                  <a:lnTo>
                    <a:pt x="458" y="24"/>
                  </a:lnTo>
                  <a:lnTo>
                    <a:pt x="458" y="26"/>
                  </a:lnTo>
                  <a:lnTo>
                    <a:pt x="456" y="26"/>
                  </a:lnTo>
                  <a:lnTo>
                    <a:pt x="456" y="27"/>
                  </a:lnTo>
                  <a:lnTo>
                    <a:pt x="455" y="26"/>
                  </a:lnTo>
                  <a:lnTo>
                    <a:pt x="453" y="24"/>
                  </a:lnTo>
                  <a:lnTo>
                    <a:pt x="451" y="24"/>
                  </a:lnTo>
                  <a:lnTo>
                    <a:pt x="449" y="24"/>
                  </a:lnTo>
                  <a:lnTo>
                    <a:pt x="442" y="24"/>
                  </a:lnTo>
                  <a:lnTo>
                    <a:pt x="440" y="24"/>
                  </a:lnTo>
                  <a:lnTo>
                    <a:pt x="440" y="26"/>
                  </a:lnTo>
                  <a:lnTo>
                    <a:pt x="440" y="26"/>
                  </a:lnTo>
                  <a:lnTo>
                    <a:pt x="440" y="27"/>
                  </a:lnTo>
                  <a:lnTo>
                    <a:pt x="440" y="27"/>
                  </a:lnTo>
                  <a:lnTo>
                    <a:pt x="440" y="27"/>
                  </a:lnTo>
                  <a:lnTo>
                    <a:pt x="440" y="27"/>
                  </a:lnTo>
                  <a:lnTo>
                    <a:pt x="442" y="27"/>
                  </a:lnTo>
                  <a:lnTo>
                    <a:pt x="442" y="29"/>
                  </a:lnTo>
                  <a:lnTo>
                    <a:pt x="442" y="31"/>
                  </a:lnTo>
                  <a:lnTo>
                    <a:pt x="440" y="31"/>
                  </a:lnTo>
                  <a:lnTo>
                    <a:pt x="440" y="29"/>
                  </a:lnTo>
                  <a:lnTo>
                    <a:pt x="438" y="29"/>
                  </a:lnTo>
                  <a:lnTo>
                    <a:pt x="438" y="29"/>
                  </a:lnTo>
                  <a:lnTo>
                    <a:pt x="438" y="31"/>
                  </a:lnTo>
                  <a:lnTo>
                    <a:pt x="438" y="31"/>
                  </a:lnTo>
                  <a:lnTo>
                    <a:pt x="438" y="31"/>
                  </a:lnTo>
                  <a:lnTo>
                    <a:pt x="438" y="31"/>
                  </a:lnTo>
                  <a:lnTo>
                    <a:pt x="438" y="33"/>
                  </a:lnTo>
                  <a:lnTo>
                    <a:pt x="438" y="33"/>
                  </a:lnTo>
                  <a:lnTo>
                    <a:pt x="437" y="33"/>
                  </a:lnTo>
                  <a:lnTo>
                    <a:pt x="437" y="35"/>
                  </a:lnTo>
                  <a:lnTo>
                    <a:pt x="435" y="35"/>
                  </a:lnTo>
                  <a:lnTo>
                    <a:pt x="435" y="35"/>
                  </a:lnTo>
                  <a:lnTo>
                    <a:pt x="435" y="35"/>
                  </a:lnTo>
                  <a:lnTo>
                    <a:pt x="435" y="35"/>
                  </a:lnTo>
                  <a:lnTo>
                    <a:pt x="435" y="36"/>
                  </a:lnTo>
                  <a:lnTo>
                    <a:pt x="435" y="36"/>
                  </a:lnTo>
                  <a:lnTo>
                    <a:pt x="435" y="38"/>
                  </a:lnTo>
                  <a:lnTo>
                    <a:pt x="433" y="38"/>
                  </a:lnTo>
                  <a:lnTo>
                    <a:pt x="433" y="38"/>
                  </a:lnTo>
                  <a:lnTo>
                    <a:pt x="431" y="38"/>
                  </a:lnTo>
                  <a:lnTo>
                    <a:pt x="431" y="38"/>
                  </a:lnTo>
                  <a:lnTo>
                    <a:pt x="431" y="38"/>
                  </a:lnTo>
                  <a:lnTo>
                    <a:pt x="431" y="40"/>
                  </a:lnTo>
                  <a:lnTo>
                    <a:pt x="431" y="40"/>
                  </a:lnTo>
                  <a:lnTo>
                    <a:pt x="429" y="40"/>
                  </a:lnTo>
                  <a:lnTo>
                    <a:pt x="429" y="42"/>
                  </a:lnTo>
                  <a:lnTo>
                    <a:pt x="429" y="42"/>
                  </a:lnTo>
                  <a:lnTo>
                    <a:pt x="429" y="42"/>
                  </a:lnTo>
                  <a:lnTo>
                    <a:pt x="429" y="42"/>
                  </a:lnTo>
                  <a:lnTo>
                    <a:pt x="428" y="44"/>
                  </a:lnTo>
                  <a:lnTo>
                    <a:pt x="428" y="44"/>
                  </a:lnTo>
                  <a:lnTo>
                    <a:pt x="428" y="44"/>
                  </a:lnTo>
                  <a:lnTo>
                    <a:pt x="428" y="45"/>
                  </a:lnTo>
                  <a:lnTo>
                    <a:pt x="428" y="45"/>
                  </a:lnTo>
                  <a:lnTo>
                    <a:pt x="428" y="47"/>
                  </a:lnTo>
                  <a:lnTo>
                    <a:pt x="428" y="47"/>
                  </a:lnTo>
                  <a:lnTo>
                    <a:pt x="426" y="49"/>
                  </a:lnTo>
                  <a:lnTo>
                    <a:pt x="426" y="49"/>
                  </a:lnTo>
                  <a:lnTo>
                    <a:pt x="426" y="49"/>
                  </a:lnTo>
                  <a:lnTo>
                    <a:pt x="426" y="49"/>
                  </a:lnTo>
                  <a:lnTo>
                    <a:pt x="426" y="51"/>
                  </a:lnTo>
                  <a:lnTo>
                    <a:pt x="426" y="51"/>
                  </a:lnTo>
                  <a:lnTo>
                    <a:pt x="426" y="53"/>
                  </a:lnTo>
                  <a:lnTo>
                    <a:pt x="426" y="53"/>
                  </a:lnTo>
                  <a:lnTo>
                    <a:pt x="426" y="53"/>
                  </a:lnTo>
                  <a:lnTo>
                    <a:pt x="424" y="55"/>
                  </a:lnTo>
                  <a:lnTo>
                    <a:pt x="424" y="55"/>
                  </a:lnTo>
                  <a:lnTo>
                    <a:pt x="422" y="55"/>
                  </a:lnTo>
                  <a:lnTo>
                    <a:pt x="422" y="55"/>
                  </a:lnTo>
                  <a:lnTo>
                    <a:pt x="422" y="56"/>
                  </a:lnTo>
                  <a:lnTo>
                    <a:pt x="422" y="58"/>
                  </a:lnTo>
                  <a:lnTo>
                    <a:pt x="422" y="58"/>
                  </a:lnTo>
                  <a:lnTo>
                    <a:pt x="422" y="58"/>
                  </a:lnTo>
                  <a:lnTo>
                    <a:pt x="422" y="60"/>
                  </a:lnTo>
                  <a:lnTo>
                    <a:pt x="422" y="60"/>
                  </a:lnTo>
                  <a:lnTo>
                    <a:pt x="422" y="60"/>
                  </a:lnTo>
                  <a:lnTo>
                    <a:pt x="422" y="60"/>
                  </a:lnTo>
                  <a:lnTo>
                    <a:pt x="420" y="62"/>
                  </a:lnTo>
                  <a:lnTo>
                    <a:pt x="420" y="62"/>
                  </a:lnTo>
                  <a:lnTo>
                    <a:pt x="420" y="64"/>
                  </a:lnTo>
                  <a:lnTo>
                    <a:pt x="422" y="64"/>
                  </a:lnTo>
                  <a:lnTo>
                    <a:pt x="422" y="64"/>
                  </a:lnTo>
                  <a:lnTo>
                    <a:pt x="420" y="64"/>
                  </a:lnTo>
                  <a:lnTo>
                    <a:pt x="420" y="64"/>
                  </a:lnTo>
                  <a:lnTo>
                    <a:pt x="420" y="64"/>
                  </a:lnTo>
                  <a:lnTo>
                    <a:pt x="420" y="65"/>
                  </a:lnTo>
                  <a:lnTo>
                    <a:pt x="420" y="65"/>
                  </a:lnTo>
                  <a:lnTo>
                    <a:pt x="420" y="65"/>
                  </a:lnTo>
                  <a:lnTo>
                    <a:pt x="422" y="67"/>
                  </a:lnTo>
                  <a:lnTo>
                    <a:pt x="424" y="67"/>
                  </a:lnTo>
                  <a:lnTo>
                    <a:pt x="422" y="67"/>
                  </a:lnTo>
                  <a:lnTo>
                    <a:pt x="422" y="67"/>
                  </a:lnTo>
                  <a:lnTo>
                    <a:pt x="422" y="69"/>
                  </a:lnTo>
                  <a:lnTo>
                    <a:pt x="422" y="69"/>
                  </a:lnTo>
                  <a:lnTo>
                    <a:pt x="424" y="69"/>
                  </a:lnTo>
                  <a:lnTo>
                    <a:pt x="424" y="71"/>
                  </a:lnTo>
                  <a:lnTo>
                    <a:pt x="424" y="71"/>
                  </a:lnTo>
                  <a:lnTo>
                    <a:pt x="424" y="71"/>
                  </a:lnTo>
                  <a:lnTo>
                    <a:pt x="424" y="73"/>
                  </a:lnTo>
                  <a:lnTo>
                    <a:pt x="424" y="73"/>
                  </a:lnTo>
                  <a:lnTo>
                    <a:pt x="426" y="73"/>
                  </a:lnTo>
                  <a:lnTo>
                    <a:pt x="426" y="73"/>
                  </a:lnTo>
                  <a:lnTo>
                    <a:pt x="424" y="73"/>
                  </a:lnTo>
                  <a:lnTo>
                    <a:pt x="424" y="73"/>
                  </a:lnTo>
                  <a:lnTo>
                    <a:pt x="424" y="74"/>
                  </a:lnTo>
                  <a:lnTo>
                    <a:pt x="424" y="74"/>
                  </a:lnTo>
                  <a:lnTo>
                    <a:pt x="424" y="76"/>
                  </a:lnTo>
                  <a:lnTo>
                    <a:pt x="424" y="76"/>
                  </a:lnTo>
                  <a:lnTo>
                    <a:pt x="424" y="76"/>
                  </a:lnTo>
                  <a:lnTo>
                    <a:pt x="426" y="76"/>
                  </a:lnTo>
                  <a:lnTo>
                    <a:pt x="426" y="78"/>
                  </a:lnTo>
                  <a:lnTo>
                    <a:pt x="426" y="80"/>
                  </a:lnTo>
                  <a:lnTo>
                    <a:pt x="426" y="80"/>
                  </a:lnTo>
                  <a:lnTo>
                    <a:pt x="426" y="80"/>
                  </a:lnTo>
                  <a:lnTo>
                    <a:pt x="426" y="82"/>
                  </a:lnTo>
                  <a:lnTo>
                    <a:pt x="426" y="82"/>
                  </a:lnTo>
                  <a:lnTo>
                    <a:pt x="426" y="83"/>
                  </a:lnTo>
                  <a:lnTo>
                    <a:pt x="424" y="85"/>
                  </a:lnTo>
                  <a:lnTo>
                    <a:pt x="424" y="85"/>
                  </a:lnTo>
                  <a:lnTo>
                    <a:pt x="422" y="87"/>
                  </a:lnTo>
                  <a:lnTo>
                    <a:pt x="422" y="89"/>
                  </a:lnTo>
                  <a:lnTo>
                    <a:pt x="422" y="89"/>
                  </a:lnTo>
                  <a:lnTo>
                    <a:pt x="422" y="91"/>
                  </a:lnTo>
                  <a:lnTo>
                    <a:pt x="422" y="91"/>
                  </a:lnTo>
                  <a:lnTo>
                    <a:pt x="422" y="91"/>
                  </a:lnTo>
                  <a:lnTo>
                    <a:pt x="420" y="91"/>
                  </a:lnTo>
                  <a:lnTo>
                    <a:pt x="420" y="91"/>
                  </a:lnTo>
                  <a:lnTo>
                    <a:pt x="420" y="91"/>
                  </a:lnTo>
                  <a:lnTo>
                    <a:pt x="420" y="89"/>
                  </a:lnTo>
                  <a:lnTo>
                    <a:pt x="418" y="89"/>
                  </a:lnTo>
                  <a:lnTo>
                    <a:pt x="418" y="89"/>
                  </a:lnTo>
                  <a:lnTo>
                    <a:pt x="417" y="89"/>
                  </a:lnTo>
                  <a:lnTo>
                    <a:pt x="417" y="87"/>
                  </a:lnTo>
                  <a:lnTo>
                    <a:pt x="415" y="87"/>
                  </a:lnTo>
                  <a:lnTo>
                    <a:pt x="415" y="87"/>
                  </a:lnTo>
                  <a:lnTo>
                    <a:pt x="413" y="87"/>
                  </a:lnTo>
                  <a:lnTo>
                    <a:pt x="413" y="87"/>
                  </a:lnTo>
                  <a:lnTo>
                    <a:pt x="411" y="85"/>
                  </a:lnTo>
                  <a:lnTo>
                    <a:pt x="409" y="83"/>
                  </a:lnTo>
                  <a:lnTo>
                    <a:pt x="409" y="83"/>
                  </a:lnTo>
                  <a:lnTo>
                    <a:pt x="409" y="83"/>
                  </a:lnTo>
                  <a:lnTo>
                    <a:pt x="411" y="82"/>
                  </a:lnTo>
                  <a:lnTo>
                    <a:pt x="411" y="80"/>
                  </a:lnTo>
                  <a:lnTo>
                    <a:pt x="411" y="80"/>
                  </a:lnTo>
                  <a:lnTo>
                    <a:pt x="411" y="80"/>
                  </a:lnTo>
                  <a:lnTo>
                    <a:pt x="409" y="78"/>
                  </a:lnTo>
                  <a:lnTo>
                    <a:pt x="409" y="78"/>
                  </a:lnTo>
                  <a:lnTo>
                    <a:pt x="409" y="78"/>
                  </a:lnTo>
                  <a:lnTo>
                    <a:pt x="408" y="76"/>
                  </a:lnTo>
                  <a:lnTo>
                    <a:pt x="406" y="76"/>
                  </a:lnTo>
                  <a:lnTo>
                    <a:pt x="404" y="73"/>
                  </a:lnTo>
                  <a:lnTo>
                    <a:pt x="402" y="73"/>
                  </a:lnTo>
                  <a:lnTo>
                    <a:pt x="402" y="71"/>
                  </a:lnTo>
                  <a:lnTo>
                    <a:pt x="395" y="71"/>
                  </a:lnTo>
                  <a:lnTo>
                    <a:pt x="393" y="73"/>
                  </a:lnTo>
                  <a:lnTo>
                    <a:pt x="390" y="74"/>
                  </a:lnTo>
                  <a:lnTo>
                    <a:pt x="390" y="74"/>
                  </a:lnTo>
                  <a:lnTo>
                    <a:pt x="390" y="73"/>
                  </a:lnTo>
                  <a:lnTo>
                    <a:pt x="388" y="73"/>
                  </a:lnTo>
                  <a:lnTo>
                    <a:pt x="388" y="73"/>
                  </a:lnTo>
                  <a:lnTo>
                    <a:pt x="386" y="74"/>
                  </a:lnTo>
                  <a:lnTo>
                    <a:pt x="386" y="76"/>
                  </a:lnTo>
                  <a:lnTo>
                    <a:pt x="386" y="76"/>
                  </a:lnTo>
                  <a:lnTo>
                    <a:pt x="381" y="74"/>
                  </a:lnTo>
                  <a:lnTo>
                    <a:pt x="381" y="74"/>
                  </a:lnTo>
                  <a:lnTo>
                    <a:pt x="381" y="73"/>
                  </a:lnTo>
                  <a:lnTo>
                    <a:pt x="379" y="71"/>
                  </a:lnTo>
                  <a:lnTo>
                    <a:pt x="379" y="71"/>
                  </a:lnTo>
                  <a:lnTo>
                    <a:pt x="377" y="71"/>
                  </a:lnTo>
                  <a:lnTo>
                    <a:pt x="375" y="71"/>
                  </a:lnTo>
                  <a:lnTo>
                    <a:pt x="375" y="71"/>
                  </a:lnTo>
                  <a:lnTo>
                    <a:pt x="373" y="73"/>
                  </a:lnTo>
                  <a:lnTo>
                    <a:pt x="373" y="73"/>
                  </a:lnTo>
                  <a:lnTo>
                    <a:pt x="372" y="74"/>
                  </a:lnTo>
                  <a:lnTo>
                    <a:pt x="372" y="74"/>
                  </a:lnTo>
                  <a:lnTo>
                    <a:pt x="370" y="74"/>
                  </a:lnTo>
                  <a:lnTo>
                    <a:pt x="370" y="74"/>
                  </a:lnTo>
                  <a:lnTo>
                    <a:pt x="368" y="76"/>
                  </a:lnTo>
                  <a:lnTo>
                    <a:pt x="368" y="78"/>
                  </a:lnTo>
                  <a:lnTo>
                    <a:pt x="368" y="80"/>
                  </a:lnTo>
                  <a:lnTo>
                    <a:pt x="366" y="80"/>
                  </a:lnTo>
                  <a:lnTo>
                    <a:pt x="364" y="78"/>
                  </a:lnTo>
                  <a:lnTo>
                    <a:pt x="362" y="78"/>
                  </a:lnTo>
                  <a:lnTo>
                    <a:pt x="362" y="80"/>
                  </a:lnTo>
                  <a:lnTo>
                    <a:pt x="361" y="80"/>
                  </a:lnTo>
                  <a:lnTo>
                    <a:pt x="361" y="82"/>
                  </a:lnTo>
                  <a:lnTo>
                    <a:pt x="359" y="80"/>
                  </a:lnTo>
                  <a:lnTo>
                    <a:pt x="359" y="78"/>
                  </a:lnTo>
                  <a:lnTo>
                    <a:pt x="357" y="76"/>
                  </a:lnTo>
                  <a:lnTo>
                    <a:pt x="357" y="76"/>
                  </a:lnTo>
                  <a:lnTo>
                    <a:pt x="357" y="74"/>
                  </a:lnTo>
                  <a:lnTo>
                    <a:pt x="355" y="74"/>
                  </a:lnTo>
                  <a:lnTo>
                    <a:pt x="355" y="73"/>
                  </a:lnTo>
                  <a:lnTo>
                    <a:pt x="355" y="71"/>
                  </a:lnTo>
                  <a:lnTo>
                    <a:pt x="355" y="69"/>
                  </a:lnTo>
                  <a:lnTo>
                    <a:pt x="355" y="67"/>
                  </a:lnTo>
                  <a:lnTo>
                    <a:pt x="353" y="65"/>
                  </a:lnTo>
                  <a:lnTo>
                    <a:pt x="352" y="62"/>
                  </a:lnTo>
                  <a:lnTo>
                    <a:pt x="352" y="62"/>
                  </a:lnTo>
                  <a:lnTo>
                    <a:pt x="350" y="60"/>
                  </a:lnTo>
                  <a:lnTo>
                    <a:pt x="348" y="60"/>
                  </a:lnTo>
                  <a:lnTo>
                    <a:pt x="346" y="60"/>
                  </a:lnTo>
                  <a:lnTo>
                    <a:pt x="346" y="60"/>
                  </a:lnTo>
                  <a:lnTo>
                    <a:pt x="344" y="62"/>
                  </a:lnTo>
                  <a:lnTo>
                    <a:pt x="344" y="64"/>
                  </a:lnTo>
                  <a:lnTo>
                    <a:pt x="343" y="65"/>
                  </a:lnTo>
                  <a:lnTo>
                    <a:pt x="341" y="65"/>
                  </a:lnTo>
                  <a:lnTo>
                    <a:pt x="339" y="65"/>
                  </a:lnTo>
                  <a:lnTo>
                    <a:pt x="337" y="65"/>
                  </a:lnTo>
                  <a:lnTo>
                    <a:pt x="335" y="67"/>
                  </a:lnTo>
                  <a:lnTo>
                    <a:pt x="334" y="67"/>
                  </a:lnTo>
                  <a:lnTo>
                    <a:pt x="332" y="69"/>
                  </a:lnTo>
                  <a:lnTo>
                    <a:pt x="332" y="71"/>
                  </a:lnTo>
                  <a:lnTo>
                    <a:pt x="332" y="73"/>
                  </a:lnTo>
                  <a:lnTo>
                    <a:pt x="332" y="76"/>
                  </a:lnTo>
                  <a:lnTo>
                    <a:pt x="332" y="76"/>
                  </a:lnTo>
                  <a:lnTo>
                    <a:pt x="330" y="78"/>
                  </a:lnTo>
                  <a:lnTo>
                    <a:pt x="330" y="78"/>
                  </a:lnTo>
                  <a:lnTo>
                    <a:pt x="330" y="76"/>
                  </a:lnTo>
                  <a:lnTo>
                    <a:pt x="330" y="74"/>
                  </a:lnTo>
                  <a:lnTo>
                    <a:pt x="328" y="74"/>
                  </a:lnTo>
                  <a:lnTo>
                    <a:pt x="328" y="74"/>
                  </a:lnTo>
                  <a:lnTo>
                    <a:pt x="326" y="76"/>
                  </a:lnTo>
                  <a:lnTo>
                    <a:pt x="326" y="74"/>
                  </a:lnTo>
                  <a:lnTo>
                    <a:pt x="326" y="74"/>
                  </a:lnTo>
                  <a:lnTo>
                    <a:pt x="325" y="73"/>
                  </a:lnTo>
                  <a:lnTo>
                    <a:pt x="325" y="69"/>
                  </a:lnTo>
                  <a:lnTo>
                    <a:pt x="325" y="67"/>
                  </a:lnTo>
                  <a:lnTo>
                    <a:pt x="325" y="65"/>
                  </a:lnTo>
                  <a:lnTo>
                    <a:pt x="323" y="65"/>
                  </a:lnTo>
                  <a:lnTo>
                    <a:pt x="319" y="64"/>
                  </a:lnTo>
                  <a:lnTo>
                    <a:pt x="317" y="64"/>
                  </a:lnTo>
                  <a:lnTo>
                    <a:pt x="316" y="65"/>
                  </a:lnTo>
                  <a:lnTo>
                    <a:pt x="314" y="67"/>
                  </a:lnTo>
                  <a:lnTo>
                    <a:pt x="312" y="67"/>
                  </a:lnTo>
                  <a:lnTo>
                    <a:pt x="312" y="69"/>
                  </a:lnTo>
                  <a:lnTo>
                    <a:pt x="310" y="67"/>
                  </a:lnTo>
                  <a:lnTo>
                    <a:pt x="310" y="67"/>
                  </a:lnTo>
                  <a:lnTo>
                    <a:pt x="310" y="65"/>
                  </a:lnTo>
                  <a:lnTo>
                    <a:pt x="310" y="64"/>
                  </a:lnTo>
                  <a:lnTo>
                    <a:pt x="308" y="64"/>
                  </a:lnTo>
                  <a:lnTo>
                    <a:pt x="307" y="62"/>
                  </a:lnTo>
                  <a:lnTo>
                    <a:pt x="307" y="62"/>
                  </a:lnTo>
                  <a:lnTo>
                    <a:pt x="307" y="62"/>
                  </a:lnTo>
                  <a:lnTo>
                    <a:pt x="307" y="60"/>
                  </a:lnTo>
                  <a:lnTo>
                    <a:pt x="307" y="60"/>
                  </a:lnTo>
                  <a:lnTo>
                    <a:pt x="307" y="58"/>
                  </a:lnTo>
                  <a:lnTo>
                    <a:pt x="305" y="58"/>
                  </a:lnTo>
                  <a:lnTo>
                    <a:pt x="305" y="58"/>
                  </a:lnTo>
                  <a:lnTo>
                    <a:pt x="303" y="58"/>
                  </a:lnTo>
                  <a:lnTo>
                    <a:pt x="303" y="60"/>
                  </a:lnTo>
                  <a:lnTo>
                    <a:pt x="301" y="62"/>
                  </a:lnTo>
                  <a:lnTo>
                    <a:pt x="299" y="64"/>
                  </a:lnTo>
                  <a:lnTo>
                    <a:pt x="299" y="65"/>
                  </a:lnTo>
                  <a:lnTo>
                    <a:pt x="297" y="65"/>
                  </a:lnTo>
                  <a:lnTo>
                    <a:pt x="292" y="65"/>
                  </a:lnTo>
                  <a:lnTo>
                    <a:pt x="292" y="65"/>
                  </a:lnTo>
                  <a:lnTo>
                    <a:pt x="290" y="65"/>
                  </a:lnTo>
                  <a:lnTo>
                    <a:pt x="288" y="62"/>
                  </a:lnTo>
                  <a:lnTo>
                    <a:pt x="287" y="62"/>
                  </a:lnTo>
                  <a:lnTo>
                    <a:pt x="285" y="62"/>
                  </a:lnTo>
                  <a:lnTo>
                    <a:pt x="285" y="62"/>
                  </a:lnTo>
                  <a:lnTo>
                    <a:pt x="283" y="64"/>
                  </a:lnTo>
                  <a:lnTo>
                    <a:pt x="283" y="65"/>
                  </a:lnTo>
                  <a:lnTo>
                    <a:pt x="283" y="65"/>
                  </a:lnTo>
                  <a:lnTo>
                    <a:pt x="283" y="67"/>
                  </a:lnTo>
                  <a:lnTo>
                    <a:pt x="283" y="67"/>
                  </a:lnTo>
                  <a:lnTo>
                    <a:pt x="283" y="69"/>
                  </a:lnTo>
                  <a:lnTo>
                    <a:pt x="283" y="69"/>
                  </a:lnTo>
                  <a:lnTo>
                    <a:pt x="281" y="73"/>
                  </a:lnTo>
                  <a:lnTo>
                    <a:pt x="281" y="73"/>
                  </a:lnTo>
                  <a:lnTo>
                    <a:pt x="279" y="73"/>
                  </a:lnTo>
                  <a:lnTo>
                    <a:pt x="279" y="73"/>
                  </a:lnTo>
                  <a:lnTo>
                    <a:pt x="278" y="73"/>
                  </a:lnTo>
                  <a:lnTo>
                    <a:pt x="278" y="71"/>
                  </a:lnTo>
                  <a:lnTo>
                    <a:pt x="278" y="71"/>
                  </a:lnTo>
                  <a:lnTo>
                    <a:pt x="278" y="71"/>
                  </a:lnTo>
                  <a:lnTo>
                    <a:pt x="279" y="67"/>
                  </a:lnTo>
                  <a:lnTo>
                    <a:pt x="279" y="65"/>
                  </a:lnTo>
                  <a:lnTo>
                    <a:pt x="278" y="64"/>
                  </a:lnTo>
                  <a:lnTo>
                    <a:pt x="278" y="62"/>
                  </a:lnTo>
                  <a:lnTo>
                    <a:pt x="274" y="62"/>
                  </a:lnTo>
                  <a:lnTo>
                    <a:pt x="269" y="60"/>
                  </a:lnTo>
                  <a:lnTo>
                    <a:pt x="269" y="60"/>
                  </a:lnTo>
                  <a:lnTo>
                    <a:pt x="269" y="60"/>
                  </a:lnTo>
                  <a:lnTo>
                    <a:pt x="267" y="60"/>
                  </a:lnTo>
                  <a:lnTo>
                    <a:pt x="265" y="62"/>
                  </a:lnTo>
                  <a:lnTo>
                    <a:pt x="265" y="64"/>
                  </a:lnTo>
                  <a:lnTo>
                    <a:pt x="263" y="64"/>
                  </a:lnTo>
                  <a:lnTo>
                    <a:pt x="260" y="62"/>
                  </a:lnTo>
                  <a:lnTo>
                    <a:pt x="258" y="64"/>
                  </a:lnTo>
                  <a:lnTo>
                    <a:pt x="258" y="64"/>
                  </a:lnTo>
                  <a:lnTo>
                    <a:pt x="256" y="62"/>
                  </a:lnTo>
                  <a:lnTo>
                    <a:pt x="256" y="62"/>
                  </a:lnTo>
                  <a:lnTo>
                    <a:pt x="258" y="60"/>
                  </a:lnTo>
                  <a:lnTo>
                    <a:pt x="258" y="58"/>
                  </a:lnTo>
                  <a:lnTo>
                    <a:pt x="256" y="58"/>
                  </a:lnTo>
                  <a:lnTo>
                    <a:pt x="254" y="58"/>
                  </a:lnTo>
                  <a:lnTo>
                    <a:pt x="254" y="58"/>
                  </a:lnTo>
                  <a:lnTo>
                    <a:pt x="254" y="56"/>
                  </a:lnTo>
                  <a:lnTo>
                    <a:pt x="252" y="55"/>
                  </a:lnTo>
                  <a:lnTo>
                    <a:pt x="252" y="53"/>
                  </a:lnTo>
                  <a:lnTo>
                    <a:pt x="252" y="51"/>
                  </a:lnTo>
                  <a:lnTo>
                    <a:pt x="252" y="51"/>
                  </a:lnTo>
                  <a:lnTo>
                    <a:pt x="251" y="49"/>
                  </a:lnTo>
                  <a:lnTo>
                    <a:pt x="249" y="49"/>
                  </a:lnTo>
                  <a:lnTo>
                    <a:pt x="245" y="49"/>
                  </a:lnTo>
                  <a:lnTo>
                    <a:pt x="240" y="51"/>
                  </a:lnTo>
                  <a:lnTo>
                    <a:pt x="236" y="51"/>
                  </a:lnTo>
                  <a:lnTo>
                    <a:pt x="227" y="45"/>
                  </a:lnTo>
                  <a:lnTo>
                    <a:pt x="216" y="45"/>
                  </a:lnTo>
                  <a:lnTo>
                    <a:pt x="216" y="45"/>
                  </a:lnTo>
                  <a:lnTo>
                    <a:pt x="214" y="44"/>
                  </a:lnTo>
                  <a:lnTo>
                    <a:pt x="214" y="44"/>
                  </a:lnTo>
                  <a:lnTo>
                    <a:pt x="214" y="44"/>
                  </a:lnTo>
                  <a:lnTo>
                    <a:pt x="214" y="42"/>
                  </a:lnTo>
                  <a:lnTo>
                    <a:pt x="214" y="42"/>
                  </a:lnTo>
                  <a:lnTo>
                    <a:pt x="202" y="42"/>
                  </a:lnTo>
                  <a:lnTo>
                    <a:pt x="202" y="40"/>
                  </a:lnTo>
                  <a:lnTo>
                    <a:pt x="198" y="38"/>
                  </a:lnTo>
                  <a:lnTo>
                    <a:pt x="196" y="38"/>
                  </a:lnTo>
                  <a:lnTo>
                    <a:pt x="193" y="38"/>
                  </a:lnTo>
                  <a:lnTo>
                    <a:pt x="182" y="36"/>
                  </a:lnTo>
                  <a:lnTo>
                    <a:pt x="178" y="36"/>
                  </a:lnTo>
                  <a:lnTo>
                    <a:pt x="171" y="36"/>
                  </a:lnTo>
                  <a:lnTo>
                    <a:pt x="162" y="36"/>
                  </a:lnTo>
                  <a:lnTo>
                    <a:pt x="153" y="35"/>
                  </a:lnTo>
                  <a:lnTo>
                    <a:pt x="151" y="35"/>
                  </a:lnTo>
                  <a:lnTo>
                    <a:pt x="148" y="35"/>
                  </a:lnTo>
                  <a:lnTo>
                    <a:pt x="144" y="36"/>
                  </a:lnTo>
                  <a:lnTo>
                    <a:pt x="130" y="40"/>
                  </a:lnTo>
                  <a:lnTo>
                    <a:pt x="130" y="40"/>
                  </a:lnTo>
                  <a:lnTo>
                    <a:pt x="126" y="38"/>
                  </a:lnTo>
                  <a:lnTo>
                    <a:pt x="113" y="40"/>
                  </a:lnTo>
                  <a:lnTo>
                    <a:pt x="111" y="40"/>
                  </a:lnTo>
                  <a:lnTo>
                    <a:pt x="111" y="42"/>
                  </a:lnTo>
                  <a:lnTo>
                    <a:pt x="110" y="44"/>
                  </a:lnTo>
                  <a:lnTo>
                    <a:pt x="108" y="45"/>
                  </a:lnTo>
                  <a:lnTo>
                    <a:pt x="108" y="51"/>
                  </a:lnTo>
                  <a:lnTo>
                    <a:pt x="106" y="53"/>
                  </a:lnTo>
                  <a:lnTo>
                    <a:pt x="101" y="56"/>
                  </a:lnTo>
                  <a:lnTo>
                    <a:pt x="93" y="64"/>
                  </a:lnTo>
                  <a:lnTo>
                    <a:pt x="92" y="64"/>
                  </a:lnTo>
                  <a:lnTo>
                    <a:pt x="90" y="62"/>
                  </a:lnTo>
                  <a:lnTo>
                    <a:pt x="88" y="60"/>
                  </a:lnTo>
                  <a:lnTo>
                    <a:pt x="86" y="60"/>
                  </a:lnTo>
                  <a:lnTo>
                    <a:pt x="84" y="60"/>
                  </a:lnTo>
                  <a:lnTo>
                    <a:pt x="81" y="58"/>
                  </a:lnTo>
                  <a:lnTo>
                    <a:pt x="81" y="58"/>
                  </a:lnTo>
                  <a:lnTo>
                    <a:pt x="75" y="60"/>
                  </a:lnTo>
                  <a:lnTo>
                    <a:pt x="75" y="60"/>
                  </a:lnTo>
                  <a:lnTo>
                    <a:pt x="74" y="60"/>
                  </a:lnTo>
                  <a:lnTo>
                    <a:pt x="74" y="62"/>
                  </a:lnTo>
                  <a:lnTo>
                    <a:pt x="74" y="62"/>
                  </a:lnTo>
                  <a:lnTo>
                    <a:pt x="74" y="64"/>
                  </a:lnTo>
                  <a:lnTo>
                    <a:pt x="75" y="67"/>
                  </a:lnTo>
                  <a:lnTo>
                    <a:pt x="75" y="67"/>
                  </a:lnTo>
                  <a:lnTo>
                    <a:pt x="75" y="69"/>
                  </a:lnTo>
                  <a:lnTo>
                    <a:pt x="74" y="69"/>
                  </a:lnTo>
                  <a:lnTo>
                    <a:pt x="74" y="69"/>
                  </a:lnTo>
                  <a:lnTo>
                    <a:pt x="74" y="69"/>
                  </a:lnTo>
                  <a:lnTo>
                    <a:pt x="74" y="71"/>
                  </a:lnTo>
                  <a:lnTo>
                    <a:pt x="75" y="71"/>
                  </a:lnTo>
                  <a:lnTo>
                    <a:pt x="75" y="71"/>
                  </a:lnTo>
                  <a:lnTo>
                    <a:pt x="77" y="73"/>
                  </a:lnTo>
                  <a:lnTo>
                    <a:pt x="75" y="73"/>
                  </a:lnTo>
                  <a:lnTo>
                    <a:pt x="75" y="74"/>
                  </a:lnTo>
                  <a:lnTo>
                    <a:pt x="79" y="76"/>
                  </a:lnTo>
                  <a:lnTo>
                    <a:pt x="79" y="78"/>
                  </a:lnTo>
                  <a:lnTo>
                    <a:pt x="77" y="78"/>
                  </a:lnTo>
                  <a:lnTo>
                    <a:pt x="77" y="78"/>
                  </a:lnTo>
                  <a:lnTo>
                    <a:pt x="77" y="80"/>
                  </a:lnTo>
                  <a:lnTo>
                    <a:pt x="77" y="80"/>
                  </a:lnTo>
                  <a:lnTo>
                    <a:pt x="77" y="82"/>
                  </a:lnTo>
                  <a:lnTo>
                    <a:pt x="75" y="82"/>
                  </a:lnTo>
                  <a:lnTo>
                    <a:pt x="75" y="83"/>
                  </a:lnTo>
                  <a:lnTo>
                    <a:pt x="75" y="83"/>
                  </a:lnTo>
                  <a:lnTo>
                    <a:pt x="75" y="85"/>
                  </a:lnTo>
                  <a:lnTo>
                    <a:pt x="75" y="87"/>
                  </a:lnTo>
                  <a:lnTo>
                    <a:pt x="77" y="87"/>
                  </a:lnTo>
                  <a:lnTo>
                    <a:pt x="77" y="87"/>
                  </a:lnTo>
                  <a:lnTo>
                    <a:pt x="81" y="92"/>
                  </a:lnTo>
                  <a:lnTo>
                    <a:pt x="83" y="94"/>
                  </a:lnTo>
                  <a:lnTo>
                    <a:pt x="84" y="96"/>
                  </a:lnTo>
                  <a:lnTo>
                    <a:pt x="86" y="98"/>
                  </a:lnTo>
                  <a:lnTo>
                    <a:pt x="88" y="100"/>
                  </a:lnTo>
                  <a:lnTo>
                    <a:pt x="86" y="100"/>
                  </a:lnTo>
                  <a:lnTo>
                    <a:pt x="86" y="100"/>
                  </a:lnTo>
                  <a:lnTo>
                    <a:pt x="88" y="101"/>
                  </a:lnTo>
                  <a:lnTo>
                    <a:pt x="88" y="103"/>
                  </a:lnTo>
                  <a:lnTo>
                    <a:pt x="88" y="105"/>
                  </a:lnTo>
                  <a:lnTo>
                    <a:pt x="90" y="109"/>
                  </a:lnTo>
                  <a:lnTo>
                    <a:pt x="90" y="109"/>
                  </a:lnTo>
                  <a:lnTo>
                    <a:pt x="90" y="109"/>
                  </a:lnTo>
                  <a:lnTo>
                    <a:pt x="90" y="110"/>
                  </a:lnTo>
                  <a:lnTo>
                    <a:pt x="90" y="110"/>
                  </a:lnTo>
                  <a:lnTo>
                    <a:pt x="92" y="110"/>
                  </a:lnTo>
                  <a:lnTo>
                    <a:pt x="92" y="110"/>
                  </a:lnTo>
                  <a:lnTo>
                    <a:pt x="92" y="112"/>
                  </a:lnTo>
                  <a:lnTo>
                    <a:pt x="92" y="112"/>
                  </a:lnTo>
                  <a:lnTo>
                    <a:pt x="92" y="114"/>
                  </a:lnTo>
                  <a:lnTo>
                    <a:pt x="93" y="114"/>
                  </a:lnTo>
                  <a:lnTo>
                    <a:pt x="95" y="118"/>
                  </a:lnTo>
                  <a:lnTo>
                    <a:pt x="101" y="120"/>
                  </a:lnTo>
                  <a:lnTo>
                    <a:pt x="101" y="121"/>
                  </a:lnTo>
                  <a:lnTo>
                    <a:pt x="101" y="123"/>
                  </a:lnTo>
                  <a:lnTo>
                    <a:pt x="99" y="123"/>
                  </a:lnTo>
                  <a:lnTo>
                    <a:pt x="97" y="123"/>
                  </a:lnTo>
                  <a:lnTo>
                    <a:pt x="95" y="123"/>
                  </a:lnTo>
                  <a:lnTo>
                    <a:pt x="95" y="123"/>
                  </a:lnTo>
                  <a:lnTo>
                    <a:pt x="93" y="123"/>
                  </a:lnTo>
                  <a:lnTo>
                    <a:pt x="92" y="123"/>
                  </a:lnTo>
                  <a:lnTo>
                    <a:pt x="92" y="125"/>
                  </a:lnTo>
                  <a:lnTo>
                    <a:pt x="92" y="127"/>
                  </a:lnTo>
                  <a:lnTo>
                    <a:pt x="92" y="129"/>
                  </a:lnTo>
                  <a:lnTo>
                    <a:pt x="93" y="129"/>
                  </a:lnTo>
                  <a:lnTo>
                    <a:pt x="95" y="129"/>
                  </a:lnTo>
                  <a:lnTo>
                    <a:pt x="95" y="129"/>
                  </a:lnTo>
                  <a:lnTo>
                    <a:pt x="93" y="130"/>
                  </a:lnTo>
                  <a:lnTo>
                    <a:pt x="95" y="132"/>
                  </a:lnTo>
                  <a:lnTo>
                    <a:pt x="97" y="132"/>
                  </a:lnTo>
                  <a:lnTo>
                    <a:pt x="97" y="132"/>
                  </a:lnTo>
                  <a:lnTo>
                    <a:pt x="97" y="134"/>
                  </a:lnTo>
                  <a:lnTo>
                    <a:pt x="97" y="136"/>
                  </a:lnTo>
                  <a:lnTo>
                    <a:pt x="99" y="139"/>
                  </a:lnTo>
                  <a:lnTo>
                    <a:pt x="99" y="139"/>
                  </a:lnTo>
                  <a:lnTo>
                    <a:pt x="97" y="141"/>
                  </a:lnTo>
                  <a:lnTo>
                    <a:pt x="99" y="145"/>
                  </a:lnTo>
                  <a:lnTo>
                    <a:pt x="99" y="147"/>
                  </a:lnTo>
                  <a:lnTo>
                    <a:pt x="99" y="147"/>
                  </a:lnTo>
                  <a:lnTo>
                    <a:pt x="99" y="147"/>
                  </a:lnTo>
                  <a:lnTo>
                    <a:pt x="99" y="147"/>
                  </a:lnTo>
                  <a:lnTo>
                    <a:pt x="97" y="148"/>
                  </a:lnTo>
                  <a:lnTo>
                    <a:pt x="93" y="150"/>
                  </a:lnTo>
                  <a:lnTo>
                    <a:pt x="93" y="150"/>
                  </a:lnTo>
                  <a:lnTo>
                    <a:pt x="93" y="152"/>
                  </a:lnTo>
                  <a:lnTo>
                    <a:pt x="93" y="154"/>
                  </a:lnTo>
                  <a:lnTo>
                    <a:pt x="93" y="154"/>
                  </a:lnTo>
                  <a:lnTo>
                    <a:pt x="93" y="157"/>
                  </a:lnTo>
                  <a:lnTo>
                    <a:pt x="90" y="157"/>
                  </a:lnTo>
                  <a:lnTo>
                    <a:pt x="81" y="157"/>
                  </a:lnTo>
                  <a:lnTo>
                    <a:pt x="79" y="159"/>
                  </a:lnTo>
                  <a:lnTo>
                    <a:pt x="79" y="159"/>
                  </a:lnTo>
                  <a:lnTo>
                    <a:pt x="77" y="159"/>
                  </a:lnTo>
                  <a:lnTo>
                    <a:pt x="77" y="161"/>
                  </a:lnTo>
                  <a:lnTo>
                    <a:pt x="77" y="163"/>
                  </a:lnTo>
                  <a:lnTo>
                    <a:pt x="77" y="163"/>
                  </a:lnTo>
                  <a:lnTo>
                    <a:pt x="75" y="165"/>
                  </a:lnTo>
                  <a:lnTo>
                    <a:pt x="72" y="168"/>
                  </a:lnTo>
                  <a:lnTo>
                    <a:pt x="70" y="170"/>
                  </a:lnTo>
                  <a:lnTo>
                    <a:pt x="70" y="170"/>
                  </a:lnTo>
                  <a:lnTo>
                    <a:pt x="70" y="170"/>
                  </a:lnTo>
                  <a:lnTo>
                    <a:pt x="70" y="170"/>
                  </a:lnTo>
                  <a:lnTo>
                    <a:pt x="68" y="172"/>
                  </a:lnTo>
                  <a:lnTo>
                    <a:pt x="66" y="174"/>
                  </a:lnTo>
                  <a:lnTo>
                    <a:pt x="54" y="186"/>
                  </a:lnTo>
                  <a:lnTo>
                    <a:pt x="52" y="188"/>
                  </a:lnTo>
                  <a:lnTo>
                    <a:pt x="50" y="190"/>
                  </a:lnTo>
                  <a:lnTo>
                    <a:pt x="48" y="192"/>
                  </a:lnTo>
                  <a:lnTo>
                    <a:pt x="43" y="199"/>
                  </a:lnTo>
                  <a:lnTo>
                    <a:pt x="41" y="203"/>
                  </a:lnTo>
                  <a:lnTo>
                    <a:pt x="41" y="203"/>
                  </a:lnTo>
                  <a:lnTo>
                    <a:pt x="41" y="204"/>
                  </a:lnTo>
                  <a:lnTo>
                    <a:pt x="41" y="204"/>
                  </a:lnTo>
                  <a:lnTo>
                    <a:pt x="39" y="204"/>
                  </a:lnTo>
                  <a:lnTo>
                    <a:pt x="39" y="206"/>
                  </a:lnTo>
                  <a:lnTo>
                    <a:pt x="39" y="206"/>
                  </a:lnTo>
                  <a:lnTo>
                    <a:pt x="37" y="206"/>
                  </a:lnTo>
                  <a:lnTo>
                    <a:pt x="36" y="212"/>
                  </a:lnTo>
                  <a:lnTo>
                    <a:pt x="34" y="213"/>
                  </a:lnTo>
                  <a:lnTo>
                    <a:pt x="34" y="213"/>
                  </a:lnTo>
                  <a:lnTo>
                    <a:pt x="32" y="213"/>
                  </a:lnTo>
                  <a:lnTo>
                    <a:pt x="32" y="213"/>
                  </a:lnTo>
                  <a:lnTo>
                    <a:pt x="32" y="215"/>
                  </a:lnTo>
                  <a:lnTo>
                    <a:pt x="30" y="217"/>
                  </a:lnTo>
                  <a:lnTo>
                    <a:pt x="27" y="222"/>
                  </a:lnTo>
                  <a:lnTo>
                    <a:pt x="25" y="224"/>
                  </a:lnTo>
                  <a:lnTo>
                    <a:pt x="27" y="228"/>
                  </a:lnTo>
                  <a:lnTo>
                    <a:pt x="27" y="230"/>
                  </a:lnTo>
                  <a:lnTo>
                    <a:pt x="27" y="232"/>
                  </a:lnTo>
                  <a:lnTo>
                    <a:pt x="27" y="233"/>
                  </a:lnTo>
                  <a:lnTo>
                    <a:pt x="28" y="233"/>
                  </a:lnTo>
                  <a:lnTo>
                    <a:pt x="28" y="235"/>
                  </a:lnTo>
                  <a:lnTo>
                    <a:pt x="28" y="235"/>
                  </a:lnTo>
                  <a:lnTo>
                    <a:pt x="30" y="237"/>
                  </a:lnTo>
                  <a:lnTo>
                    <a:pt x="30" y="237"/>
                  </a:lnTo>
                  <a:lnTo>
                    <a:pt x="30" y="244"/>
                  </a:lnTo>
                  <a:lnTo>
                    <a:pt x="30" y="246"/>
                  </a:lnTo>
                  <a:lnTo>
                    <a:pt x="30" y="248"/>
                  </a:lnTo>
                  <a:lnTo>
                    <a:pt x="28" y="251"/>
                  </a:lnTo>
                  <a:lnTo>
                    <a:pt x="28" y="251"/>
                  </a:lnTo>
                  <a:lnTo>
                    <a:pt x="28" y="253"/>
                  </a:lnTo>
                  <a:lnTo>
                    <a:pt x="28" y="253"/>
                  </a:lnTo>
                  <a:lnTo>
                    <a:pt x="28" y="253"/>
                  </a:lnTo>
                  <a:lnTo>
                    <a:pt x="28" y="253"/>
                  </a:lnTo>
                  <a:lnTo>
                    <a:pt x="30" y="253"/>
                  </a:lnTo>
                  <a:lnTo>
                    <a:pt x="30" y="253"/>
                  </a:lnTo>
                  <a:lnTo>
                    <a:pt x="30" y="253"/>
                  </a:lnTo>
                  <a:lnTo>
                    <a:pt x="30" y="255"/>
                  </a:lnTo>
                  <a:lnTo>
                    <a:pt x="32" y="257"/>
                  </a:lnTo>
                  <a:lnTo>
                    <a:pt x="34" y="257"/>
                  </a:lnTo>
                  <a:lnTo>
                    <a:pt x="36" y="259"/>
                  </a:lnTo>
                  <a:lnTo>
                    <a:pt x="36" y="259"/>
                  </a:lnTo>
                  <a:lnTo>
                    <a:pt x="36" y="260"/>
                  </a:lnTo>
                  <a:lnTo>
                    <a:pt x="36" y="260"/>
                  </a:lnTo>
                  <a:lnTo>
                    <a:pt x="36" y="262"/>
                  </a:lnTo>
                  <a:lnTo>
                    <a:pt x="36" y="262"/>
                  </a:lnTo>
                  <a:lnTo>
                    <a:pt x="37" y="264"/>
                  </a:lnTo>
                  <a:lnTo>
                    <a:pt x="37" y="264"/>
                  </a:lnTo>
                  <a:lnTo>
                    <a:pt x="37" y="264"/>
                  </a:lnTo>
                  <a:lnTo>
                    <a:pt x="36" y="266"/>
                  </a:lnTo>
                  <a:lnTo>
                    <a:pt x="36" y="266"/>
                  </a:lnTo>
                  <a:lnTo>
                    <a:pt x="34" y="264"/>
                  </a:lnTo>
                  <a:lnTo>
                    <a:pt x="34" y="264"/>
                  </a:lnTo>
                  <a:lnTo>
                    <a:pt x="32" y="264"/>
                  </a:lnTo>
                  <a:lnTo>
                    <a:pt x="32" y="262"/>
                  </a:lnTo>
                  <a:lnTo>
                    <a:pt x="32" y="262"/>
                  </a:lnTo>
                  <a:lnTo>
                    <a:pt x="30" y="262"/>
                  </a:lnTo>
                  <a:lnTo>
                    <a:pt x="30" y="262"/>
                  </a:lnTo>
                  <a:lnTo>
                    <a:pt x="28" y="262"/>
                  </a:lnTo>
                  <a:lnTo>
                    <a:pt x="27" y="262"/>
                  </a:lnTo>
                  <a:lnTo>
                    <a:pt x="27" y="262"/>
                  </a:lnTo>
                  <a:lnTo>
                    <a:pt x="25" y="260"/>
                  </a:lnTo>
                  <a:lnTo>
                    <a:pt x="23" y="259"/>
                  </a:lnTo>
                  <a:lnTo>
                    <a:pt x="21" y="259"/>
                  </a:lnTo>
                  <a:lnTo>
                    <a:pt x="21" y="260"/>
                  </a:lnTo>
                  <a:lnTo>
                    <a:pt x="19" y="260"/>
                  </a:lnTo>
                  <a:lnTo>
                    <a:pt x="19" y="262"/>
                  </a:lnTo>
                  <a:lnTo>
                    <a:pt x="19" y="264"/>
                  </a:lnTo>
                  <a:lnTo>
                    <a:pt x="19" y="266"/>
                  </a:lnTo>
                  <a:lnTo>
                    <a:pt x="19" y="266"/>
                  </a:lnTo>
                  <a:lnTo>
                    <a:pt x="18" y="268"/>
                  </a:lnTo>
                  <a:lnTo>
                    <a:pt x="16" y="268"/>
                  </a:lnTo>
                  <a:lnTo>
                    <a:pt x="16" y="271"/>
                  </a:lnTo>
                  <a:lnTo>
                    <a:pt x="14" y="271"/>
                  </a:lnTo>
                  <a:lnTo>
                    <a:pt x="14" y="273"/>
                  </a:lnTo>
                  <a:lnTo>
                    <a:pt x="14" y="273"/>
                  </a:lnTo>
                  <a:lnTo>
                    <a:pt x="14" y="273"/>
                  </a:lnTo>
                  <a:lnTo>
                    <a:pt x="14" y="275"/>
                  </a:lnTo>
                  <a:lnTo>
                    <a:pt x="12" y="275"/>
                  </a:lnTo>
                  <a:lnTo>
                    <a:pt x="12" y="277"/>
                  </a:lnTo>
                  <a:lnTo>
                    <a:pt x="12" y="277"/>
                  </a:lnTo>
                  <a:lnTo>
                    <a:pt x="12" y="277"/>
                  </a:lnTo>
                  <a:lnTo>
                    <a:pt x="12" y="278"/>
                  </a:lnTo>
                  <a:lnTo>
                    <a:pt x="12" y="278"/>
                  </a:lnTo>
                  <a:lnTo>
                    <a:pt x="12" y="280"/>
                  </a:lnTo>
                  <a:lnTo>
                    <a:pt x="12" y="282"/>
                  </a:lnTo>
                  <a:lnTo>
                    <a:pt x="12" y="282"/>
                  </a:lnTo>
                  <a:lnTo>
                    <a:pt x="10" y="284"/>
                  </a:lnTo>
                  <a:lnTo>
                    <a:pt x="10" y="284"/>
                  </a:lnTo>
                  <a:lnTo>
                    <a:pt x="10" y="284"/>
                  </a:lnTo>
                  <a:lnTo>
                    <a:pt x="10" y="286"/>
                  </a:lnTo>
                  <a:lnTo>
                    <a:pt x="10" y="286"/>
                  </a:lnTo>
                  <a:lnTo>
                    <a:pt x="10" y="288"/>
                  </a:lnTo>
                  <a:lnTo>
                    <a:pt x="9" y="289"/>
                  </a:lnTo>
                  <a:lnTo>
                    <a:pt x="9" y="291"/>
                  </a:lnTo>
                  <a:lnTo>
                    <a:pt x="9" y="291"/>
                  </a:lnTo>
                  <a:lnTo>
                    <a:pt x="7" y="291"/>
                  </a:lnTo>
                  <a:lnTo>
                    <a:pt x="5" y="291"/>
                  </a:lnTo>
                  <a:lnTo>
                    <a:pt x="5" y="293"/>
                  </a:lnTo>
                  <a:lnTo>
                    <a:pt x="5" y="293"/>
                  </a:lnTo>
                  <a:lnTo>
                    <a:pt x="5" y="295"/>
                  </a:lnTo>
                  <a:lnTo>
                    <a:pt x="1" y="297"/>
                  </a:lnTo>
                  <a:lnTo>
                    <a:pt x="1" y="298"/>
                  </a:lnTo>
                  <a:lnTo>
                    <a:pt x="0" y="300"/>
                  </a:lnTo>
                  <a:lnTo>
                    <a:pt x="1" y="302"/>
                  </a:lnTo>
                  <a:lnTo>
                    <a:pt x="1" y="304"/>
                  </a:lnTo>
                  <a:lnTo>
                    <a:pt x="0" y="306"/>
                  </a:lnTo>
                  <a:lnTo>
                    <a:pt x="0" y="311"/>
                  </a:lnTo>
                  <a:lnTo>
                    <a:pt x="1" y="311"/>
                  </a:lnTo>
                  <a:lnTo>
                    <a:pt x="1" y="311"/>
                  </a:lnTo>
                  <a:lnTo>
                    <a:pt x="1" y="311"/>
                  </a:lnTo>
                  <a:lnTo>
                    <a:pt x="1" y="311"/>
                  </a:lnTo>
                  <a:lnTo>
                    <a:pt x="1" y="309"/>
                  </a:lnTo>
                  <a:lnTo>
                    <a:pt x="3" y="309"/>
                  </a:lnTo>
                  <a:lnTo>
                    <a:pt x="5" y="309"/>
                  </a:lnTo>
                  <a:lnTo>
                    <a:pt x="7" y="311"/>
                  </a:lnTo>
                  <a:lnTo>
                    <a:pt x="7" y="313"/>
                  </a:lnTo>
                  <a:lnTo>
                    <a:pt x="7" y="315"/>
                  </a:lnTo>
                  <a:lnTo>
                    <a:pt x="9" y="315"/>
                  </a:lnTo>
                  <a:lnTo>
                    <a:pt x="9" y="315"/>
                  </a:lnTo>
                  <a:lnTo>
                    <a:pt x="9" y="315"/>
                  </a:lnTo>
                  <a:lnTo>
                    <a:pt x="9" y="315"/>
                  </a:lnTo>
                  <a:lnTo>
                    <a:pt x="9" y="316"/>
                  </a:lnTo>
                  <a:lnTo>
                    <a:pt x="9" y="316"/>
                  </a:lnTo>
                  <a:lnTo>
                    <a:pt x="9" y="318"/>
                  </a:lnTo>
                  <a:lnTo>
                    <a:pt x="12" y="322"/>
                  </a:lnTo>
                  <a:lnTo>
                    <a:pt x="12" y="324"/>
                  </a:lnTo>
                  <a:lnTo>
                    <a:pt x="12" y="324"/>
                  </a:lnTo>
                  <a:lnTo>
                    <a:pt x="12" y="324"/>
                  </a:lnTo>
                  <a:lnTo>
                    <a:pt x="12" y="322"/>
                  </a:lnTo>
                  <a:lnTo>
                    <a:pt x="14" y="322"/>
                  </a:lnTo>
                  <a:lnTo>
                    <a:pt x="14" y="322"/>
                  </a:lnTo>
                  <a:lnTo>
                    <a:pt x="14" y="322"/>
                  </a:lnTo>
                  <a:lnTo>
                    <a:pt x="14" y="324"/>
                  </a:lnTo>
                  <a:lnTo>
                    <a:pt x="16" y="324"/>
                  </a:lnTo>
                  <a:lnTo>
                    <a:pt x="16" y="324"/>
                  </a:lnTo>
                  <a:lnTo>
                    <a:pt x="18" y="322"/>
                  </a:lnTo>
                  <a:lnTo>
                    <a:pt x="18" y="322"/>
                  </a:lnTo>
                  <a:lnTo>
                    <a:pt x="18" y="322"/>
                  </a:lnTo>
                  <a:lnTo>
                    <a:pt x="18" y="322"/>
                  </a:lnTo>
                  <a:lnTo>
                    <a:pt x="21" y="327"/>
                  </a:lnTo>
                  <a:lnTo>
                    <a:pt x="21" y="329"/>
                  </a:lnTo>
                  <a:lnTo>
                    <a:pt x="23" y="331"/>
                  </a:lnTo>
                  <a:lnTo>
                    <a:pt x="23" y="333"/>
                  </a:lnTo>
                  <a:lnTo>
                    <a:pt x="23" y="333"/>
                  </a:lnTo>
                  <a:lnTo>
                    <a:pt x="25" y="333"/>
                  </a:lnTo>
                  <a:lnTo>
                    <a:pt x="25" y="333"/>
                  </a:lnTo>
                  <a:lnTo>
                    <a:pt x="28" y="333"/>
                  </a:lnTo>
                  <a:lnTo>
                    <a:pt x="28" y="333"/>
                  </a:lnTo>
                  <a:lnTo>
                    <a:pt x="30" y="333"/>
                  </a:lnTo>
                  <a:lnTo>
                    <a:pt x="30" y="333"/>
                  </a:lnTo>
                  <a:lnTo>
                    <a:pt x="32" y="333"/>
                  </a:lnTo>
                  <a:lnTo>
                    <a:pt x="32" y="333"/>
                  </a:lnTo>
                  <a:lnTo>
                    <a:pt x="34" y="334"/>
                  </a:lnTo>
                  <a:lnTo>
                    <a:pt x="36" y="334"/>
                  </a:lnTo>
                  <a:lnTo>
                    <a:pt x="36" y="336"/>
                  </a:lnTo>
                  <a:lnTo>
                    <a:pt x="36" y="338"/>
                  </a:lnTo>
                  <a:lnTo>
                    <a:pt x="37" y="338"/>
                  </a:lnTo>
                  <a:lnTo>
                    <a:pt x="36" y="340"/>
                  </a:lnTo>
                  <a:lnTo>
                    <a:pt x="36" y="340"/>
                  </a:lnTo>
                  <a:lnTo>
                    <a:pt x="36" y="342"/>
                  </a:lnTo>
                  <a:lnTo>
                    <a:pt x="36" y="342"/>
                  </a:lnTo>
                  <a:lnTo>
                    <a:pt x="36" y="344"/>
                  </a:lnTo>
                  <a:lnTo>
                    <a:pt x="37" y="345"/>
                  </a:lnTo>
                  <a:lnTo>
                    <a:pt x="39" y="344"/>
                  </a:lnTo>
                  <a:lnTo>
                    <a:pt x="39" y="344"/>
                  </a:lnTo>
                  <a:lnTo>
                    <a:pt x="39" y="344"/>
                  </a:lnTo>
                  <a:lnTo>
                    <a:pt x="39" y="342"/>
                  </a:lnTo>
                  <a:lnTo>
                    <a:pt x="39" y="340"/>
                  </a:lnTo>
                  <a:lnTo>
                    <a:pt x="41" y="340"/>
                  </a:lnTo>
                  <a:lnTo>
                    <a:pt x="41" y="340"/>
                  </a:lnTo>
                  <a:lnTo>
                    <a:pt x="43" y="342"/>
                  </a:lnTo>
                  <a:lnTo>
                    <a:pt x="43" y="342"/>
                  </a:lnTo>
                  <a:lnTo>
                    <a:pt x="45" y="342"/>
                  </a:lnTo>
                  <a:lnTo>
                    <a:pt x="45" y="342"/>
                  </a:lnTo>
                  <a:lnTo>
                    <a:pt x="46" y="340"/>
                  </a:lnTo>
                  <a:lnTo>
                    <a:pt x="48" y="338"/>
                  </a:lnTo>
                  <a:lnTo>
                    <a:pt x="48" y="336"/>
                  </a:lnTo>
                  <a:lnTo>
                    <a:pt x="50" y="334"/>
                  </a:lnTo>
                  <a:lnTo>
                    <a:pt x="50" y="333"/>
                  </a:lnTo>
                  <a:lnTo>
                    <a:pt x="52" y="334"/>
                  </a:lnTo>
                  <a:lnTo>
                    <a:pt x="55" y="334"/>
                  </a:lnTo>
                  <a:lnTo>
                    <a:pt x="55" y="336"/>
                  </a:lnTo>
                  <a:lnTo>
                    <a:pt x="57" y="338"/>
                  </a:lnTo>
                  <a:lnTo>
                    <a:pt x="61" y="340"/>
                  </a:lnTo>
                  <a:lnTo>
                    <a:pt x="61" y="342"/>
                  </a:lnTo>
                  <a:lnTo>
                    <a:pt x="63" y="342"/>
                  </a:lnTo>
                  <a:lnTo>
                    <a:pt x="63" y="342"/>
                  </a:lnTo>
                  <a:lnTo>
                    <a:pt x="63" y="342"/>
                  </a:lnTo>
                  <a:lnTo>
                    <a:pt x="63" y="342"/>
                  </a:lnTo>
                  <a:lnTo>
                    <a:pt x="63" y="342"/>
                  </a:lnTo>
                  <a:lnTo>
                    <a:pt x="63" y="342"/>
                  </a:lnTo>
                  <a:lnTo>
                    <a:pt x="63" y="342"/>
                  </a:lnTo>
                  <a:lnTo>
                    <a:pt x="63" y="342"/>
                  </a:lnTo>
                  <a:lnTo>
                    <a:pt x="66" y="344"/>
                  </a:lnTo>
                  <a:lnTo>
                    <a:pt x="68" y="344"/>
                  </a:lnTo>
                  <a:lnTo>
                    <a:pt x="68" y="344"/>
                  </a:lnTo>
                  <a:lnTo>
                    <a:pt x="68" y="342"/>
                  </a:lnTo>
                  <a:lnTo>
                    <a:pt x="68" y="342"/>
                  </a:lnTo>
                  <a:lnTo>
                    <a:pt x="68" y="342"/>
                  </a:lnTo>
                  <a:lnTo>
                    <a:pt x="68" y="342"/>
                  </a:lnTo>
                  <a:lnTo>
                    <a:pt x="70" y="342"/>
                  </a:lnTo>
                  <a:lnTo>
                    <a:pt x="70" y="340"/>
                  </a:lnTo>
                  <a:lnTo>
                    <a:pt x="72" y="340"/>
                  </a:lnTo>
                  <a:lnTo>
                    <a:pt x="74" y="340"/>
                  </a:lnTo>
                  <a:lnTo>
                    <a:pt x="75" y="342"/>
                  </a:lnTo>
                  <a:lnTo>
                    <a:pt x="77" y="342"/>
                  </a:lnTo>
                  <a:lnTo>
                    <a:pt x="79" y="342"/>
                  </a:lnTo>
                  <a:lnTo>
                    <a:pt x="83" y="342"/>
                  </a:lnTo>
                  <a:lnTo>
                    <a:pt x="83" y="342"/>
                  </a:lnTo>
                  <a:lnTo>
                    <a:pt x="86" y="345"/>
                  </a:lnTo>
                  <a:lnTo>
                    <a:pt x="86" y="345"/>
                  </a:lnTo>
                  <a:lnTo>
                    <a:pt x="88" y="345"/>
                  </a:lnTo>
                  <a:lnTo>
                    <a:pt x="93" y="344"/>
                  </a:lnTo>
                  <a:lnTo>
                    <a:pt x="93" y="344"/>
                  </a:lnTo>
                  <a:lnTo>
                    <a:pt x="95" y="344"/>
                  </a:lnTo>
                  <a:lnTo>
                    <a:pt x="97" y="345"/>
                  </a:lnTo>
                  <a:lnTo>
                    <a:pt x="99" y="345"/>
                  </a:lnTo>
                  <a:lnTo>
                    <a:pt x="101" y="347"/>
                  </a:lnTo>
                  <a:lnTo>
                    <a:pt x="101" y="347"/>
                  </a:lnTo>
                  <a:lnTo>
                    <a:pt x="101" y="347"/>
                  </a:lnTo>
                  <a:lnTo>
                    <a:pt x="104" y="349"/>
                  </a:lnTo>
                  <a:lnTo>
                    <a:pt x="106" y="349"/>
                  </a:lnTo>
                  <a:lnTo>
                    <a:pt x="108" y="347"/>
                  </a:lnTo>
                  <a:lnTo>
                    <a:pt x="111" y="347"/>
                  </a:lnTo>
                  <a:lnTo>
                    <a:pt x="113" y="345"/>
                  </a:lnTo>
                  <a:lnTo>
                    <a:pt x="113" y="344"/>
                  </a:lnTo>
                  <a:lnTo>
                    <a:pt x="115" y="344"/>
                  </a:lnTo>
                  <a:lnTo>
                    <a:pt x="119" y="345"/>
                  </a:lnTo>
                  <a:lnTo>
                    <a:pt x="121" y="345"/>
                  </a:lnTo>
                  <a:lnTo>
                    <a:pt x="122" y="345"/>
                  </a:lnTo>
                  <a:lnTo>
                    <a:pt x="122" y="345"/>
                  </a:lnTo>
                  <a:lnTo>
                    <a:pt x="124" y="347"/>
                  </a:lnTo>
                  <a:lnTo>
                    <a:pt x="126" y="347"/>
                  </a:lnTo>
                  <a:lnTo>
                    <a:pt x="126" y="349"/>
                  </a:lnTo>
                  <a:lnTo>
                    <a:pt x="126" y="349"/>
                  </a:lnTo>
                  <a:lnTo>
                    <a:pt x="126" y="351"/>
                  </a:lnTo>
                  <a:lnTo>
                    <a:pt x="126" y="351"/>
                  </a:lnTo>
                  <a:lnTo>
                    <a:pt x="128" y="353"/>
                  </a:lnTo>
                  <a:lnTo>
                    <a:pt x="130" y="354"/>
                  </a:lnTo>
                  <a:lnTo>
                    <a:pt x="133" y="356"/>
                  </a:lnTo>
                  <a:lnTo>
                    <a:pt x="135" y="356"/>
                  </a:lnTo>
                  <a:lnTo>
                    <a:pt x="135" y="356"/>
                  </a:lnTo>
                  <a:lnTo>
                    <a:pt x="137" y="360"/>
                  </a:lnTo>
                  <a:lnTo>
                    <a:pt x="137" y="362"/>
                  </a:lnTo>
                  <a:lnTo>
                    <a:pt x="139" y="362"/>
                  </a:lnTo>
                  <a:lnTo>
                    <a:pt x="140" y="362"/>
                  </a:lnTo>
                  <a:lnTo>
                    <a:pt x="140" y="362"/>
                  </a:lnTo>
                  <a:lnTo>
                    <a:pt x="144" y="362"/>
                  </a:lnTo>
                  <a:lnTo>
                    <a:pt x="148" y="360"/>
                  </a:lnTo>
                  <a:lnTo>
                    <a:pt x="148" y="360"/>
                  </a:lnTo>
                  <a:lnTo>
                    <a:pt x="148" y="360"/>
                  </a:lnTo>
                  <a:lnTo>
                    <a:pt x="149" y="358"/>
                  </a:lnTo>
                  <a:lnTo>
                    <a:pt x="155" y="349"/>
                  </a:lnTo>
                  <a:lnTo>
                    <a:pt x="157" y="349"/>
                  </a:lnTo>
                  <a:lnTo>
                    <a:pt x="182" y="345"/>
                  </a:lnTo>
                  <a:lnTo>
                    <a:pt x="186" y="344"/>
                  </a:lnTo>
                  <a:lnTo>
                    <a:pt x="187" y="344"/>
                  </a:lnTo>
                  <a:lnTo>
                    <a:pt x="189" y="344"/>
                  </a:lnTo>
                  <a:lnTo>
                    <a:pt x="189" y="344"/>
                  </a:lnTo>
                  <a:lnTo>
                    <a:pt x="193" y="344"/>
                  </a:lnTo>
                  <a:lnTo>
                    <a:pt x="195" y="342"/>
                  </a:lnTo>
                  <a:lnTo>
                    <a:pt x="198" y="342"/>
                  </a:lnTo>
                  <a:lnTo>
                    <a:pt x="200" y="342"/>
                  </a:lnTo>
                  <a:lnTo>
                    <a:pt x="202" y="342"/>
                  </a:lnTo>
                  <a:lnTo>
                    <a:pt x="204" y="340"/>
                  </a:lnTo>
                  <a:lnTo>
                    <a:pt x="204" y="338"/>
                  </a:lnTo>
                  <a:lnTo>
                    <a:pt x="205" y="336"/>
                  </a:lnTo>
                  <a:lnTo>
                    <a:pt x="205" y="336"/>
                  </a:lnTo>
                  <a:lnTo>
                    <a:pt x="207" y="334"/>
                  </a:lnTo>
                  <a:lnTo>
                    <a:pt x="207" y="334"/>
                  </a:lnTo>
                  <a:lnTo>
                    <a:pt x="209" y="331"/>
                  </a:lnTo>
                  <a:lnTo>
                    <a:pt x="209" y="329"/>
                  </a:lnTo>
                  <a:lnTo>
                    <a:pt x="209" y="327"/>
                  </a:lnTo>
                  <a:lnTo>
                    <a:pt x="209" y="325"/>
                  </a:lnTo>
                  <a:lnTo>
                    <a:pt x="209" y="325"/>
                  </a:lnTo>
                  <a:lnTo>
                    <a:pt x="211" y="325"/>
                  </a:lnTo>
                  <a:lnTo>
                    <a:pt x="211" y="325"/>
                  </a:lnTo>
                  <a:lnTo>
                    <a:pt x="213" y="324"/>
                  </a:lnTo>
                  <a:lnTo>
                    <a:pt x="214" y="324"/>
                  </a:lnTo>
                  <a:lnTo>
                    <a:pt x="216" y="324"/>
                  </a:lnTo>
                  <a:lnTo>
                    <a:pt x="216" y="324"/>
                  </a:lnTo>
                  <a:lnTo>
                    <a:pt x="223" y="322"/>
                  </a:lnTo>
                  <a:lnTo>
                    <a:pt x="225" y="322"/>
                  </a:lnTo>
                  <a:lnTo>
                    <a:pt x="225" y="320"/>
                  </a:lnTo>
                  <a:lnTo>
                    <a:pt x="225" y="320"/>
                  </a:lnTo>
                  <a:lnTo>
                    <a:pt x="225" y="318"/>
                  </a:lnTo>
                  <a:lnTo>
                    <a:pt x="227" y="318"/>
                  </a:lnTo>
                  <a:lnTo>
                    <a:pt x="227" y="316"/>
                  </a:lnTo>
                  <a:lnTo>
                    <a:pt x="227" y="316"/>
                  </a:lnTo>
                  <a:lnTo>
                    <a:pt x="229" y="316"/>
                  </a:lnTo>
                  <a:lnTo>
                    <a:pt x="229" y="316"/>
                  </a:lnTo>
                  <a:lnTo>
                    <a:pt x="231" y="318"/>
                  </a:lnTo>
                  <a:lnTo>
                    <a:pt x="231" y="318"/>
                  </a:lnTo>
                  <a:lnTo>
                    <a:pt x="231" y="320"/>
                  </a:lnTo>
                  <a:lnTo>
                    <a:pt x="232" y="320"/>
                  </a:lnTo>
                  <a:lnTo>
                    <a:pt x="232" y="318"/>
                  </a:lnTo>
                  <a:lnTo>
                    <a:pt x="232" y="318"/>
                  </a:lnTo>
                  <a:lnTo>
                    <a:pt x="232" y="316"/>
                  </a:lnTo>
                  <a:lnTo>
                    <a:pt x="232" y="315"/>
                  </a:lnTo>
                  <a:lnTo>
                    <a:pt x="232" y="315"/>
                  </a:lnTo>
                  <a:lnTo>
                    <a:pt x="232" y="313"/>
                  </a:lnTo>
                  <a:lnTo>
                    <a:pt x="232" y="313"/>
                  </a:lnTo>
                  <a:lnTo>
                    <a:pt x="234" y="313"/>
                  </a:lnTo>
                  <a:lnTo>
                    <a:pt x="234" y="313"/>
                  </a:lnTo>
                  <a:lnTo>
                    <a:pt x="234" y="313"/>
                  </a:lnTo>
                  <a:lnTo>
                    <a:pt x="234" y="313"/>
                  </a:lnTo>
                  <a:lnTo>
                    <a:pt x="236" y="313"/>
                  </a:lnTo>
                  <a:lnTo>
                    <a:pt x="236" y="311"/>
                  </a:lnTo>
                  <a:lnTo>
                    <a:pt x="236" y="311"/>
                  </a:lnTo>
                  <a:lnTo>
                    <a:pt x="238" y="313"/>
                  </a:lnTo>
                  <a:lnTo>
                    <a:pt x="240" y="313"/>
                  </a:lnTo>
                  <a:lnTo>
                    <a:pt x="242" y="315"/>
                  </a:lnTo>
                  <a:lnTo>
                    <a:pt x="243" y="315"/>
                  </a:lnTo>
                  <a:lnTo>
                    <a:pt x="243" y="313"/>
                  </a:lnTo>
                  <a:lnTo>
                    <a:pt x="243" y="313"/>
                  </a:lnTo>
                  <a:lnTo>
                    <a:pt x="243" y="315"/>
                  </a:lnTo>
                  <a:lnTo>
                    <a:pt x="245" y="315"/>
                  </a:lnTo>
                  <a:lnTo>
                    <a:pt x="245" y="315"/>
                  </a:lnTo>
                  <a:lnTo>
                    <a:pt x="245" y="315"/>
                  </a:lnTo>
                  <a:lnTo>
                    <a:pt x="245" y="313"/>
                  </a:lnTo>
                  <a:lnTo>
                    <a:pt x="245" y="313"/>
                  </a:lnTo>
                  <a:lnTo>
                    <a:pt x="245" y="313"/>
                  </a:lnTo>
                  <a:lnTo>
                    <a:pt x="245" y="313"/>
                  </a:lnTo>
                  <a:lnTo>
                    <a:pt x="245" y="311"/>
                  </a:lnTo>
                  <a:lnTo>
                    <a:pt x="245" y="311"/>
                  </a:lnTo>
                  <a:lnTo>
                    <a:pt x="245" y="311"/>
                  </a:lnTo>
                  <a:lnTo>
                    <a:pt x="247" y="311"/>
                  </a:lnTo>
                  <a:lnTo>
                    <a:pt x="247" y="311"/>
                  </a:lnTo>
                  <a:lnTo>
                    <a:pt x="252" y="313"/>
                  </a:lnTo>
                  <a:lnTo>
                    <a:pt x="254" y="315"/>
                  </a:lnTo>
                  <a:lnTo>
                    <a:pt x="256" y="313"/>
                  </a:lnTo>
                  <a:lnTo>
                    <a:pt x="256" y="313"/>
                  </a:lnTo>
                  <a:lnTo>
                    <a:pt x="260" y="309"/>
                  </a:lnTo>
                  <a:lnTo>
                    <a:pt x="261" y="307"/>
                  </a:lnTo>
                  <a:lnTo>
                    <a:pt x="261" y="309"/>
                  </a:lnTo>
                  <a:lnTo>
                    <a:pt x="263" y="309"/>
                  </a:lnTo>
                  <a:lnTo>
                    <a:pt x="263" y="309"/>
                  </a:lnTo>
                  <a:lnTo>
                    <a:pt x="265" y="309"/>
                  </a:lnTo>
                  <a:lnTo>
                    <a:pt x="269" y="307"/>
                  </a:lnTo>
                  <a:lnTo>
                    <a:pt x="269" y="306"/>
                  </a:lnTo>
                  <a:lnTo>
                    <a:pt x="270" y="306"/>
                  </a:lnTo>
                  <a:lnTo>
                    <a:pt x="272" y="306"/>
                  </a:lnTo>
                  <a:lnTo>
                    <a:pt x="272" y="304"/>
                  </a:lnTo>
                  <a:lnTo>
                    <a:pt x="274" y="304"/>
                  </a:lnTo>
                  <a:lnTo>
                    <a:pt x="274" y="306"/>
                  </a:lnTo>
                  <a:lnTo>
                    <a:pt x="276" y="307"/>
                  </a:lnTo>
                  <a:lnTo>
                    <a:pt x="281" y="307"/>
                  </a:lnTo>
                  <a:lnTo>
                    <a:pt x="283" y="307"/>
                  </a:lnTo>
                  <a:lnTo>
                    <a:pt x="287" y="309"/>
                  </a:lnTo>
                  <a:lnTo>
                    <a:pt x="287" y="311"/>
                  </a:lnTo>
                  <a:lnTo>
                    <a:pt x="288" y="313"/>
                  </a:lnTo>
                  <a:lnTo>
                    <a:pt x="288" y="313"/>
                  </a:lnTo>
                  <a:lnTo>
                    <a:pt x="288" y="313"/>
                  </a:lnTo>
                  <a:lnTo>
                    <a:pt x="290" y="315"/>
                  </a:lnTo>
                  <a:lnTo>
                    <a:pt x="292" y="316"/>
                  </a:lnTo>
                  <a:lnTo>
                    <a:pt x="294" y="316"/>
                  </a:lnTo>
                  <a:lnTo>
                    <a:pt x="297" y="316"/>
                  </a:lnTo>
                  <a:lnTo>
                    <a:pt x="297" y="316"/>
                  </a:lnTo>
                  <a:lnTo>
                    <a:pt x="299" y="318"/>
                  </a:lnTo>
                  <a:lnTo>
                    <a:pt x="299" y="320"/>
                  </a:lnTo>
                  <a:lnTo>
                    <a:pt x="297" y="322"/>
                  </a:lnTo>
                  <a:lnTo>
                    <a:pt x="299" y="324"/>
                  </a:lnTo>
                  <a:lnTo>
                    <a:pt x="299" y="324"/>
                  </a:lnTo>
                  <a:lnTo>
                    <a:pt x="301" y="324"/>
                  </a:lnTo>
                  <a:lnTo>
                    <a:pt x="303" y="322"/>
                  </a:lnTo>
                  <a:lnTo>
                    <a:pt x="303" y="322"/>
                  </a:lnTo>
                  <a:lnTo>
                    <a:pt x="303" y="322"/>
                  </a:lnTo>
                  <a:lnTo>
                    <a:pt x="303" y="324"/>
                  </a:lnTo>
                  <a:lnTo>
                    <a:pt x="305" y="325"/>
                  </a:lnTo>
                  <a:lnTo>
                    <a:pt x="305" y="325"/>
                  </a:lnTo>
                  <a:lnTo>
                    <a:pt x="307" y="325"/>
                  </a:lnTo>
                  <a:lnTo>
                    <a:pt x="307" y="324"/>
                  </a:lnTo>
                  <a:lnTo>
                    <a:pt x="308" y="324"/>
                  </a:lnTo>
                  <a:lnTo>
                    <a:pt x="308" y="324"/>
                  </a:lnTo>
                  <a:lnTo>
                    <a:pt x="310" y="324"/>
                  </a:lnTo>
                  <a:lnTo>
                    <a:pt x="312" y="324"/>
                  </a:lnTo>
                  <a:lnTo>
                    <a:pt x="312" y="324"/>
                  </a:lnTo>
                  <a:lnTo>
                    <a:pt x="312" y="325"/>
                  </a:lnTo>
                  <a:lnTo>
                    <a:pt x="312" y="327"/>
                  </a:lnTo>
                  <a:lnTo>
                    <a:pt x="312" y="327"/>
                  </a:lnTo>
                  <a:lnTo>
                    <a:pt x="310" y="327"/>
                  </a:lnTo>
                  <a:lnTo>
                    <a:pt x="310" y="329"/>
                  </a:lnTo>
                  <a:lnTo>
                    <a:pt x="310" y="329"/>
                  </a:lnTo>
                  <a:lnTo>
                    <a:pt x="310" y="331"/>
                  </a:lnTo>
                  <a:lnTo>
                    <a:pt x="310" y="331"/>
                  </a:lnTo>
                  <a:lnTo>
                    <a:pt x="312" y="331"/>
                  </a:lnTo>
                  <a:lnTo>
                    <a:pt x="312" y="331"/>
                  </a:lnTo>
                  <a:lnTo>
                    <a:pt x="312" y="329"/>
                  </a:lnTo>
                  <a:lnTo>
                    <a:pt x="314" y="327"/>
                  </a:lnTo>
                  <a:lnTo>
                    <a:pt x="314" y="327"/>
                  </a:lnTo>
                  <a:lnTo>
                    <a:pt x="316" y="329"/>
                  </a:lnTo>
                  <a:lnTo>
                    <a:pt x="316" y="329"/>
                  </a:lnTo>
                  <a:lnTo>
                    <a:pt x="316" y="331"/>
                  </a:lnTo>
                  <a:lnTo>
                    <a:pt x="316" y="331"/>
                  </a:lnTo>
                  <a:lnTo>
                    <a:pt x="316" y="334"/>
                  </a:lnTo>
                  <a:lnTo>
                    <a:pt x="317" y="334"/>
                  </a:lnTo>
                  <a:lnTo>
                    <a:pt x="317" y="336"/>
                  </a:lnTo>
                  <a:lnTo>
                    <a:pt x="319" y="336"/>
                  </a:lnTo>
                  <a:lnTo>
                    <a:pt x="319" y="334"/>
                  </a:lnTo>
                  <a:lnTo>
                    <a:pt x="319" y="334"/>
                  </a:lnTo>
                  <a:lnTo>
                    <a:pt x="319" y="333"/>
                  </a:lnTo>
                  <a:lnTo>
                    <a:pt x="319" y="333"/>
                  </a:lnTo>
                  <a:lnTo>
                    <a:pt x="319" y="333"/>
                  </a:lnTo>
                  <a:lnTo>
                    <a:pt x="319" y="329"/>
                  </a:lnTo>
                  <a:lnTo>
                    <a:pt x="321" y="329"/>
                  </a:lnTo>
                  <a:lnTo>
                    <a:pt x="323" y="329"/>
                  </a:lnTo>
                  <a:lnTo>
                    <a:pt x="326" y="331"/>
                  </a:lnTo>
                  <a:lnTo>
                    <a:pt x="330" y="331"/>
                  </a:lnTo>
                  <a:lnTo>
                    <a:pt x="332" y="331"/>
                  </a:lnTo>
                  <a:lnTo>
                    <a:pt x="334" y="333"/>
                  </a:lnTo>
                  <a:lnTo>
                    <a:pt x="334" y="333"/>
                  </a:lnTo>
                  <a:lnTo>
                    <a:pt x="334" y="333"/>
                  </a:lnTo>
                  <a:lnTo>
                    <a:pt x="334" y="334"/>
                  </a:lnTo>
                  <a:lnTo>
                    <a:pt x="335" y="334"/>
                  </a:lnTo>
                  <a:lnTo>
                    <a:pt x="335" y="336"/>
                  </a:lnTo>
                  <a:lnTo>
                    <a:pt x="335" y="338"/>
                  </a:lnTo>
                  <a:lnTo>
                    <a:pt x="335" y="338"/>
                  </a:lnTo>
                  <a:lnTo>
                    <a:pt x="335" y="340"/>
                  </a:lnTo>
                  <a:lnTo>
                    <a:pt x="337" y="340"/>
                  </a:lnTo>
                  <a:lnTo>
                    <a:pt x="337" y="340"/>
                  </a:lnTo>
                  <a:lnTo>
                    <a:pt x="337" y="342"/>
                  </a:lnTo>
                  <a:lnTo>
                    <a:pt x="339" y="344"/>
                  </a:lnTo>
                  <a:lnTo>
                    <a:pt x="341" y="345"/>
                  </a:lnTo>
                  <a:lnTo>
                    <a:pt x="341" y="345"/>
                  </a:lnTo>
                  <a:lnTo>
                    <a:pt x="343" y="347"/>
                  </a:lnTo>
                  <a:lnTo>
                    <a:pt x="344" y="345"/>
                  </a:lnTo>
                  <a:lnTo>
                    <a:pt x="346" y="344"/>
                  </a:lnTo>
                  <a:lnTo>
                    <a:pt x="348" y="342"/>
                  </a:lnTo>
                  <a:lnTo>
                    <a:pt x="350" y="342"/>
                  </a:lnTo>
                  <a:lnTo>
                    <a:pt x="350" y="342"/>
                  </a:lnTo>
                  <a:lnTo>
                    <a:pt x="352" y="344"/>
                  </a:lnTo>
                  <a:lnTo>
                    <a:pt x="352" y="344"/>
                  </a:lnTo>
                  <a:lnTo>
                    <a:pt x="352" y="345"/>
                  </a:lnTo>
                  <a:lnTo>
                    <a:pt x="352" y="347"/>
                  </a:lnTo>
                  <a:lnTo>
                    <a:pt x="353" y="349"/>
                  </a:lnTo>
                  <a:lnTo>
                    <a:pt x="353" y="349"/>
                  </a:lnTo>
                  <a:lnTo>
                    <a:pt x="355" y="351"/>
                  </a:lnTo>
                  <a:lnTo>
                    <a:pt x="355" y="351"/>
                  </a:lnTo>
                  <a:lnTo>
                    <a:pt x="355" y="351"/>
                  </a:lnTo>
                  <a:lnTo>
                    <a:pt x="355" y="353"/>
                  </a:lnTo>
                  <a:lnTo>
                    <a:pt x="353" y="353"/>
                  </a:lnTo>
                  <a:lnTo>
                    <a:pt x="353" y="354"/>
                  </a:lnTo>
                  <a:lnTo>
                    <a:pt x="353" y="356"/>
                  </a:lnTo>
                  <a:lnTo>
                    <a:pt x="353" y="356"/>
                  </a:lnTo>
                  <a:lnTo>
                    <a:pt x="353" y="356"/>
                  </a:lnTo>
                  <a:lnTo>
                    <a:pt x="355" y="358"/>
                  </a:lnTo>
                  <a:lnTo>
                    <a:pt x="355" y="358"/>
                  </a:lnTo>
                  <a:lnTo>
                    <a:pt x="355" y="360"/>
                  </a:lnTo>
                  <a:lnTo>
                    <a:pt x="355" y="360"/>
                  </a:lnTo>
                  <a:lnTo>
                    <a:pt x="353" y="362"/>
                  </a:lnTo>
                  <a:lnTo>
                    <a:pt x="353" y="363"/>
                  </a:lnTo>
                  <a:lnTo>
                    <a:pt x="353" y="367"/>
                  </a:lnTo>
                  <a:lnTo>
                    <a:pt x="353" y="369"/>
                  </a:lnTo>
                  <a:lnTo>
                    <a:pt x="352" y="372"/>
                  </a:lnTo>
                  <a:lnTo>
                    <a:pt x="350" y="374"/>
                  </a:lnTo>
                  <a:lnTo>
                    <a:pt x="350" y="376"/>
                  </a:lnTo>
                  <a:lnTo>
                    <a:pt x="350" y="378"/>
                  </a:lnTo>
                  <a:lnTo>
                    <a:pt x="350" y="378"/>
                  </a:lnTo>
                  <a:lnTo>
                    <a:pt x="350" y="378"/>
                  </a:lnTo>
                  <a:lnTo>
                    <a:pt x="350" y="378"/>
                  </a:lnTo>
                  <a:lnTo>
                    <a:pt x="352" y="380"/>
                  </a:lnTo>
                  <a:lnTo>
                    <a:pt x="352" y="380"/>
                  </a:lnTo>
                  <a:lnTo>
                    <a:pt x="352" y="381"/>
                  </a:lnTo>
                  <a:lnTo>
                    <a:pt x="352" y="381"/>
                  </a:lnTo>
                  <a:lnTo>
                    <a:pt x="353" y="383"/>
                  </a:lnTo>
                  <a:lnTo>
                    <a:pt x="353" y="383"/>
                  </a:lnTo>
                  <a:lnTo>
                    <a:pt x="353" y="381"/>
                  </a:lnTo>
                  <a:lnTo>
                    <a:pt x="355" y="381"/>
                  </a:lnTo>
                  <a:lnTo>
                    <a:pt x="355" y="381"/>
                  </a:lnTo>
                  <a:lnTo>
                    <a:pt x="357" y="383"/>
                  </a:lnTo>
                  <a:lnTo>
                    <a:pt x="359" y="385"/>
                  </a:lnTo>
                  <a:lnTo>
                    <a:pt x="359" y="385"/>
                  </a:lnTo>
                  <a:lnTo>
                    <a:pt x="359" y="387"/>
                  </a:lnTo>
                  <a:lnTo>
                    <a:pt x="359" y="387"/>
                  </a:lnTo>
                  <a:lnTo>
                    <a:pt x="359" y="387"/>
                  </a:lnTo>
                  <a:lnTo>
                    <a:pt x="361" y="387"/>
                  </a:lnTo>
                  <a:lnTo>
                    <a:pt x="361" y="387"/>
                  </a:lnTo>
                  <a:lnTo>
                    <a:pt x="362" y="389"/>
                  </a:lnTo>
                  <a:lnTo>
                    <a:pt x="362" y="390"/>
                  </a:lnTo>
                  <a:lnTo>
                    <a:pt x="362" y="390"/>
                  </a:lnTo>
                  <a:lnTo>
                    <a:pt x="362" y="392"/>
                  </a:lnTo>
                  <a:lnTo>
                    <a:pt x="362" y="392"/>
                  </a:lnTo>
                  <a:lnTo>
                    <a:pt x="362" y="392"/>
                  </a:lnTo>
                  <a:lnTo>
                    <a:pt x="364" y="394"/>
                  </a:lnTo>
                  <a:lnTo>
                    <a:pt x="364" y="394"/>
                  </a:lnTo>
                  <a:lnTo>
                    <a:pt x="366" y="394"/>
                  </a:lnTo>
                  <a:lnTo>
                    <a:pt x="366" y="394"/>
                  </a:lnTo>
                  <a:lnTo>
                    <a:pt x="366" y="392"/>
                  </a:lnTo>
                  <a:lnTo>
                    <a:pt x="368" y="392"/>
                  </a:lnTo>
                  <a:lnTo>
                    <a:pt x="368" y="390"/>
                  </a:lnTo>
                  <a:lnTo>
                    <a:pt x="368" y="390"/>
                  </a:lnTo>
                  <a:lnTo>
                    <a:pt x="370" y="390"/>
                  </a:lnTo>
                  <a:lnTo>
                    <a:pt x="370" y="390"/>
                  </a:lnTo>
                  <a:lnTo>
                    <a:pt x="372" y="390"/>
                  </a:lnTo>
                  <a:lnTo>
                    <a:pt x="372" y="390"/>
                  </a:lnTo>
                  <a:lnTo>
                    <a:pt x="373" y="392"/>
                  </a:lnTo>
                  <a:lnTo>
                    <a:pt x="373" y="394"/>
                  </a:lnTo>
                  <a:lnTo>
                    <a:pt x="373" y="396"/>
                  </a:lnTo>
                  <a:lnTo>
                    <a:pt x="372" y="396"/>
                  </a:lnTo>
                  <a:lnTo>
                    <a:pt x="372" y="398"/>
                  </a:lnTo>
                  <a:lnTo>
                    <a:pt x="372" y="400"/>
                  </a:lnTo>
                  <a:lnTo>
                    <a:pt x="372" y="403"/>
                  </a:lnTo>
                  <a:lnTo>
                    <a:pt x="372" y="405"/>
                  </a:lnTo>
                  <a:lnTo>
                    <a:pt x="370" y="405"/>
                  </a:lnTo>
                  <a:lnTo>
                    <a:pt x="370" y="407"/>
                  </a:lnTo>
                  <a:lnTo>
                    <a:pt x="368" y="407"/>
                  </a:lnTo>
                  <a:lnTo>
                    <a:pt x="368" y="407"/>
                  </a:lnTo>
                  <a:lnTo>
                    <a:pt x="368" y="407"/>
                  </a:lnTo>
                  <a:lnTo>
                    <a:pt x="368" y="407"/>
                  </a:lnTo>
                  <a:lnTo>
                    <a:pt x="368" y="407"/>
                  </a:lnTo>
                  <a:lnTo>
                    <a:pt x="370" y="410"/>
                  </a:lnTo>
                  <a:lnTo>
                    <a:pt x="370" y="410"/>
                  </a:lnTo>
                  <a:lnTo>
                    <a:pt x="370" y="410"/>
                  </a:lnTo>
                  <a:lnTo>
                    <a:pt x="372" y="409"/>
                  </a:lnTo>
                  <a:lnTo>
                    <a:pt x="372" y="409"/>
                  </a:lnTo>
                  <a:lnTo>
                    <a:pt x="373" y="409"/>
                  </a:lnTo>
                  <a:lnTo>
                    <a:pt x="373" y="409"/>
                  </a:lnTo>
                  <a:lnTo>
                    <a:pt x="373" y="409"/>
                  </a:lnTo>
                  <a:lnTo>
                    <a:pt x="373" y="410"/>
                  </a:lnTo>
                  <a:lnTo>
                    <a:pt x="373" y="412"/>
                  </a:lnTo>
                  <a:lnTo>
                    <a:pt x="373" y="412"/>
                  </a:lnTo>
                  <a:lnTo>
                    <a:pt x="373" y="412"/>
                  </a:lnTo>
                  <a:lnTo>
                    <a:pt x="373" y="414"/>
                  </a:lnTo>
                  <a:lnTo>
                    <a:pt x="372" y="416"/>
                  </a:lnTo>
                  <a:lnTo>
                    <a:pt x="372" y="418"/>
                  </a:lnTo>
                  <a:lnTo>
                    <a:pt x="372" y="418"/>
                  </a:lnTo>
                  <a:lnTo>
                    <a:pt x="372" y="419"/>
                  </a:lnTo>
                  <a:lnTo>
                    <a:pt x="372" y="419"/>
                  </a:lnTo>
                  <a:lnTo>
                    <a:pt x="373" y="419"/>
                  </a:lnTo>
                  <a:lnTo>
                    <a:pt x="373" y="419"/>
                  </a:lnTo>
                  <a:lnTo>
                    <a:pt x="375" y="419"/>
                  </a:lnTo>
                  <a:lnTo>
                    <a:pt x="375" y="421"/>
                  </a:lnTo>
                  <a:lnTo>
                    <a:pt x="375" y="421"/>
                  </a:lnTo>
                  <a:lnTo>
                    <a:pt x="377" y="421"/>
                  </a:lnTo>
                  <a:lnTo>
                    <a:pt x="379" y="421"/>
                  </a:lnTo>
                  <a:lnTo>
                    <a:pt x="379" y="421"/>
                  </a:lnTo>
                  <a:lnTo>
                    <a:pt x="379" y="423"/>
                  </a:lnTo>
                  <a:lnTo>
                    <a:pt x="381" y="425"/>
                  </a:lnTo>
                  <a:lnTo>
                    <a:pt x="382" y="425"/>
                  </a:lnTo>
                  <a:lnTo>
                    <a:pt x="384" y="425"/>
                  </a:lnTo>
                  <a:lnTo>
                    <a:pt x="384" y="425"/>
                  </a:lnTo>
                  <a:lnTo>
                    <a:pt x="386" y="425"/>
                  </a:lnTo>
                  <a:lnTo>
                    <a:pt x="388" y="427"/>
                  </a:lnTo>
                  <a:lnTo>
                    <a:pt x="388" y="427"/>
                  </a:lnTo>
                  <a:lnTo>
                    <a:pt x="388" y="428"/>
                  </a:lnTo>
                  <a:lnTo>
                    <a:pt x="388" y="428"/>
                  </a:lnTo>
                  <a:lnTo>
                    <a:pt x="390" y="428"/>
                  </a:lnTo>
                  <a:lnTo>
                    <a:pt x="390" y="428"/>
                  </a:lnTo>
                  <a:lnTo>
                    <a:pt x="390" y="428"/>
                  </a:lnTo>
                  <a:lnTo>
                    <a:pt x="390" y="428"/>
                  </a:lnTo>
                  <a:lnTo>
                    <a:pt x="391" y="428"/>
                  </a:lnTo>
                  <a:lnTo>
                    <a:pt x="391" y="430"/>
                  </a:lnTo>
                  <a:lnTo>
                    <a:pt x="391" y="432"/>
                  </a:lnTo>
                  <a:lnTo>
                    <a:pt x="391" y="432"/>
                  </a:lnTo>
                  <a:lnTo>
                    <a:pt x="391" y="432"/>
                  </a:lnTo>
                  <a:lnTo>
                    <a:pt x="391" y="434"/>
                  </a:lnTo>
                  <a:lnTo>
                    <a:pt x="391" y="434"/>
                  </a:lnTo>
                  <a:lnTo>
                    <a:pt x="391" y="439"/>
                  </a:lnTo>
                  <a:lnTo>
                    <a:pt x="391" y="439"/>
                  </a:lnTo>
                  <a:lnTo>
                    <a:pt x="391" y="441"/>
                  </a:lnTo>
                  <a:lnTo>
                    <a:pt x="391" y="441"/>
                  </a:lnTo>
                  <a:lnTo>
                    <a:pt x="391" y="443"/>
                  </a:lnTo>
                  <a:lnTo>
                    <a:pt x="391" y="443"/>
                  </a:lnTo>
                  <a:lnTo>
                    <a:pt x="391" y="445"/>
                  </a:lnTo>
                  <a:lnTo>
                    <a:pt x="391" y="445"/>
                  </a:lnTo>
                  <a:lnTo>
                    <a:pt x="391" y="446"/>
                  </a:lnTo>
                  <a:lnTo>
                    <a:pt x="390" y="446"/>
                  </a:lnTo>
                  <a:lnTo>
                    <a:pt x="390" y="446"/>
                  </a:lnTo>
                  <a:lnTo>
                    <a:pt x="390" y="448"/>
                  </a:lnTo>
                  <a:lnTo>
                    <a:pt x="390" y="450"/>
                  </a:lnTo>
                  <a:lnTo>
                    <a:pt x="391" y="450"/>
                  </a:lnTo>
                  <a:lnTo>
                    <a:pt x="391" y="450"/>
                  </a:lnTo>
                  <a:lnTo>
                    <a:pt x="393" y="452"/>
                  </a:lnTo>
                  <a:lnTo>
                    <a:pt x="393" y="452"/>
                  </a:lnTo>
                  <a:lnTo>
                    <a:pt x="393" y="452"/>
                  </a:lnTo>
                  <a:lnTo>
                    <a:pt x="393" y="452"/>
                  </a:lnTo>
                  <a:lnTo>
                    <a:pt x="393" y="452"/>
                  </a:lnTo>
                  <a:lnTo>
                    <a:pt x="395" y="452"/>
                  </a:lnTo>
                  <a:lnTo>
                    <a:pt x="395" y="452"/>
                  </a:lnTo>
                  <a:lnTo>
                    <a:pt x="395" y="454"/>
                  </a:lnTo>
                  <a:lnTo>
                    <a:pt x="395" y="454"/>
                  </a:lnTo>
                  <a:lnTo>
                    <a:pt x="397" y="456"/>
                  </a:lnTo>
                  <a:lnTo>
                    <a:pt x="399" y="457"/>
                  </a:lnTo>
                  <a:lnTo>
                    <a:pt x="399" y="456"/>
                  </a:lnTo>
                  <a:lnTo>
                    <a:pt x="399" y="456"/>
                  </a:lnTo>
                  <a:lnTo>
                    <a:pt x="400" y="456"/>
                  </a:lnTo>
                  <a:lnTo>
                    <a:pt x="400" y="457"/>
                  </a:lnTo>
                  <a:lnTo>
                    <a:pt x="399" y="459"/>
                  </a:lnTo>
                  <a:lnTo>
                    <a:pt x="399" y="461"/>
                  </a:lnTo>
                  <a:lnTo>
                    <a:pt x="395" y="461"/>
                  </a:lnTo>
                  <a:lnTo>
                    <a:pt x="390" y="461"/>
                  </a:lnTo>
                  <a:lnTo>
                    <a:pt x="390" y="461"/>
                  </a:lnTo>
                  <a:lnTo>
                    <a:pt x="388" y="461"/>
                  </a:lnTo>
                  <a:lnTo>
                    <a:pt x="386" y="463"/>
                  </a:lnTo>
                  <a:lnTo>
                    <a:pt x="386" y="463"/>
                  </a:lnTo>
                  <a:lnTo>
                    <a:pt x="384" y="461"/>
                  </a:lnTo>
                  <a:lnTo>
                    <a:pt x="384" y="461"/>
                  </a:lnTo>
                  <a:lnTo>
                    <a:pt x="384" y="459"/>
                  </a:lnTo>
                  <a:lnTo>
                    <a:pt x="384" y="459"/>
                  </a:lnTo>
                  <a:lnTo>
                    <a:pt x="384" y="459"/>
                  </a:lnTo>
                  <a:lnTo>
                    <a:pt x="382" y="457"/>
                  </a:lnTo>
                  <a:lnTo>
                    <a:pt x="381" y="454"/>
                  </a:lnTo>
                  <a:lnTo>
                    <a:pt x="381" y="454"/>
                  </a:lnTo>
                  <a:lnTo>
                    <a:pt x="381" y="456"/>
                  </a:lnTo>
                  <a:lnTo>
                    <a:pt x="379" y="456"/>
                  </a:lnTo>
                  <a:lnTo>
                    <a:pt x="379" y="457"/>
                  </a:lnTo>
                  <a:lnTo>
                    <a:pt x="377" y="457"/>
                  </a:lnTo>
                  <a:lnTo>
                    <a:pt x="377" y="457"/>
                  </a:lnTo>
                  <a:lnTo>
                    <a:pt x="377" y="459"/>
                  </a:lnTo>
                  <a:lnTo>
                    <a:pt x="377" y="461"/>
                  </a:lnTo>
                  <a:lnTo>
                    <a:pt x="375" y="461"/>
                  </a:lnTo>
                  <a:lnTo>
                    <a:pt x="375" y="461"/>
                  </a:lnTo>
                  <a:lnTo>
                    <a:pt x="373" y="461"/>
                  </a:lnTo>
                  <a:lnTo>
                    <a:pt x="373" y="461"/>
                  </a:lnTo>
                  <a:lnTo>
                    <a:pt x="373" y="459"/>
                  </a:lnTo>
                  <a:lnTo>
                    <a:pt x="372" y="457"/>
                  </a:lnTo>
                  <a:lnTo>
                    <a:pt x="372" y="457"/>
                  </a:lnTo>
                  <a:lnTo>
                    <a:pt x="370" y="457"/>
                  </a:lnTo>
                  <a:lnTo>
                    <a:pt x="368" y="457"/>
                  </a:lnTo>
                  <a:lnTo>
                    <a:pt x="368" y="457"/>
                  </a:lnTo>
                  <a:lnTo>
                    <a:pt x="368" y="456"/>
                  </a:lnTo>
                  <a:lnTo>
                    <a:pt x="368" y="456"/>
                  </a:lnTo>
                  <a:lnTo>
                    <a:pt x="368" y="456"/>
                  </a:lnTo>
                  <a:lnTo>
                    <a:pt x="368" y="454"/>
                  </a:lnTo>
                  <a:lnTo>
                    <a:pt x="368" y="454"/>
                  </a:lnTo>
                  <a:lnTo>
                    <a:pt x="368" y="454"/>
                  </a:lnTo>
                  <a:lnTo>
                    <a:pt x="368" y="454"/>
                  </a:lnTo>
                  <a:lnTo>
                    <a:pt x="368" y="452"/>
                  </a:lnTo>
                  <a:lnTo>
                    <a:pt x="366" y="452"/>
                  </a:lnTo>
                  <a:lnTo>
                    <a:pt x="366" y="452"/>
                  </a:lnTo>
                  <a:lnTo>
                    <a:pt x="366" y="452"/>
                  </a:lnTo>
                  <a:lnTo>
                    <a:pt x="364" y="454"/>
                  </a:lnTo>
                  <a:lnTo>
                    <a:pt x="362" y="457"/>
                  </a:lnTo>
                  <a:lnTo>
                    <a:pt x="362" y="457"/>
                  </a:lnTo>
                  <a:lnTo>
                    <a:pt x="361" y="456"/>
                  </a:lnTo>
                  <a:lnTo>
                    <a:pt x="361" y="454"/>
                  </a:lnTo>
                  <a:lnTo>
                    <a:pt x="359" y="454"/>
                  </a:lnTo>
                  <a:lnTo>
                    <a:pt x="359" y="454"/>
                  </a:lnTo>
                  <a:lnTo>
                    <a:pt x="359" y="456"/>
                  </a:lnTo>
                  <a:lnTo>
                    <a:pt x="359" y="457"/>
                  </a:lnTo>
                  <a:lnTo>
                    <a:pt x="359" y="457"/>
                  </a:lnTo>
                  <a:lnTo>
                    <a:pt x="359" y="459"/>
                  </a:lnTo>
                  <a:lnTo>
                    <a:pt x="357" y="459"/>
                  </a:lnTo>
                  <a:lnTo>
                    <a:pt x="357" y="459"/>
                  </a:lnTo>
                  <a:lnTo>
                    <a:pt x="357" y="459"/>
                  </a:lnTo>
                  <a:lnTo>
                    <a:pt x="355" y="461"/>
                  </a:lnTo>
                  <a:lnTo>
                    <a:pt x="353" y="461"/>
                  </a:lnTo>
                  <a:lnTo>
                    <a:pt x="353" y="461"/>
                  </a:lnTo>
                  <a:lnTo>
                    <a:pt x="353" y="459"/>
                  </a:lnTo>
                  <a:lnTo>
                    <a:pt x="353" y="459"/>
                  </a:lnTo>
                  <a:lnTo>
                    <a:pt x="353" y="459"/>
                  </a:lnTo>
                  <a:lnTo>
                    <a:pt x="353" y="457"/>
                  </a:lnTo>
                  <a:lnTo>
                    <a:pt x="353" y="457"/>
                  </a:lnTo>
                  <a:lnTo>
                    <a:pt x="353" y="450"/>
                  </a:lnTo>
                  <a:lnTo>
                    <a:pt x="353" y="450"/>
                  </a:lnTo>
                  <a:lnTo>
                    <a:pt x="353" y="448"/>
                  </a:lnTo>
                  <a:lnTo>
                    <a:pt x="353" y="448"/>
                  </a:lnTo>
                  <a:lnTo>
                    <a:pt x="352" y="448"/>
                  </a:lnTo>
                  <a:lnTo>
                    <a:pt x="348" y="450"/>
                  </a:lnTo>
                  <a:lnTo>
                    <a:pt x="346" y="452"/>
                  </a:lnTo>
                  <a:lnTo>
                    <a:pt x="344" y="452"/>
                  </a:lnTo>
                  <a:lnTo>
                    <a:pt x="341" y="454"/>
                  </a:lnTo>
                  <a:lnTo>
                    <a:pt x="341" y="456"/>
                  </a:lnTo>
                  <a:lnTo>
                    <a:pt x="339" y="457"/>
                  </a:lnTo>
                  <a:lnTo>
                    <a:pt x="341" y="461"/>
                  </a:lnTo>
                  <a:lnTo>
                    <a:pt x="341" y="465"/>
                  </a:lnTo>
                  <a:lnTo>
                    <a:pt x="341" y="465"/>
                  </a:lnTo>
                  <a:lnTo>
                    <a:pt x="341" y="466"/>
                  </a:lnTo>
                  <a:lnTo>
                    <a:pt x="341" y="468"/>
                  </a:lnTo>
                  <a:lnTo>
                    <a:pt x="341" y="468"/>
                  </a:lnTo>
                  <a:lnTo>
                    <a:pt x="341" y="470"/>
                  </a:lnTo>
                  <a:lnTo>
                    <a:pt x="341" y="470"/>
                  </a:lnTo>
                  <a:lnTo>
                    <a:pt x="343" y="472"/>
                  </a:lnTo>
                  <a:lnTo>
                    <a:pt x="344" y="472"/>
                  </a:lnTo>
                  <a:lnTo>
                    <a:pt x="344" y="474"/>
                  </a:lnTo>
                  <a:lnTo>
                    <a:pt x="344" y="475"/>
                  </a:lnTo>
                  <a:lnTo>
                    <a:pt x="343" y="477"/>
                  </a:lnTo>
                  <a:lnTo>
                    <a:pt x="341" y="479"/>
                  </a:lnTo>
                  <a:lnTo>
                    <a:pt x="341" y="481"/>
                  </a:lnTo>
                  <a:lnTo>
                    <a:pt x="341" y="483"/>
                  </a:lnTo>
                  <a:lnTo>
                    <a:pt x="343" y="486"/>
                  </a:lnTo>
                  <a:lnTo>
                    <a:pt x="343" y="486"/>
                  </a:lnTo>
                  <a:lnTo>
                    <a:pt x="341" y="488"/>
                  </a:lnTo>
                  <a:lnTo>
                    <a:pt x="332" y="490"/>
                  </a:lnTo>
                  <a:lnTo>
                    <a:pt x="332" y="490"/>
                  </a:lnTo>
                  <a:lnTo>
                    <a:pt x="330" y="492"/>
                  </a:lnTo>
                  <a:lnTo>
                    <a:pt x="330" y="493"/>
                  </a:lnTo>
                  <a:lnTo>
                    <a:pt x="332" y="495"/>
                  </a:lnTo>
                  <a:lnTo>
                    <a:pt x="332" y="497"/>
                  </a:lnTo>
                  <a:lnTo>
                    <a:pt x="332" y="497"/>
                  </a:lnTo>
                  <a:lnTo>
                    <a:pt x="330" y="499"/>
                  </a:lnTo>
                  <a:lnTo>
                    <a:pt x="330" y="499"/>
                  </a:lnTo>
                  <a:lnTo>
                    <a:pt x="330" y="501"/>
                  </a:lnTo>
                  <a:lnTo>
                    <a:pt x="328" y="501"/>
                  </a:lnTo>
                  <a:lnTo>
                    <a:pt x="328" y="501"/>
                  </a:lnTo>
                  <a:lnTo>
                    <a:pt x="328" y="501"/>
                  </a:lnTo>
                  <a:lnTo>
                    <a:pt x="328" y="502"/>
                  </a:lnTo>
                  <a:lnTo>
                    <a:pt x="328" y="502"/>
                  </a:lnTo>
                  <a:lnTo>
                    <a:pt x="328" y="502"/>
                  </a:lnTo>
                  <a:lnTo>
                    <a:pt x="326" y="504"/>
                  </a:lnTo>
                  <a:lnTo>
                    <a:pt x="323" y="504"/>
                  </a:lnTo>
                  <a:lnTo>
                    <a:pt x="323" y="506"/>
                  </a:lnTo>
                  <a:lnTo>
                    <a:pt x="323" y="506"/>
                  </a:lnTo>
                  <a:lnTo>
                    <a:pt x="323" y="506"/>
                  </a:lnTo>
                  <a:lnTo>
                    <a:pt x="323" y="508"/>
                  </a:lnTo>
                  <a:lnTo>
                    <a:pt x="321" y="508"/>
                  </a:lnTo>
                  <a:lnTo>
                    <a:pt x="319" y="508"/>
                  </a:lnTo>
                  <a:lnTo>
                    <a:pt x="319" y="510"/>
                  </a:lnTo>
                  <a:lnTo>
                    <a:pt x="317" y="511"/>
                  </a:lnTo>
                  <a:lnTo>
                    <a:pt x="317" y="511"/>
                  </a:lnTo>
                  <a:lnTo>
                    <a:pt x="317" y="511"/>
                  </a:lnTo>
                  <a:lnTo>
                    <a:pt x="319" y="513"/>
                  </a:lnTo>
                  <a:lnTo>
                    <a:pt x="319" y="513"/>
                  </a:lnTo>
                  <a:lnTo>
                    <a:pt x="319" y="515"/>
                  </a:lnTo>
                  <a:lnTo>
                    <a:pt x="319" y="515"/>
                  </a:lnTo>
                  <a:lnTo>
                    <a:pt x="321" y="517"/>
                  </a:lnTo>
                  <a:lnTo>
                    <a:pt x="321" y="517"/>
                  </a:lnTo>
                  <a:lnTo>
                    <a:pt x="319" y="519"/>
                  </a:lnTo>
                  <a:lnTo>
                    <a:pt x="319" y="519"/>
                  </a:lnTo>
                  <a:lnTo>
                    <a:pt x="319" y="519"/>
                  </a:lnTo>
                  <a:lnTo>
                    <a:pt x="319" y="519"/>
                  </a:lnTo>
                  <a:lnTo>
                    <a:pt x="319" y="519"/>
                  </a:lnTo>
                  <a:lnTo>
                    <a:pt x="319" y="519"/>
                  </a:lnTo>
                  <a:lnTo>
                    <a:pt x="319" y="522"/>
                  </a:lnTo>
                  <a:lnTo>
                    <a:pt x="319" y="522"/>
                  </a:lnTo>
                  <a:lnTo>
                    <a:pt x="317" y="522"/>
                  </a:lnTo>
                  <a:lnTo>
                    <a:pt x="316" y="522"/>
                  </a:lnTo>
                  <a:lnTo>
                    <a:pt x="310" y="522"/>
                  </a:lnTo>
                  <a:lnTo>
                    <a:pt x="308" y="521"/>
                  </a:lnTo>
                  <a:lnTo>
                    <a:pt x="308" y="521"/>
                  </a:lnTo>
                  <a:lnTo>
                    <a:pt x="305" y="524"/>
                  </a:lnTo>
                  <a:lnTo>
                    <a:pt x="305" y="524"/>
                  </a:lnTo>
                  <a:lnTo>
                    <a:pt x="305" y="524"/>
                  </a:lnTo>
                  <a:lnTo>
                    <a:pt x="305" y="524"/>
                  </a:lnTo>
                  <a:lnTo>
                    <a:pt x="305" y="526"/>
                  </a:lnTo>
                  <a:lnTo>
                    <a:pt x="305" y="526"/>
                  </a:lnTo>
                  <a:lnTo>
                    <a:pt x="305" y="526"/>
                  </a:lnTo>
                  <a:lnTo>
                    <a:pt x="305" y="526"/>
                  </a:lnTo>
                  <a:lnTo>
                    <a:pt x="307" y="526"/>
                  </a:lnTo>
                  <a:lnTo>
                    <a:pt x="307" y="528"/>
                  </a:lnTo>
                  <a:lnTo>
                    <a:pt x="308" y="528"/>
                  </a:lnTo>
                  <a:lnTo>
                    <a:pt x="308" y="530"/>
                  </a:lnTo>
                  <a:lnTo>
                    <a:pt x="310" y="533"/>
                  </a:lnTo>
                  <a:lnTo>
                    <a:pt x="310" y="535"/>
                  </a:lnTo>
                  <a:lnTo>
                    <a:pt x="312" y="537"/>
                  </a:lnTo>
                  <a:lnTo>
                    <a:pt x="312" y="537"/>
                  </a:lnTo>
                  <a:lnTo>
                    <a:pt x="314" y="537"/>
                  </a:lnTo>
                  <a:lnTo>
                    <a:pt x="319" y="539"/>
                  </a:lnTo>
                  <a:lnTo>
                    <a:pt x="323" y="540"/>
                  </a:lnTo>
                  <a:lnTo>
                    <a:pt x="330" y="542"/>
                  </a:lnTo>
                  <a:lnTo>
                    <a:pt x="332" y="542"/>
                  </a:lnTo>
                  <a:lnTo>
                    <a:pt x="334" y="542"/>
                  </a:lnTo>
                  <a:lnTo>
                    <a:pt x="334" y="542"/>
                  </a:lnTo>
                  <a:lnTo>
                    <a:pt x="334" y="540"/>
                  </a:lnTo>
                  <a:lnTo>
                    <a:pt x="332" y="540"/>
                  </a:lnTo>
                  <a:lnTo>
                    <a:pt x="332" y="540"/>
                  </a:lnTo>
                  <a:lnTo>
                    <a:pt x="332" y="540"/>
                  </a:lnTo>
                  <a:lnTo>
                    <a:pt x="332" y="539"/>
                  </a:lnTo>
                  <a:lnTo>
                    <a:pt x="332" y="539"/>
                  </a:lnTo>
                  <a:lnTo>
                    <a:pt x="334" y="537"/>
                  </a:lnTo>
                  <a:lnTo>
                    <a:pt x="334" y="537"/>
                  </a:lnTo>
                  <a:lnTo>
                    <a:pt x="334" y="535"/>
                  </a:lnTo>
                  <a:lnTo>
                    <a:pt x="335" y="535"/>
                  </a:lnTo>
                  <a:lnTo>
                    <a:pt x="335" y="535"/>
                  </a:lnTo>
                  <a:lnTo>
                    <a:pt x="337" y="537"/>
                  </a:lnTo>
                  <a:lnTo>
                    <a:pt x="337" y="537"/>
                  </a:lnTo>
                  <a:lnTo>
                    <a:pt x="339" y="537"/>
                  </a:lnTo>
                  <a:lnTo>
                    <a:pt x="339" y="539"/>
                  </a:lnTo>
                  <a:lnTo>
                    <a:pt x="341" y="539"/>
                  </a:lnTo>
                  <a:lnTo>
                    <a:pt x="341" y="539"/>
                  </a:lnTo>
                  <a:lnTo>
                    <a:pt x="343" y="537"/>
                  </a:lnTo>
                  <a:lnTo>
                    <a:pt x="343" y="537"/>
                  </a:lnTo>
                  <a:lnTo>
                    <a:pt x="343" y="535"/>
                  </a:lnTo>
                  <a:lnTo>
                    <a:pt x="343" y="535"/>
                  </a:lnTo>
                  <a:lnTo>
                    <a:pt x="343" y="535"/>
                  </a:lnTo>
                  <a:lnTo>
                    <a:pt x="344" y="535"/>
                  </a:lnTo>
                  <a:lnTo>
                    <a:pt x="344" y="535"/>
                  </a:lnTo>
                  <a:lnTo>
                    <a:pt x="348" y="533"/>
                  </a:lnTo>
                  <a:lnTo>
                    <a:pt x="350" y="531"/>
                  </a:lnTo>
                  <a:lnTo>
                    <a:pt x="350" y="531"/>
                  </a:lnTo>
                  <a:lnTo>
                    <a:pt x="352" y="531"/>
                  </a:lnTo>
                  <a:lnTo>
                    <a:pt x="352" y="531"/>
                  </a:lnTo>
                  <a:lnTo>
                    <a:pt x="353" y="531"/>
                  </a:lnTo>
                  <a:lnTo>
                    <a:pt x="353" y="531"/>
                  </a:lnTo>
                  <a:lnTo>
                    <a:pt x="353" y="530"/>
                  </a:lnTo>
                  <a:lnTo>
                    <a:pt x="353" y="530"/>
                  </a:lnTo>
                  <a:lnTo>
                    <a:pt x="353" y="530"/>
                  </a:lnTo>
                  <a:lnTo>
                    <a:pt x="355" y="528"/>
                  </a:lnTo>
                  <a:lnTo>
                    <a:pt x="357" y="528"/>
                  </a:lnTo>
                  <a:lnTo>
                    <a:pt x="357" y="528"/>
                  </a:lnTo>
                  <a:lnTo>
                    <a:pt x="359" y="528"/>
                  </a:lnTo>
                  <a:lnTo>
                    <a:pt x="359" y="528"/>
                  </a:lnTo>
                  <a:lnTo>
                    <a:pt x="359" y="528"/>
                  </a:lnTo>
                  <a:lnTo>
                    <a:pt x="359" y="528"/>
                  </a:lnTo>
                  <a:lnTo>
                    <a:pt x="359" y="528"/>
                  </a:lnTo>
                  <a:lnTo>
                    <a:pt x="361" y="528"/>
                  </a:lnTo>
                  <a:lnTo>
                    <a:pt x="361" y="528"/>
                  </a:lnTo>
                  <a:lnTo>
                    <a:pt x="361" y="528"/>
                  </a:lnTo>
                  <a:lnTo>
                    <a:pt x="362" y="528"/>
                  </a:lnTo>
                  <a:lnTo>
                    <a:pt x="366" y="528"/>
                  </a:lnTo>
                  <a:lnTo>
                    <a:pt x="373" y="530"/>
                  </a:lnTo>
                  <a:lnTo>
                    <a:pt x="375" y="533"/>
                  </a:lnTo>
                  <a:lnTo>
                    <a:pt x="375" y="533"/>
                  </a:lnTo>
                  <a:lnTo>
                    <a:pt x="377" y="533"/>
                  </a:lnTo>
                  <a:lnTo>
                    <a:pt x="377" y="537"/>
                  </a:lnTo>
                  <a:lnTo>
                    <a:pt x="377" y="539"/>
                  </a:lnTo>
                  <a:lnTo>
                    <a:pt x="377" y="540"/>
                  </a:lnTo>
                  <a:lnTo>
                    <a:pt x="377" y="542"/>
                  </a:lnTo>
                  <a:lnTo>
                    <a:pt x="377" y="542"/>
                  </a:lnTo>
                  <a:lnTo>
                    <a:pt x="377" y="542"/>
                  </a:lnTo>
                  <a:lnTo>
                    <a:pt x="377" y="542"/>
                  </a:lnTo>
                  <a:lnTo>
                    <a:pt x="377" y="542"/>
                  </a:lnTo>
                  <a:lnTo>
                    <a:pt x="377" y="544"/>
                  </a:lnTo>
                  <a:lnTo>
                    <a:pt x="379" y="542"/>
                  </a:lnTo>
                  <a:lnTo>
                    <a:pt x="379" y="542"/>
                  </a:lnTo>
                  <a:lnTo>
                    <a:pt x="381" y="542"/>
                  </a:lnTo>
                  <a:lnTo>
                    <a:pt x="381" y="542"/>
                  </a:lnTo>
                  <a:lnTo>
                    <a:pt x="381" y="542"/>
                  </a:lnTo>
                  <a:lnTo>
                    <a:pt x="381" y="540"/>
                  </a:lnTo>
                  <a:lnTo>
                    <a:pt x="381" y="540"/>
                  </a:lnTo>
                  <a:lnTo>
                    <a:pt x="381" y="539"/>
                  </a:lnTo>
                  <a:lnTo>
                    <a:pt x="381" y="539"/>
                  </a:lnTo>
                  <a:lnTo>
                    <a:pt x="382" y="537"/>
                  </a:lnTo>
                  <a:lnTo>
                    <a:pt x="382" y="537"/>
                  </a:lnTo>
                  <a:lnTo>
                    <a:pt x="382" y="535"/>
                  </a:lnTo>
                  <a:lnTo>
                    <a:pt x="382" y="533"/>
                  </a:lnTo>
                  <a:lnTo>
                    <a:pt x="382" y="531"/>
                  </a:lnTo>
                  <a:lnTo>
                    <a:pt x="381" y="530"/>
                  </a:lnTo>
                  <a:lnTo>
                    <a:pt x="381" y="530"/>
                  </a:lnTo>
                  <a:lnTo>
                    <a:pt x="381" y="530"/>
                  </a:lnTo>
                  <a:lnTo>
                    <a:pt x="382" y="528"/>
                  </a:lnTo>
                  <a:lnTo>
                    <a:pt x="382" y="526"/>
                  </a:lnTo>
                  <a:lnTo>
                    <a:pt x="381" y="526"/>
                  </a:lnTo>
                  <a:lnTo>
                    <a:pt x="381" y="524"/>
                  </a:lnTo>
                  <a:lnTo>
                    <a:pt x="381" y="526"/>
                  </a:lnTo>
                  <a:lnTo>
                    <a:pt x="381" y="526"/>
                  </a:lnTo>
                  <a:lnTo>
                    <a:pt x="379" y="528"/>
                  </a:lnTo>
                  <a:lnTo>
                    <a:pt x="379" y="526"/>
                  </a:lnTo>
                  <a:lnTo>
                    <a:pt x="379" y="526"/>
                  </a:lnTo>
                  <a:lnTo>
                    <a:pt x="379" y="526"/>
                  </a:lnTo>
                  <a:lnTo>
                    <a:pt x="379" y="526"/>
                  </a:lnTo>
                  <a:lnTo>
                    <a:pt x="379" y="526"/>
                  </a:lnTo>
                  <a:lnTo>
                    <a:pt x="379" y="526"/>
                  </a:lnTo>
                  <a:lnTo>
                    <a:pt x="377" y="526"/>
                  </a:lnTo>
                  <a:lnTo>
                    <a:pt x="377" y="526"/>
                  </a:lnTo>
                  <a:lnTo>
                    <a:pt x="377" y="524"/>
                  </a:lnTo>
                  <a:lnTo>
                    <a:pt x="377" y="524"/>
                  </a:lnTo>
                  <a:lnTo>
                    <a:pt x="377" y="526"/>
                  </a:lnTo>
                  <a:lnTo>
                    <a:pt x="377" y="526"/>
                  </a:lnTo>
                  <a:lnTo>
                    <a:pt x="377" y="528"/>
                  </a:lnTo>
                  <a:lnTo>
                    <a:pt x="375" y="528"/>
                  </a:lnTo>
                  <a:lnTo>
                    <a:pt x="375" y="526"/>
                  </a:lnTo>
                  <a:lnTo>
                    <a:pt x="375" y="526"/>
                  </a:lnTo>
                  <a:lnTo>
                    <a:pt x="375" y="524"/>
                  </a:lnTo>
                  <a:lnTo>
                    <a:pt x="375" y="524"/>
                  </a:lnTo>
                  <a:lnTo>
                    <a:pt x="375" y="524"/>
                  </a:lnTo>
                  <a:lnTo>
                    <a:pt x="375" y="524"/>
                  </a:lnTo>
                  <a:lnTo>
                    <a:pt x="375" y="522"/>
                  </a:lnTo>
                  <a:lnTo>
                    <a:pt x="375" y="522"/>
                  </a:lnTo>
                  <a:lnTo>
                    <a:pt x="377" y="522"/>
                  </a:lnTo>
                  <a:lnTo>
                    <a:pt x="377" y="521"/>
                  </a:lnTo>
                  <a:lnTo>
                    <a:pt x="379" y="519"/>
                  </a:lnTo>
                  <a:lnTo>
                    <a:pt x="379" y="517"/>
                  </a:lnTo>
                  <a:lnTo>
                    <a:pt x="379" y="519"/>
                  </a:lnTo>
                  <a:lnTo>
                    <a:pt x="377" y="519"/>
                  </a:lnTo>
                  <a:lnTo>
                    <a:pt x="377" y="521"/>
                  </a:lnTo>
                  <a:lnTo>
                    <a:pt x="375" y="519"/>
                  </a:lnTo>
                  <a:lnTo>
                    <a:pt x="375" y="519"/>
                  </a:lnTo>
                  <a:lnTo>
                    <a:pt x="373" y="519"/>
                  </a:lnTo>
                  <a:lnTo>
                    <a:pt x="373" y="515"/>
                  </a:lnTo>
                  <a:lnTo>
                    <a:pt x="373" y="511"/>
                  </a:lnTo>
                  <a:lnTo>
                    <a:pt x="373" y="510"/>
                  </a:lnTo>
                  <a:lnTo>
                    <a:pt x="375" y="508"/>
                  </a:lnTo>
                  <a:lnTo>
                    <a:pt x="375" y="508"/>
                  </a:lnTo>
                  <a:lnTo>
                    <a:pt x="375" y="506"/>
                  </a:lnTo>
                  <a:lnTo>
                    <a:pt x="375" y="506"/>
                  </a:lnTo>
                  <a:lnTo>
                    <a:pt x="375" y="504"/>
                  </a:lnTo>
                  <a:lnTo>
                    <a:pt x="375" y="504"/>
                  </a:lnTo>
                  <a:lnTo>
                    <a:pt x="377" y="502"/>
                  </a:lnTo>
                  <a:lnTo>
                    <a:pt x="377" y="502"/>
                  </a:lnTo>
                  <a:lnTo>
                    <a:pt x="377" y="502"/>
                  </a:lnTo>
                  <a:lnTo>
                    <a:pt x="375" y="501"/>
                  </a:lnTo>
                  <a:lnTo>
                    <a:pt x="375" y="501"/>
                  </a:lnTo>
                  <a:lnTo>
                    <a:pt x="375" y="501"/>
                  </a:lnTo>
                  <a:lnTo>
                    <a:pt x="375" y="499"/>
                  </a:lnTo>
                  <a:lnTo>
                    <a:pt x="377" y="499"/>
                  </a:lnTo>
                  <a:lnTo>
                    <a:pt x="377" y="501"/>
                  </a:lnTo>
                  <a:lnTo>
                    <a:pt x="377" y="501"/>
                  </a:lnTo>
                  <a:lnTo>
                    <a:pt x="377" y="501"/>
                  </a:lnTo>
                  <a:lnTo>
                    <a:pt x="379" y="501"/>
                  </a:lnTo>
                  <a:lnTo>
                    <a:pt x="379" y="502"/>
                  </a:lnTo>
                  <a:lnTo>
                    <a:pt x="379" y="502"/>
                  </a:lnTo>
                  <a:lnTo>
                    <a:pt x="379" y="502"/>
                  </a:lnTo>
                  <a:lnTo>
                    <a:pt x="379" y="502"/>
                  </a:lnTo>
                  <a:lnTo>
                    <a:pt x="379" y="504"/>
                  </a:lnTo>
                  <a:lnTo>
                    <a:pt x="379" y="504"/>
                  </a:lnTo>
                  <a:lnTo>
                    <a:pt x="379" y="508"/>
                  </a:lnTo>
                  <a:lnTo>
                    <a:pt x="379" y="510"/>
                  </a:lnTo>
                  <a:lnTo>
                    <a:pt x="379" y="510"/>
                  </a:lnTo>
                  <a:lnTo>
                    <a:pt x="381" y="511"/>
                  </a:lnTo>
                  <a:lnTo>
                    <a:pt x="381" y="513"/>
                  </a:lnTo>
                  <a:lnTo>
                    <a:pt x="381" y="515"/>
                  </a:lnTo>
                  <a:lnTo>
                    <a:pt x="381" y="513"/>
                  </a:lnTo>
                  <a:lnTo>
                    <a:pt x="382" y="513"/>
                  </a:lnTo>
                  <a:lnTo>
                    <a:pt x="384" y="513"/>
                  </a:lnTo>
                  <a:lnTo>
                    <a:pt x="382" y="513"/>
                  </a:lnTo>
                  <a:lnTo>
                    <a:pt x="382" y="513"/>
                  </a:lnTo>
                  <a:lnTo>
                    <a:pt x="384" y="511"/>
                  </a:lnTo>
                  <a:lnTo>
                    <a:pt x="384" y="511"/>
                  </a:lnTo>
                  <a:lnTo>
                    <a:pt x="384" y="511"/>
                  </a:lnTo>
                  <a:lnTo>
                    <a:pt x="386" y="511"/>
                  </a:lnTo>
                  <a:lnTo>
                    <a:pt x="386" y="511"/>
                  </a:lnTo>
                  <a:lnTo>
                    <a:pt x="388" y="511"/>
                  </a:lnTo>
                  <a:lnTo>
                    <a:pt x="388" y="511"/>
                  </a:lnTo>
                  <a:lnTo>
                    <a:pt x="388" y="510"/>
                  </a:lnTo>
                  <a:lnTo>
                    <a:pt x="386" y="510"/>
                  </a:lnTo>
                  <a:lnTo>
                    <a:pt x="384" y="510"/>
                  </a:lnTo>
                  <a:lnTo>
                    <a:pt x="384" y="508"/>
                  </a:lnTo>
                  <a:lnTo>
                    <a:pt x="384" y="508"/>
                  </a:lnTo>
                  <a:lnTo>
                    <a:pt x="384" y="506"/>
                  </a:lnTo>
                  <a:lnTo>
                    <a:pt x="386" y="506"/>
                  </a:lnTo>
                  <a:lnTo>
                    <a:pt x="386" y="504"/>
                  </a:lnTo>
                  <a:lnTo>
                    <a:pt x="388" y="504"/>
                  </a:lnTo>
                  <a:lnTo>
                    <a:pt x="388" y="504"/>
                  </a:lnTo>
                  <a:lnTo>
                    <a:pt x="388" y="504"/>
                  </a:lnTo>
                  <a:lnTo>
                    <a:pt x="388" y="504"/>
                  </a:lnTo>
                  <a:lnTo>
                    <a:pt x="388" y="504"/>
                  </a:lnTo>
                  <a:lnTo>
                    <a:pt x="390" y="504"/>
                  </a:lnTo>
                  <a:lnTo>
                    <a:pt x="390" y="504"/>
                  </a:lnTo>
                  <a:lnTo>
                    <a:pt x="390" y="504"/>
                  </a:lnTo>
                  <a:lnTo>
                    <a:pt x="390" y="504"/>
                  </a:lnTo>
                  <a:lnTo>
                    <a:pt x="390" y="506"/>
                  </a:lnTo>
                  <a:lnTo>
                    <a:pt x="390" y="506"/>
                  </a:lnTo>
                  <a:lnTo>
                    <a:pt x="391" y="506"/>
                  </a:lnTo>
                  <a:lnTo>
                    <a:pt x="391" y="504"/>
                  </a:lnTo>
                  <a:lnTo>
                    <a:pt x="391" y="504"/>
                  </a:lnTo>
                  <a:lnTo>
                    <a:pt x="390" y="504"/>
                  </a:lnTo>
                  <a:lnTo>
                    <a:pt x="390" y="502"/>
                  </a:lnTo>
                  <a:lnTo>
                    <a:pt x="390" y="501"/>
                  </a:lnTo>
                  <a:lnTo>
                    <a:pt x="390" y="501"/>
                  </a:lnTo>
                  <a:lnTo>
                    <a:pt x="391" y="501"/>
                  </a:lnTo>
                  <a:lnTo>
                    <a:pt x="391" y="501"/>
                  </a:lnTo>
                  <a:lnTo>
                    <a:pt x="391" y="501"/>
                  </a:lnTo>
                  <a:lnTo>
                    <a:pt x="391" y="502"/>
                  </a:lnTo>
                  <a:lnTo>
                    <a:pt x="391" y="502"/>
                  </a:lnTo>
                  <a:lnTo>
                    <a:pt x="391" y="504"/>
                  </a:lnTo>
                  <a:lnTo>
                    <a:pt x="391" y="502"/>
                  </a:lnTo>
                  <a:lnTo>
                    <a:pt x="391" y="501"/>
                  </a:lnTo>
                  <a:lnTo>
                    <a:pt x="393" y="499"/>
                  </a:lnTo>
                  <a:lnTo>
                    <a:pt x="393" y="499"/>
                  </a:lnTo>
                  <a:lnTo>
                    <a:pt x="395" y="499"/>
                  </a:lnTo>
                  <a:lnTo>
                    <a:pt x="397" y="501"/>
                  </a:lnTo>
                  <a:lnTo>
                    <a:pt x="397" y="501"/>
                  </a:lnTo>
                  <a:lnTo>
                    <a:pt x="397" y="501"/>
                  </a:lnTo>
                  <a:lnTo>
                    <a:pt x="399" y="501"/>
                  </a:lnTo>
                  <a:lnTo>
                    <a:pt x="399" y="501"/>
                  </a:lnTo>
                  <a:lnTo>
                    <a:pt x="399" y="501"/>
                  </a:lnTo>
                  <a:lnTo>
                    <a:pt x="399" y="501"/>
                  </a:lnTo>
                  <a:lnTo>
                    <a:pt x="399" y="501"/>
                  </a:lnTo>
                  <a:lnTo>
                    <a:pt x="399" y="501"/>
                  </a:lnTo>
                  <a:lnTo>
                    <a:pt x="399" y="499"/>
                  </a:lnTo>
                  <a:lnTo>
                    <a:pt x="399" y="499"/>
                  </a:lnTo>
                  <a:lnTo>
                    <a:pt x="399" y="497"/>
                  </a:lnTo>
                  <a:lnTo>
                    <a:pt x="400" y="495"/>
                  </a:lnTo>
                  <a:lnTo>
                    <a:pt x="400" y="495"/>
                  </a:lnTo>
                  <a:lnTo>
                    <a:pt x="400" y="495"/>
                  </a:lnTo>
                  <a:lnTo>
                    <a:pt x="400" y="495"/>
                  </a:lnTo>
                  <a:lnTo>
                    <a:pt x="400" y="499"/>
                  </a:lnTo>
                  <a:lnTo>
                    <a:pt x="400" y="501"/>
                  </a:lnTo>
                  <a:lnTo>
                    <a:pt x="404" y="497"/>
                  </a:lnTo>
                  <a:lnTo>
                    <a:pt x="408" y="495"/>
                  </a:lnTo>
                  <a:lnTo>
                    <a:pt x="413" y="488"/>
                  </a:lnTo>
                  <a:lnTo>
                    <a:pt x="418" y="481"/>
                  </a:lnTo>
                  <a:lnTo>
                    <a:pt x="418" y="481"/>
                  </a:lnTo>
                  <a:lnTo>
                    <a:pt x="420" y="477"/>
                  </a:lnTo>
                  <a:lnTo>
                    <a:pt x="420" y="477"/>
                  </a:lnTo>
                  <a:lnTo>
                    <a:pt x="422" y="477"/>
                  </a:lnTo>
                  <a:lnTo>
                    <a:pt x="422" y="475"/>
                  </a:lnTo>
                  <a:lnTo>
                    <a:pt x="424" y="474"/>
                  </a:lnTo>
                  <a:lnTo>
                    <a:pt x="428" y="468"/>
                  </a:lnTo>
                  <a:lnTo>
                    <a:pt x="428" y="466"/>
                  </a:lnTo>
                  <a:lnTo>
                    <a:pt x="428" y="465"/>
                  </a:lnTo>
                  <a:lnTo>
                    <a:pt x="428" y="465"/>
                  </a:lnTo>
                  <a:lnTo>
                    <a:pt x="428" y="463"/>
                  </a:lnTo>
                  <a:lnTo>
                    <a:pt x="428" y="463"/>
                  </a:lnTo>
                  <a:lnTo>
                    <a:pt x="428" y="463"/>
                  </a:lnTo>
                  <a:lnTo>
                    <a:pt x="428" y="463"/>
                  </a:lnTo>
                  <a:lnTo>
                    <a:pt x="429" y="463"/>
                  </a:lnTo>
                  <a:lnTo>
                    <a:pt x="431" y="461"/>
                  </a:lnTo>
                  <a:lnTo>
                    <a:pt x="433" y="459"/>
                  </a:lnTo>
                  <a:lnTo>
                    <a:pt x="433" y="459"/>
                  </a:lnTo>
                  <a:lnTo>
                    <a:pt x="433" y="456"/>
                  </a:lnTo>
                  <a:lnTo>
                    <a:pt x="433" y="456"/>
                  </a:lnTo>
                  <a:lnTo>
                    <a:pt x="433" y="456"/>
                  </a:lnTo>
                  <a:lnTo>
                    <a:pt x="433" y="456"/>
                  </a:lnTo>
                  <a:lnTo>
                    <a:pt x="435" y="456"/>
                  </a:lnTo>
                  <a:lnTo>
                    <a:pt x="433" y="454"/>
                  </a:lnTo>
                  <a:lnTo>
                    <a:pt x="433" y="454"/>
                  </a:lnTo>
                  <a:lnTo>
                    <a:pt x="433" y="454"/>
                  </a:lnTo>
                  <a:lnTo>
                    <a:pt x="433" y="452"/>
                  </a:lnTo>
                  <a:lnTo>
                    <a:pt x="431" y="450"/>
                  </a:lnTo>
                  <a:lnTo>
                    <a:pt x="431" y="450"/>
                  </a:lnTo>
                  <a:lnTo>
                    <a:pt x="433" y="450"/>
                  </a:lnTo>
                  <a:lnTo>
                    <a:pt x="433" y="446"/>
                  </a:lnTo>
                  <a:lnTo>
                    <a:pt x="435" y="446"/>
                  </a:lnTo>
                  <a:lnTo>
                    <a:pt x="435" y="446"/>
                  </a:lnTo>
                  <a:lnTo>
                    <a:pt x="437" y="446"/>
                  </a:lnTo>
                  <a:lnTo>
                    <a:pt x="437" y="446"/>
                  </a:lnTo>
                  <a:lnTo>
                    <a:pt x="440" y="445"/>
                  </a:lnTo>
                  <a:lnTo>
                    <a:pt x="440" y="445"/>
                  </a:lnTo>
                  <a:lnTo>
                    <a:pt x="442" y="445"/>
                  </a:lnTo>
                  <a:lnTo>
                    <a:pt x="442" y="445"/>
                  </a:lnTo>
                  <a:lnTo>
                    <a:pt x="444" y="445"/>
                  </a:lnTo>
                  <a:lnTo>
                    <a:pt x="444" y="443"/>
                  </a:lnTo>
                  <a:lnTo>
                    <a:pt x="446" y="443"/>
                  </a:lnTo>
                  <a:lnTo>
                    <a:pt x="447" y="443"/>
                  </a:lnTo>
                  <a:lnTo>
                    <a:pt x="449" y="443"/>
                  </a:lnTo>
                  <a:lnTo>
                    <a:pt x="453" y="441"/>
                  </a:lnTo>
                  <a:lnTo>
                    <a:pt x="453" y="441"/>
                  </a:lnTo>
                  <a:lnTo>
                    <a:pt x="456" y="443"/>
                  </a:lnTo>
                  <a:lnTo>
                    <a:pt x="458" y="443"/>
                  </a:lnTo>
                  <a:lnTo>
                    <a:pt x="458" y="443"/>
                  </a:lnTo>
                  <a:lnTo>
                    <a:pt x="458" y="443"/>
                  </a:lnTo>
                  <a:lnTo>
                    <a:pt x="460" y="443"/>
                  </a:lnTo>
                  <a:lnTo>
                    <a:pt x="462" y="443"/>
                  </a:lnTo>
                  <a:lnTo>
                    <a:pt x="462" y="443"/>
                  </a:lnTo>
                  <a:lnTo>
                    <a:pt x="464" y="441"/>
                  </a:lnTo>
                  <a:lnTo>
                    <a:pt x="465" y="441"/>
                  </a:lnTo>
                  <a:lnTo>
                    <a:pt x="465" y="441"/>
                  </a:lnTo>
                  <a:lnTo>
                    <a:pt x="467" y="437"/>
                  </a:lnTo>
                  <a:lnTo>
                    <a:pt x="467" y="437"/>
                  </a:lnTo>
                  <a:lnTo>
                    <a:pt x="467" y="437"/>
                  </a:lnTo>
                  <a:lnTo>
                    <a:pt x="469" y="436"/>
                  </a:lnTo>
                  <a:lnTo>
                    <a:pt x="469" y="436"/>
                  </a:lnTo>
                  <a:lnTo>
                    <a:pt x="469" y="434"/>
                  </a:lnTo>
                  <a:lnTo>
                    <a:pt x="467" y="434"/>
                  </a:lnTo>
                  <a:lnTo>
                    <a:pt x="467" y="434"/>
                  </a:lnTo>
                  <a:lnTo>
                    <a:pt x="467" y="432"/>
                  </a:lnTo>
                  <a:lnTo>
                    <a:pt x="467" y="432"/>
                  </a:lnTo>
                  <a:lnTo>
                    <a:pt x="467" y="430"/>
                  </a:lnTo>
                  <a:lnTo>
                    <a:pt x="465" y="428"/>
                  </a:lnTo>
                  <a:lnTo>
                    <a:pt x="467" y="430"/>
                  </a:lnTo>
                  <a:lnTo>
                    <a:pt x="467" y="430"/>
                  </a:lnTo>
                  <a:lnTo>
                    <a:pt x="469" y="432"/>
                  </a:lnTo>
                  <a:lnTo>
                    <a:pt x="469" y="432"/>
                  </a:lnTo>
                  <a:lnTo>
                    <a:pt x="469" y="434"/>
                  </a:lnTo>
                  <a:lnTo>
                    <a:pt x="471" y="434"/>
                  </a:lnTo>
                  <a:lnTo>
                    <a:pt x="471" y="432"/>
                  </a:lnTo>
                  <a:lnTo>
                    <a:pt x="471" y="432"/>
                  </a:lnTo>
                  <a:lnTo>
                    <a:pt x="471" y="430"/>
                  </a:lnTo>
                  <a:lnTo>
                    <a:pt x="471" y="430"/>
                  </a:lnTo>
                  <a:lnTo>
                    <a:pt x="473" y="430"/>
                  </a:lnTo>
                  <a:lnTo>
                    <a:pt x="473" y="430"/>
                  </a:lnTo>
                  <a:lnTo>
                    <a:pt x="473" y="430"/>
                  </a:lnTo>
                  <a:lnTo>
                    <a:pt x="474" y="428"/>
                  </a:lnTo>
                  <a:lnTo>
                    <a:pt x="474" y="428"/>
                  </a:lnTo>
                  <a:lnTo>
                    <a:pt x="474" y="427"/>
                  </a:lnTo>
                  <a:lnTo>
                    <a:pt x="474" y="428"/>
                  </a:lnTo>
                  <a:lnTo>
                    <a:pt x="473" y="432"/>
                  </a:lnTo>
                  <a:lnTo>
                    <a:pt x="473" y="432"/>
                  </a:lnTo>
                  <a:lnTo>
                    <a:pt x="473" y="434"/>
                  </a:lnTo>
                  <a:lnTo>
                    <a:pt x="471" y="434"/>
                  </a:lnTo>
                  <a:lnTo>
                    <a:pt x="469" y="439"/>
                  </a:lnTo>
                  <a:lnTo>
                    <a:pt x="467" y="441"/>
                  </a:lnTo>
                  <a:lnTo>
                    <a:pt x="469" y="441"/>
                  </a:lnTo>
                  <a:lnTo>
                    <a:pt x="469" y="441"/>
                  </a:lnTo>
                  <a:lnTo>
                    <a:pt x="469" y="441"/>
                  </a:lnTo>
                  <a:lnTo>
                    <a:pt x="471" y="441"/>
                  </a:lnTo>
                  <a:lnTo>
                    <a:pt x="471" y="441"/>
                  </a:lnTo>
                  <a:lnTo>
                    <a:pt x="471" y="443"/>
                  </a:lnTo>
                  <a:lnTo>
                    <a:pt x="473" y="443"/>
                  </a:lnTo>
                  <a:lnTo>
                    <a:pt x="473" y="443"/>
                  </a:lnTo>
                  <a:lnTo>
                    <a:pt x="473" y="441"/>
                  </a:lnTo>
                  <a:lnTo>
                    <a:pt x="474" y="441"/>
                  </a:lnTo>
                  <a:lnTo>
                    <a:pt x="474" y="441"/>
                  </a:lnTo>
                  <a:lnTo>
                    <a:pt x="478" y="439"/>
                  </a:lnTo>
                  <a:lnTo>
                    <a:pt x="483" y="441"/>
                  </a:lnTo>
                  <a:lnTo>
                    <a:pt x="485" y="443"/>
                  </a:lnTo>
                  <a:lnTo>
                    <a:pt x="487" y="441"/>
                  </a:lnTo>
                  <a:lnTo>
                    <a:pt x="487" y="441"/>
                  </a:lnTo>
                  <a:lnTo>
                    <a:pt x="489" y="441"/>
                  </a:lnTo>
                  <a:lnTo>
                    <a:pt x="489" y="441"/>
                  </a:lnTo>
                  <a:lnTo>
                    <a:pt x="489" y="439"/>
                  </a:lnTo>
                  <a:lnTo>
                    <a:pt x="489" y="439"/>
                  </a:lnTo>
                  <a:lnTo>
                    <a:pt x="489" y="437"/>
                  </a:lnTo>
                  <a:lnTo>
                    <a:pt x="489" y="437"/>
                  </a:lnTo>
                  <a:lnTo>
                    <a:pt x="489" y="434"/>
                  </a:lnTo>
                  <a:lnTo>
                    <a:pt x="489" y="434"/>
                  </a:lnTo>
                  <a:lnTo>
                    <a:pt x="487" y="430"/>
                  </a:lnTo>
                  <a:lnTo>
                    <a:pt x="487" y="428"/>
                  </a:lnTo>
                  <a:lnTo>
                    <a:pt x="487" y="427"/>
                  </a:lnTo>
                  <a:lnTo>
                    <a:pt x="489" y="427"/>
                  </a:lnTo>
                  <a:lnTo>
                    <a:pt x="491" y="427"/>
                  </a:lnTo>
                  <a:lnTo>
                    <a:pt x="491" y="425"/>
                  </a:lnTo>
                  <a:lnTo>
                    <a:pt x="493" y="423"/>
                  </a:lnTo>
                  <a:lnTo>
                    <a:pt x="493" y="421"/>
                  </a:lnTo>
                  <a:lnTo>
                    <a:pt x="493" y="419"/>
                  </a:lnTo>
                  <a:lnTo>
                    <a:pt x="491" y="419"/>
                  </a:lnTo>
                  <a:lnTo>
                    <a:pt x="491" y="419"/>
                  </a:lnTo>
                  <a:lnTo>
                    <a:pt x="489" y="419"/>
                  </a:lnTo>
                  <a:lnTo>
                    <a:pt x="489" y="419"/>
                  </a:lnTo>
                  <a:lnTo>
                    <a:pt x="489" y="418"/>
                  </a:lnTo>
                  <a:lnTo>
                    <a:pt x="491" y="416"/>
                  </a:lnTo>
                  <a:lnTo>
                    <a:pt x="491" y="414"/>
                  </a:lnTo>
                  <a:lnTo>
                    <a:pt x="491" y="414"/>
                  </a:lnTo>
                  <a:lnTo>
                    <a:pt x="487" y="414"/>
                  </a:lnTo>
                  <a:lnTo>
                    <a:pt x="485" y="414"/>
                  </a:lnTo>
                  <a:lnTo>
                    <a:pt x="487" y="410"/>
                  </a:lnTo>
                  <a:lnTo>
                    <a:pt x="487" y="410"/>
                  </a:lnTo>
                  <a:lnTo>
                    <a:pt x="487" y="409"/>
                  </a:lnTo>
                  <a:lnTo>
                    <a:pt x="487" y="409"/>
                  </a:lnTo>
                  <a:lnTo>
                    <a:pt x="487" y="407"/>
                  </a:lnTo>
                  <a:lnTo>
                    <a:pt x="487" y="407"/>
                  </a:lnTo>
                  <a:lnTo>
                    <a:pt x="487" y="407"/>
                  </a:lnTo>
                  <a:lnTo>
                    <a:pt x="487" y="407"/>
                  </a:lnTo>
                  <a:lnTo>
                    <a:pt x="485" y="407"/>
                  </a:lnTo>
                  <a:lnTo>
                    <a:pt x="485" y="405"/>
                  </a:lnTo>
                  <a:lnTo>
                    <a:pt x="485" y="401"/>
                  </a:lnTo>
                  <a:lnTo>
                    <a:pt x="485" y="401"/>
                  </a:lnTo>
                  <a:lnTo>
                    <a:pt x="482" y="400"/>
                  </a:lnTo>
                  <a:lnTo>
                    <a:pt x="482" y="400"/>
                  </a:lnTo>
                  <a:lnTo>
                    <a:pt x="480" y="398"/>
                  </a:lnTo>
                  <a:lnTo>
                    <a:pt x="480" y="398"/>
                  </a:lnTo>
                  <a:lnTo>
                    <a:pt x="480" y="398"/>
                  </a:lnTo>
                  <a:lnTo>
                    <a:pt x="482" y="396"/>
                  </a:lnTo>
                  <a:lnTo>
                    <a:pt x="482" y="396"/>
                  </a:lnTo>
                  <a:lnTo>
                    <a:pt x="482" y="396"/>
                  </a:lnTo>
                  <a:lnTo>
                    <a:pt x="482" y="396"/>
                  </a:lnTo>
                  <a:lnTo>
                    <a:pt x="482" y="398"/>
                  </a:lnTo>
                  <a:lnTo>
                    <a:pt x="482" y="400"/>
                  </a:lnTo>
                  <a:lnTo>
                    <a:pt x="485" y="400"/>
                  </a:lnTo>
                  <a:lnTo>
                    <a:pt x="485" y="401"/>
                  </a:lnTo>
                  <a:lnTo>
                    <a:pt x="485" y="401"/>
                  </a:lnTo>
                  <a:lnTo>
                    <a:pt x="485" y="403"/>
                  </a:lnTo>
                  <a:lnTo>
                    <a:pt x="485" y="403"/>
                  </a:lnTo>
                  <a:lnTo>
                    <a:pt x="487" y="405"/>
                  </a:lnTo>
                  <a:lnTo>
                    <a:pt x="487" y="405"/>
                  </a:lnTo>
                  <a:lnTo>
                    <a:pt x="487" y="405"/>
                  </a:lnTo>
                  <a:lnTo>
                    <a:pt x="489" y="407"/>
                  </a:lnTo>
                  <a:lnTo>
                    <a:pt x="489" y="409"/>
                  </a:lnTo>
                  <a:lnTo>
                    <a:pt x="489" y="410"/>
                  </a:lnTo>
                  <a:lnTo>
                    <a:pt x="487" y="412"/>
                  </a:lnTo>
                  <a:lnTo>
                    <a:pt x="489" y="414"/>
                  </a:lnTo>
                  <a:lnTo>
                    <a:pt x="489" y="414"/>
                  </a:lnTo>
                  <a:lnTo>
                    <a:pt x="491" y="414"/>
                  </a:lnTo>
                  <a:lnTo>
                    <a:pt x="493" y="414"/>
                  </a:lnTo>
                  <a:lnTo>
                    <a:pt x="493" y="414"/>
                  </a:lnTo>
                  <a:lnTo>
                    <a:pt x="493" y="414"/>
                  </a:lnTo>
                  <a:lnTo>
                    <a:pt x="491" y="418"/>
                  </a:lnTo>
                  <a:lnTo>
                    <a:pt x="491" y="418"/>
                  </a:lnTo>
                  <a:lnTo>
                    <a:pt x="491" y="419"/>
                  </a:lnTo>
                  <a:lnTo>
                    <a:pt x="494" y="419"/>
                  </a:lnTo>
                  <a:lnTo>
                    <a:pt x="494" y="419"/>
                  </a:lnTo>
                  <a:lnTo>
                    <a:pt x="494" y="421"/>
                  </a:lnTo>
                  <a:lnTo>
                    <a:pt x="494" y="423"/>
                  </a:lnTo>
                  <a:lnTo>
                    <a:pt x="493" y="425"/>
                  </a:lnTo>
                  <a:lnTo>
                    <a:pt x="493" y="427"/>
                  </a:lnTo>
                  <a:lnTo>
                    <a:pt x="491" y="428"/>
                  </a:lnTo>
                  <a:lnTo>
                    <a:pt x="491" y="432"/>
                  </a:lnTo>
                  <a:lnTo>
                    <a:pt x="493" y="434"/>
                  </a:lnTo>
                  <a:lnTo>
                    <a:pt x="493" y="434"/>
                  </a:lnTo>
                  <a:lnTo>
                    <a:pt x="493" y="436"/>
                  </a:lnTo>
                  <a:lnTo>
                    <a:pt x="493" y="437"/>
                  </a:lnTo>
                  <a:lnTo>
                    <a:pt x="493" y="437"/>
                  </a:lnTo>
                  <a:lnTo>
                    <a:pt x="494" y="439"/>
                  </a:lnTo>
                  <a:lnTo>
                    <a:pt x="494" y="441"/>
                  </a:lnTo>
                  <a:lnTo>
                    <a:pt x="496" y="441"/>
                  </a:lnTo>
                  <a:lnTo>
                    <a:pt x="496" y="443"/>
                  </a:lnTo>
                  <a:lnTo>
                    <a:pt x="500" y="443"/>
                  </a:lnTo>
                  <a:lnTo>
                    <a:pt x="500" y="443"/>
                  </a:lnTo>
                  <a:lnTo>
                    <a:pt x="502" y="446"/>
                  </a:lnTo>
                  <a:lnTo>
                    <a:pt x="502" y="446"/>
                  </a:lnTo>
                  <a:lnTo>
                    <a:pt x="503" y="445"/>
                  </a:lnTo>
                  <a:lnTo>
                    <a:pt x="503" y="445"/>
                  </a:lnTo>
                  <a:lnTo>
                    <a:pt x="503" y="445"/>
                  </a:lnTo>
                  <a:lnTo>
                    <a:pt x="505" y="445"/>
                  </a:lnTo>
                  <a:lnTo>
                    <a:pt x="505" y="445"/>
                  </a:lnTo>
                  <a:lnTo>
                    <a:pt x="505" y="443"/>
                  </a:lnTo>
                  <a:lnTo>
                    <a:pt x="507" y="443"/>
                  </a:lnTo>
                  <a:lnTo>
                    <a:pt x="507" y="443"/>
                  </a:lnTo>
                  <a:lnTo>
                    <a:pt x="507" y="445"/>
                  </a:lnTo>
                  <a:lnTo>
                    <a:pt x="511" y="446"/>
                  </a:lnTo>
                  <a:lnTo>
                    <a:pt x="514" y="446"/>
                  </a:lnTo>
                  <a:lnTo>
                    <a:pt x="521" y="443"/>
                  </a:lnTo>
                  <a:lnTo>
                    <a:pt x="523" y="443"/>
                  </a:lnTo>
                  <a:lnTo>
                    <a:pt x="523" y="441"/>
                  </a:lnTo>
                  <a:lnTo>
                    <a:pt x="525" y="441"/>
                  </a:lnTo>
                  <a:lnTo>
                    <a:pt x="527" y="441"/>
                  </a:lnTo>
                  <a:lnTo>
                    <a:pt x="525" y="441"/>
                  </a:lnTo>
                  <a:lnTo>
                    <a:pt x="525" y="443"/>
                  </a:lnTo>
                  <a:lnTo>
                    <a:pt x="525" y="443"/>
                  </a:lnTo>
                  <a:lnTo>
                    <a:pt x="523" y="443"/>
                  </a:lnTo>
                  <a:lnTo>
                    <a:pt x="523" y="445"/>
                  </a:lnTo>
                  <a:lnTo>
                    <a:pt x="520" y="445"/>
                  </a:lnTo>
                  <a:lnTo>
                    <a:pt x="520" y="445"/>
                  </a:lnTo>
                  <a:lnTo>
                    <a:pt x="516" y="448"/>
                  </a:lnTo>
                  <a:lnTo>
                    <a:pt x="514" y="450"/>
                  </a:lnTo>
                  <a:lnTo>
                    <a:pt x="516" y="452"/>
                  </a:lnTo>
                  <a:lnTo>
                    <a:pt x="514" y="452"/>
                  </a:lnTo>
                  <a:lnTo>
                    <a:pt x="512" y="454"/>
                  </a:lnTo>
                  <a:lnTo>
                    <a:pt x="511" y="454"/>
                  </a:lnTo>
                  <a:lnTo>
                    <a:pt x="509" y="454"/>
                  </a:lnTo>
                  <a:lnTo>
                    <a:pt x="505" y="452"/>
                  </a:lnTo>
                  <a:lnTo>
                    <a:pt x="500" y="450"/>
                  </a:lnTo>
                  <a:lnTo>
                    <a:pt x="498" y="450"/>
                  </a:lnTo>
                  <a:lnTo>
                    <a:pt x="496" y="450"/>
                  </a:lnTo>
                  <a:lnTo>
                    <a:pt x="491" y="450"/>
                  </a:lnTo>
                  <a:lnTo>
                    <a:pt x="487" y="450"/>
                  </a:lnTo>
                  <a:lnTo>
                    <a:pt x="487" y="450"/>
                  </a:lnTo>
                  <a:lnTo>
                    <a:pt x="487" y="450"/>
                  </a:lnTo>
                  <a:lnTo>
                    <a:pt x="483" y="448"/>
                  </a:lnTo>
                  <a:lnTo>
                    <a:pt x="482" y="446"/>
                  </a:lnTo>
                  <a:lnTo>
                    <a:pt x="473" y="448"/>
                  </a:lnTo>
                  <a:lnTo>
                    <a:pt x="473" y="448"/>
                  </a:lnTo>
                  <a:lnTo>
                    <a:pt x="471" y="446"/>
                  </a:lnTo>
                  <a:lnTo>
                    <a:pt x="469" y="445"/>
                  </a:lnTo>
                  <a:lnTo>
                    <a:pt x="471" y="446"/>
                  </a:lnTo>
                  <a:lnTo>
                    <a:pt x="476" y="452"/>
                  </a:lnTo>
                  <a:lnTo>
                    <a:pt x="476" y="452"/>
                  </a:lnTo>
                  <a:lnTo>
                    <a:pt x="478" y="454"/>
                  </a:lnTo>
                  <a:lnTo>
                    <a:pt x="478" y="456"/>
                  </a:lnTo>
                  <a:lnTo>
                    <a:pt x="478" y="454"/>
                  </a:lnTo>
                  <a:lnTo>
                    <a:pt x="478" y="454"/>
                  </a:lnTo>
                  <a:lnTo>
                    <a:pt x="478" y="452"/>
                  </a:lnTo>
                  <a:lnTo>
                    <a:pt x="478" y="452"/>
                  </a:lnTo>
                  <a:lnTo>
                    <a:pt x="480" y="452"/>
                  </a:lnTo>
                  <a:lnTo>
                    <a:pt x="480" y="452"/>
                  </a:lnTo>
                  <a:lnTo>
                    <a:pt x="482" y="452"/>
                  </a:lnTo>
                  <a:lnTo>
                    <a:pt x="483" y="452"/>
                  </a:lnTo>
                  <a:lnTo>
                    <a:pt x="489" y="454"/>
                  </a:lnTo>
                  <a:lnTo>
                    <a:pt x="493" y="456"/>
                  </a:lnTo>
                  <a:lnTo>
                    <a:pt x="494" y="454"/>
                  </a:lnTo>
                  <a:lnTo>
                    <a:pt x="494" y="456"/>
                  </a:lnTo>
                  <a:lnTo>
                    <a:pt x="496" y="457"/>
                  </a:lnTo>
                  <a:lnTo>
                    <a:pt x="498" y="459"/>
                  </a:lnTo>
                  <a:lnTo>
                    <a:pt x="496" y="459"/>
                  </a:lnTo>
                  <a:lnTo>
                    <a:pt x="496" y="459"/>
                  </a:lnTo>
                  <a:lnTo>
                    <a:pt x="496" y="459"/>
                  </a:lnTo>
                  <a:lnTo>
                    <a:pt x="493" y="461"/>
                  </a:lnTo>
                  <a:lnTo>
                    <a:pt x="493" y="463"/>
                  </a:lnTo>
                  <a:lnTo>
                    <a:pt x="489" y="463"/>
                  </a:lnTo>
                  <a:lnTo>
                    <a:pt x="485" y="463"/>
                  </a:lnTo>
                  <a:lnTo>
                    <a:pt x="485" y="463"/>
                  </a:lnTo>
                  <a:lnTo>
                    <a:pt x="483" y="463"/>
                  </a:lnTo>
                  <a:lnTo>
                    <a:pt x="483" y="463"/>
                  </a:lnTo>
                  <a:lnTo>
                    <a:pt x="482" y="465"/>
                  </a:lnTo>
                  <a:lnTo>
                    <a:pt x="483" y="465"/>
                  </a:lnTo>
                  <a:lnTo>
                    <a:pt x="483" y="466"/>
                  </a:lnTo>
                  <a:lnTo>
                    <a:pt x="483" y="466"/>
                  </a:lnTo>
                  <a:lnTo>
                    <a:pt x="485" y="466"/>
                  </a:lnTo>
                  <a:lnTo>
                    <a:pt x="489" y="466"/>
                  </a:lnTo>
                  <a:lnTo>
                    <a:pt x="489" y="466"/>
                  </a:lnTo>
                  <a:lnTo>
                    <a:pt x="489" y="466"/>
                  </a:lnTo>
                  <a:lnTo>
                    <a:pt x="489" y="465"/>
                  </a:lnTo>
                  <a:lnTo>
                    <a:pt x="489" y="465"/>
                  </a:lnTo>
                  <a:lnTo>
                    <a:pt x="493" y="468"/>
                  </a:lnTo>
                  <a:lnTo>
                    <a:pt x="494" y="468"/>
                  </a:lnTo>
                  <a:lnTo>
                    <a:pt x="496" y="468"/>
                  </a:lnTo>
                  <a:lnTo>
                    <a:pt x="498" y="470"/>
                  </a:lnTo>
                  <a:lnTo>
                    <a:pt x="500" y="472"/>
                  </a:lnTo>
                  <a:lnTo>
                    <a:pt x="500" y="472"/>
                  </a:lnTo>
                  <a:lnTo>
                    <a:pt x="502" y="472"/>
                  </a:lnTo>
                  <a:lnTo>
                    <a:pt x="503" y="474"/>
                  </a:lnTo>
                  <a:lnTo>
                    <a:pt x="505" y="474"/>
                  </a:lnTo>
                  <a:lnTo>
                    <a:pt x="507" y="474"/>
                  </a:lnTo>
                  <a:lnTo>
                    <a:pt x="507" y="472"/>
                  </a:lnTo>
                  <a:lnTo>
                    <a:pt x="507" y="474"/>
                  </a:lnTo>
                  <a:lnTo>
                    <a:pt x="507" y="474"/>
                  </a:lnTo>
                  <a:lnTo>
                    <a:pt x="507" y="474"/>
                  </a:lnTo>
                  <a:lnTo>
                    <a:pt x="507" y="475"/>
                  </a:lnTo>
                  <a:lnTo>
                    <a:pt x="507" y="475"/>
                  </a:lnTo>
                  <a:lnTo>
                    <a:pt x="507" y="477"/>
                  </a:lnTo>
                  <a:lnTo>
                    <a:pt x="507" y="477"/>
                  </a:lnTo>
                  <a:lnTo>
                    <a:pt x="507" y="477"/>
                  </a:lnTo>
                  <a:lnTo>
                    <a:pt x="507" y="477"/>
                  </a:lnTo>
                  <a:lnTo>
                    <a:pt x="507" y="477"/>
                  </a:lnTo>
                  <a:lnTo>
                    <a:pt x="509" y="477"/>
                  </a:lnTo>
                  <a:lnTo>
                    <a:pt x="509" y="479"/>
                  </a:lnTo>
                  <a:lnTo>
                    <a:pt x="520" y="481"/>
                  </a:lnTo>
                  <a:lnTo>
                    <a:pt x="521" y="481"/>
                  </a:lnTo>
                  <a:lnTo>
                    <a:pt x="521" y="481"/>
                  </a:lnTo>
                  <a:lnTo>
                    <a:pt x="523" y="481"/>
                  </a:lnTo>
                  <a:lnTo>
                    <a:pt x="523" y="479"/>
                  </a:lnTo>
                  <a:lnTo>
                    <a:pt x="523" y="479"/>
                  </a:lnTo>
                  <a:lnTo>
                    <a:pt x="530" y="479"/>
                  </a:lnTo>
                  <a:lnTo>
                    <a:pt x="532" y="477"/>
                  </a:lnTo>
                  <a:lnTo>
                    <a:pt x="532" y="477"/>
                  </a:lnTo>
                  <a:lnTo>
                    <a:pt x="534" y="477"/>
                  </a:lnTo>
                  <a:lnTo>
                    <a:pt x="536" y="479"/>
                  </a:lnTo>
                  <a:lnTo>
                    <a:pt x="538" y="479"/>
                  </a:lnTo>
                  <a:lnTo>
                    <a:pt x="538" y="479"/>
                  </a:lnTo>
                  <a:lnTo>
                    <a:pt x="538" y="479"/>
                  </a:lnTo>
                  <a:lnTo>
                    <a:pt x="539" y="479"/>
                  </a:lnTo>
                  <a:lnTo>
                    <a:pt x="539" y="479"/>
                  </a:lnTo>
                  <a:lnTo>
                    <a:pt x="539" y="479"/>
                  </a:lnTo>
                  <a:lnTo>
                    <a:pt x="545" y="477"/>
                  </a:lnTo>
                  <a:lnTo>
                    <a:pt x="547" y="477"/>
                  </a:lnTo>
                  <a:lnTo>
                    <a:pt x="545" y="475"/>
                  </a:lnTo>
                  <a:lnTo>
                    <a:pt x="548" y="477"/>
                  </a:lnTo>
                  <a:lnTo>
                    <a:pt x="548" y="477"/>
                  </a:lnTo>
                  <a:lnTo>
                    <a:pt x="550" y="477"/>
                  </a:lnTo>
                  <a:lnTo>
                    <a:pt x="550" y="477"/>
                  </a:lnTo>
                  <a:lnTo>
                    <a:pt x="550" y="477"/>
                  </a:lnTo>
                  <a:lnTo>
                    <a:pt x="552" y="477"/>
                  </a:lnTo>
                  <a:lnTo>
                    <a:pt x="552" y="475"/>
                  </a:lnTo>
                  <a:lnTo>
                    <a:pt x="554" y="474"/>
                  </a:lnTo>
                  <a:lnTo>
                    <a:pt x="554" y="472"/>
                  </a:lnTo>
                  <a:lnTo>
                    <a:pt x="556" y="472"/>
                  </a:lnTo>
                  <a:lnTo>
                    <a:pt x="556" y="475"/>
                  </a:lnTo>
                  <a:lnTo>
                    <a:pt x="556" y="477"/>
                  </a:lnTo>
                  <a:lnTo>
                    <a:pt x="556" y="477"/>
                  </a:lnTo>
                  <a:lnTo>
                    <a:pt x="559" y="477"/>
                  </a:lnTo>
                  <a:lnTo>
                    <a:pt x="559" y="477"/>
                  </a:lnTo>
                  <a:lnTo>
                    <a:pt x="559" y="479"/>
                  </a:lnTo>
                  <a:lnTo>
                    <a:pt x="559" y="479"/>
                  </a:lnTo>
                  <a:lnTo>
                    <a:pt x="559" y="481"/>
                  </a:lnTo>
                  <a:lnTo>
                    <a:pt x="559" y="481"/>
                  </a:lnTo>
                  <a:lnTo>
                    <a:pt x="559" y="481"/>
                  </a:lnTo>
                  <a:lnTo>
                    <a:pt x="559" y="481"/>
                  </a:lnTo>
                  <a:lnTo>
                    <a:pt x="559" y="481"/>
                  </a:lnTo>
                  <a:lnTo>
                    <a:pt x="561" y="479"/>
                  </a:lnTo>
                  <a:lnTo>
                    <a:pt x="563" y="479"/>
                  </a:lnTo>
                  <a:lnTo>
                    <a:pt x="563" y="481"/>
                  </a:lnTo>
                  <a:lnTo>
                    <a:pt x="565" y="483"/>
                  </a:lnTo>
                  <a:lnTo>
                    <a:pt x="565" y="483"/>
                  </a:lnTo>
                  <a:lnTo>
                    <a:pt x="568" y="483"/>
                  </a:lnTo>
                  <a:lnTo>
                    <a:pt x="570" y="484"/>
                  </a:lnTo>
                  <a:lnTo>
                    <a:pt x="570" y="484"/>
                  </a:lnTo>
                  <a:lnTo>
                    <a:pt x="568" y="483"/>
                  </a:lnTo>
                  <a:lnTo>
                    <a:pt x="570" y="481"/>
                  </a:lnTo>
                  <a:lnTo>
                    <a:pt x="570" y="481"/>
                  </a:lnTo>
                  <a:lnTo>
                    <a:pt x="572" y="481"/>
                  </a:lnTo>
                  <a:lnTo>
                    <a:pt x="572" y="481"/>
                  </a:lnTo>
                  <a:lnTo>
                    <a:pt x="570" y="479"/>
                  </a:lnTo>
                  <a:lnTo>
                    <a:pt x="570" y="479"/>
                  </a:lnTo>
                  <a:lnTo>
                    <a:pt x="572" y="477"/>
                  </a:lnTo>
                  <a:lnTo>
                    <a:pt x="572" y="477"/>
                  </a:lnTo>
                  <a:lnTo>
                    <a:pt x="574" y="475"/>
                  </a:lnTo>
                  <a:lnTo>
                    <a:pt x="576" y="477"/>
                  </a:lnTo>
                  <a:lnTo>
                    <a:pt x="576" y="479"/>
                  </a:lnTo>
                  <a:lnTo>
                    <a:pt x="577" y="481"/>
                  </a:lnTo>
                  <a:lnTo>
                    <a:pt x="576" y="481"/>
                  </a:lnTo>
                  <a:lnTo>
                    <a:pt x="576" y="483"/>
                  </a:lnTo>
                  <a:lnTo>
                    <a:pt x="576" y="483"/>
                  </a:lnTo>
                  <a:lnTo>
                    <a:pt x="576" y="486"/>
                  </a:lnTo>
                  <a:lnTo>
                    <a:pt x="576" y="486"/>
                  </a:lnTo>
                  <a:lnTo>
                    <a:pt x="576" y="486"/>
                  </a:lnTo>
                  <a:lnTo>
                    <a:pt x="576" y="488"/>
                  </a:lnTo>
                  <a:lnTo>
                    <a:pt x="576" y="488"/>
                  </a:lnTo>
                  <a:lnTo>
                    <a:pt x="576" y="488"/>
                  </a:lnTo>
                  <a:lnTo>
                    <a:pt x="577" y="488"/>
                  </a:lnTo>
                  <a:lnTo>
                    <a:pt x="576" y="490"/>
                  </a:lnTo>
                  <a:lnTo>
                    <a:pt x="576" y="490"/>
                  </a:lnTo>
                  <a:lnTo>
                    <a:pt x="576" y="492"/>
                  </a:lnTo>
                  <a:lnTo>
                    <a:pt x="576" y="492"/>
                  </a:lnTo>
                  <a:lnTo>
                    <a:pt x="577" y="490"/>
                  </a:lnTo>
                  <a:lnTo>
                    <a:pt x="577" y="490"/>
                  </a:lnTo>
                  <a:lnTo>
                    <a:pt x="579" y="490"/>
                  </a:lnTo>
                  <a:lnTo>
                    <a:pt x="581" y="492"/>
                  </a:lnTo>
                  <a:lnTo>
                    <a:pt x="583" y="492"/>
                  </a:lnTo>
                  <a:lnTo>
                    <a:pt x="583" y="492"/>
                  </a:lnTo>
                  <a:lnTo>
                    <a:pt x="583" y="493"/>
                  </a:lnTo>
                  <a:lnTo>
                    <a:pt x="581" y="493"/>
                  </a:lnTo>
                  <a:lnTo>
                    <a:pt x="579" y="493"/>
                  </a:lnTo>
                  <a:lnTo>
                    <a:pt x="579" y="493"/>
                  </a:lnTo>
                  <a:lnTo>
                    <a:pt x="579" y="495"/>
                  </a:lnTo>
                  <a:lnTo>
                    <a:pt x="579" y="497"/>
                  </a:lnTo>
                  <a:lnTo>
                    <a:pt x="579" y="497"/>
                  </a:lnTo>
                  <a:lnTo>
                    <a:pt x="577" y="497"/>
                  </a:lnTo>
                  <a:lnTo>
                    <a:pt x="577" y="497"/>
                  </a:lnTo>
                  <a:lnTo>
                    <a:pt x="577" y="497"/>
                  </a:lnTo>
                  <a:lnTo>
                    <a:pt x="577" y="497"/>
                  </a:lnTo>
                  <a:lnTo>
                    <a:pt x="576" y="495"/>
                  </a:lnTo>
                  <a:lnTo>
                    <a:pt x="576" y="495"/>
                  </a:lnTo>
                  <a:lnTo>
                    <a:pt x="576" y="495"/>
                  </a:lnTo>
                  <a:lnTo>
                    <a:pt x="576" y="495"/>
                  </a:lnTo>
                  <a:lnTo>
                    <a:pt x="574" y="495"/>
                  </a:lnTo>
                  <a:lnTo>
                    <a:pt x="574" y="497"/>
                  </a:lnTo>
                  <a:lnTo>
                    <a:pt x="572" y="499"/>
                  </a:lnTo>
                  <a:lnTo>
                    <a:pt x="570" y="499"/>
                  </a:lnTo>
                  <a:lnTo>
                    <a:pt x="570" y="499"/>
                  </a:lnTo>
                  <a:lnTo>
                    <a:pt x="570" y="499"/>
                  </a:lnTo>
                  <a:lnTo>
                    <a:pt x="568" y="497"/>
                  </a:lnTo>
                  <a:lnTo>
                    <a:pt x="568" y="497"/>
                  </a:lnTo>
                  <a:lnTo>
                    <a:pt x="568" y="497"/>
                  </a:lnTo>
                  <a:lnTo>
                    <a:pt x="565" y="499"/>
                  </a:lnTo>
                  <a:lnTo>
                    <a:pt x="565" y="499"/>
                  </a:lnTo>
                  <a:lnTo>
                    <a:pt x="563" y="501"/>
                  </a:lnTo>
                  <a:lnTo>
                    <a:pt x="563" y="502"/>
                  </a:lnTo>
                  <a:lnTo>
                    <a:pt x="561" y="502"/>
                  </a:lnTo>
                  <a:lnTo>
                    <a:pt x="558" y="504"/>
                  </a:lnTo>
                  <a:lnTo>
                    <a:pt x="556" y="504"/>
                  </a:lnTo>
                  <a:lnTo>
                    <a:pt x="554" y="504"/>
                  </a:lnTo>
                  <a:lnTo>
                    <a:pt x="554" y="502"/>
                  </a:lnTo>
                  <a:lnTo>
                    <a:pt x="552" y="502"/>
                  </a:lnTo>
                  <a:lnTo>
                    <a:pt x="552" y="502"/>
                  </a:lnTo>
                  <a:lnTo>
                    <a:pt x="552" y="504"/>
                  </a:lnTo>
                  <a:lnTo>
                    <a:pt x="552" y="504"/>
                  </a:lnTo>
                  <a:lnTo>
                    <a:pt x="552" y="504"/>
                  </a:lnTo>
                  <a:lnTo>
                    <a:pt x="554" y="504"/>
                  </a:lnTo>
                  <a:lnTo>
                    <a:pt x="552" y="506"/>
                  </a:lnTo>
                  <a:lnTo>
                    <a:pt x="552" y="506"/>
                  </a:lnTo>
                  <a:lnTo>
                    <a:pt x="541" y="511"/>
                  </a:lnTo>
                  <a:lnTo>
                    <a:pt x="538" y="513"/>
                  </a:lnTo>
                  <a:lnTo>
                    <a:pt x="536" y="515"/>
                  </a:lnTo>
                  <a:lnTo>
                    <a:pt x="536" y="515"/>
                  </a:lnTo>
                  <a:lnTo>
                    <a:pt x="536" y="517"/>
                  </a:lnTo>
                  <a:lnTo>
                    <a:pt x="536" y="517"/>
                  </a:lnTo>
                  <a:lnTo>
                    <a:pt x="536" y="517"/>
                  </a:lnTo>
                  <a:lnTo>
                    <a:pt x="536" y="519"/>
                  </a:lnTo>
                  <a:lnTo>
                    <a:pt x="536" y="519"/>
                  </a:lnTo>
                  <a:lnTo>
                    <a:pt x="534" y="519"/>
                  </a:lnTo>
                  <a:lnTo>
                    <a:pt x="534" y="519"/>
                  </a:lnTo>
                  <a:lnTo>
                    <a:pt x="534" y="519"/>
                  </a:lnTo>
                  <a:lnTo>
                    <a:pt x="532" y="519"/>
                  </a:lnTo>
                  <a:lnTo>
                    <a:pt x="532" y="519"/>
                  </a:lnTo>
                  <a:lnTo>
                    <a:pt x="532" y="519"/>
                  </a:lnTo>
                  <a:lnTo>
                    <a:pt x="532" y="519"/>
                  </a:lnTo>
                  <a:lnTo>
                    <a:pt x="530" y="521"/>
                  </a:lnTo>
                  <a:lnTo>
                    <a:pt x="530" y="521"/>
                  </a:lnTo>
                  <a:lnTo>
                    <a:pt x="529" y="521"/>
                  </a:lnTo>
                  <a:lnTo>
                    <a:pt x="529" y="521"/>
                  </a:lnTo>
                  <a:lnTo>
                    <a:pt x="527" y="521"/>
                  </a:lnTo>
                  <a:lnTo>
                    <a:pt x="527" y="521"/>
                  </a:lnTo>
                  <a:lnTo>
                    <a:pt x="520" y="526"/>
                  </a:lnTo>
                  <a:lnTo>
                    <a:pt x="520" y="528"/>
                  </a:lnTo>
                  <a:lnTo>
                    <a:pt x="518" y="530"/>
                  </a:lnTo>
                  <a:lnTo>
                    <a:pt x="518" y="530"/>
                  </a:lnTo>
                  <a:lnTo>
                    <a:pt x="520" y="535"/>
                  </a:lnTo>
                  <a:lnTo>
                    <a:pt x="521" y="535"/>
                  </a:lnTo>
                  <a:lnTo>
                    <a:pt x="523" y="535"/>
                  </a:lnTo>
                  <a:lnTo>
                    <a:pt x="523" y="535"/>
                  </a:lnTo>
                  <a:lnTo>
                    <a:pt x="527" y="535"/>
                  </a:lnTo>
                  <a:lnTo>
                    <a:pt x="529" y="535"/>
                  </a:lnTo>
                  <a:lnTo>
                    <a:pt x="530" y="533"/>
                  </a:lnTo>
                  <a:lnTo>
                    <a:pt x="530" y="533"/>
                  </a:lnTo>
                  <a:lnTo>
                    <a:pt x="532" y="533"/>
                  </a:lnTo>
                  <a:lnTo>
                    <a:pt x="539" y="533"/>
                  </a:lnTo>
                  <a:lnTo>
                    <a:pt x="541" y="535"/>
                  </a:lnTo>
                  <a:lnTo>
                    <a:pt x="543" y="535"/>
                  </a:lnTo>
                  <a:lnTo>
                    <a:pt x="547" y="539"/>
                  </a:lnTo>
                  <a:lnTo>
                    <a:pt x="547" y="539"/>
                  </a:lnTo>
                  <a:lnTo>
                    <a:pt x="548" y="539"/>
                  </a:lnTo>
                  <a:lnTo>
                    <a:pt x="548" y="539"/>
                  </a:lnTo>
                  <a:lnTo>
                    <a:pt x="548" y="540"/>
                  </a:lnTo>
                  <a:lnTo>
                    <a:pt x="548" y="540"/>
                  </a:lnTo>
                  <a:lnTo>
                    <a:pt x="550" y="542"/>
                  </a:lnTo>
                  <a:lnTo>
                    <a:pt x="552" y="544"/>
                  </a:lnTo>
                  <a:lnTo>
                    <a:pt x="552" y="544"/>
                  </a:lnTo>
                  <a:lnTo>
                    <a:pt x="556" y="546"/>
                  </a:lnTo>
                  <a:lnTo>
                    <a:pt x="556" y="546"/>
                  </a:lnTo>
                  <a:lnTo>
                    <a:pt x="558" y="546"/>
                  </a:lnTo>
                  <a:lnTo>
                    <a:pt x="558" y="548"/>
                  </a:lnTo>
                  <a:lnTo>
                    <a:pt x="558" y="548"/>
                  </a:lnTo>
                  <a:lnTo>
                    <a:pt x="559" y="546"/>
                  </a:lnTo>
                  <a:lnTo>
                    <a:pt x="561" y="546"/>
                  </a:lnTo>
                  <a:lnTo>
                    <a:pt x="565" y="546"/>
                  </a:lnTo>
                  <a:lnTo>
                    <a:pt x="565" y="546"/>
                  </a:lnTo>
                  <a:lnTo>
                    <a:pt x="568" y="548"/>
                  </a:lnTo>
                  <a:lnTo>
                    <a:pt x="572" y="549"/>
                  </a:lnTo>
                  <a:lnTo>
                    <a:pt x="572" y="551"/>
                  </a:lnTo>
                  <a:lnTo>
                    <a:pt x="574" y="555"/>
                  </a:lnTo>
                  <a:lnTo>
                    <a:pt x="574" y="557"/>
                  </a:lnTo>
                  <a:lnTo>
                    <a:pt x="574" y="557"/>
                  </a:lnTo>
                  <a:lnTo>
                    <a:pt x="574" y="558"/>
                  </a:lnTo>
                  <a:lnTo>
                    <a:pt x="574" y="558"/>
                  </a:lnTo>
                  <a:lnTo>
                    <a:pt x="574" y="560"/>
                  </a:lnTo>
                  <a:lnTo>
                    <a:pt x="576" y="564"/>
                  </a:lnTo>
                  <a:lnTo>
                    <a:pt x="576" y="564"/>
                  </a:lnTo>
                  <a:lnTo>
                    <a:pt x="576" y="566"/>
                  </a:lnTo>
                  <a:lnTo>
                    <a:pt x="574" y="567"/>
                  </a:lnTo>
                  <a:lnTo>
                    <a:pt x="574" y="567"/>
                  </a:lnTo>
                  <a:lnTo>
                    <a:pt x="572" y="569"/>
                  </a:lnTo>
                  <a:lnTo>
                    <a:pt x="572" y="569"/>
                  </a:lnTo>
                  <a:lnTo>
                    <a:pt x="570" y="571"/>
                  </a:lnTo>
                  <a:lnTo>
                    <a:pt x="570" y="573"/>
                  </a:lnTo>
                  <a:lnTo>
                    <a:pt x="570" y="573"/>
                  </a:lnTo>
                  <a:lnTo>
                    <a:pt x="570" y="573"/>
                  </a:lnTo>
                  <a:lnTo>
                    <a:pt x="570" y="573"/>
                  </a:lnTo>
                  <a:lnTo>
                    <a:pt x="570" y="575"/>
                  </a:lnTo>
                  <a:lnTo>
                    <a:pt x="570" y="575"/>
                  </a:lnTo>
                  <a:lnTo>
                    <a:pt x="570" y="577"/>
                  </a:lnTo>
                  <a:lnTo>
                    <a:pt x="572" y="578"/>
                  </a:lnTo>
                  <a:lnTo>
                    <a:pt x="572" y="580"/>
                  </a:lnTo>
                  <a:lnTo>
                    <a:pt x="572" y="580"/>
                  </a:lnTo>
                  <a:lnTo>
                    <a:pt x="570" y="582"/>
                  </a:lnTo>
                  <a:lnTo>
                    <a:pt x="570" y="582"/>
                  </a:lnTo>
                  <a:lnTo>
                    <a:pt x="570" y="584"/>
                  </a:lnTo>
                  <a:lnTo>
                    <a:pt x="570" y="584"/>
                  </a:lnTo>
                  <a:lnTo>
                    <a:pt x="570" y="584"/>
                  </a:lnTo>
                  <a:lnTo>
                    <a:pt x="572" y="586"/>
                  </a:lnTo>
                  <a:lnTo>
                    <a:pt x="572" y="586"/>
                  </a:lnTo>
                  <a:lnTo>
                    <a:pt x="572" y="586"/>
                  </a:lnTo>
                  <a:lnTo>
                    <a:pt x="568" y="586"/>
                  </a:lnTo>
                  <a:lnTo>
                    <a:pt x="568" y="586"/>
                  </a:lnTo>
                  <a:lnTo>
                    <a:pt x="568" y="586"/>
                  </a:lnTo>
                  <a:lnTo>
                    <a:pt x="568" y="586"/>
                  </a:lnTo>
                  <a:lnTo>
                    <a:pt x="567" y="586"/>
                  </a:lnTo>
                  <a:lnTo>
                    <a:pt x="567" y="586"/>
                  </a:lnTo>
                  <a:lnTo>
                    <a:pt x="565" y="587"/>
                  </a:lnTo>
                  <a:lnTo>
                    <a:pt x="565" y="587"/>
                  </a:lnTo>
                  <a:lnTo>
                    <a:pt x="563" y="587"/>
                  </a:lnTo>
                  <a:lnTo>
                    <a:pt x="563" y="587"/>
                  </a:lnTo>
                  <a:lnTo>
                    <a:pt x="563" y="587"/>
                  </a:lnTo>
                  <a:lnTo>
                    <a:pt x="563" y="587"/>
                  </a:lnTo>
                  <a:lnTo>
                    <a:pt x="563" y="589"/>
                  </a:lnTo>
                  <a:lnTo>
                    <a:pt x="568" y="593"/>
                  </a:lnTo>
                  <a:lnTo>
                    <a:pt x="568" y="593"/>
                  </a:lnTo>
                  <a:lnTo>
                    <a:pt x="570" y="595"/>
                  </a:lnTo>
                  <a:lnTo>
                    <a:pt x="572" y="595"/>
                  </a:lnTo>
                  <a:lnTo>
                    <a:pt x="572" y="595"/>
                  </a:lnTo>
                  <a:lnTo>
                    <a:pt x="574" y="593"/>
                  </a:lnTo>
                  <a:lnTo>
                    <a:pt x="574" y="595"/>
                  </a:lnTo>
                  <a:lnTo>
                    <a:pt x="576" y="596"/>
                  </a:lnTo>
                  <a:lnTo>
                    <a:pt x="576" y="596"/>
                  </a:lnTo>
                  <a:lnTo>
                    <a:pt x="576" y="598"/>
                  </a:lnTo>
                  <a:lnTo>
                    <a:pt x="576" y="598"/>
                  </a:lnTo>
                  <a:lnTo>
                    <a:pt x="581" y="600"/>
                  </a:lnTo>
                  <a:lnTo>
                    <a:pt x="581" y="600"/>
                  </a:lnTo>
                  <a:lnTo>
                    <a:pt x="585" y="600"/>
                  </a:lnTo>
                  <a:lnTo>
                    <a:pt x="585" y="600"/>
                  </a:lnTo>
                  <a:lnTo>
                    <a:pt x="586" y="600"/>
                  </a:lnTo>
                  <a:lnTo>
                    <a:pt x="586" y="600"/>
                  </a:lnTo>
                  <a:lnTo>
                    <a:pt x="590" y="602"/>
                  </a:lnTo>
                  <a:lnTo>
                    <a:pt x="592" y="602"/>
                  </a:lnTo>
                  <a:lnTo>
                    <a:pt x="592" y="602"/>
                  </a:lnTo>
                  <a:lnTo>
                    <a:pt x="597" y="598"/>
                  </a:lnTo>
                  <a:lnTo>
                    <a:pt x="599" y="598"/>
                  </a:lnTo>
                  <a:lnTo>
                    <a:pt x="599" y="598"/>
                  </a:lnTo>
                  <a:lnTo>
                    <a:pt x="601" y="598"/>
                  </a:lnTo>
                  <a:lnTo>
                    <a:pt x="601" y="596"/>
                  </a:lnTo>
                  <a:lnTo>
                    <a:pt x="603" y="596"/>
                  </a:lnTo>
                  <a:lnTo>
                    <a:pt x="603" y="595"/>
                  </a:lnTo>
                  <a:lnTo>
                    <a:pt x="603" y="595"/>
                  </a:lnTo>
                  <a:lnTo>
                    <a:pt x="606" y="593"/>
                  </a:lnTo>
                  <a:lnTo>
                    <a:pt x="606" y="593"/>
                  </a:lnTo>
                  <a:lnTo>
                    <a:pt x="608" y="591"/>
                  </a:lnTo>
                  <a:lnTo>
                    <a:pt x="608" y="591"/>
                  </a:lnTo>
                  <a:lnTo>
                    <a:pt x="608" y="591"/>
                  </a:lnTo>
                  <a:lnTo>
                    <a:pt x="608" y="591"/>
                  </a:lnTo>
                  <a:lnTo>
                    <a:pt x="608" y="591"/>
                  </a:lnTo>
                  <a:lnTo>
                    <a:pt x="608" y="591"/>
                  </a:lnTo>
                  <a:lnTo>
                    <a:pt x="608" y="591"/>
                  </a:lnTo>
                  <a:lnTo>
                    <a:pt x="610" y="591"/>
                  </a:lnTo>
                  <a:lnTo>
                    <a:pt x="610" y="591"/>
                  </a:lnTo>
                  <a:lnTo>
                    <a:pt x="612" y="591"/>
                  </a:lnTo>
                  <a:lnTo>
                    <a:pt x="612" y="589"/>
                  </a:lnTo>
                  <a:lnTo>
                    <a:pt x="614" y="584"/>
                  </a:lnTo>
                  <a:lnTo>
                    <a:pt x="615" y="582"/>
                  </a:lnTo>
                  <a:lnTo>
                    <a:pt x="615" y="580"/>
                  </a:lnTo>
                  <a:lnTo>
                    <a:pt x="615" y="580"/>
                  </a:lnTo>
                  <a:lnTo>
                    <a:pt x="617" y="577"/>
                  </a:lnTo>
                  <a:lnTo>
                    <a:pt x="617" y="577"/>
                  </a:lnTo>
                  <a:lnTo>
                    <a:pt x="617" y="577"/>
                  </a:lnTo>
                  <a:lnTo>
                    <a:pt x="617" y="578"/>
                  </a:lnTo>
                  <a:lnTo>
                    <a:pt x="617" y="578"/>
                  </a:lnTo>
                  <a:lnTo>
                    <a:pt x="619" y="577"/>
                  </a:lnTo>
                  <a:lnTo>
                    <a:pt x="621" y="577"/>
                  </a:lnTo>
                  <a:lnTo>
                    <a:pt x="624" y="575"/>
                  </a:lnTo>
                  <a:lnTo>
                    <a:pt x="626" y="575"/>
                  </a:lnTo>
                  <a:lnTo>
                    <a:pt x="630" y="571"/>
                  </a:lnTo>
                  <a:lnTo>
                    <a:pt x="632" y="571"/>
                  </a:lnTo>
                  <a:lnTo>
                    <a:pt x="635" y="571"/>
                  </a:lnTo>
                  <a:lnTo>
                    <a:pt x="637" y="571"/>
                  </a:lnTo>
                  <a:lnTo>
                    <a:pt x="637" y="571"/>
                  </a:lnTo>
                  <a:lnTo>
                    <a:pt x="639" y="571"/>
                  </a:lnTo>
                  <a:lnTo>
                    <a:pt x="639" y="571"/>
                  </a:lnTo>
                  <a:lnTo>
                    <a:pt x="641" y="571"/>
                  </a:lnTo>
                  <a:lnTo>
                    <a:pt x="641" y="571"/>
                  </a:lnTo>
                  <a:lnTo>
                    <a:pt x="641" y="569"/>
                  </a:lnTo>
                  <a:lnTo>
                    <a:pt x="641" y="569"/>
                  </a:lnTo>
                  <a:lnTo>
                    <a:pt x="642" y="569"/>
                  </a:lnTo>
                  <a:lnTo>
                    <a:pt x="644" y="569"/>
                  </a:lnTo>
                  <a:lnTo>
                    <a:pt x="644" y="569"/>
                  </a:lnTo>
                  <a:lnTo>
                    <a:pt x="646" y="571"/>
                  </a:lnTo>
                  <a:lnTo>
                    <a:pt x="646" y="571"/>
                  </a:lnTo>
                  <a:lnTo>
                    <a:pt x="646" y="573"/>
                  </a:lnTo>
                  <a:lnTo>
                    <a:pt x="648" y="573"/>
                  </a:lnTo>
                  <a:lnTo>
                    <a:pt x="650" y="571"/>
                  </a:lnTo>
                  <a:lnTo>
                    <a:pt x="651" y="567"/>
                  </a:lnTo>
                  <a:lnTo>
                    <a:pt x="651" y="566"/>
                  </a:lnTo>
                  <a:lnTo>
                    <a:pt x="653" y="566"/>
                  </a:lnTo>
                  <a:lnTo>
                    <a:pt x="655" y="564"/>
                  </a:lnTo>
                  <a:lnTo>
                    <a:pt x="657" y="564"/>
                  </a:lnTo>
                  <a:lnTo>
                    <a:pt x="657" y="562"/>
                  </a:lnTo>
                  <a:lnTo>
                    <a:pt x="659" y="560"/>
                  </a:lnTo>
                  <a:lnTo>
                    <a:pt x="659" y="562"/>
                  </a:lnTo>
                  <a:lnTo>
                    <a:pt x="659" y="560"/>
                  </a:lnTo>
                  <a:lnTo>
                    <a:pt x="660" y="560"/>
                  </a:lnTo>
                  <a:lnTo>
                    <a:pt x="660" y="560"/>
                  </a:lnTo>
                  <a:lnTo>
                    <a:pt x="662" y="562"/>
                  </a:lnTo>
                  <a:lnTo>
                    <a:pt x="662" y="560"/>
                  </a:lnTo>
                  <a:lnTo>
                    <a:pt x="662" y="558"/>
                  </a:lnTo>
                  <a:lnTo>
                    <a:pt x="662" y="558"/>
                  </a:lnTo>
                  <a:lnTo>
                    <a:pt x="664" y="558"/>
                  </a:lnTo>
                  <a:lnTo>
                    <a:pt x="666" y="558"/>
                  </a:lnTo>
                  <a:lnTo>
                    <a:pt x="666" y="558"/>
                  </a:lnTo>
                  <a:lnTo>
                    <a:pt x="666" y="558"/>
                  </a:lnTo>
                  <a:lnTo>
                    <a:pt x="664" y="557"/>
                  </a:lnTo>
                  <a:lnTo>
                    <a:pt x="664" y="557"/>
                  </a:lnTo>
                  <a:lnTo>
                    <a:pt x="664" y="557"/>
                  </a:lnTo>
                  <a:lnTo>
                    <a:pt x="664" y="555"/>
                  </a:lnTo>
                  <a:lnTo>
                    <a:pt x="664" y="555"/>
                  </a:lnTo>
                  <a:lnTo>
                    <a:pt x="664" y="553"/>
                  </a:lnTo>
                  <a:lnTo>
                    <a:pt x="666" y="553"/>
                  </a:lnTo>
                  <a:lnTo>
                    <a:pt x="668" y="551"/>
                  </a:lnTo>
                  <a:lnTo>
                    <a:pt x="669" y="549"/>
                  </a:lnTo>
                  <a:lnTo>
                    <a:pt x="671" y="549"/>
                  </a:lnTo>
                  <a:lnTo>
                    <a:pt x="673" y="549"/>
                  </a:lnTo>
                  <a:lnTo>
                    <a:pt x="677" y="549"/>
                  </a:lnTo>
                  <a:lnTo>
                    <a:pt x="680" y="551"/>
                  </a:lnTo>
                  <a:lnTo>
                    <a:pt x="682" y="553"/>
                  </a:lnTo>
                  <a:lnTo>
                    <a:pt x="684" y="555"/>
                  </a:lnTo>
                  <a:lnTo>
                    <a:pt x="686" y="557"/>
                  </a:lnTo>
                  <a:lnTo>
                    <a:pt x="686" y="557"/>
                  </a:lnTo>
                  <a:lnTo>
                    <a:pt x="686" y="558"/>
                  </a:lnTo>
                  <a:lnTo>
                    <a:pt x="688" y="558"/>
                  </a:lnTo>
                  <a:lnTo>
                    <a:pt x="689" y="558"/>
                  </a:lnTo>
                  <a:lnTo>
                    <a:pt x="695" y="558"/>
                  </a:lnTo>
                  <a:lnTo>
                    <a:pt x="695" y="558"/>
                  </a:lnTo>
                  <a:lnTo>
                    <a:pt x="695" y="557"/>
                  </a:lnTo>
                  <a:lnTo>
                    <a:pt x="697" y="555"/>
                  </a:lnTo>
                  <a:lnTo>
                    <a:pt x="698" y="555"/>
                  </a:lnTo>
                  <a:lnTo>
                    <a:pt x="698" y="555"/>
                  </a:lnTo>
                  <a:lnTo>
                    <a:pt x="702" y="557"/>
                  </a:lnTo>
                  <a:lnTo>
                    <a:pt x="706" y="558"/>
                  </a:lnTo>
                  <a:lnTo>
                    <a:pt x="707" y="558"/>
                  </a:lnTo>
                  <a:lnTo>
                    <a:pt x="707" y="557"/>
                  </a:lnTo>
                  <a:lnTo>
                    <a:pt x="707" y="557"/>
                  </a:lnTo>
                  <a:lnTo>
                    <a:pt x="707" y="555"/>
                  </a:lnTo>
                  <a:lnTo>
                    <a:pt x="707" y="555"/>
                  </a:lnTo>
                  <a:lnTo>
                    <a:pt x="707" y="555"/>
                  </a:lnTo>
                  <a:lnTo>
                    <a:pt x="713" y="555"/>
                  </a:lnTo>
                  <a:lnTo>
                    <a:pt x="716" y="553"/>
                  </a:lnTo>
                  <a:lnTo>
                    <a:pt x="716" y="553"/>
                  </a:lnTo>
                  <a:lnTo>
                    <a:pt x="716" y="551"/>
                  </a:lnTo>
                  <a:lnTo>
                    <a:pt x="716" y="551"/>
                  </a:lnTo>
                  <a:lnTo>
                    <a:pt x="715" y="549"/>
                  </a:lnTo>
                  <a:lnTo>
                    <a:pt x="715" y="548"/>
                  </a:lnTo>
                  <a:lnTo>
                    <a:pt x="715" y="546"/>
                  </a:lnTo>
                  <a:lnTo>
                    <a:pt x="715" y="542"/>
                  </a:lnTo>
                  <a:lnTo>
                    <a:pt x="716" y="540"/>
                  </a:lnTo>
                  <a:lnTo>
                    <a:pt x="716" y="539"/>
                  </a:lnTo>
                  <a:lnTo>
                    <a:pt x="716" y="539"/>
                  </a:lnTo>
                  <a:lnTo>
                    <a:pt x="716" y="539"/>
                  </a:lnTo>
                  <a:lnTo>
                    <a:pt x="718" y="539"/>
                  </a:lnTo>
                  <a:lnTo>
                    <a:pt x="718" y="537"/>
                  </a:lnTo>
                  <a:lnTo>
                    <a:pt x="720" y="537"/>
                  </a:lnTo>
                  <a:lnTo>
                    <a:pt x="718" y="537"/>
                  </a:lnTo>
                  <a:lnTo>
                    <a:pt x="718" y="537"/>
                  </a:lnTo>
                  <a:lnTo>
                    <a:pt x="718" y="537"/>
                  </a:lnTo>
                  <a:lnTo>
                    <a:pt x="718" y="535"/>
                  </a:lnTo>
                  <a:lnTo>
                    <a:pt x="720" y="533"/>
                  </a:lnTo>
                  <a:lnTo>
                    <a:pt x="720" y="533"/>
                  </a:lnTo>
                  <a:lnTo>
                    <a:pt x="722" y="533"/>
                  </a:lnTo>
                  <a:lnTo>
                    <a:pt x="724" y="535"/>
                  </a:lnTo>
                  <a:lnTo>
                    <a:pt x="724" y="535"/>
                  </a:lnTo>
                  <a:lnTo>
                    <a:pt x="724" y="535"/>
                  </a:lnTo>
                  <a:lnTo>
                    <a:pt x="725" y="535"/>
                  </a:lnTo>
                  <a:lnTo>
                    <a:pt x="725" y="533"/>
                  </a:lnTo>
                  <a:lnTo>
                    <a:pt x="725" y="531"/>
                  </a:lnTo>
                  <a:lnTo>
                    <a:pt x="725" y="530"/>
                  </a:lnTo>
                  <a:lnTo>
                    <a:pt x="724" y="528"/>
                  </a:lnTo>
                  <a:lnTo>
                    <a:pt x="724" y="528"/>
                  </a:lnTo>
                  <a:lnTo>
                    <a:pt x="722" y="528"/>
                  </a:lnTo>
                  <a:lnTo>
                    <a:pt x="722" y="530"/>
                  </a:lnTo>
                  <a:lnTo>
                    <a:pt x="722" y="530"/>
                  </a:lnTo>
                  <a:lnTo>
                    <a:pt x="720" y="528"/>
                  </a:lnTo>
                  <a:lnTo>
                    <a:pt x="718" y="528"/>
                  </a:lnTo>
                  <a:lnTo>
                    <a:pt x="718" y="526"/>
                  </a:lnTo>
                  <a:lnTo>
                    <a:pt x="715" y="528"/>
                  </a:lnTo>
                  <a:lnTo>
                    <a:pt x="715" y="528"/>
                  </a:lnTo>
                  <a:lnTo>
                    <a:pt x="713" y="526"/>
                  </a:lnTo>
                  <a:lnTo>
                    <a:pt x="711" y="526"/>
                  </a:lnTo>
                  <a:lnTo>
                    <a:pt x="711" y="526"/>
                  </a:lnTo>
                  <a:lnTo>
                    <a:pt x="711" y="526"/>
                  </a:lnTo>
                  <a:lnTo>
                    <a:pt x="709" y="528"/>
                  </a:lnTo>
                  <a:lnTo>
                    <a:pt x="709" y="528"/>
                  </a:lnTo>
                  <a:lnTo>
                    <a:pt x="709" y="526"/>
                  </a:lnTo>
                  <a:lnTo>
                    <a:pt x="709" y="524"/>
                  </a:lnTo>
                  <a:lnTo>
                    <a:pt x="709" y="524"/>
                  </a:lnTo>
                  <a:lnTo>
                    <a:pt x="707" y="526"/>
                  </a:lnTo>
                  <a:lnTo>
                    <a:pt x="707" y="526"/>
                  </a:lnTo>
                  <a:lnTo>
                    <a:pt x="702" y="526"/>
                  </a:lnTo>
                  <a:lnTo>
                    <a:pt x="700" y="526"/>
                  </a:lnTo>
                  <a:lnTo>
                    <a:pt x="698" y="528"/>
                  </a:lnTo>
                  <a:lnTo>
                    <a:pt x="698" y="528"/>
                  </a:lnTo>
                  <a:lnTo>
                    <a:pt x="698" y="528"/>
                  </a:lnTo>
                  <a:lnTo>
                    <a:pt x="697" y="530"/>
                  </a:lnTo>
                  <a:lnTo>
                    <a:pt x="695" y="533"/>
                  </a:lnTo>
                  <a:lnTo>
                    <a:pt x="693" y="533"/>
                  </a:lnTo>
                  <a:lnTo>
                    <a:pt x="691" y="531"/>
                  </a:lnTo>
                  <a:lnTo>
                    <a:pt x="688" y="530"/>
                  </a:lnTo>
                  <a:lnTo>
                    <a:pt x="688" y="530"/>
                  </a:lnTo>
                  <a:lnTo>
                    <a:pt x="688" y="528"/>
                  </a:lnTo>
                  <a:lnTo>
                    <a:pt x="688" y="528"/>
                  </a:lnTo>
                  <a:lnTo>
                    <a:pt x="688" y="526"/>
                  </a:lnTo>
                  <a:lnTo>
                    <a:pt x="688" y="526"/>
                  </a:lnTo>
                  <a:lnTo>
                    <a:pt x="686" y="524"/>
                  </a:lnTo>
                  <a:lnTo>
                    <a:pt x="686" y="526"/>
                  </a:lnTo>
                  <a:lnTo>
                    <a:pt x="684" y="526"/>
                  </a:lnTo>
                  <a:lnTo>
                    <a:pt x="684" y="528"/>
                  </a:lnTo>
                  <a:lnTo>
                    <a:pt x="684" y="530"/>
                  </a:lnTo>
                  <a:lnTo>
                    <a:pt x="684" y="530"/>
                  </a:lnTo>
                  <a:lnTo>
                    <a:pt x="682" y="531"/>
                  </a:lnTo>
                  <a:lnTo>
                    <a:pt x="682" y="531"/>
                  </a:lnTo>
                  <a:lnTo>
                    <a:pt x="682" y="531"/>
                  </a:lnTo>
                  <a:lnTo>
                    <a:pt x="682" y="531"/>
                  </a:lnTo>
                  <a:lnTo>
                    <a:pt x="682" y="531"/>
                  </a:lnTo>
                  <a:lnTo>
                    <a:pt x="682" y="533"/>
                  </a:lnTo>
                  <a:lnTo>
                    <a:pt x="680" y="535"/>
                  </a:lnTo>
                  <a:lnTo>
                    <a:pt x="679" y="535"/>
                  </a:lnTo>
                  <a:lnTo>
                    <a:pt x="669" y="537"/>
                  </a:lnTo>
                  <a:lnTo>
                    <a:pt x="668" y="537"/>
                  </a:lnTo>
                  <a:lnTo>
                    <a:pt x="660" y="531"/>
                  </a:lnTo>
                  <a:lnTo>
                    <a:pt x="646" y="511"/>
                  </a:lnTo>
                  <a:lnTo>
                    <a:pt x="642" y="502"/>
                  </a:lnTo>
                  <a:lnTo>
                    <a:pt x="639" y="495"/>
                  </a:lnTo>
                  <a:lnTo>
                    <a:pt x="639" y="493"/>
                  </a:lnTo>
                  <a:lnTo>
                    <a:pt x="639" y="493"/>
                  </a:lnTo>
                  <a:lnTo>
                    <a:pt x="639" y="492"/>
                  </a:lnTo>
                  <a:lnTo>
                    <a:pt x="637" y="484"/>
                  </a:lnTo>
                  <a:lnTo>
                    <a:pt x="635" y="483"/>
                  </a:lnTo>
                  <a:lnTo>
                    <a:pt x="635" y="481"/>
                  </a:lnTo>
                  <a:lnTo>
                    <a:pt x="635" y="477"/>
                  </a:lnTo>
                  <a:lnTo>
                    <a:pt x="635" y="475"/>
                  </a:lnTo>
                  <a:lnTo>
                    <a:pt x="635" y="475"/>
                  </a:lnTo>
                  <a:lnTo>
                    <a:pt x="635" y="474"/>
                  </a:lnTo>
                  <a:lnTo>
                    <a:pt x="635" y="474"/>
                  </a:lnTo>
                  <a:lnTo>
                    <a:pt x="635" y="472"/>
                  </a:lnTo>
                  <a:lnTo>
                    <a:pt x="637" y="472"/>
                  </a:lnTo>
                  <a:lnTo>
                    <a:pt x="639" y="472"/>
                  </a:lnTo>
                  <a:lnTo>
                    <a:pt x="639" y="470"/>
                  </a:lnTo>
                  <a:lnTo>
                    <a:pt x="639" y="470"/>
                  </a:lnTo>
                  <a:lnTo>
                    <a:pt x="639" y="468"/>
                  </a:lnTo>
                  <a:lnTo>
                    <a:pt x="639" y="468"/>
                  </a:lnTo>
                  <a:lnTo>
                    <a:pt x="639" y="468"/>
                  </a:lnTo>
                  <a:lnTo>
                    <a:pt x="639" y="470"/>
                  </a:lnTo>
                  <a:lnTo>
                    <a:pt x="641" y="470"/>
                  </a:lnTo>
                  <a:lnTo>
                    <a:pt x="641" y="470"/>
                  </a:lnTo>
                  <a:lnTo>
                    <a:pt x="641" y="470"/>
                  </a:lnTo>
                  <a:lnTo>
                    <a:pt x="646" y="468"/>
                  </a:lnTo>
                  <a:lnTo>
                    <a:pt x="648" y="468"/>
                  </a:lnTo>
                  <a:lnTo>
                    <a:pt x="650" y="466"/>
                  </a:lnTo>
                  <a:lnTo>
                    <a:pt x="650" y="466"/>
                  </a:lnTo>
                  <a:lnTo>
                    <a:pt x="653" y="461"/>
                  </a:lnTo>
                  <a:lnTo>
                    <a:pt x="655" y="459"/>
                  </a:lnTo>
                  <a:lnTo>
                    <a:pt x="655" y="459"/>
                  </a:lnTo>
                  <a:lnTo>
                    <a:pt x="655" y="457"/>
                  </a:lnTo>
                  <a:lnTo>
                    <a:pt x="655" y="457"/>
                  </a:lnTo>
                  <a:lnTo>
                    <a:pt x="655" y="456"/>
                  </a:lnTo>
                  <a:lnTo>
                    <a:pt x="655" y="456"/>
                  </a:lnTo>
                  <a:lnTo>
                    <a:pt x="653" y="454"/>
                  </a:lnTo>
                  <a:lnTo>
                    <a:pt x="653" y="454"/>
                  </a:lnTo>
                  <a:lnTo>
                    <a:pt x="653" y="452"/>
                  </a:lnTo>
                  <a:lnTo>
                    <a:pt x="653" y="450"/>
                  </a:lnTo>
                  <a:lnTo>
                    <a:pt x="653" y="452"/>
                  </a:lnTo>
                  <a:lnTo>
                    <a:pt x="655" y="452"/>
                  </a:lnTo>
                  <a:lnTo>
                    <a:pt x="655" y="454"/>
                  </a:lnTo>
                  <a:lnTo>
                    <a:pt x="655" y="454"/>
                  </a:lnTo>
                  <a:lnTo>
                    <a:pt x="657" y="456"/>
                  </a:lnTo>
                  <a:lnTo>
                    <a:pt x="657" y="456"/>
                  </a:lnTo>
                  <a:lnTo>
                    <a:pt x="657" y="456"/>
                  </a:lnTo>
                  <a:lnTo>
                    <a:pt x="659" y="456"/>
                  </a:lnTo>
                  <a:lnTo>
                    <a:pt x="659" y="456"/>
                  </a:lnTo>
                  <a:lnTo>
                    <a:pt x="657" y="459"/>
                  </a:lnTo>
                  <a:lnTo>
                    <a:pt x="657" y="461"/>
                  </a:lnTo>
                  <a:lnTo>
                    <a:pt x="657" y="463"/>
                  </a:lnTo>
                  <a:lnTo>
                    <a:pt x="659" y="463"/>
                  </a:lnTo>
                  <a:lnTo>
                    <a:pt x="660" y="463"/>
                  </a:lnTo>
                  <a:lnTo>
                    <a:pt x="660" y="463"/>
                  </a:lnTo>
                  <a:lnTo>
                    <a:pt x="662" y="461"/>
                  </a:lnTo>
                  <a:lnTo>
                    <a:pt x="662" y="463"/>
                  </a:lnTo>
                  <a:lnTo>
                    <a:pt x="660" y="465"/>
                  </a:lnTo>
                  <a:lnTo>
                    <a:pt x="659" y="466"/>
                  </a:lnTo>
                  <a:lnTo>
                    <a:pt x="657" y="468"/>
                  </a:lnTo>
                  <a:lnTo>
                    <a:pt x="657" y="470"/>
                  </a:lnTo>
                  <a:lnTo>
                    <a:pt x="655" y="472"/>
                  </a:lnTo>
                  <a:lnTo>
                    <a:pt x="655" y="474"/>
                  </a:lnTo>
                  <a:lnTo>
                    <a:pt x="651" y="475"/>
                  </a:lnTo>
                  <a:lnTo>
                    <a:pt x="646" y="477"/>
                  </a:lnTo>
                  <a:lnTo>
                    <a:pt x="646" y="477"/>
                  </a:lnTo>
                  <a:lnTo>
                    <a:pt x="646" y="477"/>
                  </a:lnTo>
                  <a:lnTo>
                    <a:pt x="646" y="479"/>
                  </a:lnTo>
                  <a:lnTo>
                    <a:pt x="644" y="481"/>
                  </a:lnTo>
                  <a:lnTo>
                    <a:pt x="644" y="481"/>
                  </a:lnTo>
                  <a:lnTo>
                    <a:pt x="644" y="483"/>
                  </a:lnTo>
                  <a:lnTo>
                    <a:pt x="646" y="481"/>
                  </a:lnTo>
                  <a:lnTo>
                    <a:pt x="648" y="481"/>
                  </a:lnTo>
                  <a:lnTo>
                    <a:pt x="650" y="479"/>
                  </a:lnTo>
                  <a:lnTo>
                    <a:pt x="650" y="479"/>
                  </a:lnTo>
                  <a:lnTo>
                    <a:pt x="653" y="477"/>
                  </a:lnTo>
                  <a:lnTo>
                    <a:pt x="653" y="477"/>
                  </a:lnTo>
                  <a:lnTo>
                    <a:pt x="655" y="475"/>
                  </a:lnTo>
                  <a:lnTo>
                    <a:pt x="657" y="470"/>
                  </a:lnTo>
                  <a:lnTo>
                    <a:pt x="659" y="468"/>
                  </a:lnTo>
                  <a:lnTo>
                    <a:pt x="659" y="468"/>
                  </a:lnTo>
                  <a:lnTo>
                    <a:pt x="664" y="461"/>
                  </a:lnTo>
                  <a:lnTo>
                    <a:pt x="664" y="459"/>
                  </a:lnTo>
                  <a:lnTo>
                    <a:pt x="666" y="459"/>
                  </a:lnTo>
                  <a:lnTo>
                    <a:pt x="666" y="457"/>
                  </a:lnTo>
                  <a:lnTo>
                    <a:pt x="668" y="456"/>
                  </a:lnTo>
                  <a:lnTo>
                    <a:pt x="669" y="456"/>
                  </a:lnTo>
                  <a:lnTo>
                    <a:pt x="669" y="454"/>
                  </a:lnTo>
                  <a:lnTo>
                    <a:pt x="675" y="452"/>
                  </a:lnTo>
                  <a:lnTo>
                    <a:pt x="677" y="450"/>
                  </a:lnTo>
                  <a:lnTo>
                    <a:pt x="682" y="445"/>
                  </a:lnTo>
                  <a:lnTo>
                    <a:pt x="682" y="443"/>
                  </a:lnTo>
                  <a:lnTo>
                    <a:pt x="686" y="443"/>
                  </a:lnTo>
                  <a:lnTo>
                    <a:pt x="689" y="439"/>
                  </a:lnTo>
                  <a:lnTo>
                    <a:pt x="691" y="439"/>
                  </a:lnTo>
                  <a:lnTo>
                    <a:pt x="697" y="439"/>
                  </a:lnTo>
                  <a:lnTo>
                    <a:pt x="700" y="439"/>
                  </a:lnTo>
                  <a:lnTo>
                    <a:pt x="704" y="439"/>
                  </a:lnTo>
                  <a:lnTo>
                    <a:pt x="704" y="439"/>
                  </a:lnTo>
                  <a:lnTo>
                    <a:pt x="706" y="439"/>
                  </a:lnTo>
                  <a:lnTo>
                    <a:pt x="706" y="439"/>
                  </a:lnTo>
                  <a:lnTo>
                    <a:pt x="706" y="439"/>
                  </a:lnTo>
                  <a:lnTo>
                    <a:pt x="706" y="441"/>
                  </a:lnTo>
                  <a:lnTo>
                    <a:pt x="706" y="441"/>
                  </a:lnTo>
                  <a:lnTo>
                    <a:pt x="707" y="441"/>
                  </a:lnTo>
                  <a:lnTo>
                    <a:pt x="707" y="441"/>
                  </a:lnTo>
                  <a:lnTo>
                    <a:pt x="707" y="443"/>
                  </a:lnTo>
                  <a:lnTo>
                    <a:pt x="706" y="443"/>
                  </a:lnTo>
                  <a:lnTo>
                    <a:pt x="707" y="443"/>
                  </a:lnTo>
                  <a:lnTo>
                    <a:pt x="707" y="443"/>
                  </a:lnTo>
                  <a:lnTo>
                    <a:pt x="707" y="443"/>
                  </a:lnTo>
                  <a:lnTo>
                    <a:pt x="707" y="443"/>
                  </a:lnTo>
                  <a:lnTo>
                    <a:pt x="707" y="441"/>
                  </a:lnTo>
                  <a:lnTo>
                    <a:pt x="707" y="443"/>
                  </a:lnTo>
                  <a:lnTo>
                    <a:pt x="707" y="443"/>
                  </a:lnTo>
                  <a:lnTo>
                    <a:pt x="707" y="443"/>
                  </a:lnTo>
                  <a:lnTo>
                    <a:pt x="709" y="441"/>
                  </a:lnTo>
                  <a:lnTo>
                    <a:pt x="709" y="439"/>
                  </a:lnTo>
                  <a:lnTo>
                    <a:pt x="713" y="436"/>
                  </a:lnTo>
                  <a:lnTo>
                    <a:pt x="715" y="436"/>
                  </a:lnTo>
                  <a:lnTo>
                    <a:pt x="716" y="434"/>
                  </a:lnTo>
                  <a:lnTo>
                    <a:pt x="718" y="434"/>
                  </a:lnTo>
                  <a:lnTo>
                    <a:pt x="720" y="432"/>
                  </a:lnTo>
                  <a:lnTo>
                    <a:pt x="724" y="432"/>
                  </a:lnTo>
                  <a:lnTo>
                    <a:pt x="724" y="432"/>
                  </a:lnTo>
                  <a:lnTo>
                    <a:pt x="725" y="432"/>
                  </a:lnTo>
                  <a:lnTo>
                    <a:pt x="725" y="430"/>
                  </a:lnTo>
                  <a:lnTo>
                    <a:pt x="725" y="430"/>
                  </a:lnTo>
                  <a:lnTo>
                    <a:pt x="727" y="432"/>
                  </a:lnTo>
                  <a:lnTo>
                    <a:pt x="729" y="432"/>
                  </a:lnTo>
                  <a:lnTo>
                    <a:pt x="729" y="430"/>
                  </a:lnTo>
                  <a:lnTo>
                    <a:pt x="729" y="432"/>
                  </a:lnTo>
                  <a:lnTo>
                    <a:pt x="731" y="432"/>
                  </a:lnTo>
                  <a:lnTo>
                    <a:pt x="733" y="432"/>
                  </a:lnTo>
                  <a:lnTo>
                    <a:pt x="734" y="434"/>
                  </a:lnTo>
                  <a:lnTo>
                    <a:pt x="734" y="434"/>
                  </a:lnTo>
                  <a:lnTo>
                    <a:pt x="734" y="436"/>
                  </a:lnTo>
                  <a:lnTo>
                    <a:pt x="734" y="439"/>
                  </a:lnTo>
                  <a:lnTo>
                    <a:pt x="733" y="441"/>
                  </a:lnTo>
                  <a:lnTo>
                    <a:pt x="733" y="441"/>
                  </a:lnTo>
                  <a:lnTo>
                    <a:pt x="731" y="441"/>
                  </a:lnTo>
                  <a:lnTo>
                    <a:pt x="731" y="441"/>
                  </a:lnTo>
                  <a:lnTo>
                    <a:pt x="733" y="441"/>
                  </a:lnTo>
                  <a:lnTo>
                    <a:pt x="734" y="439"/>
                  </a:lnTo>
                  <a:lnTo>
                    <a:pt x="734" y="437"/>
                  </a:lnTo>
                  <a:lnTo>
                    <a:pt x="734" y="436"/>
                  </a:lnTo>
                  <a:lnTo>
                    <a:pt x="736" y="434"/>
                  </a:lnTo>
                  <a:lnTo>
                    <a:pt x="736" y="432"/>
                  </a:lnTo>
                  <a:lnTo>
                    <a:pt x="738" y="430"/>
                  </a:lnTo>
                  <a:lnTo>
                    <a:pt x="736" y="428"/>
                  </a:lnTo>
                  <a:lnTo>
                    <a:pt x="738" y="428"/>
                  </a:lnTo>
                  <a:lnTo>
                    <a:pt x="742" y="427"/>
                  </a:lnTo>
                  <a:lnTo>
                    <a:pt x="744" y="427"/>
                  </a:lnTo>
                  <a:lnTo>
                    <a:pt x="744" y="425"/>
                  </a:lnTo>
                  <a:lnTo>
                    <a:pt x="745" y="425"/>
                  </a:lnTo>
                  <a:lnTo>
                    <a:pt x="745" y="423"/>
                  </a:lnTo>
                  <a:lnTo>
                    <a:pt x="747" y="423"/>
                  </a:lnTo>
                  <a:lnTo>
                    <a:pt x="753" y="421"/>
                  </a:lnTo>
                  <a:lnTo>
                    <a:pt x="754" y="419"/>
                  </a:lnTo>
                  <a:lnTo>
                    <a:pt x="756" y="419"/>
                  </a:lnTo>
                  <a:lnTo>
                    <a:pt x="758" y="419"/>
                  </a:lnTo>
                  <a:lnTo>
                    <a:pt x="760" y="421"/>
                  </a:lnTo>
                  <a:lnTo>
                    <a:pt x="760" y="421"/>
                  </a:lnTo>
                  <a:lnTo>
                    <a:pt x="760" y="423"/>
                  </a:lnTo>
                  <a:lnTo>
                    <a:pt x="762" y="423"/>
                  </a:lnTo>
                  <a:lnTo>
                    <a:pt x="762" y="421"/>
                  </a:lnTo>
                  <a:lnTo>
                    <a:pt x="763" y="419"/>
                  </a:lnTo>
                  <a:lnTo>
                    <a:pt x="769" y="412"/>
                  </a:lnTo>
                  <a:lnTo>
                    <a:pt x="772" y="409"/>
                  </a:lnTo>
                  <a:lnTo>
                    <a:pt x="774" y="409"/>
                  </a:lnTo>
                  <a:lnTo>
                    <a:pt x="780" y="409"/>
                  </a:lnTo>
                  <a:lnTo>
                    <a:pt x="781" y="409"/>
                  </a:lnTo>
                  <a:lnTo>
                    <a:pt x="787" y="407"/>
                  </a:lnTo>
                  <a:lnTo>
                    <a:pt x="792" y="409"/>
                  </a:lnTo>
                  <a:lnTo>
                    <a:pt x="792" y="407"/>
                  </a:lnTo>
                  <a:lnTo>
                    <a:pt x="794" y="409"/>
                  </a:lnTo>
                  <a:lnTo>
                    <a:pt x="796" y="409"/>
                  </a:lnTo>
                  <a:lnTo>
                    <a:pt x="796" y="409"/>
                  </a:lnTo>
                  <a:lnTo>
                    <a:pt x="798" y="409"/>
                  </a:lnTo>
                  <a:lnTo>
                    <a:pt x="798" y="407"/>
                  </a:lnTo>
                  <a:lnTo>
                    <a:pt x="798" y="407"/>
                  </a:lnTo>
                  <a:lnTo>
                    <a:pt x="800" y="409"/>
                  </a:lnTo>
                  <a:lnTo>
                    <a:pt x="801" y="409"/>
                  </a:lnTo>
                  <a:lnTo>
                    <a:pt x="801" y="410"/>
                  </a:lnTo>
                  <a:lnTo>
                    <a:pt x="800" y="412"/>
                  </a:lnTo>
                  <a:lnTo>
                    <a:pt x="801" y="412"/>
                  </a:lnTo>
                  <a:lnTo>
                    <a:pt x="805" y="409"/>
                  </a:lnTo>
                  <a:lnTo>
                    <a:pt x="805" y="407"/>
                  </a:lnTo>
                  <a:lnTo>
                    <a:pt x="805" y="407"/>
                  </a:lnTo>
                  <a:lnTo>
                    <a:pt x="805" y="407"/>
                  </a:lnTo>
                  <a:lnTo>
                    <a:pt x="805" y="405"/>
                  </a:lnTo>
                  <a:lnTo>
                    <a:pt x="805" y="403"/>
                  </a:lnTo>
                  <a:lnTo>
                    <a:pt x="805" y="401"/>
                  </a:lnTo>
                  <a:lnTo>
                    <a:pt x="805" y="400"/>
                  </a:lnTo>
                  <a:lnTo>
                    <a:pt x="807" y="398"/>
                  </a:lnTo>
                  <a:lnTo>
                    <a:pt x="809" y="398"/>
                  </a:lnTo>
                  <a:lnTo>
                    <a:pt x="809" y="398"/>
                  </a:lnTo>
                  <a:lnTo>
                    <a:pt x="809" y="396"/>
                  </a:lnTo>
                  <a:lnTo>
                    <a:pt x="810" y="394"/>
                  </a:lnTo>
                  <a:lnTo>
                    <a:pt x="809" y="394"/>
                  </a:lnTo>
                  <a:lnTo>
                    <a:pt x="809" y="394"/>
                  </a:lnTo>
                  <a:lnTo>
                    <a:pt x="807" y="392"/>
                  </a:lnTo>
                  <a:lnTo>
                    <a:pt x="805" y="394"/>
                  </a:lnTo>
                  <a:lnTo>
                    <a:pt x="805" y="394"/>
                  </a:lnTo>
                  <a:lnTo>
                    <a:pt x="803" y="392"/>
                  </a:lnTo>
                  <a:lnTo>
                    <a:pt x="803" y="390"/>
                  </a:lnTo>
                  <a:lnTo>
                    <a:pt x="805" y="390"/>
                  </a:lnTo>
                  <a:lnTo>
                    <a:pt x="807" y="389"/>
                  </a:lnTo>
                  <a:lnTo>
                    <a:pt x="807" y="385"/>
                  </a:lnTo>
                  <a:lnTo>
                    <a:pt x="809" y="383"/>
                  </a:lnTo>
                  <a:lnTo>
                    <a:pt x="807" y="378"/>
                  </a:lnTo>
                  <a:lnTo>
                    <a:pt x="809" y="376"/>
                  </a:lnTo>
                  <a:lnTo>
                    <a:pt x="809" y="372"/>
                  </a:lnTo>
                  <a:lnTo>
                    <a:pt x="810" y="371"/>
                  </a:lnTo>
                  <a:lnTo>
                    <a:pt x="812" y="371"/>
                  </a:lnTo>
                  <a:lnTo>
                    <a:pt x="823" y="369"/>
                  </a:lnTo>
                  <a:lnTo>
                    <a:pt x="823" y="369"/>
                  </a:lnTo>
                  <a:lnTo>
                    <a:pt x="825" y="367"/>
                  </a:lnTo>
                  <a:lnTo>
                    <a:pt x="827" y="365"/>
                  </a:lnTo>
                  <a:lnTo>
                    <a:pt x="828" y="365"/>
                  </a:lnTo>
                  <a:lnTo>
                    <a:pt x="828" y="363"/>
                  </a:lnTo>
                  <a:lnTo>
                    <a:pt x="830" y="365"/>
                  </a:lnTo>
                  <a:lnTo>
                    <a:pt x="832" y="365"/>
                  </a:lnTo>
                  <a:lnTo>
                    <a:pt x="832" y="363"/>
                  </a:lnTo>
                  <a:lnTo>
                    <a:pt x="832" y="360"/>
                  </a:lnTo>
                  <a:lnTo>
                    <a:pt x="834" y="358"/>
                  </a:lnTo>
                  <a:lnTo>
                    <a:pt x="834" y="354"/>
                  </a:lnTo>
                  <a:lnTo>
                    <a:pt x="836" y="353"/>
                  </a:lnTo>
                  <a:lnTo>
                    <a:pt x="839" y="351"/>
                  </a:lnTo>
                  <a:lnTo>
                    <a:pt x="846" y="351"/>
                  </a:lnTo>
                  <a:lnTo>
                    <a:pt x="846" y="351"/>
                  </a:lnTo>
                  <a:lnTo>
                    <a:pt x="848" y="353"/>
                  </a:lnTo>
                  <a:lnTo>
                    <a:pt x="850" y="354"/>
                  </a:lnTo>
                  <a:lnTo>
                    <a:pt x="852" y="353"/>
                  </a:lnTo>
                  <a:lnTo>
                    <a:pt x="854" y="353"/>
                  </a:lnTo>
                  <a:lnTo>
                    <a:pt x="861" y="353"/>
                  </a:lnTo>
                  <a:lnTo>
                    <a:pt x="861" y="353"/>
                  </a:lnTo>
                  <a:lnTo>
                    <a:pt x="863" y="354"/>
                  </a:lnTo>
                  <a:lnTo>
                    <a:pt x="865" y="354"/>
                  </a:lnTo>
                  <a:lnTo>
                    <a:pt x="865" y="354"/>
                  </a:lnTo>
                  <a:lnTo>
                    <a:pt x="868" y="353"/>
                  </a:lnTo>
                  <a:lnTo>
                    <a:pt x="868" y="354"/>
                  </a:lnTo>
                  <a:lnTo>
                    <a:pt x="870" y="354"/>
                  </a:lnTo>
                  <a:lnTo>
                    <a:pt x="874" y="353"/>
                  </a:lnTo>
                  <a:lnTo>
                    <a:pt x="875" y="353"/>
                  </a:lnTo>
                  <a:lnTo>
                    <a:pt x="879" y="354"/>
                  </a:lnTo>
                  <a:lnTo>
                    <a:pt x="881" y="354"/>
                  </a:lnTo>
                  <a:lnTo>
                    <a:pt x="883" y="353"/>
                  </a:lnTo>
                  <a:lnTo>
                    <a:pt x="883" y="351"/>
                  </a:lnTo>
                  <a:lnTo>
                    <a:pt x="884" y="349"/>
                  </a:lnTo>
                  <a:lnTo>
                    <a:pt x="884" y="349"/>
                  </a:lnTo>
                  <a:lnTo>
                    <a:pt x="883" y="347"/>
                  </a:lnTo>
                  <a:lnTo>
                    <a:pt x="883" y="347"/>
                  </a:lnTo>
                  <a:lnTo>
                    <a:pt x="884" y="347"/>
                  </a:lnTo>
                  <a:lnTo>
                    <a:pt x="884" y="345"/>
                  </a:lnTo>
                  <a:lnTo>
                    <a:pt x="884" y="345"/>
                  </a:lnTo>
                  <a:lnTo>
                    <a:pt x="884" y="344"/>
                  </a:lnTo>
                  <a:lnTo>
                    <a:pt x="884" y="344"/>
                  </a:lnTo>
                  <a:lnTo>
                    <a:pt x="884" y="342"/>
                  </a:lnTo>
                  <a:lnTo>
                    <a:pt x="883" y="340"/>
                  </a:lnTo>
                  <a:lnTo>
                    <a:pt x="883" y="340"/>
                  </a:lnTo>
                  <a:lnTo>
                    <a:pt x="883" y="340"/>
                  </a:lnTo>
                  <a:lnTo>
                    <a:pt x="883" y="338"/>
                  </a:lnTo>
                  <a:lnTo>
                    <a:pt x="884" y="338"/>
                  </a:lnTo>
                  <a:lnTo>
                    <a:pt x="886" y="338"/>
                  </a:lnTo>
                  <a:lnTo>
                    <a:pt x="886" y="338"/>
                  </a:lnTo>
                  <a:lnTo>
                    <a:pt x="886" y="338"/>
                  </a:lnTo>
                  <a:lnTo>
                    <a:pt x="886" y="338"/>
                  </a:lnTo>
                  <a:lnTo>
                    <a:pt x="886" y="334"/>
                  </a:lnTo>
                  <a:lnTo>
                    <a:pt x="886" y="333"/>
                  </a:lnTo>
                  <a:lnTo>
                    <a:pt x="886" y="333"/>
                  </a:lnTo>
                  <a:lnTo>
                    <a:pt x="890" y="327"/>
                  </a:lnTo>
                  <a:lnTo>
                    <a:pt x="890" y="325"/>
                  </a:lnTo>
                  <a:lnTo>
                    <a:pt x="893" y="324"/>
                  </a:lnTo>
                  <a:lnTo>
                    <a:pt x="893" y="324"/>
                  </a:lnTo>
                  <a:lnTo>
                    <a:pt x="893" y="322"/>
                  </a:lnTo>
                  <a:lnTo>
                    <a:pt x="893" y="320"/>
                  </a:lnTo>
                  <a:lnTo>
                    <a:pt x="893" y="318"/>
                  </a:lnTo>
                  <a:lnTo>
                    <a:pt x="892" y="318"/>
                  </a:lnTo>
                  <a:lnTo>
                    <a:pt x="890" y="320"/>
                  </a:lnTo>
                  <a:lnTo>
                    <a:pt x="888" y="320"/>
                  </a:lnTo>
                  <a:lnTo>
                    <a:pt x="886" y="318"/>
                  </a:lnTo>
                  <a:lnTo>
                    <a:pt x="888" y="315"/>
                  </a:lnTo>
                  <a:lnTo>
                    <a:pt x="890" y="313"/>
                  </a:lnTo>
                  <a:lnTo>
                    <a:pt x="892" y="313"/>
                  </a:lnTo>
                  <a:lnTo>
                    <a:pt x="890" y="313"/>
                  </a:lnTo>
                  <a:lnTo>
                    <a:pt x="890" y="311"/>
                  </a:lnTo>
                  <a:lnTo>
                    <a:pt x="890" y="309"/>
                  </a:lnTo>
                  <a:lnTo>
                    <a:pt x="888" y="306"/>
                  </a:lnTo>
                  <a:lnTo>
                    <a:pt x="888" y="306"/>
                  </a:lnTo>
                  <a:lnTo>
                    <a:pt x="886" y="304"/>
                  </a:lnTo>
                  <a:lnTo>
                    <a:pt x="886" y="304"/>
                  </a:lnTo>
                  <a:lnTo>
                    <a:pt x="886" y="304"/>
                  </a:lnTo>
                  <a:lnTo>
                    <a:pt x="888" y="304"/>
                  </a:lnTo>
                  <a:lnTo>
                    <a:pt x="888" y="304"/>
                  </a:lnTo>
                  <a:lnTo>
                    <a:pt x="888" y="302"/>
                  </a:lnTo>
                  <a:lnTo>
                    <a:pt x="888" y="302"/>
                  </a:lnTo>
                  <a:lnTo>
                    <a:pt x="888" y="302"/>
                  </a:lnTo>
                  <a:lnTo>
                    <a:pt x="888" y="302"/>
                  </a:lnTo>
                  <a:lnTo>
                    <a:pt x="888" y="300"/>
                  </a:lnTo>
                  <a:lnTo>
                    <a:pt x="888" y="298"/>
                  </a:lnTo>
                  <a:lnTo>
                    <a:pt x="886" y="298"/>
                  </a:lnTo>
                  <a:lnTo>
                    <a:pt x="884" y="297"/>
                  </a:lnTo>
                  <a:lnTo>
                    <a:pt x="879" y="297"/>
                  </a:lnTo>
                  <a:lnTo>
                    <a:pt x="877" y="297"/>
                  </a:lnTo>
                  <a:lnTo>
                    <a:pt x="875" y="297"/>
                  </a:lnTo>
                  <a:lnTo>
                    <a:pt x="877" y="295"/>
                  </a:lnTo>
                  <a:lnTo>
                    <a:pt x="879" y="284"/>
                  </a:lnTo>
                  <a:lnTo>
                    <a:pt x="881" y="284"/>
                  </a:lnTo>
                  <a:lnTo>
                    <a:pt x="881" y="284"/>
                  </a:lnTo>
                  <a:lnTo>
                    <a:pt x="883" y="282"/>
                  </a:lnTo>
                  <a:lnTo>
                    <a:pt x="883" y="282"/>
                  </a:lnTo>
                  <a:lnTo>
                    <a:pt x="883" y="280"/>
                  </a:lnTo>
                  <a:lnTo>
                    <a:pt x="884" y="280"/>
                  </a:lnTo>
                  <a:lnTo>
                    <a:pt x="884" y="280"/>
                  </a:lnTo>
                  <a:lnTo>
                    <a:pt x="886" y="280"/>
                  </a:lnTo>
                  <a:lnTo>
                    <a:pt x="892" y="282"/>
                  </a:lnTo>
                  <a:lnTo>
                    <a:pt x="893" y="282"/>
                  </a:lnTo>
                  <a:lnTo>
                    <a:pt x="895" y="280"/>
                  </a:lnTo>
                  <a:lnTo>
                    <a:pt x="897" y="278"/>
                  </a:lnTo>
                  <a:lnTo>
                    <a:pt x="897" y="277"/>
                  </a:lnTo>
                  <a:lnTo>
                    <a:pt x="897" y="275"/>
                  </a:lnTo>
                  <a:lnTo>
                    <a:pt x="897" y="275"/>
                  </a:lnTo>
                  <a:lnTo>
                    <a:pt x="895" y="273"/>
                  </a:lnTo>
                  <a:lnTo>
                    <a:pt x="893" y="275"/>
                  </a:lnTo>
                  <a:lnTo>
                    <a:pt x="893" y="277"/>
                  </a:lnTo>
                  <a:lnTo>
                    <a:pt x="892" y="277"/>
                  </a:lnTo>
                  <a:lnTo>
                    <a:pt x="892" y="277"/>
                  </a:lnTo>
                  <a:lnTo>
                    <a:pt x="890" y="275"/>
                  </a:lnTo>
                  <a:lnTo>
                    <a:pt x="890" y="275"/>
                  </a:lnTo>
                  <a:lnTo>
                    <a:pt x="890" y="275"/>
                  </a:lnTo>
                  <a:lnTo>
                    <a:pt x="888" y="275"/>
                  </a:lnTo>
                  <a:lnTo>
                    <a:pt x="884" y="273"/>
                  </a:lnTo>
                  <a:lnTo>
                    <a:pt x="883" y="273"/>
                  </a:lnTo>
                  <a:lnTo>
                    <a:pt x="883" y="273"/>
                  </a:lnTo>
                  <a:lnTo>
                    <a:pt x="881" y="271"/>
                  </a:lnTo>
                  <a:lnTo>
                    <a:pt x="881" y="269"/>
                  </a:lnTo>
                  <a:lnTo>
                    <a:pt x="881" y="269"/>
                  </a:lnTo>
                  <a:lnTo>
                    <a:pt x="879" y="269"/>
                  </a:lnTo>
                  <a:lnTo>
                    <a:pt x="879" y="268"/>
                  </a:lnTo>
                  <a:lnTo>
                    <a:pt x="879" y="264"/>
                  </a:lnTo>
                  <a:lnTo>
                    <a:pt x="879" y="264"/>
                  </a:lnTo>
                  <a:lnTo>
                    <a:pt x="883" y="264"/>
                  </a:lnTo>
                  <a:lnTo>
                    <a:pt x="886" y="262"/>
                  </a:lnTo>
                  <a:lnTo>
                    <a:pt x="888" y="262"/>
                  </a:lnTo>
                  <a:lnTo>
                    <a:pt x="890" y="262"/>
                  </a:lnTo>
                  <a:lnTo>
                    <a:pt x="890" y="262"/>
                  </a:lnTo>
                  <a:lnTo>
                    <a:pt x="890" y="262"/>
                  </a:lnTo>
                  <a:lnTo>
                    <a:pt x="892" y="260"/>
                  </a:lnTo>
                  <a:lnTo>
                    <a:pt x="892" y="259"/>
                  </a:lnTo>
                  <a:lnTo>
                    <a:pt x="892" y="259"/>
                  </a:lnTo>
                  <a:lnTo>
                    <a:pt x="892" y="257"/>
                  </a:lnTo>
                  <a:lnTo>
                    <a:pt x="893" y="255"/>
                  </a:lnTo>
                  <a:lnTo>
                    <a:pt x="897" y="253"/>
                  </a:lnTo>
                  <a:lnTo>
                    <a:pt x="897" y="251"/>
                  </a:lnTo>
                  <a:lnTo>
                    <a:pt x="899" y="250"/>
                  </a:lnTo>
                  <a:lnTo>
                    <a:pt x="901" y="248"/>
                  </a:lnTo>
                  <a:lnTo>
                    <a:pt x="901" y="248"/>
                  </a:lnTo>
                  <a:lnTo>
                    <a:pt x="902" y="246"/>
                  </a:lnTo>
                  <a:lnTo>
                    <a:pt x="902" y="244"/>
                  </a:lnTo>
                  <a:lnTo>
                    <a:pt x="902" y="241"/>
                  </a:lnTo>
                  <a:lnTo>
                    <a:pt x="902" y="241"/>
                  </a:lnTo>
                  <a:lnTo>
                    <a:pt x="902" y="239"/>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noEditPoints="1"/>
            </p:cNvSpPr>
            <p:nvPr/>
          </p:nvSpPr>
          <p:spPr bwMode="auto">
            <a:xfrm>
              <a:off x="9440066" y="4408364"/>
              <a:ext cx="1246733" cy="832077"/>
            </a:xfrm>
            <a:custGeom>
              <a:avLst/>
              <a:gdLst>
                <a:gd name="T0" fmla="*/ 500 w 902"/>
                <a:gd name="T1" fmla="*/ 475 h 602"/>
                <a:gd name="T2" fmla="*/ 850 w 902"/>
                <a:gd name="T3" fmla="*/ 201 h 602"/>
                <a:gd name="T4" fmla="*/ 792 w 902"/>
                <a:gd name="T5" fmla="*/ 190 h 602"/>
                <a:gd name="T6" fmla="*/ 715 w 902"/>
                <a:gd name="T7" fmla="*/ 165 h 602"/>
                <a:gd name="T8" fmla="*/ 666 w 902"/>
                <a:gd name="T9" fmla="*/ 130 h 602"/>
                <a:gd name="T10" fmla="*/ 628 w 902"/>
                <a:gd name="T11" fmla="*/ 96 h 602"/>
                <a:gd name="T12" fmla="*/ 599 w 902"/>
                <a:gd name="T13" fmla="*/ 60 h 602"/>
                <a:gd name="T14" fmla="*/ 586 w 902"/>
                <a:gd name="T15" fmla="*/ 6 h 602"/>
                <a:gd name="T16" fmla="*/ 512 w 902"/>
                <a:gd name="T17" fmla="*/ 4 h 602"/>
                <a:gd name="T18" fmla="*/ 442 w 902"/>
                <a:gd name="T19" fmla="*/ 29 h 602"/>
                <a:gd name="T20" fmla="*/ 426 w 902"/>
                <a:gd name="T21" fmla="*/ 53 h 602"/>
                <a:gd name="T22" fmla="*/ 426 w 902"/>
                <a:gd name="T23" fmla="*/ 78 h 602"/>
                <a:gd name="T24" fmla="*/ 390 w 902"/>
                <a:gd name="T25" fmla="*/ 73 h 602"/>
                <a:gd name="T26" fmla="*/ 344 w 902"/>
                <a:gd name="T27" fmla="*/ 64 h 602"/>
                <a:gd name="T28" fmla="*/ 301 w 902"/>
                <a:gd name="T29" fmla="*/ 62 h 602"/>
                <a:gd name="T30" fmla="*/ 254 w 902"/>
                <a:gd name="T31" fmla="*/ 58 h 602"/>
                <a:gd name="T32" fmla="*/ 86 w 902"/>
                <a:gd name="T33" fmla="*/ 60 h 602"/>
                <a:gd name="T34" fmla="*/ 90 w 902"/>
                <a:gd name="T35" fmla="*/ 109 h 602"/>
                <a:gd name="T36" fmla="*/ 90 w 902"/>
                <a:gd name="T37" fmla="*/ 157 h 602"/>
                <a:gd name="T38" fmla="*/ 30 w 902"/>
                <a:gd name="T39" fmla="*/ 244 h 602"/>
                <a:gd name="T40" fmla="*/ 16 w 902"/>
                <a:gd name="T41" fmla="*/ 271 h 602"/>
                <a:gd name="T42" fmla="*/ 9 w 902"/>
                <a:gd name="T43" fmla="*/ 315 h 602"/>
                <a:gd name="T44" fmla="*/ 39 w 902"/>
                <a:gd name="T45" fmla="*/ 344 h 602"/>
                <a:gd name="T46" fmla="*/ 93 w 902"/>
                <a:gd name="T47" fmla="*/ 344 h 602"/>
                <a:gd name="T48" fmla="*/ 193 w 902"/>
                <a:gd name="T49" fmla="*/ 344 h 602"/>
                <a:gd name="T50" fmla="*/ 236 w 902"/>
                <a:gd name="T51" fmla="*/ 313 h 602"/>
                <a:gd name="T52" fmla="*/ 290 w 902"/>
                <a:gd name="T53" fmla="*/ 315 h 602"/>
                <a:gd name="T54" fmla="*/ 319 w 902"/>
                <a:gd name="T55" fmla="*/ 333 h 602"/>
                <a:gd name="T56" fmla="*/ 355 w 902"/>
                <a:gd name="T57" fmla="*/ 360 h 602"/>
                <a:gd name="T58" fmla="*/ 372 w 902"/>
                <a:gd name="T59" fmla="*/ 390 h 602"/>
                <a:gd name="T60" fmla="*/ 386 w 902"/>
                <a:gd name="T61" fmla="*/ 425 h 602"/>
                <a:gd name="T62" fmla="*/ 399 w 902"/>
                <a:gd name="T63" fmla="*/ 461 h 602"/>
                <a:gd name="T64" fmla="*/ 361 w 902"/>
                <a:gd name="T65" fmla="*/ 454 h 602"/>
                <a:gd name="T66" fmla="*/ 341 w 902"/>
                <a:gd name="T67" fmla="*/ 488 h 602"/>
                <a:gd name="T68" fmla="*/ 308 w 902"/>
                <a:gd name="T69" fmla="*/ 521 h 602"/>
                <a:gd name="T70" fmla="*/ 344 w 902"/>
                <a:gd name="T71" fmla="*/ 535 h 602"/>
                <a:gd name="T72" fmla="*/ 382 w 902"/>
                <a:gd name="T73" fmla="*/ 537 h 602"/>
                <a:gd name="T74" fmla="*/ 373 w 902"/>
                <a:gd name="T75" fmla="*/ 511 h 602"/>
                <a:gd name="T76" fmla="*/ 384 w 902"/>
                <a:gd name="T77" fmla="*/ 508 h 602"/>
                <a:gd name="T78" fmla="*/ 400 w 902"/>
                <a:gd name="T79" fmla="*/ 495 h 602"/>
                <a:gd name="T80" fmla="*/ 442 w 902"/>
                <a:gd name="T81" fmla="*/ 445 h 602"/>
                <a:gd name="T82" fmla="*/ 473 w 902"/>
                <a:gd name="T83" fmla="*/ 432 h 602"/>
                <a:gd name="T84" fmla="*/ 487 w 902"/>
                <a:gd name="T85" fmla="*/ 414 h 602"/>
                <a:gd name="T86" fmla="*/ 494 w 902"/>
                <a:gd name="T87" fmla="*/ 419 h 602"/>
                <a:gd name="T88" fmla="*/ 512 w 902"/>
                <a:gd name="T89" fmla="*/ 454 h 602"/>
                <a:gd name="T90" fmla="*/ 483 w 902"/>
                <a:gd name="T91" fmla="*/ 465 h 602"/>
                <a:gd name="T92" fmla="*/ 539 w 902"/>
                <a:gd name="T93" fmla="*/ 479 h 602"/>
                <a:gd name="T94" fmla="*/ 577 w 902"/>
                <a:gd name="T95" fmla="*/ 481 h 602"/>
                <a:gd name="T96" fmla="*/ 563 w 902"/>
                <a:gd name="T97" fmla="*/ 501 h 602"/>
                <a:gd name="T98" fmla="*/ 530 w 902"/>
                <a:gd name="T99" fmla="*/ 533 h 602"/>
                <a:gd name="T100" fmla="*/ 570 w 902"/>
                <a:gd name="T101" fmla="*/ 577 h 602"/>
                <a:gd name="T102" fmla="*/ 599 w 902"/>
                <a:gd name="T103" fmla="*/ 598 h 602"/>
                <a:gd name="T104" fmla="*/ 646 w 902"/>
                <a:gd name="T105" fmla="*/ 571 h 602"/>
                <a:gd name="T106" fmla="*/ 698 w 902"/>
                <a:gd name="T107" fmla="*/ 555 h 602"/>
                <a:gd name="T108" fmla="*/ 718 w 902"/>
                <a:gd name="T109" fmla="*/ 526 h 602"/>
                <a:gd name="T110" fmla="*/ 642 w 902"/>
                <a:gd name="T111" fmla="*/ 502 h 602"/>
                <a:gd name="T112" fmla="*/ 659 w 902"/>
                <a:gd name="T113" fmla="*/ 456 h 602"/>
                <a:gd name="T114" fmla="*/ 691 w 902"/>
                <a:gd name="T115" fmla="*/ 439 h 602"/>
                <a:gd name="T116" fmla="*/ 731 w 902"/>
                <a:gd name="T117" fmla="*/ 441 h 602"/>
                <a:gd name="T118" fmla="*/ 805 w 902"/>
                <a:gd name="T119" fmla="*/ 407 h 602"/>
                <a:gd name="T120" fmla="*/ 861 w 902"/>
                <a:gd name="T121" fmla="*/ 353 h 602"/>
                <a:gd name="T122" fmla="*/ 888 w 902"/>
                <a:gd name="T123" fmla="*/ 315 h 602"/>
                <a:gd name="T124" fmla="*/ 890 w 902"/>
                <a:gd name="T125" fmla="*/ 275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2" h="602">
                  <a:moveTo>
                    <a:pt x="390" y="510"/>
                  </a:moveTo>
                  <a:lnTo>
                    <a:pt x="390" y="510"/>
                  </a:lnTo>
                  <a:lnTo>
                    <a:pt x="388" y="511"/>
                  </a:lnTo>
                  <a:lnTo>
                    <a:pt x="386" y="511"/>
                  </a:lnTo>
                  <a:lnTo>
                    <a:pt x="386" y="513"/>
                  </a:lnTo>
                  <a:lnTo>
                    <a:pt x="386" y="513"/>
                  </a:lnTo>
                  <a:lnTo>
                    <a:pt x="384" y="513"/>
                  </a:lnTo>
                  <a:lnTo>
                    <a:pt x="384" y="513"/>
                  </a:lnTo>
                  <a:lnTo>
                    <a:pt x="384" y="515"/>
                  </a:lnTo>
                  <a:lnTo>
                    <a:pt x="382" y="515"/>
                  </a:lnTo>
                  <a:lnTo>
                    <a:pt x="381" y="517"/>
                  </a:lnTo>
                  <a:lnTo>
                    <a:pt x="384" y="515"/>
                  </a:lnTo>
                  <a:lnTo>
                    <a:pt x="390" y="511"/>
                  </a:lnTo>
                  <a:lnTo>
                    <a:pt x="400" y="501"/>
                  </a:lnTo>
                  <a:lnTo>
                    <a:pt x="399" y="502"/>
                  </a:lnTo>
                  <a:lnTo>
                    <a:pt x="390" y="510"/>
                  </a:lnTo>
                  <a:close/>
                  <a:moveTo>
                    <a:pt x="547" y="486"/>
                  </a:moveTo>
                  <a:lnTo>
                    <a:pt x="547" y="484"/>
                  </a:lnTo>
                  <a:lnTo>
                    <a:pt x="545" y="484"/>
                  </a:lnTo>
                  <a:lnTo>
                    <a:pt x="543" y="484"/>
                  </a:lnTo>
                  <a:lnTo>
                    <a:pt x="543" y="483"/>
                  </a:lnTo>
                  <a:lnTo>
                    <a:pt x="541" y="483"/>
                  </a:lnTo>
                  <a:lnTo>
                    <a:pt x="539" y="484"/>
                  </a:lnTo>
                  <a:lnTo>
                    <a:pt x="538" y="483"/>
                  </a:lnTo>
                  <a:lnTo>
                    <a:pt x="538" y="483"/>
                  </a:lnTo>
                  <a:lnTo>
                    <a:pt x="534" y="484"/>
                  </a:lnTo>
                  <a:lnTo>
                    <a:pt x="527" y="483"/>
                  </a:lnTo>
                  <a:lnTo>
                    <a:pt x="525" y="483"/>
                  </a:lnTo>
                  <a:lnTo>
                    <a:pt x="525" y="483"/>
                  </a:lnTo>
                  <a:lnTo>
                    <a:pt x="525" y="483"/>
                  </a:lnTo>
                  <a:lnTo>
                    <a:pt x="547" y="486"/>
                  </a:lnTo>
                  <a:lnTo>
                    <a:pt x="547" y="486"/>
                  </a:lnTo>
                  <a:close/>
                  <a:moveTo>
                    <a:pt x="498" y="474"/>
                  </a:moveTo>
                  <a:lnTo>
                    <a:pt x="491" y="472"/>
                  </a:lnTo>
                  <a:lnTo>
                    <a:pt x="474" y="468"/>
                  </a:lnTo>
                  <a:lnTo>
                    <a:pt x="473" y="468"/>
                  </a:lnTo>
                  <a:lnTo>
                    <a:pt x="473" y="466"/>
                  </a:lnTo>
                  <a:lnTo>
                    <a:pt x="471" y="465"/>
                  </a:lnTo>
                  <a:lnTo>
                    <a:pt x="471" y="461"/>
                  </a:lnTo>
                  <a:lnTo>
                    <a:pt x="469" y="461"/>
                  </a:lnTo>
                  <a:lnTo>
                    <a:pt x="469" y="461"/>
                  </a:lnTo>
                  <a:lnTo>
                    <a:pt x="469" y="463"/>
                  </a:lnTo>
                  <a:lnTo>
                    <a:pt x="471" y="465"/>
                  </a:lnTo>
                  <a:lnTo>
                    <a:pt x="471" y="466"/>
                  </a:lnTo>
                  <a:lnTo>
                    <a:pt x="473" y="468"/>
                  </a:lnTo>
                  <a:lnTo>
                    <a:pt x="482" y="472"/>
                  </a:lnTo>
                  <a:lnTo>
                    <a:pt x="500" y="475"/>
                  </a:lnTo>
                  <a:lnTo>
                    <a:pt x="502" y="475"/>
                  </a:lnTo>
                  <a:lnTo>
                    <a:pt x="502" y="477"/>
                  </a:lnTo>
                  <a:lnTo>
                    <a:pt x="502" y="475"/>
                  </a:lnTo>
                  <a:lnTo>
                    <a:pt x="498" y="474"/>
                  </a:lnTo>
                  <a:close/>
                  <a:moveTo>
                    <a:pt x="902" y="239"/>
                  </a:moveTo>
                  <a:lnTo>
                    <a:pt x="899" y="235"/>
                  </a:lnTo>
                  <a:lnTo>
                    <a:pt x="897" y="233"/>
                  </a:lnTo>
                  <a:lnTo>
                    <a:pt x="897" y="230"/>
                  </a:lnTo>
                  <a:lnTo>
                    <a:pt x="897" y="228"/>
                  </a:lnTo>
                  <a:lnTo>
                    <a:pt x="897" y="226"/>
                  </a:lnTo>
                  <a:lnTo>
                    <a:pt x="899" y="224"/>
                  </a:lnTo>
                  <a:lnTo>
                    <a:pt x="901" y="224"/>
                  </a:lnTo>
                  <a:lnTo>
                    <a:pt x="901" y="222"/>
                  </a:lnTo>
                  <a:lnTo>
                    <a:pt x="901" y="221"/>
                  </a:lnTo>
                  <a:lnTo>
                    <a:pt x="901" y="221"/>
                  </a:lnTo>
                  <a:lnTo>
                    <a:pt x="901" y="221"/>
                  </a:lnTo>
                  <a:lnTo>
                    <a:pt x="895" y="219"/>
                  </a:lnTo>
                  <a:lnTo>
                    <a:pt x="895" y="219"/>
                  </a:lnTo>
                  <a:lnTo>
                    <a:pt x="893" y="219"/>
                  </a:lnTo>
                  <a:lnTo>
                    <a:pt x="890" y="222"/>
                  </a:lnTo>
                  <a:lnTo>
                    <a:pt x="890" y="222"/>
                  </a:lnTo>
                  <a:lnTo>
                    <a:pt x="888" y="224"/>
                  </a:lnTo>
                  <a:lnTo>
                    <a:pt x="886" y="224"/>
                  </a:lnTo>
                  <a:lnTo>
                    <a:pt x="884" y="224"/>
                  </a:lnTo>
                  <a:lnTo>
                    <a:pt x="884" y="224"/>
                  </a:lnTo>
                  <a:lnTo>
                    <a:pt x="881" y="221"/>
                  </a:lnTo>
                  <a:lnTo>
                    <a:pt x="879" y="221"/>
                  </a:lnTo>
                  <a:lnTo>
                    <a:pt x="877" y="219"/>
                  </a:lnTo>
                  <a:lnTo>
                    <a:pt x="875" y="219"/>
                  </a:lnTo>
                  <a:lnTo>
                    <a:pt x="874" y="215"/>
                  </a:lnTo>
                  <a:lnTo>
                    <a:pt x="874" y="212"/>
                  </a:lnTo>
                  <a:lnTo>
                    <a:pt x="874" y="210"/>
                  </a:lnTo>
                  <a:lnTo>
                    <a:pt x="872" y="210"/>
                  </a:lnTo>
                  <a:lnTo>
                    <a:pt x="870" y="210"/>
                  </a:lnTo>
                  <a:lnTo>
                    <a:pt x="868" y="210"/>
                  </a:lnTo>
                  <a:lnTo>
                    <a:pt x="866" y="208"/>
                  </a:lnTo>
                  <a:lnTo>
                    <a:pt x="865" y="208"/>
                  </a:lnTo>
                  <a:lnTo>
                    <a:pt x="863" y="210"/>
                  </a:lnTo>
                  <a:lnTo>
                    <a:pt x="861" y="210"/>
                  </a:lnTo>
                  <a:lnTo>
                    <a:pt x="859" y="210"/>
                  </a:lnTo>
                  <a:lnTo>
                    <a:pt x="857" y="208"/>
                  </a:lnTo>
                  <a:lnTo>
                    <a:pt x="857" y="206"/>
                  </a:lnTo>
                  <a:lnTo>
                    <a:pt x="854" y="199"/>
                  </a:lnTo>
                  <a:lnTo>
                    <a:pt x="854" y="199"/>
                  </a:lnTo>
                  <a:lnTo>
                    <a:pt x="852" y="199"/>
                  </a:lnTo>
                  <a:lnTo>
                    <a:pt x="850" y="199"/>
                  </a:lnTo>
                  <a:lnTo>
                    <a:pt x="850" y="201"/>
                  </a:lnTo>
                  <a:lnTo>
                    <a:pt x="848" y="203"/>
                  </a:lnTo>
                  <a:lnTo>
                    <a:pt x="846" y="203"/>
                  </a:lnTo>
                  <a:lnTo>
                    <a:pt x="846" y="203"/>
                  </a:lnTo>
                  <a:lnTo>
                    <a:pt x="841" y="204"/>
                  </a:lnTo>
                  <a:lnTo>
                    <a:pt x="839" y="203"/>
                  </a:lnTo>
                  <a:lnTo>
                    <a:pt x="839" y="201"/>
                  </a:lnTo>
                  <a:lnTo>
                    <a:pt x="837" y="199"/>
                  </a:lnTo>
                  <a:lnTo>
                    <a:pt x="832" y="197"/>
                  </a:lnTo>
                  <a:lnTo>
                    <a:pt x="828" y="195"/>
                  </a:lnTo>
                  <a:lnTo>
                    <a:pt x="828" y="195"/>
                  </a:lnTo>
                  <a:lnTo>
                    <a:pt x="828" y="194"/>
                  </a:lnTo>
                  <a:lnTo>
                    <a:pt x="828" y="194"/>
                  </a:lnTo>
                  <a:lnTo>
                    <a:pt x="828" y="192"/>
                  </a:lnTo>
                  <a:lnTo>
                    <a:pt x="828" y="192"/>
                  </a:lnTo>
                  <a:lnTo>
                    <a:pt x="828" y="192"/>
                  </a:lnTo>
                  <a:lnTo>
                    <a:pt x="827" y="192"/>
                  </a:lnTo>
                  <a:lnTo>
                    <a:pt x="827" y="192"/>
                  </a:lnTo>
                  <a:lnTo>
                    <a:pt x="825" y="192"/>
                  </a:lnTo>
                  <a:lnTo>
                    <a:pt x="823" y="192"/>
                  </a:lnTo>
                  <a:lnTo>
                    <a:pt x="819" y="192"/>
                  </a:lnTo>
                  <a:lnTo>
                    <a:pt x="818" y="192"/>
                  </a:lnTo>
                  <a:lnTo>
                    <a:pt x="816" y="192"/>
                  </a:lnTo>
                  <a:lnTo>
                    <a:pt x="816" y="190"/>
                  </a:lnTo>
                  <a:lnTo>
                    <a:pt x="814" y="190"/>
                  </a:lnTo>
                  <a:lnTo>
                    <a:pt x="812" y="190"/>
                  </a:lnTo>
                  <a:lnTo>
                    <a:pt x="812" y="190"/>
                  </a:lnTo>
                  <a:lnTo>
                    <a:pt x="810" y="185"/>
                  </a:lnTo>
                  <a:lnTo>
                    <a:pt x="810" y="185"/>
                  </a:lnTo>
                  <a:lnTo>
                    <a:pt x="809" y="185"/>
                  </a:lnTo>
                  <a:lnTo>
                    <a:pt x="807" y="185"/>
                  </a:lnTo>
                  <a:lnTo>
                    <a:pt x="803" y="183"/>
                  </a:lnTo>
                  <a:lnTo>
                    <a:pt x="803" y="185"/>
                  </a:lnTo>
                  <a:lnTo>
                    <a:pt x="803" y="186"/>
                  </a:lnTo>
                  <a:lnTo>
                    <a:pt x="803" y="190"/>
                  </a:lnTo>
                  <a:lnTo>
                    <a:pt x="803" y="194"/>
                  </a:lnTo>
                  <a:lnTo>
                    <a:pt x="800" y="195"/>
                  </a:lnTo>
                  <a:lnTo>
                    <a:pt x="800" y="195"/>
                  </a:lnTo>
                  <a:lnTo>
                    <a:pt x="800" y="194"/>
                  </a:lnTo>
                  <a:lnTo>
                    <a:pt x="798" y="194"/>
                  </a:lnTo>
                  <a:lnTo>
                    <a:pt x="798" y="194"/>
                  </a:lnTo>
                  <a:lnTo>
                    <a:pt x="796" y="195"/>
                  </a:lnTo>
                  <a:lnTo>
                    <a:pt x="794" y="197"/>
                  </a:lnTo>
                  <a:lnTo>
                    <a:pt x="794" y="195"/>
                  </a:lnTo>
                  <a:lnTo>
                    <a:pt x="794" y="195"/>
                  </a:lnTo>
                  <a:lnTo>
                    <a:pt x="794" y="194"/>
                  </a:lnTo>
                  <a:lnTo>
                    <a:pt x="794" y="194"/>
                  </a:lnTo>
                  <a:lnTo>
                    <a:pt x="792" y="190"/>
                  </a:lnTo>
                  <a:lnTo>
                    <a:pt x="790" y="188"/>
                  </a:lnTo>
                  <a:lnTo>
                    <a:pt x="789" y="186"/>
                  </a:lnTo>
                  <a:lnTo>
                    <a:pt x="787" y="186"/>
                  </a:lnTo>
                  <a:lnTo>
                    <a:pt x="783" y="185"/>
                  </a:lnTo>
                  <a:lnTo>
                    <a:pt x="781" y="183"/>
                  </a:lnTo>
                  <a:lnTo>
                    <a:pt x="776" y="176"/>
                  </a:lnTo>
                  <a:lnTo>
                    <a:pt x="774" y="174"/>
                  </a:lnTo>
                  <a:lnTo>
                    <a:pt x="774" y="172"/>
                  </a:lnTo>
                  <a:lnTo>
                    <a:pt x="774" y="172"/>
                  </a:lnTo>
                  <a:lnTo>
                    <a:pt x="774" y="170"/>
                  </a:lnTo>
                  <a:lnTo>
                    <a:pt x="774" y="168"/>
                  </a:lnTo>
                  <a:lnTo>
                    <a:pt x="774" y="166"/>
                  </a:lnTo>
                  <a:lnTo>
                    <a:pt x="772" y="165"/>
                  </a:lnTo>
                  <a:lnTo>
                    <a:pt x="769" y="163"/>
                  </a:lnTo>
                  <a:lnTo>
                    <a:pt x="767" y="159"/>
                  </a:lnTo>
                  <a:lnTo>
                    <a:pt x="767" y="157"/>
                  </a:lnTo>
                  <a:lnTo>
                    <a:pt x="767" y="156"/>
                  </a:lnTo>
                  <a:lnTo>
                    <a:pt x="765" y="156"/>
                  </a:lnTo>
                  <a:lnTo>
                    <a:pt x="760" y="156"/>
                  </a:lnTo>
                  <a:lnTo>
                    <a:pt x="758" y="156"/>
                  </a:lnTo>
                  <a:lnTo>
                    <a:pt x="756" y="159"/>
                  </a:lnTo>
                  <a:lnTo>
                    <a:pt x="754" y="161"/>
                  </a:lnTo>
                  <a:lnTo>
                    <a:pt x="747" y="163"/>
                  </a:lnTo>
                  <a:lnTo>
                    <a:pt x="744" y="161"/>
                  </a:lnTo>
                  <a:lnTo>
                    <a:pt x="740" y="163"/>
                  </a:lnTo>
                  <a:lnTo>
                    <a:pt x="736" y="163"/>
                  </a:lnTo>
                  <a:lnTo>
                    <a:pt x="729" y="168"/>
                  </a:lnTo>
                  <a:lnTo>
                    <a:pt x="727" y="168"/>
                  </a:lnTo>
                  <a:lnTo>
                    <a:pt x="727" y="170"/>
                  </a:lnTo>
                  <a:lnTo>
                    <a:pt x="727" y="172"/>
                  </a:lnTo>
                  <a:lnTo>
                    <a:pt x="725" y="172"/>
                  </a:lnTo>
                  <a:lnTo>
                    <a:pt x="725" y="172"/>
                  </a:lnTo>
                  <a:lnTo>
                    <a:pt x="724" y="172"/>
                  </a:lnTo>
                  <a:lnTo>
                    <a:pt x="724" y="172"/>
                  </a:lnTo>
                  <a:lnTo>
                    <a:pt x="722" y="172"/>
                  </a:lnTo>
                  <a:lnTo>
                    <a:pt x="722" y="172"/>
                  </a:lnTo>
                  <a:lnTo>
                    <a:pt x="720" y="170"/>
                  </a:lnTo>
                  <a:lnTo>
                    <a:pt x="722" y="170"/>
                  </a:lnTo>
                  <a:lnTo>
                    <a:pt x="722" y="168"/>
                  </a:lnTo>
                  <a:lnTo>
                    <a:pt x="722" y="168"/>
                  </a:lnTo>
                  <a:lnTo>
                    <a:pt x="722" y="168"/>
                  </a:lnTo>
                  <a:lnTo>
                    <a:pt x="720" y="166"/>
                  </a:lnTo>
                  <a:lnTo>
                    <a:pt x="720" y="166"/>
                  </a:lnTo>
                  <a:lnTo>
                    <a:pt x="718" y="166"/>
                  </a:lnTo>
                  <a:lnTo>
                    <a:pt x="716" y="166"/>
                  </a:lnTo>
                  <a:lnTo>
                    <a:pt x="716" y="165"/>
                  </a:lnTo>
                  <a:lnTo>
                    <a:pt x="715" y="165"/>
                  </a:lnTo>
                  <a:lnTo>
                    <a:pt x="715" y="165"/>
                  </a:lnTo>
                  <a:lnTo>
                    <a:pt x="715" y="165"/>
                  </a:lnTo>
                  <a:lnTo>
                    <a:pt x="713" y="165"/>
                  </a:lnTo>
                  <a:lnTo>
                    <a:pt x="713" y="166"/>
                  </a:lnTo>
                  <a:lnTo>
                    <a:pt x="711" y="166"/>
                  </a:lnTo>
                  <a:lnTo>
                    <a:pt x="711" y="166"/>
                  </a:lnTo>
                  <a:lnTo>
                    <a:pt x="709" y="166"/>
                  </a:lnTo>
                  <a:lnTo>
                    <a:pt x="707" y="166"/>
                  </a:lnTo>
                  <a:lnTo>
                    <a:pt x="702" y="159"/>
                  </a:lnTo>
                  <a:lnTo>
                    <a:pt x="702" y="157"/>
                  </a:lnTo>
                  <a:lnTo>
                    <a:pt x="700" y="156"/>
                  </a:lnTo>
                  <a:lnTo>
                    <a:pt x="700" y="156"/>
                  </a:lnTo>
                  <a:lnTo>
                    <a:pt x="691" y="156"/>
                  </a:lnTo>
                  <a:lnTo>
                    <a:pt x="686" y="156"/>
                  </a:lnTo>
                  <a:lnTo>
                    <a:pt x="686" y="156"/>
                  </a:lnTo>
                  <a:lnTo>
                    <a:pt x="684" y="156"/>
                  </a:lnTo>
                  <a:lnTo>
                    <a:pt x="684" y="157"/>
                  </a:lnTo>
                  <a:lnTo>
                    <a:pt x="684" y="157"/>
                  </a:lnTo>
                  <a:lnTo>
                    <a:pt x="682" y="159"/>
                  </a:lnTo>
                  <a:lnTo>
                    <a:pt x="682" y="159"/>
                  </a:lnTo>
                  <a:lnTo>
                    <a:pt x="680" y="159"/>
                  </a:lnTo>
                  <a:lnTo>
                    <a:pt x="680" y="159"/>
                  </a:lnTo>
                  <a:lnTo>
                    <a:pt x="680" y="161"/>
                  </a:lnTo>
                  <a:lnTo>
                    <a:pt x="679" y="161"/>
                  </a:lnTo>
                  <a:lnTo>
                    <a:pt x="679" y="161"/>
                  </a:lnTo>
                  <a:lnTo>
                    <a:pt x="679" y="163"/>
                  </a:lnTo>
                  <a:lnTo>
                    <a:pt x="677" y="161"/>
                  </a:lnTo>
                  <a:lnTo>
                    <a:pt x="677" y="161"/>
                  </a:lnTo>
                  <a:lnTo>
                    <a:pt x="675" y="161"/>
                  </a:lnTo>
                  <a:lnTo>
                    <a:pt x="673" y="161"/>
                  </a:lnTo>
                  <a:lnTo>
                    <a:pt x="673" y="159"/>
                  </a:lnTo>
                  <a:lnTo>
                    <a:pt x="673" y="157"/>
                  </a:lnTo>
                  <a:lnTo>
                    <a:pt x="673" y="157"/>
                  </a:lnTo>
                  <a:lnTo>
                    <a:pt x="671" y="154"/>
                  </a:lnTo>
                  <a:lnTo>
                    <a:pt x="671" y="154"/>
                  </a:lnTo>
                  <a:lnTo>
                    <a:pt x="671" y="152"/>
                  </a:lnTo>
                  <a:lnTo>
                    <a:pt x="669" y="152"/>
                  </a:lnTo>
                  <a:lnTo>
                    <a:pt x="668" y="152"/>
                  </a:lnTo>
                  <a:lnTo>
                    <a:pt x="666" y="152"/>
                  </a:lnTo>
                  <a:lnTo>
                    <a:pt x="666" y="150"/>
                  </a:lnTo>
                  <a:lnTo>
                    <a:pt x="664" y="139"/>
                  </a:lnTo>
                  <a:lnTo>
                    <a:pt x="662" y="139"/>
                  </a:lnTo>
                  <a:lnTo>
                    <a:pt x="664" y="138"/>
                  </a:lnTo>
                  <a:lnTo>
                    <a:pt x="668" y="136"/>
                  </a:lnTo>
                  <a:lnTo>
                    <a:pt x="666" y="134"/>
                  </a:lnTo>
                  <a:lnTo>
                    <a:pt x="666" y="132"/>
                  </a:lnTo>
                  <a:lnTo>
                    <a:pt x="666" y="130"/>
                  </a:lnTo>
                  <a:lnTo>
                    <a:pt x="666" y="129"/>
                  </a:lnTo>
                  <a:lnTo>
                    <a:pt x="666" y="129"/>
                  </a:lnTo>
                  <a:lnTo>
                    <a:pt x="666" y="127"/>
                  </a:lnTo>
                  <a:lnTo>
                    <a:pt x="664" y="127"/>
                  </a:lnTo>
                  <a:lnTo>
                    <a:pt x="664" y="127"/>
                  </a:lnTo>
                  <a:lnTo>
                    <a:pt x="664" y="125"/>
                  </a:lnTo>
                  <a:lnTo>
                    <a:pt x="664" y="125"/>
                  </a:lnTo>
                  <a:lnTo>
                    <a:pt x="664" y="123"/>
                  </a:lnTo>
                  <a:lnTo>
                    <a:pt x="662" y="121"/>
                  </a:lnTo>
                  <a:lnTo>
                    <a:pt x="662" y="121"/>
                  </a:lnTo>
                  <a:lnTo>
                    <a:pt x="662" y="120"/>
                  </a:lnTo>
                  <a:lnTo>
                    <a:pt x="660" y="118"/>
                  </a:lnTo>
                  <a:lnTo>
                    <a:pt x="662" y="118"/>
                  </a:lnTo>
                  <a:lnTo>
                    <a:pt x="662" y="116"/>
                  </a:lnTo>
                  <a:lnTo>
                    <a:pt x="660" y="116"/>
                  </a:lnTo>
                  <a:lnTo>
                    <a:pt x="660" y="116"/>
                  </a:lnTo>
                  <a:lnTo>
                    <a:pt x="659" y="114"/>
                  </a:lnTo>
                  <a:lnTo>
                    <a:pt x="659" y="114"/>
                  </a:lnTo>
                  <a:lnTo>
                    <a:pt x="659" y="114"/>
                  </a:lnTo>
                  <a:lnTo>
                    <a:pt x="659" y="112"/>
                  </a:lnTo>
                  <a:lnTo>
                    <a:pt x="659" y="110"/>
                  </a:lnTo>
                  <a:lnTo>
                    <a:pt x="660" y="110"/>
                  </a:lnTo>
                  <a:lnTo>
                    <a:pt x="662" y="109"/>
                  </a:lnTo>
                  <a:lnTo>
                    <a:pt x="662" y="109"/>
                  </a:lnTo>
                  <a:lnTo>
                    <a:pt x="662" y="107"/>
                  </a:lnTo>
                  <a:lnTo>
                    <a:pt x="660" y="107"/>
                  </a:lnTo>
                  <a:lnTo>
                    <a:pt x="660" y="107"/>
                  </a:lnTo>
                  <a:lnTo>
                    <a:pt x="659" y="107"/>
                  </a:lnTo>
                  <a:lnTo>
                    <a:pt x="655" y="107"/>
                  </a:lnTo>
                  <a:lnTo>
                    <a:pt x="653" y="107"/>
                  </a:lnTo>
                  <a:lnTo>
                    <a:pt x="651" y="105"/>
                  </a:lnTo>
                  <a:lnTo>
                    <a:pt x="650" y="103"/>
                  </a:lnTo>
                  <a:lnTo>
                    <a:pt x="650" y="96"/>
                  </a:lnTo>
                  <a:lnTo>
                    <a:pt x="650" y="94"/>
                  </a:lnTo>
                  <a:lnTo>
                    <a:pt x="648" y="94"/>
                  </a:lnTo>
                  <a:lnTo>
                    <a:pt x="648" y="92"/>
                  </a:lnTo>
                  <a:lnTo>
                    <a:pt x="646" y="92"/>
                  </a:lnTo>
                  <a:lnTo>
                    <a:pt x="646" y="94"/>
                  </a:lnTo>
                  <a:lnTo>
                    <a:pt x="644" y="94"/>
                  </a:lnTo>
                  <a:lnTo>
                    <a:pt x="642" y="94"/>
                  </a:lnTo>
                  <a:lnTo>
                    <a:pt x="642" y="92"/>
                  </a:lnTo>
                  <a:lnTo>
                    <a:pt x="642" y="92"/>
                  </a:lnTo>
                  <a:lnTo>
                    <a:pt x="639" y="94"/>
                  </a:lnTo>
                  <a:lnTo>
                    <a:pt x="635" y="96"/>
                  </a:lnTo>
                  <a:lnTo>
                    <a:pt x="632" y="96"/>
                  </a:lnTo>
                  <a:lnTo>
                    <a:pt x="628" y="96"/>
                  </a:lnTo>
                  <a:lnTo>
                    <a:pt x="628" y="96"/>
                  </a:lnTo>
                  <a:lnTo>
                    <a:pt x="626" y="96"/>
                  </a:lnTo>
                  <a:lnTo>
                    <a:pt x="626" y="94"/>
                  </a:lnTo>
                  <a:lnTo>
                    <a:pt x="626" y="92"/>
                  </a:lnTo>
                  <a:lnTo>
                    <a:pt x="626" y="92"/>
                  </a:lnTo>
                  <a:lnTo>
                    <a:pt x="624" y="91"/>
                  </a:lnTo>
                  <a:lnTo>
                    <a:pt x="623" y="91"/>
                  </a:lnTo>
                  <a:lnTo>
                    <a:pt x="621" y="92"/>
                  </a:lnTo>
                  <a:lnTo>
                    <a:pt x="619" y="91"/>
                  </a:lnTo>
                  <a:lnTo>
                    <a:pt x="615" y="91"/>
                  </a:lnTo>
                  <a:lnTo>
                    <a:pt x="614" y="89"/>
                  </a:lnTo>
                  <a:lnTo>
                    <a:pt x="612" y="91"/>
                  </a:lnTo>
                  <a:lnTo>
                    <a:pt x="610" y="92"/>
                  </a:lnTo>
                  <a:lnTo>
                    <a:pt x="608" y="92"/>
                  </a:lnTo>
                  <a:lnTo>
                    <a:pt x="606" y="92"/>
                  </a:lnTo>
                  <a:lnTo>
                    <a:pt x="603" y="91"/>
                  </a:lnTo>
                  <a:lnTo>
                    <a:pt x="606" y="89"/>
                  </a:lnTo>
                  <a:lnTo>
                    <a:pt x="608" y="85"/>
                  </a:lnTo>
                  <a:lnTo>
                    <a:pt x="610" y="83"/>
                  </a:lnTo>
                  <a:lnTo>
                    <a:pt x="610" y="80"/>
                  </a:lnTo>
                  <a:lnTo>
                    <a:pt x="608" y="82"/>
                  </a:lnTo>
                  <a:lnTo>
                    <a:pt x="608" y="82"/>
                  </a:lnTo>
                  <a:lnTo>
                    <a:pt x="606" y="82"/>
                  </a:lnTo>
                  <a:lnTo>
                    <a:pt x="606" y="82"/>
                  </a:lnTo>
                  <a:lnTo>
                    <a:pt x="604" y="80"/>
                  </a:lnTo>
                  <a:lnTo>
                    <a:pt x="604" y="80"/>
                  </a:lnTo>
                  <a:lnTo>
                    <a:pt x="603" y="78"/>
                  </a:lnTo>
                  <a:lnTo>
                    <a:pt x="603" y="78"/>
                  </a:lnTo>
                  <a:lnTo>
                    <a:pt x="604" y="78"/>
                  </a:lnTo>
                  <a:lnTo>
                    <a:pt x="604" y="78"/>
                  </a:lnTo>
                  <a:lnTo>
                    <a:pt x="604" y="76"/>
                  </a:lnTo>
                  <a:lnTo>
                    <a:pt x="604" y="76"/>
                  </a:lnTo>
                  <a:lnTo>
                    <a:pt x="604" y="74"/>
                  </a:lnTo>
                  <a:lnTo>
                    <a:pt x="604" y="74"/>
                  </a:lnTo>
                  <a:lnTo>
                    <a:pt x="604" y="74"/>
                  </a:lnTo>
                  <a:lnTo>
                    <a:pt x="604" y="73"/>
                  </a:lnTo>
                  <a:lnTo>
                    <a:pt x="606" y="71"/>
                  </a:lnTo>
                  <a:lnTo>
                    <a:pt x="606" y="71"/>
                  </a:lnTo>
                  <a:lnTo>
                    <a:pt x="606" y="69"/>
                  </a:lnTo>
                  <a:lnTo>
                    <a:pt x="604" y="67"/>
                  </a:lnTo>
                  <a:lnTo>
                    <a:pt x="604" y="67"/>
                  </a:lnTo>
                  <a:lnTo>
                    <a:pt x="603" y="64"/>
                  </a:lnTo>
                  <a:lnTo>
                    <a:pt x="603" y="64"/>
                  </a:lnTo>
                  <a:lnTo>
                    <a:pt x="601" y="64"/>
                  </a:lnTo>
                  <a:lnTo>
                    <a:pt x="601" y="62"/>
                  </a:lnTo>
                  <a:lnTo>
                    <a:pt x="601" y="60"/>
                  </a:lnTo>
                  <a:lnTo>
                    <a:pt x="601" y="60"/>
                  </a:lnTo>
                  <a:lnTo>
                    <a:pt x="599" y="60"/>
                  </a:lnTo>
                  <a:lnTo>
                    <a:pt x="599" y="58"/>
                  </a:lnTo>
                  <a:lnTo>
                    <a:pt x="599" y="56"/>
                  </a:lnTo>
                  <a:lnTo>
                    <a:pt x="601" y="56"/>
                  </a:lnTo>
                  <a:lnTo>
                    <a:pt x="610" y="53"/>
                  </a:lnTo>
                  <a:lnTo>
                    <a:pt x="612" y="55"/>
                  </a:lnTo>
                  <a:lnTo>
                    <a:pt x="614" y="53"/>
                  </a:lnTo>
                  <a:lnTo>
                    <a:pt x="615" y="51"/>
                  </a:lnTo>
                  <a:lnTo>
                    <a:pt x="615" y="47"/>
                  </a:lnTo>
                  <a:lnTo>
                    <a:pt x="614" y="44"/>
                  </a:lnTo>
                  <a:lnTo>
                    <a:pt x="614" y="44"/>
                  </a:lnTo>
                  <a:lnTo>
                    <a:pt x="612" y="42"/>
                  </a:lnTo>
                  <a:lnTo>
                    <a:pt x="610" y="42"/>
                  </a:lnTo>
                  <a:lnTo>
                    <a:pt x="608" y="40"/>
                  </a:lnTo>
                  <a:lnTo>
                    <a:pt x="608" y="40"/>
                  </a:lnTo>
                  <a:lnTo>
                    <a:pt x="608" y="40"/>
                  </a:lnTo>
                  <a:lnTo>
                    <a:pt x="606" y="40"/>
                  </a:lnTo>
                  <a:lnTo>
                    <a:pt x="606" y="40"/>
                  </a:lnTo>
                  <a:lnTo>
                    <a:pt x="606" y="40"/>
                  </a:lnTo>
                  <a:lnTo>
                    <a:pt x="606" y="38"/>
                  </a:lnTo>
                  <a:lnTo>
                    <a:pt x="606" y="38"/>
                  </a:lnTo>
                  <a:lnTo>
                    <a:pt x="604" y="38"/>
                  </a:lnTo>
                  <a:lnTo>
                    <a:pt x="604" y="36"/>
                  </a:lnTo>
                  <a:lnTo>
                    <a:pt x="604" y="36"/>
                  </a:lnTo>
                  <a:lnTo>
                    <a:pt x="603" y="35"/>
                  </a:lnTo>
                  <a:lnTo>
                    <a:pt x="601" y="33"/>
                  </a:lnTo>
                  <a:lnTo>
                    <a:pt x="599" y="33"/>
                  </a:lnTo>
                  <a:lnTo>
                    <a:pt x="599" y="33"/>
                  </a:lnTo>
                  <a:lnTo>
                    <a:pt x="599" y="31"/>
                  </a:lnTo>
                  <a:lnTo>
                    <a:pt x="599" y="31"/>
                  </a:lnTo>
                  <a:lnTo>
                    <a:pt x="599" y="29"/>
                  </a:lnTo>
                  <a:lnTo>
                    <a:pt x="597" y="27"/>
                  </a:lnTo>
                  <a:lnTo>
                    <a:pt x="597" y="26"/>
                  </a:lnTo>
                  <a:lnTo>
                    <a:pt x="597" y="24"/>
                  </a:lnTo>
                  <a:lnTo>
                    <a:pt x="597" y="22"/>
                  </a:lnTo>
                  <a:lnTo>
                    <a:pt x="597" y="22"/>
                  </a:lnTo>
                  <a:lnTo>
                    <a:pt x="597" y="20"/>
                  </a:lnTo>
                  <a:lnTo>
                    <a:pt x="597" y="18"/>
                  </a:lnTo>
                  <a:lnTo>
                    <a:pt x="597" y="18"/>
                  </a:lnTo>
                  <a:lnTo>
                    <a:pt x="597" y="17"/>
                  </a:lnTo>
                  <a:lnTo>
                    <a:pt x="597" y="17"/>
                  </a:lnTo>
                  <a:lnTo>
                    <a:pt x="595" y="15"/>
                  </a:lnTo>
                  <a:lnTo>
                    <a:pt x="595" y="13"/>
                  </a:lnTo>
                  <a:lnTo>
                    <a:pt x="592" y="11"/>
                  </a:lnTo>
                  <a:lnTo>
                    <a:pt x="592" y="11"/>
                  </a:lnTo>
                  <a:lnTo>
                    <a:pt x="590" y="8"/>
                  </a:lnTo>
                  <a:lnTo>
                    <a:pt x="590" y="6"/>
                  </a:lnTo>
                  <a:lnTo>
                    <a:pt x="586" y="6"/>
                  </a:lnTo>
                  <a:lnTo>
                    <a:pt x="586" y="4"/>
                  </a:lnTo>
                  <a:lnTo>
                    <a:pt x="585" y="2"/>
                  </a:lnTo>
                  <a:lnTo>
                    <a:pt x="585" y="2"/>
                  </a:lnTo>
                  <a:lnTo>
                    <a:pt x="585" y="0"/>
                  </a:lnTo>
                  <a:lnTo>
                    <a:pt x="583" y="0"/>
                  </a:lnTo>
                  <a:lnTo>
                    <a:pt x="581" y="0"/>
                  </a:lnTo>
                  <a:lnTo>
                    <a:pt x="579" y="0"/>
                  </a:lnTo>
                  <a:lnTo>
                    <a:pt x="574" y="2"/>
                  </a:lnTo>
                  <a:lnTo>
                    <a:pt x="570" y="6"/>
                  </a:lnTo>
                  <a:lnTo>
                    <a:pt x="570" y="6"/>
                  </a:lnTo>
                  <a:lnTo>
                    <a:pt x="568" y="6"/>
                  </a:lnTo>
                  <a:lnTo>
                    <a:pt x="568" y="2"/>
                  </a:lnTo>
                  <a:lnTo>
                    <a:pt x="568" y="0"/>
                  </a:lnTo>
                  <a:lnTo>
                    <a:pt x="568" y="0"/>
                  </a:lnTo>
                  <a:lnTo>
                    <a:pt x="567" y="2"/>
                  </a:lnTo>
                  <a:lnTo>
                    <a:pt x="567" y="2"/>
                  </a:lnTo>
                  <a:lnTo>
                    <a:pt x="565" y="2"/>
                  </a:lnTo>
                  <a:lnTo>
                    <a:pt x="565" y="2"/>
                  </a:lnTo>
                  <a:lnTo>
                    <a:pt x="565" y="2"/>
                  </a:lnTo>
                  <a:lnTo>
                    <a:pt x="563" y="0"/>
                  </a:lnTo>
                  <a:lnTo>
                    <a:pt x="563" y="0"/>
                  </a:lnTo>
                  <a:lnTo>
                    <a:pt x="559" y="0"/>
                  </a:lnTo>
                  <a:lnTo>
                    <a:pt x="554" y="0"/>
                  </a:lnTo>
                  <a:lnTo>
                    <a:pt x="554" y="0"/>
                  </a:lnTo>
                  <a:lnTo>
                    <a:pt x="552" y="0"/>
                  </a:lnTo>
                  <a:lnTo>
                    <a:pt x="552" y="2"/>
                  </a:lnTo>
                  <a:lnTo>
                    <a:pt x="550" y="2"/>
                  </a:lnTo>
                  <a:lnTo>
                    <a:pt x="550" y="4"/>
                  </a:lnTo>
                  <a:lnTo>
                    <a:pt x="548" y="4"/>
                  </a:lnTo>
                  <a:lnTo>
                    <a:pt x="548" y="4"/>
                  </a:lnTo>
                  <a:lnTo>
                    <a:pt x="548" y="6"/>
                  </a:lnTo>
                  <a:lnTo>
                    <a:pt x="548" y="6"/>
                  </a:lnTo>
                  <a:lnTo>
                    <a:pt x="547" y="4"/>
                  </a:lnTo>
                  <a:lnTo>
                    <a:pt x="547" y="4"/>
                  </a:lnTo>
                  <a:lnTo>
                    <a:pt x="545" y="6"/>
                  </a:lnTo>
                  <a:lnTo>
                    <a:pt x="541" y="9"/>
                  </a:lnTo>
                  <a:lnTo>
                    <a:pt x="539" y="9"/>
                  </a:lnTo>
                  <a:lnTo>
                    <a:pt x="539" y="9"/>
                  </a:lnTo>
                  <a:lnTo>
                    <a:pt x="538" y="9"/>
                  </a:lnTo>
                  <a:lnTo>
                    <a:pt x="536" y="9"/>
                  </a:lnTo>
                  <a:lnTo>
                    <a:pt x="534" y="9"/>
                  </a:lnTo>
                  <a:lnTo>
                    <a:pt x="532" y="9"/>
                  </a:lnTo>
                  <a:lnTo>
                    <a:pt x="530" y="9"/>
                  </a:lnTo>
                  <a:lnTo>
                    <a:pt x="521" y="4"/>
                  </a:lnTo>
                  <a:lnTo>
                    <a:pt x="518" y="4"/>
                  </a:lnTo>
                  <a:lnTo>
                    <a:pt x="514" y="4"/>
                  </a:lnTo>
                  <a:lnTo>
                    <a:pt x="512" y="4"/>
                  </a:lnTo>
                  <a:lnTo>
                    <a:pt x="511" y="6"/>
                  </a:lnTo>
                  <a:lnTo>
                    <a:pt x="511" y="8"/>
                  </a:lnTo>
                  <a:lnTo>
                    <a:pt x="512" y="9"/>
                  </a:lnTo>
                  <a:lnTo>
                    <a:pt x="512" y="9"/>
                  </a:lnTo>
                  <a:lnTo>
                    <a:pt x="512" y="11"/>
                  </a:lnTo>
                  <a:lnTo>
                    <a:pt x="512" y="11"/>
                  </a:lnTo>
                  <a:lnTo>
                    <a:pt x="511" y="11"/>
                  </a:lnTo>
                  <a:lnTo>
                    <a:pt x="511" y="11"/>
                  </a:lnTo>
                  <a:lnTo>
                    <a:pt x="511" y="13"/>
                  </a:lnTo>
                  <a:lnTo>
                    <a:pt x="509" y="18"/>
                  </a:lnTo>
                  <a:lnTo>
                    <a:pt x="509" y="22"/>
                  </a:lnTo>
                  <a:lnTo>
                    <a:pt x="505" y="24"/>
                  </a:lnTo>
                  <a:lnTo>
                    <a:pt x="500" y="26"/>
                  </a:lnTo>
                  <a:lnTo>
                    <a:pt x="498" y="27"/>
                  </a:lnTo>
                  <a:lnTo>
                    <a:pt x="494" y="26"/>
                  </a:lnTo>
                  <a:lnTo>
                    <a:pt x="493" y="26"/>
                  </a:lnTo>
                  <a:lnTo>
                    <a:pt x="491" y="27"/>
                  </a:lnTo>
                  <a:lnTo>
                    <a:pt x="489" y="27"/>
                  </a:lnTo>
                  <a:lnTo>
                    <a:pt x="489" y="27"/>
                  </a:lnTo>
                  <a:lnTo>
                    <a:pt x="489" y="26"/>
                  </a:lnTo>
                  <a:lnTo>
                    <a:pt x="489" y="24"/>
                  </a:lnTo>
                  <a:lnTo>
                    <a:pt x="489" y="22"/>
                  </a:lnTo>
                  <a:lnTo>
                    <a:pt x="487" y="22"/>
                  </a:lnTo>
                  <a:lnTo>
                    <a:pt x="485" y="22"/>
                  </a:lnTo>
                  <a:lnTo>
                    <a:pt x="482" y="22"/>
                  </a:lnTo>
                  <a:lnTo>
                    <a:pt x="476" y="22"/>
                  </a:lnTo>
                  <a:lnTo>
                    <a:pt x="467" y="20"/>
                  </a:lnTo>
                  <a:lnTo>
                    <a:pt x="464" y="20"/>
                  </a:lnTo>
                  <a:lnTo>
                    <a:pt x="460" y="22"/>
                  </a:lnTo>
                  <a:lnTo>
                    <a:pt x="458" y="24"/>
                  </a:lnTo>
                  <a:lnTo>
                    <a:pt x="458" y="26"/>
                  </a:lnTo>
                  <a:lnTo>
                    <a:pt x="456" y="26"/>
                  </a:lnTo>
                  <a:lnTo>
                    <a:pt x="456" y="27"/>
                  </a:lnTo>
                  <a:lnTo>
                    <a:pt x="455" y="26"/>
                  </a:lnTo>
                  <a:lnTo>
                    <a:pt x="453" y="24"/>
                  </a:lnTo>
                  <a:lnTo>
                    <a:pt x="451" y="24"/>
                  </a:lnTo>
                  <a:lnTo>
                    <a:pt x="449" y="24"/>
                  </a:lnTo>
                  <a:lnTo>
                    <a:pt x="442" y="24"/>
                  </a:lnTo>
                  <a:lnTo>
                    <a:pt x="440" y="24"/>
                  </a:lnTo>
                  <a:lnTo>
                    <a:pt x="440" y="26"/>
                  </a:lnTo>
                  <a:lnTo>
                    <a:pt x="440" y="26"/>
                  </a:lnTo>
                  <a:lnTo>
                    <a:pt x="440" y="27"/>
                  </a:lnTo>
                  <a:lnTo>
                    <a:pt x="440" y="27"/>
                  </a:lnTo>
                  <a:lnTo>
                    <a:pt x="440" y="27"/>
                  </a:lnTo>
                  <a:lnTo>
                    <a:pt x="440" y="27"/>
                  </a:lnTo>
                  <a:lnTo>
                    <a:pt x="442" y="27"/>
                  </a:lnTo>
                  <a:lnTo>
                    <a:pt x="442" y="29"/>
                  </a:lnTo>
                  <a:lnTo>
                    <a:pt x="442" y="31"/>
                  </a:lnTo>
                  <a:lnTo>
                    <a:pt x="440" y="31"/>
                  </a:lnTo>
                  <a:lnTo>
                    <a:pt x="440" y="29"/>
                  </a:lnTo>
                  <a:lnTo>
                    <a:pt x="438" y="29"/>
                  </a:lnTo>
                  <a:lnTo>
                    <a:pt x="438" y="29"/>
                  </a:lnTo>
                  <a:lnTo>
                    <a:pt x="438" y="31"/>
                  </a:lnTo>
                  <a:lnTo>
                    <a:pt x="438" y="31"/>
                  </a:lnTo>
                  <a:lnTo>
                    <a:pt x="438" y="31"/>
                  </a:lnTo>
                  <a:lnTo>
                    <a:pt x="438" y="31"/>
                  </a:lnTo>
                  <a:lnTo>
                    <a:pt x="438" y="33"/>
                  </a:lnTo>
                  <a:lnTo>
                    <a:pt x="438" y="33"/>
                  </a:lnTo>
                  <a:lnTo>
                    <a:pt x="437" y="33"/>
                  </a:lnTo>
                  <a:lnTo>
                    <a:pt x="437" y="35"/>
                  </a:lnTo>
                  <a:lnTo>
                    <a:pt x="435" y="35"/>
                  </a:lnTo>
                  <a:lnTo>
                    <a:pt x="435" y="35"/>
                  </a:lnTo>
                  <a:lnTo>
                    <a:pt x="435" y="35"/>
                  </a:lnTo>
                  <a:lnTo>
                    <a:pt x="435" y="35"/>
                  </a:lnTo>
                  <a:lnTo>
                    <a:pt x="435" y="36"/>
                  </a:lnTo>
                  <a:lnTo>
                    <a:pt x="435" y="36"/>
                  </a:lnTo>
                  <a:lnTo>
                    <a:pt x="435" y="38"/>
                  </a:lnTo>
                  <a:lnTo>
                    <a:pt x="433" y="38"/>
                  </a:lnTo>
                  <a:lnTo>
                    <a:pt x="433" y="38"/>
                  </a:lnTo>
                  <a:lnTo>
                    <a:pt x="431" y="38"/>
                  </a:lnTo>
                  <a:lnTo>
                    <a:pt x="431" y="38"/>
                  </a:lnTo>
                  <a:lnTo>
                    <a:pt x="431" y="38"/>
                  </a:lnTo>
                  <a:lnTo>
                    <a:pt x="431" y="40"/>
                  </a:lnTo>
                  <a:lnTo>
                    <a:pt x="431" y="40"/>
                  </a:lnTo>
                  <a:lnTo>
                    <a:pt x="429" y="40"/>
                  </a:lnTo>
                  <a:lnTo>
                    <a:pt x="429" y="42"/>
                  </a:lnTo>
                  <a:lnTo>
                    <a:pt x="429" y="42"/>
                  </a:lnTo>
                  <a:lnTo>
                    <a:pt x="429" y="42"/>
                  </a:lnTo>
                  <a:lnTo>
                    <a:pt x="429" y="42"/>
                  </a:lnTo>
                  <a:lnTo>
                    <a:pt x="428" y="44"/>
                  </a:lnTo>
                  <a:lnTo>
                    <a:pt x="428" y="44"/>
                  </a:lnTo>
                  <a:lnTo>
                    <a:pt x="428" y="44"/>
                  </a:lnTo>
                  <a:lnTo>
                    <a:pt x="428" y="45"/>
                  </a:lnTo>
                  <a:lnTo>
                    <a:pt x="428" y="45"/>
                  </a:lnTo>
                  <a:lnTo>
                    <a:pt x="428" y="47"/>
                  </a:lnTo>
                  <a:lnTo>
                    <a:pt x="428" y="47"/>
                  </a:lnTo>
                  <a:lnTo>
                    <a:pt x="426" y="49"/>
                  </a:lnTo>
                  <a:lnTo>
                    <a:pt x="426" y="49"/>
                  </a:lnTo>
                  <a:lnTo>
                    <a:pt x="426" y="49"/>
                  </a:lnTo>
                  <a:lnTo>
                    <a:pt x="426" y="49"/>
                  </a:lnTo>
                  <a:lnTo>
                    <a:pt x="426" y="51"/>
                  </a:lnTo>
                  <a:lnTo>
                    <a:pt x="426" y="51"/>
                  </a:lnTo>
                  <a:lnTo>
                    <a:pt x="426" y="53"/>
                  </a:lnTo>
                  <a:lnTo>
                    <a:pt x="426" y="53"/>
                  </a:lnTo>
                  <a:lnTo>
                    <a:pt x="426" y="53"/>
                  </a:lnTo>
                  <a:lnTo>
                    <a:pt x="424" y="55"/>
                  </a:lnTo>
                  <a:lnTo>
                    <a:pt x="424" y="55"/>
                  </a:lnTo>
                  <a:lnTo>
                    <a:pt x="422" y="55"/>
                  </a:lnTo>
                  <a:lnTo>
                    <a:pt x="422" y="55"/>
                  </a:lnTo>
                  <a:lnTo>
                    <a:pt x="422" y="56"/>
                  </a:lnTo>
                  <a:lnTo>
                    <a:pt x="422" y="58"/>
                  </a:lnTo>
                  <a:lnTo>
                    <a:pt x="422" y="58"/>
                  </a:lnTo>
                  <a:lnTo>
                    <a:pt x="422" y="58"/>
                  </a:lnTo>
                  <a:lnTo>
                    <a:pt x="422" y="60"/>
                  </a:lnTo>
                  <a:lnTo>
                    <a:pt x="422" y="60"/>
                  </a:lnTo>
                  <a:lnTo>
                    <a:pt x="422" y="60"/>
                  </a:lnTo>
                  <a:lnTo>
                    <a:pt x="422" y="60"/>
                  </a:lnTo>
                  <a:lnTo>
                    <a:pt x="420" y="62"/>
                  </a:lnTo>
                  <a:lnTo>
                    <a:pt x="420" y="62"/>
                  </a:lnTo>
                  <a:lnTo>
                    <a:pt x="420" y="64"/>
                  </a:lnTo>
                  <a:lnTo>
                    <a:pt x="422" y="64"/>
                  </a:lnTo>
                  <a:lnTo>
                    <a:pt x="422" y="64"/>
                  </a:lnTo>
                  <a:lnTo>
                    <a:pt x="420" y="64"/>
                  </a:lnTo>
                  <a:lnTo>
                    <a:pt x="420" y="64"/>
                  </a:lnTo>
                  <a:lnTo>
                    <a:pt x="420" y="64"/>
                  </a:lnTo>
                  <a:lnTo>
                    <a:pt x="420" y="65"/>
                  </a:lnTo>
                  <a:lnTo>
                    <a:pt x="420" y="65"/>
                  </a:lnTo>
                  <a:lnTo>
                    <a:pt x="420" y="65"/>
                  </a:lnTo>
                  <a:lnTo>
                    <a:pt x="422" y="67"/>
                  </a:lnTo>
                  <a:lnTo>
                    <a:pt x="424" y="67"/>
                  </a:lnTo>
                  <a:lnTo>
                    <a:pt x="422" y="67"/>
                  </a:lnTo>
                  <a:lnTo>
                    <a:pt x="422" y="67"/>
                  </a:lnTo>
                  <a:lnTo>
                    <a:pt x="422" y="69"/>
                  </a:lnTo>
                  <a:lnTo>
                    <a:pt x="422" y="69"/>
                  </a:lnTo>
                  <a:lnTo>
                    <a:pt x="424" y="69"/>
                  </a:lnTo>
                  <a:lnTo>
                    <a:pt x="424" y="71"/>
                  </a:lnTo>
                  <a:lnTo>
                    <a:pt x="424" y="71"/>
                  </a:lnTo>
                  <a:lnTo>
                    <a:pt x="424" y="71"/>
                  </a:lnTo>
                  <a:lnTo>
                    <a:pt x="424" y="73"/>
                  </a:lnTo>
                  <a:lnTo>
                    <a:pt x="424" y="73"/>
                  </a:lnTo>
                  <a:lnTo>
                    <a:pt x="426" y="73"/>
                  </a:lnTo>
                  <a:lnTo>
                    <a:pt x="426" y="73"/>
                  </a:lnTo>
                  <a:lnTo>
                    <a:pt x="424" y="73"/>
                  </a:lnTo>
                  <a:lnTo>
                    <a:pt x="424" y="73"/>
                  </a:lnTo>
                  <a:lnTo>
                    <a:pt x="424" y="74"/>
                  </a:lnTo>
                  <a:lnTo>
                    <a:pt x="424" y="74"/>
                  </a:lnTo>
                  <a:lnTo>
                    <a:pt x="424" y="76"/>
                  </a:lnTo>
                  <a:lnTo>
                    <a:pt x="424" y="76"/>
                  </a:lnTo>
                  <a:lnTo>
                    <a:pt x="424" y="76"/>
                  </a:lnTo>
                  <a:lnTo>
                    <a:pt x="426" y="76"/>
                  </a:lnTo>
                  <a:lnTo>
                    <a:pt x="426" y="78"/>
                  </a:lnTo>
                  <a:lnTo>
                    <a:pt x="426" y="80"/>
                  </a:lnTo>
                  <a:lnTo>
                    <a:pt x="426" y="80"/>
                  </a:lnTo>
                  <a:lnTo>
                    <a:pt x="426" y="80"/>
                  </a:lnTo>
                  <a:lnTo>
                    <a:pt x="426" y="82"/>
                  </a:lnTo>
                  <a:lnTo>
                    <a:pt x="426" y="82"/>
                  </a:lnTo>
                  <a:lnTo>
                    <a:pt x="426" y="83"/>
                  </a:lnTo>
                  <a:lnTo>
                    <a:pt x="424" y="85"/>
                  </a:lnTo>
                  <a:lnTo>
                    <a:pt x="424" y="85"/>
                  </a:lnTo>
                  <a:lnTo>
                    <a:pt x="422" y="87"/>
                  </a:lnTo>
                  <a:lnTo>
                    <a:pt x="422" y="89"/>
                  </a:lnTo>
                  <a:lnTo>
                    <a:pt x="422" y="89"/>
                  </a:lnTo>
                  <a:lnTo>
                    <a:pt x="422" y="91"/>
                  </a:lnTo>
                  <a:lnTo>
                    <a:pt x="422" y="91"/>
                  </a:lnTo>
                  <a:lnTo>
                    <a:pt x="422" y="91"/>
                  </a:lnTo>
                  <a:lnTo>
                    <a:pt x="420" y="91"/>
                  </a:lnTo>
                  <a:lnTo>
                    <a:pt x="420" y="91"/>
                  </a:lnTo>
                  <a:lnTo>
                    <a:pt x="420" y="91"/>
                  </a:lnTo>
                  <a:lnTo>
                    <a:pt x="420" y="89"/>
                  </a:lnTo>
                  <a:lnTo>
                    <a:pt x="418" y="89"/>
                  </a:lnTo>
                  <a:lnTo>
                    <a:pt x="418" y="89"/>
                  </a:lnTo>
                  <a:lnTo>
                    <a:pt x="417" y="89"/>
                  </a:lnTo>
                  <a:lnTo>
                    <a:pt x="417" y="87"/>
                  </a:lnTo>
                  <a:lnTo>
                    <a:pt x="415" y="87"/>
                  </a:lnTo>
                  <a:lnTo>
                    <a:pt x="415" y="87"/>
                  </a:lnTo>
                  <a:lnTo>
                    <a:pt x="413" y="87"/>
                  </a:lnTo>
                  <a:lnTo>
                    <a:pt x="413" y="87"/>
                  </a:lnTo>
                  <a:lnTo>
                    <a:pt x="411" y="85"/>
                  </a:lnTo>
                  <a:lnTo>
                    <a:pt x="409" y="83"/>
                  </a:lnTo>
                  <a:lnTo>
                    <a:pt x="409" y="83"/>
                  </a:lnTo>
                  <a:lnTo>
                    <a:pt x="409" y="83"/>
                  </a:lnTo>
                  <a:lnTo>
                    <a:pt x="411" y="82"/>
                  </a:lnTo>
                  <a:lnTo>
                    <a:pt x="411" y="80"/>
                  </a:lnTo>
                  <a:lnTo>
                    <a:pt x="411" y="80"/>
                  </a:lnTo>
                  <a:lnTo>
                    <a:pt x="411" y="80"/>
                  </a:lnTo>
                  <a:lnTo>
                    <a:pt x="409" y="78"/>
                  </a:lnTo>
                  <a:lnTo>
                    <a:pt x="409" y="78"/>
                  </a:lnTo>
                  <a:lnTo>
                    <a:pt x="409" y="78"/>
                  </a:lnTo>
                  <a:lnTo>
                    <a:pt x="408" y="76"/>
                  </a:lnTo>
                  <a:lnTo>
                    <a:pt x="406" y="76"/>
                  </a:lnTo>
                  <a:lnTo>
                    <a:pt x="404" y="73"/>
                  </a:lnTo>
                  <a:lnTo>
                    <a:pt x="402" y="73"/>
                  </a:lnTo>
                  <a:lnTo>
                    <a:pt x="402" y="71"/>
                  </a:lnTo>
                  <a:lnTo>
                    <a:pt x="395" y="71"/>
                  </a:lnTo>
                  <a:lnTo>
                    <a:pt x="393" y="73"/>
                  </a:lnTo>
                  <a:lnTo>
                    <a:pt x="390" y="74"/>
                  </a:lnTo>
                  <a:lnTo>
                    <a:pt x="390" y="74"/>
                  </a:lnTo>
                  <a:lnTo>
                    <a:pt x="390" y="73"/>
                  </a:lnTo>
                  <a:lnTo>
                    <a:pt x="388" y="73"/>
                  </a:lnTo>
                  <a:lnTo>
                    <a:pt x="388" y="73"/>
                  </a:lnTo>
                  <a:lnTo>
                    <a:pt x="386" y="74"/>
                  </a:lnTo>
                  <a:lnTo>
                    <a:pt x="386" y="76"/>
                  </a:lnTo>
                  <a:lnTo>
                    <a:pt x="386" y="76"/>
                  </a:lnTo>
                  <a:lnTo>
                    <a:pt x="381" y="74"/>
                  </a:lnTo>
                  <a:lnTo>
                    <a:pt x="381" y="74"/>
                  </a:lnTo>
                  <a:lnTo>
                    <a:pt x="381" y="73"/>
                  </a:lnTo>
                  <a:lnTo>
                    <a:pt x="379" y="71"/>
                  </a:lnTo>
                  <a:lnTo>
                    <a:pt x="379" y="71"/>
                  </a:lnTo>
                  <a:lnTo>
                    <a:pt x="377" y="71"/>
                  </a:lnTo>
                  <a:lnTo>
                    <a:pt x="375" y="71"/>
                  </a:lnTo>
                  <a:lnTo>
                    <a:pt x="375" y="71"/>
                  </a:lnTo>
                  <a:lnTo>
                    <a:pt x="373" y="73"/>
                  </a:lnTo>
                  <a:lnTo>
                    <a:pt x="373" y="73"/>
                  </a:lnTo>
                  <a:lnTo>
                    <a:pt x="372" y="74"/>
                  </a:lnTo>
                  <a:lnTo>
                    <a:pt x="372" y="74"/>
                  </a:lnTo>
                  <a:lnTo>
                    <a:pt x="370" y="74"/>
                  </a:lnTo>
                  <a:lnTo>
                    <a:pt x="370" y="74"/>
                  </a:lnTo>
                  <a:lnTo>
                    <a:pt x="368" y="76"/>
                  </a:lnTo>
                  <a:lnTo>
                    <a:pt x="368" y="78"/>
                  </a:lnTo>
                  <a:lnTo>
                    <a:pt x="368" y="80"/>
                  </a:lnTo>
                  <a:lnTo>
                    <a:pt x="366" y="80"/>
                  </a:lnTo>
                  <a:lnTo>
                    <a:pt x="364" y="78"/>
                  </a:lnTo>
                  <a:lnTo>
                    <a:pt x="362" y="78"/>
                  </a:lnTo>
                  <a:lnTo>
                    <a:pt x="362" y="80"/>
                  </a:lnTo>
                  <a:lnTo>
                    <a:pt x="361" y="80"/>
                  </a:lnTo>
                  <a:lnTo>
                    <a:pt x="361" y="82"/>
                  </a:lnTo>
                  <a:lnTo>
                    <a:pt x="359" y="80"/>
                  </a:lnTo>
                  <a:lnTo>
                    <a:pt x="359" y="78"/>
                  </a:lnTo>
                  <a:lnTo>
                    <a:pt x="357" y="76"/>
                  </a:lnTo>
                  <a:lnTo>
                    <a:pt x="357" y="76"/>
                  </a:lnTo>
                  <a:lnTo>
                    <a:pt x="357" y="74"/>
                  </a:lnTo>
                  <a:lnTo>
                    <a:pt x="355" y="74"/>
                  </a:lnTo>
                  <a:lnTo>
                    <a:pt x="355" y="73"/>
                  </a:lnTo>
                  <a:lnTo>
                    <a:pt x="355" y="71"/>
                  </a:lnTo>
                  <a:lnTo>
                    <a:pt x="355" y="69"/>
                  </a:lnTo>
                  <a:lnTo>
                    <a:pt x="355" y="67"/>
                  </a:lnTo>
                  <a:lnTo>
                    <a:pt x="353" y="65"/>
                  </a:lnTo>
                  <a:lnTo>
                    <a:pt x="352" y="62"/>
                  </a:lnTo>
                  <a:lnTo>
                    <a:pt x="352" y="62"/>
                  </a:lnTo>
                  <a:lnTo>
                    <a:pt x="350" y="60"/>
                  </a:lnTo>
                  <a:lnTo>
                    <a:pt x="348" y="60"/>
                  </a:lnTo>
                  <a:lnTo>
                    <a:pt x="346" y="60"/>
                  </a:lnTo>
                  <a:lnTo>
                    <a:pt x="346" y="60"/>
                  </a:lnTo>
                  <a:lnTo>
                    <a:pt x="344" y="62"/>
                  </a:lnTo>
                  <a:lnTo>
                    <a:pt x="344" y="64"/>
                  </a:lnTo>
                  <a:lnTo>
                    <a:pt x="343" y="65"/>
                  </a:lnTo>
                  <a:lnTo>
                    <a:pt x="341" y="65"/>
                  </a:lnTo>
                  <a:lnTo>
                    <a:pt x="339" y="65"/>
                  </a:lnTo>
                  <a:lnTo>
                    <a:pt x="337" y="65"/>
                  </a:lnTo>
                  <a:lnTo>
                    <a:pt x="335" y="67"/>
                  </a:lnTo>
                  <a:lnTo>
                    <a:pt x="334" y="67"/>
                  </a:lnTo>
                  <a:lnTo>
                    <a:pt x="332" y="69"/>
                  </a:lnTo>
                  <a:lnTo>
                    <a:pt x="332" y="71"/>
                  </a:lnTo>
                  <a:lnTo>
                    <a:pt x="332" y="73"/>
                  </a:lnTo>
                  <a:lnTo>
                    <a:pt x="332" y="76"/>
                  </a:lnTo>
                  <a:lnTo>
                    <a:pt x="332" y="76"/>
                  </a:lnTo>
                  <a:lnTo>
                    <a:pt x="330" y="78"/>
                  </a:lnTo>
                  <a:lnTo>
                    <a:pt x="330" y="78"/>
                  </a:lnTo>
                  <a:lnTo>
                    <a:pt x="330" y="76"/>
                  </a:lnTo>
                  <a:lnTo>
                    <a:pt x="330" y="74"/>
                  </a:lnTo>
                  <a:lnTo>
                    <a:pt x="328" y="74"/>
                  </a:lnTo>
                  <a:lnTo>
                    <a:pt x="328" y="74"/>
                  </a:lnTo>
                  <a:lnTo>
                    <a:pt x="326" y="76"/>
                  </a:lnTo>
                  <a:lnTo>
                    <a:pt x="326" y="74"/>
                  </a:lnTo>
                  <a:lnTo>
                    <a:pt x="326" y="74"/>
                  </a:lnTo>
                  <a:lnTo>
                    <a:pt x="325" y="73"/>
                  </a:lnTo>
                  <a:lnTo>
                    <a:pt x="325" y="69"/>
                  </a:lnTo>
                  <a:lnTo>
                    <a:pt x="325" y="67"/>
                  </a:lnTo>
                  <a:lnTo>
                    <a:pt x="325" y="65"/>
                  </a:lnTo>
                  <a:lnTo>
                    <a:pt x="323" y="65"/>
                  </a:lnTo>
                  <a:lnTo>
                    <a:pt x="319" y="64"/>
                  </a:lnTo>
                  <a:lnTo>
                    <a:pt x="317" y="64"/>
                  </a:lnTo>
                  <a:lnTo>
                    <a:pt x="316" y="65"/>
                  </a:lnTo>
                  <a:lnTo>
                    <a:pt x="314" y="67"/>
                  </a:lnTo>
                  <a:lnTo>
                    <a:pt x="312" y="67"/>
                  </a:lnTo>
                  <a:lnTo>
                    <a:pt x="312" y="69"/>
                  </a:lnTo>
                  <a:lnTo>
                    <a:pt x="310" y="67"/>
                  </a:lnTo>
                  <a:lnTo>
                    <a:pt x="310" y="67"/>
                  </a:lnTo>
                  <a:lnTo>
                    <a:pt x="310" y="65"/>
                  </a:lnTo>
                  <a:lnTo>
                    <a:pt x="310" y="64"/>
                  </a:lnTo>
                  <a:lnTo>
                    <a:pt x="308" y="64"/>
                  </a:lnTo>
                  <a:lnTo>
                    <a:pt x="307" y="62"/>
                  </a:lnTo>
                  <a:lnTo>
                    <a:pt x="307" y="62"/>
                  </a:lnTo>
                  <a:lnTo>
                    <a:pt x="307" y="62"/>
                  </a:lnTo>
                  <a:lnTo>
                    <a:pt x="307" y="60"/>
                  </a:lnTo>
                  <a:lnTo>
                    <a:pt x="307" y="60"/>
                  </a:lnTo>
                  <a:lnTo>
                    <a:pt x="307" y="58"/>
                  </a:lnTo>
                  <a:lnTo>
                    <a:pt x="305" y="58"/>
                  </a:lnTo>
                  <a:lnTo>
                    <a:pt x="305" y="58"/>
                  </a:lnTo>
                  <a:lnTo>
                    <a:pt x="303" y="58"/>
                  </a:lnTo>
                  <a:lnTo>
                    <a:pt x="303" y="60"/>
                  </a:lnTo>
                  <a:lnTo>
                    <a:pt x="301" y="62"/>
                  </a:lnTo>
                  <a:lnTo>
                    <a:pt x="299" y="64"/>
                  </a:lnTo>
                  <a:lnTo>
                    <a:pt x="299" y="65"/>
                  </a:lnTo>
                  <a:lnTo>
                    <a:pt x="297" y="65"/>
                  </a:lnTo>
                  <a:lnTo>
                    <a:pt x="292" y="65"/>
                  </a:lnTo>
                  <a:lnTo>
                    <a:pt x="292" y="65"/>
                  </a:lnTo>
                  <a:lnTo>
                    <a:pt x="290" y="65"/>
                  </a:lnTo>
                  <a:lnTo>
                    <a:pt x="288" y="62"/>
                  </a:lnTo>
                  <a:lnTo>
                    <a:pt x="287" y="62"/>
                  </a:lnTo>
                  <a:lnTo>
                    <a:pt x="285" y="62"/>
                  </a:lnTo>
                  <a:lnTo>
                    <a:pt x="285" y="62"/>
                  </a:lnTo>
                  <a:lnTo>
                    <a:pt x="283" y="64"/>
                  </a:lnTo>
                  <a:lnTo>
                    <a:pt x="283" y="65"/>
                  </a:lnTo>
                  <a:lnTo>
                    <a:pt x="283" y="65"/>
                  </a:lnTo>
                  <a:lnTo>
                    <a:pt x="283" y="67"/>
                  </a:lnTo>
                  <a:lnTo>
                    <a:pt x="283" y="67"/>
                  </a:lnTo>
                  <a:lnTo>
                    <a:pt x="283" y="69"/>
                  </a:lnTo>
                  <a:lnTo>
                    <a:pt x="283" y="69"/>
                  </a:lnTo>
                  <a:lnTo>
                    <a:pt x="281" y="73"/>
                  </a:lnTo>
                  <a:lnTo>
                    <a:pt x="281" y="73"/>
                  </a:lnTo>
                  <a:lnTo>
                    <a:pt x="279" y="73"/>
                  </a:lnTo>
                  <a:lnTo>
                    <a:pt x="279" y="73"/>
                  </a:lnTo>
                  <a:lnTo>
                    <a:pt x="278" y="73"/>
                  </a:lnTo>
                  <a:lnTo>
                    <a:pt x="278" y="71"/>
                  </a:lnTo>
                  <a:lnTo>
                    <a:pt x="278" y="71"/>
                  </a:lnTo>
                  <a:lnTo>
                    <a:pt x="278" y="71"/>
                  </a:lnTo>
                  <a:lnTo>
                    <a:pt x="279" y="67"/>
                  </a:lnTo>
                  <a:lnTo>
                    <a:pt x="279" y="65"/>
                  </a:lnTo>
                  <a:lnTo>
                    <a:pt x="278" y="64"/>
                  </a:lnTo>
                  <a:lnTo>
                    <a:pt x="278" y="62"/>
                  </a:lnTo>
                  <a:lnTo>
                    <a:pt x="274" y="62"/>
                  </a:lnTo>
                  <a:lnTo>
                    <a:pt x="269" y="60"/>
                  </a:lnTo>
                  <a:lnTo>
                    <a:pt x="269" y="60"/>
                  </a:lnTo>
                  <a:lnTo>
                    <a:pt x="269" y="60"/>
                  </a:lnTo>
                  <a:lnTo>
                    <a:pt x="267" y="60"/>
                  </a:lnTo>
                  <a:lnTo>
                    <a:pt x="265" y="62"/>
                  </a:lnTo>
                  <a:lnTo>
                    <a:pt x="265" y="64"/>
                  </a:lnTo>
                  <a:lnTo>
                    <a:pt x="263" y="64"/>
                  </a:lnTo>
                  <a:lnTo>
                    <a:pt x="260" y="62"/>
                  </a:lnTo>
                  <a:lnTo>
                    <a:pt x="258" y="64"/>
                  </a:lnTo>
                  <a:lnTo>
                    <a:pt x="258" y="64"/>
                  </a:lnTo>
                  <a:lnTo>
                    <a:pt x="256" y="62"/>
                  </a:lnTo>
                  <a:lnTo>
                    <a:pt x="256" y="62"/>
                  </a:lnTo>
                  <a:lnTo>
                    <a:pt x="258" y="60"/>
                  </a:lnTo>
                  <a:lnTo>
                    <a:pt x="258" y="58"/>
                  </a:lnTo>
                  <a:lnTo>
                    <a:pt x="256" y="58"/>
                  </a:lnTo>
                  <a:lnTo>
                    <a:pt x="254" y="58"/>
                  </a:lnTo>
                  <a:lnTo>
                    <a:pt x="254" y="58"/>
                  </a:lnTo>
                  <a:lnTo>
                    <a:pt x="254" y="56"/>
                  </a:lnTo>
                  <a:lnTo>
                    <a:pt x="252" y="55"/>
                  </a:lnTo>
                  <a:lnTo>
                    <a:pt x="252" y="53"/>
                  </a:lnTo>
                  <a:lnTo>
                    <a:pt x="252" y="51"/>
                  </a:lnTo>
                  <a:lnTo>
                    <a:pt x="252" y="51"/>
                  </a:lnTo>
                  <a:lnTo>
                    <a:pt x="251" y="49"/>
                  </a:lnTo>
                  <a:lnTo>
                    <a:pt x="249" y="49"/>
                  </a:lnTo>
                  <a:lnTo>
                    <a:pt x="245" y="49"/>
                  </a:lnTo>
                  <a:lnTo>
                    <a:pt x="240" y="51"/>
                  </a:lnTo>
                  <a:lnTo>
                    <a:pt x="236" y="51"/>
                  </a:lnTo>
                  <a:lnTo>
                    <a:pt x="227" y="45"/>
                  </a:lnTo>
                  <a:lnTo>
                    <a:pt x="216" y="45"/>
                  </a:lnTo>
                  <a:lnTo>
                    <a:pt x="216" y="45"/>
                  </a:lnTo>
                  <a:lnTo>
                    <a:pt x="214" y="44"/>
                  </a:lnTo>
                  <a:lnTo>
                    <a:pt x="214" y="44"/>
                  </a:lnTo>
                  <a:lnTo>
                    <a:pt x="214" y="44"/>
                  </a:lnTo>
                  <a:lnTo>
                    <a:pt x="214" y="42"/>
                  </a:lnTo>
                  <a:lnTo>
                    <a:pt x="214" y="42"/>
                  </a:lnTo>
                  <a:lnTo>
                    <a:pt x="202" y="42"/>
                  </a:lnTo>
                  <a:lnTo>
                    <a:pt x="202" y="40"/>
                  </a:lnTo>
                  <a:lnTo>
                    <a:pt x="198" y="38"/>
                  </a:lnTo>
                  <a:lnTo>
                    <a:pt x="196" y="38"/>
                  </a:lnTo>
                  <a:lnTo>
                    <a:pt x="193" y="38"/>
                  </a:lnTo>
                  <a:lnTo>
                    <a:pt x="182" y="36"/>
                  </a:lnTo>
                  <a:lnTo>
                    <a:pt x="178" y="36"/>
                  </a:lnTo>
                  <a:lnTo>
                    <a:pt x="171" y="36"/>
                  </a:lnTo>
                  <a:lnTo>
                    <a:pt x="162" y="36"/>
                  </a:lnTo>
                  <a:lnTo>
                    <a:pt x="153" y="35"/>
                  </a:lnTo>
                  <a:lnTo>
                    <a:pt x="151" y="35"/>
                  </a:lnTo>
                  <a:lnTo>
                    <a:pt x="148" y="35"/>
                  </a:lnTo>
                  <a:lnTo>
                    <a:pt x="144" y="36"/>
                  </a:lnTo>
                  <a:lnTo>
                    <a:pt x="130" y="40"/>
                  </a:lnTo>
                  <a:lnTo>
                    <a:pt x="130" y="40"/>
                  </a:lnTo>
                  <a:lnTo>
                    <a:pt x="126" y="38"/>
                  </a:lnTo>
                  <a:lnTo>
                    <a:pt x="113" y="40"/>
                  </a:lnTo>
                  <a:lnTo>
                    <a:pt x="111" y="40"/>
                  </a:lnTo>
                  <a:lnTo>
                    <a:pt x="111" y="42"/>
                  </a:lnTo>
                  <a:lnTo>
                    <a:pt x="110" y="44"/>
                  </a:lnTo>
                  <a:lnTo>
                    <a:pt x="108" y="45"/>
                  </a:lnTo>
                  <a:lnTo>
                    <a:pt x="108" y="51"/>
                  </a:lnTo>
                  <a:lnTo>
                    <a:pt x="106" y="53"/>
                  </a:lnTo>
                  <a:lnTo>
                    <a:pt x="101" y="56"/>
                  </a:lnTo>
                  <a:lnTo>
                    <a:pt x="93" y="64"/>
                  </a:lnTo>
                  <a:lnTo>
                    <a:pt x="92" y="64"/>
                  </a:lnTo>
                  <a:lnTo>
                    <a:pt x="90" y="62"/>
                  </a:lnTo>
                  <a:lnTo>
                    <a:pt x="88" y="60"/>
                  </a:lnTo>
                  <a:lnTo>
                    <a:pt x="86" y="60"/>
                  </a:lnTo>
                  <a:lnTo>
                    <a:pt x="84" y="60"/>
                  </a:lnTo>
                  <a:lnTo>
                    <a:pt x="81" y="58"/>
                  </a:lnTo>
                  <a:lnTo>
                    <a:pt x="81" y="58"/>
                  </a:lnTo>
                  <a:lnTo>
                    <a:pt x="75" y="60"/>
                  </a:lnTo>
                  <a:lnTo>
                    <a:pt x="75" y="60"/>
                  </a:lnTo>
                  <a:lnTo>
                    <a:pt x="74" y="60"/>
                  </a:lnTo>
                  <a:lnTo>
                    <a:pt x="74" y="62"/>
                  </a:lnTo>
                  <a:lnTo>
                    <a:pt x="74" y="62"/>
                  </a:lnTo>
                  <a:lnTo>
                    <a:pt x="74" y="64"/>
                  </a:lnTo>
                  <a:lnTo>
                    <a:pt x="75" y="67"/>
                  </a:lnTo>
                  <a:lnTo>
                    <a:pt x="75" y="67"/>
                  </a:lnTo>
                  <a:lnTo>
                    <a:pt x="75" y="69"/>
                  </a:lnTo>
                  <a:lnTo>
                    <a:pt x="74" y="69"/>
                  </a:lnTo>
                  <a:lnTo>
                    <a:pt x="74" y="69"/>
                  </a:lnTo>
                  <a:lnTo>
                    <a:pt x="74" y="69"/>
                  </a:lnTo>
                  <a:lnTo>
                    <a:pt x="74" y="71"/>
                  </a:lnTo>
                  <a:lnTo>
                    <a:pt x="75" y="71"/>
                  </a:lnTo>
                  <a:lnTo>
                    <a:pt x="75" y="71"/>
                  </a:lnTo>
                  <a:lnTo>
                    <a:pt x="77" y="73"/>
                  </a:lnTo>
                  <a:lnTo>
                    <a:pt x="75" y="73"/>
                  </a:lnTo>
                  <a:lnTo>
                    <a:pt x="75" y="74"/>
                  </a:lnTo>
                  <a:lnTo>
                    <a:pt x="79" y="76"/>
                  </a:lnTo>
                  <a:lnTo>
                    <a:pt x="79" y="78"/>
                  </a:lnTo>
                  <a:lnTo>
                    <a:pt x="77" y="78"/>
                  </a:lnTo>
                  <a:lnTo>
                    <a:pt x="77" y="78"/>
                  </a:lnTo>
                  <a:lnTo>
                    <a:pt x="77" y="80"/>
                  </a:lnTo>
                  <a:lnTo>
                    <a:pt x="77" y="80"/>
                  </a:lnTo>
                  <a:lnTo>
                    <a:pt x="77" y="82"/>
                  </a:lnTo>
                  <a:lnTo>
                    <a:pt x="75" y="82"/>
                  </a:lnTo>
                  <a:lnTo>
                    <a:pt x="75" y="83"/>
                  </a:lnTo>
                  <a:lnTo>
                    <a:pt x="75" y="83"/>
                  </a:lnTo>
                  <a:lnTo>
                    <a:pt x="75" y="85"/>
                  </a:lnTo>
                  <a:lnTo>
                    <a:pt x="75" y="87"/>
                  </a:lnTo>
                  <a:lnTo>
                    <a:pt x="77" y="87"/>
                  </a:lnTo>
                  <a:lnTo>
                    <a:pt x="77" y="87"/>
                  </a:lnTo>
                  <a:lnTo>
                    <a:pt x="81" y="92"/>
                  </a:lnTo>
                  <a:lnTo>
                    <a:pt x="83" y="94"/>
                  </a:lnTo>
                  <a:lnTo>
                    <a:pt x="84" y="96"/>
                  </a:lnTo>
                  <a:lnTo>
                    <a:pt x="86" y="98"/>
                  </a:lnTo>
                  <a:lnTo>
                    <a:pt x="88" y="100"/>
                  </a:lnTo>
                  <a:lnTo>
                    <a:pt x="86" y="100"/>
                  </a:lnTo>
                  <a:lnTo>
                    <a:pt x="86" y="100"/>
                  </a:lnTo>
                  <a:lnTo>
                    <a:pt x="88" y="101"/>
                  </a:lnTo>
                  <a:lnTo>
                    <a:pt x="88" y="103"/>
                  </a:lnTo>
                  <a:lnTo>
                    <a:pt x="88" y="105"/>
                  </a:lnTo>
                  <a:lnTo>
                    <a:pt x="90" y="109"/>
                  </a:lnTo>
                  <a:lnTo>
                    <a:pt x="90" y="109"/>
                  </a:lnTo>
                  <a:lnTo>
                    <a:pt x="90" y="109"/>
                  </a:lnTo>
                  <a:lnTo>
                    <a:pt x="90" y="110"/>
                  </a:lnTo>
                  <a:lnTo>
                    <a:pt x="90" y="110"/>
                  </a:lnTo>
                  <a:lnTo>
                    <a:pt x="92" y="110"/>
                  </a:lnTo>
                  <a:lnTo>
                    <a:pt x="92" y="110"/>
                  </a:lnTo>
                  <a:lnTo>
                    <a:pt x="92" y="112"/>
                  </a:lnTo>
                  <a:lnTo>
                    <a:pt x="92" y="112"/>
                  </a:lnTo>
                  <a:lnTo>
                    <a:pt x="92" y="114"/>
                  </a:lnTo>
                  <a:lnTo>
                    <a:pt x="93" y="114"/>
                  </a:lnTo>
                  <a:lnTo>
                    <a:pt x="95" y="118"/>
                  </a:lnTo>
                  <a:lnTo>
                    <a:pt x="101" y="120"/>
                  </a:lnTo>
                  <a:lnTo>
                    <a:pt x="101" y="121"/>
                  </a:lnTo>
                  <a:lnTo>
                    <a:pt x="101" y="123"/>
                  </a:lnTo>
                  <a:lnTo>
                    <a:pt x="99" y="123"/>
                  </a:lnTo>
                  <a:lnTo>
                    <a:pt x="97" y="123"/>
                  </a:lnTo>
                  <a:lnTo>
                    <a:pt x="95" y="123"/>
                  </a:lnTo>
                  <a:lnTo>
                    <a:pt x="95" y="123"/>
                  </a:lnTo>
                  <a:lnTo>
                    <a:pt x="93" y="123"/>
                  </a:lnTo>
                  <a:lnTo>
                    <a:pt x="92" y="123"/>
                  </a:lnTo>
                  <a:lnTo>
                    <a:pt x="92" y="125"/>
                  </a:lnTo>
                  <a:lnTo>
                    <a:pt x="92" y="127"/>
                  </a:lnTo>
                  <a:lnTo>
                    <a:pt x="92" y="129"/>
                  </a:lnTo>
                  <a:lnTo>
                    <a:pt x="93" y="129"/>
                  </a:lnTo>
                  <a:lnTo>
                    <a:pt x="95" y="129"/>
                  </a:lnTo>
                  <a:lnTo>
                    <a:pt x="95" y="129"/>
                  </a:lnTo>
                  <a:lnTo>
                    <a:pt x="93" y="130"/>
                  </a:lnTo>
                  <a:lnTo>
                    <a:pt x="95" y="132"/>
                  </a:lnTo>
                  <a:lnTo>
                    <a:pt x="97" y="132"/>
                  </a:lnTo>
                  <a:lnTo>
                    <a:pt x="97" y="132"/>
                  </a:lnTo>
                  <a:lnTo>
                    <a:pt x="97" y="134"/>
                  </a:lnTo>
                  <a:lnTo>
                    <a:pt x="97" y="136"/>
                  </a:lnTo>
                  <a:lnTo>
                    <a:pt x="99" y="139"/>
                  </a:lnTo>
                  <a:lnTo>
                    <a:pt x="99" y="139"/>
                  </a:lnTo>
                  <a:lnTo>
                    <a:pt x="97" y="141"/>
                  </a:lnTo>
                  <a:lnTo>
                    <a:pt x="99" y="145"/>
                  </a:lnTo>
                  <a:lnTo>
                    <a:pt x="99" y="147"/>
                  </a:lnTo>
                  <a:lnTo>
                    <a:pt x="99" y="147"/>
                  </a:lnTo>
                  <a:lnTo>
                    <a:pt x="99" y="147"/>
                  </a:lnTo>
                  <a:lnTo>
                    <a:pt x="99" y="147"/>
                  </a:lnTo>
                  <a:lnTo>
                    <a:pt x="97" y="148"/>
                  </a:lnTo>
                  <a:lnTo>
                    <a:pt x="93" y="150"/>
                  </a:lnTo>
                  <a:lnTo>
                    <a:pt x="93" y="150"/>
                  </a:lnTo>
                  <a:lnTo>
                    <a:pt x="93" y="152"/>
                  </a:lnTo>
                  <a:lnTo>
                    <a:pt x="93" y="154"/>
                  </a:lnTo>
                  <a:lnTo>
                    <a:pt x="93" y="154"/>
                  </a:lnTo>
                  <a:lnTo>
                    <a:pt x="93" y="157"/>
                  </a:lnTo>
                  <a:lnTo>
                    <a:pt x="90" y="157"/>
                  </a:lnTo>
                  <a:lnTo>
                    <a:pt x="81" y="157"/>
                  </a:lnTo>
                  <a:lnTo>
                    <a:pt x="79" y="159"/>
                  </a:lnTo>
                  <a:lnTo>
                    <a:pt x="79" y="159"/>
                  </a:lnTo>
                  <a:lnTo>
                    <a:pt x="77" y="159"/>
                  </a:lnTo>
                  <a:lnTo>
                    <a:pt x="77" y="161"/>
                  </a:lnTo>
                  <a:lnTo>
                    <a:pt x="77" y="163"/>
                  </a:lnTo>
                  <a:lnTo>
                    <a:pt x="77" y="163"/>
                  </a:lnTo>
                  <a:lnTo>
                    <a:pt x="75" y="165"/>
                  </a:lnTo>
                  <a:lnTo>
                    <a:pt x="72" y="168"/>
                  </a:lnTo>
                  <a:lnTo>
                    <a:pt x="70" y="170"/>
                  </a:lnTo>
                  <a:lnTo>
                    <a:pt x="70" y="170"/>
                  </a:lnTo>
                  <a:lnTo>
                    <a:pt x="70" y="170"/>
                  </a:lnTo>
                  <a:lnTo>
                    <a:pt x="70" y="170"/>
                  </a:lnTo>
                  <a:lnTo>
                    <a:pt x="68" y="172"/>
                  </a:lnTo>
                  <a:lnTo>
                    <a:pt x="66" y="174"/>
                  </a:lnTo>
                  <a:lnTo>
                    <a:pt x="54" y="186"/>
                  </a:lnTo>
                  <a:lnTo>
                    <a:pt x="52" y="188"/>
                  </a:lnTo>
                  <a:lnTo>
                    <a:pt x="50" y="190"/>
                  </a:lnTo>
                  <a:lnTo>
                    <a:pt x="48" y="192"/>
                  </a:lnTo>
                  <a:lnTo>
                    <a:pt x="43" y="199"/>
                  </a:lnTo>
                  <a:lnTo>
                    <a:pt x="41" y="203"/>
                  </a:lnTo>
                  <a:lnTo>
                    <a:pt x="41" y="203"/>
                  </a:lnTo>
                  <a:lnTo>
                    <a:pt x="41" y="204"/>
                  </a:lnTo>
                  <a:lnTo>
                    <a:pt x="41" y="204"/>
                  </a:lnTo>
                  <a:lnTo>
                    <a:pt x="39" y="204"/>
                  </a:lnTo>
                  <a:lnTo>
                    <a:pt x="39" y="206"/>
                  </a:lnTo>
                  <a:lnTo>
                    <a:pt x="39" y="206"/>
                  </a:lnTo>
                  <a:lnTo>
                    <a:pt x="37" y="206"/>
                  </a:lnTo>
                  <a:lnTo>
                    <a:pt x="36" y="212"/>
                  </a:lnTo>
                  <a:lnTo>
                    <a:pt x="34" y="213"/>
                  </a:lnTo>
                  <a:lnTo>
                    <a:pt x="34" y="213"/>
                  </a:lnTo>
                  <a:lnTo>
                    <a:pt x="32" y="213"/>
                  </a:lnTo>
                  <a:lnTo>
                    <a:pt x="32" y="213"/>
                  </a:lnTo>
                  <a:lnTo>
                    <a:pt x="32" y="215"/>
                  </a:lnTo>
                  <a:lnTo>
                    <a:pt x="30" y="217"/>
                  </a:lnTo>
                  <a:lnTo>
                    <a:pt x="27" y="222"/>
                  </a:lnTo>
                  <a:lnTo>
                    <a:pt x="25" y="224"/>
                  </a:lnTo>
                  <a:lnTo>
                    <a:pt x="27" y="228"/>
                  </a:lnTo>
                  <a:lnTo>
                    <a:pt x="27" y="230"/>
                  </a:lnTo>
                  <a:lnTo>
                    <a:pt x="27" y="232"/>
                  </a:lnTo>
                  <a:lnTo>
                    <a:pt x="27" y="233"/>
                  </a:lnTo>
                  <a:lnTo>
                    <a:pt x="28" y="233"/>
                  </a:lnTo>
                  <a:lnTo>
                    <a:pt x="28" y="235"/>
                  </a:lnTo>
                  <a:lnTo>
                    <a:pt x="28" y="235"/>
                  </a:lnTo>
                  <a:lnTo>
                    <a:pt x="30" y="237"/>
                  </a:lnTo>
                  <a:lnTo>
                    <a:pt x="30" y="237"/>
                  </a:lnTo>
                  <a:lnTo>
                    <a:pt x="30" y="244"/>
                  </a:lnTo>
                  <a:lnTo>
                    <a:pt x="30" y="246"/>
                  </a:lnTo>
                  <a:lnTo>
                    <a:pt x="30" y="248"/>
                  </a:lnTo>
                  <a:lnTo>
                    <a:pt x="28" y="251"/>
                  </a:lnTo>
                  <a:lnTo>
                    <a:pt x="28" y="251"/>
                  </a:lnTo>
                  <a:lnTo>
                    <a:pt x="28" y="253"/>
                  </a:lnTo>
                  <a:lnTo>
                    <a:pt x="28" y="253"/>
                  </a:lnTo>
                  <a:lnTo>
                    <a:pt x="28" y="253"/>
                  </a:lnTo>
                  <a:lnTo>
                    <a:pt x="28" y="253"/>
                  </a:lnTo>
                  <a:lnTo>
                    <a:pt x="30" y="253"/>
                  </a:lnTo>
                  <a:lnTo>
                    <a:pt x="30" y="253"/>
                  </a:lnTo>
                  <a:lnTo>
                    <a:pt x="30" y="253"/>
                  </a:lnTo>
                  <a:lnTo>
                    <a:pt x="30" y="255"/>
                  </a:lnTo>
                  <a:lnTo>
                    <a:pt x="32" y="257"/>
                  </a:lnTo>
                  <a:lnTo>
                    <a:pt x="34" y="257"/>
                  </a:lnTo>
                  <a:lnTo>
                    <a:pt x="36" y="259"/>
                  </a:lnTo>
                  <a:lnTo>
                    <a:pt x="36" y="259"/>
                  </a:lnTo>
                  <a:lnTo>
                    <a:pt x="36" y="260"/>
                  </a:lnTo>
                  <a:lnTo>
                    <a:pt x="36" y="260"/>
                  </a:lnTo>
                  <a:lnTo>
                    <a:pt x="36" y="262"/>
                  </a:lnTo>
                  <a:lnTo>
                    <a:pt x="36" y="262"/>
                  </a:lnTo>
                  <a:lnTo>
                    <a:pt x="37" y="264"/>
                  </a:lnTo>
                  <a:lnTo>
                    <a:pt x="37" y="264"/>
                  </a:lnTo>
                  <a:lnTo>
                    <a:pt x="37" y="264"/>
                  </a:lnTo>
                  <a:lnTo>
                    <a:pt x="36" y="266"/>
                  </a:lnTo>
                  <a:lnTo>
                    <a:pt x="36" y="266"/>
                  </a:lnTo>
                  <a:lnTo>
                    <a:pt x="34" y="264"/>
                  </a:lnTo>
                  <a:lnTo>
                    <a:pt x="34" y="264"/>
                  </a:lnTo>
                  <a:lnTo>
                    <a:pt x="32" y="264"/>
                  </a:lnTo>
                  <a:lnTo>
                    <a:pt x="32" y="262"/>
                  </a:lnTo>
                  <a:lnTo>
                    <a:pt x="32" y="262"/>
                  </a:lnTo>
                  <a:lnTo>
                    <a:pt x="30" y="262"/>
                  </a:lnTo>
                  <a:lnTo>
                    <a:pt x="30" y="262"/>
                  </a:lnTo>
                  <a:lnTo>
                    <a:pt x="28" y="262"/>
                  </a:lnTo>
                  <a:lnTo>
                    <a:pt x="27" y="262"/>
                  </a:lnTo>
                  <a:lnTo>
                    <a:pt x="27" y="262"/>
                  </a:lnTo>
                  <a:lnTo>
                    <a:pt x="25" y="260"/>
                  </a:lnTo>
                  <a:lnTo>
                    <a:pt x="23" y="259"/>
                  </a:lnTo>
                  <a:lnTo>
                    <a:pt x="21" y="259"/>
                  </a:lnTo>
                  <a:lnTo>
                    <a:pt x="21" y="260"/>
                  </a:lnTo>
                  <a:lnTo>
                    <a:pt x="19" y="260"/>
                  </a:lnTo>
                  <a:lnTo>
                    <a:pt x="19" y="262"/>
                  </a:lnTo>
                  <a:lnTo>
                    <a:pt x="19" y="264"/>
                  </a:lnTo>
                  <a:lnTo>
                    <a:pt x="19" y="266"/>
                  </a:lnTo>
                  <a:lnTo>
                    <a:pt x="19" y="266"/>
                  </a:lnTo>
                  <a:lnTo>
                    <a:pt x="18" y="268"/>
                  </a:lnTo>
                  <a:lnTo>
                    <a:pt x="16" y="268"/>
                  </a:lnTo>
                  <a:lnTo>
                    <a:pt x="16" y="271"/>
                  </a:lnTo>
                  <a:lnTo>
                    <a:pt x="14" y="271"/>
                  </a:lnTo>
                  <a:lnTo>
                    <a:pt x="14" y="273"/>
                  </a:lnTo>
                  <a:lnTo>
                    <a:pt x="14" y="273"/>
                  </a:lnTo>
                  <a:lnTo>
                    <a:pt x="14" y="273"/>
                  </a:lnTo>
                  <a:lnTo>
                    <a:pt x="14" y="275"/>
                  </a:lnTo>
                  <a:lnTo>
                    <a:pt x="12" y="275"/>
                  </a:lnTo>
                  <a:lnTo>
                    <a:pt x="12" y="277"/>
                  </a:lnTo>
                  <a:lnTo>
                    <a:pt x="12" y="277"/>
                  </a:lnTo>
                  <a:lnTo>
                    <a:pt x="12" y="277"/>
                  </a:lnTo>
                  <a:lnTo>
                    <a:pt x="12" y="278"/>
                  </a:lnTo>
                  <a:lnTo>
                    <a:pt x="12" y="278"/>
                  </a:lnTo>
                  <a:lnTo>
                    <a:pt x="12" y="280"/>
                  </a:lnTo>
                  <a:lnTo>
                    <a:pt x="12" y="282"/>
                  </a:lnTo>
                  <a:lnTo>
                    <a:pt x="12" y="282"/>
                  </a:lnTo>
                  <a:lnTo>
                    <a:pt x="10" y="284"/>
                  </a:lnTo>
                  <a:lnTo>
                    <a:pt x="10" y="284"/>
                  </a:lnTo>
                  <a:lnTo>
                    <a:pt x="10" y="284"/>
                  </a:lnTo>
                  <a:lnTo>
                    <a:pt x="10" y="286"/>
                  </a:lnTo>
                  <a:lnTo>
                    <a:pt x="10" y="286"/>
                  </a:lnTo>
                  <a:lnTo>
                    <a:pt x="10" y="288"/>
                  </a:lnTo>
                  <a:lnTo>
                    <a:pt x="9" y="289"/>
                  </a:lnTo>
                  <a:lnTo>
                    <a:pt x="9" y="291"/>
                  </a:lnTo>
                  <a:lnTo>
                    <a:pt x="9" y="291"/>
                  </a:lnTo>
                  <a:lnTo>
                    <a:pt x="7" y="291"/>
                  </a:lnTo>
                  <a:lnTo>
                    <a:pt x="5" y="291"/>
                  </a:lnTo>
                  <a:lnTo>
                    <a:pt x="5" y="293"/>
                  </a:lnTo>
                  <a:lnTo>
                    <a:pt x="5" y="293"/>
                  </a:lnTo>
                  <a:lnTo>
                    <a:pt x="5" y="295"/>
                  </a:lnTo>
                  <a:lnTo>
                    <a:pt x="1" y="297"/>
                  </a:lnTo>
                  <a:lnTo>
                    <a:pt x="1" y="298"/>
                  </a:lnTo>
                  <a:lnTo>
                    <a:pt x="0" y="300"/>
                  </a:lnTo>
                  <a:lnTo>
                    <a:pt x="1" y="302"/>
                  </a:lnTo>
                  <a:lnTo>
                    <a:pt x="1" y="304"/>
                  </a:lnTo>
                  <a:lnTo>
                    <a:pt x="0" y="306"/>
                  </a:lnTo>
                  <a:lnTo>
                    <a:pt x="0" y="311"/>
                  </a:lnTo>
                  <a:lnTo>
                    <a:pt x="1" y="311"/>
                  </a:lnTo>
                  <a:lnTo>
                    <a:pt x="1" y="311"/>
                  </a:lnTo>
                  <a:lnTo>
                    <a:pt x="1" y="311"/>
                  </a:lnTo>
                  <a:lnTo>
                    <a:pt x="1" y="311"/>
                  </a:lnTo>
                  <a:lnTo>
                    <a:pt x="1" y="309"/>
                  </a:lnTo>
                  <a:lnTo>
                    <a:pt x="3" y="309"/>
                  </a:lnTo>
                  <a:lnTo>
                    <a:pt x="5" y="309"/>
                  </a:lnTo>
                  <a:lnTo>
                    <a:pt x="7" y="311"/>
                  </a:lnTo>
                  <a:lnTo>
                    <a:pt x="7" y="313"/>
                  </a:lnTo>
                  <a:lnTo>
                    <a:pt x="7" y="315"/>
                  </a:lnTo>
                  <a:lnTo>
                    <a:pt x="9" y="315"/>
                  </a:lnTo>
                  <a:lnTo>
                    <a:pt x="9" y="315"/>
                  </a:lnTo>
                  <a:lnTo>
                    <a:pt x="9" y="315"/>
                  </a:lnTo>
                  <a:lnTo>
                    <a:pt x="9" y="315"/>
                  </a:lnTo>
                  <a:lnTo>
                    <a:pt x="9" y="316"/>
                  </a:lnTo>
                  <a:lnTo>
                    <a:pt x="9" y="316"/>
                  </a:lnTo>
                  <a:lnTo>
                    <a:pt x="9" y="318"/>
                  </a:lnTo>
                  <a:lnTo>
                    <a:pt x="12" y="322"/>
                  </a:lnTo>
                  <a:lnTo>
                    <a:pt x="12" y="324"/>
                  </a:lnTo>
                  <a:lnTo>
                    <a:pt x="12" y="324"/>
                  </a:lnTo>
                  <a:lnTo>
                    <a:pt x="12" y="324"/>
                  </a:lnTo>
                  <a:lnTo>
                    <a:pt x="12" y="322"/>
                  </a:lnTo>
                  <a:lnTo>
                    <a:pt x="14" y="322"/>
                  </a:lnTo>
                  <a:lnTo>
                    <a:pt x="14" y="322"/>
                  </a:lnTo>
                  <a:lnTo>
                    <a:pt x="14" y="322"/>
                  </a:lnTo>
                  <a:lnTo>
                    <a:pt x="14" y="324"/>
                  </a:lnTo>
                  <a:lnTo>
                    <a:pt x="16" y="324"/>
                  </a:lnTo>
                  <a:lnTo>
                    <a:pt x="16" y="324"/>
                  </a:lnTo>
                  <a:lnTo>
                    <a:pt x="18" y="322"/>
                  </a:lnTo>
                  <a:lnTo>
                    <a:pt x="18" y="322"/>
                  </a:lnTo>
                  <a:lnTo>
                    <a:pt x="18" y="322"/>
                  </a:lnTo>
                  <a:lnTo>
                    <a:pt x="18" y="322"/>
                  </a:lnTo>
                  <a:lnTo>
                    <a:pt x="21" y="327"/>
                  </a:lnTo>
                  <a:lnTo>
                    <a:pt x="21" y="329"/>
                  </a:lnTo>
                  <a:lnTo>
                    <a:pt x="23" y="331"/>
                  </a:lnTo>
                  <a:lnTo>
                    <a:pt x="23" y="333"/>
                  </a:lnTo>
                  <a:lnTo>
                    <a:pt x="23" y="333"/>
                  </a:lnTo>
                  <a:lnTo>
                    <a:pt x="25" y="333"/>
                  </a:lnTo>
                  <a:lnTo>
                    <a:pt x="25" y="333"/>
                  </a:lnTo>
                  <a:lnTo>
                    <a:pt x="28" y="333"/>
                  </a:lnTo>
                  <a:lnTo>
                    <a:pt x="28" y="333"/>
                  </a:lnTo>
                  <a:lnTo>
                    <a:pt x="30" y="333"/>
                  </a:lnTo>
                  <a:lnTo>
                    <a:pt x="30" y="333"/>
                  </a:lnTo>
                  <a:lnTo>
                    <a:pt x="32" y="333"/>
                  </a:lnTo>
                  <a:lnTo>
                    <a:pt x="32" y="333"/>
                  </a:lnTo>
                  <a:lnTo>
                    <a:pt x="34" y="334"/>
                  </a:lnTo>
                  <a:lnTo>
                    <a:pt x="36" y="334"/>
                  </a:lnTo>
                  <a:lnTo>
                    <a:pt x="36" y="336"/>
                  </a:lnTo>
                  <a:lnTo>
                    <a:pt x="36" y="338"/>
                  </a:lnTo>
                  <a:lnTo>
                    <a:pt x="37" y="338"/>
                  </a:lnTo>
                  <a:lnTo>
                    <a:pt x="36" y="340"/>
                  </a:lnTo>
                  <a:lnTo>
                    <a:pt x="36" y="340"/>
                  </a:lnTo>
                  <a:lnTo>
                    <a:pt x="36" y="342"/>
                  </a:lnTo>
                  <a:lnTo>
                    <a:pt x="36" y="342"/>
                  </a:lnTo>
                  <a:lnTo>
                    <a:pt x="36" y="344"/>
                  </a:lnTo>
                  <a:lnTo>
                    <a:pt x="37" y="345"/>
                  </a:lnTo>
                  <a:lnTo>
                    <a:pt x="39" y="344"/>
                  </a:lnTo>
                  <a:lnTo>
                    <a:pt x="39" y="344"/>
                  </a:lnTo>
                  <a:lnTo>
                    <a:pt x="39" y="344"/>
                  </a:lnTo>
                  <a:lnTo>
                    <a:pt x="39" y="342"/>
                  </a:lnTo>
                  <a:lnTo>
                    <a:pt x="39" y="340"/>
                  </a:lnTo>
                  <a:lnTo>
                    <a:pt x="41" y="340"/>
                  </a:lnTo>
                  <a:lnTo>
                    <a:pt x="41" y="340"/>
                  </a:lnTo>
                  <a:lnTo>
                    <a:pt x="43" y="342"/>
                  </a:lnTo>
                  <a:lnTo>
                    <a:pt x="43" y="342"/>
                  </a:lnTo>
                  <a:lnTo>
                    <a:pt x="45" y="342"/>
                  </a:lnTo>
                  <a:lnTo>
                    <a:pt x="45" y="342"/>
                  </a:lnTo>
                  <a:lnTo>
                    <a:pt x="46" y="340"/>
                  </a:lnTo>
                  <a:lnTo>
                    <a:pt x="48" y="338"/>
                  </a:lnTo>
                  <a:lnTo>
                    <a:pt x="48" y="336"/>
                  </a:lnTo>
                  <a:lnTo>
                    <a:pt x="50" y="334"/>
                  </a:lnTo>
                  <a:lnTo>
                    <a:pt x="50" y="333"/>
                  </a:lnTo>
                  <a:lnTo>
                    <a:pt x="52" y="334"/>
                  </a:lnTo>
                  <a:lnTo>
                    <a:pt x="55" y="334"/>
                  </a:lnTo>
                  <a:lnTo>
                    <a:pt x="55" y="336"/>
                  </a:lnTo>
                  <a:lnTo>
                    <a:pt x="57" y="338"/>
                  </a:lnTo>
                  <a:lnTo>
                    <a:pt x="61" y="340"/>
                  </a:lnTo>
                  <a:lnTo>
                    <a:pt x="61" y="342"/>
                  </a:lnTo>
                  <a:lnTo>
                    <a:pt x="63" y="342"/>
                  </a:lnTo>
                  <a:lnTo>
                    <a:pt x="63" y="342"/>
                  </a:lnTo>
                  <a:lnTo>
                    <a:pt x="63" y="342"/>
                  </a:lnTo>
                  <a:lnTo>
                    <a:pt x="63" y="342"/>
                  </a:lnTo>
                  <a:lnTo>
                    <a:pt x="63" y="342"/>
                  </a:lnTo>
                  <a:lnTo>
                    <a:pt x="63" y="342"/>
                  </a:lnTo>
                  <a:lnTo>
                    <a:pt x="63" y="342"/>
                  </a:lnTo>
                  <a:lnTo>
                    <a:pt x="63" y="342"/>
                  </a:lnTo>
                  <a:lnTo>
                    <a:pt x="66" y="344"/>
                  </a:lnTo>
                  <a:lnTo>
                    <a:pt x="68" y="344"/>
                  </a:lnTo>
                  <a:lnTo>
                    <a:pt x="68" y="344"/>
                  </a:lnTo>
                  <a:lnTo>
                    <a:pt x="68" y="342"/>
                  </a:lnTo>
                  <a:lnTo>
                    <a:pt x="68" y="342"/>
                  </a:lnTo>
                  <a:lnTo>
                    <a:pt x="68" y="342"/>
                  </a:lnTo>
                  <a:lnTo>
                    <a:pt x="68" y="342"/>
                  </a:lnTo>
                  <a:lnTo>
                    <a:pt x="70" y="342"/>
                  </a:lnTo>
                  <a:lnTo>
                    <a:pt x="70" y="340"/>
                  </a:lnTo>
                  <a:lnTo>
                    <a:pt x="72" y="340"/>
                  </a:lnTo>
                  <a:lnTo>
                    <a:pt x="74" y="340"/>
                  </a:lnTo>
                  <a:lnTo>
                    <a:pt x="75" y="342"/>
                  </a:lnTo>
                  <a:lnTo>
                    <a:pt x="77" y="342"/>
                  </a:lnTo>
                  <a:lnTo>
                    <a:pt x="79" y="342"/>
                  </a:lnTo>
                  <a:lnTo>
                    <a:pt x="83" y="342"/>
                  </a:lnTo>
                  <a:lnTo>
                    <a:pt x="83" y="342"/>
                  </a:lnTo>
                  <a:lnTo>
                    <a:pt x="86" y="345"/>
                  </a:lnTo>
                  <a:lnTo>
                    <a:pt x="86" y="345"/>
                  </a:lnTo>
                  <a:lnTo>
                    <a:pt x="88" y="345"/>
                  </a:lnTo>
                  <a:lnTo>
                    <a:pt x="93" y="344"/>
                  </a:lnTo>
                  <a:lnTo>
                    <a:pt x="93" y="344"/>
                  </a:lnTo>
                  <a:lnTo>
                    <a:pt x="95" y="344"/>
                  </a:lnTo>
                  <a:lnTo>
                    <a:pt x="97" y="345"/>
                  </a:lnTo>
                  <a:lnTo>
                    <a:pt x="99" y="345"/>
                  </a:lnTo>
                  <a:lnTo>
                    <a:pt x="101" y="347"/>
                  </a:lnTo>
                  <a:lnTo>
                    <a:pt x="101" y="347"/>
                  </a:lnTo>
                  <a:lnTo>
                    <a:pt x="101" y="347"/>
                  </a:lnTo>
                  <a:lnTo>
                    <a:pt x="104" y="349"/>
                  </a:lnTo>
                  <a:lnTo>
                    <a:pt x="106" y="349"/>
                  </a:lnTo>
                  <a:lnTo>
                    <a:pt x="108" y="347"/>
                  </a:lnTo>
                  <a:lnTo>
                    <a:pt x="111" y="347"/>
                  </a:lnTo>
                  <a:lnTo>
                    <a:pt x="113" y="345"/>
                  </a:lnTo>
                  <a:lnTo>
                    <a:pt x="113" y="344"/>
                  </a:lnTo>
                  <a:lnTo>
                    <a:pt x="115" y="344"/>
                  </a:lnTo>
                  <a:lnTo>
                    <a:pt x="119" y="345"/>
                  </a:lnTo>
                  <a:lnTo>
                    <a:pt x="121" y="345"/>
                  </a:lnTo>
                  <a:lnTo>
                    <a:pt x="122" y="345"/>
                  </a:lnTo>
                  <a:lnTo>
                    <a:pt x="122" y="345"/>
                  </a:lnTo>
                  <a:lnTo>
                    <a:pt x="124" y="347"/>
                  </a:lnTo>
                  <a:lnTo>
                    <a:pt x="126" y="347"/>
                  </a:lnTo>
                  <a:lnTo>
                    <a:pt x="126" y="349"/>
                  </a:lnTo>
                  <a:lnTo>
                    <a:pt x="126" y="349"/>
                  </a:lnTo>
                  <a:lnTo>
                    <a:pt x="126" y="351"/>
                  </a:lnTo>
                  <a:lnTo>
                    <a:pt x="126" y="351"/>
                  </a:lnTo>
                  <a:lnTo>
                    <a:pt x="128" y="353"/>
                  </a:lnTo>
                  <a:lnTo>
                    <a:pt x="130" y="354"/>
                  </a:lnTo>
                  <a:lnTo>
                    <a:pt x="133" y="356"/>
                  </a:lnTo>
                  <a:lnTo>
                    <a:pt x="135" y="356"/>
                  </a:lnTo>
                  <a:lnTo>
                    <a:pt x="135" y="356"/>
                  </a:lnTo>
                  <a:lnTo>
                    <a:pt x="137" y="360"/>
                  </a:lnTo>
                  <a:lnTo>
                    <a:pt x="137" y="362"/>
                  </a:lnTo>
                  <a:lnTo>
                    <a:pt x="139" y="362"/>
                  </a:lnTo>
                  <a:lnTo>
                    <a:pt x="140" y="362"/>
                  </a:lnTo>
                  <a:lnTo>
                    <a:pt x="140" y="362"/>
                  </a:lnTo>
                  <a:lnTo>
                    <a:pt x="144" y="362"/>
                  </a:lnTo>
                  <a:lnTo>
                    <a:pt x="148" y="360"/>
                  </a:lnTo>
                  <a:lnTo>
                    <a:pt x="148" y="360"/>
                  </a:lnTo>
                  <a:lnTo>
                    <a:pt x="148" y="360"/>
                  </a:lnTo>
                  <a:lnTo>
                    <a:pt x="149" y="358"/>
                  </a:lnTo>
                  <a:lnTo>
                    <a:pt x="155" y="349"/>
                  </a:lnTo>
                  <a:lnTo>
                    <a:pt x="157" y="349"/>
                  </a:lnTo>
                  <a:lnTo>
                    <a:pt x="182" y="345"/>
                  </a:lnTo>
                  <a:lnTo>
                    <a:pt x="186" y="344"/>
                  </a:lnTo>
                  <a:lnTo>
                    <a:pt x="187" y="344"/>
                  </a:lnTo>
                  <a:lnTo>
                    <a:pt x="189" y="344"/>
                  </a:lnTo>
                  <a:lnTo>
                    <a:pt x="189" y="344"/>
                  </a:lnTo>
                  <a:lnTo>
                    <a:pt x="193" y="344"/>
                  </a:lnTo>
                  <a:lnTo>
                    <a:pt x="195" y="342"/>
                  </a:lnTo>
                  <a:lnTo>
                    <a:pt x="198" y="342"/>
                  </a:lnTo>
                  <a:lnTo>
                    <a:pt x="200" y="342"/>
                  </a:lnTo>
                  <a:lnTo>
                    <a:pt x="202" y="342"/>
                  </a:lnTo>
                  <a:lnTo>
                    <a:pt x="204" y="340"/>
                  </a:lnTo>
                  <a:lnTo>
                    <a:pt x="204" y="338"/>
                  </a:lnTo>
                  <a:lnTo>
                    <a:pt x="205" y="336"/>
                  </a:lnTo>
                  <a:lnTo>
                    <a:pt x="205" y="336"/>
                  </a:lnTo>
                  <a:lnTo>
                    <a:pt x="207" y="334"/>
                  </a:lnTo>
                  <a:lnTo>
                    <a:pt x="207" y="334"/>
                  </a:lnTo>
                  <a:lnTo>
                    <a:pt x="209" y="331"/>
                  </a:lnTo>
                  <a:lnTo>
                    <a:pt x="209" y="329"/>
                  </a:lnTo>
                  <a:lnTo>
                    <a:pt x="209" y="327"/>
                  </a:lnTo>
                  <a:lnTo>
                    <a:pt x="209" y="325"/>
                  </a:lnTo>
                  <a:lnTo>
                    <a:pt x="209" y="325"/>
                  </a:lnTo>
                  <a:lnTo>
                    <a:pt x="211" y="325"/>
                  </a:lnTo>
                  <a:lnTo>
                    <a:pt x="211" y="325"/>
                  </a:lnTo>
                  <a:lnTo>
                    <a:pt x="213" y="324"/>
                  </a:lnTo>
                  <a:lnTo>
                    <a:pt x="214" y="324"/>
                  </a:lnTo>
                  <a:lnTo>
                    <a:pt x="216" y="324"/>
                  </a:lnTo>
                  <a:lnTo>
                    <a:pt x="216" y="324"/>
                  </a:lnTo>
                  <a:lnTo>
                    <a:pt x="223" y="322"/>
                  </a:lnTo>
                  <a:lnTo>
                    <a:pt x="225" y="322"/>
                  </a:lnTo>
                  <a:lnTo>
                    <a:pt x="225" y="320"/>
                  </a:lnTo>
                  <a:lnTo>
                    <a:pt x="225" y="320"/>
                  </a:lnTo>
                  <a:lnTo>
                    <a:pt x="225" y="318"/>
                  </a:lnTo>
                  <a:lnTo>
                    <a:pt x="227" y="318"/>
                  </a:lnTo>
                  <a:lnTo>
                    <a:pt x="227" y="316"/>
                  </a:lnTo>
                  <a:lnTo>
                    <a:pt x="227" y="316"/>
                  </a:lnTo>
                  <a:lnTo>
                    <a:pt x="229" y="316"/>
                  </a:lnTo>
                  <a:lnTo>
                    <a:pt x="229" y="316"/>
                  </a:lnTo>
                  <a:lnTo>
                    <a:pt x="231" y="318"/>
                  </a:lnTo>
                  <a:lnTo>
                    <a:pt x="231" y="318"/>
                  </a:lnTo>
                  <a:lnTo>
                    <a:pt x="231" y="320"/>
                  </a:lnTo>
                  <a:lnTo>
                    <a:pt x="232" y="320"/>
                  </a:lnTo>
                  <a:lnTo>
                    <a:pt x="232" y="318"/>
                  </a:lnTo>
                  <a:lnTo>
                    <a:pt x="232" y="318"/>
                  </a:lnTo>
                  <a:lnTo>
                    <a:pt x="232" y="316"/>
                  </a:lnTo>
                  <a:lnTo>
                    <a:pt x="232" y="315"/>
                  </a:lnTo>
                  <a:lnTo>
                    <a:pt x="232" y="315"/>
                  </a:lnTo>
                  <a:lnTo>
                    <a:pt x="232" y="313"/>
                  </a:lnTo>
                  <a:lnTo>
                    <a:pt x="232" y="313"/>
                  </a:lnTo>
                  <a:lnTo>
                    <a:pt x="234" y="313"/>
                  </a:lnTo>
                  <a:lnTo>
                    <a:pt x="234" y="313"/>
                  </a:lnTo>
                  <a:lnTo>
                    <a:pt x="234" y="313"/>
                  </a:lnTo>
                  <a:lnTo>
                    <a:pt x="234" y="313"/>
                  </a:lnTo>
                  <a:lnTo>
                    <a:pt x="236" y="313"/>
                  </a:lnTo>
                  <a:lnTo>
                    <a:pt x="236" y="311"/>
                  </a:lnTo>
                  <a:lnTo>
                    <a:pt x="236" y="311"/>
                  </a:lnTo>
                  <a:lnTo>
                    <a:pt x="238" y="313"/>
                  </a:lnTo>
                  <a:lnTo>
                    <a:pt x="240" y="313"/>
                  </a:lnTo>
                  <a:lnTo>
                    <a:pt x="242" y="315"/>
                  </a:lnTo>
                  <a:lnTo>
                    <a:pt x="243" y="315"/>
                  </a:lnTo>
                  <a:lnTo>
                    <a:pt x="243" y="313"/>
                  </a:lnTo>
                  <a:lnTo>
                    <a:pt x="243" y="313"/>
                  </a:lnTo>
                  <a:lnTo>
                    <a:pt x="243" y="315"/>
                  </a:lnTo>
                  <a:lnTo>
                    <a:pt x="245" y="315"/>
                  </a:lnTo>
                  <a:lnTo>
                    <a:pt x="245" y="315"/>
                  </a:lnTo>
                  <a:lnTo>
                    <a:pt x="245" y="315"/>
                  </a:lnTo>
                  <a:lnTo>
                    <a:pt x="245" y="313"/>
                  </a:lnTo>
                  <a:lnTo>
                    <a:pt x="245" y="313"/>
                  </a:lnTo>
                  <a:lnTo>
                    <a:pt x="245" y="313"/>
                  </a:lnTo>
                  <a:lnTo>
                    <a:pt x="245" y="313"/>
                  </a:lnTo>
                  <a:lnTo>
                    <a:pt x="245" y="311"/>
                  </a:lnTo>
                  <a:lnTo>
                    <a:pt x="245" y="311"/>
                  </a:lnTo>
                  <a:lnTo>
                    <a:pt x="245" y="311"/>
                  </a:lnTo>
                  <a:lnTo>
                    <a:pt x="247" y="311"/>
                  </a:lnTo>
                  <a:lnTo>
                    <a:pt x="247" y="311"/>
                  </a:lnTo>
                  <a:lnTo>
                    <a:pt x="252" y="313"/>
                  </a:lnTo>
                  <a:lnTo>
                    <a:pt x="254" y="315"/>
                  </a:lnTo>
                  <a:lnTo>
                    <a:pt x="256" y="313"/>
                  </a:lnTo>
                  <a:lnTo>
                    <a:pt x="256" y="313"/>
                  </a:lnTo>
                  <a:lnTo>
                    <a:pt x="260" y="309"/>
                  </a:lnTo>
                  <a:lnTo>
                    <a:pt x="261" y="307"/>
                  </a:lnTo>
                  <a:lnTo>
                    <a:pt x="261" y="309"/>
                  </a:lnTo>
                  <a:lnTo>
                    <a:pt x="263" y="309"/>
                  </a:lnTo>
                  <a:lnTo>
                    <a:pt x="263" y="309"/>
                  </a:lnTo>
                  <a:lnTo>
                    <a:pt x="265" y="309"/>
                  </a:lnTo>
                  <a:lnTo>
                    <a:pt x="269" y="307"/>
                  </a:lnTo>
                  <a:lnTo>
                    <a:pt x="269" y="306"/>
                  </a:lnTo>
                  <a:lnTo>
                    <a:pt x="270" y="306"/>
                  </a:lnTo>
                  <a:lnTo>
                    <a:pt x="272" y="306"/>
                  </a:lnTo>
                  <a:lnTo>
                    <a:pt x="272" y="304"/>
                  </a:lnTo>
                  <a:lnTo>
                    <a:pt x="274" y="304"/>
                  </a:lnTo>
                  <a:lnTo>
                    <a:pt x="274" y="306"/>
                  </a:lnTo>
                  <a:lnTo>
                    <a:pt x="276" y="307"/>
                  </a:lnTo>
                  <a:lnTo>
                    <a:pt x="281" y="307"/>
                  </a:lnTo>
                  <a:lnTo>
                    <a:pt x="283" y="307"/>
                  </a:lnTo>
                  <a:lnTo>
                    <a:pt x="287" y="309"/>
                  </a:lnTo>
                  <a:lnTo>
                    <a:pt x="287" y="311"/>
                  </a:lnTo>
                  <a:lnTo>
                    <a:pt x="288" y="313"/>
                  </a:lnTo>
                  <a:lnTo>
                    <a:pt x="288" y="313"/>
                  </a:lnTo>
                  <a:lnTo>
                    <a:pt x="288" y="313"/>
                  </a:lnTo>
                  <a:lnTo>
                    <a:pt x="290" y="315"/>
                  </a:lnTo>
                  <a:lnTo>
                    <a:pt x="292" y="316"/>
                  </a:lnTo>
                  <a:lnTo>
                    <a:pt x="294" y="316"/>
                  </a:lnTo>
                  <a:lnTo>
                    <a:pt x="297" y="316"/>
                  </a:lnTo>
                  <a:lnTo>
                    <a:pt x="297" y="316"/>
                  </a:lnTo>
                  <a:lnTo>
                    <a:pt x="299" y="318"/>
                  </a:lnTo>
                  <a:lnTo>
                    <a:pt x="299" y="320"/>
                  </a:lnTo>
                  <a:lnTo>
                    <a:pt x="297" y="322"/>
                  </a:lnTo>
                  <a:lnTo>
                    <a:pt x="299" y="324"/>
                  </a:lnTo>
                  <a:lnTo>
                    <a:pt x="299" y="324"/>
                  </a:lnTo>
                  <a:lnTo>
                    <a:pt x="301" y="324"/>
                  </a:lnTo>
                  <a:lnTo>
                    <a:pt x="303" y="322"/>
                  </a:lnTo>
                  <a:lnTo>
                    <a:pt x="303" y="322"/>
                  </a:lnTo>
                  <a:lnTo>
                    <a:pt x="303" y="322"/>
                  </a:lnTo>
                  <a:lnTo>
                    <a:pt x="303" y="324"/>
                  </a:lnTo>
                  <a:lnTo>
                    <a:pt x="305" y="325"/>
                  </a:lnTo>
                  <a:lnTo>
                    <a:pt x="305" y="325"/>
                  </a:lnTo>
                  <a:lnTo>
                    <a:pt x="307" y="325"/>
                  </a:lnTo>
                  <a:lnTo>
                    <a:pt x="307" y="324"/>
                  </a:lnTo>
                  <a:lnTo>
                    <a:pt x="308" y="324"/>
                  </a:lnTo>
                  <a:lnTo>
                    <a:pt x="308" y="324"/>
                  </a:lnTo>
                  <a:lnTo>
                    <a:pt x="310" y="324"/>
                  </a:lnTo>
                  <a:lnTo>
                    <a:pt x="312" y="324"/>
                  </a:lnTo>
                  <a:lnTo>
                    <a:pt x="312" y="324"/>
                  </a:lnTo>
                  <a:lnTo>
                    <a:pt x="312" y="325"/>
                  </a:lnTo>
                  <a:lnTo>
                    <a:pt x="312" y="327"/>
                  </a:lnTo>
                  <a:lnTo>
                    <a:pt x="312" y="327"/>
                  </a:lnTo>
                  <a:lnTo>
                    <a:pt x="310" y="327"/>
                  </a:lnTo>
                  <a:lnTo>
                    <a:pt x="310" y="329"/>
                  </a:lnTo>
                  <a:lnTo>
                    <a:pt x="310" y="329"/>
                  </a:lnTo>
                  <a:lnTo>
                    <a:pt x="310" y="331"/>
                  </a:lnTo>
                  <a:lnTo>
                    <a:pt x="310" y="331"/>
                  </a:lnTo>
                  <a:lnTo>
                    <a:pt x="312" y="331"/>
                  </a:lnTo>
                  <a:lnTo>
                    <a:pt x="312" y="331"/>
                  </a:lnTo>
                  <a:lnTo>
                    <a:pt x="312" y="329"/>
                  </a:lnTo>
                  <a:lnTo>
                    <a:pt x="314" y="327"/>
                  </a:lnTo>
                  <a:lnTo>
                    <a:pt x="314" y="327"/>
                  </a:lnTo>
                  <a:lnTo>
                    <a:pt x="316" y="329"/>
                  </a:lnTo>
                  <a:lnTo>
                    <a:pt x="316" y="329"/>
                  </a:lnTo>
                  <a:lnTo>
                    <a:pt x="316" y="331"/>
                  </a:lnTo>
                  <a:lnTo>
                    <a:pt x="316" y="331"/>
                  </a:lnTo>
                  <a:lnTo>
                    <a:pt x="316" y="334"/>
                  </a:lnTo>
                  <a:lnTo>
                    <a:pt x="317" y="334"/>
                  </a:lnTo>
                  <a:lnTo>
                    <a:pt x="317" y="336"/>
                  </a:lnTo>
                  <a:lnTo>
                    <a:pt x="319" y="336"/>
                  </a:lnTo>
                  <a:lnTo>
                    <a:pt x="319" y="334"/>
                  </a:lnTo>
                  <a:lnTo>
                    <a:pt x="319" y="334"/>
                  </a:lnTo>
                  <a:lnTo>
                    <a:pt x="319" y="333"/>
                  </a:lnTo>
                  <a:lnTo>
                    <a:pt x="319" y="333"/>
                  </a:lnTo>
                  <a:lnTo>
                    <a:pt x="319" y="333"/>
                  </a:lnTo>
                  <a:lnTo>
                    <a:pt x="319" y="329"/>
                  </a:lnTo>
                  <a:lnTo>
                    <a:pt x="321" y="329"/>
                  </a:lnTo>
                  <a:lnTo>
                    <a:pt x="323" y="329"/>
                  </a:lnTo>
                  <a:lnTo>
                    <a:pt x="326" y="331"/>
                  </a:lnTo>
                  <a:lnTo>
                    <a:pt x="330" y="331"/>
                  </a:lnTo>
                  <a:lnTo>
                    <a:pt x="332" y="331"/>
                  </a:lnTo>
                  <a:lnTo>
                    <a:pt x="334" y="333"/>
                  </a:lnTo>
                  <a:lnTo>
                    <a:pt x="334" y="333"/>
                  </a:lnTo>
                  <a:lnTo>
                    <a:pt x="334" y="333"/>
                  </a:lnTo>
                  <a:lnTo>
                    <a:pt x="334" y="334"/>
                  </a:lnTo>
                  <a:lnTo>
                    <a:pt x="335" y="334"/>
                  </a:lnTo>
                  <a:lnTo>
                    <a:pt x="335" y="336"/>
                  </a:lnTo>
                  <a:lnTo>
                    <a:pt x="335" y="338"/>
                  </a:lnTo>
                  <a:lnTo>
                    <a:pt x="335" y="338"/>
                  </a:lnTo>
                  <a:lnTo>
                    <a:pt x="335" y="340"/>
                  </a:lnTo>
                  <a:lnTo>
                    <a:pt x="337" y="340"/>
                  </a:lnTo>
                  <a:lnTo>
                    <a:pt x="337" y="340"/>
                  </a:lnTo>
                  <a:lnTo>
                    <a:pt x="337" y="342"/>
                  </a:lnTo>
                  <a:lnTo>
                    <a:pt x="339" y="344"/>
                  </a:lnTo>
                  <a:lnTo>
                    <a:pt x="341" y="345"/>
                  </a:lnTo>
                  <a:lnTo>
                    <a:pt x="341" y="345"/>
                  </a:lnTo>
                  <a:lnTo>
                    <a:pt x="343" y="347"/>
                  </a:lnTo>
                  <a:lnTo>
                    <a:pt x="344" y="345"/>
                  </a:lnTo>
                  <a:lnTo>
                    <a:pt x="346" y="344"/>
                  </a:lnTo>
                  <a:lnTo>
                    <a:pt x="348" y="342"/>
                  </a:lnTo>
                  <a:lnTo>
                    <a:pt x="350" y="342"/>
                  </a:lnTo>
                  <a:lnTo>
                    <a:pt x="350" y="342"/>
                  </a:lnTo>
                  <a:lnTo>
                    <a:pt x="352" y="344"/>
                  </a:lnTo>
                  <a:lnTo>
                    <a:pt x="352" y="344"/>
                  </a:lnTo>
                  <a:lnTo>
                    <a:pt x="352" y="345"/>
                  </a:lnTo>
                  <a:lnTo>
                    <a:pt x="352" y="347"/>
                  </a:lnTo>
                  <a:lnTo>
                    <a:pt x="353" y="349"/>
                  </a:lnTo>
                  <a:lnTo>
                    <a:pt x="353" y="349"/>
                  </a:lnTo>
                  <a:lnTo>
                    <a:pt x="355" y="351"/>
                  </a:lnTo>
                  <a:lnTo>
                    <a:pt x="355" y="351"/>
                  </a:lnTo>
                  <a:lnTo>
                    <a:pt x="355" y="351"/>
                  </a:lnTo>
                  <a:lnTo>
                    <a:pt x="355" y="353"/>
                  </a:lnTo>
                  <a:lnTo>
                    <a:pt x="353" y="353"/>
                  </a:lnTo>
                  <a:lnTo>
                    <a:pt x="353" y="354"/>
                  </a:lnTo>
                  <a:lnTo>
                    <a:pt x="353" y="356"/>
                  </a:lnTo>
                  <a:lnTo>
                    <a:pt x="353" y="356"/>
                  </a:lnTo>
                  <a:lnTo>
                    <a:pt x="353" y="356"/>
                  </a:lnTo>
                  <a:lnTo>
                    <a:pt x="355" y="358"/>
                  </a:lnTo>
                  <a:lnTo>
                    <a:pt x="355" y="358"/>
                  </a:lnTo>
                  <a:lnTo>
                    <a:pt x="355" y="360"/>
                  </a:lnTo>
                  <a:lnTo>
                    <a:pt x="355" y="360"/>
                  </a:lnTo>
                  <a:lnTo>
                    <a:pt x="353" y="362"/>
                  </a:lnTo>
                  <a:lnTo>
                    <a:pt x="353" y="363"/>
                  </a:lnTo>
                  <a:lnTo>
                    <a:pt x="353" y="367"/>
                  </a:lnTo>
                  <a:lnTo>
                    <a:pt x="353" y="369"/>
                  </a:lnTo>
                  <a:lnTo>
                    <a:pt x="352" y="372"/>
                  </a:lnTo>
                  <a:lnTo>
                    <a:pt x="350" y="374"/>
                  </a:lnTo>
                  <a:lnTo>
                    <a:pt x="350" y="376"/>
                  </a:lnTo>
                  <a:lnTo>
                    <a:pt x="350" y="378"/>
                  </a:lnTo>
                  <a:lnTo>
                    <a:pt x="350" y="378"/>
                  </a:lnTo>
                  <a:lnTo>
                    <a:pt x="350" y="378"/>
                  </a:lnTo>
                  <a:lnTo>
                    <a:pt x="350" y="378"/>
                  </a:lnTo>
                  <a:lnTo>
                    <a:pt x="352" y="380"/>
                  </a:lnTo>
                  <a:lnTo>
                    <a:pt x="352" y="380"/>
                  </a:lnTo>
                  <a:lnTo>
                    <a:pt x="352" y="381"/>
                  </a:lnTo>
                  <a:lnTo>
                    <a:pt x="352" y="381"/>
                  </a:lnTo>
                  <a:lnTo>
                    <a:pt x="353" y="383"/>
                  </a:lnTo>
                  <a:lnTo>
                    <a:pt x="353" y="383"/>
                  </a:lnTo>
                  <a:lnTo>
                    <a:pt x="353" y="381"/>
                  </a:lnTo>
                  <a:lnTo>
                    <a:pt x="355" y="381"/>
                  </a:lnTo>
                  <a:lnTo>
                    <a:pt x="355" y="381"/>
                  </a:lnTo>
                  <a:lnTo>
                    <a:pt x="357" y="383"/>
                  </a:lnTo>
                  <a:lnTo>
                    <a:pt x="359" y="385"/>
                  </a:lnTo>
                  <a:lnTo>
                    <a:pt x="359" y="385"/>
                  </a:lnTo>
                  <a:lnTo>
                    <a:pt x="359" y="387"/>
                  </a:lnTo>
                  <a:lnTo>
                    <a:pt x="359" y="387"/>
                  </a:lnTo>
                  <a:lnTo>
                    <a:pt x="359" y="387"/>
                  </a:lnTo>
                  <a:lnTo>
                    <a:pt x="361" y="387"/>
                  </a:lnTo>
                  <a:lnTo>
                    <a:pt x="361" y="387"/>
                  </a:lnTo>
                  <a:lnTo>
                    <a:pt x="362" y="389"/>
                  </a:lnTo>
                  <a:lnTo>
                    <a:pt x="362" y="390"/>
                  </a:lnTo>
                  <a:lnTo>
                    <a:pt x="362" y="390"/>
                  </a:lnTo>
                  <a:lnTo>
                    <a:pt x="362" y="392"/>
                  </a:lnTo>
                  <a:lnTo>
                    <a:pt x="362" y="392"/>
                  </a:lnTo>
                  <a:lnTo>
                    <a:pt x="362" y="392"/>
                  </a:lnTo>
                  <a:lnTo>
                    <a:pt x="364" y="394"/>
                  </a:lnTo>
                  <a:lnTo>
                    <a:pt x="364" y="394"/>
                  </a:lnTo>
                  <a:lnTo>
                    <a:pt x="366" y="394"/>
                  </a:lnTo>
                  <a:lnTo>
                    <a:pt x="366" y="394"/>
                  </a:lnTo>
                  <a:lnTo>
                    <a:pt x="366" y="392"/>
                  </a:lnTo>
                  <a:lnTo>
                    <a:pt x="368" y="392"/>
                  </a:lnTo>
                  <a:lnTo>
                    <a:pt x="368" y="390"/>
                  </a:lnTo>
                  <a:lnTo>
                    <a:pt x="368" y="390"/>
                  </a:lnTo>
                  <a:lnTo>
                    <a:pt x="370" y="390"/>
                  </a:lnTo>
                  <a:lnTo>
                    <a:pt x="370" y="390"/>
                  </a:lnTo>
                  <a:lnTo>
                    <a:pt x="372" y="390"/>
                  </a:lnTo>
                  <a:lnTo>
                    <a:pt x="372" y="390"/>
                  </a:lnTo>
                  <a:lnTo>
                    <a:pt x="373" y="392"/>
                  </a:lnTo>
                  <a:lnTo>
                    <a:pt x="373" y="394"/>
                  </a:lnTo>
                  <a:lnTo>
                    <a:pt x="373" y="396"/>
                  </a:lnTo>
                  <a:lnTo>
                    <a:pt x="372" y="396"/>
                  </a:lnTo>
                  <a:lnTo>
                    <a:pt x="372" y="398"/>
                  </a:lnTo>
                  <a:lnTo>
                    <a:pt x="372" y="400"/>
                  </a:lnTo>
                  <a:lnTo>
                    <a:pt x="372" y="403"/>
                  </a:lnTo>
                  <a:lnTo>
                    <a:pt x="372" y="405"/>
                  </a:lnTo>
                  <a:lnTo>
                    <a:pt x="370" y="405"/>
                  </a:lnTo>
                  <a:lnTo>
                    <a:pt x="370" y="407"/>
                  </a:lnTo>
                  <a:lnTo>
                    <a:pt x="368" y="407"/>
                  </a:lnTo>
                  <a:lnTo>
                    <a:pt x="368" y="407"/>
                  </a:lnTo>
                  <a:lnTo>
                    <a:pt x="368" y="407"/>
                  </a:lnTo>
                  <a:lnTo>
                    <a:pt x="368" y="407"/>
                  </a:lnTo>
                  <a:lnTo>
                    <a:pt x="368" y="407"/>
                  </a:lnTo>
                  <a:lnTo>
                    <a:pt x="370" y="410"/>
                  </a:lnTo>
                  <a:lnTo>
                    <a:pt x="370" y="410"/>
                  </a:lnTo>
                  <a:lnTo>
                    <a:pt x="370" y="410"/>
                  </a:lnTo>
                  <a:lnTo>
                    <a:pt x="372" y="409"/>
                  </a:lnTo>
                  <a:lnTo>
                    <a:pt x="372" y="409"/>
                  </a:lnTo>
                  <a:lnTo>
                    <a:pt x="373" y="409"/>
                  </a:lnTo>
                  <a:lnTo>
                    <a:pt x="373" y="409"/>
                  </a:lnTo>
                  <a:lnTo>
                    <a:pt x="373" y="409"/>
                  </a:lnTo>
                  <a:lnTo>
                    <a:pt x="373" y="410"/>
                  </a:lnTo>
                  <a:lnTo>
                    <a:pt x="373" y="412"/>
                  </a:lnTo>
                  <a:lnTo>
                    <a:pt x="373" y="412"/>
                  </a:lnTo>
                  <a:lnTo>
                    <a:pt x="373" y="412"/>
                  </a:lnTo>
                  <a:lnTo>
                    <a:pt x="373" y="414"/>
                  </a:lnTo>
                  <a:lnTo>
                    <a:pt x="372" y="416"/>
                  </a:lnTo>
                  <a:lnTo>
                    <a:pt x="372" y="418"/>
                  </a:lnTo>
                  <a:lnTo>
                    <a:pt x="372" y="418"/>
                  </a:lnTo>
                  <a:lnTo>
                    <a:pt x="372" y="419"/>
                  </a:lnTo>
                  <a:lnTo>
                    <a:pt x="372" y="419"/>
                  </a:lnTo>
                  <a:lnTo>
                    <a:pt x="373" y="419"/>
                  </a:lnTo>
                  <a:lnTo>
                    <a:pt x="373" y="419"/>
                  </a:lnTo>
                  <a:lnTo>
                    <a:pt x="375" y="419"/>
                  </a:lnTo>
                  <a:lnTo>
                    <a:pt x="375" y="421"/>
                  </a:lnTo>
                  <a:lnTo>
                    <a:pt x="375" y="421"/>
                  </a:lnTo>
                  <a:lnTo>
                    <a:pt x="377" y="421"/>
                  </a:lnTo>
                  <a:lnTo>
                    <a:pt x="379" y="421"/>
                  </a:lnTo>
                  <a:lnTo>
                    <a:pt x="379" y="421"/>
                  </a:lnTo>
                  <a:lnTo>
                    <a:pt x="379" y="423"/>
                  </a:lnTo>
                  <a:lnTo>
                    <a:pt x="381" y="425"/>
                  </a:lnTo>
                  <a:lnTo>
                    <a:pt x="382" y="425"/>
                  </a:lnTo>
                  <a:lnTo>
                    <a:pt x="384" y="425"/>
                  </a:lnTo>
                  <a:lnTo>
                    <a:pt x="384" y="425"/>
                  </a:lnTo>
                  <a:lnTo>
                    <a:pt x="386" y="425"/>
                  </a:lnTo>
                  <a:lnTo>
                    <a:pt x="388" y="427"/>
                  </a:lnTo>
                  <a:lnTo>
                    <a:pt x="388" y="427"/>
                  </a:lnTo>
                  <a:lnTo>
                    <a:pt x="388" y="428"/>
                  </a:lnTo>
                  <a:lnTo>
                    <a:pt x="388" y="428"/>
                  </a:lnTo>
                  <a:lnTo>
                    <a:pt x="390" y="428"/>
                  </a:lnTo>
                  <a:lnTo>
                    <a:pt x="390" y="428"/>
                  </a:lnTo>
                  <a:lnTo>
                    <a:pt x="390" y="428"/>
                  </a:lnTo>
                  <a:lnTo>
                    <a:pt x="390" y="428"/>
                  </a:lnTo>
                  <a:lnTo>
                    <a:pt x="391" y="428"/>
                  </a:lnTo>
                  <a:lnTo>
                    <a:pt x="391" y="430"/>
                  </a:lnTo>
                  <a:lnTo>
                    <a:pt x="391" y="432"/>
                  </a:lnTo>
                  <a:lnTo>
                    <a:pt x="391" y="432"/>
                  </a:lnTo>
                  <a:lnTo>
                    <a:pt x="391" y="432"/>
                  </a:lnTo>
                  <a:lnTo>
                    <a:pt x="391" y="434"/>
                  </a:lnTo>
                  <a:lnTo>
                    <a:pt x="391" y="434"/>
                  </a:lnTo>
                  <a:lnTo>
                    <a:pt x="391" y="439"/>
                  </a:lnTo>
                  <a:lnTo>
                    <a:pt x="391" y="439"/>
                  </a:lnTo>
                  <a:lnTo>
                    <a:pt x="391" y="441"/>
                  </a:lnTo>
                  <a:lnTo>
                    <a:pt x="391" y="441"/>
                  </a:lnTo>
                  <a:lnTo>
                    <a:pt x="391" y="443"/>
                  </a:lnTo>
                  <a:lnTo>
                    <a:pt x="391" y="443"/>
                  </a:lnTo>
                  <a:lnTo>
                    <a:pt x="391" y="445"/>
                  </a:lnTo>
                  <a:lnTo>
                    <a:pt x="391" y="445"/>
                  </a:lnTo>
                  <a:lnTo>
                    <a:pt x="391" y="446"/>
                  </a:lnTo>
                  <a:lnTo>
                    <a:pt x="390" y="446"/>
                  </a:lnTo>
                  <a:lnTo>
                    <a:pt x="390" y="446"/>
                  </a:lnTo>
                  <a:lnTo>
                    <a:pt x="390" y="448"/>
                  </a:lnTo>
                  <a:lnTo>
                    <a:pt x="390" y="450"/>
                  </a:lnTo>
                  <a:lnTo>
                    <a:pt x="391" y="450"/>
                  </a:lnTo>
                  <a:lnTo>
                    <a:pt x="391" y="450"/>
                  </a:lnTo>
                  <a:lnTo>
                    <a:pt x="393" y="452"/>
                  </a:lnTo>
                  <a:lnTo>
                    <a:pt x="393" y="452"/>
                  </a:lnTo>
                  <a:lnTo>
                    <a:pt x="393" y="452"/>
                  </a:lnTo>
                  <a:lnTo>
                    <a:pt x="393" y="452"/>
                  </a:lnTo>
                  <a:lnTo>
                    <a:pt x="393" y="452"/>
                  </a:lnTo>
                  <a:lnTo>
                    <a:pt x="395" y="452"/>
                  </a:lnTo>
                  <a:lnTo>
                    <a:pt x="395" y="452"/>
                  </a:lnTo>
                  <a:lnTo>
                    <a:pt x="395" y="454"/>
                  </a:lnTo>
                  <a:lnTo>
                    <a:pt x="395" y="454"/>
                  </a:lnTo>
                  <a:lnTo>
                    <a:pt x="397" y="456"/>
                  </a:lnTo>
                  <a:lnTo>
                    <a:pt x="399" y="457"/>
                  </a:lnTo>
                  <a:lnTo>
                    <a:pt x="399" y="456"/>
                  </a:lnTo>
                  <a:lnTo>
                    <a:pt x="399" y="456"/>
                  </a:lnTo>
                  <a:lnTo>
                    <a:pt x="400" y="456"/>
                  </a:lnTo>
                  <a:lnTo>
                    <a:pt x="400" y="457"/>
                  </a:lnTo>
                  <a:lnTo>
                    <a:pt x="399" y="459"/>
                  </a:lnTo>
                  <a:lnTo>
                    <a:pt x="399" y="461"/>
                  </a:lnTo>
                  <a:lnTo>
                    <a:pt x="395" y="461"/>
                  </a:lnTo>
                  <a:lnTo>
                    <a:pt x="390" y="461"/>
                  </a:lnTo>
                  <a:lnTo>
                    <a:pt x="390" y="461"/>
                  </a:lnTo>
                  <a:lnTo>
                    <a:pt x="388" y="461"/>
                  </a:lnTo>
                  <a:lnTo>
                    <a:pt x="386" y="463"/>
                  </a:lnTo>
                  <a:lnTo>
                    <a:pt x="386" y="463"/>
                  </a:lnTo>
                  <a:lnTo>
                    <a:pt x="384" y="461"/>
                  </a:lnTo>
                  <a:lnTo>
                    <a:pt x="384" y="461"/>
                  </a:lnTo>
                  <a:lnTo>
                    <a:pt x="384" y="459"/>
                  </a:lnTo>
                  <a:lnTo>
                    <a:pt x="384" y="459"/>
                  </a:lnTo>
                  <a:lnTo>
                    <a:pt x="384" y="459"/>
                  </a:lnTo>
                  <a:lnTo>
                    <a:pt x="382" y="457"/>
                  </a:lnTo>
                  <a:lnTo>
                    <a:pt x="381" y="454"/>
                  </a:lnTo>
                  <a:lnTo>
                    <a:pt x="381" y="454"/>
                  </a:lnTo>
                  <a:lnTo>
                    <a:pt x="381" y="456"/>
                  </a:lnTo>
                  <a:lnTo>
                    <a:pt x="379" y="456"/>
                  </a:lnTo>
                  <a:lnTo>
                    <a:pt x="379" y="457"/>
                  </a:lnTo>
                  <a:lnTo>
                    <a:pt x="377" y="457"/>
                  </a:lnTo>
                  <a:lnTo>
                    <a:pt x="377" y="457"/>
                  </a:lnTo>
                  <a:lnTo>
                    <a:pt x="377" y="459"/>
                  </a:lnTo>
                  <a:lnTo>
                    <a:pt x="377" y="461"/>
                  </a:lnTo>
                  <a:lnTo>
                    <a:pt x="375" y="461"/>
                  </a:lnTo>
                  <a:lnTo>
                    <a:pt x="375" y="461"/>
                  </a:lnTo>
                  <a:lnTo>
                    <a:pt x="373" y="461"/>
                  </a:lnTo>
                  <a:lnTo>
                    <a:pt x="373" y="461"/>
                  </a:lnTo>
                  <a:lnTo>
                    <a:pt x="373" y="459"/>
                  </a:lnTo>
                  <a:lnTo>
                    <a:pt x="372" y="457"/>
                  </a:lnTo>
                  <a:lnTo>
                    <a:pt x="372" y="457"/>
                  </a:lnTo>
                  <a:lnTo>
                    <a:pt x="370" y="457"/>
                  </a:lnTo>
                  <a:lnTo>
                    <a:pt x="368" y="457"/>
                  </a:lnTo>
                  <a:lnTo>
                    <a:pt x="368" y="457"/>
                  </a:lnTo>
                  <a:lnTo>
                    <a:pt x="368" y="456"/>
                  </a:lnTo>
                  <a:lnTo>
                    <a:pt x="368" y="456"/>
                  </a:lnTo>
                  <a:lnTo>
                    <a:pt x="368" y="456"/>
                  </a:lnTo>
                  <a:lnTo>
                    <a:pt x="368" y="454"/>
                  </a:lnTo>
                  <a:lnTo>
                    <a:pt x="368" y="454"/>
                  </a:lnTo>
                  <a:lnTo>
                    <a:pt x="368" y="454"/>
                  </a:lnTo>
                  <a:lnTo>
                    <a:pt x="368" y="454"/>
                  </a:lnTo>
                  <a:lnTo>
                    <a:pt x="368" y="452"/>
                  </a:lnTo>
                  <a:lnTo>
                    <a:pt x="366" y="452"/>
                  </a:lnTo>
                  <a:lnTo>
                    <a:pt x="366" y="452"/>
                  </a:lnTo>
                  <a:lnTo>
                    <a:pt x="366" y="452"/>
                  </a:lnTo>
                  <a:lnTo>
                    <a:pt x="364" y="454"/>
                  </a:lnTo>
                  <a:lnTo>
                    <a:pt x="362" y="457"/>
                  </a:lnTo>
                  <a:lnTo>
                    <a:pt x="362" y="457"/>
                  </a:lnTo>
                  <a:lnTo>
                    <a:pt x="361" y="456"/>
                  </a:lnTo>
                  <a:lnTo>
                    <a:pt x="361" y="454"/>
                  </a:lnTo>
                  <a:lnTo>
                    <a:pt x="359" y="454"/>
                  </a:lnTo>
                  <a:lnTo>
                    <a:pt x="359" y="454"/>
                  </a:lnTo>
                  <a:lnTo>
                    <a:pt x="359" y="456"/>
                  </a:lnTo>
                  <a:lnTo>
                    <a:pt x="359" y="457"/>
                  </a:lnTo>
                  <a:lnTo>
                    <a:pt x="359" y="457"/>
                  </a:lnTo>
                  <a:lnTo>
                    <a:pt x="359" y="459"/>
                  </a:lnTo>
                  <a:lnTo>
                    <a:pt x="357" y="459"/>
                  </a:lnTo>
                  <a:lnTo>
                    <a:pt x="357" y="459"/>
                  </a:lnTo>
                  <a:lnTo>
                    <a:pt x="357" y="459"/>
                  </a:lnTo>
                  <a:lnTo>
                    <a:pt x="355" y="461"/>
                  </a:lnTo>
                  <a:lnTo>
                    <a:pt x="353" y="461"/>
                  </a:lnTo>
                  <a:lnTo>
                    <a:pt x="353" y="461"/>
                  </a:lnTo>
                  <a:lnTo>
                    <a:pt x="353" y="459"/>
                  </a:lnTo>
                  <a:lnTo>
                    <a:pt x="353" y="459"/>
                  </a:lnTo>
                  <a:lnTo>
                    <a:pt x="353" y="459"/>
                  </a:lnTo>
                  <a:lnTo>
                    <a:pt x="353" y="457"/>
                  </a:lnTo>
                  <a:lnTo>
                    <a:pt x="353" y="457"/>
                  </a:lnTo>
                  <a:lnTo>
                    <a:pt x="353" y="450"/>
                  </a:lnTo>
                  <a:lnTo>
                    <a:pt x="353" y="450"/>
                  </a:lnTo>
                  <a:lnTo>
                    <a:pt x="353" y="448"/>
                  </a:lnTo>
                  <a:lnTo>
                    <a:pt x="353" y="448"/>
                  </a:lnTo>
                  <a:lnTo>
                    <a:pt x="352" y="448"/>
                  </a:lnTo>
                  <a:lnTo>
                    <a:pt x="348" y="450"/>
                  </a:lnTo>
                  <a:lnTo>
                    <a:pt x="346" y="452"/>
                  </a:lnTo>
                  <a:lnTo>
                    <a:pt x="344" y="452"/>
                  </a:lnTo>
                  <a:lnTo>
                    <a:pt x="341" y="454"/>
                  </a:lnTo>
                  <a:lnTo>
                    <a:pt x="341" y="456"/>
                  </a:lnTo>
                  <a:lnTo>
                    <a:pt x="339" y="457"/>
                  </a:lnTo>
                  <a:lnTo>
                    <a:pt x="341" y="461"/>
                  </a:lnTo>
                  <a:lnTo>
                    <a:pt x="341" y="465"/>
                  </a:lnTo>
                  <a:lnTo>
                    <a:pt x="341" y="465"/>
                  </a:lnTo>
                  <a:lnTo>
                    <a:pt x="341" y="466"/>
                  </a:lnTo>
                  <a:lnTo>
                    <a:pt x="341" y="468"/>
                  </a:lnTo>
                  <a:lnTo>
                    <a:pt x="341" y="468"/>
                  </a:lnTo>
                  <a:lnTo>
                    <a:pt x="341" y="470"/>
                  </a:lnTo>
                  <a:lnTo>
                    <a:pt x="341" y="470"/>
                  </a:lnTo>
                  <a:lnTo>
                    <a:pt x="343" y="472"/>
                  </a:lnTo>
                  <a:lnTo>
                    <a:pt x="344" y="472"/>
                  </a:lnTo>
                  <a:lnTo>
                    <a:pt x="344" y="474"/>
                  </a:lnTo>
                  <a:lnTo>
                    <a:pt x="344" y="475"/>
                  </a:lnTo>
                  <a:lnTo>
                    <a:pt x="343" y="477"/>
                  </a:lnTo>
                  <a:lnTo>
                    <a:pt x="341" y="479"/>
                  </a:lnTo>
                  <a:lnTo>
                    <a:pt x="341" y="481"/>
                  </a:lnTo>
                  <a:lnTo>
                    <a:pt x="341" y="483"/>
                  </a:lnTo>
                  <a:lnTo>
                    <a:pt x="343" y="486"/>
                  </a:lnTo>
                  <a:lnTo>
                    <a:pt x="343" y="486"/>
                  </a:lnTo>
                  <a:lnTo>
                    <a:pt x="341" y="488"/>
                  </a:lnTo>
                  <a:lnTo>
                    <a:pt x="332" y="490"/>
                  </a:lnTo>
                  <a:lnTo>
                    <a:pt x="332" y="490"/>
                  </a:lnTo>
                  <a:lnTo>
                    <a:pt x="330" y="492"/>
                  </a:lnTo>
                  <a:lnTo>
                    <a:pt x="330" y="493"/>
                  </a:lnTo>
                  <a:lnTo>
                    <a:pt x="332" y="495"/>
                  </a:lnTo>
                  <a:lnTo>
                    <a:pt x="332" y="497"/>
                  </a:lnTo>
                  <a:lnTo>
                    <a:pt x="332" y="497"/>
                  </a:lnTo>
                  <a:lnTo>
                    <a:pt x="330" y="499"/>
                  </a:lnTo>
                  <a:lnTo>
                    <a:pt x="330" y="499"/>
                  </a:lnTo>
                  <a:lnTo>
                    <a:pt x="330" y="501"/>
                  </a:lnTo>
                  <a:lnTo>
                    <a:pt x="328" y="501"/>
                  </a:lnTo>
                  <a:lnTo>
                    <a:pt x="328" y="501"/>
                  </a:lnTo>
                  <a:lnTo>
                    <a:pt x="328" y="501"/>
                  </a:lnTo>
                  <a:lnTo>
                    <a:pt x="328" y="502"/>
                  </a:lnTo>
                  <a:lnTo>
                    <a:pt x="328" y="502"/>
                  </a:lnTo>
                  <a:lnTo>
                    <a:pt x="328" y="502"/>
                  </a:lnTo>
                  <a:lnTo>
                    <a:pt x="326" y="504"/>
                  </a:lnTo>
                  <a:lnTo>
                    <a:pt x="323" y="504"/>
                  </a:lnTo>
                  <a:lnTo>
                    <a:pt x="323" y="506"/>
                  </a:lnTo>
                  <a:lnTo>
                    <a:pt x="323" y="506"/>
                  </a:lnTo>
                  <a:lnTo>
                    <a:pt x="323" y="506"/>
                  </a:lnTo>
                  <a:lnTo>
                    <a:pt x="323" y="508"/>
                  </a:lnTo>
                  <a:lnTo>
                    <a:pt x="321" y="508"/>
                  </a:lnTo>
                  <a:lnTo>
                    <a:pt x="319" y="508"/>
                  </a:lnTo>
                  <a:lnTo>
                    <a:pt x="319" y="510"/>
                  </a:lnTo>
                  <a:lnTo>
                    <a:pt x="317" y="511"/>
                  </a:lnTo>
                  <a:lnTo>
                    <a:pt x="317" y="511"/>
                  </a:lnTo>
                  <a:lnTo>
                    <a:pt x="317" y="511"/>
                  </a:lnTo>
                  <a:lnTo>
                    <a:pt x="319" y="513"/>
                  </a:lnTo>
                  <a:lnTo>
                    <a:pt x="319" y="513"/>
                  </a:lnTo>
                  <a:lnTo>
                    <a:pt x="319" y="515"/>
                  </a:lnTo>
                  <a:lnTo>
                    <a:pt x="319" y="515"/>
                  </a:lnTo>
                  <a:lnTo>
                    <a:pt x="321" y="517"/>
                  </a:lnTo>
                  <a:lnTo>
                    <a:pt x="321" y="517"/>
                  </a:lnTo>
                  <a:lnTo>
                    <a:pt x="319" y="519"/>
                  </a:lnTo>
                  <a:lnTo>
                    <a:pt x="319" y="519"/>
                  </a:lnTo>
                  <a:lnTo>
                    <a:pt x="319" y="519"/>
                  </a:lnTo>
                  <a:lnTo>
                    <a:pt x="319" y="519"/>
                  </a:lnTo>
                  <a:lnTo>
                    <a:pt x="319" y="519"/>
                  </a:lnTo>
                  <a:lnTo>
                    <a:pt x="319" y="519"/>
                  </a:lnTo>
                  <a:lnTo>
                    <a:pt x="319" y="522"/>
                  </a:lnTo>
                  <a:lnTo>
                    <a:pt x="319" y="522"/>
                  </a:lnTo>
                  <a:lnTo>
                    <a:pt x="317" y="522"/>
                  </a:lnTo>
                  <a:lnTo>
                    <a:pt x="316" y="522"/>
                  </a:lnTo>
                  <a:lnTo>
                    <a:pt x="310" y="522"/>
                  </a:lnTo>
                  <a:lnTo>
                    <a:pt x="308" y="521"/>
                  </a:lnTo>
                  <a:lnTo>
                    <a:pt x="308" y="521"/>
                  </a:lnTo>
                  <a:lnTo>
                    <a:pt x="305" y="524"/>
                  </a:lnTo>
                  <a:lnTo>
                    <a:pt x="305" y="524"/>
                  </a:lnTo>
                  <a:lnTo>
                    <a:pt x="305" y="524"/>
                  </a:lnTo>
                  <a:lnTo>
                    <a:pt x="305" y="524"/>
                  </a:lnTo>
                  <a:lnTo>
                    <a:pt x="305" y="526"/>
                  </a:lnTo>
                  <a:lnTo>
                    <a:pt x="305" y="526"/>
                  </a:lnTo>
                  <a:lnTo>
                    <a:pt x="305" y="526"/>
                  </a:lnTo>
                  <a:lnTo>
                    <a:pt x="305" y="526"/>
                  </a:lnTo>
                  <a:lnTo>
                    <a:pt x="307" y="526"/>
                  </a:lnTo>
                  <a:lnTo>
                    <a:pt x="307" y="528"/>
                  </a:lnTo>
                  <a:lnTo>
                    <a:pt x="308" y="528"/>
                  </a:lnTo>
                  <a:lnTo>
                    <a:pt x="308" y="530"/>
                  </a:lnTo>
                  <a:lnTo>
                    <a:pt x="310" y="533"/>
                  </a:lnTo>
                  <a:lnTo>
                    <a:pt x="310" y="535"/>
                  </a:lnTo>
                  <a:lnTo>
                    <a:pt x="312" y="537"/>
                  </a:lnTo>
                  <a:lnTo>
                    <a:pt x="312" y="537"/>
                  </a:lnTo>
                  <a:lnTo>
                    <a:pt x="314" y="537"/>
                  </a:lnTo>
                  <a:lnTo>
                    <a:pt x="319" y="539"/>
                  </a:lnTo>
                  <a:lnTo>
                    <a:pt x="323" y="540"/>
                  </a:lnTo>
                  <a:lnTo>
                    <a:pt x="330" y="542"/>
                  </a:lnTo>
                  <a:lnTo>
                    <a:pt x="332" y="542"/>
                  </a:lnTo>
                  <a:lnTo>
                    <a:pt x="334" y="542"/>
                  </a:lnTo>
                  <a:lnTo>
                    <a:pt x="334" y="542"/>
                  </a:lnTo>
                  <a:lnTo>
                    <a:pt x="334" y="540"/>
                  </a:lnTo>
                  <a:lnTo>
                    <a:pt x="332" y="540"/>
                  </a:lnTo>
                  <a:lnTo>
                    <a:pt x="332" y="540"/>
                  </a:lnTo>
                  <a:lnTo>
                    <a:pt x="332" y="540"/>
                  </a:lnTo>
                  <a:lnTo>
                    <a:pt x="332" y="539"/>
                  </a:lnTo>
                  <a:lnTo>
                    <a:pt x="332" y="539"/>
                  </a:lnTo>
                  <a:lnTo>
                    <a:pt x="334" y="537"/>
                  </a:lnTo>
                  <a:lnTo>
                    <a:pt x="334" y="537"/>
                  </a:lnTo>
                  <a:lnTo>
                    <a:pt x="334" y="535"/>
                  </a:lnTo>
                  <a:lnTo>
                    <a:pt x="335" y="535"/>
                  </a:lnTo>
                  <a:lnTo>
                    <a:pt x="335" y="535"/>
                  </a:lnTo>
                  <a:lnTo>
                    <a:pt x="337" y="537"/>
                  </a:lnTo>
                  <a:lnTo>
                    <a:pt x="337" y="537"/>
                  </a:lnTo>
                  <a:lnTo>
                    <a:pt x="339" y="537"/>
                  </a:lnTo>
                  <a:lnTo>
                    <a:pt x="339" y="539"/>
                  </a:lnTo>
                  <a:lnTo>
                    <a:pt x="341" y="539"/>
                  </a:lnTo>
                  <a:lnTo>
                    <a:pt x="341" y="539"/>
                  </a:lnTo>
                  <a:lnTo>
                    <a:pt x="343" y="537"/>
                  </a:lnTo>
                  <a:lnTo>
                    <a:pt x="343" y="537"/>
                  </a:lnTo>
                  <a:lnTo>
                    <a:pt x="343" y="535"/>
                  </a:lnTo>
                  <a:lnTo>
                    <a:pt x="343" y="535"/>
                  </a:lnTo>
                  <a:lnTo>
                    <a:pt x="343" y="535"/>
                  </a:lnTo>
                  <a:lnTo>
                    <a:pt x="344" y="535"/>
                  </a:lnTo>
                  <a:lnTo>
                    <a:pt x="344" y="535"/>
                  </a:lnTo>
                  <a:lnTo>
                    <a:pt x="348" y="533"/>
                  </a:lnTo>
                  <a:lnTo>
                    <a:pt x="350" y="531"/>
                  </a:lnTo>
                  <a:lnTo>
                    <a:pt x="350" y="531"/>
                  </a:lnTo>
                  <a:lnTo>
                    <a:pt x="352" y="531"/>
                  </a:lnTo>
                  <a:lnTo>
                    <a:pt x="352" y="531"/>
                  </a:lnTo>
                  <a:lnTo>
                    <a:pt x="353" y="531"/>
                  </a:lnTo>
                  <a:lnTo>
                    <a:pt x="353" y="531"/>
                  </a:lnTo>
                  <a:lnTo>
                    <a:pt x="353" y="530"/>
                  </a:lnTo>
                  <a:lnTo>
                    <a:pt x="353" y="530"/>
                  </a:lnTo>
                  <a:lnTo>
                    <a:pt x="353" y="530"/>
                  </a:lnTo>
                  <a:lnTo>
                    <a:pt x="355" y="528"/>
                  </a:lnTo>
                  <a:lnTo>
                    <a:pt x="357" y="528"/>
                  </a:lnTo>
                  <a:lnTo>
                    <a:pt x="357" y="528"/>
                  </a:lnTo>
                  <a:lnTo>
                    <a:pt x="359" y="528"/>
                  </a:lnTo>
                  <a:lnTo>
                    <a:pt x="359" y="528"/>
                  </a:lnTo>
                  <a:lnTo>
                    <a:pt x="359" y="528"/>
                  </a:lnTo>
                  <a:lnTo>
                    <a:pt x="359" y="528"/>
                  </a:lnTo>
                  <a:lnTo>
                    <a:pt x="359" y="528"/>
                  </a:lnTo>
                  <a:lnTo>
                    <a:pt x="361" y="528"/>
                  </a:lnTo>
                  <a:lnTo>
                    <a:pt x="361" y="528"/>
                  </a:lnTo>
                  <a:lnTo>
                    <a:pt x="361" y="528"/>
                  </a:lnTo>
                  <a:lnTo>
                    <a:pt x="362" y="528"/>
                  </a:lnTo>
                  <a:lnTo>
                    <a:pt x="366" y="528"/>
                  </a:lnTo>
                  <a:lnTo>
                    <a:pt x="373" y="530"/>
                  </a:lnTo>
                  <a:lnTo>
                    <a:pt x="375" y="533"/>
                  </a:lnTo>
                  <a:lnTo>
                    <a:pt x="375" y="533"/>
                  </a:lnTo>
                  <a:lnTo>
                    <a:pt x="377" y="533"/>
                  </a:lnTo>
                  <a:lnTo>
                    <a:pt x="377" y="537"/>
                  </a:lnTo>
                  <a:lnTo>
                    <a:pt x="377" y="539"/>
                  </a:lnTo>
                  <a:lnTo>
                    <a:pt x="377" y="540"/>
                  </a:lnTo>
                  <a:lnTo>
                    <a:pt x="377" y="542"/>
                  </a:lnTo>
                  <a:lnTo>
                    <a:pt x="377" y="542"/>
                  </a:lnTo>
                  <a:lnTo>
                    <a:pt x="377" y="542"/>
                  </a:lnTo>
                  <a:lnTo>
                    <a:pt x="377" y="542"/>
                  </a:lnTo>
                  <a:lnTo>
                    <a:pt x="377" y="542"/>
                  </a:lnTo>
                  <a:lnTo>
                    <a:pt x="377" y="544"/>
                  </a:lnTo>
                  <a:lnTo>
                    <a:pt x="379" y="542"/>
                  </a:lnTo>
                  <a:lnTo>
                    <a:pt x="379" y="542"/>
                  </a:lnTo>
                  <a:lnTo>
                    <a:pt x="381" y="542"/>
                  </a:lnTo>
                  <a:lnTo>
                    <a:pt x="381" y="542"/>
                  </a:lnTo>
                  <a:lnTo>
                    <a:pt x="381" y="542"/>
                  </a:lnTo>
                  <a:lnTo>
                    <a:pt x="381" y="540"/>
                  </a:lnTo>
                  <a:lnTo>
                    <a:pt x="381" y="540"/>
                  </a:lnTo>
                  <a:lnTo>
                    <a:pt x="381" y="539"/>
                  </a:lnTo>
                  <a:lnTo>
                    <a:pt x="381" y="539"/>
                  </a:lnTo>
                  <a:lnTo>
                    <a:pt x="382" y="537"/>
                  </a:lnTo>
                  <a:lnTo>
                    <a:pt x="382" y="537"/>
                  </a:lnTo>
                  <a:lnTo>
                    <a:pt x="382" y="535"/>
                  </a:lnTo>
                  <a:lnTo>
                    <a:pt x="382" y="533"/>
                  </a:lnTo>
                  <a:lnTo>
                    <a:pt x="382" y="531"/>
                  </a:lnTo>
                  <a:lnTo>
                    <a:pt x="381" y="530"/>
                  </a:lnTo>
                  <a:lnTo>
                    <a:pt x="381" y="530"/>
                  </a:lnTo>
                  <a:lnTo>
                    <a:pt x="381" y="530"/>
                  </a:lnTo>
                  <a:lnTo>
                    <a:pt x="382" y="528"/>
                  </a:lnTo>
                  <a:lnTo>
                    <a:pt x="382" y="526"/>
                  </a:lnTo>
                  <a:lnTo>
                    <a:pt x="381" y="526"/>
                  </a:lnTo>
                  <a:lnTo>
                    <a:pt x="381" y="524"/>
                  </a:lnTo>
                  <a:lnTo>
                    <a:pt x="381" y="526"/>
                  </a:lnTo>
                  <a:lnTo>
                    <a:pt x="381" y="526"/>
                  </a:lnTo>
                  <a:lnTo>
                    <a:pt x="379" y="528"/>
                  </a:lnTo>
                  <a:lnTo>
                    <a:pt x="379" y="526"/>
                  </a:lnTo>
                  <a:lnTo>
                    <a:pt x="379" y="526"/>
                  </a:lnTo>
                  <a:lnTo>
                    <a:pt x="379" y="526"/>
                  </a:lnTo>
                  <a:lnTo>
                    <a:pt x="379" y="526"/>
                  </a:lnTo>
                  <a:lnTo>
                    <a:pt x="379" y="526"/>
                  </a:lnTo>
                  <a:lnTo>
                    <a:pt x="379" y="526"/>
                  </a:lnTo>
                  <a:lnTo>
                    <a:pt x="377" y="526"/>
                  </a:lnTo>
                  <a:lnTo>
                    <a:pt x="377" y="526"/>
                  </a:lnTo>
                  <a:lnTo>
                    <a:pt x="377" y="524"/>
                  </a:lnTo>
                  <a:lnTo>
                    <a:pt x="377" y="524"/>
                  </a:lnTo>
                  <a:lnTo>
                    <a:pt x="377" y="526"/>
                  </a:lnTo>
                  <a:lnTo>
                    <a:pt x="377" y="526"/>
                  </a:lnTo>
                  <a:lnTo>
                    <a:pt x="377" y="528"/>
                  </a:lnTo>
                  <a:lnTo>
                    <a:pt x="375" y="528"/>
                  </a:lnTo>
                  <a:lnTo>
                    <a:pt x="375" y="526"/>
                  </a:lnTo>
                  <a:lnTo>
                    <a:pt x="375" y="526"/>
                  </a:lnTo>
                  <a:lnTo>
                    <a:pt x="375" y="524"/>
                  </a:lnTo>
                  <a:lnTo>
                    <a:pt x="375" y="524"/>
                  </a:lnTo>
                  <a:lnTo>
                    <a:pt x="375" y="524"/>
                  </a:lnTo>
                  <a:lnTo>
                    <a:pt x="375" y="524"/>
                  </a:lnTo>
                  <a:lnTo>
                    <a:pt x="375" y="522"/>
                  </a:lnTo>
                  <a:lnTo>
                    <a:pt x="375" y="522"/>
                  </a:lnTo>
                  <a:lnTo>
                    <a:pt x="377" y="522"/>
                  </a:lnTo>
                  <a:lnTo>
                    <a:pt x="377" y="521"/>
                  </a:lnTo>
                  <a:lnTo>
                    <a:pt x="379" y="519"/>
                  </a:lnTo>
                  <a:lnTo>
                    <a:pt x="379" y="517"/>
                  </a:lnTo>
                  <a:lnTo>
                    <a:pt x="379" y="519"/>
                  </a:lnTo>
                  <a:lnTo>
                    <a:pt x="377" y="519"/>
                  </a:lnTo>
                  <a:lnTo>
                    <a:pt x="377" y="521"/>
                  </a:lnTo>
                  <a:lnTo>
                    <a:pt x="375" y="519"/>
                  </a:lnTo>
                  <a:lnTo>
                    <a:pt x="375" y="519"/>
                  </a:lnTo>
                  <a:lnTo>
                    <a:pt x="373" y="519"/>
                  </a:lnTo>
                  <a:lnTo>
                    <a:pt x="373" y="515"/>
                  </a:lnTo>
                  <a:lnTo>
                    <a:pt x="373" y="511"/>
                  </a:lnTo>
                  <a:lnTo>
                    <a:pt x="373" y="510"/>
                  </a:lnTo>
                  <a:lnTo>
                    <a:pt x="375" y="508"/>
                  </a:lnTo>
                  <a:lnTo>
                    <a:pt x="375" y="508"/>
                  </a:lnTo>
                  <a:lnTo>
                    <a:pt x="375" y="506"/>
                  </a:lnTo>
                  <a:lnTo>
                    <a:pt x="375" y="506"/>
                  </a:lnTo>
                  <a:lnTo>
                    <a:pt x="375" y="504"/>
                  </a:lnTo>
                  <a:lnTo>
                    <a:pt x="375" y="504"/>
                  </a:lnTo>
                  <a:lnTo>
                    <a:pt x="377" y="502"/>
                  </a:lnTo>
                  <a:lnTo>
                    <a:pt x="377" y="502"/>
                  </a:lnTo>
                  <a:lnTo>
                    <a:pt x="377" y="502"/>
                  </a:lnTo>
                  <a:lnTo>
                    <a:pt x="375" y="501"/>
                  </a:lnTo>
                  <a:lnTo>
                    <a:pt x="375" y="501"/>
                  </a:lnTo>
                  <a:lnTo>
                    <a:pt x="375" y="501"/>
                  </a:lnTo>
                  <a:lnTo>
                    <a:pt x="375" y="499"/>
                  </a:lnTo>
                  <a:lnTo>
                    <a:pt x="377" y="499"/>
                  </a:lnTo>
                  <a:lnTo>
                    <a:pt x="377" y="501"/>
                  </a:lnTo>
                  <a:lnTo>
                    <a:pt x="377" y="501"/>
                  </a:lnTo>
                  <a:lnTo>
                    <a:pt x="377" y="501"/>
                  </a:lnTo>
                  <a:lnTo>
                    <a:pt x="379" y="501"/>
                  </a:lnTo>
                  <a:lnTo>
                    <a:pt x="379" y="502"/>
                  </a:lnTo>
                  <a:lnTo>
                    <a:pt x="379" y="502"/>
                  </a:lnTo>
                  <a:lnTo>
                    <a:pt x="379" y="502"/>
                  </a:lnTo>
                  <a:lnTo>
                    <a:pt x="379" y="502"/>
                  </a:lnTo>
                  <a:lnTo>
                    <a:pt x="379" y="504"/>
                  </a:lnTo>
                  <a:lnTo>
                    <a:pt x="379" y="504"/>
                  </a:lnTo>
                  <a:lnTo>
                    <a:pt x="379" y="508"/>
                  </a:lnTo>
                  <a:lnTo>
                    <a:pt x="379" y="510"/>
                  </a:lnTo>
                  <a:lnTo>
                    <a:pt x="379" y="510"/>
                  </a:lnTo>
                  <a:lnTo>
                    <a:pt x="381" y="511"/>
                  </a:lnTo>
                  <a:lnTo>
                    <a:pt x="381" y="513"/>
                  </a:lnTo>
                  <a:lnTo>
                    <a:pt x="381" y="515"/>
                  </a:lnTo>
                  <a:lnTo>
                    <a:pt x="381" y="513"/>
                  </a:lnTo>
                  <a:lnTo>
                    <a:pt x="382" y="513"/>
                  </a:lnTo>
                  <a:lnTo>
                    <a:pt x="384" y="513"/>
                  </a:lnTo>
                  <a:lnTo>
                    <a:pt x="382" y="513"/>
                  </a:lnTo>
                  <a:lnTo>
                    <a:pt x="382" y="513"/>
                  </a:lnTo>
                  <a:lnTo>
                    <a:pt x="384" y="511"/>
                  </a:lnTo>
                  <a:lnTo>
                    <a:pt x="384" y="511"/>
                  </a:lnTo>
                  <a:lnTo>
                    <a:pt x="384" y="511"/>
                  </a:lnTo>
                  <a:lnTo>
                    <a:pt x="386" y="511"/>
                  </a:lnTo>
                  <a:lnTo>
                    <a:pt x="386" y="511"/>
                  </a:lnTo>
                  <a:lnTo>
                    <a:pt x="388" y="511"/>
                  </a:lnTo>
                  <a:lnTo>
                    <a:pt x="388" y="511"/>
                  </a:lnTo>
                  <a:lnTo>
                    <a:pt x="388" y="510"/>
                  </a:lnTo>
                  <a:lnTo>
                    <a:pt x="386" y="510"/>
                  </a:lnTo>
                  <a:lnTo>
                    <a:pt x="384" y="510"/>
                  </a:lnTo>
                  <a:lnTo>
                    <a:pt x="384" y="508"/>
                  </a:lnTo>
                  <a:lnTo>
                    <a:pt x="384" y="508"/>
                  </a:lnTo>
                  <a:lnTo>
                    <a:pt x="384" y="506"/>
                  </a:lnTo>
                  <a:lnTo>
                    <a:pt x="386" y="506"/>
                  </a:lnTo>
                  <a:lnTo>
                    <a:pt x="386" y="504"/>
                  </a:lnTo>
                  <a:lnTo>
                    <a:pt x="388" y="504"/>
                  </a:lnTo>
                  <a:lnTo>
                    <a:pt x="388" y="504"/>
                  </a:lnTo>
                  <a:lnTo>
                    <a:pt x="388" y="504"/>
                  </a:lnTo>
                  <a:lnTo>
                    <a:pt x="388" y="504"/>
                  </a:lnTo>
                  <a:lnTo>
                    <a:pt x="388" y="504"/>
                  </a:lnTo>
                  <a:lnTo>
                    <a:pt x="390" y="504"/>
                  </a:lnTo>
                  <a:lnTo>
                    <a:pt x="390" y="504"/>
                  </a:lnTo>
                  <a:lnTo>
                    <a:pt x="390" y="504"/>
                  </a:lnTo>
                  <a:lnTo>
                    <a:pt x="390" y="504"/>
                  </a:lnTo>
                  <a:lnTo>
                    <a:pt x="390" y="506"/>
                  </a:lnTo>
                  <a:lnTo>
                    <a:pt x="390" y="506"/>
                  </a:lnTo>
                  <a:lnTo>
                    <a:pt x="391" y="506"/>
                  </a:lnTo>
                  <a:lnTo>
                    <a:pt x="391" y="504"/>
                  </a:lnTo>
                  <a:lnTo>
                    <a:pt x="391" y="504"/>
                  </a:lnTo>
                  <a:lnTo>
                    <a:pt x="390" y="504"/>
                  </a:lnTo>
                  <a:lnTo>
                    <a:pt x="390" y="502"/>
                  </a:lnTo>
                  <a:lnTo>
                    <a:pt x="390" y="501"/>
                  </a:lnTo>
                  <a:lnTo>
                    <a:pt x="390" y="501"/>
                  </a:lnTo>
                  <a:lnTo>
                    <a:pt x="391" y="501"/>
                  </a:lnTo>
                  <a:lnTo>
                    <a:pt x="391" y="501"/>
                  </a:lnTo>
                  <a:lnTo>
                    <a:pt x="391" y="501"/>
                  </a:lnTo>
                  <a:lnTo>
                    <a:pt x="391" y="502"/>
                  </a:lnTo>
                  <a:lnTo>
                    <a:pt x="391" y="502"/>
                  </a:lnTo>
                  <a:lnTo>
                    <a:pt x="391" y="504"/>
                  </a:lnTo>
                  <a:lnTo>
                    <a:pt x="391" y="502"/>
                  </a:lnTo>
                  <a:lnTo>
                    <a:pt x="391" y="501"/>
                  </a:lnTo>
                  <a:lnTo>
                    <a:pt x="393" y="499"/>
                  </a:lnTo>
                  <a:lnTo>
                    <a:pt x="393" y="499"/>
                  </a:lnTo>
                  <a:lnTo>
                    <a:pt x="395" y="499"/>
                  </a:lnTo>
                  <a:lnTo>
                    <a:pt x="397" y="501"/>
                  </a:lnTo>
                  <a:lnTo>
                    <a:pt x="397" y="501"/>
                  </a:lnTo>
                  <a:lnTo>
                    <a:pt x="397" y="501"/>
                  </a:lnTo>
                  <a:lnTo>
                    <a:pt x="399" y="501"/>
                  </a:lnTo>
                  <a:lnTo>
                    <a:pt x="399" y="501"/>
                  </a:lnTo>
                  <a:lnTo>
                    <a:pt x="399" y="501"/>
                  </a:lnTo>
                  <a:lnTo>
                    <a:pt x="399" y="501"/>
                  </a:lnTo>
                  <a:lnTo>
                    <a:pt x="399" y="501"/>
                  </a:lnTo>
                  <a:lnTo>
                    <a:pt x="399" y="501"/>
                  </a:lnTo>
                  <a:lnTo>
                    <a:pt x="399" y="499"/>
                  </a:lnTo>
                  <a:lnTo>
                    <a:pt x="399" y="499"/>
                  </a:lnTo>
                  <a:lnTo>
                    <a:pt x="399" y="497"/>
                  </a:lnTo>
                  <a:lnTo>
                    <a:pt x="400" y="495"/>
                  </a:lnTo>
                  <a:lnTo>
                    <a:pt x="400" y="495"/>
                  </a:lnTo>
                  <a:lnTo>
                    <a:pt x="400" y="495"/>
                  </a:lnTo>
                  <a:lnTo>
                    <a:pt x="400" y="495"/>
                  </a:lnTo>
                  <a:lnTo>
                    <a:pt x="400" y="499"/>
                  </a:lnTo>
                  <a:lnTo>
                    <a:pt x="400" y="501"/>
                  </a:lnTo>
                  <a:lnTo>
                    <a:pt x="404" y="497"/>
                  </a:lnTo>
                  <a:lnTo>
                    <a:pt x="408" y="495"/>
                  </a:lnTo>
                  <a:lnTo>
                    <a:pt x="413" y="488"/>
                  </a:lnTo>
                  <a:lnTo>
                    <a:pt x="418" y="481"/>
                  </a:lnTo>
                  <a:lnTo>
                    <a:pt x="418" y="481"/>
                  </a:lnTo>
                  <a:lnTo>
                    <a:pt x="420" y="477"/>
                  </a:lnTo>
                  <a:lnTo>
                    <a:pt x="420" y="477"/>
                  </a:lnTo>
                  <a:lnTo>
                    <a:pt x="422" y="477"/>
                  </a:lnTo>
                  <a:lnTo>
                    <a:pt x="422" y="475"/>
                  </a:lnTo>
                  <a:lnTo>
                    <a:pt x="424" y="474"/>
                  </a:lnTo>
                  <a:lnTo>
                    <a:pt x="428" y="468"/>
                  </a:lnTo>
                  <a:lnTo>
                    <a:pt x="428" y="466"/>
                  </a:lnTo>
                  <a:lnTo>
                    <a:pt x="428" y="465"/>
                  </a:lnTo>
                  <a:lnTo>
                    <a:pt x="428" y="465"/>
                  </a:lnTo>
                  <a:lnTo>
                    <a:pt x="428" y="463"/>
                  </a:lnTo>
                  <a:lnTo>
                    <a:pt x="428" y="463"/>
                  </a:lnTo>
                  <a:lnTo>
                    <a:pt x="428" y="463"/>
                  </a:lnTo>
                  <a:lnTo>
                    <a:pt x="428" y="463"/>
                  </a:lnTo>
                  <a:lnTo>
                    <a:pt x="429" y="463"/>
                  </a:lnTo>
                  <a:lnTo>
                    <a:pt x="431" y="461"/>
                  </a:lnTo>
                  <a:lnTo>
                    <a:pt x="433" y="459"/>
                  </a:lnTo>
                  <a:lnTo>
                    <a:pt x="433" y="459"/>
                  </a:lnTo>
                  <a:lnTo>
                    <a:pt x="433" y="456"/>
                  </a:lnTo>
                  <a:lnTo>
                    <a:pt x="433" y="456"/>
                  </a:lnTo>
                  <a:lnTo>
                    <a:pt x="433" y="456"/>
                  </a:lnTo>
                  <a:lnTo>
                    <a:pt x="433" y="456"/>
                  </a:lnTo>
                  <a:lnTo>
                    <a:pt x="435" y="456"/>
                  </a:lnTo>
                  <a:lnTo>
                    <a:pt x="433" y="454"/>
                  </a:lnTo>
                  <a:lnTo>
                    <a:pt x="433" y="454"/>
                  </a:lnTo>
                  <a:lnTo>
                    <a:pt x="433" y="454"/>
                  </a:lnTo>
                  <a:lnTo>
                    <a:pt x="433" y="452"/>
                  </a:lnTo>
                  <a:lnTo>
                    <a:pt x="431" y="450"/>
                  </a:lnTo>
                  <a:lnTo>
                    <a:pt x="431" y="450"/>
                  </a:lnTo>
                  <a:lnTo>
                    <a:pt x="433" y="450"/>
                  </a:lnTo>
                  <a:lnTo>
                    <a:pt x="433" y="446"/>
                  </a:lnTo>
                  <a:lnTo>
                    <a:pt x="435" y="446"/>
                  </a:lnTo>
                  <a:lnTo>
                    <a:pt x="435" y="446"/>
                  </a:lnTo>
                  <a:lnTo>
                    <a:pt x="437" y="446"/>
                  </a:lnTo>
                  <a:lnTo>
                    <a:pt x="437" y="446"/>
                  </a:lnTo>
                  <a:lnTo>
                    <a:pt x="440" y="445"/>
                  </a:lnTo>
                  <a:lnTo>
                    <a:pt x="440" y="445"/>
                  </a:lnTo>
                  <a:lnTo>
                    <a:pt x="442" y="445"/>
                  </a:lnTo>
                  <a:lnTo>
                    <a:pt x="442" y="445"/>
                  </a:lnTo>
                  <a:lnTo>
                    <a:pt x="444" y="445"/>
                  </a:lnTo>
                  <a:lnTo>
                    <a:pt x="444" y="443"/>
                  </a:lnTo>
                  <a:lnTo>
                    <a:pt x="446" y="443"/>
                  </a:lnTo>
                  <a:lnTo>
                    <a:pt x="447" y="443"/>
                  </a:lnTo>
                  <a:lnTo>
                    <a:pt x="449" y="443"/>
                  </a:lnTo>
                  <a:lnTo>
                    <a:pt x="453" y="441"/>
                  </a:lnTo>
                  <a:lnTo>
                    <a:pt x="453" y="441"/>
                  </a:lnTo>
                  <a:lnTo>
                    <a:pt x="456" y="443"/>
                  </a:lnTo>
                  <a:lnTo>
                    <a:pt x="458" y="443"/>
                  </a:lnTo>
                  <a:lnTo>
                    <a:pt x="458" y="443"/>
                  </a:lnTo>
                  <a:lnTo>
                    <a:pt x="458" y="443"/>
                  </a:lnTo>
                  <a:lnTo>
                    <a:pt x="460" y="443"/>
                  </a:lnTo>
                  <a:lnTo>
                    <a:pt x="462" y="443"/>
                  </a:lnTo>
                  <a:lnTo>
                    <a:pt x="462" y="443"/>
                  </a:lnTo>
                  <a:lnTo>
                    <a:pt x="464" y="441"/>
                  </a:lnTo>
                  <a:lnTo>
                    <a:pt x="465" y="441"/>
                  </a:lnTo>
                  <a:lnTo>
                    <a:pt x="465" y="441"/>
                  </a:lnTo>
                  <a:lnTo>
                    <a:pt x="467" y="437"/>
                  </a:lnTo>
                  <a:lnTo>
                    <a:pt x="467" y="437"/>
                  </a:lnTo>
                  <a:lnTo>
                    <a:pt x="467" y="437"/>
                  </a:lnTo>
                  <a:lnTo>
                    <a:pt x="469" y="436"/>
                  </a:lnTo>
                  <a:lnTo>
                    <a:pt x="469" y="436"/>
                  </a:lnTo>
                  <a:lnTo>
                    <a:pt x="469" y="434"/>
                  </a:lnTo>
                  <a:lnTo>
                    <a:pt x="467" y="434"/>
                  </a:lnTo>
                  <a:lnTo>
                    <a:pt x="467" y="434"/>
                  </a:lnTo>
                  <a:lnTo>
                    <a:pt x="467" y="432"/>
                  </a:lnTo>
                  <a:lnTo>
                    <a:pt x="467" y="432"/>
                  </a:lnTo>
                  <a:lnTo>
                    <a:pt x="467" y="430"/>
                  </a:lnTo>
                  <a:lnTo>
                    <a:pt x="465" y="428"/>
                  </a:lnTo>
                  <a:lnTo>
                    <a:pt x="467" y="430"/>
                  </a:lnTo>
                  <a:lnTo>
                    <a:pt x="467" y="430"/>
                  </a:lnTo>
                  <a:lnTo>
                    <a:pt x="469" y="432"/>
                  </a:lnTo>
                  <a:lnTo>
                    <a:pt x="469" y="432"/>
                  </a:lnTo>
                  <a:lnTo>
                    <a:pt x="469" y="434"/>
                  </a:lnTo>
                  <a:lnTo>
                    <a:pt x="471" y="434"/>
                  </a:lnTo>
                  <a:lnTo>
                    <a:pt x="471" y="432"/>
                  </a:lnTo>
                  <a:lnTo>
                    <a:pt x="471" y="432"/>
                  </a:lnTo>
                  <a:lnTo>
                    <a:pt x="471" y="430"/>
                  </a:lnTo>
                  <a:lnTo>
                    <a:pt x="471" y="430"/>
                  </a:lnTo>
                  <a:lnTo>
                    <a:pt x="473" y="430"/>
                  </a:lnTo>
                  <a:lnTo>
                    <a:pt x="473" y="430"/>
                  </a:lnTo>
                  <a:lnTo>
                    <a:pt x="473" y="430"/>
                  </a:lnTo>
                  <a:lnTo>
                    <a:pt x="474" y="428"/>
                  </a:lnTo>
                  <a:lnTo>
                    <a:pt x="474" y="428"/>
                  </a:lnTo>
                  <a:lnTo>
                    <a:pt x="474" y="427"/>
                  </a:lnTo>
                  <a:lnTo>
                    <a:pt x="474" y="428"/>
                  </a:lnTo>
                  <a:lnTo>
                    <a:pt x="473" y="432"/>
                  </a:lnTo>
                  <a:lnTo>
                    <a:pt x="473" y="432"/>
                  </a:lnTo>
                  <a:lnTo>
                    <a:pt x="473" y="434"/>
                  </a:lnTo>
                  <a:lnTo>
                    <a:pt x="471" y="434"/>
                  </a:lnTo>
                  <a:lnTo>
                    <a:pt x="469" y="439"/>
                  </a:lnTo>
                  <a:lnTo>
                    <a:pt x="467" y="441"/>
                  </a:lnTo>
                  <a:lnTo>
                    <a:pt x="469" y="441"/>
                  </a:lnTo>
                  <a:lnTo>
                    <a:pt x="469" y="441"/>
                  </a:lnTo>
                  <a:lnTo>
                    <a:pt x="469" y="441"/>
                  </a:lnTo>
                  <a:lnTo>
                    <a:pt x="471" y="441"/>
                  </a:lnTo>
                  <a:lnTo>
                    <a:pt x="471" y="441"/>
                  </a:lnTo>
                  <a:lnTo>
                    <a:pt x="471" y="443"/>
                  </a:lnTo>
                  <a:lnTo>
                    <a:pt x="473" y="443"/>
                  </a:lnTo>
                  <a:lnTo>
                    <a:pt x="473" y="443"/>
                  </a:lnTo>
                  <a:lnTo>
                    <a:pt x="473" y="441"/>
                  </a:lnTo>
                  <a:lnTo>
                    <a:pt x="474" y="441"/>
                  </a:lnTo>
                  <a:lnTo>
                    <a:pt x="474" y="441"/>
                  </a:lnTo>
                  <a:lnTo>
                    <a:pt x="478" y="439"/>
                  </a:lnTo>
                  <a:lnTo>
                    <a:pt x="483" y="441"/>
                  </a:lnTo>
                  <a:lnTo>
                    <a:pt x="485" y="443"/>
                  </a:lnTo>
                  <a:lnTo>
                    <a:pt x="487" y="441"/>
                  </a:lnTo>
                  <a:lnTo>
                    <a:pt x="487" y="441"/>
                  </a:lnTo>
                  <a:lnTo>
                    <a:pt x="489" y="441"/>
                  </a:lnTo>
                  <a:lnTo>
                    <a:pt x="489" y="441"/>
                  </a:lnTo>
                  <a:lnTo>
                    <a:pt x="489" y="439"/>
                  </a:lnTo>
                  <a:lnTo>
                    <a:pt x="489" y="439"/>
                  </a:lnTo>
                  <a:lnTo>
                    <a:pt x="489" y="437"/>
                  </a:lnTo>
                  <a:lnTo>
                    <a:pt x="489" y="437"/>
                  </a:lnTo>
                  <a:lnTo>
                    <a:pt x="489" y="434"/>
                  </a:lnTo>
                  <a:lnTo>
                    <a:pt x="489" y="434"/>
                  </a:lnTo>
                  <a:lnTo>
                    <a:pt x="487" y="430"/>
                  </a:lnTo>
                  <a:lnTo>
                    <a:pt x="487" y="428"/>
                  </a:lnTo>
                  <a:lnTo>
                    <a:pt x="487" y="427"/>
                  </a:lnTo>
                  <a:lnTo>
                    <a:pt x="489" y="427"/>
                  </a:lnTo>
                  <a:lnTo>
                    <a:pt x="491" y="427"/>
                  </a:lnTo>
                  <a:lnTo>
                    <a:pt x="491" y="425"/>
                  </a:lnTo>
                  <a:lnTo>
                    <a:pt x="493" y="423"/>
                  </a:lnTo>
                  <a:lnTo>
                    <a:pt x="493" y="421"/>
                  </a:lnTo>
                  <a:lnTo>
                    <a:pt x="493" y="419"/>
                  </a:lnTo>
                  <a:lnTo>
                    <a:pt x="491" y="419"/>
                  </a:lnTo>
                  <a:lnTo>
                    <a:pt x="491" y="419"/>
                  </a:lnTo>
                  <a:lnTo>
                    <a:pt x="489" y="419"/>
                  </a:lnTo>
                  <a:lnTo>
                    <a:pt x="489" y="419"/>
                  </a:lnTo>
                  <a:lnTo>
                    <a:pt x="489" y="418"/>
                  </a:lnTo>
                  <a:lnTo>
                    <a:pt x="491" y="416"/>
                  </a:lnTo>
                  <a:lnTo>
                    <a:pt x="491" y="414"/>
                  </a:lnTo>
                  <a:lnTo>
                    <a:pt x="491" y="414"/>
                  </a:lnTo>
                  <a:lnTo>
                    <a:pt x="487" y="414"/>
                  </a:lnTo>
                  <a:lnTo>
                    <a:pt x="485" y="414"/>
                  </a:lnTo>
                  <a:lnTo>
                    <a:pt x="487" y="410"/>
                  </a:lnTo>
                  <a:lnTo>
                    <a:pt x="487" y="410"/>
                  </a:lnTo>
                  <a:lnTo>
                    <a:pt x="487" y="409"/>
                  </a:lnTo>
                  <a:lnTo>
                    <a:pt x="487" y="409"/>
                  </a:lnTo>
                  <a:lnTo>
                    <a:pt x="487" y="407"/>
                  </a:lnTo>
                  <a:lnTo>
                    <a:pt x="487" y="407"/>
                  </a:lnTo>
                  <a:lnTo>
                    <a:pt x="487" y="407"/>
                  </a:lnTo>
                  <a:lnTo>
                    <a:pt x="487" y="407"/>
                  </a:lnTo>
                  <a:lnTo>
                    <a:pt x="485" y="407"/>
                  </a:lnTo>
                  <a:lnTo>
                    <a:pt x="485" y="405"/>
                  </a:lnTo>
                  <a:lnTo>
                    <a:pt x="485" y="401"/>
                  </a:lnTo>
                  <a:lnTo>
                    <a:pt x="485" y="401"/>
                  </a:lnTo>
                  <a:lnTo>
                    <a:pt x="482" y="400"/>
                  </a:lnTo>
                  <a:lnTo>
                    <a:pt x="482" y="400"/>
                  </a:lnTo>
                  <a:lnTo>
                    <a:pt x="480" y="398"/>
                  </a:lnTo>
                  <a:lnTo>
                    <a:pt x="480" y="398"/>
                  </a:lnTo>
                  <a:lnTo>
                    <a:pt x="480" y="398"/>
                  </a:lnTo>
                  <a:lnTo>
                    <a:pt x="482" y="396"/>
                  </a:lnTo>
                  <a:lnTo>
                    <a:pt x="482" y="396"/>
                  </a:lnTo>
                  <a:lnTo>
                    <a:pt x="482" y="396"/>
                  </a:lnTo>
                  <a:lnTo>
                    <a:pt x="482" y="396"/>
                  </a:lnTo>
                  <a:lnTo>
                    <a:pt x="482" y="398"/>
                  </a:lnTo>
                  <a:lnTo>
                    <a:pt x="482" y="400"/>
                  </a:lnTo>
                  <a:lnTo>
                    <a:pt x="485" y="400"/>
                  </a:lnTo>
                  <a:lnTo>
                    <a:pt x="485" y="401"/>
                  </a:lnTo>
                  <a:lnTo>
                    <a:pt x="485" y="401"/>
                  </a:lnTo>
                  <a:lnTo>
                    <a:pt x="485" y="403"/>
                  </a:lnTo>
                  <a:lnTo>
                    <a:pt x="485" y="403"/>
                  </a:lnTo>
                  <a:lnTo>
                    <a:pt x="487" y="405"/>
                  </a:lnTo>
                  <a:lnTo>
                    <a:pt x="487" y="405"/>
                  </a:lnTo>
                  <a:lnTo>
                    <a:pt x="487" y="405"/>
                  </a:lnTo>
                  <a:lnTo>
                    <a:pt x="489" y="407"/>
                  </a:lnTo>
                  <a:lnTo>
                    <a:pt x="489" y="409"/>
                  </a:lnTo>
                  <a:lnTo>
                    <a:pt x="489" y="410"/>
                  </a:lnTo>
                  <a:lnTo>
                    <a:pt x="487" y="412"/>
                  </a:lnTo>
                  <a:lnTo>
                    <a:pt x="489" y="414"/>
                  </a:lnTo>
                  <a:lnTo>
                    <a:pt x="489" y="414"/>
                  </a:lnTo>
                  <a:lnTo>
                    <a:pt x="491" y="414"/>
                  </a:lnTo>
                  <a:lnTo>
                    <a:pt x="493" y="414"/>
                  </a:lnTo>
                  <a:lnTo>
                    <a:pt x="493" y="414"/>
                  </a:lnTo>
                  <a:lnTo>
                    <a:pt x="493" y="414"/>
                  </a:lnTo>
                  <a:lnTo>
                    <a:pt x="491" y="418"/>
                  </a:lnTo>
                  <a:lnTo>
                    <a:pt x="491" y="418"/>
                  </a:lnTo>
                  <a:lnTo>
                    <a:pt x="491" y="419"/>
                  </a:lnTo>
                  <a:lnTo>
                    <a:pt x="494" y="419"/>
                  </a:lnTo>
                  <a:lnTo>
                    <a:pt x="494" y="419"/>
                  </a:lnTo>
                  <a:lnTo>
                    <a:pt x="494" y="421"/>
                  </a:lnTo>
                  <a:lnTo>
                    <a:pt x="494" y="423"/>
                  </a:lnTo>
                  <a:lnTo>
                    <a:pt x="493" y="425"/>
                  </a:lnTo>
                  <a:lnTo>
                    <a:pt x="493" y="427"/>
                  </a:lnTo>
                  <a:lnTo>
                    <a:pt x="491" y="428"/>
                  </a:lnTo>
                  <a:lnTo>
                    <a:pt x="491" y="432"/>
                  </a:lnTo>
                  <a:lnTo>
                    <a:pt x="493" y="434"/>
                  </a:lnTo>
                  <a:lnTo>
                    <a:pt x="493" y="434"/>
                  </a:lnTo>
                  <a:lnTo>
                    <a:pt x="493" y="436"/>
                  </a:lnTo>
                  <a:lnTo>
                    <a:pt x="493" y="437"/>
                  </a:lnTo>
                  <a:lnTo>
                    <a:pt x="493" y="437"/>
                  </a:lnTo>
                  <a:lnTo>
                    <a:pt x="494" y="439"/>
                  </a:lnTo>
                  <a:lnTo>
                    <a:pt x="494" y="441"/>
                  </a:lnTo>
                  <a:lnTo>
                    <a:pt x="496" y="441"/>
                  </a:lnTo>
                  <a:lnTo>
                    <a:pt x="496" y="443"/>
                  </a:lnTo>
                  <a:lnTo>
                    <a:pt x="500" y="443"/>
                  </a:lnTo>
                  <a:lnTo>
                    <a:pt x="500" y="443"/>
                  </a:lnTo>
                  <a:lnTo>
                    <a:pt x="502" y="446"/>
                  </a:lnTo>
                  <a:lnTo>
                    <a:pt x="502" y="446"/>
                  </a:lnTo>
                  <a:lnTo>
                    <a:pt x="503" y="445"/>
                  </a:lnTo>
                  <a:lnTo>
                    <a:pt x="503" y="445"/>
                  </a:lnTo>
                  <a:lnTo>
                    <a:pt x="503" y="445"/>
                  </a:lnTo>
                  <a:lnTo>
                    <a:pt x="505" y="445"/>
                  </a:lnTo>
                  <a:lnTo>
                    <a:pt x="505" y="445"/>
                  </a:lnTo>
                  <a:lnTo>
                    <a:pt x="505" y="443"/>
                  </a:lnTo>
                  <a:lnTo>
                    <a:pt x="507" y="443"/>
                  </a:lnTo>
                  <a:lnTo>
                    <a:pt x="507" y="443"/>
                  </a:lnTo>
                  <a:lnTo>
                    <a:pt x="507" y="445"/>
                  </a:lnTo>
                  <a:lnTo>
                    <a:pt x="511" y="446"/>
                  </a:lnTo>
                  <a:lnTo>
                    <a:pt x="514" y="446"/>
                  </a:lnTo>
                  <a:lnTo>
                    <a:pt x="521" y="443"/>
                  </a:lnTo>
                  <a:lnTo>
                    <a:pt x="523" y="443"/>
                  </a:lnTo>
                  <a:lnTo>
                    <a:pt x="523" y="441"/>
                  </a:lnTo>
                  <a:lnTo>
                    <a:pt x="525" y="441"/>
                  </a:lnTo>
                  <a:lnTo>
                    <a:pt x="527" y="441"/>
                  </a:lnTo>
                  <a:lnTo>
                    <a:pt x="525" y="441"/>
                  </a:lnTo>
                  <a:lnTo>
                    <a:pt x="525" y="443"/>
                  </a:lnTo>
                  <a:lnTo>
                    <a:pt x="525" y="443"/>
                  </a:lnTo>
                  <a:lnTo>
                    <a:pt x="523" y="443"/>
                  </a:lnTo>
                  <a:lnTo>
                    <a:pt x="523" y="445"/>
                  </a:lnTo>
                  <a:lnTo>
                    <a:pt x="520" y="445"/>
                  </a:lnTo>
                  <a:lnTo>
                    <a:pt x="520" y="445"/>
                  </a:lnTo>
                  <a:lnTo>
                    <a:pt x="516" y="448"/>
                  </a:lnTo>
                  <a:lnTo>
                    <a:pt x="514" y="450"/>
                  </a:lnTo>
                  <a:lnTo>
                    <a:pt x="516" y="452"/>
                  </a:lnTo>
                  <a:lnTo>
                    <a:pt x="514" y="452"/>
                  </a:lnTo>
                  <a:lnTo>
                    <a:pt x="512" y="454"/>
                  </a:lnTo>
                  <a:lnTo>
                    <a:pt x="511" y="454"/>
                  </a:lnTo>
                  <a:lnTo>
                    <a:pt x="509" y="454"/>
                  </a:lnTo>
                  <a:lnTo>
                    <a:pt x="505" y="452"/>
                  </a:lnTo>
                  <a:lnTo>
                    <a:pt x="500" y="450"/>
                  </a:lnTo>
                  <a:lnTo>
                    <a:pt x="498" y="450"/>
                  </a:lnTo>
                  <a:lnTo>
                    <a:pt x="496" y="450"/>
                  </a:lnTo>
                  <a:lnTo>
                    <a:pt x="491" y="450"/>
                  </a:lnTo>
                  <a:lnTo>
                    <a:pt x="487" y="450"/>
                  </a:lnTo>
                  <a:lnTo>
                    <a:pt x="487" y="450"/>
                  </a:lnTo>
                  <a:lnTo>
                    <a:pt x="487" y="450"/>
                  </a:lnTo>
                  <a:lnTo>
                    <a:pt x="483" y="448"/>
                  </a:lnTo>
                  <a:lnTo>
                    <a:pt x="482" y="446"/>
                  </a:lnTo>
                  <a:lnTo>
                    <a:pt x="473" y="448"/>
                  </a:lnTo>
                  <a:lnTo>
                    <a:pt x="473" y="448"/>
                  </a:lnTo>
                  <a:lnTo>
                    <a:pt x="471" y="446"/>
                  </a:lnTo>
                  <a:lnTo>
                    <a:pt x="469" y="445"/>
                  </a:lnTo>
                  <a:lnTo>
                    <a:pt x="471" y="446"/>
                  </a:lnTo>
                  <a:lnTo>
                    <a:pt x="476" y="452"/>
                  </a:lnTo>
                  <a:lnTo>
                    <a:pt x="476" y="452"/>
                  </a:lnTo>
                  <a:lnTo>
                    <a:pt x="478" y="454"/>
                  </a:lnTo>
                  <a:lnTo>
                    <a:pt x="478" y="456"/>
                  </a:lnTo>
                  <a:lnTo>
                    <a:pt x="478" y="454"/>
                  </a:lnTo>
                  <a:lnTo>
                    <a:pt x="478" y="454"/>
                  </a:lnTo>
                  <a:lnTo>
                    <a:pt x="478" y="452"/>
                  </a:lnTo>
                  <a:lnTo>
                    <a:pt x="478" y="452"/>
                  </a:lnTo>
                  <a:lnTo>
                    <a:pt x="480" y="452"/>
                  </a:lnTo>
                  <a:lnTo>
                    <a:pt x="480" y="452"/>
                  </a:lnTo>
                  <a:lnTo>
                    <a:pt x="482" y="452"/>
                  </a:lnTo>
                  <a:lnTo>
                    <a:pt x="483" y="452"/>
                  </a:lnTo>
                  <a:lnTo>
                    <a:pt x="489" y="454"/>
                  </a:lnTo>
                  <a:lnTo>
                    <a:pt x="493" y="456"/>
                  </a:lnTo>
                  <a:lnTo>
                    <a:pt x="494" y="454"/>
                  </a:lnTo>
                  <a:lnTo>
                    <a:pt x="494" y="456"/>
                  </a:lnTo>
                  <a:lnTo>
                    <a:pt x="496" y="457"/>
                  </a:lnTo>
                  <a:lnTo>
                    <a:pt x="498" y="459"/>
                  </a:lnTo>
                  <a:lnTo>
                    <a:pt x="496" y="459"/>
                  </a:lnTo>
                  <a:lnTo>
                    <a:pt x="496" y="459"/>
                  </a:lnTo>
                  <a:lnTo>
                    <a:pt x="496" y="459"/>
                  </a:lnTo>
                  <a:lnTo>
                    <a:pt x="493" y="461"/>
                  </a:lnTo>
                  <a:lnTo>
                    <a:pt x="493" y="463"/>
                  </a:lnTo>
                  <a:lnTo>
                    <a:pt x="489" y="463"/>
                  </a:lnTo>
                  <a:lnTo>
                    <a:pt x="485" y="463"/>
                  </a:lnTo>
                  <a:lnTo>
                    <a:pt x="485" y="463"/>
                  </a:lnTo>
                  <a:lnTo>
                    <a:pt x="483" y="463"/>
                  </a:lnTo>
                  <a:lnTo>
                    <a:pt x="483" y="463"/>
                  </a:lnTo>
                  <a:lnTo>
                    <a:pt x="482" y="465"/>
                  </a:lnTo>
                  <a:lnTo>
                    <a:pt x="483" y="465"/>
                  </a:lnTo>
                  <a:lnTo>
                    <a:pt x="483" y="466"/>
                  </a:lnTo>
                  <a:lnTo>
                    <a:pt x="483" y="466"/>
                  </a:lnTo>
                  <a:lnTo>
                    <a:pt x="485" y="466"/>
                  </a:lnTo>
                  <a:lnTo>
                    <a:pt x="489" y="466"/>
                  </a:lnTo>
                  <a:lnTo>
                    <a:pt x="489" y="466"/>
                  </a:lnTo>
                  <a:lnTo>
                    <a:pt x="489" y="466"/>
                  </a:lnTo>
                  <a:lnTo>
                    <a:pt x="489" y="465"/>
                  </a:lnTo>
                  <a:lnTo>
                    <a:pt x="489" y="465"/>
                  </a:lnTo>
                  <a:lnTo>
                    <a:pt x="493" y="468"/>
                  </a:lnTo>
                  <a:lnTo>
                    <a:pt x="494" y="468"/>
                  </a:lnTo>
                  <a:lnTo>
                    <a:pt x="496" y="468"/>
                  </a:lnTo>
                  <a:lnTo>
                    <a:pt x="498" y="470"/>
                  </a:lnTo>
                  <a:lnTo>
                    <a:pt x="500" y="472"/>
                  </a:lnTo>
                  <a:lnTo>
                    <a:pt x="500" y="472"/>
                  </a:lnTo>
                  <a:lnTo>
                    <a:pt x="502" y="472"/>
                  </a:lnTo>
                  <a:lnTo>
                    <a:pt x="503" y="474"/>
                  </a:lnTo>
                  <a:lnTo>
                    <a:pt x="505" y="474"/>
                  </a:lnTo>
                  <a:lnTo>
                    <a:pt x="507" y="474"/>
                  </a:lnTo>
                  <a:lnTo>
                    <a:pt x="507" y="472"/>
                  </a:lnTo>
                  <a:lnTo>
                    <a:pt x="507" y="474"/>
                  </a:lnTo>
                  <a:lnTo>
                    <a:pt x="507" y="474"/>
                  </a:lnTo>
                  <a:lnTo>
                    <a:pt x="507" y="474"/>
                  </a:lnTo>
                  <a:lnTo>
                    <a:pt x="507" y="475"/>
                  </a:lnTo>
                  <a:lnTo>
                    <a:pt x="507" y="475"/>
                  </a:lnTo>
                  <a:lnTo>
                    <a:pt x="507" y="477"/>
                  </a:lnTo>
                  <a:lnTo>
                    <a:pt x="507" y="477"/>
                  </a:lnTo>
                  <a:lnTo>
                    <a:pt x="507" y="477"/>
                  </a:lnTo>
                  <a:lnTo>
                    <a:pt x="507" y="477"/>
                  </a:lnTo>
                  <a:lnTo>
                    <a:pt x="507" y="477"/>
                  </a:lnTo>
                  <a:lnTo>
                    <a:pt x="509" y="477"/>
                  </a:lnTo>
                  <a:lnTo>
                    <a:pt x="509" y="479"/>
                  </a:lnTo>
                  <a:lnTo>
                    <a:pt x="520" y="481"/>
                  </a:lnTo>
                  <a:lnTo>
                    <a:pt x="521" y="481"/>
                  </a:lnTo>
                  <a:lnTo>
                    <a:pt x="521" y="481"/>
                  </a:lnTo>
                  <a:lnTo>
                    <a:pt x="523" y="481"/>
                  </a:lnTo>
                  <a:lnTo>
                    <a:pt x="523" y="479"/>
                  </a:lnTo>
                  <a:lnTo>
                    <a:pt x="523" y="479"/>
                  </a:lnTo>
                  <a:lnTo>
                    <a:pt x="530" y="479"/>
                  </a:lnTo>
                  <a:lnTo>
                    <a:pt x="532" y="477"/>
                  </a:lnTo>
                  <a:lnTo>
                    <a:pt x="532" y="477"/>
                  </a:lnTo>
                  <a:lnTo>
                    <a:pt x="534" y="477"/>
                  </a:lnTo>
                  <a:lnTo>
                    <a:pt x="536" y="479"/>
                  </a:lnTo>
                  <a:lnTo>
                    <a:pt x="538" y="479"/>
                  </a:lnTo>
                  <a:lnTo>
                    <a:pt x="538" y="479"/>
                  </a:lnTo>
                  <a:lnTo>
                    <a:pt x="538" y="479"/>
                  </a:lnTo>
                  <a:lnTo>
                    <a:pt x="539" y="479"/>
                  </a:lnTo>
                  <a:lnTo>
                    <a:pt x="539" y="479"/>
                  </a:lnTo>
                  <a:lnTo>
                    <a:pt x="539" y="479"/>
                  </a:lnTo>
                  <a:lnTo>
                    <a:pt x="545" y="477"/>
                  </a:lnTo>
                  <a:lnTo>
                    <a:pt x="547" y="477"/>
                  </a:lnTo>
                  <a:lnTo>
                    <a:pt x="545" y="475"/>
                  </a:lnTo>
                  <a:lnTo>
                    <a:pt x="548" y="477"/>
                  </a:lnTo>
                  <a:lnTo>
                    <a:pt x="548" y="477"/>
                  </a:lnTo>
                  <a:lnTo>
                    <a:pt x="550" y="477"/>
                  </a:lnTo>
                  <a:lnTo>
                    <a:pt x="550" y="477"/>
                  </a:lnTo>
                  <a:lnTo>
                    <a:pt x="550" y="477"/>
                  </a:lnTo>
                  <a:lnTo>
                    <a:pt x="552" y="477"/>
                  </a:lnTo>
                  <a:lnTo>
                    <a:pt x="552" y="475"/>
                  </a:lnTo>
                  <a:lnTo>
                    <a:pt x="554" y="474"/>
                  </a:lnTo>
                  <a:lnTo>
                    <a:pt x="554" y="472"/>
                  </a:lnTo>
                  <a:lnTo>
                    <a:pt x="556" y="472"/>
                  </a:lnTo>
                  <a:lnTo>
                    <a:pt x="556" y="475"/>
                  </a:lnTo>
                  <a:lnTo>
                    <a:pt x="556" y="477"/>
                  </a:lnTo>
                  <a:lnTo>
                    <a:pt x="556" y="477"/>
                  </a:lnTo>
                  <a:lnTo>
                    <a:pt x="559" y="477"/>
                  </a:lnTo>
                  <a:lnTo>
                    <a:pt x="559" y="477"/>
                  </a:lnTo>
                  <a:lnTo>
                    <a:pt x="559" y="479"/>
                  </a:lnTo>
                  <a:lnTo>
                    <a:pt x="559" y="479"/>
                  </a:lnTo>
                  <a:lnTo>
                    <a:pt x="559" y="481"/>
                  </a:lnTo>
                  <a:lnTo>
                    <a:pt x="559" y="481"/>
                  </a:lnTo>
                  <a:lnTo>
                    <a:pt x="559" y="481"/>
                  </a:lnTo>
                  <a:lnTo>
                    <a:pt x="559" y="481"/>
                  </a:lnTo>
                  <a:lnTo>
                    <a:pt x="559" y="481"/>
                  </a:lnTo>
                  <a:lnTo>
                    <a:pt x="561" y="479"/>
                  </a:lnTo>
                  <a:lnTo>
                    <a:pt x="563" y="479"/>
                  </a:lnTo>
                  <a:lnTo>
                    <a:pt x="563" y="481"/>
                  </a:lnTo>
                  <a:lnTo>
                    <a:pt x="565" y="483"/>
                  </a:lnTo>
                  <a:lnTo>
                    <a:pt x="565" y="483"/>
                  </a:lnTo>
                  <a:lnTo>
                    <a:pt x="568" y="483"/>
                  </a:lnTo>
                  <a:lnTo>
                    <a:pt x="570" y="484"/>
                  </a:lnTo>
                  <a:lnTo>
                    <a:pt x="570" y="484"/>
                  </a:lnTo>
                  <a:lnTo>
                    <a:pt x="568" y="483"/>
                  </a:lnTo>
                  <a:lnTo>
                    <a:pt x="570" y="481"/>
                  </a:lnTo>
                  <a:lnTo>
                    <a:pt x="570" y="481"/>
                  </a:lnTo>
                  <a:lnTo>
                    <a:pt x="572" y="481"/>
                  </a:lnTo>
                  <a:lnTo>
                    <a:pt x="572" y="481"/>
                  </a:lnTo>
                  <a:lnTo>
                    <a:pt x="570" y="479"/>
                  </a:lnTo>
                  <a:lnTo>
                    <a:pt x="570" y="479"/>
                  </a:lnTo>
                  <a:lnTo>
                    <a:pt x="572" y="477"/>
                  </a:lnTo>
                  <a:lnTo>
                    <a:pt x="572" y="477"/>
                  </a:lnTo>
                  <a:lnTo>
                    <a:pt x="574" y="475"/>
                  </a:lnTo>
                  <a:lnTo>
                    <a:pt x="576" y="477"/>
                  </a:lnTo>
                  <a:lnTo>
                    <a:pt x="576" y="479"/>
                  </a:lnTo>
                  <a:lnTo>
                    <a:pt x="577" y="481"/>
                  </a:lnTo>
                  <a:lnTo>
                    <a:pt x="576" y="481"/>
                  </a:lnTo>
                  <a:lnTo>
                    <a:pt x="576" y="483"/>
                  </a:lnTo>
                  <a:lnTo>
                    <a:pt x="576" y="483"/>
                  </a:lnTo>
                  <a:lnTo>
                    <a:pt x="576" y="486"/>
                  </a:lnTo>
                  <a:lnTo>
                    <a:pt x="576" y="486"/>
                  </a:lnTo>
                  <a:lnTo>
                    <a:pt x="576" y="486"/>
                  </a:lnTo>
                  <a:lnTo>
                    <a:pt x="576" y="488"/>
                  </a:lnTo>
                  <a:lnTo>
                    <a:pt x="576" y="488"/>
                  </a:lnTo>
                  <a:lnTo>
                    <a:pt x="576" y="488"/>
                  </a:lnTo>
                  <a:lnTo>
                    <a:pt x="577" y="488"/>
                  </a:lnTo>
                  <a:lnTo>
                    <a:pt x="576" y="490"/>
                  </a:lnTo>
                  <a:lnTo>
                    <a:pt x="576" y="490"/>
                  </a:lnTo>
                  <a:lnTo>
                    <a:pt x="576" y="492"/>
                  </a:lnTo>
                  <a:lnTo>
                    <a:pt x="576" y="492"/>
                  </a:lnTo>
                  <a:lnTo>
                    <a:pt x="577" y="490"/>
                  </a:lnTo>
                  <a:lnTo>
                    <a:pt x="577" y="490"/>
                  </a:lnTo>
                  <a:lnTo>
                    <a:pt x="579" y="490"/>
                  </a:lnTo>
                  <a:lnTo>
                    <a:pt x="581" y="492"/>
                  </a:lnTo>
                  <a:lnTo>
                    <a:pt x="583" y="492"/>
                  </a:lnTo>
                  <a:lnTo>
                    <a:pt x="583" y="492"/>
                  </a:lnTo>
                  <a:lnTo>
                    <a:pt x="583" y="493"/>
                  </a:lnTo>
                  <a:lnTo>
                    <a:pt x="581" y="493"/>
                  </a:lnTo>
                  <a:lnTo>
                    <a:pt x="579" y="493"/>
                  </a:lnTo>
                  <a:lnTo>
                    <a:pt x="579" y="493"/>
                  </a:lnTo>
                  <a:lnTo>
                    <a:pt x="579" y="495"/>
                  </a:lnTo>
                  <a:lnTo>
                    <a:pt x="579" y="497"/>
                  </a:lnTo>
                  <a:lnTo>
                    <a:pt x="579" y="497"/>
                  </a:lnTo>
                  <a:lnTo>
                    <a:pt x="577" y="497"/>
                  </a:lnTo>
                  <a:lnTo>
                    <a:pt x="577" y="497"/>
                  </a:lnTo>
                  <a:lnTo>
                    <a:pt x="577" y="497"/>
                  </a:lnTo>
                  <a:lnTo>
                    <a:pt x="577" y="497"/>
                  </a:lnTo>
                  <a:lnTo>
                    <a:pt x="576" y="495"/>
                  </a:lnTo>
                  <a:lnTo>
                    <a:pt x="576" y="495"/>
                  </a:lnTo>
                  <a:lnTo>
                    <a:pt x="576" y="495"/>
                  </a:lnTo>
                  <a:lnTo>
                    <a:pt x="576" y="495"/>
                  </a:lnTo>
                  <a:lnTo>
                    <a:pt x="574" y="495"/>
                  </a:lnTo>
                  <a:lnTo>
                    <a:pt x="574" y="497"/>
                  </a:lnTo>
                  <a:lnTo>
                    <a:pt x="572" y="499"/>
                  </a:lnTo>
                  <a:lnTo>
                    <a:pt x="570" y="499"/>
                  </a:lnTo>
                  <a:lnTo>
                    <a:pt x="570" y="499"/>
                  </a:lnTo>
                  <a:lnTo>
                    <a:pt x="570" y="499"/>
                  </a:lnTo>
                  <a:lnTo>
                    <a:pt x="568" y="497"/>
                  </a:lnTo>
                  <a:lnTo>
                    <a:pt x="568" y="497"/>
                  </a:lnTo>
                  <a:lnTo>
                    <a:pt x="568" y="497"/>
                  </a:lnTo>
                  <a:lnTo>
                    <a:pt x="565" y="499"/>
                  </a:lnTo>
                  <a:lnTo>
                    <a:pt x="565" y="499"/>
                  </a:lnTo>
                  <a:lnTo>
                    <a:pt x="563" y="501"/>
                  </a:lnTo>
                  <a:lnTo>
                    <a:pt x="563" y="502"/>
                  </a:lnTo>
                  <a:lnTo>
                    <a:pt x="561" y="502"/>
                  </a:lnTo>
                  <a:lnTo>
                    <a:pt x="558" y="504"/>
                  </a:lnTo>
                  <a:lnTo>
                    <a:pt x="556" y="504"/>
                  </a:lnTo>
                  <a:lnTo>
                    <a:pt x="554" y="504"/>
                  </a:lnTo>
                  <a:lnTo>
                    <a:pt x="554" y="502"/>
                  </a:lnTo>
                  <a:lnTo>
                    <a:pt x="552" y="502"/>
                  </a:lnTo>
                  <a:lnTo>
                    <a:pt x="552" y="502"/>
                  </a:lnTo>
                  <a:lnTo>
                    <a:pt x="552" y="504"/>
                  </a:lnTo>
                  <a:lnTo>
                    <a:pt x="552" y="504"/>
                  </a:lnTo>
                  <a:lnTo>
                    <a:pt x="552" y="504"/>
                  </a:lnTo>
                  <a:lnTo>
                    <a:pt x="554" y="504"/>
                  </a:lnTo>
                  <a:lnTo>
                    <a:pt x="552" y="506"/>
                  </a:lnTo>
                  <a:lnTo>
                    <a:pt x="552" y="506"/>
                  </a:lnTo>
                  <a:lnTo>
                    <a:pt x="541" y="511"/>
                  </a:lnTo>
                  <a:lnTo>
                    <a:pt x="538" y="513"/>
                  </a:lnTo>
                  <a:lnTo>
                    <a:pt x="536" y="515"/>
                  </a:lnTo>
                  <a:lnTo>
                    <a:pt x="536" y="515"/>
                  </a:lnTo>
                  <a:lnTo>
                    <a:pt x="536" y="517"/>
                  </a:lnTo>
                  <a:lnTo>
                    <a:pt x="536" y="517"/>
                  </a:lnTo>
                  <a:lnTo>
                    <a:pt x="536" y="517"/>
                  </a:lnTo>
                  <a:lnTo>
                    <a:pt x="536" y="519"/>
                  </a:lnTo>
                  <a:lnTo>
                    <a:pt x="536" y="519"/>
                  </a:lnTo>
                  <a:lnTo>
                    <a:pt x="534" y="519"/>
                  </a:lnTo>
                  <a:lnTo>
                    <a:pt x="534" y="519"/>
                  </a:lnTo>
                  <a:lnTo>
                    <a:pt x="534" y="519"/>
                  </a:lnTo>
                  <a:lnTo>
                    <a:pt x="532" y="519"/>
                  </a:lnTo>
                  <a:lnTo>
                    <a:pt x="532" y="519"/>
                  </a:lnTo>
                  <a:lnTo>
                    <a:pt x="532" y="519"/>
                  </a:lnTo>
                  <a:lnTo>
                    <a:pt x="532" y="519"/>
                  </a:lnTo>
                  <a:lnTo>
                    <a:pt x="530" y="521"/>
                  </a:lnTo>
                  <a:lnTo>
                    <a:pt x="530" y="521"/>
                  </a:lnTo>
                  <a:lnTo>
                    <a:pt x="529" y="521"/>
                  </a:lnTo>
                  <a:lnTo>
                    <a:pt x="529" y="521"/>
                  </a:lnTo>
                  <a:lnTo>
                    <a:pt x="527" y="521"/>
                  </a:lnTo>
                  <a:lnTo>
                    <a:pt x="527" y="521"/>
                  </a:lnTo>
                  <a:lnTo>
                    <a:pt x="520" y="526"/>
                  </a:lnTo>
                  <a:lnTo>
                    <a:pt x="520" y="528"/>
                  </a:lnTo>
                  <a:lnTo>
                    <a:pt x="518" y="530"/>
                  </a:lnTo>
                  <a:lnTo>
                    <a:pt x="518" y="530"/>
                  </a:lnTo>
                  <a:lnTo>
                    <a:pt x="520" y="535"/>
                  </a:lnTo>
                  <a:lnTo>
                    <a:pt x="521" y="535"/>
                  </a:lnTo>
                  <a:lnTo>
                    <a:pt x="523" y="535"/>
                  </a:lnTo>
                  <a:lnTo>
                    <a:pt x="523" y="535"/>
                  </a:lnTo>
                  <a:lnTo>
                    <a:pt x="527" y="535"/>
                  </a:lnTo>
                  <a:lnTo>
                    <a:pt x="529" y="535"/>
                  </a:lnTo>
                  <a:lnTo>
                    <a:pt x="530" y="533"/>
                  </a:lnTo>
                  <a:lnTo>
                    <a:pt x="530" y="533"/>
                  </a:lnTo>
                  <a:lnTo>
                    <a:pt x="532" y="533"/>
                  </a:lnTo>
                  <a:lnTo>
                    <a:pt x="539" y="533"/>
                  </a:lnTo>
                  <a:lnTo>
                    <a:pt x="541" y="535"/>
                  </a:lnTo>
                  <a:lnTo>
                    <a:pt x="543" y="535"/>
                  </a:lnTo>
                  <a:lnTo>
                    <a:pt x="547" y="539"/>
                  </a:lnTo>
                  <a:lnTo>
                    <a:pt x="547" y="539"/>
                  </a:lnTo>
                  <a:lnTo>
                    <a:pt x="548" y="539"/>
                  </a:lnTo>
                  <a:lnTo>
                    <a:pt x="548" y="539"/>
                  </a:lnTo>
                  <a:lnTo>
                    <a:pt x="548" y="540"/>
                  </a:lnTo>
                  <a:lnTo>
                    <a:pt x="548" y="540"/>
                  </a:lnTo>
                  <a:lnTo>
                    <a:pt x="550" y="542"/>
                  </a:lnTo>
                  <a:lnTo>
                    <a:pt x="552" y="544"/>
                  </a:lnTo>
                  <a:lnTo>
                    <a:pt x="552" y="544"/>
                  </a:lnTo>
                  <a:lnTo>
                    <a:pt x="556" y="546"/>
                  </a:lnTo>
                  <a:lnTo>
                    <a:pt x="556" y="546"/>
                  </a:lnTo>
                  <a:lnTo>
                    <a:pt x="558" y="546"/>
                  </a:lnTo>
                  <a:lnTo>
                    <a:pt x="558" y="548"/>
                  </a:lnTo>
                  <a:lnTo>
                    <a:pt x="558" y="548"/>
                  </a:lnTo>
                  <a:lnTo>
                    <a:pt x="559" y="546"/>
                  </a:lnTo>
                  <a:lnTo>
                    <a:pt x="561" y="546"/>
                  </a:lnTo>
                  <a:lnTo>
                    <a:pt x="565" y="546"/>
                  </a:lnTo>
                  <a:lnTo>
                    <a:pt x="565" y="546"/>
                  </a:lnTo>
                  <a:lnTo>
                    <a:pt x="568" y="548"/>
                  </a:lnTo>
                  <a:lnTo>
                    <a:pt x="572" y="549"/>
                  </a:lnTo>
                  <a:lnTo>
                    <a:pt x="572" y="551"/>
                  </a:lnTo>
                  <a:lnTo>
                    <a:pt x="574" y="555"/>
                  </a:lnTo>
                  <a:lnTo>
                    <a:pt x="574" y="557"/>
                  </a:lnTo>
                  <a:lnTo>
                    <a:pt x="574" y="557"/>
                  </a:lnTo>
                  <a:lnTo>
                    <a:pt x="574" y="558"/>
                  </a:lnTo>
                  <a:lnTo>
                    <a:pt x="574" y="558"/>
                  </a:lnTo>
                  <a:lnTo>
                    <a:pt x="574" y="560"/>
                  </a:lnTo>
                  <a:lnTo>
                    <a:pt x="576" y="564"/>
                  </a:lnTo>
                  <a:lnTo>
                    <a:pt x="576" y="564"/>
                  </a:lnTo>
                  <a:lnTo>
                    <a:pt x="576" y="566"/>
                  </a:lnTo>
                  <a:lnTo>
                    <a:pt x="574" y="567"/>
                  </a:lnTo>
                  <a:lnTo>
                    <a:pt x="574" y="567"/>
                  </a:lnTo>
                  <a:lnTo>
                    <a:pt x="572" y="569"/>
                  </a:lnTo>
                  <a:lnTo>
                    <a:pt x="572" y="569"/>
                  </a:lnTo>
                  <a:lnTo>
                    <a:pt x="570" y="571"/>
                  </a:lnTo>
                  <a:lnTo>
                    <a:pt x="570" y="573"/>
                  </a:lnTo>
                  <a:lnTo>
                    <a:pt x="570" y="573"/>
                  </a:lnTo>
                  <a:lnTo>
                    <a:pt x="570" y="573"/>
                  </a:lnTo>
                  <a:lnTo>
                    <a:pt x="570" y="573"/>
                  </a:lnTo>
                  <a:lnTo>
                    <a:pt x="570" y="575"/>
                  </a:lnTo>
                  <a:lnTo>
                    <a:pt x="570" y="575"/>
                  </a:lnTo>
                  <a:lnTo>
                    <a:pt x="570" y="577"/>
                  </a:lnTo>
                  <a:lnTo>
                    <a:pt x="572" y="578"/>
                  </a:lnTo>
                  <a:lnTo>
                    <a:pt x="572" y="580"/>
                  </a:lnTo>
                  <a:lnTo>
                    <a:pt x="572" y="580"/>
                  </a:lnTo>
                  <a:lnTo>
                    <a:pt x="570" y="582"/>
                  </a:lnTo>
                  <a:lnTo>
                    <a:pt x="570" y="582"/>
                  </a:lnTo>
                  <a:lnTo>
                    <a:pt x="570" y="584"/>
                  </a:lnTo>
                  <a:lnTo>
                    <a:pt x="570" y="584"/>
                  </a:lnTo>
                  <a:lnTo>
                    <a:pt x="570" y="584"/>
                  </a:lnTo>
                  <a:lnTo>
                    <a:pt x="572" y="586"/>
                  </a:lnTo>
                  <a:lnTo>
                    <a:pt x="572" y="586"/>
                  </a:lnTo>
                  <a:lnTo>
                    <a:pt x="572" y="586"/>
                  </a:lnTo>
                  <a:lnTo>
                    <a:pt x="568" y="586"/>
                  </a:lnTo>
                  <a:lnTo>
                    <a:pt x="568" y="586"/>
                  </a:lnTo>
                  <a:lnTo>
                    <a:pt x="568" y="586"/>
                  </a:lnTo>
                  <a:lnTo>
                    <a:pt x="568" y="586"/>
                  </a:lnTo>
                  <a:lnTo>
                    <a:pt x="567" y="586"/>
                  </a:lnTo>
                  <a:lnTo>
                    <a:pt x="567" y="586"/>
                  </a:lnTo>
                  <a:lnTo>
                    <a:pt x="565" y="587"/>
                  </a:lnTo>
                  <a:lnTo>
                    <a:pt x="565" y="587"/>
                  </a:lnTo>
                  <a:lnTo>
                    <a:pt x="563" y="587"/>
                  </a:lnTo>
                  <a:lnTo>
                    <a:pt x="563" y="587"/>
                  </a:lnTo>
                  <a:lnTo>
                    <a:pt x="563" y="587"/>
                  </a:lnTo>
                  <a:lnTo>
                    <a:pt x="563" y="587"/>
                  </a:lnTo>
                  <a:lnTo>
                    <a:pt x="563" y="589"/>
                  </a:lnTo>
                  <a:lnTo>
                    <a:pt x="568" y="593"/>
                  </a:lnTo>
                  <a:lnTo>
                    <a:pt x="568" y="593"/>
                  </a:lnTo>
                  <a:lnTo>
                    <a:pt x="570" y="595"/>
                  </a:lnTo>
                  <a:lnTo>
                    <a:pt x="572" y="595"/>
                  </a:lnTo>
                  <a:lnTo>
                    <a:pt x="572" y="595"/>
                  </a:lnTo>
                  <a:lnTo>
                    <a:pt x="574" y="593"/>
                  </a:lnTo>
                  <a:lnTo>
                    <a:pt x="574" y="595"/>
                  </a:lnTo>
                  <a:lnTo>
                    <a:pt x="576" y="596"/>
                  </a:lnTo>
                  <a:lnTo>
                    <a:pt x="576" y="596"/>
                  </a:lnTo>
                  <a:lnTo>
                    <a:pt x="576" y="598"/>
                  </a:lnTo>
                  <a:lnTo>
                    <a:pt x="576" y="598"/>
                  </a:lnTo>
                  <a:lnTo>
                    <a:pt x="581" y="600"/>
                  </a:lnTo>
                  <a:lnTo>
                    <a:pt x="581" y="600"/>
                  </a:lnTo>
                  <a:lnTo>
                    <a:pt x="585" y="600"/>
                  </a:lnTo>
                  <a:lnTo>
                    <a:pt x="585" y="600"/>
                  </a:lnTo>
                  <a:lnTo>
                    <a:pt x="586" y="600"/>
                  </a:lnTo>
                  <a:lnTo>
                    <a:pt x="586" y="600"/>
                  </a:lnTo>
                  <a:lnTo>
                    <a:pt x="590" y="602"/>
                  </a:lnTo>
                  <a:lnTo>
                    <a:pt x="592" y="602"/>
                  </a:lnTo>
                  <a:lnTo>
                    <a:pt x="592" y="602"/>
                  </a:lnTo>
                  <a:lnTo>
                    <a:pt x="597" y="598"/>
                  </a:lnTo>
                  <a:lnTo>
                    <a:pt x="599" y="598"/>
                  </a:lnTo>
                  <a:lnTo>
                    <a:pt x="599" y="598"/>
                  </a:lnTo>
                  <a:lnTo>
                    <a:pt x="601" y="598"/>
                  </a:lnTo>
                  <a:lnTo>
                    <a:pt x="601" y="596"/>
                  </a:lnTo>
                  <a:lnTo>
                    <a:pt x="603" y="596"/>
                  </a:lnTo>
                  <a:lnTo>
                    <a:pt x="603" y="595"/>
                  </a:lnTo>
                  <a:lnTo>
                    <a:pt x="603" y="595"/>
                  </a:lnTo>
                  <a:lnTo>
                    <a:pt x="606" y="593"/>
                  </a:lnTo>
                  <a:lnTo>
                    <a:pt x="606" y="593"/>
                  </a:lnTo>
                  <a:lnTo>
                    <a:pt x="608" y="591"/>
                  </a:lnTo>
                  <a:lnTo>
                    <a:pt x="608" y="591"/>
                  </a:lnTo>
                  <a:lnTo>
                    <a:pt x="608" y="591"/>
                  </a:lnTo>
                  <a:lnTo>
                    <a:pt x="608" y="591"/>
                  </a:lnTo>
                  <a:lnTo>
                    <a:pt x="608" y="591"/>
                  </a:lnTo>
                  <a:lnTo>
                    <a:pt x="608" y="591"/>
                  </a:lnTo>
                  <a:lnTo>
                    <a:pt x="608" y="591"/>
                  </a:lnTo>
                  <a:lnTo>
                    <a:pt x="610" y="591"/>
                  </a:lnTo>
                  <a:lnTo>
                    <a:pt x="610" y="591"/>
                  </a:lnTo>
                  <a:lnTo>
                    <a:pt x="612" y="591"/>
                  </a:lnTo>
                  <a:lnTo>
                    <a:pt x="612" y="589"/>
                  </a:lnTo>
                  <a:lnTo>
                    <a:pt x="614" y="584"/>
                  </a:lnTo>
                  <a:lnTo>
                    <a:pt x="615" y="582"/>
                  </a:lnTo>
                  <a:lnTo>
                    <a:pt x="615" y="580"/>
                  </a:lnTo>
                  <a:lnTo>
                    <a:pt x="615" y="580"/>
                  </a:lnTo>
                  <a:lnTo>
                    <a:pt x="617" y="577"/>
                  </a:lnTo>
                  <a:lnTo>
                    <a:pt x="617" y="577"/>
                  </a:lnTo>
                  <a:lnTo>
                    <a:pt x="617" y="577"/>
                  </a:lnTo>
                  <a:lnTo>
                    <a:pt x="617" y="578"/>
                  </a:lnTo>
                  <a:lnTo>
                    <a:pt x="617" y="578"/>
                  </a:lnTo>
                  <a:lnTo>
                    <a:pt x="619" y="577"/>
                  </a:lnTo>
                  <a:lnTo>
                    <a:pt x="621" y="577"/>
                  </a:lnTo>
                  <a:lnTo>
                    <a:pt x="624" y="575"/>
                  </a:lnTo>
                  <a:lnTo>
                    <a:pt x="626" y="575"/>
                  </a:lnTo>
                  <a:lnTo>
                    <a:pt x="630" y="571"/>
                  </a:lnTo>
                  <a:lnTo>
                    <a:pt x="632" y="571"/>
                  </a:lnTo>
                  <a:lnTo>
                    <a:pt x="635" y="571"/>
                  </a:lnTo>
                  <a:lnTo>
                    <a:pt x="637" y="571"/>
                  </a:lnTo>
                  <a:lnTo>
                    <a:pt x="637" y="571"/>
                  </a:lnTo>
                  <a:lnTo>
                    <a:pt x="639" y="571"/>
                  </a:lnTo>
                  <a:lnTo>
                    <a:pt x="639" y="571"/>
                  </a:lnTo>
                  <a:lnTo>
                    <a:pt x="641" y="571"/>
                  </a:lnTo>
                  <a:lnTo>
                    <a:pt x="641" y="571"/>
                  </a:lnTo>
                  <a:lnTo>
                    <a:pt x="641" y="569"/>
                  </a:lnTo>
                  <a:lnTo>
                    <a:pt x="641" y="569"/>
                  </a:lnTo>
                  <a:lnTo>
                    <a:pt x="642" y="569"/>
                  </a:lnTo>
                  <a:lnTo>
                    <a:pt x="644" y="569"/>
                  </a:lnTo>
                  <a:lnTo>
                    <a:pt x="644" y="569"/>
                  </a:lnTo>
                  <a:lnTo>
                    <a:pt x="646" y="571"/>
                  </a:lnTo>
                  <a:lnTo>
                    <a:pt x="646" y="571"/>
                  </a:lnTo>
                  <a:lnTo>
                    <a:pt x="646" y="573"/>
                  </a:lnTo>
                  <a:lnTo>
                    <a:pt x="648" y="573"/>
                  </a:lnTo>
                  <a:lnTo>
                    <a:pt x="650" y="571"/>
                  </a:lnTo>
                  <a:lnTo>
                    <a:pt x="651" y="567"/>
                  </a:lnTo>
                  <a:lnTo>
                    <a:pt x="651" y="566"/>
                  </a:lnTo>
                  <a:lnTo>
                    <a:pt x="653" y="566"/>
                  </a:lnTo>
                  <a:lnTo>
                    <a:pt x="655" y="564"/>
                  </a:lnTo>
                  <a:lnTo>
                    <a:pt x="657" y="564"/>
                  </a:lnTo>
                  <a:lnTo>
                    <a:pt x="657" y="562"/>
                  </a:lnTo>
                  <a:lnTo>
                    <a:pt x="659" y="560"/>
                  </a:lnTo>
                  <a:lnTo>
                    <a:pt x="659" y="562"/>
                  </a:lnTo>
                  <a:lnTo>
                    <a:pt x="659" y="560"/>
                  </a:lnTo>
                  <a:lnTo>
                    <a:pt x="660" y="560"/>
                  </a:lnTo>
                  <a:lnTo>
                    <a:pt x="660" y="560"/>
                  </a:lnTo>
                  <a:lnTo>
                    <a:pt x="662" y="562"/>
                  </a:lnTo>
                  <a:lnTo>
                    <a:pt x="662" y="560"/>
                  </a:lnTo>
                  <a:lnTo>
                    <a:pt x="662" y="558"/>
                  </a:lnTo>
                  <a:lnTo>
                    <a:pt x="662" y="558"/>
                  </a:lnTo>
                  <a:lnTo>
                    <a:pt x="664" y="558"/>
                  </a:lnTo>
                  <a:lnTo>
                    <a:pt x="666" y="558"/>
                  </a:lnTo>
                  <a:lnTo>
                    <a:pt x="666" y="558"/>
                  </a:lnTo>
                  <a:lnTo>
                    <a:pt x="666" y="558"/>
                  </a:lnTo>
                  <a:lnTo>
                    <a:pt x="664" y="557"/>
                  </a:lnTo>
                  <a:lnTo>
                    <a:pt x="664" y="557"/>
                  </a:lnTo>
                  <a:lnTo>
                    <a:pt x="664" y="557"/>
                  </a:lnTo>
                  <a:lnTo>
                    <a:pt x="664" y="555"/>
                  </a:lnTo>
                  <a:lnTo>
                    <a:pt x="664" y="555"/>
                  </a:lnTo>
                  <a:lnTo>
                    <a:pt x="664" y="553"/>
                  </a:lnTo>
                  <a:lnTo>
                    <a:pt x="666" y="553"/>
                  </a:lnTo>
                  <a:lnTo>
                    <a:pt x="668" y="551"/>
                  </a:lnTo>
                  <a:lnTo>
                    <a:pt x="669" y="549"/>
                  </a:lnTo>
                  <a:lnTo>
                    <a:pt x="671" y="549"/>
                  </a:lnTo>
                  <a:lnTo>
                    <a:pt x="673" y="549"/>
                  </a:lnTo>
                  <a:lnTo>
                    <a:pt x="677" y="549"/>
                  </a:lnTo>
                  <a:lnTo>
                    <a:pt x="680" y="551"/>
                  </a:lnTo>
                  <a:lnTo>
                    <a:pt x="682" y="553"/>
                  </a:lnTo>
                  <a:lnTo>
                    <a:pt x="684" y="555"/>
                  </a:lnTo>
                  <a:lnTo>
                    <a:pt x="686" y="557"/>
                  </a:lnTo>
                  <a:lnTo>
                    <a:pt x="686" y="557"/>
                  </a:lnTo>
                  <a:lnTo>
                    <a:pt x="686" y="558"/>
                  </a:lnTo>
                  <a:lnTo>
                    <a:pt x="688" y="558"/>
                  </a:lnTo>
                  <a:lnTo>
                    <a:pt x="689" y="558"/>
                  </a:lnTo>
                  <a:lnTo>
                    <a:pt x="695" y="558"/>
                  </a:lnTo>
                  <a:lnTo>
                    <a:pt x="695" y="558"/>
                  </a:lnTo>
                  <a:lnTo>
                    <a:pt x="695" y="557"/>
                  </a:lnTo>
                  <a:lnTo>
                    <a:pt x="697" y="555"/>
                  </a:lnTo>
                  <a:lnTo>
                    <a:pt x="698" y="555"/>
                  </a:lnTo>
                  <a:lnTo>
                    <a:pt x="698" y="555"/>
                  </a:lnTo>
                  <a:lnTo>
                    <a:pt x="702" y="557"/>
                  </a:lnTo>
                  <a:lnTo>
                    <a:pt x="706" y="558"/>
                  </a:lnTo>
                  <a:lnTo>
                    <a:pt x="707" y="558"/>
                  </a:lnTo>
                  <a:lnTo>
                    <a:pt x="707" y="557"/>
                  </a:lnTo>
                  <a:lnTo>
                    <a:pt x="707" y="557"/>
                  </a:lnTo>
                  <a:lnTo>
                    <a:pt x="707" y="555"/>
                  </a:lnTo>
                  <a:lnTo>
                    <a:pt x="707" y="555"/>
                  </a:lnTo>
                  <a:lnTo>
                    <a:pt x="707" y="555"/>
                  </a:lnTo>
                  <a:lnTo>
                    <a:pt x="713" y="555"/>
                  </a:lnTo>
                  <a:lnTo>
                    <a:pt x="716" y="553"/>
                  </a:lnTo>
                  <a:lnTo>
                    <a:pt x="716" y="553"/>
                  </a:lnTo>
                  <a:lnTo>
                    <a:pt x="716" y="551"/>
                  </a:lnTo>
                  <a:lnTo>
                    <a:pt x="716" y="551"/>
                  </a:lnTo>
                  <a:lnTo>
                    <a:pt x="715" y="549"/>
                  </a:lnTo>
                  <a:lnTo>
                    <a:pt x="715" y="548"/>
                  </a:lnTo>
                  <a:lnTo>
                    <a:pt x="715" y="546"/>
                  </a:lnTo>
                  <a:lnTo>
                    <a:pt x="715" y="542"/>
                  </a:lnTo>
                  <a:lnTo>
                    <a:pt x="716" y="540"/>
                  </a:lnTo>
                  <a:lnTo>
                    <a:pt x="716" y="539"/>
                  </a:lnTo>
                  <a:lnTo>
                    <a:pt x="716" y="539"/>
                  </a:lnTo>
                  <a:lnTo>
                    <a:pt x="716" y="539"/>
                  </a:lnTo>
                  <a:lnTo>
                    <a:pt x="718" y="539"/>
                  </a:lnTo>
                  <a:lnTo>
                    <a:pt x="718" y="537"/>
                  </a:lnTo>
                  <a:lnTo>
                    <a:pt x="720" y="537"/>
                  </a:lnTo>
                  <a:lnTo>
                    <a:pt x="718" y="537"/>
                  </a:lnTo>
                  <a:lnTo>
                    <a:pt x="718" y="537"/>
                  </a:lnTo>
                  <a:lnTo>
                    <a:pt x="718" y="537"/>
                  </a:lnTo>
                  <a:lnTo>
                    <a:pt x="718" y="535"/>
                  </a:lnTo>
                  <a:lnTo>
                    <a:pt x="720" y="533"/>
                  </a:lnTo>
                  <a:lnTo>
                    <a:pt x="720" y="533"/>
                  </a:lnTo>
                  <a:lnTo>
                    <a:pt x="722" y="533"/>
                  </a:lnTo>
                  <a:lnTo>
                    <a:pt x="724" y="535"/>
                  </a:lnTo>
                  <a:lnTo>
                    <a:pt x="724" y="535"/>
                  </a:lnTo>
                  <a:lnTo>
                    <a:pt x="724" y="535"/>
                  </a:lnTo>
                  <a:lnTo>
                    <a:pt x="725" y="535"/>
                  </a:lnTo>
                  <a:lnTo>
                    <a:pt x="725" y="533"/>
                  </a:lnTo>
                  <a:lnTo>
                    <a:pt x="725" y="531"/>
                  </a:lnTo>
                  <a:lnTo>
                    <a:pt x="725" y="530"/>
                  </a:lnTo>
                  <a:lnTo>
                    <a:pt x="724" y="528"/>
                  </a:lnTo>
                  <a:lnTo>
                    <a:pt x="724" y="528"/>
                  </a:lnTo>
                  <a:lnTo>
                    <a:pt x="722" y="528"/>
                  </a:lnTo>
                  <a:lnTo>
                    <a:pt x="722" y="530"/>
                  </a:lnTo>
                  <a:lnTo>
                    <a:pt x="722" y="530"/>
                  </a:lnTo>
                  <a:lnTo>
                    <a:pt x="720" y="528"/>
                  </a:lnTo>
                  <a:lnTo>
                    <a:pt x="718" y="528"/>
                  </a:lnTo>
                  <a:lnTo>
                    <a:pt x="718" y="526"/>
                  </a:lnTo>
                  <a:lnTo>
                    <a:pt x="715" y="528"/>
                  </a:lnTo>
                  <a:lnTo>
                    <a:pt x="715" y="528"/>
                  </a:lnTo>
                  <a:lnTo>
                    <a:pt x="713" y="526"/>
                  </a:lnTo>
                  <a:lnTo>
                    <a:pt x="711" y="526"/>
                  </a:lnTo>
                  <a:lnTo>
                    <a:pt x="711" y="526"/>
                  </a:lnTo>
                  <a:lnTo>
                    <a:pt x="711" y="526"/>
                  </a:lnTo>
                  <a:lnTo>
                    <a:pt x="709" y="528"/>
                  </a:lnTo>
                  <a:lnTo>
                    <a:pt x="709" y="528"/>
                  </a:lnTo>
                  <a:lnTo>
                    <a:pt x="709" y="526"/>
                  </a:lnTo>
                  <a:lnTo>
                    <a:pt x="709" y="524"/>
                  </a:lnTo>
                  <a:lnTo>
                    <a:pt x="709" y="524"/>
                  </a:lnTo>
                  <a:lnTo>
                    <a:pt x="707" y="526"/>
                  </a:lnTo>
                  <a:lnTo>
                    <a:pt x="707" y="526"/>
                  </a:lnTo>
                  <a:lnTo>
                    <a:pt x="702" y="526"/>
                  </a:lnTo>
                  <a:lnTo>
                    <a:pt x="700" y="526"/>
                  </a:lnTo>
                  <a:lnTo>
                    <a:pt x="698" y="528"/>
                  </a:lnTo>
                  <a:lnTo>
                    <a:pt x="698" y="528"/>
                  </a:lnTo>
                  <a:lnTo>
                    <a:pt x="698" y="528"/>
                  </a:lnTo>
                  <a:lnTo>
                    <a:pt x="697" y="530"/>
                  </a:lnTo>
                  <a:lnTo>
                    <a:pt x="695" y="533"/>
                  </a:lnTo>
                  <a:lnTo>
                    <a:pt x="693" y="533"/>
                  </a:lnTo>
                  <a:lnTo>
                    <a:pt x="691" y="531"/>
                  </a:lnTo>
                  <a:lnTo>
                    <a:pt x="688" y="530"/>
                  </a:lnTo>
                  <a:lnTo>
                    <a:pt x="688" y="530"/>
                  </a:lnTo>
                  <a:lnTo>
                    <a:pt x="688" y="528"/>
                  </a:lnTo>
                  <a:lnTo>
                    <a:pt x="688" y="528"/>
                  </a:lnTo>
                  <a:lnTo>
                    <a:pt x="688" y="526"/>
                  </a:lnTo>
                  <a:lnTo>
                    <a:pt x="688" y="526"/>
                  </a:lnTo>
                  <a:lnTo>
                    <a:pt x="686" y="524"/>
                  </a:lnTo>
                  <a:lnTo>
                    <a:pt x="686" y="526"/>
                  </a:lnTo>
                  <a:lnTo>
                    <a:pt x="684" y="526"/>
                  </a:lnTo>
                  <a:lnTo>
                    <a:pt x="684" y="528"/>
                  </a:lnTo>
                  <a:lnTo>
                    <a:pt x="684" y="530"/>
                  </a:lnTo>
                  <a:lnTo>
                    <a:pt x="684" y="530"/>
                  </a:lnTo>
                  <a:lnTo>
                    <a:pt x="682" y="531"/>
                  </a:lnTo>
                  <a:lnTo>
                    <a:pt x="682" y="531"/>
                  </a:lnTo>
                  <a:lnTo>
                    <a:pt x="682" y="531"/>
                  </a:lnTo>
                  <a:lnTo>
                    <a:pt x="682" y="531"/>
                  </a:lnTo>
                  <a:lnTo>
                    <a:pt x="682" y="531"/>
                  </a:lnTo>
                  <a:lnTo>
                    <a:pt x="682" y="533"/>
                  </a:lnTo>
                  <a:lnTo>
                    <a:pt x="680" y="535"/>
                  </a:lnTo>
                  <a:lnTo>
                    <a:pt x="679" y="535"/>
                  </a:lnTo>
                  <a:lnTo>
                    <a:pt x="669" y="537"/>
                  </a:lnTo>
                  <a:lnTo>
                    <a:pt x="668" y="537"/>
                  </a:lnTo>
                  <a:lnTo>
                    <a:pt x="660" y="531"/>
                  </a:lnTo>
                  <a:lnTo>
                    <a:pt x="646" y="511"/>
                  </a:lnTo>
                  <a:lnTo>
                    <a:pt x="642" y="502"/>
                  </a:lnTo>
                  <a:lnTo>
                    <a:pt x="639" y="495"/>
                  </a:lnTo>
                  <a:lnTo>
                    <a:pt x="639" y="493"/>
                  </a:lnTo>
                  <a:lnTo>
                    <a:pt x="639" y="493"/>
                  </a:lnTo>
                  <a:lnTo>
                    <a:pt x="639" y="492"/>
                  </a:lnTo>
                  <a:lnTo>
                    <a:pt x="637" y="484"/>
                  </a:lnTo>
                  <a:lnTo>
                    <a:pt x="635" y="483"/>
                  </a:lnTo>
                  <a:lnTo>
                    <a:pt x="635" y="481"/>
                  </a:lnTo>
                  <a:lnTo>
                    <a:pt x="635" y="477"/>
                  </a:lnTo>
                  <a:lnTo>
                    <a:pt x="635" y="475"/>
                  </a:lnTo>
                  <a:lnTo>
                    <a:pt x="635" y="475"/>
                  </a:lnTo>
                  <a:lnTo>
                    <a:pt x="635" y="474"/>
                  </a:lnTo>
                  <a:lnTo>
                    <a:pt x="635" y="474"/>
                  </a:lnTo>
                  <a:lnTo>
                    <a:pt x="635" y="472"/>
                  </a:lnTo>
                  <a:lnTo>
                    <a:pt x="637" y="472"/>
                  </a:lnTo>
                  <a:lnTo>
                    <a:pt x="639" y="472"/>
                  </a:lnTo>
                  <a:lnTo>
                    <a:pt x="639" y="470"/>
                  </a:lnTo>
                  <a:lnTo>
                    <a:pt x="639" y="470"/>
                  </a:lnTo>
                  <a:lnTo>
                    <a:pt x="639" y="468"/>
                  </a:lnTo>
                  <a:lnTo>
                    <a:pt x="639" y="468"/>
                  </a:lnTo>
                  <a:lnTo>
                    <a:pt x="639" y="468"/>
                  </a:lnTo>
                  <a:lnTo>
                    <a:pt x="639" y="470"/>
                  </a:lnTo>
                  <a:lnTo>
                    <a:pt x="641" y="470"/>
                  </a:lnTo>
                  <a:lnTo>
                    <a:pt x="641" y="470"/>
                  </a:lnTo>
                  <a:lnTo>
                    <a:pt x="641" y="470"/>
                  </a:lnTo>
                  <a:lnTo>
                    <a:pt x="646" y="468"/>
                  </a:lnTo>
                  <a:lnTo>
                    <a:pt x="648" y="468"/>
                  </a:lnTo>
                  <a:lnTo>
                    <a:pt x="650" y="466"/>
                  </a:lnTo>
                  <a:lnTo>
                    <a:pt x="650" y="466"/>
                  </a:lnTo>
                  <a:lnTo>
                    <a:pt x="653" y="461"/>
                  </a:lnTo>
                  <a:lnTo>
                    <a:pt x="655" y="459"/>
                  </a:lnTo>
                  <a:lnTo>
                    <a:pt x="655" y="459"/>
                  </a:lnTo>
                  <a:lnTo>
                    <a:pt x="655" y="457"/>
                  </a:lnTo>
                  <a:lnTo>
                    <a:pt x="655" y="457"/>
                  </a:lnTo>
                  <a:lnTo>
                    <a:pt x="655" y="456"/>
                  </a:lnTo>
                  <a:lnTo>
                    <a:pt x="655" y="456"/>
                  </a:lnTo>
                  <a:lnTo>
                    <a:pt x="653" y="454"/>
                  </a:lnTo>
                  <a:lnTo>
                    <a:pt x="653" y="454"/>
                  </a:lnTo>
                  <a:lnTo>
                    <a:pt x="653" y="452"/>
                  </a:lnTo>
                  <a:lnTo>
                    <a:pt x="653" y="450"/>
                  </a:lnTo>
                  <a:lnTo>
                    <a:pt x="653" y="452"/>
                  </a:lnTo>
                  <a:lnTo>
                    <a:pt x="655" y="452"/>
                  </a:lnTo>
                  <a:lnTo>
                    <a:pt x="655" y="454"/>
                  </a:lnTo>
                  <a:lnTo>
                    <a:pt x="655" y="454"/>
                  </a:lnTo>
                  <a:lnTo>
                    <a:pt x="657" y="456"/>
                  </a:lnTo>
                  <a:lnTo>
                    <a:pt x="657" y="456"/>
                  </a:lnTo>
                  <a:lnTo>
                    <a:pt x="657" y="456"/>
                  </a:lnTo>
                  <a:lnTo>
                    <a:pt x="659" y="456"/>
                  </a:lnTo>
                  <a:lnTo>
                    <a:pt x="659" y="456"/>
                  </a:lnTo>
                  <a:lnTo>
                    <a:pt x="657" y="459"/>
                  </a:lnTo>
                  <a:lnTo>
                    <a:pt x="657" y="461"/>
                  </a:lnTo>
                  <a:lnTo>
                    <a:pt x="657" y="463"/>
                  </a:lnTo>
                  <a:lnTo>
                    <a:pt x="659" y="463"/>
                  </a:lnTo>
                  <a:lnTo>
                    <a:pt x="660" y="463"/>
                  </a:lnTo>
                  <a:lnTo>
                    <a:pt x="660" y="463"/>
                  </a:lnTo>
                  <a:lnTo>
                    <a:pt x="662" y="461"/>
                  </a:lnTo>
                  <a:lnTo>
                    <a:pt x="662" y="463"/>
                  </a:lnTo>
                  <a:lnTo>
                    <a:pt x="660" y="465"/>
                  </a:lnTo>
                  <a:lnTo>
                    <a:pt x="659" y="466"/>
                  </a:lnTo>
                  <a:lnTo>
                    <a:pt x="657" y="468"/>
                  </a:lnTo>
                  <a:lnTo>
                    <a:pt x="657" y="470"/>
                  </a:lnTo>
                  <a:lnTo>
                    <a:pt x="655" y="472"/>
                  </a:lnTo>
                  <a:lnTo>
                    <a:pt x="655" y="474"/>
                  </a:lnTo>
                  <a:lnTo>
                    <a:pt x="651" y="475"/>
                  </a:lnTo>
                  <a:lnTo>
                    <a:pt x="646" y="477"/>
                  </a:lnTo>
                  <a:lnTo>
                    <a:pt x="646" y="477"/>
                  </a:lnTo>
                  <a:lnTo>
                    <a:pt x="646" y="477"/>
                  </a:lnTo>
                  <a:lnTo>
                    <a:pt x="646" y="479"/>
                  </a:lnTo>
                  <a:lnTo>
                    <a:pt x="644" y="481"/>
                  </a:lnTo>
                  <a:lnTo>
                    <a:pt x="644" y="481"/>
                  </a:lnTo>
                  <a:lnTo>
                    <a:pt x="644" y="483"/>
                  </a:lnTo>
                  <a:lnTo>
                    <a:pt x="646" y="481"/>
                  </a:lnTo>
                  <a:lnTo>
                    <a:pt x="648" y="481"/>
                  </a:lnTo>
                  <a:lnTo>
                    <a:pt x="650" y="479"/>
                  </a:lnTo>
                  <a:lnTo>
                    <a:pt x="650" y="479"/>
                  </a:lnTo>
                  <a:lnTo>
                    <a:pt x="653" y="477"/>
                  </a:lnTo>
                  <a:lnTo>
                    <a:pt x="653" y="477"/>
                  </a:lnTo>
                  <a:lnTo>
                    <a:pt x="655" y="475"/>
                  </a:lnTo>
                  <a:lnTo>
                    <a:pt x="657" y="470"/>
                  </a:lnTo>
                  <a:lnTo>
                    <a:pt x="659" y="468"/>
                  </a:lnTo>
                  <a:lnTo>
                    <a:pt x="659" y="468"/>
                  </a:lnTo>
                  <a:lnTo>
                    <a:pt x="664" y="461"/>
                  </a:lnTo>
                  <a:lnTo>
                    <a:pt x="664" y="459"/>
                  </a:lnTo>
                  <a:lnTo>
                    <a:pt x="666" y="459"/>
                  </a:lnTo>
                  <a:lnTo>
                    <a:pt x="666" y="457"/>
                  </a:lnTo>
                  <a:lnTo>
                    <a:pt x="668" y="456"/>
                  </a:lnTo>
                  <a:lnTo>
                    <a:pt x="669" y="456"/>
                  </a:lnTo>
                  <a:lnTo>
                    <a:pt x="669" y="454"/>
                  </a:lnTo>
                  <a:lnTo>
                    <a:pt x="675" y="452"/>
                  </a:lnTo>
                  <a:lnTo>
                    <a:pt x="677" y="450"/>
                  </a:lnTo>
                  <a:lnTo>
                    <a:pt x="682" y="445"/>
                  </a:lnTo>
                  <a:lnTo>
                    <a:pt x="682" y="443"/>
                  </a:lnTo>
                  <a:lnTo>
                    <a:pt x="686" y="443"/>
                  </a:lnTo>
                  <a:lnTo>
                    <a:pt x="689" y="439"/>
                  </a:lnTo>
                  <a:lnTo>
                    <a:pt x="691" y="439"/>
                  </a:lnTo>
                  <a:lnTo>
                    <a:pt x="697" y="439"/>
                  </a:lnTo>
                  <a:lnTo>
                    <a:pt x="700" y="439"/>
                  </a:lnTo>
                  <a:lnTo>
                    <a:pt x="704" y="439"/>
                  </a:lnTo>
                  <a:lnTo>
                    <a:pt x="704" y="439"/>
                  </a:lnTo>
                  <a:lnTo>
                    <a:pt x="706" y="439"/>
                  </a:lnTo>
                  <a:lnTo>
                    <a:pt x="706" y="439"/>
                  </a:lnTo>
                  <a:lnTo>
                    <a:pt x="706" y="439"/>
                  </a:lnTo>
                  <a:lnTo>
                    <a:pt x="706" y="441"/>
                  </a:lnTo>
                  <a:lnTo>
                    <a:pt x="706" y="441"/>
                  </a:lnTo>
                  <a:lnTo>
                    <a:pt x="707" y="441"/>
                  </a:lnTo>
                  <a:lnTo>
                    <a:pt x="707" y="441"/>
                  </a:lnTo>
                  <a:lnTo>
                    <a:pt x="707" y="443"/>
                  </a:lnTo>
                  <a:lnTo>
                    <a:pt x="706" y="443"/>
                  </a:lnTo>
                  <a:lnTo>
                    <a:pt x="707" y="443"/>
                  </a:lnTo>
                  <a:lnTo>
                    <a:pt x="707" y="443"/>
                  </a:lnTo>
                  <a:lnTo>
                    <a:pt x="707" y="443"/>
                  </a:lnTo>
                  <a:lnTo>
                    <a:pt x="707" y="443"/>
                  </a:lnTo>
                  <a:lnTo>
                    <a:pt x="707" y="441"/>
                  </a:lnTo>
                  <a:lnTo>
                    <a:pt x="707" y="443"/>
                  </a:lnTo>
                  <a:lnTo>
                    <a:pt x="707" y="443"/>
                  </a:lnTo>
                  <a:lnTo>
                    <a:pt x="707" y="443"/>
                  </a:lnTo>
                  <a:lnTo>
                    <a:pt x="709" y="441"/>
                  </a:lnTo>
                  <a:lnTo>
                    <a:pt x="709" y="439"/>
                  </a:lnTo>
                  <a:lnTo>
                    <a:pt x="713" y="436"/>
                  </a:lnTo>
                  <a:lnTo>
                    <a:pt x="715" y="436"/>
                  </a:lnTo>
                  <a:lnTo>
                    <a:pt x="716" y="434"/>
                  </a:lnTo>
                  <a:lnTo>
                    <a:pt x="718" y="434"/>
                  </a:lnTo>
                  <a:lnTo>
                    <a:pt x="720" y="432"/>
                  </a:lnTo>
                  <a:lnTo>
                    <a:pt x="724" y="432"/>
                  </a:lnTo>
                  <a:lnTo>
                    <a:pt x="724" y="432"/>
                  </a:lnTo>
                  <a:lnTo>
                    <a:pt x="725" y="432"/>
                  </a:lnTo>
                  <a:lnTo>
                    <a:pt x="725" y="430"/>
                  </a:lnTo>
                  <a:lnTo>
                    <a:pt x="725" y="430"/>
                  </a:lnTo>
                  <a:lnTo>
                    <a:pt x="727" y="432"/>
                  </a:lnTo>
                  <a:lnTo>
                    <a:pt x="729" y="432"/>
                  </a:lnTo>
                  <a:lnTo>
                    <a:pt x="729" y="430"/>
                  </a:lnTo>
                  <a:lnTo>
                    <a:pt x="729" y="432"/>
                  </a:lnTo>
                  <a:lnTo>
                    <a:pt x="731" y="432"/>
                  </a:lnTo>
                  <a:lnTo>
                    <a:pt x="733" y="432"/>
                  </a:lnTo>
                  <a:lnTo>
                    <a:pt x="734" y="434"/>
                  </a:lnTo>
                  <a:lnTo>
                    <a:pt x="734" y="434"/>
                  </a:lnTo>
                  <a:lnTo>
                    <a:pt x="734" y="436"/>
                  </a:lnTo>
                  <a:lnTo>
                    <a:pt x="734" y="439"/>
                  </a:lnTo>
                  <a:lnTo>
                    <a:pt x="733" y="441"/>
                  </a:lnTo>
                  <a:lnTo>
                    <a:pt x="733" y="441"/>
                  </a:lnTo>
                  <a:lnTo>
                    <a:pt x="731" y="441"/>
                  </a:lnTo>
                  <a:lnTo>
                    <a:pt x="731" y="441"/>
                  </a:lnTo>
                  <a:lnTo>
                    <a:pt x="733" y="441"/>
                  </a:lnTo>
                  <a:lnTo>
                    <a:pt x="734" y="439"/>
                  </a:lnTo>
                  <a:lnTo>
                    <a:pt x="734" y="437"/>
                  </a:lnTo>
                  <a:lnTo>
                    <a:pt x="734" y="436"/>
                  </a:lnTo>
                  <a:lnTo>
                    <a:pt x="736" y="434"/>
                  </a:lnTo>
                  <a:lnTo>
                    <a:pt x="736" y="432"/>
                  </a:lnTo>
                  <a:lnTo>
                    <a:pt x="738" y="430"/>
                  </a:lnTo>
                  <a:lnTo>
                    <a:pt x="736" y="428"/>
                  </a:lnTo>
                  <a:lnTo>
                    <a:pt x="738" y="428"/>
                  </a:lnTo>
                  <a:lnTo>
                    <a:pt x="742" y="427"/>
                  </a:lnTo>
                  <a:lnTo>
                    <a:pt x="744" y="427"/>
                  </a:lnTo>
                  <a:lnTo>
                    <a:pt x="744" y="425"/>
                  </a:lnTo>
                  <a:lnTo>
                    <a:pt x="745" y="425"/>
                  </a:lnTo>
                  <a:lnTo>
                    <a:pt x="745" y="423"/>
                  </a:lnTo>
                  <a:lnTo>
                    <a:pt x="747" y="423"/>
                  </a:lnTo>
                  <a:lnTo>
                    <a:pt x="753" y="421"/>
                  </a:lnTo>
                  <a:lnTo>
                    <a:pt x="754" y="419"/>
                  </a:lnTo>
                  <a:lnTo>
                    <a:pt x="756" y="419"/>
                  </a:lnTo>
                  <a:lnTo>
                    <a:pt x="758" y="419"/>
                  </a:lnTo>
                  <a:lnTo>
                    <a:pt x="760" y="421"/>
                  </a:lnTo>
                  <a:lnTo>
                    <a:pt x="760" y="421"/>
                  </a:lnTo>
                  <a:lnTo>
                    <a:pt x="760" y="423"/>
                  </a:lnTo>
                  <a:lnTo>
                    <a:pt x="762" y="423"/>
                  </a:lnTo>
                  <a:lnTo>
                    <a:pt x="762" y="421"/>
                  </a:lnTo>
                  <a:lnTo>
                    <a:pt x="763" y="419"/>
                  </a:lnTo>
                  <a:lnTo>
                    <a:pt x="769" y="412"/>
                  </a:lnTo>
                  <a:lnTo>
                    <a:pt x="772" y="409"/>
                  </a:lnTo>
                  <a:lnTo>
                    <a:pt x="774" y="409"/>
                  </a:lnTo>
                  <a:lnTo>
                    <a:pt x="780" y="409"/>
                  </a:lnTo>
                  <a:lnTo>
                    <a:pt x="781" y="409"/>
                  </a:lnTo>
                  <a:lnTo>
                    <a:pt x="787" y="407"/>
                  </a:lnTo>
                  <a:lnTo>
                    <a:pt x="792" y="409"/>
                  </a:lnTo>
                  <a:lnTo>
                    <a:pt x="792" y="407"/>
                  </a:lnTo>
                  <a:lnTo>
                    <a:pt x="794" y="409"/>
                  </a:lnTo>
                  <a:lnTo>
                    <a:pt x="796" y="409"/>
                  </a:lnTo>
                  <a:lnTo>
                    <a:pt x="796" y="409"/>
                  </a:lnTo>
                  <a:lnTo>
                    <a:pt x="798" y="409"/>
                  </a:lnTo>
                  <a:lnTo>
                    <a:pt x="798" y="407"/>
                  </a:lnTo>
                  <a:lnTo>
                    <a:pt x="798" y="407"/>
                  </a:lnTo>
                  <a:lnTo>
                    <a:pt x="800" y="409"/>
                  </a:lnTo>
                  <a:lnTo>
                    <a:pt x="801" y="409"/>
                  </a:lnTo>
                  <a:lnTo>
                    <a:pt x="801" y="410"/>
                  </a:lnTo>
                  <a:lnTo>
                    <a:pt x="800" y="412"/>
                  </a:lnTo>
                  <a:lnTo>
                    <a:pt x="801" y="412"/>
                  </a:lnTo>
                  <a:lnTo>
                    <a:pt x="805" y="409"/>
                  </a:lnTo>
                  <a:lnTo>
                    <a:pt x="805" y="407"/>
                  </a:lnTo>
                  <a:lnTo>
                    <a:pt x="805" y="407"/>
                  </a:lnTo>
                  <a:lnTo>
                    <a:pt x="805" y="407"/>
                  </a:lnTo>
                  <a:lnTo>
                    <a:pt x="805" y="405"/>
                  </a:lnTo>
                  <a:lnTo>
                    <a:pt x="805" y="403"/>
                  </a:lnTo>
                  <a:lnTo>
                    <a:pt x="805" y="401"/>
                  </a:lnTo>
                  <a:lnTo>
                    <a:pt x="805" y="400"/>
                  </a:lnTo>
                  <a:lnTo>
                    <a:pt x="807" y="398"/>
                  </a:lnTo>
                  <a:lnTo>
                    <a:pt x="809" y="398"/>
                  </a:lnTo>
                  <a:lnTo>
                    <a:pt x="809" y="398"/>
                  </a:lnTo>
                  <a:lnTo>
                    <a:pt x="809" y="396"/>
                  </a:lnTo>
                  <a:lnTo>
                    <a:pt x="810" y="394"/>
                  </a:lnTo>
                  <a:lnTo>
                    <a:pt x="809" y="394"/>
                  </a:lnTo>
                  <a:lnTo>
                    <a:pt x="809" y="394"/>
                  </a:lnTo>
                  <a:lnTo>
                    <a:pt x="807" y="392"/>
                  </a:lnTo>
                  <a:lnTo>
                    <a:pt x="805" y="394"/>
                  </a:lnTo>
                  <a:lnTo>
                    <a:pt x="805" y="394"/>
                  </a:lnTo>
                  <a:lnTo>
                    <a:pt x="803" y="392"/>
                  </a:lnTo>
                  <a:lnTo>
                    <a:pt x="803" y="390"/>
                  </a:lnTo>
                  <a:lnTo>
                    <a:pt x="805" y="390"/>
                  </a:lnTo>
                  <a:lnTo>
                    <a:pt x="807" y="389"/>
                  </a:lnTo>
                  <a:lnTo>
                    <a:pt x="807" y="385"/>
                  </a:lnTo>
                  <a:lnTo>
                    <a:pt x="809" y="383"/>
                  </a:lnTo>
                  <a:lnTo>
                    <a:pt x="807" y="378"/>
                  </a:lnTo>
                  <a:lnTo>
                    <a:pt x="809" y="376"/>
                  </a:lnTo>
                  <a:lnTo>
                    <a:pt x="809" y="372"/>
                  </a:lnTo>
                  <a:lnTo>
                    <a:pt x="810" y="371"/>
                  </a:lnTo>
                  <a:lnTo>
                    <a:pt x="812" y="371"/>
                  </a:lnTo>
                  <a:lnTo>
                    <a:pt x="823" y="369"/>
                  </a:lnTo>
                  <a:lnTo>
                    <a:pt x="823" y="369"/>
                  </a:lnTo>
                  <a:lnTo>
                    <a:pt x="825" y="367"/>
                  </a:lnTo>
                  <a:lnTo>
                    <a:pt x="827" y="365"/>
                  </a:lnTo>
                  <a:lnTo>
                    <a:pt x="828" y="365"/>
                  </a:lnTo>
                  <a:lnTo>
                    <a:pt x="828" y="363"/>
                  </a:lnTo>
                  <a:lnTo>
                    <a:pt x="830" y="365"/>
                  </a:lnTo>
                  <a:lnTo>
                    <a:pt x="832" y="365"/>
                  </a:lnTo>
                  <a:lnTo>
                    <a:pt x="832" y="363"/>
                  </a:lnTo>
                  <a:lnTo>
                    <a:pt x="832" y="360"/>
                  </a:lnTo>
                  <a:lnTo>
                    <a:pt x="834" y="358"/>
                  </a:lnTo>
                  <a:lnTo>
                    <a:pt x="834" y="354"/>
                  </a:lnTo>
                  <a:lnTo>
                    <a:pt x="836" y="353"/>
                  </a:lnTo>
                  <a:lnTo>
                    <a:pt x="839" y="351"/>
                  </a:lnTo>
                  <a:lnTo>
                    <a:pt x="846" y="351"/>
                  </a:lnTo>
                  <a:lnTo>
                    <a:pt x="846" y="351"/>
                  </a:lnTo>
                  <a:lnTo>
                    <a:pt x="848" y="353"/>
                  </a:lnTo>
                  <a:lnTo>
                    <a:pt x="850" y="354"/>
                  </a:lnTo>
                  <a:lnTo>
                    <a:pt x="852" y="353"/>
                  </a:lnTo>
                  <a:lnTo>
                    <a:pt x="854" y="353"/>
                  </a:lnTo>
                  <a:lnTo>
                    <a:pt x="861" y="353"/>
                  </a:lnTo>
                  <a:lnTo>
                    <a:pt x="861" y="353"/>
                  </a:lnTo>
                  <a:lnTo>
                    <a:pt x="863" y="354"/>
                  </a:lnTo>
                  <a:lnTo>
                    <a:pt x="865" y="354"/>
                  </a:lnTo>
                  <a:lnTo>
                    <a:pt x="865" y="354"/>
                  </a:lnTo>
                  <a:lnTo>
                    <a:pt x="868" y="353"/>
                  </a:lnTo>
                  <a:lnTo>
                    <a:pt x="868" y="354"/>
                  </a:lnTo>
                  <a:lnTo>
                    <a:pt x="870" y="354"/>
                  </a:lnTo>
                  <a:lnTo>
                    <a:pt x="874" y="353"/>
                  </a:lnTo>
                  <a:lnTo>
                    <a:pt x="875" y="353"/>
                  </a:lnTo>
                  <a:lnTo>
                    <a:pt x="879" y="354"/>
                  </a:lnTo>
                  <a:lnTo>
                    <a:pt x="881" y="354"/>
                  </a:lnTo>
                  <a:lnTo>
                    <a:pt x="883" y="353"/>
                  </a:lnTo>
                  <a:lnTo>
                    <a:pt x="883" y="351"/>
                  </a:lnTo>
                  <a:lnTo>
                    <a:pt x="884" y="349"/>
                  </a:lnTo>
                  <a:lnTo>
                    <a:pt x="884" y="349"/>
                  </a:lnTo>
                  <a:lnTo>
                    <a:pt x="883" y="347"/>
                  </a:lnTo>
                  <a:lnTo>
                    <a:pt x="883" y="347"/>
                  </a:lnTo>
                  <a:lnTo>
                    <a:pt x="884" y="347"/>
                  </a:lnTo>
                  <a:lnTo>
                    <a:pt x="884" y="345"/>
                  </a:lnTo>
                  <a:lnTo>
                    <a:pt x="884" y="345"/>
                  </a:lnTo>
                  <a:lnTo>
                    <a:pt x="884" y="344"/>
                  </a:lnTo>
                  <a:lnTo>
                    <a:pt x="884" y="344"/>
                  </a:lnTo>
                  <a:lnTo>
                    <a:pt x="884" y="342"/>
                  </a:lnTo>
                  <a:lnTo>
                    <a:pt x="883" y="340"/>
                  </a:lnTo>
                  <a:lnTo>
                    <a:pt x="883" y="340"/>
                  </a:lnTo>
                  <a:lnTo>
                    <a:pt x="883" y="340"/>
                  </a:lnTo>
                  <a:lnTo>
                    <a:pt x="883" y="338"/>
                  </a:lnTo>
                  <a:lnTo>
                    <a:pt x="884" y="338"/>
                  </a:lnTo>
                  <a:lnTo>
                    <a:pt x="886" y="338"/>
                  </a:lnTo>
                  <a:lnTo>
                    <a:pt x="886" y="338"/>
                  </a:lnTo>
                  <a:lnTo>
                    <a:pt x="886" y="338"/>
                  </a:lnTo>
                  <a:lnTo>
                    <a:pt x="886" y="338"/>
                  </a:lnTo>
                  <a:lnTo>
                    <a:pt x="886" y="334"/>
                  </a:lnTo>
                  <a:lnTo>
                    <a:pt x="886" y="333"/>
                  </a:lnTo>
                  <a:lnTo>
                    <a:pt x="886" y="333"/>
                  </a:lnTo>
                  <a:lnTo>
                    <a:pt x="890" y="327"/>
                  </a:lnTo>
                  <a:lnTo>
                    <a:pt x="890" y="325"/>
                  </a:lnTo>
                  <a:lnTo>
                    <a:pt x="893" y="324"/>
                  </a:lnTo>
                  <a:lnTo>
                    <a:pt x="893" y="324"/>
                  </a:lnTo>
                  <a:lnTo>
                    <a:pt x="893" y="322"/>
                  </a:lnTo>
                  <a:lnTo>
                    <a:pt x="893" y="320"/>
                  </a:lnTo>
                  <a:lnTo>
                    <a:pt x="893" y="318"/>
                  </a:lnTo>
                  <a:lnTo>
                    <a:pt x="892" y="318"/>
                  </a:lnTo>
                  <a:lnTo>
                    <a:pt x="890" y="320"/>
                  </a:lnTo>
                  <a:lnTo>
                    <a:pt x="888" y="320"/>
                  </a:lnTo>
                  <a:lnTo>
                    <a:pt x="886" y="318"/>
                  </a:lnTo>
                  <a:lnTo>
                    <a:pt x="888" y="315"/>
                  </a:lnTo>
                  <a:lnTo>
                    <a:pt x="890" y="313"/>
                  </a:lnTo>
                  <a:lnTo>
                    <a:pt x="892" y="313"/>
                  </a:lnTo>
                  <a:lnTo>
                    <a:pt x="890" y="313"/>
                  </a:lnTo>
                  <a:lnTo>
                    <a:pt x="890" y="311"/>
                  </a:lnTo>
                  <a:lnTo>
                    <a:pt x="890" y="309"/>
                  </a:lnTo>
                  <a:lnTo>
                    <a:pt x="888" y="306"/>
                  </a:lnTo>
                  <a:lnTo>
                    <a:pt x="888" y="306"/>
                  </a:lnTo>
                  <a:lnTo>
                    <a:pt x="886" y="304"/>
                  </a:lnTo>
                  <a:lnTo>
                    <a:pt x="886" y="304"/>
                  </a:lnTo>
                  <a:lnTo>
                    <a:pt x="886" y="304"/>
                  </a:lnTo>
                  <a:lnTo>
                    <a:pt x="888" y="304"/>
                  </a:lnTo>
                  <a:lnTo>
                    <a:pt x="888" y="304"/>
                  </a:lnTo>
                  <a:lnTo>
                    <a:pt x="888" y="302"/>
                  </a:lnTo>
                  <a:lnTo>
                    <a:pt x="888" y="302"/>
                  </a:lnTo>
                  <a:lnTo>
                    <a:pt x="888" y="302"/>
                  </a:lnTo>
                  <a:lnTo>
                    <a:pt x="888" y="302"/>
                  </a:lnTo>
                  <a:lnTo>
                    <a:pt x="888" y="300"/>
                  </a:lnTo>
                  <a:lnTo>
                    <a:pt x="888" y="298"/>
                  </a:lnTo>
                  <a:lnTo>
                    <a:pt x="886" y="298"/>
                  </a:lnTo>
                  <a:lnTo>
                    <a:pt x="884" y="297"/>
                  </a:lnTo>
                  <a:lnTo>
                    <a:pt x="879" y="297"/>
                  </a:lnTo>
                  <a:lnTo>
                    <a:pt x="877" y="297"/>
                  </a:lnTo>
                  <a:lnTo>
                    <a:pt x="875" y="297"/>
                  </a:lnTo>
                  <a:lnTo>
                    <a:pt x="877" y="295"/>
                  </a:lnTo>
                  <a:lnTo>
                    <a:pt x="879" y="284"/>
                  </a:lnTo>
                  <a:lnTo>
                    <a:pt x="881" y="284"/>
                  </a:lnTo>
                  <a:lnTo>
                    <a:pt x="881" y="284"/>
                  </a:lnTo>
                  <a:lnTo>
                    <a:pt x="883" y="282"/>
                  </a:lnTo>
                  <a:lnTo>
                    <a:pt x="883" y="282"/>
                  </a:lnTo>
                  <a:lnTo>
                    <a:pt x="883" y="280"/>
                  </a:lnTo>
                  <a:lnTo>
                    <a:pt x="884" y="280"/>
                  </a:lnTo>
                  <a:lnTo>
                    <a:pt x="884" y="280"/>
                  </a:lnTo>
                  <a:lnTo>
                    <a:pt x="886" y="280"/>
                  </a:lnTo>
                  <a:lnTo>
                    <a:pt x="892" y="282"/>
                  </a:lnTo>
                  <a:lnTo>
                    <a:pt x="893" y="282"/>
                  </a:lnTo>
                  <a:lnTo>
                    <a:pt x="895" y="280"/>
                  </a:lnTo>
                  <a:lnTo>
                    <a:pt x="897" y="278"/>
                  </a:lnTo>
                  <a:lnTo>
                    <a:pt x="897" y="277"/>
                  </a:lnTo>
                  <a:lnTo>
                    <a:pt x="897" y="275"/>
                  </a:lnTo>
                  <a:lnTo>
                    <a:pt x="897" y="275"/>
                  </a:lnTo>
                  <a:lnTo>
                    <a:pt x="895" y="273"/>
                  </a:lnTo>
                  <a:lnTo>
                    <a:pt x="893" y="275"/>
                  </a:lnTo>
                  <a:lnTo>
                    <a:pt x="893" y="277"/>
                  </a:lnTo>
                  <a:lnTo>
                    <a:pt x="892" y="277"/>
                  </a:lnTo>
                  <a:lnTo>
                    <a:pt x="892" y="277"/>
                  </a:lnTo>
                  <a:lnTo>
                    <a:pt x="890" y="275"/>
                  </a:lnTo>
                  <a:lnTo>
                    <a:pt x="890" y="275"/>
                  </a:lnTo>
                  <a:lnTo>
                    <a:pt x="890" y="275"/>
                  </a:lnTo>
                  <a:lnTo>
                    <a:pt x="888" y="275"/>
                  </a:lnTo>
                  <a:lnTo>
                    <a:pt x="884" y="273"/>
                  </a:lnTo>
                  <a:lnTo>
                    <a:pt x="883" y="273"/>
                  </a:lnTo>
                  <a:lnTo>
                    <a:pt x="883" y="273"/>
                  </a:lnTo>
                  <a:lnTo>
                    <a:pt x="881" y="271"/>
                  </a:lnTo>
                  <a:lnTo>
                    <a:pt x="881" y="269"/>
                  </a:lnTo>
                  <a:lnTo>
                    <a:pt x="881" y="269"/>
                  </a:lnTo>
                  <a:lnTo>
                    <a:pt x="879" y="269"/>
                  </a:lnTo>
                  <a:lnTo>
                    <a:pt x="879" y="268"/>
                  </a:lnTo>
                  <a:lnTo>
                    <a:pt x="879" y="264"/>
                  </a:lnTo>
                  <a:lnTo>
                    <a:pt x="879" y="264"/>
                  </a:lnTo>
                  <a:lnTo>
                    <a:pt x="883" y="264"/>
                  </a:lnTo>
                  <a:lnTo>
                    <a:pt x="886" y="262"/>
                  </a:lnTo>
                  <a:lnTo>
                    <a:pt x="888" y="262"/>
                  </a:lnTo>
                  <a:lnTo>
                    <a:pt x="890" y="262"/>
                  </a:lnTo>
                  <a:lnTo>
                    <a:pt x="890" y="262"/>
                  </a:lnTo>
                  <a:lnTo>
                    <a:pt x="890" y="262"/>
                  </a:lnTo>
                  <a:lnTo>
                    <a:pt x="892" y="260"/>
                  </a:lnTo>
                  <a:lnTo>
                    <a:pt x="892" y="259"/>
                  </a:lnTo>
                  <a:lnTo>
                    <a:pt x="892" y="259"/>
                  </a:lnTo>
                  <a:lnTo>
                    <a:pt x="892" y="257"/>
                  </a:lnTo>
                  <a:lnTo>
                    <a:pt x="893" y="255"/>
                  </a:lnTo>
                  <a:lnTo>
                    <a:pt x="897" y="253"/>
                  </a:lnTo>
                  <a:lnTo>
                    <a:pt x="897" y="251"/>
                  </a:lnTo>
                  <a:lnTo>
                    <a:pt x="899" y="250"/>
                  </a:lnTo>
                  <a:lnTo>
                    <a:pt x="901" y="248"/>
                  </a:lnTo>
                  <a:lnTo>
                    <a:pt x="901" y="248"/>
                  </a:lnTo>
                  <a:lnTo>
                    <a:pt x="902" y="246"/>
                  </a:lnTo>
                  <a:lnTo>
                    <a:pt x="902" y="244"/>
                  </a:lnTo>
                  <a:lnTo>
                    <a:pt x="902" y="241"/>
                  </a:lnTo>
                  <a:lnTo>
                    <a:pt x="902" y="241"/>
                  </a:lnTo>
                  <a:lnTo>
                    <a:pt x="902" y="239"/>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noEditPoints="1"/>
            </p:cNvSpPr>
            <p:nvPr/>
          </p:nvSpPr>
          <p:spPr bwMode="auto">
            <a:xfrm>
              <a:off x="9683331" y="5457445"/>
              <a:ext cx="1325518" cy="557022"/>
            </a:xfrm>
            <a:custGeom>
              <a:avLst/>
              <a:gdLst>
                <a:gd name="T0" fmla="*/ 96 w 959"/>
                <a:gd name="T1" fmla="*/ 107 h 403"/>
                <a:gd name="T2" fmla="*/ 47 w 959"/>
                <a:gd name="T3" fmla="*/ 96 h 403"/>
                <a:gd name="T4" fmla="*/ 37 w 959"/>
                <a:gd name="T5" fmla="*/ 128 h 403"/>
                <a:gd name="T6" fmla="*/ 111 w 959"/>
                <a:gd name="T7" fmla="*/ 74 h 403"/>
                <a:gd name="T8" fmla="*/ 165 w 959"/>
                <a:gd name="T9" fmla="*/ 72 h 403"/>
                <a:gd name="T10" fmla="*/ 121 w 959"/>
                <a:gd name="T11" fmla="*/ 29 h 403"/>
                <a:gd name="T12" fmla="*/ 96 w 959"/>
                <a:gd name="T13" fmla="*/ 11 h 403"/>
                <a:gd name="T14" fmla="*/ 55 w 959"/>
                <a:gd name="T15" fmla="*/ 9 h 403"/>
                <a:gd name="T16" fmla="*/ 46 w 959"/>
                <a:gd name="T17" fmla="*/ 51 h 403"/>
                <a:gd name="T18" fmla="*/ 29 w 959"/>
                <a:gd name="T19" fmla="*/ 79 h 403"/>
                <a:gd name="T20" fmla="*/ 941 w 959"/>
                <a:gd name="T21" fmla="*/ 278 h 403"/>
                <a:gd name="T22" fmla="*/ 932 w 959"/>
                <a:gd name="T23" fmla="*/ 242 h 403"/>
                <a:gd name="T24" fmla="*/ 921 w 959"/>
                <a:gd name="T25" fmla="*/ 182 h 403"/>
                <a:gd name="T26" fmla="*/ 949 w 959"/>
                <a:gd name="T27" fmla="*/ 148 h 403"/>
                <a:gd name="T28" fmla="*/ 902 w 959"/>
                <a:gd name="T29" fmla="*/ 103 h 403"/>
                <a:gd name="T30" fmla="*/ 862 w 959"/>
                <a:gd name="T31" fmla="*/ 40 h 403"/>
                <a:gd name="T32" fmla="*/ 804 w 959"/>
                <a:gd name="T33" fmla="*/ 40 h 403"/>
                <a:gd name="T34" fmla="*/ 712 w 959"/>
                <a:gd name="T35" fmla="*/ 76 h 403"/>
                <a:gd name="T36" fmla="*/ 642 w 959"/>
                <a:gd name="T37" fmla="*/ 78 h 403"/>
                <a:gd name="T38" fmla="*/ 569 w 959"/>
                <a:gd name="T39" fmla="*/ 54 h 403"/>
                <a:gd name="T40" fmla="*/ 513 w 959"/>
                <a:gd name="T41" fmla="*/ 29 h 403"/>
                <a:gd name="T42" fmla="*/ 470 w 959"/>
                <a:gd name="T43" fmla="*/ 0 h 403"/>
                <a:gd name="T44" fmla="*/ 338 w 959"/>
                <a:gd name="T45" fmla="*/ 23 h 403"/>
                <a:gd name="T46" fmla="*/ 255 w 959"/>
                <a:gd name="T47" fmla="*/ 67 h 403"/>
                <a:gd name="T48" fmla="*/ 183 w 959"/>
                <a:gd name="T49" fmla="*/ 83 h 403"/>
                <a:gd name="T50" fmla="*/ 192 w 959"/>
                <a:gd name="T51" fmla="*/ 92 h 403"/>
                <a:gd name="T52" fmla="*/ 150 w 959"/>
                <a:gd name="T53" fmla="*/ 114 h 403"/>
                <a:gd name="T54" fmla="*/ 109 w 959"/>
                <a:gd name="T55" fmla="*/ 116 h 403"/>
                <a:gd name="T56" fmla="*/ 38 w 959"/>
                <a:gd name="T57" fmla="*/ 128 h 403"/>
                <a:gd name="T58" fmla="*/ 33 w 959"/>
                <a:gd name="T59" fmla="*/ 172 h 403"/>
                <a:gd name="T60" fmla="*/ 55 w 959"/>
                <a:gd name="T61" fmla="*/ 186 h 403"/>
                <a:gd name="T62" fmla="*/ 64 w 959"/>
                <a:gd name="T63" fmla="*/ 215 h 403"/>
                <a:gd name="T64" fmla="*/ 58 w 959"/>
                <a:gd name="T65" fmla="*/ 231 h 403"/>
                <a:gd name="T66" fmla="*/ 53 w 959"/>
                <a:gd name="T67" fmla="*/ 246 h 403"/>
                <a:gd name="T68" fmla="*/ 40 w 959"/>
                <a:gd name="T69" fmla="*/ 237 h 403"/>
                <a:gd name="T70" fmla="*/ 37 w 959"/>
                <a:gd name="T71" fmla="*/ 251 h 403"/>
                <a:gd name="T72" fmla="*/ 64 w 959"/>
                <a:gd name="T73" fmla="*/ 262 h 403"/>
                <a:gd name="T74" fmla="*/ 78 w 959"/>
                <a:gd name="T75" fmla="*/ 296 h 403"/>
                <a:gd name="T76" fmla="*/ 91 w 959"/>
                <a:gd name="T77" fmla="*/ 312 h 403"/>
                <a:gd name="T78" fmla="*/ 89 w 959"/>
                <a:gd name="T79" fmla="*/ 321 h 403"/>
                <a:gd name="T80" fmla="*/ 84 w 959"/>
                <a:gd name="T81" fmla="*/ 331 h 403"/>
                <a:gd name="T82" fmla="*/ 118 w 959"/>
                <a:gd name="T83" fmla="*/ 327 h 403"/>
                <a:gd name="T84" fmla="*/ 120 w 959"/>
                <a:gd name="T85" fmla="*/ 334 h 403"/>
                <a:gd name="T86" fmla="*/ 89 w 959"/>
                <a:gd name="T87" fmla="*/ 345 h 403"/>
                <a:gd name="T88" fmla="*/ 112 w 959"/>
                <a:gd name="T89" fmla="*/ 345 h 403"/>
                <a:gd name="T90" fmla="*/ 120 w 959"/>
                <a:gd name="T91" fmla="*/ 349 h 403"/>
                <a:gd name="T92" fmla="*/ 131 w 959"/>
                <a:gd name="T93" fmla="*/ 343 h 403"/>
                <a:gd name="T94" fmla="*/ 145 w 959"/>
                <a:gd name="T95" fmla="*/ 343 h 403"/>
                <a:gd name="T96" fmla="*/ 161 w 959"/>
                <a:gd name="T97" fmla="*/ 352 h 403"/>
                <a:gd name="T98" fmla="*/ 174 w 959"/>
                <a:gd name="T99" fmla="*/ 365 h 403"/>
                <a:gd name="T100" fmla="*/ 199 w 959"/>
                <a:gd name="T101" fmla="*/ 381 h 403"/>
                <a:gd name="T102" fmla="*/ 224 w 959"/>
                <a:gd name="T103" fmla="*/ 376 h 403"/>
                <a:gd name="T104" fmla="*/ 246 w 959"/>
                <a:gd name="T105" fmla="*/ 341 h 403"/>
                <a:gd name="T106" fmla="*/ 336 w 959"/>
                <a:gd name="T107" fmla="*/ 379 h 403"/>
                <a:gd name="T108" fmla="*/ 403 w 959"/>
                <a:gd name="T109" fmla="*/ 383 h 403"/>
                <a:gd name="T110" fmla="*/ 448 w 959"/>
                <a:gd name="T111" fmla="*/ 343 h 403"/>
                <a:gd name="T112" fmla="*/ 499 w 959"/>
                <a:gd name="T113" fmla="*/ 350 h 403"/>
                <a:gd name="T114" fmla="*/ 530 w 959"/>
                <a:gd name="T115" fmla="*/ 350 h 403"/>
                <a:gd name="T116" fmla="*/ 526 w 959"/>
                <a:gd name="T117" fmla="*/ 403 h 403"/>
                <a:gd name="T118" fmla="*/ 546 w 959"/>
                <a:gd name="T119" fmla="*/ 367 h 403"/>
                <a:gd name="T120" fmla="*/ 654 w 959"/>
                <a:gd name="T121" fmla="*/ 349 h 403"/>
                <a:gd name="T122" fmla="*/ 842 w 959"/>
                <a:gd name="T123" fmla="*/ 321 h 403"/>
                <a:gd name="T124" fmla="*/ 918 w 959"/>
                <a:gd name="T125" fmla="*/ 309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9" h="403">
                  <a:moveTo>
                    <a:pt x="22" y="152"/>
                  </a:moveTo>
                  <a:lnTo>
                    <a:pt x="22" y="148"/>
                  </a:lnTo>
                  <a:lnTo>
                    <a:pt x="22" y="148"/>
                  </a:lnTo>
                  <a:lnTo>
                    <a:pt x="20" y="148"/>
                  </a:lnTo>
                  <a:lnTo>
                    <a:pt x="20" y="148"/>
                  </a:lnTo>
                  <a:lnTo>
                    <a:pt x="20" y="148"/>
                  </a:lnTo>
                  <a:lnTo>
                    <a:pt x="20" y="148"/>
                  </a:lnTo>
                  <a:lnTo>
                    <a:pt x="20" y="148"/>
                  </a:lnTo>
                  <a:lnTo>
                    <a:pt x="19" y="148"/>
                  </a:lnTo>
                  <a:lnTo>
                    <a:pt x="17" y="148"/>
                  </a:lnTo>
                  <a:lnTo>
                    <a:pt x="17" y="148"/>
                  </a:lnTo>
                  <a:lnTo>
                    <a:pt x="17" y="150"/>
                  </a:lnTo>
                  <a:lnTo>
                    <a:pt x="17" y="150"/>
                  </a:lnTo>
                  <a:lnTo>
                    <a:pt x="19" y="150"/>
                  </a:lnTo>
                  <a:lnTo>
                    <a:pt x="20" y="152"/>
                  </a:lnTo>
                  <a:lnTo>
                    <a:pt x="22" y="152"/>
                  </a:lnTo>
                  <a:lnTo>
                    <a:pt x="22" y="152"/>
                  </a:lnTo>
                  <a:close/>
                  <a:moveTo>
                    <a:pt x="19" y="128"/>
                  </a:moveTo>
                  <a:lnTo>
                    <a:pt x="19" y="126"/>
                  </a:lnTo>
                  <a:lnTo>
                    <a:pt x="19" y="126"/>
                  </a:lnTo>
                  <a:lnTo>
                    <a:pt x="17" y="128"/>
                  </a:lnTo>
                  <a:lnTo>
                    <a:pt x="17" y="128"/>
                  </a:lnTo>
                  <a:lnTo>
                    <a:pt x="17" y="128"/>
                  </a:lnTo>
                  <a:lnTo>
                    <a:pt x="17" y="126"/>
                  </a:lnTo>
                  <a:lnTo>
                    <a:pt x="17" y="126"/>
                  </a:lnTo>
                  <a:lnTo>
                    <a:pt x="17" y="125"/>
                  </a:lnTo>
                  <a:lnTo>
                    <a:pt x="17" y="125"/>
                  </a:lnTo>
                  <a:lnTo>
                    <a:pt x="17" y="125"/>
                  </a:lnTo>
                  <a:lnTo>
                    <a:pt x="17" y="123"/>
                  </a:lnTo>
                  <a:lnTo>
                    <a:pt x="15" y="123"/>
                  </a:lnTo>
                  <a:lnTo>
                    <a:pt x="15" y="123"/>
                  </a:lnTo>
                  <a:lnTo>
                    <a:pt x="15" y="123"/>
                  </a:lnTo>
                  <a:lnTo>
                    <a:pt x="15" y="123"/>
                  </a:lnTo>
                  <a:lnTo>
                    <a:pt x="15" y="123"/>
                  </a:lnTo>
                  <a:lnTo>
                    <a:pt x="13" y="123"/>
                  </a:lnTo>
                  <a:lnTo>
                    <a:pt x="10" y="125"/>
                  </a:lnTo>
                  <a:lnTo>
                    <a:pt x="6" y="125"/>
                  </a:lnTo>
                  <a:lnTo>
                    <a:pt x="4" y="126"/>
                  </a:lnTo>
                  <a:lnTo>
                    <a:pt x="2" y="128"/>
                  </a:lnTo>
                  <a:lnTo>
                    <a:pt x="0" y="130"/>
                  </a:lnTo>
                  <a:lnTo>
                    <a:pt x="0" y="130"/>
                  </a:lnTo>
                  <a:lnTo>
                    <a:pt x="2" y="130"/>
                  </a:lnTo>
                  <a:lnTo>
                    <a:pt x="4" y="130"/>
                  </a:lnTo>
                  <a:lnTo>
                    <a:pt x="4" y="132"/>
                  </a:lnTo>
                  <a:lnTo>
                    <a:pt x="6" y="132"/>
                  </a:lnTo>
                  <a:lnTo>
                    <a:pt x="6" y="132"/>
                  </a:lnTo>
                  <a:lnTo>
                    <a:pt x="11" y="130"/>
                  </a:lnTo>
                  <a:lnTo>
                    <a:pt x="13" y="130"/>
                  </a:lnTo>
                  <a:lnTo>
                    <a:pt x="17" y="130"/>
                  </a:lnTo>
                  <a:lnTo>
                    <a:pt x="17" y="128"/>
                  </a:lnTo>
                  <a:lnTo>
                    <a:pt x="19" y="128"/>
                  </a:lnTo>
                  <a:close/>
                  <a:moveTo>
                    <a:pt x="100" y="107"/>
                  </a:moveTo>
                  <a:lnTo>
                    <a:pt x="100" y="107"/>
                  </a:lnTo>
                  <a:lnTo>
                    <a:pt x="98" y="105"/>
                  </a:lnTo>
                  <a:lnTo>
                    <a:pt x="98" y="105"/>
                  </a:lnTo>
                  <a:lnTo>
                    <a:pt x="98" y="107"/>
                  </a:lnTo>
                  <a:lnTo>
                    <a:pt x="96" y="107"/>
                  </a:lnTo>
                  <a:lnTo>
                    <a:pt x="96" y="108"/>
                  </a:lnTo>
                  <a:lnTo>
                    <a:pt x="98" y="108"/>
                  </a:lnTo>
                  <a:lnTo>
                    <a:pt x="98" y="108"/>
                  </a:lnTo>
                  <a:lnTo>
                    <a:pt x="100" y="108"/>
                  </a:lnTo>
                  <a:lnTo>
                    <a:pt x="100" y="108"/>
                  </a:lnTo>
                  <a:lnTo>
                    <a:pt x="100" y="108"/>
                  </a:lnTo>
                  <a:lnTo>
                    <a:pt x="102" y="108"/>
                  </a:lnTo>
                  <a:lnTo>
                    <a:pt x="100" y="108"/>
                  </a:lnTo>
                  <a:lnTo>
                    <a:pt x="100" y="108"/>
                  </a:lnTo>
                  <a:lnTo>
                    <a:pt x="100" y="108"/>
                  </a:lnTo>
                  <a:lnTo>
                    <a:pt x="100" y="107"/>
                  </a:lnTo>
                  <a:lnTo>
                    <a:pt x="100" y="107"/>
                  </a:lnTo>
                  <a:close/>
                  <a:moveTo>
                    <a:pt x="102" y="98"/>
                  </a:moveTo>
                  <a:lnTo>
                    <a:pt x="103" y="98"/>
                  </a:lnTo>
                  <a:lnTo>
                    <a:pt x="105" y="98"/>
                  </a:lnTo>
                  <a:lnTo>
                    <a:pt x="103" y="96"/>
                  </a:lnTo>
                  <a:lnTo>
                    <a:pt x="103" y="96"/>
                  </a:lnTo>
                  <a:lnTo>
                    <a:pt x="102" y="96"/>
                  </a:lnTo>
                  <a:lnTo>
                    <a:pt x="102" y="96"/>
                  </a:lnTo>
                  <a:lnTo>
                    <a:pt x="100" y="94"/>
                  </a:lnTo>
                  <a:lnTo>
                    <a:pt x="98" y="94"/>
                  </a:lnTo>
                  <a:lnTo>
                    <a:pt x="96" y="96"/>
                  </a:lnTo>
                  <a:lnTo>
                    <a:pt x="96" y="96"/>
                  </a:lnTo>
                  <a:lnTo>
                    <a:pt x="96" y="96"/>
                  </a:lnTo>
                  <a:lnTo>
                    <a:pt x="94" y="94"/>
                  </a:lnTo>
                  <a:lnTo>
                    <a:pt x="94" y="96"/>
                  </a:lnTo>
                  <a:lnTo>
                    <a:pt x="94" y="96"/>
                  </a:lnTo>
                  <a:lnTo>
                    <a:pt x="94" y="96"/>
                  </a:lnTo>
                  <a:lnTo>
                    <a:pt x="94" y="98"/>
                  </a:lnTo>
                  <a:lnTo>
                    <a:pt x="94" y="98"/>
                  </a:lnTo>
                  <a:lnTo>
                    <a:pt x="94" y="99"/>
                  </a:lnTo>
                  <a:lnTo>
                    <a:pt x="96" y="99"/>
                  </a:lnTo>
                  <a:lnTo>
                    <a:pt x="96" y="99"/>
                  </a:lnTo>
                  <a:lnTo>
                    <a:pt x="96" y="99"/>
                  </a:lnTo>
                  <a:lnTo>
                    <a:pt x="98" y="101"/>
                  </a:lnTo>
                  <a:lnTo>
                    <a:pt x="100" y="99"/>
                  </a:lnTo>
                  <a:lnTo>
                    <a:pt x="102" y="98"/>
                  </a:lnTo>
                  <a:lnTo>
                    <a:pt x="102" y="98"/>
                  </a:lnTo>
                  <a:close/>
                  <a:moveTo>
                    <a:pt x="20" y="92"/>
                  </a:moveTo>
                  <a:lnTo>
                    <a:pt x="20" y="94"/>
                  </a:lnTo>
                  <a:lnTo>
                    <a:pt x="20" y="94"/>
                  </a:lnTo>
                  <a:lnTo>
                    <a:pt x="20" y="96"/>
                  </a:lnTo>
                  <a:lnTo>
                    <a:pt x="20" y="98"/>
                  </a:lnTo>
                  <a:lnTo>
                    <a:pt x="22" y="98"/>
                  </a:lnTo>
                  <a:lnTo>
                    <a:pt x="22" y="98"/>
                  </a:lnTo>
                  <a:lnTo>
                    <a:pt x="24" y="99"/>
                  </a:lnTo>
                  <a:lnTo>
                    <a:pt x="33" y="99"/>
                  </a:lnTo>
                  <a:lnTo>
                    <a:pt x="35" y="98"/>
                  </a:lnTo>
                  <a:lnTo>
                    <a:pt x="37" y="98"/>
                  </a:lnTo>
                  <a:lnTo>
                    <a:pt x="38" y="99"/>
                  </a:lnTo>
                  <a:lnTo>
                    <a:pt x="38" y="98"/>
                  </a:lnTo>
                  <a:lnTo>
                    <a:pt x="40" y="98"/>
                  </a:lnTo>
                  <a:lnTo>
                    <a:pt x="40" y="98"/>
                  </a:lnTo>
                  <a:lnTo>
                    <a:pt x="40" y="98"/>
                  </a:lnTo>
                  <a:lnTo>
                    <a:pt x="42" y="98"/>
                  </a:lnTo>
                  <a:lnTo>
                    <a:pt x="44" y="99"/>
                  </a:lnTo>
                  <a:lnTo>
                    <a:pt x="47" y="96"/>
                  </a:lnTo>
                  <a:lnTo>
                    <a:pt x="47" y="96"/>
                  </a:lnTo>
                  <a:lnTo>
                    <a:pt x="51" y="96"/>
                  </a:lnTo>
                  <a:lnTo>
                    <a:pt x="53" y="96"/>
                  </a:lnTo>
                  <a:lnTo>
                    <a:pt x="53" y="96"/>
                  </a:lnTo>
                  <a:lnTo>
                    <a:pt x="56" y="96"/>
                  </a:lnTo>
                  <a:lnTo>
                    <a:pt x="56" y="94"/>
                  </a:lnTo>
                  <a:lnTo>
                    <a:pt x="58" y="96"/>
                  </a:lnTo>
                  <a:lnTo>
                    <a:pt x="60" y="99"/>
                  </a:lnTo>
                  <a:lnTo>
                    <a:pt x="58" y="99"/>
                  </a:lnTo>
                  <a:lnTo>
                    <a:pt x="56" y="101"/>
                  </a:lnTo>
                  <a:lnTo>
                    <a:pt x="56" y="101"/>
                  </a:lnTo>
                  <a:lnTo>
                    <a:pt x="55" y="101"/>
                  </a:lnTo>
                  <a:lnTo>
                    <a:pt x="53" y="101"/>
                  </a:lnTo>
                  <a:lnTo>
                    <a:pt x="53" y="103"/>
                  </a:lnTo>
                  <a:lnTo>
                    <a:pt x="53" y="105"/>
                  </a:lnTo>
                  <a:lnTo>
                    <a:pt x="51" y="105"/>
                  </a:lnTo>
                  <a:lnTo>
                    <a:pt x="49" y="105"/>
                  </a:lnTo>
                  <a:lnTo>
                    <a:pt x="47" y="105"/>
                  </a:lnTo>
                  <a:lnTo>
                    <a:pt x="46" y="105"/>
                  </a:lnTo>
                  <a:lnTo>
                    <a:pt x="44" y="107"/>
                  </a:lnTo>
                  <a:lnTo>
                    <a:pt x="42" y="108"/>
                  </a:lnTo>
                  <a:lnTo>
                    <a:pt x="40" y="108"/>
                  </a:lnTo>
                  <a:lnTo>
                    <a:pt x="37" y="112"/>
                  </a:lnTo>
                  <a:lnTo>
                    <a:pt x="35" y="112"/>
                  </a:lnTo>
                  <a:lnTo>
                    <a:pt x="33" y="114"/>
                  </a:lnTo>
                  <a:lnTo>
                    <a:pt x="33" y="114"/>
                  </a:lnTo>
                  <a:lnTo>
                    <a:pt x="31" y="116"/>
                  </a:lnTo>
                  <a:lnTo>
                    <a:pt x="29" y="116"/>
                  </a:lnTo>
                  <a:lnTo>
                    <a:pt x="29" y="116"/>
                  </a:lnTo>
                  <a:lnTo>
                    <a:pt x="29" y="116"/>
                  </a:lnTo>
                  <a:lnTo>
                    <a:pt x="28" y="117"/>
                  </a:lnTo>
                  <a:lnTo>
                    <a:pt x="29" y="117"/>
                  </a:lnTo>
                  <a:lnTo>
                    <a:pt x="29" y="117"/>
                  </a:lnTo>
                  <a:lnTo>
                    <a:pt x="29" y="117"/>
                  </a:lnTo>
                  <a:lnTo>
                    <a:pt x="29" y="117"/>
                  </a:lnTo>
                  <a:lnTo>
                    <a:pt x="29" y="119"/>
                  </a:lnTo>
                  <a:lnTo>
                    <a:pt x="29" y="119"/>
                  </a:lnTo>
                  <a:lnTo>
                    <a:pt x="31" y="121"/>
                  </a:lnTo>
                  <a:lnTo>
                    <a:pt x="31" y="123"/>
                  </a:lnTo>
                  <a:lnTo>
                    <a:pt x="31" y="125"/>
                  </a:lnTo>
                  <a:lnTo>
                    <a:pt x="29" y="128"/>
                  </a:lnTo>
                  <a:lnTo>
                    <a:pt x="28" y="128"/>
                  </a:lnTo>
                  <a:lnTo>
                    <a:pt x="28" y="130"/>
                  </a:lnTo>
                  <a:lnTo>
                    <a:pt x="28" y="132"/>
                  </a:lnTo>
                  <a:lnTo>
                    <a:pt x="26" y="132"/>
                  </a:lnTo>
                  <a:lnTo>
                    <a:pt x="26" y="134"/>
                  </a:lnTo>
                  <a:lnTo>
                    <a:pt x="26" y="134"/>
                  </a:lnTo>
                  <a:lnTo>
                    <a:pt x="26" y="134"/>
                  </a:lnTo>
                  <a:lnTo>
                    <a:pt x="26" y="135"/>
                  </a:lnTo>
                  <a:lnTo>
                    <a:pt x="26" y="135"/>
                  </a:lnTo>
                  <a:lnTo>
                    <a:pt x="29" y="134"/>
                  </a:lnTo>
                  <a:lnTo>
                    <a:pt x="29" y="134"/>
                  </a:lnTo>
                  <a:lnTo>
                    <a:pt x="31" y="132"/>
                  </a:lnTo>
                  <a:lnTo>
                    <a:pt x="33" y="130"/>
                  </a:lnTo>
                  <a:lnTo>
                    <a:pt x="35" y="130"/>
                  </a:lnTo>
                  <a:lnTo>
                    <a:pt x="37" y="128"/>
                  </a:lnTo>
                  <a:lnTo>
                    <a:pt x="37" y="128"/>
                  </a:lnTo>
                  <a:lnTo>
                    <a:pt x="35" y="126"/>
                  </a:lnTo>
                  <a:lnTo>
                    <a:pt x="35" y="125"/>
                  </a:lnTo>
                  <a:lnTo>
                    <a:pt x="37" y="125"/>
                  </a:lnTo>
                  <a:lnTo>
                    <a:pt x="37" y="125"/>
                  </a:lnTo>
                  <a:lnTo>
                    <a:pt x="38" y="123"/>
                  </a:lnTo>
                  <a:lnTo>
                    <a:pt x="38" y="123"/>
                  </a:lnTo>
                  <a:lnTo>
                    <a:pt x="40" y="123"/>
                  </a:lnTo>
                  <a:lnTo>
                    <a:pt x="42" y="121"/>
                  </a:lnTo>
                  <a:lnTo>
                    <a:pt x="42" y="121"/>
                  </a:lnTo>
                  <a:lnTo>
                    <a:pt x="42" y="121"/>
                  </a:lnTo>
                  <a:lnTo>
                    <a:pt x="42" y="119"/>
                  </a:lnTo>
                  <a:lnTo>
                    <a:pt x="44" y="119"/>
                  </a:lnTo>
                  <a:lnTo>
                    <a:pt x="46" y="117"/>
                  </a:lnTo>
                  <a:lnTo>
                    <a:pt x="46" y="117"/>
                  </a:lnTo>
                  <a:lnTo>
                    <a:pt x="47" y="116"/>
                  </a:lnTo>
                  <a:lnTo>
                    <a:pt x="49" y="114"/>
                  </a:lnTo>
                  <a:lnTo>
                    <a:pt x="49" y="114"/>
                  </a:lnTo>
                  <a:lnTo>
                    <a:pt x="49" y="112"/>
                  </a:lnTo>
                  <a:lnTo>
                    <a:pt x="49" y="112"/>
                  </a:lnTo>
                  <a:lnTo>
                    <a:pt x="51" y="110"/>
                  </a:lnTo>
                  <a:lnTo>
                    <a:pt x="51" y="110"/>
                  </a:lnTo>
                  <a:lnTo>
                    <a:pt x="53" y="108"/>
                  </a:lnTo>
                  <a:lnTo>
                    <a:pt x="53" y="108"/>
                  </a:lnTo>
                  <a:lnTo>
                    <a:pt x="53" y="108"/>
                  </a:lnTo>
                  <a:lnTo>
                    <a:pt x="55" y="107"/>
                  </a:lnTo>
                  <a:lnTo>
                    <a:pt x="56" y="105"/>
                  </a:lnTo>
                  <a:lnTo>
                    <a:pt x="58" y="105"/>
                  </a:lnTo>
                  <a:lnTo>
                    <a:pt x="60" y="105"/>
                  </a:lnTo>
                  <a:lnTo>
                    <a:pt x="60" y="103"/>
                  </a:lnTo>
                  <a:lnTo>
                    <a:pt x="64" y="101"/>
                  </a:lnTo>
                  <a:lnTo>
                    <a:pt x="66" y="101"/>
                  </a:lnTo>
                  <a:lnTo>
                    <a:pt x="66" y="101"/>
                  </a:lnTo>
                  <a:lnTo>
                    <a:pt x="67" y="101"/>
                  </a:lnTo>
                  <a:lnTo>
                    <a:pt x="67" y="101"/>
                  </a:lnTo>
                  <a:lnTo>
                    <a:pt x="69" y="99"/>
                  </a:lnTo>
                  <a:lnTo>
                    <a:pt x="71" y="98"/>
                  </a:lnTo>
                  <a:lnTo>
                    <a:pt x="71" y="98"/>
                  </a:lnTo>
                  <a:lnTo>
                    <a:pt x="73" y="98"/>
                  </a:lnTo>
                  <a:lnTo>
                    <a:pt x="75" y="98"/>
                  </a:lnTo>
                  <a:lnTo>
                    <a:pt x="76" y="98"/>
                  </a:lnTo>
                  <a:lnTo>
                    <a:pt x="76" y="96"/>
                  </a:lnTo>
                  <a:lnTo>
                    <a:pt x="76" y="96"/>
                  </a:lnTo>
                  <a:lnTo>
                    <a:pt x="78" y="96"/>
                  </a:lnTo>
                  <a:lnTo>
                    <a:pt x="78" y="96"/>
                  </a:lnTo>
                  <a:lnTo>
                    <a:pt x="82" y="92"/>
                  </a:lnTo>
                  <a:lnTo>
                    <a:pt x="84" y="88"/>
                  </a:lnTo>
                  <a:lnTo>
                    <a:pt x="89" y="83"/>
                  </a:lnTo>
                  <a:lnTo>
                    <a:pt x="91" y="81"/>
                  </a:lnTo>
                  <a:lnTo>
                    <a:pt x="91" y="76"/>
                  </a:lnTo>
                  <a:lnTo>
                    <a:pt x="93" y="74"/>
                  </a:lnTo>
                  <a:lnTo>
                    <a:pt x="94" y="72"/>
                  </a:lnTo>
                  <a:lnTo>
                    <a:pt x="105" y="72"/>
                  </a:lnTo>
                  <a:lnTo>
                    <a:pt x="107" y="72"/>
                  </a:lnTo>
                  <a:lnTo>
                    <a:pt x="109" y="72"/>
                  </a:lnTo>
                  <a:lnTo>
                    <a:pt x="109" y="72"/>
                  </a:lnTo>
                  <a:lnTo>
                    <a:pt x="111" y="74"/>
                  </a:lnTo>
                  <a:lnTo>
                    <a:pt x="111" y="74"/>
                  </a:lnTo>
                  <a:lnTo>
                    <a:pt x="114" y="74"/>
                  </a:lnTo>
                  <a:lnTo>
                    <a:pt x="116" y="74"/>
                  </a:lnTo>
                  <a:lnTo>
                    <a:pt x="116" y="74"/>
                  </a:lnTo>
                  <a:lnTo>
                    <a:pt x="116" y="72"/>
                  </a:lnTo>
                  <a:lnTo>
                    <a:pt x="118" y="70"/>
                  </a:lnTo>
                  <a:lnTo>
                    <a:pt x="118" y="70"/>
                  </a:lnTo>
                  <a:lnTo>
                    <a:pt x="118" y="70"/>
                  </a:lnTo>
                  <a:lnTo>
                    <a:pt x="120" y="69"/>
                  </a:lnTo>
                  <a:lnTo>
                    <a:pt x="120" y="69"/>
                  </a:lnTo>
                  <a:lnTo>
                    <a:pt x="123" y="69"/>
                  </a:lnTo>
                  <a:lnTo>
                    <a:pt x="123" y="69"/>
                  </a:lnTo>
                  <a:lnTo>
                    <a:pt x="123" y="67"/>
                  </a:lnTo>
                  <a:lnTo>
                    <a:pt x="127" y="67"/>
                  </a:lnTo>
                  <a:lnTo>
                    <a:pt x="127" y="67"/>
                  </a:lnTo>
                  <a:lnTo>
                    <a:pt x="127" y="67"/>
                  </a:lnTo>
                  <a:lnTo>
                    <a:pt x="129" y="67"/>
                  </a:lnTo>
                  <a:lnTo>
                    <a:pt x="131" y="67"/>
                  </a:lnTo>
                  <a:lnTo>
                    <a:pt x="131" y="67"/>
                  </a:lnTo>
                  <a:lnTo>
                    <a:pt x="131" y="67"/>
                  </a:lnTo>
                  <a:lnTo>
                    <a:pt x="131" y="67"/>
                  </a:lnTo>
                  <a:lnTo>
                    <a:pt x="132" y="67"/>
                  </a:lnTo>
                  <a:lnTo>
                    <a:pt x="134" y="69"/>
                  </a:lnTo>
                  <a:lnTo>
                    <a:pt x="138" y="69"/>
                  </a:lnTo>
                  <a:lnTo>
                    <a:pt x="140" y="70"/>
                  </a:lnTo>
                  <a:lnTo>
                    <a:pt x="141" y="70"/>
                  </a:lnTo>
                  <a:lnTo>
                    <a:pt x="143" y="72"/>
                  </a:lnTo>
                  <a:lnTo>
                    <a:pt x="145" y="72"/>
                  </a:lnTo>
                  <a:lnTo>
                    <a:pt x="145" y="72"/>
                  </a:lnTo>
                  <a:lnTo>
                    <a:pt x="147" y="72"/>
                  </a:lnTo>
                  <a:lnTo>
                    <a:pt x="147" y="70"/>
                  </a:lnTo>
                  <a:lnTo>
                    <a:pt x="147" y="70"/>
                  </a:lnTo>
                  <a:lnTo>
                    <a:pt x="145" y="69"/>
                  </a:lnTo>
                  <a:lnTo>
                    <a:pt x="145" y="67"/>
                  </a:lnTo>
                  <a:lnTo>
                    <a:pt x="145" y="67"/>
                  </a:lnTo>
                  <a:lnTo>
                    <a:pt x="145" y="67"/>
                  </a:lnTo>
                  <a:lnTo>
                    <a:pt x="147" y="69"/>
                  </a:lnTo>
                  <a:lnTo>
                    <a:pt x="147" y="69"/>
                  </a:lnTo>
                  <a:lnTo>
                    <a:pt x="147" y="70"/>
                  </a:lnTo>
                  <a:lnTo>
                    <a:pt x="147" y="70"/>
                  </a:lnTo>
                  <a:lnTo>
                    <a:pt x="147" y="70"/>
                  </a:lnTo>
                  <a:lnTo>
                    <a:pt x="149" y="72"/>
                  </a:lnTo>
                  <a:lnTo>
                    <a:pt x="149" y="74"/>
                  </a:lnTo>
                  <a:lnTo>
                    <a:pt x="149" y="74"/>
                  </a:lnTo>
                  <a:lnTo>
                    <a:pt x="156" y="74"/>
                  </a:lnTo>
                  <a:lnTo>
                    <a:pt x="156" y="74"/>
                  </a:lnTo>
                  <a:lnTo>
                    <a:pt x="158" y="74"/>
                  </a:lnTo>
                  <a:lnTo>
                    <a:pt x="158" y="74"/>
                  </a:lnTo>
                  <a:lnTo>
                    <a:pt x="158" y="74"/>
                  </a:lnTo>
                  <a:lnTo>
                    <a:pt x="159" y="74"/>
                  </a:lnTo>
                  <a:lnTo>
                    <a:pt x="159" y="74"/>
                  </a:lnTo>
                  <a:lnTo>
                    <a:pt x="159" y="74"/>
                  </a:lnTo>
                  <a:lnTo>
                    <a:pt x="159" y="74"/>
                  </a:lnTo>
                  <a:lnTo>
                    <a:pt x="161" y="74"/>
                  </a:lnTo>
                  <a:lnTo>
                    <a:pt x="161" y="74"/>
                  </a:lnTo>
                  <a:lnTo>
                    <a:pt x="163" y="74"/>
                  </a:lnTo>
                  <a:lnTo>
                    <a:pt x="163" y="72"/>
                  </a:lnTo>
                  <a:lnTo>
                    <a:pt x="165" y="72"/>
                  </a:lnTo>
                  <a:lnTo>
                    <a:pt x="165" y="72"/>
                  </a:lnTo>
                  <a:lnTo>
                    <a:pt x="165" y="72"/>
                  </a:lnTo>
                  <a:lnTo>
                    <a:pt x="165" y="72"/>
                  </a:lnTo>
                  <a:lnTo>
                    <a:pt x="165" y="72"/>
                  </a:lnTo>
                  <a:lnTo>
                    <a:pt x="167" y="72"/>
                  </a:lnTo>
                  <a:lnTo>
                    <a:pt x="167" y="72"/>
                  </a:lnTo>
                  <a:lnTo>
                    <a:pt x="167" y="72"/>
                  </a:lnTo>
                  <a:lnTo>
                    <a:pt x="168" y="72"/>
                  </a:lnTo>
                  <a:lnTo>
                    <a:pt x="168" y="72"/>
                  </a:lnTo>
                  <a:lnTo>
                    <a:pt x="167" y="70"/>
                  </a:lnTo>
                  <a:lnTo>
                    <a:pt x="167" y="70"/>
                  </a:lnTo>
                  <a:lnTo>
                    <a:pt x="167" y="70"/>
                  </a:lnTo>
                  <a:lnTo>
                    <a:pt x="167" y="70"/>
                  </a:lnTo>
                  <a:lnTo>
                    <a:pt x="168" y="70"/>
                  </a:lnTo>
                  <a:lnTo>
                    <a:pt x="168" y="69"/>
                  </a:lnTo>
                  <a:lnTo>
                    <a:pt x="168" y="69"/>
                  </a:lnTo>
                  <a:lnTo>
                    <a:pt x="170" y="69"/>
                  </a:lnTo>
                  <a:lnTo>
                    <a:pt x="170" y="69"/>
                  </a:lnTo>
                  <a:lnTo>
                    <a:pt x="170" y="67"/>
                  </a:lnTo>
                  <a:lnTo>
                    <a:pt x="170" y="65"/>
                  </a:lnTo>
                  <a:lnTo>
                    <a:pt x="170" y="65"/>
                  </a:lnTo>
                  <a:lnTo>
                    <a:pt x="172" y="65"/>
                  </a:lnTo>
                  <a:lnTo>
                    <a:pt x="172" y="65"/>
                  </a:lnTo>
                  <a:lnTo>
                    <a:pt x="172" y="63"/>
                  </a:lnTo>
                  <a:lnTo>
                    <a:pt x="172" y="63"/>
                  </a:lnTo>
                  <a:lnTo>
                    <a:pt x="170" y="63"/>
                  </a:lnTo>
                  <a:lnTo>
                    <a:pt x="170" y="63"/>
                  </a:lnTo>
                  <a:lnTo>
                    <a:pt x="170" y="63"/>
                  </a:lnTo>
                  <a:lnTo>
                    <a:pt x="170" y="61"/>
                  </a:lnTo>
                  <a:lnTo>
                    <a:pt x="170" y="61"/>
                  </a:lnTo>
                  <a:lnTo>
                    <a:pt x="170" y="61"/>
                  </a:lnTo>
                  <a:lnTo>
                    <a:pt x="172" y="61"/>
                  </a:lnTo>
                  <a:lnTo>
                    <a:pt x="172" y="60"/>
                  </a:lnTo>
                  <a:lnTo>
                    <a:pt x="172" y="58"/>
                  </a:lnTo>
                  <a:lnTo>
                    <a:pt x="174" y="56"/>
                  </a:lnTo>
                  <a:lnTo>
                    <a:pt x="172" y="56"/>
                  </a:lnTo>
                  <a:lnTo>
                    <a:pt x="172" y="56"/>
                  </a:lnTo>
                  <a:lnTo>
                    <a:pt x="170" y="56"/>
                  </a:lnTo>
                  <a:lnTo>
                    <a:pt x="170" y="56"/>
                  </a:lnTo>
                  <a:lnTo>
                    <a:pt x="170" y="56"/>
                  </a:lnTo>
                  <a:lnTo>
                    <a:pt x="168" y="56"/>
                  </a:lnTo>
                  <a:lnTo>
                    <a:pt x="168" y="56"/>
                  </a:lnTo>
                  <a:lnTo>
                    <a:pt x="168" y="56"/>
                  </a:lnTo>
                  <a:lnTo>
                    <a:pt x="168" y="56"/>
                  </a:lnTo>
                  <a:lnTo>
                    <a:pt x="168" y="56"/>
                  </a:lnTo>
                  <a:lnTo>
                    <a:pt x="163" y="54"/>
                  </a:lnTo>
                  <a:lnTo>
                    <a:pt x="149" y="47"/>
                  </a:lnTo>
                  <a:lnTo>
                    <a:pt x="138" y="43"/>
                  </a:lnTo>
                  <a:lnTo>
                    <a:pt x="129" y="38"/>
                  </a:lnTo>
                  <a:lnTo>
                    <a:pt x="127" y="36"/>
                  </a:lnTo>
                  <a:lnTo>
                    <a:pt x="125" y="34"/>
                  </a:lnTo>
                  <a:lnTo>
                    <a:pt x="125" y="32"/>
                  </a:lnTo>
                  <a:lnTo>
                    <a:pt x="123" y="32"/>
                  </a:lnTo>
                  <a:lnTo>
                    <a:pt x="123" y="31"/>
                  </a:lnTo>
                  <a:lnTo>
                    <a:pt x="121" y="29"/>
                  </a:lnTo>
                  <a:lnTo>
                    <a:pt x="121" y="29"/>
                  </a:lnTo>
                  <a:lnTo>
                    <a:pt x="121" y="29"/>
                  </a:lnTo>
                  <a:lnTo>
                    <a:pt x="121" y="29"/>
                  </a:lnTo>
                  <a:lnTo>
                    <a:pt x="121" y="29"/>
                  </a:lnTo>
                  <a:lnTo>
                    <a:pt x="121" y="27"/>
                  </a:lnTo>
                  <a:lnTo>
                    <a:pt x="121" y="27"/>
                  </a:lnTo>
                  <a:lnTo>
                    <a:pt x="121" y="27"/>
                  </a:lnTo>
                  <a:lnTo>
                    <a:pt x="121" y="27"/>
                  </a:lnTo>
                  <a:lnTo>
                    <a:pt x="121" y="27"/>
                  </a:lnTo>
                  <a:lnTo>
                    <a:pt x="121" y="25"/>
                  </a:lnTo>
                  <a:lnTo>
                    <a:pt x="120" y="25"/>
                  </a:lnTo>
                  <a:lnTo>
                    <a:pt x="120" y="23"/>
                  </a:lnTo>
                  <a:lnTo>
                    <a:pt x="120" y="22"/>
                  </a:lnTo>
                  <a:lnTo>
                    <a:pt x="118" y="20"/>
                  </a:lnTo>
                  <a:lnTo>
                    <a:pt x="118" y="18"/>
                  </a:lnTo>
                  <a:lnTo>
                    <a:pt x="116" y="18"/>
                  </a:lnTo>
                  <a:lnTo>
                    <a:pt x="116" y="16"/>
                  </a:lnTo>
                  <a:lnTo>
                    <a:pt x="116" y="14"/>
                  </a:lnTo>
                  <a:lnTo>
                    <a:pt x="116" y="13"/>
                  </a:lnTo>
                  <a:lnTo>
                    <a:pt x="118" y="13"/>
                  </a:lnTo>
                  <a:lnTo>
                    <a:pt x="118" y="13"/>
                  </a:lnTo>
                  <a:lnTo>
                    <a:pt x="120" y="13"/>
                  </a:lnTo>
                  <a:lnTo>
                    <a:pt x="120" y="13"/>
                  </a:lnTo>
                  <a:lnTo>
                    <a:pt x="120" y="13"/>
                  </a:lnTo>
                  <a:lnTo>
                    <a:pt x="120" y="13"/>
                  </a:lnTo>
                  <a:lnTo>
                    <a:pt x="120" y="13"/>
                  </a:lnTo>
                  <a:lnTo>
                    <a:pt x="120" y="13"/>
                  </a:lnTo>
                  <a:lnTo>
                    <a:pt x="120" y="11"/>
                  </a:lnTo>
                  <a:lnTo>
                    <a:pt x="120" y="11"/>
                  </a:lnTo>
                  <a:lnTo>
                    <a:pt x="118" y="7"/>
                  </a:lnTo>
                  <a:lnTo>
                    <a:pt x="116" y="7"/>
                  </a:lnTo>
                  <a:lnTo>
                    <a:pt x="116" y="7"/>
                  </a:lnTo>
                  <a:lnTo>
                    <a:pt x="114" y="7"/>
                  </a:lnTo>
                  <a:lnTo>
                    <a:pt x="112" y="7"/>
                  </a:lnTo>
                  <a:lnTo>
                    <a:pt x="112" y="7"/>
                  </a:lnTo>
                  <a:lnTo>
                    <a:pt x="111" y="5"/>
                  </a:lnTo>
                  <a:lnTo>
                    <a:pt x="111" y="5"/>
                  </a:lnTo>
                  <a:lnTo>
                    <a:pt x="109" y="5"/>
                  </a:lnTo>
                  <a:lnTo>
                    <a:pt x="109" y="5"/>
                  </a:lnTo>
                  <a:lnTo>
                    <a:pt x="109" y="5"/>
                  </a:lnTo>
                  <a:lnTo>
                    <a:pt x="109" y="5"/>
                  </a:lnTo>
                  <a:lnTo>
                    <a:pt x="109" y="5"/>
                  </a:lnTo>
                  <a:lnTo>
                    <a:pt x="109" y="7"/>
                  </a:lnTo>
                  <a:lnTo>
                    <a:pt x="109" y="7"/>
                  </a:lnTo>
                  <a:lnTo>
                    <a:pt x="109" y="9"/>
                  </a:lnTo>
                  <a:lnTo>
                    <a:pt x="109" y="9"/>
                  </a:lnTo>
                  <a:lnTo>
                    <a:pt x="109" y="9"/>
                  </a:lnTo>
                  <a:lnTo>
                    <a:pt x="109" y="9"/>
                  </a:lnTo>
                  <a:lnTo>
                    <a:pt x="107" y="9"/>
                  </a:lnTo>
                  <a:lnTo>
                    <a:pt x="107" y="9"/>
                  </a:lnTo>
                  <a:lnTo>
                    <a:pt x="103" y="7"/>
                  </a:lnTo>
                  <a:lnTo>
                    <a:pt x="102" y="7"/>
                  </a:lnTo>
                  <a:lnTo>
                    <a:pt x="98" y="9"/>
                  </a:lnTo>
                  <a:lnTo>
                    <a:pt x="98" y="9"/>
                  </a:lnTo>
                  <a:lnTo>
                    <a:pt x="98" y="9"/>
                  </a:lnTo>
                  <a:lnTo>
                    <a:pt x="98" y="9"/>
                  </a:lnTo>
                  <a:lnTo>
                    <a:pt x="98" y="9"/>
                  </a:lnTo>
                  <a:lnTo>
                    <a:pt x="96" y="11"/>
                  </a:lnTo>
                  <a:lnTo>
                    <a:pt x="96" y="11"/>
                  </a:lnTo>
                  <a:lnTo>
                    <a:pt x="96" y="11"/>
                  </a:lnTo>
                  <a:lnTo>
                    <a:pt x="96" y="11"/>
                  </a:lnTo>
                  <a:lnTo>
                    <a:pt x="96" y="11"/>
                  </a:lnTo>
                  <a:lnTo>
                    <a:pt x="96" y="11"/>
                  </a:lnTo>
                  <a:lnTo>
                    <a:pt x="96" y="11"/>
                  </a:lnTo>
                  <a:lnTo>
                    <a:pt x="96" y="11"/>
                  </a:lnTo>
                  <a:lnTo>
                    <a:pt x="96" y="11"/>
                  </a:lnTo>
                  <a:lnTo>
                    <a:pt x="96" y="13"/>
                  </a:lnTo>
                  <a:lnTo>
                    <a:pt x="96" y="13"/>
                  </a:lnTo>
                  <a:lnTo>
                    <a:pt x="94" y="13"/>
                  </a:lnTo>
                  <a:lnTo>
                    <a:pt x="94" y="13"/>
                  </a:lnTo>
                  <a:lnTo>
                    <a:pt x="93" y="11"/>
                  </a:lnTo>
                  <a:lnTo>
                    <a:pt x="93" y="9"/>
                  </a:lnTo>
                  <a:lnTo>
                    <a:pt x="89" y="7"/>
                  </a:lnTo>
                  <a:lnTo>
                    <a:pt x="87" y="7"/>
                  </a:lnTo>
                  <a:lnTo>
                    <a:pt x="87" y="5"/>
                  </a:lnTo>
                  <a:lnTo>
                    <a:pt x="85" y="2"/>
                  </a:lnTo>
                  <a:lnTo>
                    <a:pt x="84" y="0"/>
                  </a:lnTo>
                  <a:lnTo>
                    <a:pt x="82" y="0"/>
                  </a:lnTo>
                  <a:lnTo>
                    <a:pt x="80" y="0"/>
                  </a:lnTo>
                  <a:lnTo>
                    <a:pt x="78" y="0"/>
                  </a:lnTo>
                  <a:lnTo>
                    <a:pt x="78" y="0"/>
                  </a:lnTo>
                  <a:lnTo>
                    <a:pt x="76" y="2"/>
                  </a:lnTo>
                  <a:lnTo>
                    <a:pt x="76" y="2"/>
                  </a:lnTo>
                  <a:lnTo>
                    <a:pt x="76" y="2"/>
                  </a:lnTo>
                  <a:lnTo>
                    <a:pt x="76" y="2"/>
                  </a:lnTo>
                  <a:lnTo>
                    <a:pt x="75" y="2"/>
                  </a:lnTo>
                  <a:lnTo>
                    <a:pt x="75" y="2"/>
                  </a:lnTo>
                  <a:lnTo>
                    <a:pt x="75" y="2"/>
                  </a:lnTo>
                  <a:lnTo>
                    <a:pt x="73" y="2"/>
                  </a:lnTo>
                  <a:lnTo>
                    <a:pt x="73" y="0"/>
                  </a:lnTo>
                  <a:lnTo>
                    <a:pt x="71" y="0"/>
                  </a:lnTo>
                  <a:lnTo>
                    <a:pt x="71" y="0"/>
                  </a:lnTo>
                  <a:lnTo>
                    <a:pt x="71" y="0"/>
                  </a:lnTo>
                  <a:lnTo>
                    <a:pt x="69" y="0"/>
                  </a:lnTo>
                  <a:lnTo>
                    <a:pt x="67" y="4"/>
                  </a:lnTo>
                  <a:lnTo>
                    <a:pt x="67" y="4"/>
                  </a:lnTo>
                  <a:lnTo>
                    <a:pt x="66" y="4"/>
                  </a:lnTo>
                  <a:lnTo>
                    <a:pt x="66" y="5"/>
                  </a:lnTo>
                  <a:lnTo>
                    <a:pt x="66" y="5"/>
                  </a:lnTo>
                  <a:lnTo>
                    <a:pt x="66" y="5"/>
                  </a:lnTo>
                  <a:lnTo>
                    <a:pt x="64" y="5"/>
                  </a:lnTo>
                  <a:lnTo>
                    <a:pt x="64" y="5"/>
                  </a:lnTo>
                  <a:lnTo>
                    <a:pt x="64" y="5"/>
                  </a:lnTo>
                  <a:lnTo>
                    <a:pt x="62" y="7"/>
                  </a:lnTo>
                  <a:lnTo>
                    <a:pt x="62" y="7"/>
                  </a:lnTo>
                  <a:lnTo>
                    <a:pt x="62" y="7"/>
                  </a:lnTo>
                  <a:lnTo>
                    <a:pt x="60" y="7"/>
                  </a:lnTo>
                  <a:lnTo>
                    <a:pt x="60" y="7"/>
                  </a:lnTo>
                  <a:lnTo>
                    <a:pt x="60" y="7"/>
                  </a:lnTo>
                  <a:lnTo>
                    <a:pt x="60" y="7"/>
                  </a:lnTo>
                  <a:lnTo>
                    <a:pt x="58" y="7"/>
                  </a:lnTo>
                  <a:lnTo>
                    <a:pt x="58" y="7"/>
                  </a:lnTo>
                  <a:lnTo>
                    <a:pt x="56" y="7"/>
                  </a:lnTo>
                  <a:lnTo>
                    <a:pt x="56" y="7"/>
                  </a:lnTo>
                  <a:lnTo>
                    <a:pt x="56" y="7"/>
                  </a:lnTo>
                  <a:lnTo>
                    <a:pt x="55" y="9"/>
                  </a:lnTo>
                  <a:lnTo>
                    <a:pt x="55" y="9"/>
                  </a:lnTo>
                  <a:lnTo>
                    <a:pt x="53" y="9"/>
                  </a:lnTo>
                  <a:lnTo>
                    <a:pt x="49" y="7"/>
                  </a:lnTo>
                  <a:lnTo>
                    <a:pt x="47" y="7"/>
                  </a:lnTo>
                  <a:lnTo>
                    <a:pt x="47" y="9"/>
                  </a:lnTo>
                  <a:lnTo>
                    <a:pt x="46" y="11"/>
                  </a:lnTo>
                  <a:lnTo>
                    <a:pt x="46" y="11"/>
                  </a:lnTo>
                  <a:lnTo>
                    <a:pt x="46" y="11"/>
                  </a:lnTo>
                  <a:lnTo>
                    <a:pt x="46" y="11"/>
                  </a:lnTo>
                  <a:lnTo>
                    <a:pt x="46" y="11"/>
                  </a:lnTo>
                  <a:lnTo>
                    <a:pt x="46" y="13"/>
                  </a:lnTo>
                  <a:lnTo>
                    <a:pt x="46" y="13"/>
                  </a:lnTo>
                  <a:lnTo>
                    <a:pt x="46" y="13"/>
                  </a:lnTo>
                  <a:lnTo>
                    <a:pt x="46" y="13"/>
                  </a:lnTo>
                  <a:lnTo>
                    <a:pt x="46" y="13"/>
                  </a:lnTo>
                  <a:lnTo>
                    <a:pt x="46" y="14"/>
                  </a:lnTo>
                  <a:lnTo>
                    <a:pt x="46" y="14"/>
                  </a:lnTo>
                  <a:lnTo>
                    <a:pt x="46" y="16"/>
                  </a:lnTo>
                  <a:lnTo>
                    <a:pt x="46" y="16"/>
                  </a:lnTo>
                  <a:lnTo>
                    <a:pt x="44" y="18"/>
                  </a:lnTo>
                  <a:lnTo>
                    <a:pt x="42" y="18"/>
                  </a:lnTo>
                  <a:lnTo>
                    <a:pt x="37" y="18"/>
                  </a:lnTo>
                  <a:lnTo>
                    <a:pt x="35" y="20"/>
                  </a:lnTo>
                  <a:lnTo>
                    <a:pt x="33" y="22"/>
                  </a:lnTo>
                  <a:lnTo>
                    <a:pt x="33" y="23"/>
                  </a:lnTo>
                  <a:lnTo>
                    <a:pt x="35" y="23"/>
                  </a:lnTo>
                  <a:lnTo>
                    <a:pt x="35" y="25"/>
                  </a:lnTo>
                  <a:lnTo>
                    <a:pt x="37" y="25"/>
                  </a:lnTo>
                  <a:lnTo>
                    <a:pt x="37" y="25"/>
                  </a:lnTo>
                  <a:lnTo>
                    <a:pt x="38" y="27"/>
                  </a:lnTo>
                  <a:lnTo>
                    <a:pt x="40" y="27"/>
                  </a:lnTo>
                  <a:lnTo>
                    <a:pt x="40" y="27"/>
                  </a:lnTo>
                  <a:lnTo>
                    <a:pt x="42" y="27"/>
                  </a:lnTo>
                  <a:lnTo>
                    <a:pt x="42" y="29"/>
                  </a:lnTo>
                  <a:lnTo>
                    <a:pt x="40" y="29"/>
                  </a:lnTo>
                  <a:lnTo>
                    <a:pt x="44" y="31"/>
                  </a:lnTo>
                  <a:lnTo>
                    <a:pt x="46" y="32"/>
                  </a:lnTo>
                  <a:lnTo>
                    <a:pt x="47" y="32"/>
                  </a:lnTo>
                  <a:lnTo>
                    <a:pt x="47" y="32"/>
                  </a:lnTo>
                  <a:lnTo>
                    <a:pt x="47" y="32"/>
                  </a:lnTo>
                  <a:lnTo>
                    <a:pt x="47" y="32"/>
                  </a:lnTo>
                  <a:lnTo>
                    <a:pt x="47" y="32"/>
                  </a:lnTo>
                  <a:lnTo>
                    <a:pt x="47" y="34"/>
                  </a:lnTo>
                  <a:lnTo>
                    <a:pt x="47" y="34"/>
                  </a:lnTo>
                  <a:lnTo>
                    <a:pt x="47" y="36"/>
                  </a:lnTo>
                  <a:lnTo>
                    <a:pt x="47" y="36"/>
                  </a:lnTo>
                  <a:lnTo>
                    <a:pt x="47" y="38"/>
                  </a:lnTo>
                  <a:lnTo>
                    <a:pt x="49" y="38"/>
                  </a:lnTo>
                  <a:lnTo>
                    <a:pt x="49" y="42"/>
                  </a:lnTo>
                  <a:lnTo>
                    <a:pt x="49" y="45"/>
                  </a:lnTo>
                  <a:lnTo>
                    <a:pt x="49" y="45"/>
                  </a:lnTo>
                  <a:lnTo>
                    <a:pt x="49" y="47"/>
                  </a:lnTo>
                  <a:lnTo>
                    <a:pt x="49" y="49"/>
                  </a:lnTo>
                  <a:lnTo>
                    <a:pt x="49" y="51"/>
                  </a:lnTo>
                  <a:lnTo>
                    <a:pt x="47" y="51"/>
                  </a:lnTo>
                  <a:lnTo>
                    <a:pt x="47" y="51"/>
                  </a:lnTo>
                  <a:lnTo>
                    <a:pt x="46" y="51"/>
                  </a:lnTo>
                  <a:lnTo>
                    <a:pt x="46" y="51"/>
                  </a:lnTo>
                  <a:lnTo>
                    <a:pt x="46" y="49"/>
                  </a:lnTo>
                  <a:lnTo>
                    <a:pt x="42" y="52"/>
                  </a:lnTo>
                  <a:lnTo>
                    <a:pt x="42" y="52"/>
                  </a:lnTo>
                  <a:lnTo>
                    <a:pt x="42" y="52"/>
                  </a:lnTo>
                  <a:lnTo>
                    <a:pt x="42" y="52"/>
                  </a:lnTo>
                  <a:lnTo>
                    <a:pt x="40" y="52"/>
                  </a:lnTo>
                  <a:lnTo>
                    <a:pt x="40" y="54"/>
                  </a:lnTo>
                  <a:lnTo>
                    <a:pt x="38" y="54"/>
                  </a:lnTo>
                  <a:lnTo>
                    <a:pt x="38" y="56"/>
                  </a:lnTo>
                  <a:lnTo>
                    <a:pt x="35" y="56"/>
                  </a:lnTo>
                  <a:lnTo>
                    <a:pt x="33" y="56"/>
                  </a:lnTo>
                  <a:lnTo>
                    <a:pt x="35" y="58"/>
                  </a:lnTo>
                  <a:lnTo>
                    <a:pt x="35" y="58"/>
                  </a:lnTo>
                  <a:lnTo>
                    <a:pt x="33" y="60"/>
                  </a:lnTo>
                  <a:lnTo>
                    <a:pt x="35" y="61"/>
                  </a:lnTo>
                  <a:lnTo>
                    <a:pt x="35" y="61"/>
                  </a:lnTo>
                  <a:lnTo>
                    <a:pt x="33" y="63"/>
                  </a:lnTo>
                  <a:lnTo>
                    <a:pt x="33" y="65"/>
                  </a:lnTo>
                  <a:lnTo>
                    <a:pt x="35" y="65"/>
                  </a:lnTo>
                  <a:lnTo>
                    <a:pt x="35" y="65"/>
                  </a:lnTo>
                  <a:lnTo>
                    <a:pt x="35" y="67"/>
                  </a:lnTo>
                  <a:lnTo>
                    <a:pt x="35" y="67"/>
                  </a:lnTo>
                  <a:lnTo>
                    <a:pt x="35" y="69"/>
                  </a:lnTo>
                  <a:lnTo>
                    <a:pt x="35" y="70"/>
                  </a:lnTo>
                  <a:lnTo>
                    <a:pt x="37" y="70"/>
                  </a:lnTo>
                  <a:lnTo>
                    <a:pt x="37" y="70"/>
                  </a:lnTo>
                  <a:lnTo>
                    <a:pt x="37" y="72"/>
                  </a:lnTo>
                  <a:lnTo>
                    <a:pt x="37" y="72"/>
                  </a:lnTo>
                  <a:lnTo>
                    <a:pt x="35" y="72"/>
                  </a:lnTo>
                  <a:lnTo>
                    <a:pt x="35" y="72"/>
                  </a:lnTo>
                  <a:lnTo>
                    <a:pt x="35" y="72"/>
                  </a:lnTo>
                  <a:lnTo>
                    <a:pt x="35" y="74"/>
                  </a:lnTo>
                  <a:lnTo>
                    <a:pt x="35" y="74"/>
                  </a:lnTo>
                  <a:lnTo>
                    <a:pt x="35" y="74"/>
                  </a:lnTo>
                  <a:lnTo>
                    <a:pt x="37" y="74"/>
                  </a:lnTo>
                  <a:lnTo>
                    <a:pt x="35" y="76"/>
                  </a:lnTo>
                  <a:lnTo>
                    <a:pt x="35" y="76"/>
                  </a:lnTo>
                  <a:lnTo>
                    <a:pt x="33" y="76"/>
                  </a:lnTo>
                  <a:lnTo>
                    <a:pt x="33" y="78"/>
                  </a:lnTo>
                  <a:lnTo>
                    <a:pt x="33" y="78"/>
                  </a:lnTo>
                  <a:lnTo>
                    <a:pt x="33" y="78"/>
                  </a:lnTo>
                  <a:lnTo>
                    <a:pt x="33" y="78"/>
                  </a:lnTo>
                  <a:lnTo>
                    <a:pt x="33" y="79"/>
                  </a:lnTo>
                  <a:lnTo>
                    <a:pt x="31" y="78"/>
                  </a:lnTo>
                  <a:lnTo>
                    <a:pt x="31" y="78"/>
                  </a:lnTo>
                  <a:lnTo>
                    <a:pt x="31" y="78"/>
                  </a:lnTo>
                  <a:lnTo>
                    <a:pt x="31" y="78"/>
                  </a:lnTo>
                  <a:lnTo>
                    <a:pt x="31" y="78"/>
                  </a:lnTo>
                  <a:lnTo>
                    <a:pt x="31" y="79"/>
                  </a:lnTo>
                  <a:lnTo>
                    <a:pt x="29" y="79"/>
                  </a:lnTo>
                  <a:lnTo>
                    <a:pt x="29" y="79"/>
                  </a:lnTo>
                  <a:lnTo>
                    <a:pt x="29" y="79"/>
                  </a:lnTo>
                  <a:lnTo>
                    <a:pt x="29" y="79"/>
                  </a:lnTo>
                  <a:lnTo>
                    <a:pt x="29" y="79"/>
                  </a:lnTo>
                  <a:lnTo>
                    <a:pt x="29" y="79"/>
                  </a:lnTo>
                  <a:lnTo>
                    <a:pt x="29" y="79"/>
                  </a:lnTo>
                  <a:lnTo>
                    <a:pt x="29" y="79"/>
                  </a:lnTo>
                  <a:lnTo>
                    <a:pt x="28" y="79"/>
                  </a:lnTo>
                  <a:lnTo>
                    <a:pt x="28" y="81"/>
                  </a:lnTo>
                  <a:lnTo>
                    <a:pt x="28" y="81"/>
                  </a:lnTo>
                  <a:lnTo>
                    <a:pt x="29" y="81"/>
                  </a:lnTo>
                  <a:lnTo>
                    <a:pt x="29" y="81"/>
                  </a:lnTo>
                  <a:lnTo>
                    <a:pt x="28" y="81"/>
                  </a:lnTo>
                  <a:lnTo>
                    <a:pt x="28" y="81"/>
                  </a:lnTo>
                  <a:lnTo>
                    <a:pt x="28" y="81"/>
                  </a:lnTo>
                  <a:lnTo>
                    <a:pt x="28" y="83"/>
                  </a:lnTo>
                  <a:lnTo>
                    <a:pt x="26" y="85"/>
                  </a:lnTo>
                  <a:lnTo>
                    <a:pt x="26" y="87"/>
                  </a:lnTo>
                  <a:lnTo>
                    <a:pt x="24" y="88"/>
                  </a:lnTo>
                  <a:lnTo>
                    <a:pt x="24" y="88"/>
                  </a:lnTo>
                  <a:lnTo>
                    <a:pt x="22" y="90"/>
                  </a:lnTo>
                  <a:lnTo>
                    <a:pt x="20" y="90"/>
                  </a:lnTo>
                  <a:lnTo>
                    <a:pt x="20" y="90"/>
                  </a:lnTo>
                  <a:lnTo>
                    <a:pt x="19" y="90"/>
                  </a:lnTo>
                  <a:lnTo>
                    <a:pt x="20" y="90"/>
                  </a:lnTo>
                  <a:lnTo>
                    <a:pt x="20" y="92"/>
                  </a:lnTo>
                  <a:close/>
                  <a:moveTo>
                    <a:pt x="956" y="307"/>
                  </a:moveTo>
                  <a:lnTo>
                    <a:pt x="954" y="307"/>
                  </a:lnTo>
                  <a:lnTo>
                    <a:pt x="954" y="305"/>
                  </a:lnTo>
                  <a:lnTo>
                    <a:pt x="954" y="305"/>
                  </a:lnTo>
                  <a:lnTo>
                    <a:pt x="952" y="305"/>
                  </a:lnTo>
                  <a:lnTo>
                    <a:pt x="952" y="305"/>
                  </a:lnTo>
                  <a:lnTo>
                    <a:pt x="950" y="303"/>
                  </a:lnTo>
                  <a:lnTo>
                    <a:pt x="950" y="303"/>
                  </a:lnTo>
                  <a:lnTo>
                    <a:pt x="949" y="303"/>
                  </a:lnTo>
                  <a:lnTo>
                    <a:pt x="947" y="302"/>
                  </a:lnTo>
                  <a:lnTo>
                    <a:pt x="947" y="302"/>
                  </a:lnTo>
                  <a:lnTo>
                    <a:pt x="949" y="300"/>
                  </a:lnTo>
                  <a:lnTo>
                    <a:pt x="947" y="298"/>
                  </a:lnTo>
                  <a:lnTo>
                    <a:pt x="947" y="298"/>
                  </a:lnTo>
                  <a:lnTo>
                    <a:pt x="947" y="296"/>
                  </a:lnTo>
                  <a:lnTo>
                    <a:pt x="947" y="296"/>
                  </a:lnTo>
                  <a:lnTo>
                    <a:pt x="949" y="294"/>
                  </a:lnTo>
                  <a:lnTo>
                    <a:pt x="949" y="293"/>
                  </a:lnTo>
                  <a:lnTo>
                    <a:pt x="949" y="291"/>
                  </a:lnTo>
                  <a:lnTo>
                    <a:pt x="947" y="291"/>
                  </a:lnTo>
                  <a:lnTo>
                    <a:pt x="947" y="289"/>
                  </a:lnTo>
                  <a:lnTo>
                    <a:pt x="947" y="287"/>
                  </a:lnTo>
                  <a:lnTo>
                    <a:pt x="947" y="287"/>
                  </a:lnTo>
                  <a:lnTo>
                    <a:pt x="949" y="285"/>
                  </a:lnTo>
                  <a:lnTo>
                    <a:pt x="949" y="285"/>
                  </a:lnTo>
                  <a:lnTo>
                    <a:pt x="949" y="284"/>
                  </a:lnTo>
                  <a:lnTo>
                    <a:pt x="947" y="282"/>
                  </a:lnTo>
                  <a:lnTo>
                    <a:pt x="945" y="282"/>
                  </a:lnTo>
                  <a:lnTo>
                    <a:pt x="945" y="280"/>
                  </a:lnTo>
                  <a:lnTo>
                    <a:pt x="943" y="280"/>
                  </a:lnTo>
                  <a:lnTo>
                    <a:pt x="941" y="280"/>
                  </a:lnTo>
                  <a:lnTo>
                    <a:pt x="941" y="282"/>
                  </a:lnTo>
                  <a:lnTo>
                    <a:pt x="941" y="282"/>
                  </a:lnTo>
                  <a:lnTo>
                    <a:pt x="940" y="280"/>
                  </a:lnTo>
                  <a:lnTo>
                    <a:pt x="940" y="280"/>
                  </a:lnTo>
                  <a:lnTo>
                    <a:pt x="941" y="278"/>
                  </a:lnTo>
                  <a:lnTo>
                    <a:pt x="941" y="278"/>
                  </a:lnTo>
                  <a:lnTo>
                    <a:pt x="940" y="278"/>
                  </a:lnTo>
                  <a:lnTo>
                    <a:pt x="940" y="278"/>
                  </a:lnTo>
                  <a:lnTo>
                    <a:pt x="940" y="278"/>
                  </a:lnTo>
                  <a:lnTo>
                    <a:pt x="940" y="278"/>
                  </a:lnTo>
                  <a:lnTo>
                    <a:pt x="938" y="278"/>
                  </a:lnTo>
                  <a:lnTo>
                    <a:pt x="938" y="276"/>
                  </a:lnTo>
                  <a:lnTo>
                    <a:pt x="938" y="276"/>
                  </a:lnTo>
                  <a:lnTo>
                    <a:pt x="938" y="276"/>
                  </a:lnTo>
                  <a:lnTo>
                    <a:pt x="938" y="275"/>
                  </a:lnTo>
                  <a:lnTo>
                    <a:pt x="936" y="275"/>
                  </a:lnTo>
                  <a:lnTo>
                    <a:pt x="934" y="275"/>
                  </a:lnTo>
                  <a:lnTo>
                    <a:pt x="932" y="275"/>
                  </a:lnTo>
                  <a:lnTo>
                    <a:pt x="931" y="275"/>
                  </a:lnTo>
                  <a:lnTo>
                    <a:pt x="929" y="273"/>
                  </a:lnTo>
                  <a:lnTo>
                    <a:pt x="929" y="273"/>
                  </a:lnTo>
                  <a:lnTo>
                    <a:pt x="929" y="273"/>
                  </a:lnTo>
                  <a:lnTo>
                    <a:pt x="931" y="271"/>
                  </a:lnTo>
                  <a:lnTo>
                    <a:pt x="931" y="271"/>
                  </a:lnTo>
                  <a:lnTo>
                    <a:pt x="931" y="269"/>
                  </a:lnTo>
                  <a:lnTo>
                    <a:pt x="931" y="269"/>
                  </a:lnTo>
                  <a:lnTo>
                    <a:pt x="931" y="269"/>
                  </a:lnTo>
                  <a:lnTo>
                    <a:pt x="931" y="267"/>
                  </a:lnTo>
                  <a:lnTo>
                    <a:pt x="931" y="267"/>
                  </a:lnTo>
                  <a:lnTo>
                    <a:pt x="931" y="267"/>
                  </a:lnTo>
                  <a:lnTo>
                    <a:pt x="931" y="267"/>
                  </a:lnTo>
                  <a:lnTo>
                    <a:pt x="931" y="267"/>
                  </a:lnTo>
                  <a:lnTo>
                    <a:pt x="931" y="265"/>
                  </a:lnTo>
                  <a:lnTo>
                    <a:pt x="932" y="264"/>
                  </a:lnTo>
                  <a:lnTo>
                    <a:pt x="932" y="264"/>
                  </a:lnTo>
                  <a:lnTo>
                    <a:pt x="932" y="262"/>
                  </a:lnTo>
                  <a:lnTo>
                    <a:pt x="934" y="262"/>
                  </a:lnTo>
                  <a:lnTo>
                    <a:pt x="934" y="260"/>
                  </a:lnTo>
                  <a:lnTo>
                    <a:pt x="936" y="260"/>
                  </a:lnTo>
                  <a:lnTo>
                    <a:pt x="936" y="260"/>
                  </a:lnTo>
                  <a:lnTo>
                    <a:pt x="936" y="258"/>
                  </a:lnTo>
                  <a:lnTo>
                    <a:pt x="936" y="258"/>
                  </a:lnTo>
                  <a:lnTo>
                    <a:pt x="936" y="258"/>
                  </a:lnTo>
                  <a:lnTo>
                    <a:pt x="936" y="258"/>
                  </a:lnTo>
                  <a:lnTo>
                    <a:pt x="938" y="256"/>
                  </a:lnTo>
                  <a:lnTo>
                    <a:pt x="938" y="256"/>
                  </a:lnTo>
                  <a:lnTo>
                    <a:pt x="938" y="255"/>
                  </a:lnTo>
                  <a:lnTo>
                    <a:pt x="938" y="253"/>
                  </a:lnTo>
                  <a:lnTo>
                    <a:pt x="938" y="251"/>
                  </a:lnTo>
                  <a:lnTo>
                    <a:pt x="940" y="249"/>
                  </a:lnTo>
                  <a:lnTo>
                    <a:pt x="941" y="247"/>
                  </a:lnTo>
                  <a:lnTo>
                    <a:pt x="941" y="246"/>
                  </a:lnTo>
                  <a:lnTo>
                    <a:pt x="941" y="246"/>
                  </a:lnTo>
                  <a:lnTo>
                    <a:pt x="941" y="244"/>
                  </a:lnTo>
                  <a:lnTo>
                    <a:pt x="941" y="244"/>
                  </a:lnTo>
                  <a:lnTo>
                    <a:pt x="940" y="242"/>
                  </a:lnTo>
                  <a:lnTo>
                    <a:pt x="940" y="242"/>
                  </a:lnTo>
                  <a:lnTo>
                    <a:pt x="938" y="242"/>
                  </a:lnTo>
                  <a:lnTo>
                    <a:pt x="938" y="244"/>
                  </a:lnTo>
                  <a:lnTo>
                    <a:pt x="934" y="242"/>
                  </a:lnTo>
                  <a:lnTo>
                    <a:pt x="934" y="242"/>
                  </a:lnTo>
                  <a:lnTo>
                    <a:pt x="934" y="242"/>
                  </a:lnTo>
                  <a:lnTo>
                    <a:pt x="932" y="242"/>
                  </a:lnTo>
                  <a:lnTo>
                    <a:pt x="934" y="240"/>
                  </a:lnTo>
                  <a:lnTo>
                    <a:pt x="934" y="240"/>
                  </a:lnTo>
                  <a:lnTo>
                    <a:pt x="932" y="238"/>
                  </a:lnTo>
                  <a:lnTo>
                    <a:pt x="932" y="237"/>
                  </a:lnTo>
                  <a:lnTo>
                    <a:pt x="934" y="235"/>
                  </a:lnTo>
                  <a:lnTo>
                    <a:pt x="934" y="233"/>
                  </a:lnTo>
                  <a:lnTo>
                    <a:pt x="934" y="231"/>
                  </a:lnTo>
                  <a:lnTo>
                    <a:pt x="934" y="228"/>
                  </a:lnTo>
                  <a:lnTo>
                    <a:pt x="934" y="228"/>
                  </a:lnTo>
                  <a:lnTo>
                    <a:pt x="934" y="226"/>
                  </a:lnTo>
                  <a:lnTo>
                    <a:pt x="932" y="226"/>
                  </a:lnTo>
                  <a:lnTo>
                    <a:pt x="932" y="226"/>
                  </a:lnTo>
                  <a:lnTo>
                    <a:pt x="932" y="224"/>
                  </a:lnTo>
                  <a:lnTo>
                    <a:pt x="931" y="224"/>
                  </a:lnTo>
                  <a:lnTo>
                    <a:pt x="931" y="224"/>
                  </a:lnTo>
                  <a:lnTo>
                    <a:pt x="932" y="224"/>
                  </a:lnTo>
                  <a:lnTo>
                    <a:pt x="932" y="224"/>
                  </a:lnTo>
                  <a:lnTo>
                    <a:pt x="932" y="222"/>
                  </a:lnTo>
                  <a:lnTo>
                    <a:pt x="931" y="220"/>
                  </a:lnTo>
                  <a:lnTo>
                    <a:pt x="931" y="220"/>
                  </a:lnTo>
                  <a:lnTo>
                    <a:pt x="932" y="219"/>
                  </a:lnTo>
                  <a:lnTo>
                    <a:pt x="932" y="215"/>
                  </a:lnTo>
                  <a:lnTo>
                    <a:pt x="932" y="213"/>
                  </a:lnTo>
                  <a:lnTo>
                    <a:pt x="931" y="211"/>
                  </a:lnTo>
                  <a:lnTo>
                    <a:pt x="929" y="211"/>
                  </a:lnTo>
                  <a:lnTo>
                    <a:pt x="929" y="209"/>
                  </a:lnTo>
                  <a:lnTo>
                    <a:pt x="929" y="208"/>
                  </a:lnTo>
                  <a:lnTo>
                    <a:pt x="927" y="208"/>
                  </a:lnTo>
                  <a:lnTo>
                    <a:pt x="927" y="208"/>
                  </a:lnTo>
                  <a:lnTo>
                    <a:pt x="927" y="206"/>
                  </a:lnTo>
                  <a:lnTo>
                    <a:pt x="927" y="206"/>
                  </a:lnTo>
                  <a:lnTo>
                    <a:pt x="927" y="206"/>
                  </a:lnTo>
                  <a:lnTo>
                    <a:pt x="927" y="206"/>
                  </a:lnTo>
                  <a:lnTo>
                    <a:pt x="927" y="204"/>
                  </a:lnTo>
                  <a:lnTo>
                    <a:pt x="927" y="204"/>
                  </a:lnTo>
                  <a:lnTo>
                    <a:pt x="927" y="204"/>
                  </a:lnTo>
                  <a:lnTo>
                    <a:pt x="925" y="202"/>
                  </a:lnTo>
                  <a:lnTo>
                    <a:pt x="925" y="202"/>
                  </a:lnTo>
                  <a:lnTo>
                    <a:pt x="927" y="202"/>
                  </a:lnTo>
                  <a:lnTo>
                    <a:pt x="927" y="200"/>
                  </a:lnTo>
                  <a:lnTo>
                    <a:pt x="927" y="200"/>
                  </a:lnTo>
                  <a:lnTo>
                    <a:pt x="927" y="199"/>
                  </a:lnTo>
                  <a:lnTo>
                    <a:pt x="927" y="197"/>
                  </a:lnTo>
                  <a:lnTo>
                    <a:pt x="929" y="195"/>
                  </a:lnTo>
                  <a:lnTo>
                    <a:pt x="929" y="193"/>
                  </a:lnTo>
                  <a:lnTo>
                    <a:pt x="927" y="191"/>
                  </a:lnTo>
                  <a:lnTo>
                    <a:pt x="923" y="191"/>
                  </a:lnTo>
                  <a:lnTo>
                    <a:pt x="923" y="190"/>
                  </a:lnTo>
                  <a:lnTo>
                    <a:pt x="923" y="190"/>
                  </a:lnTo>
                  <a:lnTo>
                    <a:pt x="923" y="188"/>
                  </a:lnTo>
                  <a:lnTo>
                    <a:pt x="923" y="188"/>
                  </a:lnTo>
                  <a:lnTo>
                    <a:pt x="921" y="186"/>
                  </a:lnTo>
                  <a:lnTo>
                    <a:pt x="921" y="186"/>
                  </a:lnTo>
                  <a:lnTo>
                    <a:pt x="921" y="184"/>
                  </a:lnTo>
                  <a:lnTo>
                    <a:pt x="921" y="184"/>
                  </a:lnTo>
                  <a:lnTo>
                    <a:pt x="921" y="184"/>
                  </a:lnTo>
                  <a:lnTo>
                    <a:pt x="921" y="182"/>
                  </a:lnTo>
                  <a:lnTo>
                    <a:pt x="921" y="181"/>
                  </a:lnTo>
                  <a:lnTo>
                    <a:pt x="921" y="181"/>
                  </a:lnTo>
                  <a:lnTo>
                    <a:pt x="921" y="181"/>
                  </a:lnTo>
                  <a:lnTo>
                    <a:pt x="920" y="179"/>
                  </a:lnTo>
                  <a:lnTo>
                    <a:pt x="920" y="179"/>
                  </a:lnTo>
                  <a:lnTo>
                    <a:pt x="920" y="177"/>
                  </a:lnTo>
                  <a:lnTo>
                    <a:pt x="921" y="177"/>
                  </a:lnTo>
                  <a:lnTo>
                    <a:pt x="921" y="177"/>
                  </a:lnTo>
                  <a:lnTo>
                    <a:pt x="923" y="177"/>
                  </a:lnTo>
                  <a:lnTo>
                    <a:pt x="923" y="177"/>
                  </a:lnTo>
                  <a:lnTo>
                    <a:pt x="925" y="177"/>
                  </a:lnTo>
                  <a:lnTo>
                    <a:pt x="927" y="177"/>
                  </a:lnTo>
                  <a:lnTo>
                    <a:pt x="929" y="177"/>
                  </a:lnTo>
                  <a:lnTo>
                    <a:pt x="932" y="179"/>
                  </a:lnTo>
                  <a:lnTo>
                    <a:pt x="934" y="179"/>
                  </a:lnTo>
                  <a:lnTo>
                    <a:pt x="934" y="177"/>
                  </a:lnTo>
                  <a:lnTo>
                    <a:pt x="938" y="177"/>
                  </a:lnTo>
                  <a:lnTo>
                    <a:pt x="938" y="175"/>
                  </a:lnTo>
                  <a:lnTo>
                    <a:pt x="940" y="175"/>
                  </a:lnTo>
                  <a:lnTo>
                    <a:pt x="940" y="173"/>
                  </a:lnTo>
                  <a:lnTo>
                    <a:pt x="940" y="172"/>
                  </a:lnTo>
                  <a:lnTo>
                    <a:pt x="940" y="172"/>
                  </a:lnTo>
                  <a:lnTo>
                    <a:pt x="940" y="172"/>
                  </a:lnTo>
                  <a:lnTo>
                    <a:pt x="940" y="172"/>
                  </a:lnTo>
                  <a:lnTo>
                    <a:pt x="940" y="170"/>
                  </a:lnTo>
                  <a:lnTo>
                    <a:pt x="940" y="170"/>
                  </a:lnTo>
                  <a:lnTo>
                    <a:pt x="940" y="168"/>
                  </a:lnTo>
                  <a:lnTo>
                    <a:pt x="940" y="168"/>
                  </a:lnTo>
                  <a:lnTo>
                    <a:pt x="940" y="166"/>
                  </a:lnTo>
                  <a:lnTo>
                    <a:pt x="940" y="166"/>
                  </a:lnTo>
                  <a:lnTo>
                    <a:pt x="941" y="163"/>
                  </a:lnTo>
                  <a:lnTo>
                    <a:pt x="941" y="161"/>
                  </a:lnTo>
                  <a:lnTo>
                    <a:pt x="941" y="161"/>
                  </a:lnTo>
                  <a:lnTo>
                    <a:pt x="941" y="161"/>
                  </a:lnTo>
                  <a:lnTo>
                    <a:pt x="941" y="159"/>
                  </a:lnTo>
                  <a:lnTo>
                    <a:pt x="941" y="157"/>
                  </a:lnTo>
                  <a:lnTo>
                    <a:pt x="947" y="153"/>
                  </a:lnTo>
                  <a:lnTo>
                    <a:pt x="949" y="153"/>
                  </a:lnTo>
                  <a:lnTo>
                    <a:pt x="949" y="153"/>
                  </a:lnTo>
                  <a:lnTo>
                    <a:pt x="950" y="155"/>
                  </a:lnTo>
                  <a:lnTo>
                    <a:pt x="950" y="155"/>
                  </a:lnTo>
                  <a:lnTo>
                    <a:pt x="954" y="157"/>
                  </a:lnTo>
                  <a:lnTo>
                    <a:pt x="956" y="159"/>
                  </a:lnTo>
                  <a:lnTo>
                    <a:pt x="959" y="161"/>
                  </a:lnTo>
                  <a:lnTo>
                    <a:pt x="959" y="161"/>
                  </a:lnTo>
                  <a:lnTo>
                    <a:pt x="958" y="159"/>
                  </a:lnTo>
                  <a:lnTo>
                    <a:pt x="958" y="157"/>
                  </a:lnTo>
                  <a:lnTo>
                    <a:pt x="958" y="155"/>
                  </a:lnTo>
                  <a:lnTo>
                    <a:pt x="954" y="152"/>
                  </a:lnTo>
                  <a:lnTo>
                    <a:pt x="954" y="152"/>
                  </a:lnTo>
                  <a:lnTo>
                    <a:pt x="954" y="152"/>
                  </a:lnTo>
                  <a:lnTo>
                    <a:pt x="952" y="152"/>
                  </a:lnTo>
                  <a:lnTo>
                    <a:pt x="952" y="152"/>
                  </a:lnTo>
                  <a:lnTo>
                    <a:pt x="952" y="152"/>
                  </a:lnTo>
                  <a:lnTo>
                    <a:pt x="950" y="150"/>
                  </a:lnTo>
                  <a:lnTo>
                    <a:pt x="949" y="148"/>
                  </a:lnTo>
                  <a:lnTo>
                    <a:pt x="949" y="148"/>
                  </a:lnTo>
                  <a:lnTo>
                    <a:pt x="949" y="148"/>
                  </a:lnTo>
                  <a:lnTo>
                    <a:pt x="949" y="148"/>
                  </a:lnTo>
                  <a:lnTo>
                    <a:pt x="949" y="148"/>
                  </a:lnTo>
                  <a:lnTo>
                    <a:pt x="947" y="146"/>
                  </a:lnTo>
                  <a:lnTo>
                    <a:pt x="947" y="146"/>
                  </a:lnTo>
                  <a:lnTo>
                    <a:pt x="947" y="146"/>
                  </a:lnTo>
                  <a:lnTo>
                    <a:pt x="947" y="144"/>
                  </a:lnTo>
                  <a:lnTo>
                    <a:pt x="947" y="144"/>
                  </a:lnTo>
                  <a:lnTo>
                    <a:pt x="945" y="143"/>
                  </a:lnTo>
                  <a:lnTo>
                    <a:pt x="941" y="139"/>
                  </a:lnTo>
                  <a:lnTo>
                    <a:pt x="938" y="137"/>
                  </a:lnTo>
                  <a:lnTo>
                    <a:pt x="936" y="135"/>
                  </a:lnTo>
                  <a:lnTo>
                    <a:pt x="934" y="135"/>
                  </a:lnTo>
                  <a:lnTo>
                    <a:pt x="932" y="135"/>
                  </a:lnTo>
                  <a:lnTo>
                    <a:pt x="929" y="135"/>
                  </a:lnTo>
                  <a:lnTo>
                    <a:pt x="927" y="135"/>
                  </a:lnTo>
                  <a:lnTo>
                    <a:pt x="927" y="137"/>
                  </a:lnTo>
                  <a:lnTo>
                    <a:pt x="925" y="137"/>
                  </a:lnTo>
                  <a:lnTo>
                    <a:pt x="925" y="137"/>
                  </a:lnTo>
                  <a:lnTo>
                    <a:pt x="925" y="135"/>
                  </a:lnTo>
                  <a:lnTo>
                    <a:pt x="923" y="135"/>
                  </a:lnTo>
                  <a:lnTo>
                    <a:pt x="923" y="135"/>
                  </a:lnTo>
                  <a:lnTo>
                    <a:pt x="921" y="137"/>
                  </a:lnTo>
                  <a:lnTo>
                    <a:pt x="920" y="137"/>
                  </a:lnTo>
                  <a:lnTo>
                    <a:pt x="914" y="137"/>
                  </a:lnTo>
                  <a:lnTo>
                    <a:pt x="909" y="134"/>
                  </a:lnTo>
                  <a:lnTo>
                    <a:pt x="905" y="132"/>
                  </a:lnTo>
                  <a:lnTo>
                    <a:pt x="902" y="130"/>
                  </a:lnTo>
                  <a:lnTo>
                    <a:pt x="902" y="128"/>
                  </a:lnTo>
                  <a:lnTo>
                    <a:pt x="902" y="128"/>
                  </a:lnTo>
                  <a:lnTo>
                    <a:pt x="905" y="128"/>
                  </a:lnTo>
                  <a:lnTo>
                    <a:pt x="905" y="126"/>
                  </a:lnTo>
                  <a:lnTo>
                    <a:pt x="905" y="126"/>
                  </a:lnTo>
                  <a:lnTo>
                    <a:pt x="903" y="125"/>
                  </a:lnTo>
                  <a:lnTo>
                    <a:pt x="902" y="123"/>
                  </a:lnTo>
                  <a:lnTo>
                    <a:pt x="903" y="123"/>
                  </a:lnTo>
                  <a:lnTo>
                    <a:pt x="903" y="123"/>
                  </a:lnTo>
                  <a:lnTo>
                    <a:pt x="903" y="121"/>
                  </a:lnTo>
                  <a:lnTo>
                    <a:pt x="900" y="117"/>
                  </a:lnTo>
                  <a:lnTo>
                    <a:pt x="900" y="116"/>
                  </a:lnTo>
                  <a:lnTo>
                    <a:pt x="898" y="116"/>
                  </a:lnTo>
                  <a:lnTo>
                    <a:pt x="898" y="114"/>
                  </a:lnTo>
                  <a:lnTo>
                    <a:pt x="900" y="114"/>
                  </a:lnTo>
                  <a:lnTo>
                    <a:pt x="900" y="112"/>
                  </a:lnTo>
                  <a:lnTo>
                    <a:pt x="900" y="110"/>
                  </a:lnTo>
                  <a:lnTo>
                    <a:pt x="900" y="110"/>
                  </a:lnTo>
                  <a:lnTo>
                    <a:pt x="898" y="108"/>
                  </a:lnTo>
                  <a:lnTo>
                    <a:pt x="896" y="108"/>
                  </a:lnTo>
                  <a:lnTo>
                    <a:pt x="896" y="107"/>
                  </a:lnTo>
                  <a:lnTo>
                    <a:pt x="898" y="105"/>
                  </a:lnTo>
                  <a:lnTo>
                    <a:pt x="900" y="105"/>
                  </a:lnTo>
                  <a:lnTo>
                    <a:pt x="902" y="103"/>
                  </a:lnTo>
                  <a:lnTo>
                    <a:pt x="900" y="103"/>
                  </a:lnTo>
                  <a:lnTo>
                    <a:pt x="900" y="103"/>
                  </a:lnTo>
                  <a:lnTo>
                    <a:pt x="900" y="103"/>
                  </a:lnTo>
                  <a:lnTo>
                    <a:pt x="900" y="103"/>
                  </a:lnTo>
                  <a:lnTo>
                    <a:pt x="902" y="103"/>
                  </a:lnTo>
                  <a:lnTo>
                    <a:pt x="902" y="103"/>
                  </a:lnTo>
                  <a:lnTo>
                    <a:pt x="902" y="103"/>
                  </a:lnTo>
                  <a:lnTo>
                    <a:pt x="902" y="101"/>
                  </a:lnTo>
                  <a:lnTo>
                    <a:pt x="902" y="101"/>
                  </a:lnTo>
                  <a:lnTo>
                    <a:pt x="903" y="98"/>
                  </a:lnTo>
                  <a:lnTo>
                    <a:pt x="903" y="96"/>
                  </a:lnTo>
                  <a:lnTo>
                    <a:pt x="903" y="96"/>
                  </a:lnTo>
                  <a:lnTo>
                    <a:pt x="905" y="94"/>
                  </a:lnTo>
                  <a:lnTo>
                    <a:pt x="905" y="94"/>
                  </a:lnTo>
                  <a:lnTo>
                    <a:pt x="905" y="88"/>
                  </a:lnTo>
                  <a:lnTo>
                    <a:pt x="905" y="88"/>
                  </a:lnTo>
                  <a:lnTo>
                    <a:pt x="905" y="87"/>
                  </a:lnTo>
                  <a:lnTo>
                    <a:pt x="902" y="83"/>
                  </a:lnTo>
                  <a:lnTo>
                    <a:pt x="902" y="81"/>
                  </a:lnTo>
                  <a:lnTo>
                    <a:pt x="902" y="81"/>
                  </a:lnTo>
                  <a:lnTo>
                    <a:pt x="902" y="79"/>
                  </a:lnTo>
                  <a:lnTo>
                    <a:pt x="902" y="78"/>
                  </a:lnTo>
                  <a:lnTo>
                    <a:pt x="900" y="78"/>
                  </a:lnTo>
                  <a:lnTo>
                    <a:pt x="900" y="74"/>
                  </a:lnTo>
                  <a:lnTo>
                    <a:pt x="896" y="74"/>
                  </a:lnTo>
                  <a:lnTo>
                    <a:pt x="894" y="72"/>
                  </a:lnTo>
                  <a:lnTo>
                    <a:pt x="893" y="72"/>
                  </a:lnTo>
                  <a:lnTo>
                    <a:pt x="893" y="70"/>
                  </a:lnTo>
                  <a:lnTo>
                    <a:pt x="891" y="69"/>
                  </a:lnTo>
                  <a:lnTo>
                    <a:pt x="891" y="67"/>
                  </a:lnTo>
                  <a:lnTo>
                    <a:pt x="891" y="65"/>
                  </a:lnTo>
                  <a:lnTo>
                    <a:pt x="891" y="63"/>
                  </a:lnTo>
                  <a:lnTo>
                    <a:pt x="891" y="61"/>
                  </a:lnTo>
                  <a:lnTo>
                    <a:pt x="889" y="61"/>
                  </a:lnTo>
                  <a:lnTo>
                    <a:pt x="887" y="60"/>
                  </a:lnTo>
                  <a:lnTo>
                    <a:pt x="887" y="60"/>
                  </a:lnTo>
                  <a:lnTo>
                    <a:pt x="885" y="60"/>
                  </a:lnTo>
                  <a:lnTo>
                    <a:pt x="880" y="61"/>
                  </a:lnTo>
                  <a:lnTo>
                    <a:pt x="880" y="60"/>
                  </a:lnTo>
                  <a:lnTo>
                    <a:pt x="878" y="58"/>
                  </a:lnTo>
                  <a:lnTo>
                    <a:pt x="878" y="56"/>
                  </a:lnTo>
                  <a:lnTo>
                    <a:pt x="876" y="56"/>
                  </a:lnTo>
                  <a:lnTo>
                    <a:pt x="875" y="56"/>
                  </a:lnTo>
                  <a:lnTo>
                    <a:pt x="875" y="56"/>
                  </a:lnTo>
                  <a:lnTo>
                    <a:pt x="876" y="54"/>
                  </a:lnTo>
                  <a:lnTo>
                    <a:pt x="878" y="54"/>
                  </a:lnTo>
                  <a:lnTo>
                    <a:pt x="878" y="52"/>
                  </a:lnTo>
                  <a:lnTo>
                    <a:pt x="878" y="52"/>
                  </a:lnTo>
                  <a:lnTo>
                    <a:pt x="876" y="52"/>
                  </a:lnTo>
                  <a:lnTo>
                    <a:pt x="875" y="52"/>
                  </a:lnTo>
                  <a:lnTo>
                    <a:pt x="873" y="49"/>
                  </a:lnTo>
                  <a:lnTo>
                    <a:pt x="869" y="47"/>
                  </a:lnTo>
                  <a:lnTo>
                    <a:pt x="867" y="47"/>
                  </a:lnTo>
                  <a:lnTo>
                    <a:pt x="867" y="43"/>
                  </a:lnTo>
                  <a:lnTo>
                    <a:pt x="865" y="43"/>
                  </a:lnTo>
                  <a:lnTo>
                    <a:pt x="865" y="43"/>
                  </a:lnTo>
                  <a:lnTo>
                    <a:pt x="865" y="43"/>
                  </a:lnTo>
                  <a:lnTo>
                    <a:pt x="865" y="42"/>
                  </a:lnTo>
                  <a:lnTo>
                    <a:pt x="865" y="42"/>
                  </a:lnTo>
                  <a:lnTo>
                    <a:pt x="864" y="42"/>
                  </a:lnTo>
                  <a:lnTo>
                    <a:pt x="864" y="42"/>
                  </a:lnTo>
                  <a:lnTo>
                    <a:pt x="862" y="40"/>
                  </a:lnTo>
                  <a:lnTo>
                    <a:pt x="862" y="40"/>
                  </a:lnTo>
                  <a:lnTo>
                    <a:pt x="862" y="40"/>
                  </a:lnTo>
                  <a:lnTo>
                    <a:pt x="862" y="40"/>
                  </a:lnTo>
                  <a:lnTo>
                    <a:pt x="860" y="42"/>
                  </a:lnTo>
                  <a:lnTo>
                    <a:pt x="860" y="42"/>
                  </a:lnTo>
                  <a:lnTo>
                    <a:pt x="858" y="40"/>
                  </a:lnTo>
                  <a:lnTo>
                    <a:pt x="856" y="40"/>
                  </a:lnTo>
                  <a:lnTo>
                    <a:pt x="858" y="38"/>
                  </a:lnTo>
                  <a:lnTo>
                    <a:pt x="858" y="38"/>
                  </a:lnTo>
                  <a:lnTo>
                    <a:pt x="858" y="36"/>
                  </a:lnTo>
                  <a:lnTo>
                    <a:pt x="858" y="36"/>
                  </a:lnTo>
                  <a:lnTo>
                    <a:pt x="858" y="36"/>
                  </a:lnTo>
                  <a:lnTo>
                    <a:pt x="860" y="34"/>
                  </a:lnTo>
                  <a:lnTo>
                    <a:pt x="860" y="34"/>
                  </a:lnTo>
                  <a:lnTo>
                    <a:pt x="858" y="34"/>
                  </a:lnTo>
                  <a:lnTo>
                    <a:pt x="851" y="32"/>
                  </a:lnTo>
                  <a:lnTo>
                    <a:pt x="849" y="34"/>
                  </a:lnTo>
                  <a:lnTo>
                    <a:pt x="847" y="34"/>
                  </a:lnTo>
                  <a:lnTo>
                    <a:pt x="847" y="34"/>
                  </a:lnTo>
                  <a:lnTo>
                    <a:pt x="847" y="34"/>
                  </a:lnTo>
                  <a:lnTo>
                    <a:pt x="847" y="34"/>
                  </a:lnTo>
                  <a:lnTo>
                    <a:pt x="846" y="36"/>
                  </a:lnTo>
                  <a:lnTo>
                    <a:pt x="846" y="38"/>
                  </a:lnTo>
                  <a:lnTo>
                    <a:pt x="846" y="40"/>
                  </a:lnTo>
                  <a:lnTo>
                    <a:pt x="844" y="42"/>
                  </a:lnTo>
                  <a:lnTo>
                    <a:pt x="842" y="43"/>
                  </a:lnTo>
                  <a:lnTo>
                    <a:pt x="842" y="43"/>
                  </a:lnTo>
                  <a:lnTo>
                    <a:pt x="842" y="43"/>
                  </a:lnTo>
                  <a:lnTo>
                    <a:pt x="840" y="43"/>
                  </a:lnTo>
                  <a:lnTo>
                    <a:pt x="831" y="40"/>
                  </a:lnTo>
                  <a:lnTo>
                    <a:pt x="829" y="40"/>
                  </a:lnTo>
                  <a:lnTo>
                    <a:pt x="828" y="40"/>
                  </a:lnTo>
                  <a:lnTo>
                    <a:pt x="828" y="40"/>
                  </a:lnTo>
                  <a:lnTo>
                    <a:pt x="826" y="40"/>
                  </a:lnTo>
                  <a:lnTo>
                    <a:pt x="826" y="40"/>
                  </a:lnTo>
                  <a:lnTo>
                    <a:pt x="824" y="40"/>
                  </a:lnTo>
                  <a:lnTo>
                    <a:pt x="824" y="40"/>
                  </a:lnTo>
                  <a:lnTo>
                    <a:pt x="822" y="40"/>
                  </a:lnTo>
                  <a:lnTo>
                    <a:pt x="822" y="40"/>
                  </a:lnTo>
                  <a:lnTo>
                    <a:pt x="822" y="40"/>
                  </a:lnTo>
                  <a:lnTo>
                    <a:pt x="820" y="40"/>
                  </a:lnTo>
                  <a:lnTo>
                    <a:pt x="817" y="40"/>
                  </a:lnTo>
                  <a:lnTo>
                    <a:pt x="815" y="40"/>
                  </a:lnTo>
                  <a:lnTo>
                    <a:pt x="813" y="40"/>
                  </a:lnTo>
                  <a:lnTo>
                    <a:pt x="811" y="42"/>
                  </a:lnTo>
                  <a:lnTo>
                    <a:pt x="810" y="43"/>
                  </a:lnTo>
                  <a:lnTo>
                    <a:pt x="810" y="45"/>
                  </a:lnTo>
                  <a:lnTo>
                    <a:pt x="810" y="43"/>
                  </a:lnTo>
                  <a:lnTo>
                    <a:pt x="806" y="42"/>
                  </a:lnTo>
                  <a:lnTo>
                    <a:pt x="806" y="42"/>
                  </a:lnTo>
                  <a:lnTo>
                    <a:pt x="804" y="42"/>
                  </a:lnTo>
                  <a:lnTo>
                    <a:pt x="804" y="42"/>
                  </a:lnTo>
                  <a:lnTo>
                    <a:pt x="804" y="42"/>
                  </a:lnTo>
                  <a:lnTo>
                    <a:pt x="804" y="42"/>
                  </a:lnTo>
                  <a:lnTo>
                    <a:pt x="804" y="40"/>
                  </a:lnTo>
                  <a:lnTo>
                    <a:pt x="804" y="40"/>
                  </a:lnTo>
                  <a:lnTo>
                    <a:pt x="804" y="40"/>
                  </a:lnTo>
                  <a:lnTo>
                    <a:pt x="802" y="40"/>
                  </a:lnTo>
                  <a:lnTo>
                    <a:pt x="800" y="40"/>
                  </a:lnTo>
                  <a:lnTo>
                    <a:pt x="800" y="40"/>
                  </a:lnTo>
                  <a:lnTo>
                    <a:pt x="795" y="38"/>
                  </a:lnTo>
                  <a:lnTo>
                    <a:pt x="793" y="40"/>
                  </a:lnTo>
                  <a:lnTo>
                    <a:pt x="791" y="42"/>
                  </a:lnTo>
                  <a:lnTo>
                    <a:pt x="790" y="43"/>
                  </a:lnTo>
                  <a:lnTo>
                    <a:pt x="790" y="43"/>
                  </a:lnTo>
                  <a:lnTo>
                    <a:pt x="790" y="45"/>
                  </a:lnTo>
                  <a:lnTo>
                    <a:pt x="790" y="47"/>
                  </a:lnTo>
                  <a:lnTo>
                    <a:pt x="788" y="47"/>
                  </a:lnTo>
                  <a:lnTo>
                    <a:pt x="788" y="47"/>
                  </a:lnTo>
                  <a:lnTo>
                    <a:pt x="786" y="47"/>
                  </a:lnTo>
                  <a:lnTo>
                    <a:pt x="786" y="49"/>
                  </a:lnTo>
                  <a:lnTo>
                    <a:pt x="784" y="49"/>
                  </a:lnTo>
                  <a:lnTo>
                    <a:pt x="782" y="49"/>
                  </a:lnTo>
                  <a:lnTo>
                    <a:pt x="779" y="52"/>
                  </a:lnTo>
                  <a:lnTo>
                    <a:pt x="777" y="52"/>
                  </a:lnTo>
                  <a:lnTo>
                    <a:pt x="775" y="52"/>
                  </a:lnTo>
                  <a:lnTo>
                    <a:pt x="775" y="54"/>
                  </a:lnTo>
                  <a:lnTo>
                    <a:pt x="773" y="54"/>
                  </a:lnTo>
                  <a:lnTo>
                    <a:pt x="772" y="56"/>
                  </a:lnTo>
                  <a:lnTo>
                    <a:pt x="772" y="58"/>
                  </a:lnTo>
                  <a:lnTo>
                    <a:pt x="770" y="58"/>
                  </a:lnTo>
                  <a:lnTo>
                    <a:pt x="768" y="58"/>
                  </a:lnTo>
                  <a:lnTo>
                    <a:pt x="768" y="58"/>
                  </a:lnTo>
                  <a:lnTo>
                    <a:pt x="766" y="58"/>
                  </a:lnTo>
                  <a:lnTo>
                    <a:pt x="764" y="60"/>
                  </a:lnTo>
                  <a:lnTo>
                    <a:pt x="763" y="60"/>
                  </a:lnTo>
                  <a:lnTo>
                    <a:pt x="761" y="60"/>
                  </a:lnTo>
                  <a:lnTo>
                    <a:pt x="761" y="60"/>
                  </a:lnTo>
                  <a:lnTo>
                    <a:pt x="761" y="60"/>
                  </a:lnTo>
                  <a:lnTo>
                    <a:pt x="757" y="61"/>
                  </a:lnTo>
                  <a:lnTo>
                    <a:pt x="754" y="65"/>
                  </a:lnTo>
                  <a:lnTo>
                    <a:pt x="754" y="67"/>
                  </a:lnTo>
                  <a:lnTo>
                    <a:pt x="752" y="67"/>
                  </a:lnTo>
                  <a:lnTo>
                    <a:pt x="750" y="67"/>
                  </a:lnTo>
                  <a:lnTo>
                    <a:pt x="750" y="67"/>
                  </a:lnTo>
                  <a:lnTo>
                    <a:pt x="748" y="69"/>
                  </a:lnTo>
                  <a:lnTo>
                    <a:pt x="746" y="70"/>
                  </a:lnTo>
                  <a:lnTo>
                    <a:pt x="744" y="70"/>
                  </a:lnTo>
                  <a:lnTo>
                    <a:pt x="743" y="70"/>
                  </a:lnTo>
                  <a:lnTo>
                    <a:pt x="743" y="69"/>
                  </a:lnTo>
                  <a:lnTo>
                    <a:pt x="734" y="74"/>
                  </a:lnTo>
                  <a:lnTo>
                    <a:pt x="732" y="76"/>
                  </a:lnTo>
                  <a:lnTo>
                    <a:pt x="730" y="76"/>
                  </a:lnTo>
                  <a:lnTo>
                    <a:pt x="728" y="76"/>
                  </a:lnTo>
                  <a:lnTo>
                    <a:pt x="726" y="78"/>
                  </a:lnTo>
                  <a:lnTo>
                    <a:pt x="726" y="78"/>
                  </a:lnTo>
                  <a:lnTo>
                    <a:pt x="725" y="78"/>
                  </a:lnTo>
                  <a:lnTo>
                    <a:pt x="723" y="78"/>
                  </a:lnTo>
                  <a:lnTo>
                    <a:pt x="721" y="76"/>
                  </a:lnTo>
                  <a:lnTo>
                    <a:pt x="719" y="74"/>
                  </a:lnTo>
                  <a:lnTo>
                    <a:pt x="717" y="74"/>
                  </a:lnTo>
                  <a:lnTo>
                    <a:pt x="714" y="74"/>
                  </a:lnTo>
                  <a:lnTo>
                    <a:pt x="714" y="76"/>
                  </a:lnTo>
                  <a:lnTo>
                    <a:pt x="712" y="76"/>
                  </a:lnTo>
                  <a:lnTo>
                    <a:pt x="712" y="74"/>
                  </a:lnTo>
                  <a:lnTo>
                    <a:pt x="708" y="72"/>
                  </a:lnTo>
                  <a:lnTo>
                    <a:pt x="708" y="72"/>
                  </a:lnTo>
                  <a:lnTo>
                    <a:pt x="707" y="72"/>
                  </a:lnTo>
                  <a:lnTo>
                    <a:pt x="707" y="72"/>
                  </a:lnTo>
                  <a:lnTo>
                    <a:pt x="705" y="70"/>
                  </a:lnTo>
                  <a:lnTo>
                    <a:pt x="705" y="72"/>
                  </a:lnTo>
                  <a:lnTo>
                    <a:pt x="703" y="72"/>
                  </a:lnTo>
                  <a:lnTo>
                    <a:pt x="701" y="72"/>
                  </a:lnTo>
                  <a:lnTo>
                    <a:pt x="699" y="72"/>
                  </a:lnTo>
                  <a:lnTo>
                    <a:pt x="698" y="70"/>
                  </a:lnTo>
                  <a:lnTo>
                    <a:pt x="696" y="69"/>
                  </a:lnTo>
                  <a:lnTo>
                    <a:pt x="694" y="67"/>
                  </a:lnTo>
                  <a:lnTo>
                    <a:pt x="694" y="65"/>
                  </a:lnTo>
                  <a:lnTo>
                    <a:pt x="690" y="65"/>
                  </a:lnTo>
                  <a:lnTo>
                    <a:pt x="690" y="65"/>
                  </a:lnTo>
                  <a:lnTo>
                    <a:pt x="689" y="65"/>
                  </a:lnTo>
                  <a:lnTo>
                    <a:pt x="689" y="65"/>
                  </a:lnTo>
                  <a:lnTo>
                    <a:pt x="689" y="65"/>
                  </a:lnTo>
                  <a:lnTo>
                    <a:pt x="687" y="67"/>
                  </a:lnTo>
                  <a:lnTo>
                    <a:pt x="685" y="67"/>
                  </a:lnTo>
                  <a:lnTo>
                    <a:pt x="685" y="69"/>
                  </a:lnTo>
                  <a:lnTo>
                    <a:pt x="683" y="69"/>
                  </a:lnTo>
                  <a:lnTo>
                    <a:pt x="681" y="69"/>
                  </a:lnTo>
                  <a:lnTo>
                    <a:pt x="681" y="69"/>
                  </a:lnTo>
                  <a:lnTo>
                    <a:pt x="679" y="67"/>
                  </a:lnTo>
                  <a:lnTo>
                    <a:pt x="678" y="67"/>
                  </a:lnTo>
                  <a:lnTo>
                    <a:pt x="678" y="67"/>
                  </a:lnTo>
                  <a:lnTo>
                    <a:pt x="676" y="67"/>
                  </a:lnTo>
                  <a:lnTo>
                    <a:pt x="676" y="69"/>
                  </a:lnTo>
                  <a:lnTo>
                    <a:pt x="674" y="69"/>
                  </a:lnTo>
                  <a:lnTo>
                    <a:pt x="670" y="69"/>
                  </a:lnTo>
                  <a:lnTo>
                    <a:pt x="665" y="70"/>
                  </a:lnTo>
                  <a:lnTo>
                    <a:pt x="663" y="70"/>
                  </a:lnTo>
                  <a:lnTo>
                    <a:pt x="663" y="70"/>
                  </a:lnTo>
                  <a:lnTo>
                    <a:pt x="661" y="70"/>
                  </a:lnTo>
                  <a:lnTo>
                    <a:pt x="660" y="72"/>
                  </a:lnTo>
                  <a:lnTo>
                    <a:pt x="658" y="72"/>
                  </a:lnTo>
                  <a:lnTo>
                    <a:pt x="658" y="72"/>
                  </a:lnTo>
                  <a:lnTo>
                    <a:pt x="658" y="72"/>
                  </a:lnTo>
                  <a:lnTo>
                    <a:pt x="656" y="74"/>
                  </a:lnTo>
                  <a:lnTo>
                    <a:pt x="656" y="74"/>
                  </a:lnTo>
                  <a:lnTo>
                    <a:pt x="656" y="74"/>
                  </a:lnTo>
                  <a:lnTo>
                    <a:pt x="654" y="76"/>
                  </a:lnTo>
                  <a:lnTo>
                    <a:pt x="654" y="76"/>
                  </a:lnTo>
                  <a:lnTo>
                    <a:pt x="654" y="76"/>
                  </a:lnTo>
                  <a:lnTo>
                    <a:pt x="652" y="76"/>
                  </a:lnTo>
                  <a:lnTo>
                    <a:pt x="652" y="76"/>
                  </a:lnTo>
                  <a:lnTo>
                    <a:pt x="652" y="76"/>
                  </a:lnTo>
                  <a:lnTo>
                    <a:pt x="651" y="74"/>
                  </a:lnTo>
                  <a:lnTo>
                    <a:pt x="651" y="74"/>
                  </a:lnTo>
                  <a:lnTo>
                    <a:pt x="651" y="74"/>
                  </a:lnTo>
                  <a:lnTo>
                    <a:pt x="649" y="74"/>
                  </a:lnTo>
                  <a:lnTo>
                    <a:pt x="649" y="74"/>
                  </a:lnTo>
                  <a:lnTo>
                    <a:pt x="647" y="76"/>
                  </a:lnTo>
                  <a:lnTo>
                    <a:pt x="645" y="78"/>
                  </a:lnTo>
                  <a:lnTo>
                    <a:pt x="642" y="78"/>
                  </a:lnTo>
                  <a:lnTo>
                    <a:pt x="642" y="78"/>
                  </a:lnTo>
                  <a:lnTo>
                    <a:pt x="640" y="78"/>
                  </a:lnTo>
                  <a:lnTo>
                    <a:pt x="638" y="78"/>
                  </a:lnTo>
                  <a:lnTo>
                    <a:pt x="636" y="78"/>
                  </a:lnTo>
                  <a:lnTo>
                    <a:pt x="634" y="78"/>
                  </a:lnTo>
                  <a:lnTo>
                    <a:pt x="633" y="76"/>
                  </a:lnTo>
                  <a:lnTo>
                    <a:pt x="633" y="76"/>
                  </a:lnTo>
                  <a:lnTo>
                    <a:pt x="629" y="76"/>
                  </a:lnTo>
                  <a:lnTo>
                    <a:pt x="629" y="76"/>
                  </a:lnTo>
                  <a:lnTo>
                    <a:pt x="627" y="76"/>
                  </a:lnTo>
                  <a:lnTo>
                    <a:pt x="624" y="76"/>
                  </a:lnTo>
                  <a:lnTo>
                    <a:pt x="618" y="72"/>
                  </a:lnTo>
                  <a:lnTo>
                    <a:pt x="614" y="72"/>
                  </a:lnTo>
                  <a:lnTo>
                    <a:pt x="613" y="74"/>
                  </a:lnTo>
                  <a:lnTo>
                    <a:pt x="613" y="72"/>
                  </a:lnTo>
                  <a:lnTo>
                    <a:pt x="613" y="72"/>
                  </a:lnTo>
                  <a:lnTo>
                    <a:pt x="611" y="70"/>
                  </a:lnTo>
                  <a:lnTo>
                    <a:pt x="609" y="70"/>
                  </a:lnTo>
                  <a:lnTo>
                    <a:pt x="607" y="69"/>
                  </a:lnTo>
                  <a:lnTo>
                    <a:pt x="607" y="65"/>
                  </a:lnTo>
                  <a:lnTo>
                    <a:pt x="605" y="65"/>
                  </a:lnTo>
                  <a:lnTo>
                    <a:pt x="605" y="63"/>
                  </a:lnTo>
                  <a:lnTo>
                    <a:pt x="605" y="65"/>
                  </a:lnTo>
                  <a:lnTo>
                    <a:pt x="604" y="65"/>
                  </a:lnTo>
                  <a:lnTo>
                    <a:pt x="604" y="65"/>
                  </a:lnTo>
                  <a:lnTo>
                    <a:pt x="604" y="63"/>
                  </a:lnTo>
                  <a:lnTo>
                    <a:pt x="602" y="63"/>
                  </a:lnTo>
                  <a:lnTo>
                    <a:pt x="602" y="65"/>
                  </a:lnTo>
                  <a:lnTo>
                    <a:pt x="600" y="65"/>
                  </a:lnTo>
                  <a:lnTo>
                    <a:pt x="600" y="67"/>
                  </a:lnTo>
                  <a:lnTo>
                    <a:pt x="600" y="69"/>
                  </a:lnTo>
                  <a:lnTo>
                    <a:pt x="598" y="69"/>
                  </a:lnTo>
                  <a:lnTo>
                    <a:pt x="598" y="69"/>
                  </a:lnTo>
                  <a:lnTo>
                    <a:pt x="598" y="70"/>
                  </a:lnTo>
                  <a:lnTo>
                    <a:pt x="598" y="70"/>
                  </a:lnTo>
                  <a:lnTo>
                    <a:pt x="596" y="70"/>
                  </a:lnTo>
                  <a:lnTo>
                    <a:pt x="595" y="70"/>
                  </a:lnTo>
                  <a:lnTo>
                    <a:pt x="593" y="70"/>
                  </a:lnTo>
                  <a:lnTo>
                    <a:pt x="593" y="69"/>
                  </a:lnTo>
                  <a:lnTo>
                    <a:pt x="593" y="69"/>
                  </a:lnTo>
                  <a:lnTo>
                    <a:pt x="591" y="67"/>
                  </a:lnTo>
                  <a:lnTo>
                    <a:pt x="589" y="67"/>
                  </a:lnTo>
                  <a:lnTo>
                    <a:pt x="587" y="65"/>
                  </a:lnTo>
                  <a:lnTo>
                    <a:pt x="587" y="65"/>
                  </a:lnTo>
                  <a:lnTo>
                    <a:pt x="586" y="65"/>
                  </a:lnTo>
                  <a:lnTo>
                    <a:pt x="586" y="65"/>
                  </a:lnTo>
                  <a:lnTo>
                    <a:pt x="584" y="65"/>
                  </a:lnTo>
                  <a:lnTo>
                    <a:pt x="584" y="63"/>
                  </a:lnTo>
                  <a:lnTo>
                    <a:pt x="582" y="63"/>
                  </a:lnTo>
                  <a:lnTo>
                    <a:pt x="575" y="63"/>
                  </a:lnTo>
                  <a:lnTo>
                    <a:pt x="575" y="61"/>
                  </a:lnTo>
                  <a:lnTo>
                    <a:pt x="573" y="61"/>
                  </a:lnTo>
                  <a:lnTo>
                    <a:pt x="571" y="61"/>
                  </a:lnTo>
                  <a:lnTo>
                    <a:pt x="571" y="60"/>
                  </a:lnTo>
                  <a:lnTo>
                    <a:pt x="569" y="60"/>
                  </a:lnTo>
                  <a:lnTo>
                    <a:pt x="569" y="56"/>
                  </a:lnTo>
                  <a:lnTo>
                    <a:pt x="569" y="54"/>
                  </a:lnTo>
                  <a:lnTo>
                    <a:pt x="568" y="52"/>
                  </a:lnTo>
                  <a:lnTo>
                    <a:pt x="560" y="49"/>
                  </a:lnTo>
                  <a:lnTo>
                    <a:pt x="557" y="49"/>
                  </a:lnTo>
                  <a:lnTo>
                    <a:pt x="551" y="49"/>
                  </a:lnTo>
                  <a:lnTo>
                    <a:pt x="551" y="49"/>
                  </a:lnTo>
                  <a:lnTo>
                    <a:pt x="549" y="47"/>
                  </a:lnTo>
                  <a:lnTo>
                    <a:pt x="549" y="47"/>
                  </a:lnTo>
                  <a:lnTo>
                    <a:pt x="549" y="49"/>
                  </a:lnTo>
                  <a:lnTo>
                    <a:pt x="549" y="49"/>
                  </a:lnTo>
                  <a:lnTo>
                    <a:pt x="548" y="49"/>
                  </a:lnTo>
                  <a:lnTo>
                    <a:pt x="548" y="51"/>
                  </a:lnTo>
                  <a:lnTo>
                    <a:pt x="548" y="51"/>
                  </a:lnTo>
                  <a:lnTo>
                    <a:pt x="548" y="51"/>
                  </a:lnTo>
                  <a:lnTo>
                    <a:pt x="548" y="52"/>
                  </a:lnTo>
                  <a:lnTo>
                    <a:pt x="548" y="52"/>
                  </a:lnTo>
                  <a:lnTo>
                    <a:pt x="544" y="54"/>
                  </a:lnTo>
                  <a:lnTo>
                    <a:pt x="542" y="56"/>
                  </a:lnTo>
                  <a:lnTo>
                    <a:pt x="540" y="56"/>
                  </a:lnTo>
                  <a:lnTo>
                    <a:pt x="540" y="56"/>
                  </a:lnTo>
                  <a:lnTo>
                    <a:pt x="540" y="56"/>
                  </a:lnTo>
                  <a:lnTo>
                    <a:pt x="539" y="56"/>
                  </a:lnTo>
                  <a:lnTo>
                    <a:pt x="539" y="56"/>
                  </a:lnTo>
                  <a:lnTo>
                    <a:pt x="539" y="56"/>
                  </a:lnTo>
                  <a:lnTo>
                    <a:pt x="537" y="54"/>
                  </a:lnTo>
                  <a:lnTo>
                    <a:pt x="537" y="54"/>
                  </a:lnTo>
                  <a:lnTo>
                    <a:pt x="537" y="54"/>
                  </a:lnTo>
                  <a:lnTo>
                    <a:pt x="537" y="54"/>
                  </a:lnTo>
                  <a:lnTo>
                    <a:pt x="535" y="52"/>
                  </a:lnTo>
                  <a:lnTo>
                    <a:pt x="535" y="52"/>
                  </a:lnTo>
                  <a:lnTo>
                    <a:pt x="535" y="52"/>
                  </a:lnTo>
                  <a:lnTo>
                    <a:pt x="535" y="51"/>
                  </a:lnTo>
                  <a:lnTo>
                    <a:pt x="535" y="51"/>
                  </a:lnTo>
                  <a:lnTo>
                    <a:pt x="533" y="51"/>
                  </a:lnTo>
                  <a:lnTo>
                    <a:pt x="531" y="49"/>
                  </a:lnTo>
                  <a:lnTo>
                    <a:pt x="530" y="49"/>
                  </a:lnTo>
                  <a:lnTo>
                    <a:pt x="528" y="45"/>
                  </a:lnTo>
                  <a:lnTo>
                    <a:pt x="528" y="45"/>
                  </a:lnTo>
                  <a:lnTo>
                    <a:pt x="524" y="42"/>
                  </a:lnTo>
                  <a:lnTo>
                    <a:pt x="524" y="40"/>
                  </a:lnTo>
                  <a:lnTo>
                    <a:pt x="524" y="40"/>
                  </a:lnTo>
                  <a:lnTo>
                    <a:pt x="524" y="38"/>
                  </a:lnTo>
                  <a:lnTo>
                    <a:pt x="524" y="38"/>
                  </a:lnTo>
                  <a:lnTo>
                    <a:pt x="524" y="36"/>
                  </a:lnTo>
                  <a:lnTo>
                    <a:pt x="524" y="36"/>
                  </a:lnTo>
                  <a:lnTo>
                    <a:pt x="524" y="32"/>
                  </a:lnTo>
                  <a:lnTo>
                    <a:pt x="524" y="31"/>
                  </a:lnTo>
                  <a:lnTo>
                    <a:pt x="521" y="25"/>
                  </a:lnTo>
                  <a:lnTo>
                    <a:pt x="521" y="25"/>
                  </a:lnTo>
                  <a:lnTo>
                    <a:pt x="521" y="27"/>
                  </a:lnTo>
                  <a:lnTo>
                    <a:pt x="517" y="23"/>
                  </a:lnTo>
                  <a:lnTo>
                    <a:pt x="517" y="23"/>
                  </a:lnTo>
                  <a:lnTo>
                    <a:pt x="517" y="25"/>
                  </a:lnTo>
                  <a:lnTo>
                    <a:pt x="515" y="25"/>
                  </a:lnTo>
                  <a:lnTo>
                    <a:pt x="515" y="27"/>
                  </a:lnTo>
                  <a:lnTo>
                    <a:pt x="515" y="27"/>
                  </a:lnTo>
                  <a:lnTo>
                    <a:pt x="515" y="29"/>
                  </a:lnTo>
                  <a:lnTo>
                    <a:pt x="513" y="29"/>
                  </a:lnTo>
                  <a:lnTo>
                    <a:pt x="513" y="29"/>
                  </a:lnTo>
                  <a:lnTo>
                    <a:pt x="515" y="27"/>
                  </a:lnTo>
                  <a:lnTo>
                    <a:pt x="515" y="25"/>
                  </a:lnTo>
                  <a:lnTo>
                    <a:pt x="515" y="25"/>
                  </a:lnTo>
                  <a:lnTo>
                    <a:pt x="515" y="25"/>
                  </a:lnTo>
                  <a:lnTo>
                    <a:pt x="515" y="23"/>
                  </a:lnTo>
                  <a:lnTo>
                    <a:pt x="517" y="23"/>
                  </a:lnTo>
                  <a:lnTo>
                    <a:pt x="517" y="23"/>
                  </a:lnTo>
                  <a:lnTo>
                    <a:pt x="515" y="23"/>
                  </a:lnTo>
                  <a:lnTo>
                    <a:pt x="513" y="25"/>
                  </a:lnTo>
                  <a:lnTo>
                    <a:pt x="512" y="25"/>
                  </a:lnTo>
                  <a:lnTo>
                    <a:pt x="510" y="25"/>
                  </a:lnTo>
                  <a:lnTo>
                    <a:pt x="506" y="29"/>
                  </a:lnTo>
                  <a:lnTo>
                    <a:pt x="503" y="29"/>
                  </a:lnTo>
                  <a:lnTo>
                    <a:pt x="501" y="31"/>
                  </a:lnTo>
                  <a:lnTo>
                    <a:pt x="499" y="31"/>
                  </a:lnTo>
                  <a:lnTo>
                    <a:pt x="497" y="31"/>
                  </a:lnTo>
                  <a:lnTo>
                    <a:pt x="495" y="31"/>
                  </a:lnTo>
                  <a:lnTo>
                    <a:pt x="493" y="29"/>
                  </a:lnTo>
                  <a:lnTo>
                    <a:pt x="490" y="29"/>
                  </a:lnTo>
                  <a:lnTo>
                    <a:pt x="490" y="27"/>
                  </a:lnTo>
                  <a:lnTo>
                    <a:pt x="488" y="27"/>
                  </a:lnTo>
                  <a:lnTo>
                    <a:pt x="486" y="25"/>
                  </a:lnTo>
                  <a:lnTo>
                    <a:pt x="483" y="25"/>
                  </a:lnTo>
                  <a:lnTo>
                    <a:pt x="483" y="23"/>
                  </a:lnTo>
                  <a:lnTo>
                    <a:pt x="481" y="22"/>
                  </a:lnTo>
                  <a:lnTo>
                    <a:pt x="479" y="22"/>
                  </a:lnTo>
                  <a:lnTo>
                    <a:pt x="479" y="22"/>
                  </a:lnTo>
                  <a:lnTo>
                    <a:pt x="479" y="20"/>
                  </a:lnTo>
                  <a:lnTo>
                    <a:pt x="477" y="18"/>
                  </a:lnTo>
                  <a:lnTo>
                    <a:pt x="479" y="18"/>
                  </a:lnTo>
                  <a:lnTo>
                    <a:pt x="479" y="18"/>
                  </a:lnTo>
                  <a:lnTo>
                    <a:pt x="475" y="16"/>
                  </a:lnTo>
                  <a:lnTo>
                    <a:pt x="475" y="14"/>
                  </a:lnTo>
                  <a:lnTo>
                    <a:pt x="474" y="11"/>
                  </a:lnTo>
                  <a:lnTo>
                    <a:pt x="474" y="11"/>
                  </a:lnTo>
                  <a:lnTo>
                    <a:pt x="474" y="9"/>
                  </a:lnTo>
                  <a:lnTo>
                    <a:pt x="474" y="7"/>
                  </a:lnTo>
                  <a:lnTo>
                    <a:pt x="474" y="7"/>
                  </a:lnTo>
                  <a:lnTo>
                    <a:pt x="474" y="5"/>
                  </a:lnTo>
                  <a:lnTo>
                    <a:pt x="475" y="4"/>
                  </a:lnTo>
                  <a:lnTo>
                    <a:pt x="477" y="4"/>
                  </a:lnTo>
                  <a:lnTo>
                    <a:pt x="479" y="5"/>
                  </a:lnTo>
                  <a:lnTo>
                    <a:pt x="479" y="4"/>
                  </a:lnTo>
                  <a:lnTo>
                    <a:pt x="477" y="4"/>
                  </a:lnTo>
                  <a:lnTo>
                    <a:pt x="477" y="4"/>
                  </a:lnTo>
                  <a:lnTo>
                    <a:pt x="477" y="4"/>
                  </a:lnTo>
                  <a:lnTo>
                    <a:pt x="475" y="4"/>
                  </a:lnTo>
                  <a:lnTo>
                    <a:pt x="475" y="4"/>
                  </a:lnTo>
                  <a:lnTo>
                    <a:pt x="475" y="4"/>
                  </a:lnTo>
                  <a:lnTo>
                    <a:pt x="474" y="4"/>
                  </a:lnTo>
                  <a:lnTo>
                    <a:pt x="472" y="4"/>
                  </a:lnTo>
                  <a:lnTo>
                    <a:pt x="470" y="2"/>
                  </a:lnTo>
                  <a:lnTo>
                    <a:pt x="470" y="2"/>
                  </a:lnTo>
                  <a:lnTo>
                    <a:pt x="470" y="2"/>
                  </a:lnTo>
                  <a:lnTo>
                    <a:pt x="470" y="2"/>
                  </a:lnTo>
                  <a:lnTo>
                    <a:pt x="470" y="0"/>
                  </a:lnTo>
                  <a:lnTo>
                    <a:pt x="470" y="0"/>
                  </a:lnTo>
                  <a:lnTo>
                    <a:pt x="468" y="0"/>
                  </a:lnTo>
                  <a:lnTo>
                    <a:pt x="468" y="0"/>
                  </a:lnTo>
                  <a:lnTo>
                    <a:pt x="468" y="0"/>
                  </a:lnTo>
                  <a:lnTo>
                    <a:pt x="468" y="0"/>
                  </a:lnTo>
                  <a:lnTo>
                    <a:pt x="468" y="0"/>
                  </a:lnTo>
                  <a:lnTo>
                    <a:pt x="466" y="0"/>
                  </a:lnTo>
                  <a:lnTo>
                    <a:pt x="466" y="0"/>
                  </a:lnTo>
                  <a:lnTo>
                    <a:pt x="465" y="2"/>
                  </a:lnTo>
                  <a:lnTo>
                    <a:pt x="465" y="4"/>
                  </a:lnTo>
                  <a:lnTo>
                    <a:pt x="463" y="5"/>
                  </a:lnTo>
                  <a:lnTo>
                    <a:pt x="461" y="7"/>
                  </a:lnTo>
                  <a:lnTo>
                    <a:pt x="459" y="7"/>
                  </a:lnTo>
                  <a:lnTo>
                    <a:pt x="457" y="9"/>
                  </a:lnTo>
                  <a:lnTo>
                    <a:pt x="456" y="9"/>
                  </a:lnTo>
                  <a:lnTo>
                    <a:pt x="454" y="9"/>
                  </a:lnTo>
                  <a:lnTo>
                    <a:pt x="447" y="9"/>
                  </a:lnTo>
                  <a:lnTo>
                    <a:pt x="445" y="9"/>
                  </a:lnTo>
                  <a:lnTo>
                    <a:pt x="443" y="7"/>
                  </a:lnTo>
                  <a:lnTo>
                    <a:pt x="443" y="7"/>
                  </a:lnTo>
                  <a:lnTo>
                    <a:pt x="441" y="7"/>
                  </a:lnTo>
                  <a:lnTo>
                    <a:pt x="436" y="9"/>
                  </a:lnTo>
                  <a:lnTo>
                    <a:pt x="418" y="7"/>
                  </a:lnTo>
                  <a:lnTo>
                    <a:pt x="412" y="7"/>
                  </a:lnTo>
                  <a:lnTo>
                    <a:pt x="410" y="7"/>
                  </a:lnTo>
                  <a:lnTo>
                    <a:pt x="410" y="7"/>
                  </a:lnTo>
                  <a:lnTo>
                    <a:pt x="400" y="5"/>
                  </a:lnTo>
                  <a:lnTo>
                    <a:pt x="396" y="5"/>
                  </a:lnTo>
                  <a:lnTo>
                    <a:pt x="396" y="5"/>
                  </a:lnTo>
                  <a:lnTo>
                    <a:pt x="391" y="5"/>
                  </a:lnTo>
                  <a:lnTo>
                    <a:pt x="387" y="4"/>
                  </a:lnTo>
                  <a:lnTo>
                    <a:pt x="385" y="4"/>
                  </a:lnTo>
                  <a:lnTo>
                    <a:pt x="376" y="9"/>
                  </a:lnTo>
                  <a:lnTo>
                    <a:pt x="369" y="11"/>
                  </a:lnTo>
                  <a:lnTo>
                    <a:pt x="367" y="13"/>
                  </a:lnTo>
                  <a:lnTo>
                    <a:pt x="365" y="14"/>
                  </a:lnTo>
                  <a:lnTo>
                    <a:pt x="362" y="14"/>
                  </a:lnTo>
                  <a:lnTo>
                    <a:pt x="360" y="14"/>
                  </a:lnTo>
                  <a:lnTo>
                    <a:pt x="360" y="14"/>
                  </a:lnTo>
                  <a:lnTo>
                    <a:pt x="358" y="14"/>
                  </a:lnTo>
                  <a:lnTo>
                    <a:pt x="356" y="14"/>
                  </a:lnTo>
                  <a:lnTo>
                    <a:pt x="356" y="14"/>
                  </a:lnTo>
                  <a:lnTo>
                    <a:pt x="354" y="16"/>
                  </a:lnTo>
                  <a:lnTo>
                    <a:pt x="353" y="16"/>
                  </a:lnTo>
                  <a:lnTo>
                    <a:pt x="351" y="16"/>
                  </a:lnTo>
                  <a:lnTo>
                    <a:pt x="351" y="16"/>
                  </a:lnTo>
                  <a:lnTo>
                    <a:pt x="349" y="16"/>
                  </a:lnTo>
                  <a:lnTo>
                    <a:pt x="347" y="18"/>
                  </a:lnTo>
                  <a:lnTo>
                    <a:pt x="347" y="18"/>
                  </a:lnTo>
                  <a:lnTo>
                    <a:pt x="345" y="18"/>
                  </a:lnTo>
                  <a:lnTo>
                    <a:pt x="345" y="18"/>
                  </a:lnTo>
                  <a:lnTo>
                    <a:pt x="345" y="18"/>
                  </a:lnTo>
                  <a:lnTo>
                    <a:pt x="344" y="18"/>
                  </a:lnTo>
                  <a:lnTo>
                    <a:pt x="340" y="20"/>
                  </a:lnTo>
                  <a:lnTo>
                    <a:pt x="340" y="22"/>
                  </a:lnTo>
                  <a:lnTo>
                    <a:pt x="338" y="23"/>
                  </a:lnTo>
                  <a:lnTo>
                    <a:pt x="338" y="23"/>
                  </a:lnTo>
                  <a:lnTo>
                    <a:pt x="338" y="23"/>
                  </a:lnTo>
                  <a:lnTo>
                    <a:pt x="338" y="22"/>
                  </a:lnTo>
                  <a:lnTo>
                    <a:pt x="336" y="22"/>
                  </a:lnTo>
                  <a:lnTo>
                    <a:pt x="336" y="22"/>
                  </a:lnTo>
                  <a:lnTo>
                    <a:pt x="336" y="22"/>
                  </a:lnTo>
                  <a:lnTo>
                    <a:pt x="336" y="23"/>
                  </a:lnTo>
                  <a:lnTo>
                    <a:pt x="336" y="23"/>
                  </a:lnTo>
                  <a:lnTo>
                    <a:pt x="336" y="23"/>
                  </a:lnTo>
                  <a:lnTo>
                    <a:pt x="336" y="23"/>
                  </a:lnTo>
                  <a:lnTo>
                    <a:pt x="333" y="23"/>
                  </a:lnTo>
                  <a:lnTo>
                    <a:pt x="331" y="25"/>
                  </a:lnTo>
                  <a:lnTo>
                    <a:pt x="331" y="25"/>
                  </a:lnTo>
                  <a:lnTo>
                    <a:pt x="331" y="27"/>
                  </a:lnTo>
                  <a:lnTo>
                    <a:pt x="327" y="31"/>
                  </a:lnTo>
                  <a:lnTo>
                    <a:pt x="326" y="32"/>
                  </a:lnTo>
                  <a:lnTo>
                    <a:pt x="326" y="32"/>
                  </a:lnTo>
                  <a:lnTo>
                    <a:pt x="320" y="34"/>
                  </a:lnTo>
                  <a:lnTo>
                    <a:pt x="320" y="34"/>
                  </a:lnTo>
                  <a:lnTo>
                    <a:pt x="318" y="36"/>
                  </a:lnTo>
                  <a:lnTo>
                    <a:pt x="311" y="40"/>
                  </a:lnTo>
                  <a:lnTo>
                    <a:pt x="300" y="45"/>
                  </a:lnTo>
                  <a:lnTo>
                    <a:pt x="293" y="49"/>
                  </a:lnTo>
                  <a:lnTo>
                    <a:pt x="293" y="49"/>
                  </a:lnTo>
                  <a:lnTo>
                    <a:pt x="293" y="49"/>
                  </a:lnTo>
                  <a:lnTo>
                    <a:pt x="291" y="51"/>
                  </a:lnTo>
                  <a:lnTo>
                    <a:pt x="291" y="51"/>
                  </a:lnTo>
                  <a:lnTo>
                    <a:pt x="289" y="51"/>
                  </a:lnTo>
                  <a:lnTo>
                    <a:pt x="288" y="51"/>
                  </a:lnTo>
                  <a:lnTo>
                    <a:pt x="288" y="52"/>
                  </a:lnTo>
                  <a:lnTo>
                    <a:pt x="288" y="52"/>
                  </a:lnTo>
                  <a:lnTo>
                    <a:pt x="289" y="54"/>
                  </a:lnTo>
                  <a:lnTo>
                    <a:pt x="289" y="54"/>
                  </a:lnTo>
                  <a:lnTo>
                    <a:pt x="289" y="54"/>
                  </a:lnTo>
                  <a:lnTo>
                    <a:pt x="288" y="56"/>
                  </a:lnTo>
                  <a:lnTo>
                    <a:pt x="288" y="56"/>
                  </a:lnTo>
                  <a:lnTo>
                    <a:pt x="288" y="58"/>
                  </a:lnTo>
                  <a:lnTo>
                    <a:pt x="288" y="60"/>
                  </a:lnTo>
                  <a:lnTo>
                    <a:pt x="288" y="60"/>
                  </a:lnTo>
                  <a:lnTo>
                    <a:pt x="288" y="61"/>
                  </a:lnTo>
                  <a:lnTo>
                    <a:pt x="284" y="63"/>
                  </a:lnTo>
                  <a:lnTo>
                    <a:pt x="282" y="65"/>
                  </a:lnTo>
                  <a:lnTo>
                    <a:pt x="280" y="65"/>
                  </a:lnTo>
                  <a:lnTo>
                    <a:pt x="280" y="65"/>
                  </a:lnTo>
                  <a:lnTo>
                    <a:pt x="280" y="65"/>
                  </a:lnTo>
                  <a:lnTo>
                    <a:pt x="280" y="67"/>
                  </a:lnTo>
                  <a:lnTo>
                    <a:pt x="280" y="67"/>
                  </a:lnTo>
                  <a:lnTo>
                    <a:pt x="279" y="67"/>
                  </a:lnTo>
                  <a:lnTo>
                    <a:pt x="279" y="67"/>
                  </a:lnTo>
                  <a:lnTo>
                    <a:pt x="279" y="65"/>
                  </a:lnTo>
                  <a:lnTo>
                    <a:pt x="277" y="67"/>
                  </a:lnTo>
                  <a:lnTo>
                    <a:pt x="277" y="67"/>
                  </a:lnTo>
                  <a:lnTo>
                    <a:pt x="275" y="67"/>
                  </a:lnTo>
                  <a:lnTo>
                    <a:pt x="275" y="65"/>
                  </a:lnTo>
                  <a:lnTo>
                    <a:pt x="273" y="67"/>
                  </a:lnTo>
                  <a:lnTo>
                    <a:pt x="273" y="67"/>
                  </a:lnTo>
                  <a:lnTo>
                    <a:pt x="261" y="67"/>
                  </a:lnTo>
                  <a:lnTo>
                    <a:pt x="255" y="67"/>
                  </a:lnTo>
                  <a:lnTo>
                    <a:pt x="255" y="65"/>
                  </a:lnTo>
                  <a:lnTo>
                    <a:pt x="253" y="65"/>
                  </a:lnTo>
                  <a:lnTo>
                    <a:pt x="237" y="60"/>
                  </a:lnTo>
                  <a:lnTo>
                    <a:pt x="235" y="60"/>
                  </a:lnTo>
                  <a:lnTo>
                    <a:pt x="233" y="58"/>
                  </a:lnTo>
                  <a:lnTo>
                    <a:pt x="232" y="58"/>
                  </a:lnTo>
                  <a:lnTo>
                    <a:pt x="232" y="58"/>
                  </a:lnTo>
                  <a:lnTo>
                    <a:pt x="232" y="60"/>
                  </a:lnTo>
                  <a:lnTo>
                    <a:pt x="230" y="60"/>
                  </a:lnTo>
                  <a:lnTo>
                    <a:pt x="230" y="60"/>
                  </a:lnTo>
                  <a:lnTo>
                    <a:pt x="230" y="60"/>
                  </a:lnTo>
                  <a:lnTo>
                    <a:pt x="230" y="61"/>
                  </a:lnTo>
                  <a:lnTo>
                    <a:pt x="228" y="61"/>
                  </a:lnTo>
                  <a:lnTo>
                    <a:pt x="228" y="61"/>
                  </a:lnTo>
                  <a:lnTo>
                    <a:pt x="226" y="63"/>
                  </a:lnTo>
                  <a:lnTo>
                    <a:pt x="226" y="63"/>
                  </a:lnTo>
                  <a:lnTo>
                    <a:pt x="224" y="63"/>
                  </a:lnTo>
                  <a:lnTo>
                    <a:pt x="212" y="63"/>
                  </a:lnTo>
                  <a:lnTo>
                    <a:pt x="199" y="61"/>
                  </a:lnTo>
                  <a:lnTo>
                    <a:pt x="188" y="58"/>
                  </a:lnTo>
                  <a:lnTo>
                    <a:pt x="179" y="56"/>
                  </a:lnTo>
                  <a:lnTo>
                    <a:pt x="179" y="56"/>
                  </a:lnTo>
                  <a:lnTo>
                    <a:pt x="177" y="58"/>
                  </a:lnTo>
                  <a:lnTo>
                    <a:pt x="177" y="58"/>
                  </a:lnTo>
                  <a:lnTo>
                    <a:pt x="176" y="58"/>
                  </a:lnTo>
                  <a:lnTo>
                    <a:pt x="174" y="58"/>
                  </a:lnTo>
                  <a:lnTo>
                    <a:pt x="172" y="60"/>
                  </a:lnTo>
                  <a:lnTo>
                    <a:pt x="172" y="61"/>
                  </a:lnTo>
                  <a:lnTo>
                    <a:pt x="172" y="63"/>
                  </a:lnTo>
                  <a:lnTo>
                    <a:pt x="172" y="63"/>
                  </a:lnTo>
                  <a:lnTo>
                    <a:pt x="172" y="65"/>
                  </a:lnTo>
                  <a:lnTo>
                    <a:pt x="170" y="67"/>
                  </a:lnTo>
                  <a:lnTo>
                    <a:pt x="170" y="69"/>
                  </a:lnTo>
                  <a:lnTo>
                    <a:pt x="168" y="70"/>
                  </a:lnTo>
                  <a:lnTo>
                    <a:pt x="168" y="70"/>
                  </a:lnTo>
                  <a:lnTo>
                    <a:pt x="168" y="70"/>
                  </a:lnTo>
                  <a:lnTo>
                    <a:pt x="168" y="72"/>
                  </a:lnTo>
                  <a:lnTo>
                    <a:pt x="168" y="72"/>
                  </a:lnTo>
                  <a:lnTo>
                    <a:pt x="170" y="72"/>
                  </a:lnTo>
                  <a:lnTo>
                    <a:pt x="170" y="74"/>
                  </a:lnTo>
                  <a:lnTo>
                    <a:pt x="170" y="74"/>
                  </a:lnTo>
                  <a:lnTo>
                    <a:pt x="170" y="74"/>
                  </a:lnTo>
                  <a:lnTo>
                    <a:pt x="170" y="74"/>
                  </a:lnTo>
                  <a:lnTo>
                    <a:pt x="172" y="76"/>
                  </a:lnTo>
                  <a:lnTo>
                    <a:pt x="174" y="76"/>
                  </a:lnTo>
                  <a:lnTo>
                    <a:pt x="174" y="78"/>
                  </a:lnTo>
                  <a:lnTo>
                    <a:pt x="176" y="78"/>
                  </a:lnTo>
                  <a:lnTo>
                    <a:pt x="177" y="79"/>
                  </a:lnTo>
                  <a:lnTo>
                    <a:pt x="179" y="79"/>
                  </a:lnTo>
                  <a:lnTo>
                    <a:pt x="179" y="79"/>
                  </a:lnTo>
                  <a:lnTo>
                    <a:pt x="181" y="81"/>
                  </a:lnTo>
                  <a:lnTo>
                    <a:pt x="181" y="81"/>
                  </a:lnTo>
                  <a:lnTo>
                    <a:pt x="183" y="81"/>
                  </a:lnTo>
                  <a:lnTo>
                    <a:pt x="183" y="83"/>
                  </a:lnTo>
                  <a:lnTo>
                    <a:pt x="183" y="83"/>
                  </a:lnTo>
                  <a:lnTo>
                    <a:pt x="183" y="83"/>
                  </a:lnTo>
                  <a:lnTo>
                    <a:pt x="183" y="83"/>
                  </a:lnTo>
                  <a:lnTo>
                    <a:pt x="183" y="83"/>
                  </a:lnTo>
                  <a:lnTo>
                    <a:pt x="183" y="83"/>
                  </a:lnTo>
                  <a:lnTo>
                    <a:pt x="181" y="83"/>
                  </a:lnTo>
                  <a:lnTo>
                    <a:pt x="181" y="83"/>
                  </a:lnTo>
                  <a:lnTo>
                    <a:pt x="181" y="85"/>
                  </a:lnTo>
                  <a:lnTo>
                    <a:pt x="181" y="85"/>
                  </a:lnTo>
                  <a:lnTo>
                    <a:pt x="181" y="85"/>
                  </a:lnTo>
                  <a:lnTo>
                    <a:pt x="181" y="85"/>
                  </a:lnTo>
                  <a:lnTo>
                    <a:pt x="183" y="85"/>
                  </a:lnTo>
                  <a:lnTo>
                    <a:pt x="183" y="85"/>
                  </a:lnTo>
                  <a:lnTo>
                    <a:pt x="183" y="83"/>
                  </a:lnTo>
                  <a:lnTo>
                    <a:pt x="183" y="85"/>
                  </a:lnTo>
                  <a:lnTo>
                    <a:pt x="183" y="83"/>
                  </a:lnTo>
                  <a:lnTo>
                    <a:pt x="185" y="85"/>
                  </a:lnTo>
                  <a:lnTo>
                    <a:pt x="185" y="85"/>
                  </a:lnTo>
                  <a:lnTo>
                    <a:pt x="185" y="85"/>
                  </a:lnTo>
                  <a:lnTo>
                    <a:pt x="185" y="85"/>
                  </a:lnTo>
                  <a:lnTo>
                    <a:pt x="185" y="87"/>
                  </a:lnTo>
                  <a:lnTo>
                    <a:pt x="185" y="87"/>
                  </a:lnTo>
                  <a:lnTo>
                    <a:pt x="185" y="87"/>
                  </a:lnTo>
                  <a:lnTo>
                    <a:pt x="185" y="87"/>
                  </a:lnTo>
                  <a:lnTo>
                    <a:pt x="185" y="87"/>
                  </a:lnTo>
                  <a:lnTo>
                    <a:pt x="185" y="87"/>
                  </a:lnTo>
                  <a:lnTo>
                    <a:pt x="185" y="87"/>
                  </a:lnTo>
                  <a:lnTo>
                    <a:pt x="186" y="88"/>
                  </a:lnTo>
                  <a:lnTo>
                    <a:pt x="186" y="88"/>
                  </a:lnTo>
                  <a:lnTo>
                    <a:pt x="188" y="88"/>
                  </a:lnTo>
                  <a:lnTo>
                    <a:pt x="188" y="87"/>
                  </a:lnTo>
                  <a:lnTo>
                    <a:pt x="190" y="87"/>
                  </a:lnTo>
                  <a:lnTo>
                    <a:pt x="201" y="87"/>
                  </a:lnTo>
                  <a:lnTo>
                    <a:pt x="203" y="87"/>
                  </a:lnTo>
                  <a:lnTo>
                    <a:pt x="205" y="87"/>
                  </a:lnTo>
                  <a:lnTo>
                    <a:pt x="205" y="87"/>
                  </a:lnTo>
                  <a:lnTo>
                    <a:pt x="205" y="88"/>
                  </a:lnTo>
                  <a:lnTo>
                    <a:pt x="206" y="88"/>
                  </a:lnTo>
                  <a:lnTo>
                    <a:pt x="206" y="88"/>
                  </a:lnTo>
                  <a:lnTo>
                    <a:pt x="208" y="88"/>
                  </a:lnTo>
                  <a:lnTo>
                    <a:pt x="208" y="88"/>
                  </a:lnTo>
                  <a:lnTo>
                    <a:pt x="208" y="88"/>
                  </a:lnTo>
                  <a:lnTo>
                    <a:pt x="208" y="88"/>
                  </a:lnTo>
                  <a:lnTo>
                    <a:pt x="212" y="88"/>
                  </a:lnTo>
                  <a:lnTo>
                    <a:pt x="214" y="88"/>
                  </a:lnTo>
                  <a:lnTo>
                    <a:pt x="215" y="90"/>
                  </a:lnTo>
                  <a:lnTo>
                    <a:pt x="214" y="90"/>
                  </a:lnTo>
                  <a:lnTo>
                    <a:pt x="214" y="90"/>
                  </a:lnTo>
                  <a:lnTo>
                    <a:pt x="212" y="90"/>
                  </a:lnTo>
                  <a:lnTo>
                    <a:pt x="206" y="90"/>
                  </a:lnTo>
                  <a:lnTo>
                    <a:pt x="196" y="92"/>
                  </a:lnTo>
                  <a:lnTo>
                    <a:pt x="196" y="92"/>
                  </a:lnTo>
                  <a:lnTo>
                    <a:pt x="196" y="92"/>
                  </a:lnTo>
                  <a:lnTo>
                    <a:pt x="194" y="90"/>
                  </a:lnTo>
                  <a:lnTo>
                    <a:pt x="194" y="90"/>
                  </a:lnTo>
                  <a:lnTo>
                    <a:pt x="194" y="90"/>
                  </a:lnTo>
                  <a:lnTo>
                    <a:pt x="192" y="90"/>
                  </a:lnTo>
                  <a:lnTo>
                    <a:pt x="192" y="90"/>
                  </a:lnTo>
                  <a:lnTo>
                    <a:pt x="192" y="90"/>
                  </a:lnTo>
                  <a:lnTo>
                    <a:pt x="192" y="92"/>
                  </a:lnTo>
                  <a:lnTo>
                    <a:pt x="192" y="92"/>
                  </a:lnTo>
                  <a:lnTo>
                    <a:pt x="190" y="92"/>
                  </a:lnTo>
                  <a:lnTo>
                    <a:pt x="190" y="92"/>
                  </a:lnTo>
                  <a:lnTo>
                    <a:pt x="190" y="92"/>
                  </a:lnTo>
                  <a:lnTo>
                    <a:pt x="188" y="94"/>
                  </a:lnTo>
                  <a:lnTo>
                    <a:pt x="188" y="92"/>
                  </a:lnTo>
                  <a:lnTo>
                    <a:pt x="188" y="92"/>
                  </a:lnTo>
                  <a:lnTo>
                    <a:pt x="188" y="92"/>
                  </a:lnTo>
                  <a:lnTo>
                    <a:pt x="186" y="92"/>
                  </a:lnTo>
                  <a:lnTo>
                    <a:pt x="186" y="92"/>
                  </a:lnTo>
                  <a:lnTo>
                    <a:pt x="185" y="94"/>
                  </a:lnTo>
                  <a:lnTo>
                    <a:pt x="183" y="94"/>
                  </a:lnTo>
                  <a:lnTo>
                    <a:pt x="167" y="96"/>
                  </a:lnTo>
                  <a:lnTo>
                    <a:pt x="167" y="96"/>
                  </a:lnTo>
                  <a:lnTo>
                    <a:pt x="165" y="98"/>
                  </a:lnTo>
                  <a:lnTo>
                    <a:pt x="163" y="99"/>
                  </a:lnTo>
                  <a:lnTo>
                    <a:pt x="159" y="101"/>
                  </a:lnTo>
                  <a:lnTo>
                    <a:pt x="158" y="101"/>
                  </a:lnTo>
                  <a:lnTo>
                    <a:pt x="156" y="103"/>
                  </a:lnTo>
                  <a:lnTo>
                    <a:pt x="159" y="105"/>
                  </a:lnTo>
                  <a:lnTo>
                    <a:pt x="163" y="107"/>
                  </a:lnTo>
                  <a:lnTo>
                    <a:pt x="167" y="108"/>
                  </a:lnTo>
                  <a:lnTo>
                    <a:pt x="167" y="108"/>
                  </a:lnTo>
                  <a:lnTo>
                    <a:pt x="168" y="107"/>
                  </a:lnTo>
                  <a:lnTo>
                    <a:pt x="168" y="107"/>
                  </a:lnTo>
                  <a:lnTo>
                    <a:pt x="172" y="107"/>
                  </a:lnTo>
                  <a:lnTo>
                    <a:pt x="172" y="107"/>
                  </a:lnTo>
                  <a:lnTo>
                    <a:pt x="174" y="108"/>
                  </a:lnTo>
                  <a:lnTo>
                    <a:pt x="174" y="108"/>
                  </a:lnTo>
                  <a:lnTo>
                    <a:pt x="176" y="110"/>
                  </a:lnTo>
                  <a:lnTo>
                    <a:pt x="176" y="110"/>
                  </a:lnTo>
                  <a:lnTo>
                    <a:pt x="174" y="110"/>
                  </a:lnTo>
                  <a:lnTo>
                    <a:pt x="174" y="110"/>
                  </a:lnTo>
                  <a:lnTo>
                    <a:pt x="172" y="110"/>
                  </a:lnTo>
                  <a:lnTo>
                    <a:pt x="172" y="110"/>
                  </a:lnTo>
                  <a:lnTo>
                    <a:pt x="172" y="112"/>
                  </a:lnTo>
                  <a:lnTo>
                    <a:pt x="172" y="114"/>
                  </a:lnTo>
                  <a:lnTo>
                    <a:pt x="170" y="114"/>
                  </a:lnTo>
                  <a:lnTo>
                    <a:pt x="170" y="114"/>
                  </a:lnTo>
                  <a:lnTo>
                    <a:pt x="167" y="114"/>
                  </a:lnTo>
                  <a:lnTo>
                    <a:pt x="165" y="114"/>
                  </a:lnTo>
                  <a:lnTo>
                    <a:pt x="165" y="114"/>
                  </a:lnTo>
                  <a:lnTo>
                    <a:pt x="163" y="114"/>
                  </a:lnTo>
                  <a:lnTo>
                    <a:pt x="163" y="112"/>
                  </a:lnTo>
                  <a:lnTo>
                    <a:pt x="161" y="112"/>
                  </a:lnTo>
                  <a:lnTo>
                    <a:pt x="159" y="112"/>
                  </a:lnTo>
                  <a:lnTo>
                    <a:pt x="158" y="112"/>
                  </a:lnTo>
                  <a:lnTo>
                    <a:pt x="156" y="112"/>
                  </a:lnTo>
                  <a:lnTo>
                    <a:pt x="156" y="112"/>
                  </a:lnTo>
                  <a:lnTo>
                    <a:pt x="156" y="112"/>
                  </a:lnTo>
                  <a:lnTo>
                    <a:pt x="152" y="114"/>
                  </a:lnTo>
                  <a:lnTo>
                    <a:pt x="152" y="114"/>
                  </a:lnTo>
                  <a:lnTo>
                    <a:pt x="150" y="114"/>
                  </a:lnTo>
                  <a:lnTo>
                    <a:pt x="150" y="114"/>
                  </a:lnTo>
                  <a:lnTo>
                    <a:pt x="150" y="114"/>
                  </a:lnTo>
                  <a:lnTo>
                    <a:pt x="150" y="114"/>
                  </a:lnTo>
                  <a:lnTo>
                    <a:pt x="150" y="114"/>
                  </a:lnTo>
                  <a:lnTo>
                    <a:pt x="150" y="114"/>
                  </a:lnTo>
                  <a:lnTo>
                    <a:pt x="147" y="114"/>
                  </a:lnTo>
                  <a:lnTo>
                    <a:pt x="145" y="112"/>
                  </a:lnTo>
                  <a:lnTo>
                    <a:pt x="143" y="112"/>
                  </a:lnTo>
                  <a:lnTo>
                    <a:pt x="141" y="114"/>
                  </a:lnTo>
                  <a:lnTo>
                    <a:pt x="141" y="112"/>
                  </a:lnTo>
                  <a:lnTo>
                    <a:pt x="141" y="112"/>
                  </a:lnTo>
                  <a:lnTo>
                    <a:pt x="141" y="112"/>
                  </a:lnTo>
                  <a:lnTo>
                    <a:pt x="143" y="112"/>
                  </a:lnTo>
                  <a:lnTo>
                    <a:pt x="138" y="112"/>
                  </a:lnTo>
                  <a:lnTo>
                    <a:pt x="136" y="112"/>
                  </a:lnTo>
                  <a:lnTo>
                    <a:pt x="123" y="112"/>
                  </a:lnTo>
                  <a:lnTo>
                    <a:pt x="120" y="114"/>
                  </a:lnTo>
                  <a:lnTo>
                    <a:pt x="114" y="114"/>
                  </a:lnTo>
                  <a:lnTo>
                    <a:pt x="112" y="114"/>
                  </a:lnTo>
                  <a:lnTo>
                    <a:pt x="112" y="112"/>
                  </a:lnTo>
                  <a:lnTo>
                    <a:pt x="114" y="110"/>
                  </a:lnTo>
                  <a:lnTo>
                    <a:pt x="118" y="108"/>
                  </a:lnTo>
                  <a:lnTo>
                    <a:pt x="120" y="107"/>
                  </a:lnTo>
                  <a:lnTo>
                    <a:pt x="118" y="107"/>
                  </a:lnTo>
                  <a:lnTo>
                    <a:pt x="116" y="105"/>
                  </a:lnTo>
                  <a:lnTo>
                    <a:pt x="109" y="103"/>
                  </a:lnTo>
                  <a:lnTo>
                    <a:pt x="107" y="105"/>
                  </a:lnTo>
                  <a:lnTo>
                    <a:pt x="107" y="105"/>
                  </a:lnTo>
                  <a:lnTo>
                    <a:pt x="107" y="105"/>
                  </a:lnTo>
                  <a:lnTo>
                    <a:pt x="107" y="105"/>
                  </a:lnTo>
                  <a:lnTo>
                    <a:pt x="107" y="105"/>
                  </a:lnTo>
                  <a:lnTo>
                    <a:pt x="105" y="103"/>
                  </a:lnTo>
                  <a:lnTo>
                    <a:pt x="105" y="103"/>
                  </a:lnTo>
                  <a:lnTo>
                    <a:pt x="105" y="103"/>
                  </a:lnTo>
                  <a:lnTo>
                    <a:pt x="105" y="103"/>
                  </a:lnTo>
                  <a:lnTo>
                    <a:pt x="103" y="103"/>
                  </a:lnTo>
                  <a:lnTo>
                    <a:pt x="103" y="105"/>
                  </a:lnTo>
                  <a:lnTo>
                    <a:pt x="103" y="105"/>
                  </a:lnTo>
                  <a:lnTo>
                    <a:pt x="102" y="105"/>
                  </a:lnTo>
                  <a:lnTo>
                    <a:pt x="102" y="105"/>
                  </a:lnTo>
                  <a:lnTo>
                    <a:pt x="103" y="107"/>
                  </a:lnTo>
                  <a:lnTo>
                    <a:pt x="103" y="108"/>
                  </a:lnTo>
                  <a:lnTo>
                    <a:pt x="105" y="108"/>
                  </a:lnTo>
                  <a:lnTo>
                    <a:pt x="105" y="108"/>
                  </a:lnTo>
                  <a:lnTo>
                    <a:pt x="105" y="108"/>
                  </a:lnTo>
                  <a:lnTo>
                    <a:pt x="105" y="108"/>
                  </a:lnTo>
                  <a:lnTo>
                    <a:pt x="105" y="110"/>
                  </a:lnTo>
                  <a:lnTo>
                    <a:pt x="105" y="110"/>
                  </a:lnTo>
                  <a:lnTo>
                    <a:pt x="105" y="110"/>
                  </a:lnTo>
                  <a:lnTo>
                    <a:pt x="107" y="110"/>
                  </a:lnTo>
                  <a:lnTo>
                    <a:pt x="107" y="110"/>
                  </a:lnTo>
                  <a:lnTo>
                    <a:pt x="107" y="110"/>
                  </a:lnTo>
                  <a:lnTo>
                    <a:pt x="107" y="110"/>
                  </a:lnTo>
                  <a:lnTo>
                    <a:pt x="107" y="112"/>
                  </a:lnTo>
                  <a:lnTo>
                    <a:pt x="107" y="112"/>
                  </a:lnTo>
                  <a:lnTo>
                    <a:pt x="107" y="112"/>
                  </a:lnTo>
                  <a:lnTo>
                    <a:pt x="109" y="112"/>
                  </a:lnTo>
                  <a:lnTo>
                    <a:pt x="111" y="112"/>
                  </a:lnTo>
                  <a:lnTo>
                    <a:pt x="112" y="112"/>
                  </a:lnTo>
                  <a:lnTo>
                    <a:pt x="111" y="114"/>
                  </a:lnTo>
                  <a:lnTo>
                    <a:pt x="109" y="116"/>
                  </a:lnTo>
                  <a:lnTo>
                    <a:pt x="107" y="117"/>
                  </a:lnTo>
                  <a:lnTo>
                    <a:pt x="105" y="117"/>
                  </a:lnTo>
                  <a:lnTo>
                    <a:pt x="105" y="117"/>
                  </a:lnTo>
                  <a:lnTo>
                    <a:pt x="103" y="117"/>
                  </a:lnTo>
                  <a:lnTo>
                    <a:pt x="102" y="117"/>
                  </a:lnTo>
                  <a:lnTo>
                    <a:pt x="102" y="117"/>
                  </a:lnTo>
                  <a:lnTo>
                    <a:pt x="100" y="117"/>
                  </a:lnTo>
                  <a:lnTo>
                    <a:pt x="98" y="116"/>
                  </a:lnTo>
                  <a:lnTo>
                    <a:pt x="98" y="117"/>
                  </a:lnTo>
                  <a:lnTo>
                    <a:pt x="96" y="117"/>
                  </a:lnTo>
                  <a:lnTo>
                    <a:pt x="96" y="117"/>
                  </a:lnTo>
                  <a:lnTo>
                    <a:pt x="94" y="117"/>
                  </a:lnTo>
                  <a:lnTo>
                    <a:pt x="91" y="117"/>
                  </a:lnTo>
                  <a:lnTo>
                    <a:pt x="87" y="116"/>
                  </a:lnTo>
                  <a:lnTo>
                    <a:pt x="85" y="114"/>
                  </a:lnTo>
                  <a:lnTo>
                    <a:pt x="82" y="112"/>
                  </a:lnTo>
                  <a:lnTo>
                    <a:pt x="84" y="112"/>
                  </a:lnTo>
                  <a:lnTo>
                    <a:pt x="84" y="112"/>
                  </a:lnTo>
                  <a:lnTo>
                    <a:pt x="84" y="112"/>
                  </a:lnTo>
                  <a:lnTo>
                    <a:pt x="84" y="112"/>
                  </a:lnTo>
                  <a:lnTo>
                    <a:pt x="84" y="112"/>
                  </a:lnTo>
                  <a:lnTo>
                    <a:pt x="84" y="110"/>
                  </a:lnTo>
                  <a:lnTo>
                    <a:pt x="84" y="108"/>
                  </a:lnTo>
                  <a:lnTo>
                    <a:pt x="84" y="108"/>
                  </a:lnTo>
                  <a:lnTo>
                    <a:pt x="82" y="107"/>
                  </a:lnTo>
                  <a:lnTo>
                    <a:pt x="82" y="107"/>
                  </a:lnTo>
                  <a:lnTo>
                    <a:pt x="80" y="108"/>
                  </a:lnTo>
                  <a:lnTo>
                    <a:pt x="78" y="108"/>
                  </a:lnTo>
                  <a:lnTo>
                    <a:pt x="76" y="108"/>
                  </a:lnTo>
                  <a:lnTo>
                    <a:pt x="75" y="108"/>
                  </a:lnTo>
                  <a:lnTo>
                    <a:pt x="73" y="108"/>
                  </a:lnTo>
                  <a:lnTo>
                    <a:pt x="71" y="110"/>
                  </a:lnTo>
                  <a:lnTo>
                    <a:pt x="69" y="112"/>
                  </a:lnTo>
                  <a:lnTo>
                    <a:pt x="69" y="112"/>
                  </a:lnTo>
                  <a:lnTo>
                    <a:pt x="67" y="112"/>
                  </a:lnTo>
                  <a:lnTo>
                    <a:pt x="64" y="112"/>
                  </a:lnTo>
                  <a:lnTo>
                    <a:pt x="64" y="112"/>
                  </a:lnTo>
                  <a:lnTo>
                    <a:pt x="62" y="112"/>
                  </a:lnTo>
                  <a:lnTo>
                    <a:pt x="60" y="112"/>
                  </a:lnTo>
                  <a:lnTo>
                    <a:pt x="56" y="112"/>
                  </a:lnTo>
                  <a:lnTo>
                    <a:pt x="55" y="112"/>
                  </a:lnTo>
                  <a:lnTo>
                    <a:pt x="53" y="112"/>
                  </a:lnTo>
                  <a:lnTo>
                    <a:pt x="47" y="119"/>
                  </a:lnTo>
                  <a:lnTo>
                    <a:pt x="47" y="119"/>
                  </a:lnTo>
                  <a:lnTo>
                    <a:pt x="47" y="119"/>
                  </a:lnTo>
                  <a:lnTo>
                    <a:pt x="46" y="119"/>
                  </a:lnTo>
                  <a:lnTo>
                    <a:pt x="46" y="121"/>
                  </a:lnTo>
                  <a:lnTo>
                    <a:pt x="44" y="123"/>
                  </a:lnTo>
                  <a:lnTo>
                    <a:pt x="42" y="125"/>
                  </a:lnTo>
                  <a:lnTo>
                    <a:pt x="42" y="125"/>
                  </a:lnTo>
                  <a:lnTo>
                    <a:pt x="40" y="125"/>
                  </a:lnTo>
                  <a:lnTo>
                    <a:pt x="38" y="125"/>
                  </a:lnTo>
                  <a:lnTo>
                    <a:pt x="38" y="125"/>
                  </a:lnTo>
                  <a:lnTo>
                    <a:pt x="38" y="125"/>
                  </a:lnTo>
                  <a:lnTo>
                    <a:pt x="38" y="126"/>
                  </a:lnTo>
                  <a:lnTo>
                    <a:pt x="38" y="126"/>
                  </a:lnTo>
                  <a:lnTo>
                    <a:pt x="38" y="128"/>
                  </a:lnTo>
                  <a:lnTo>
                    <a:pt x="38" y="128"/>
                  </a:lnTo>
                  <a:lnTo>
                    <a:pt x="38" y="130"/>
                  </a:lnTo>
                  <a:lnTo>
                    <a:pt x="37" y="130"/>
                  </a:lnTo>
                  <a:lnTo>
                    <a:pt x="37" y="132"/>
                  </a:lnTo>
                  <a:lnTo>
                    <a:pt x="37" y="132"/>
                  </a:lnTo>
                  <a:lnTo>
                    <a:pt x="37" y="132"/>
                  </a:lnTo>
                  <a:lnTo>
                    <a:pt x="37" y="132"/>
                  </a:lnTo>
                  <a:lnTo>
                    <a:pt x="37" y="132"/>
                  </a:lnTo>
                  <a:lnTo>
                    <a:pt x="37" y="132"/>
                  </a:lnTo>
                  <a:lnTo>
                    <a:pt x="37" y="132"/>
                  </a:lnTo>
                  <a:lnTo>
                    <a:pt x="37" y="132"/>
                  </a:lnTo>
                  <a:lnTo>
                    <a:pt x="37" y="134"/>
                  </a:lnTo>
                  <a:lnTo>
                    <a:pt x="37" y="134"/>
                  </a:lnTo>
                  <a:lnTo>
                    <a:pt x="35" y="135"/>
                  </a:lnTo>
                  <a:lnTo>
                    <a:pt x="33" y="137"/>
                  </a:lnTo>
                  <a:lnTo>
                    <a:pt x="33" y="137"/>
                  </a:lnTo>
                  <a:lnTo>
                    <a:pt x="31" y="137"/>
                  </a:lnTo>
                  <a:lnTo>
                    <a:pt x="31" y="139"/>
                  </a:lnTo>
                  <a:lnTo>
                    <a:pt x="28" y="137"/>
                  </a:lnTo>
                  <a:lnTo>
                    <a:pt x="28" y="137"/>
                  </a:lnTo>
                  <a:lnTo>
                    <a:pt x="26" y="139"/>
                  </a:lnTo>
                  <a:lnTo>
                    <a:pt x="26" y="141"/>
                  </a:lnTo>
                  <a:lnTo>
                    <a:pt x="26" y="141"/>
                  </a:lnTo>
                  <a:lnTo>
                    <a:pt x="26" y="141"/>
                  </a:lnTo>
                  <a:lnTo>
                    <a:pt x="26" y="143"/>
                  </a:lnTo>
                  <a:lnTo>
                    <a:pt x="26" y="143"/>
                  </a:lnTo>
                  <a:lnTo>
                    <a:pt x="26" y="144"/>
                  </a:lnTo>
                  <a:lnTo>
                    <a:pt x="26" y="144"/>
                  </a:lnTo>
                  <a:lnTo>
                    <a:pt x="26" y="148"/>
                  </a:lnTo>
                  <a:lnTo>
                    <a:pt x="24" y="148"/>
                  </a:lnTo>
                  <a:lnTo>
                    <a:pt x="26" y="148"/>
                  </a:lnTo>
                  <a:lnTo>
                    <a:pt x="26" y="150"/>
                  </a:lnTo>
                  <a:lnTo>
                    <a:pt x="26" y="152"/>
                  </a:lnTo>
                  <a:lnTo>
                    <a:pt x="26" y="152"/>
                  </a:lnTo>
                  <a:lnTo>
                    <a:pt x="26" y="153"/>
                  </a:lnTo>
                  <a:lnTo>
                    <a:pt x="26" y="153"/>
                  </a:lnTo>
                  <a:lnTo>
                    <a:pt x="24" y="153"/>
                  </a:lnTo>
                  <a:lnTo>
                    <a:pt x="24" y="153"/>
                  </a:lnTo>
                  <a:lnTo>
                    <a:pt x="24" y="155"/>
                  </a:lnTo>
                  <a:lnTo>
                    <a:pt x="26" y="157"/>
                  </a:lnTo>
                  <a:lnTo>
                    <a:pt x="26" y="157"/>
                  </a:lnTo>
                  <a:lnTo>
                    <a:pt x="26" y="161"/>
                  </a:lnTo>
                  <a:lnTo>
                    <a:pt x="26" y="163"/>
                  </a:lnTo>
                  <a:lnTo>
                    <a:pt x="24" y="164"/>
                  </a:lnTo>
                  <a:lnTo>
                    <a:pt x="22" y="168"/>
                  </a:lnTo>
                  <a:lnTo>
                    <a:pt x="22" y="170"/>
                  </a:lnTo>
                  <a:lnTo>
                    <a:pt x="22" y="172"/>
                  </a:lnTo>
                  <a:lnTo>
                    <a:pt x="24" y="173"/>
                  </a:lnTo>
                  <a:lnTo>
                    <a:pt x="26" y="173"/>
                  </a:lnTo>
                  <a:lnTo>
                    <a:pt x="29" y="172"/>
                  </a:lnTo>
                  <a:lnTo>
                    <a:pt x="29" y="173"/>
                  </a:lnTo>
                  <a:lnTo>
                    <a:pt x="29" y="173"/>
                  </a:lnTo>
                  <a:lnTo>
                    <a:pt x="31" y="172"/>
                  </a:lnTo>
                  <a:lnTo>
                    <a:pt x="31" y="172"/>
                  </a:lnTo>
                  <a:lnTo>
                    <a:pt x="31" y="172"/>
                  </a:lnTo>
                  <a:lnTo>
                    <a:pt x="31" y="172"/>
                  </a:lnTo>
                  <a:lnTo>
                    <a:pt x="33" y="172"/>
                  </a:lnTo>
                  <a:lnTo>
                    <a:pt x="33" y="172"/>
                  </a:lnTo>
                  <a:lnTo>
                    <a:pt x="35" y="172"/>
                  </a:lnTo>
                  <a:lnTo>
                    <a:pt x="37" y="172"/>
                  </a:lnTo>
                  <a:lnTo>
                    <a:pt x="37" y="172"/>
                  </a:lnTo>
                  <a:lnTo>
                    <a:pt x="38" y="170"/>
                  </a:lnTo>
                  <a:lnTo>
                    <a:pt x="38" y="170"/>
                  </a:lnTo>
                  <a:lnTo>
                    <a:pt x="40" y="170"/>
                  </a:lnTo>
                  <a:lnTo>
                    <a:pt x="40" y="170"/>
                  </a:lnTo>
                  <a:lnTo>
                    <a:pt x="51" y="168"/>
                  </a:lnTo>
                  <a:lnTo>
                    <a:pt x="58" y="166"/>
                  </a:lnTo>
                  <a:lnTo>
                    <a:pt x="60" y="166"/>
                  </a:lnTo>
                  <a:lnTo>
                    <a:pt x="60" y="166"/>
                  </a:lnTo>
                  <a:lnTo>
                    <a:pt x="62" y="166"/>
                  </a:lnTo>
                  <a:lnTo>
                    <a:pt x="62" y="164"/>
                  </a:lnTo>
                  <a:lnTo>
                    <a:pt x="64" y="164"/>
                  </a:lnTo>
                  <a:lnTo>
                    <a:pt x="66" y="166"/>
                  </a:lnTo>
                  <a:lnTo>
                    <a:pt x="66" y="166"/>
                  </a:lnTo>
                  <a:lnTo>
                    <a:pt x="66" y="168"/>
                  </a:lnTo>
                  <a:lnTo>
                    <a:pt x="64" y="170"/>
                  </a:lnTo>
                  <a:lnTo>
                    <a:pt x="64" y="172"/>
                  </a:lnTo>
                  <a:lnTo>
                    <a:pt x="64" y="172"/>
                  </a:lnTo>
                  <a:lnTo>
                    <a:pt x="64" y="172"/>
                  </a:lnTo>
                  <a:lnTo>
                    <a:pt x="62" y="172"/>
                  </a:lnTo>
                  <a:lnTo>
                    <a:pt x="60" y="173"/>
                  </a:lnTo>
                  <a:lnTo>
                    <a:pt x="60" y="173"/>
                  </a:lnTo>
                  <a:lnTo>
                    <a:pt x="60" y="173"/>
                  </a:lnTo>
                  <a:lnTo>
                    <a:pt x="60" y="175"/>
                  </a:lnTo>
                  <a:lnTo>
                    <a:pt x="58" y="175"/>
                  </a:lnTo>
                  <a:lnTo>
                    <a:pt x="58" y="175"/>
                  </a:lnTo>
                  <a:lnTo>
                    <a:pt x="58" y="175"/>
                  </a:lnTo>
                  <a:lnTo>
                    <a:pt x="58" y="175"/>
                  </a:lnTo>
                  <a:lnTo>
                    <a:pt x="58" y="177"/>
                  </a:lnTo>
                  <a:lnTo>
                    <a:pt x="58" y="177"/>
                  </a:lnTo>
                  <a:lnTo>
                    <a:pt x="58" y="177"/>
                  </a:lnTo>
                  <a:lnTo>
                    <a:pt x="53" y="181"/>
                  </a:lnTo>
                  <a:lnTo>
                    <a:pt x="53" y="182"/>
                  </a:lnTo>
                  <a:lnTo>
                    <a:pt x="51" y="182"/>
                  </a:lnTo>
                  <a:lnTo>
                    <a:pt x="51" y="182"/>
                  </a:lnTo>
                  <a:lnTo>
                    <a:pt x="51" y="184"/>
                  </a:lnTo>
                  <a:lnTo>
                    <a:pt x="51" y="184"/>
                  </a:lnTo>
                  <a:lnTo>
                    <a:pt x="51" y="184"/>
                  </a:lnTo>
                  <a:lnTo>
                    <a:pt x="51" y="184"/>
                  </a:lnTo>
                  <a:lnTo>
                    <a:pt x="49" y="184"/>
                  </a:lnTo>
                  <a:lnTo>
                    <a:pt x="49" y="184"/>
                  </a:lnTo>
                  <a:lnTo>
                    <a:pt x="49" y="182"/>
                  </a:lnTo>
                  <a:lnTo>
                    <a:pt x="51" y="182"/>
                  </a:lnTo>
                  <a:lnTo>
                    <a:pt x="51" y="182"/>
                  </a:lnTo>
                  <a:lnTo>
                    <a:pt x="49" y="182"/>
                  </a:lnTo>
                  <a:lnTo>
                    <a:pt x="49" y="182"/>
                  </a:lnTo>
                  <a:lnTo>
                    <a:pt x="49" y="182"/>
                  </a:lnTo>
                  <a:lnTo>
                    <a:pt x="49" y="184"/>
                  </a:lnTo>
                  <a:lnTo>
                    <a:pt x="47" y="184"/>
                  </a:lnTo>
                  <a:lnTo>
                    <a:pt x="49" y="186"/>
                  </a:lnTo>
                  <a:lnTo>
                    <a:pt x="51" y="186"/>
                  </a:lnTo>
                  <a:lnTo>
                    <a:pt x="53" y="186"/>
                  </a:lnTo>
                  <a:lnTo>
                    <a:pt x="53" y="186"/>
                  </a:lnTo>
                  <a:lnTo>
                    <a:pt x="55" y="186"/>
                  </a:lnTo>
                  <a:lnTo>
                    <a:pt x="55" y="188"/>
                  </a:lnTo>
                  <a:lnTo>
                    <a:pt x="55" y="190"/>
                  </a:lnTo>
                  <a:lnTo>
                    <a:pt x="55" y="190"/>
                  </a:lnTo>
                  <a:lnTo>
                    <a:pt x="55" y="191"/>
                  </a:lnTo>
                  <a:lnTo>
                    <a:pt x="56" y="191"/>
                  </a:lnTo>
                  <a:lnTo>
                    <a:pt x="56" y="191"/>
                  </a:lnTo>
                  <a:lnTo>
                    <a:pt x="58" y="193"/>
                  </a:lnTo>
                  <a:lnTo>
                    <a:pt x="58" y="193"/>
                  </a:lnTo>
                  <a:lnTo>
                    <a:pt x="60" y="195"/>
                  </a:lnTo>
                  <a:lnTo>
                    <a:pt x="62" y="197"/>
                  </a:lnTo>
                  <a:lnTo>
                    <a:pt x="62" y="199"/>
                  </a:lnTo>
                  <a:lnTo>
                    <a:pt x="62" y="199"/>
                  </a:lnTo>
                  <a:lnTo>
                    <a:pt x="60" y="199"/>
                  </a:lnTo>
                  <a:lnTo>
                    <a:pt x="60" y="199"/>
                  </a:lnTo>
                  <a:lnTo>
                    <a:pt x="58" y="200"/>
                  </a:lnTo>
                  <a:lnTo>
                    <a:pt x="58" y="200"/>
                  </a:lnTo>
                  <a:lnTo>
                    <a:pt x="58" y="200"/>
                  </a:lnTo>
                  <a:lnTo>
                    <a:pt x="58" y="200"/>
                  </a:lnTo>
                  <a:lnTo>
                    <a:pt x="58" y="202"/>
                  </a:lnTo>
                  <a:lnTo>
                    <a:pt x="58" y="202"/>
                  </a:lnTo>
                  <a:lnTo>
                    <a:pt x="58" y="204"/>
                  </a:lnTo>
                  <a:lnTo>
                    <a:pt x="58" y="206"/>
                  </a:lnTo>
                  <a:lnTo>
                    <a:pt x="58" y="206"/>
                  </a:lnTo>
                  <a:lnTo>
                    <a:pt x="60" y="206"/>
                  </a:lnTo>
                  <a:lnTo>
                    <a:pt x="60" y="208"/>
                  </a:lnTo>
                  <a:lnTo>
                    <a:pt x="62" y="208"/>
                  </a:lnTo>
                  <a:lnTo>
                    <a:pt x="62" y="208"/>
                  </a:lnTo>
                  <a:lnTo>
                    <a:pt x="64" y="208"/>
                  </a:lnTo>
                  <a:lnTo>
                    <a:pt x="64" y="206"/>
                  </a:lnTo>
                  <a:lnTo>
                    <a:pt x="64" y="208"/>
                  </a:lnTo>
                  <a:lnTo>
                    <a:pt x="66" y="208"/>
                  </a:lnTo>
                  <a:lnTo>
                    <a:pt x="66" y="206"/>
                  </a:lnTo>
                  <a:lnTo>
                    <a:pt x="66" y="206"/>
                  </a:lnTo>
                  <a:lnTo>
                    <a:pt x="66" y="206"/>
                  </a:lnTo>
                  <a:lnTo>
                    <a:pt x="67" y="208"/>
                  </a:lnTo>
                  <a:lnTo>
                    <a:pt x="67" y="208"/>
                  </a:lnTo>
                  <a:lnTo>
                    <a:pt x="67" y="208"/>
                  </a:lnTo>
                  <a:lnTo>
                    <a:pt x="69" y="208"/>
                  </a:lnTo>
                  <a:lnTo>
                    <a:pt x="69" y="208"/>
                  </a:lnTo>
                  <a:lnTo>
                    <a:pt x="69" y="206"/>
                  </a:lnTo>
                  <a:lnTo>
                    <a:pt x="71" y="208"/>
                  </a:lnTo>
                  <a:lnTo>
                    <a:pt x="71" y="208"/>
                  </a:lnTo>
                  <a:lnTo>
                    <a:pt x="69" y="209"/>
                  </a:lnTo>
                  <a:lnTo>
                    <a:pt x="71" y="209"/>
                  </a:lnTo>
                  <a:lnTo>
                    <a:pt x="71" y="211"/>
                  </a:lnTo>
                  <a:lnTo>
                    <a:pt x="69" y="211"/>
                  </a:lnTo>
                  <a:lnTo>
                    <a:pt x="69" y="211"/>
                  </a:lnTo>
                  <a:lnTo>
                    <a:pt x="67" y="211"/>
                  </a:lnTo>
                  <a:lnTo>
                    <a:pt x="67" y="211"/>
                  </a:lnTo>
                  <a:lnTo>
                    <a:pt x="67" y="213"/>
                  </a:lnTo>
                  <a:lnTo>
                    <a:pt x="66" y="213"/>
                  </a:lnTo>
                  <a:lnTo>
                    <a:pt x="67" y="215"/>
                  </a:lnTo>
                  <a:lnTo>
                    <a:pt x="66" y="215"/>
                  </a:lnTo>
                  <a:lnTo>
                    <a:pt x="66" y="215"/>
                  </a:lnTo>
                  <a:lnTo>
                    <a:pt x="66" y="213"/>
                  </a:lnTo>
                  <a:lnTo>
                    <a:pt x="62" y="215"/>
                  </a:lnTo>
                  <a:lnTo>
                    <a:pt x="64" y="215"/>
                  </a:lnTo>
                  <a:lnTo>
                    <a:pt x="64" y="217"/>
                  </a:lnTo>
                  <a:lnTo>
                    <a:pt x="64" y="217"/>
                  </a:lnTo>
                  <a:lnTo>
                    <a:pt x="64" y="217"/>
                  </a:lnTo>
                  <a:lnTo>
                    <a:pt x="64" y="217"/>
                  </a:lnTo>
                  <a:lnTo>
                    <a:pt x="64" y="219"/>
                  </a:lnTo>
                  <a:lnTo>
                    <a:pt x="64" y="219"/>
                  </a:lnTo>
                  <a:lnTo>
                    <a:pt x="64" y="219"/>
                  </a:lnTo>
                  <a:lnTo>
                    <a:pt x="64" y="219"/>
                  </a:lnTo>
                  <a:lnTo>
                    <a:pt x="64" y="219"/>
                  </a:lnTo>
                  <a:lnTo>
                    <a:pt x="62" y="219"/>
                  </a:lnTo>
                  <a:lnTo>
                    <a:pt x="64" y="220"/>
                  </a:lnTo>
                  <a:lnTo>
                    <a:pt x="62" y="220"/>
                  </a:lnTo>
                  <a:lnTo>
                    <a:pt x="62" y="219"/>
                  </a:lnTo>
                  <a:lnTo>
                    <a:pt x="60" y="219"/>
                  </a:lnTo>
                  <a:lnTo>
                    <a:pt x="60" y="219"/>
                  </a:lnTo>
                  <a:lnTo>
                    <a:pt x="60" y="219"/>
                  </a:lnTo>
                  <a:lnTo>
                    <a:pt x="60" y="219"/>
                  </a:lnTo>
                  <a:lnTo>
                    <a:pt x="60" y="219"/>
                  </a:lnTo>
                  <a:lnTo>
                    <a:pt x="58" y="219"/>
                  </a:lnTo>
                  <a:lnTo>
                    <a:pt x="58" y="219"/>
                  </a:lnTo>
                  <a:lnTo>
                    <a:pt x="56" y="219"/>
                  </a:lnTo>
                  <a:lnTo>
                    <a:pt x="55" y="220"/>
                  </a:lnTo>
                  <a:lnTo>
                    <a:pt x="55" y="220"/>
                  </a:lnTo>
                  <a:lnTo>
                    <a:pt x="55" y="222"/>
                  </a:lnTo>
                  <a:lnTo>
                    <a:pt x="55" y="222"/>
                  </a:lnTo>
                  <a:lnTo>
                    <a:pt x="55" y="224"/>
                  </a:lnTo>
                  <a:lnTo>
                    <a:pt x="55" y="224"/>
                  </a:lnTo>
                  <a:lnTo>
                    <a:pt x="55" y="224"/>
                  </a:lnTo>
                  <a:lnTo>
                    <a:pt x="55" y="224"/>
                  </a:lnTo>
                  <a:lnTo>
                    <a:pt x="55" y="224"/>
                  </a:lnTo>
                  <a:lnTo>
                    <a:pt x="55" y="226"/>
                  </a:lnTo>
                  <a:lnTo>
                    <a:pt x="55" y="226"/>
                  </a:lnTo>
                  <a:lnTo>
                    <a:pt x="56" y="226"/>
                  </a:lnTo>
                  <a:lnTo>
                    <a:pt x="56" y="226"/>
                  </a:lnTo>
                  <a:lnTo>
                    <a:pt x="56" y="228"/>
                  </a:lnTo>
                  <a:lnTo>
                    <a:pt x="55" y="228"/>
                  </a:lnTo>
                  <a:lnTo>
                    <a:pt x="56" y="228"/>
                  </a:lnTo>
                  <a:lnTo>
                    <a:pt x="56" y="228"/>
                  </a:lnTo>
                  <a:lnTo>
                    <a:pt x="58" y="228"/>
                  </a:lnTo>
                  <a:lnTo>
                    <a:pt x="58" y="228"/>
                  </a:lnTo>
                  <a:lnTo>
                    <a:pt x="58" y="228"/>
                  </a:lnTo>
                  <a:lnTo>
                    <a:pt x="58" y="228"/>
                  </a:lnTo>
                  <a:lnTo>
                    <a:pt x="58" y="228"/>
                  </a:lnTo>
                  <a:lnTo>
                    <a:pt x="60" y="228"/>
                  </a:lnTo>
                  <a:lnTo>
                    <a:pt x="60" y="228"/>
                  </a:lnTo>
                  <a:lnTo>
                    <a:pt x="60" y="229"/>
                  </a:lnTo>
                  <a:lnTo>
                    <a:pt x="60" y="231"/>
                  </a:lnTo>
                  <a:lnTo>
                    <a:pt x="60" y="231"/>
                  </a:lnTo>
                  <a:lnTo>
                    <a:pt x="60" y="231"/>
                  </a:lnTo>
                  <a:lnTo>
                    <a:pt x="62" y="233"/>
                  </a:lnTo>
                  <a:lnTo>
                    <a:pt x="62" y="233"/>
                  </a:lnTo>
                  <a:lnTo>
                    <a:pt x="62" y="233"/>
                  </a:lnTo>
                  <a:lnTo>
                    <a:pt x="62" y="235"/>
                  </a:lnTo>
                  <a:lnTo>
                    <a:pt x="62" y="235"/>
                  </a:lnTo>
                  <a:lnTo>
                    <a:pt x="60" y="233"/>
                  </a:lnTo>
                  <a:lnTo>
                    <a:pt x="60" y="233"/>
                  </a:lnTo>
                  <a:lnTo>
                    <a:pt x="58" y="231"/>
                  </a:lnTo>
                  <a:lnTo>
                    <a:pt x="58" y="233"/>
                  </a:lnTo>
                  <a:lnTo>
                    <a:pt x="60" y="233"/>
                  </a:lnTo>
                  <a:lnTo>
                    <a:pt x="60" y="235"/>
                  </a:lnTo>
                  <a:lnTo>
                    <a:pt x="62" y="235"/>
                  </a:lnTo>
                  <a:lnTo>
                    <a:pt x="62" y="235"/>
                  </a:lnTo>
                  <a:lnTo>
                    <a:pt x="64" y="237"/>
                  </a:lnTo>
                  <a:lnTo>
                    <a:pt x="66" y="238"/>
                  </a:lnTo>
                  <a:lnTo>
                    <a:pt x="66" y="238"/>
                  </a:lnTo>
                  <a:lnTo>
                    <a:pt x="66" y="238"/>
                  </a:lnTo>
                  <a:lnTo>
                    <a:pt x="66" y="238"/>
                  </a:lnTo>
                  <a:lnTo>
                    <a:pt x="69" y="237"/>
                  </a:lnTo>
                  <a:lnTo>
                    <a:pt x="71" y="237"/>
                  </a:lnTo>
                  <a:lnTo>
                    <a:pt x="71" y="238"/>
                  </a:lnTo>
                  <a:lnTo>
                    <a:pt x="73" y="237"/>
                  </a:lnTo>
                  <a:lnTo>
                    <a:pt x="75" y="237"/>
                  </a:lnTo>
                  <a:lnTo>
                    <a:pt x="75" y="237"/>
                  </a:lnTo>
                  <a:lnTo>
                    <a:pt x="75" y="238"/>
                  </a:lnTo>
                  <a:lnTo>
                    <a:pt x="75" y="237"/>
                  </a:lnTo>
                  <a:lnTo>
                    <a:pt x="76" y="237"/>
                  </a:lnTo>
                  <a:lnTo>
                    <a:pt x="76" y="238"/>
                  </a:lnTo>
                  <a:lnTo>
                    <a:pt x="76" y="238"/>
                  </a:lnTo>
                  <a:lnTo>
                    <a:pt x="75" y="238"/>
                  </a:lnTo>
                  <a:lnTo>
                    <a:pt x="73" y="240"/>
                  </a:lnTo>
                  <a:lnTo>
                    <a:pt x="73" y="240"/>
                  </a:lnTo>
                  <a:lnTo>
                    <a:pt x="71" y="240"/>
                  </a:lnTo>
                  <a:lnTo>
                    <a:pt x="71" y="240"/>
                  </a:lnTo>
                  <a:lnTo>
                    <a:pt x="71" y="240"/>
                  </a:lnTo>
                  <a:lnTo>
                    <a:pt x="69" y="240"/>
                  </a:lnTo>
                  <a:lnTo>
                    <a:pt x="69" y="240"/>
                  </a:lnTo>
                  <a:lnTo>
                    <a:pt x="69" y="240"/>
                  </a:lnTo>
                  <a:lnTo>
                    <a:pt x="69" y="240"/>
                  </a:lnTo>
                  <a:lnTo>
                    <a:pt x="67" y="240"/>
                  </a:lnTo>
                  <a:lnTo>
                    <a:pt x="67" y="240"/>
                  </a:lnTo>
                  <a:lnTo>
                    <a:pt x="67" y="240"/>
                  </a:lnTo>
                  <a:lnTo>
                    <a:pt x="67" y="242"/>
                  </a:lnTo>
                  <a:lnTo>
                    <a:pt x="64" y="242"/>
                  </a:lnTo>
                  <a:lnTo>
                    <a:pt x="60" y="242"/>
                  </a:lnTo>
                  <a:lnTo>
                    <a:pt x="60" y="244"/>
                  </a:lnTo>
                  <a:lnTo>
                    <a:pt x="58" y="244"/>
                  </a:lnTo>
                  <a:lnTo>
                    <a:pt x="58" y="244"/>
                  </a:lnTo>
                  <a:lnTo>
                    <a:pt x="56" y="242"/>
                  </a:lnTo>
                  <a:lnTo>
                    <a:pt x="56" y="242"/>
                  </a:lnTo>
                  <a:lnTo>
                    <a:pt x="56" y="244"/>
                  </a:lnTo>
                  <a:lnTo>
                    <a:pt x="56" y="244"/>
                  </a:lnTo>
                  <a:lnTo>
                    <a:pt x="55" y="240"/>
                  </a:lnTo>
                  <a:lnTo>
                    <a:pt x="55" y="240"/>
                  </a:lnTo>
                  <a:lnTo>
                    <a:pt x="55" y="238"/>
                  </a:lnTo>
                  <a:lnTo>
                    <a:pt x="55" y="238"/>
                  </a:lnTo>
                  <a:lnTo>
                    <a:pt x="55" y="238"/>
                  </a:lnTo>
                  <a:lnTo>
                    <a:pt x="53" y="238"/>
                  </a:lnTo>
                  <a:lnTo>
                    <a:pt x="53" y="240"/>
                  </a:lnTo>
                  <a:lnTo>
                    <a:pt x="51" y="240"/>
                  </a:lnTo>
                  <a:lnTo>
                    <a:pt x="51" y="242"/>
                  </a:lnTo>
                  <a:lnTo>
                    <a:pt x="51" y="244"/>
                  </a:lnTo>
                  <a:lnTo>
                    <a:pt x="53" y="246"/>
                  </a:lnTo>
                  <a:lnTo>
                    <a:pt x="53" y="246"/>
                  </a:lnTo>
                  <a:lnTo>
                    <a:pt x="53" y="246"/>
                  </a:lnTo>
                  <a:lnTo>
                    <a:pt x="51" y="247"/>
                  </a:lnTo>
                  <a:lnTo>
                    <a:pt x="51" y="246"/>
                  </a:lnTo>
                  <a:lnTo>
                    <a:pt x="49" y="242"/>
                  </a:lnTo>
                  <a:lnTo>
                    <a:pt x="49" y="242"/>
                  </a:lnTo>
                  <a:lnTo>
                    <a:pt x="49" y="240"/>
                  </a:lnTo>
                  <a:lnTo>
                    <a:pt x="49" y="240"/>
                  </a:lnTo>
                  <a:lnTo>
                    <a:pt x="47" y="240"/>
                  </a:lnTo>
                  <a:lnTo>
                    <a:pt x="47" y="238"/>
                  </a:lnTo>
                  <a:lnTo>
                    <a:pt x="47" y="238"/>
                  </a:lnTo>
                  <a:lnTo>
                    <a:pt x="47" y="237"/>
                  </a:lnTo>
                  <a:lnTo>
                    <a:pt x="47" y="237"/>
                  </a:lnTo>
                  <a:lnTo>
                    <a:pt x="47" y="237"/>
                  </a:lnTo>
                  <a:lnTo>
                    <a:pt x="49" y="237"/>
                  </a:lnTo>
                  <a:lnTo>
                    <a:pt x="49" y="237"/>
                  </a:lnTo>
                  <a:lnTo>
                    <a:pt x="49" y="237"/>
                  </a:lnTo>
                  <a:lnTo>
                    <a:pt x="49" y="237"/>
                  </a:lnTo>
                  <a:lnTo>
                    <a:pt x="49" y="237"/>
                  </a:lnTo>
                  <a:lnTo>
                    <a:pt x="49" y="237"/>
                  </a:lnTo>
                  <a:lnTo>
                    <a:pt x="49" y="237"/>
                  </a:lnTo>
                  <a:lnTo>
                    <a:pt x="49" y="235"/>
                  </a:lnTo>
                  <a:lnTo>
                    <a:pt x="49" y="235"/>
                  </a:lnTo>
                  <a:lnTo>
                    <a:pt x="49" y="235"/>
                  </a:lnTo>
                  <a:lnTo>
                    <a:pt x="49" y="233"/>
                  </a:lnTo>
                  <a:lnTo>
                    <a:pt x="49" y="233"/>
                  </a:lnTo>
                  <a:lnTo>
                    <a:pt x="49" y="233"/>
                  </a:lnTo>
                  <a:lnTo>
                    <a:pt x="47" y="233"/>
                  </a:lnTo>
                  <a:lnTo>
                    <a:pt x="47" y="231"/>
                  </a:lnTo>
                  <a:lnTo>
                    <a:pt x="46" y="229"/>
                  </a:lnTo>
                  <a:lnTo>
                    <a:pt x="46" y="228"/>
                  </a:lnTo>
                  <a:lnTo>
                    <a:pt x="46" y="226"/>
                  </a:lnTo>
                  <a:lnTo>
                    <a:pt x="44" y="224"/>
                  </a:lnTo>
                  <a:lnTo>
                    <a:pt x="42" y="224"/>
                  </a:lnTo>
                  <a:lnTo>
                    <a:pt x="40" y="224"/>
                  </a:lnTo>
                  <a:lnTo>
                    <a:pt x="40" y="224"/>
                  </a:lnTo>
                  <a:lnTo>
                    <a:pt x="38" y="224"/>
                  </a:lnTo>
                  <a:lnTo>
                    <a:pt x="38" y="224"/>
                  </a:lnTo>
                  <a:lnTo>
                    <a:pt x="37" y="224"/>
                  </a:lnTo>
                  <a:lnTo>
                    <a:pt x="37" y="224"/>
                  </a:lnTo>
                  <a:lnTo>
                    <a:pt x="35" y="224"/>
                  </a:lnTo>
                  <a:lnTo>
                    <a:pt x="35" y="226"/>
                  </a:lnTo>
                  <a:lnTo>
                    <a:pt x="35" y="226"/>
                  </a:lnTo>
                  <a:lnTo>
                    <a:pt x="35" y="228"/>
                  </a:lnTo>
                  <a:lnTo>
                    <a:pt x="37" y="229"/>
                  </a:lnTo>
                  <a:lnTo>
                    <a:pt x="37" y="229"/>
                  </a:lnTo>
                  <a:lnTo>
                    <a:pt x="37" y="229"/>
                  </a:lnTo>
                  <a:lnTo>
                    <a:pt x="37" y="231"/>
                  </a:lnTo>
                  <a:lnTo>
                    <a:pt x="37" y="233"/>
                  </a:lnTo>
                  <a:lnTo>
                    <a:pt x="37" y="233"/>
                  </a:lnTo>
                  <a:lnTo>
                    <a:pt x="38" y="235"/>
                  </a:lnTo>
                  <a:lnTo>
                    <a:pt x="38" y="235"/>
                  </a:lnTo>
                  <a:lnTo>
                    <a:pt x="38" y="237"/>
                  </a:lnTo>
                  <a:lnTo>
                    <a:pt x="37" y="237"/>
                  </a:lnTo>
                  <a:lnTo>
                    <a:pt x="37" y="237"/>
                  </a:lnTo>
                  <a:lnTo>
                    <a:pt x="38" y="238"/>
                  </a:lnTo>
                  <a:lnTo>
                    <a:pt x="38" y="237"/>
                  </a:lnTo>
                  <a:lnTo>
                    <a:pt x="38" y="237"/>
                  </a:lnTo>
                  <a:lnTo>
                    <a:pt x="40" y="237"/>
                  </a:lnTo>
                  <a:lnTo>
                    <a:pt x="40" y="237"/>
                  </a:lnTo>
                  <a:lnTo>
                    <a:pt x="40" y="237"/>
                  </a:lnTo>
                  <a:lnTo>
                    <a:pt x="42" y="237"/>
                  </a:lnTo>
                  <a:lnTo>
                    <a:pt x="42" y="238"/>
                  </a:lnTo>
                  <a:lnTo>
                    <a:pt x="44" y="238"/>
                  </a:lnTo>
                  <a:lnTo>
                    <a:pt x="42" y="240"/>
                  </a:lnTo>
                  <a:lnTo>
                    <a:pt x="42" y="240"/>
                  </a:lnTo>
                  <a:lnTo>
                    <a:pt x="42" y="240"/>
                  </a:lnTo>
                  <a:lnTo>
                    <a:pt x="40" y="238"/>
                  </a:lnTo>
                  <a:lnTo>
                    <a:pt x="40" y="240"/>
                  </a:lnTo>
                  <a:lnTo>
                    <a:pt x="42" y="240"/>
                  </a:lnTo>
                  <a:lnTo>
                    <a:pt x="42" y="242"/>
                  </a:lnTo>
                  <a:lnTo>
                    <a:pt x="42" y="244"/>
                  </a:lnTo>
                  <a:lnTo>
                    <a:pt x="40" y="244"/>
                  </a:lnTo>
                  <a:lnTo>
                    <a:pt x="40" y="244"/>
                  </a:lnTo>
                  <a:lnTo>
                    <a:pt x="38" y="244"/>
                  </a:lnTo>
                  <a:lnTo>
                    <a:pt x="38" y="246"/>
                  </a:lnTo>
                  <a:lnTo>
                    <a:pt x="38" y="246"/>
                  </a:lnTo>
                  <a:lnTo>
                    <a:pt x="38" y="246"/>
                  </a:lnTo>
                  <a:lnTo>
                    <a:pt x="37" y="244"/>
                  </a:lnTo>
                  <a:lnTo>
                    <a:pt x="37" y="246"/>
                  </a:lnTo>
                  <a:lnTo>
                    <a:pt x="37" y="246"/>
                  </a:lnTo>
                  <a:lnTo>
                    <a:pt x="37" y="246"/>
                  </a:lnTo>
                  <a:lnTo>
                    <a:pt x="37" y="246"/>
                  </a:lnTo>
                  <a:lnTo>
                    <a:pt x="35" y="246"/>
                  </a:lnTo>
                  <a:lnTo>
                    <a:pt x="35" y="246"/>
                  </a:lnTo>
                  <a:lnTo>
                    <a:pt x="35" y="246"/>
                  </a:lnTo>
                  <a:lnTo>
                    <a:pt x="35" y="246"/>
                  </a:lnTo>
                  <a:lnTo>
                    <a:pt x="35" y="246"/>
                  </a:lnTo>
                  <a:lnTo>
                    <a:pt x="35" y="246"/>
                  </a:lnTo>
                  <a:lnTo>
                    <a:pt x="35" y="246"/>
                  </a:lnTo>
                  <a:lnTo>
                    <a:pt x="33" y="246"/>
                  </a:lnTo>
                  <a:lnTo>
                    <a:pt x="33" y="246"/>
                  </a:lnTo>
                  <a:lnTo>
                    <a:pt x="35" y="244"/>
                  </a:lnTo>
                  <a:lnTo>
                    <a:pt x="35" y="244"/>
                  </a:lnTo>
                  <a:lnTo>
                    <a:pt x="35" y="244"/>
                  </a:lnTo>
                  <a:lnTo>
                    <a:pt x="33" y="242"/>
                  </a:lnTo>
                  <a:lnTo>
                    <a:pt x="33" y="242"/>
                  </a:lnTo>
                  <a:lnTo>
                    <a:pt x="33" y="242"/>
                  </a:lnTo>
                  <a:lnTo>
                    <a:pt x="33" y="244"/>
                  </a:lnTo>
                  <a:lnTo>
                    <a:pt x="33" y="244"/>
                  </a:lnTo>
                  <a:lnTo>
                    <a:pt x="33" y="242"/>
                  </a:lnTo>
                  <a:lnTo>
                    <a:pt x="33" y="244"/>
                  </a:lnTo>
                  <a:lnTo>
                    <a:pt x="33" y="244"/>
                  </a:lnTo>
                  <a:lnTo>
                    <a:pt x="33" y="246"/>
                  </a:lnTo>
                  <a:lnTo>
                    <a:pt x="33" y="246"/>
                  </a:lnTo>
                  <a:lnTo>
                    <a:pt x="31" y="246"/>
                  </a:lnTo>
                  <a:lnTo>
                    <a:pt x="31" y="247"/>
                  </a:lnTo>
                  <a:lnTo>
                    <a:pt x="31" y="247"/>
                  </a:lnTo>
                  <a:lnTo>
                    <a:pt x="29" y="247"/>
                  </a:lnTo>
                  <a:lnTo>
                    <a:pt x="29" y="249"/>
                  </a:lnTo>
                  <a:lnTo>
                    <a:pt x="29" y="249"/>
                  </a:lnTo>
                  <a:lnTo>
                    <a:pt x="33" y="249"/>
                  </a:lnTo>
                  <a:lnTo>
                    <a:pt x="33" y="249"/>
                  </a:lnTo>
                  <a:lnTo>
                    <a:pt x="35" y="251"/>
                  </a:lnTo>
                  <a:lnTo>
                    <a:pt x="35" y="251"/>
                  </a:lnTo>
                  <a:lnTo>
                    <a:pt x="37" y="251"/>
                  </a:lnTo>
                  <a:lnTo>
                    <a:pt x="37" y="249"/>
                  </a:lnTo>
                  <a:lnTo>
                    <a:pt x="37" y="249"/>
                  </a:lnTo>
                  <a:lnTo>
                    <a:pt x="38" y="251"/>
                  </a:lnTo>
                  <a:lnTo>
                    <a:pt x="38" y="251"/>
                  </a:lnTo>
                  <a:lnTo>
                    <a:pt x="37" y="251"/>
                  </a:lnTo>
                  <a:lnTo>
                    <a:pt x="37" y="253"/>
                  </a:lnTo>
                  <a:lnTo>
                    <a:pt x="38" y="253"/>
                  </a:lnTo>
                  <a:lnTo>
                    <a:pt x="38" y="253"/>
                  </a:lnTo>
                  <a:lnTo>
                    <a:pt x="38" y="253"/>
                  </a:lnTo>
                  <a:lnTo>
                    <a:pt x="38" y="253"/>
                  </a:lnTo>
                  <a:lnTo>
                    <a:pt x="38" y="253"/>
                  </a:lnTo>
                  <a:lnTo>
                    <a:pt x="40" y="253"/>
                  </a:lnTo>
                  <a:lnTo>
                    <a:pt x="42" y="255"/>
                  </a:lnTo>
                  <a:lnTo>
                    <a:pt x="42" y="255"/>
                  </a:lnTo>
                  <a:lnTo>
                    <a:pt x="44" y="255"/>
                  </a:lnTo>
                  <a:lnTo>
                    <a:pt x="44" y="256"/>
                  </a:lnTo>
                  <a:lnTo>
                    <a:pt x="44" y="256"/>
                  </a:lnTo>
                  <a:lnTo>
                    <a:pt x="44" y="256"/>
                  </a:lnTo>
                  <a:lnTo>
                    <a:pt x="46" y="258"/>
                  </a:lnTo>
                  <a:lnTo>
                    <a:pt x="46" y="258"/>
                  </a:lnTo>
                  <a:lnTo>
                    <a:pt x="46" y="258"/>
                  </a:lnTo>
                  <a:lnTo>
                    <a:pt x="46" y="256"/>
                  </a:lnTo>
                  <a:lnTo>
                    <a:pt x="47" y="258"/>
                  </a:lnTo>
                  <a:lnTo>
                    <a:pt x="47" y="260"/>
                  </a:lnTo>
                  <a:lnTo>
                    <a:pt x="47" y="260"/>
                  </a:lnTo>
                  <a:lnTo>
                    <a:pt x="47" y="260"/>
                  </a:lnTo>
                  <a:lnTo>
                    <a:pt x="49" y="258"/>
                  </a:lnTo>
                  <a:lnTo>
                    <a:pt x="49" y="258"/>
                  </a:lnTo>
                  <a:lnTo>
                    <a:pt x="47" y="256"/>
                  </a:lnTo>
                  <a:lnTo>
                    <a:pt x="49" y="256"/>
                  </a:lnTo>
                  <a:lnTo>
                    <a:pt x="49" y="256"/>
                  </a:lnTo>
                  <a:lnTo>
                    <a:pt x="49" y="256"/>
                  </a:lnTo>
                  <a:lnTo>
                    <a:pt x="49" y="258"/>
                  </a:lnTo>
                  <a:lnTo>
                    <a:pt x="49" y="253"/>
                  </a:lnTo>
                  <a:lnTo>
                    <a:pt x="49" y="253"/>
                  </a:lnTo>
                  <a:lnTo>
                    <a:pt x="53" y="253"/>
                  </a:lnTo>
                  <a:lnTo>
                    <a:pt x="55" y="253"/>
                  </a:lnTo>
                  <a:lnTo>
                    <a:pt x="55" y="253"/>
                  </a:lnTo>
                  <a:lnTo>
                    <a:pt x="56" y="253"/>
                  </a:lnTo>
                  <a:lnTo>
                    <a:pt x="56" y="253"/>
                  </a:lnTo>
                  <a:lnTo>
                    <a:pt x="56" y="255"/>
                  </a:lnTo>
                  <a:lnTo>
                    <a:pt x="56" y="256"/>
                  </a:lnTo>
                  <a:lnTo>
                    <a:pt x="58" y="255"/>
                  </a:lnTo>
                  <a:lnTo>
                    <a:pt x="58" y="256"/>
                  </a:lnTo>
                  <a:lnTo>
                    <a:pt x="58" y="256"/>
                  </a:lnTo>
                  <a:lnTo>
                    <a:pt x="60" y="258"/>
                  </a:lnTo>
                  <a:lnTo>
                    <a:pt x="60" y="258"/>
                  </a:lnTo>
                  <a:lnTo>
                    <a:pt x="60" y="260"/>
                  </a:lnTo>
                  <a:lnTo>
                    <a:pt x="60" y="260"/>
                  </a:lnTo>
                  <a:lnTo>
                    <a:pt x="60" y="262"/>
                  </a:lnTo>
                  <a:lnTo>
                    <a:pt x="62" y="264"/>
                  </a:lnTo>
                  <a:lnTo>
                    <a:pt x="62" y="264"/>
                  </a:lnTo>
                  <a:lnTo>
                    <a:pt x="62" y="264"/>
                  </a:lnTo>
                  <a:lnTo>
                    <a:pt x="62" y="264"/>
                  </a:lnTo>
                  <a:lnTo>
                    <a:pt x="62" y="264"/>
                  </a:lnTo>
                  <a:lnTo>
                    <a:pt x="62" y="262"/>
                  </a:lnTo>
                  <a:lnTo>
                    <a:pt x="64" y="262"/>
                  </a:lnTo>
                  <a:lnTo>
                    <a:pt x="64" y="262"/>
                  </a:lnTo>
                  <a:lnTo>
                    <a:pt x="66" y="262"/>
                  </a:lnTo>
                  <a:lnTo>
                    <a:pt x="67" y="262"/>
                  </a:lnTo>
                  <a:lnTo>
                    <a:pt x="69" y="264"/>
                  </a:lnTo>
                  <a:lnTo>
                    <a:pt x="71" y="264"/>
                  </a:lnTo>
                  <a:lnTo>
                    <a:pt x="71" y="264"/>
                  </a:lnTo>
                  <a:lnTo>
                    <a:pt x="71" y="265"/>
                  </a:lnTo>
                  <a:lnTo>
                    <a:pt x="71" y="265"/>
                  </a:lnTo>
                  <a:lnTo>
                    <a:pt x="71" y="265"/>
                  </a:lnTo>
                  <a:lnTo>
                    <a:pt x="73" y="265"/>
                  </a:lnTo>
                  <a:lnTo>
                    <a:pt x="73" y="265"/>
                  </a:lnTo>
                  <a:lnTo>
                    <a:pt x="73" y="265"/>
                  </a:lnTo>
                  <a:lnTo>
                    <a:pt x="73" y="265"/>
                  </a:lnTo>
                  <a:lnTo>
                    <a:pt x="73" y="265"/>
                  </a:lnTo>
                  <a:lnTo>
                    <a:pt x="75" y="267"/>
                  </a:lnTo>
                  <a:lnTo>
                    <a:pt x="75" y="267"/>
                  </a:lnTo>
                  <a:lnTo>
                    <a:pt x="76" y="267"/>
                  </a:lnTo>
                  <a:lnTo>
                    <a:pt x="78" y="267"/>
                  </a:lnTo>
                  <a:lnTo>
                    <a:pt x="80" y="267"/>
                  </a:lnTo>
                  <a:lnTo>
                    <a:pt x="82" y="269"/>
                  </a:lnTo>
                  <a:lnTo>
                    <a:pt x="82" y="271"/>
                  </a:lnTo>
                  <a:lnTo>
                    <a:pt x="82" y="271"/>
                  </a:lnTo>
                  <a:lnTo>
                    <a:pt x="82" y="273"/>
                  </a:lnTo>
                  <a:lnTo>
                    <a:pt x="82" y="273"/>
                  </a:lnTo>
                  <a:lnTo>
                    <a:pt x="82" y="273"/>
                  </a:lnTo>
                  <a:lnTo>
                    <a:pt x="82" y="273"/>
                  </a:lnTo>
                  <a:lnTo>
                    <a:pt x="80" y="275"/>
                  </a:lnTo>
                  <a:lnTo>
                    <a:pt x="80" y="275"/>
                  </a:lnTo>
                  <a:lnTo>
                    <a:pt x="80" y="275"/>
                  </a:lnTo>
                  <a:lnTo>
                    <a:pt x="80" y="276"/>
                  </a:lnTo>
                  <a:lnTo>
                    <a:pt x="80" y="276"/>
                  </a:lnTo>
                  <a:lnTo>
                    <a:pt x="80" y="278"/>
                  </a:lnTo>
                  <a:lnTo>
                    <a:pt x="82" y="278"/>
                  </a:lnTo>
                  <a:lnTo>
                    <a:pt x="82" y="278"/>
                  </a:lnTo>
                  <a:lnTo>
                    <a:pt x="82" y="280"/>
                  </a:lnTo>
                  <a:lnTo>
                    <a:pt x="80" y="282"/>
                  </a:lnTo>
                  <a:lnTo>
                    <a:pt x="80" y="282"/>
                  </a:lnTo>
                  <a:lnTo>
                    <a:pt x="80" y="284"/>
                  </a:lnTo>
                  <a:lnTo>
                    <a:pt x="78" y="284"/>
                  </a:lnTo>
                  <a:lnTo>
                    <a:pt x="75" y="285"/>
                  </a:lnTo>
                  <a:lnTo>
                    <a:pt x="73" y="285"/>
                  </a:lnTo>
                  <a:lnTo>
                    <a:pt x="69" y="285"/>
                  </a:lnTo>
                  <a:lnTo>
                    <a:pt x="69" y="285"/>
                  </a:lnTo>
                  <a:lnTo>
                    <a:pt x="69" y="287"/>
                  </a:lnTo>
                  <a:lnTo>
                    <a:pt x="71" y="289"/>
                  </a:lnTo>
                  <a:lnTo>
                    <a:pt x="75" y="289"/>
                  </a:lnTo>
                  <a:lnTo>
                    <a:pt x="78" y="291"/>
                  </a:lnTo>
                  <a:lnTo>
                    <a:pt x="78" y="293"/>
                  </a:lnTo>
                  <a:lnTo>
                    <a:pt x="78" y="293"/>
                  </a:lnTo>
                  <a:lnTo>
                    <a:pt x="78" y="294"/>
                  </a:lnTo>
                  <a:lnTo>
                    <a:pt x="78" y="294"/>
                  </a:lnTo>
                  <a:lnTo>
                    <a:pt x="76" y="294"/>
                  </a:lnTo>
                  <a:lnTo>
                    <a:pt x="76" y="294"/>
                  </a:lnTo>
                  <a:lnTo>
                    <a:pt x="76" y="296"/>
                  </a:lnTo>
                  <a:lnTo>
                    <a:pt x="78" y="296"/>
                  </a:lnTo>
                  <a:lnTo>
                    <a:pt x="76" y="296"/>
                  </a:lnTo>
                  <a:lnTo>
                    <a:pt x="78" y="296"/>
                  </a:lnTo>
                  <a:lnTo>
                    <a:pt x="76" y="298"/>
                  </a:lnTo>
                  <a:lnTo>
                    <a:pt x="76" y="298"/>
                  </a:lnTo>
                  <a:lnTo>
                    <a:pt x="76" y="300"/>
                  </a:lnTo>
                  <a:lnTo>
                    <a:pt x="76" y="300"/>
                  </a:lnTo>
                  <a:lnTo>
                    <a:pt x="78" y="300"/>
                  </a:lnTo>
                  <a:lnTo>
                    <a:pt x="78" y="300"/>
                  </a:lnTo>
                  <a:lnTo>
                    <a:pt x="78" y="300"/>
                  </a:lnTo>
                  <a:lnTo>
                    <a:pt x="78" y="300"/>
                  </a:lnTo>
                  <a:lnTo>
                    <a:pt x="78" y="302"/>
                  </a:lnTo>
                  <a:lnTo>
                    <a:pt x="80" y="303"/>
                  </a:lnTo>
                  <a:lnTo>
                    <a:pt x="80" y="303"/>
                  </a:lnTo>
                  <a:lnTo>
                    <a:pt x="78" y="303"/>
                  </a:lnTo>
                  <a:lnTo>
                    <a:pt x="78" y="303"/>
                  </a:lnTo>
                  <a:lnTo>
                    <a:pt x="78" y="305"/>
                  </a:lnTo>
                  <a:lnTo>
                    <a:pt x="78" y="305"/>
                  </a:lnTo>
                  <a:lnTo>
                    <a:pt x="78" y="307"/>
                  </a:lnTo>
                  <a:lnTo>
                    <a:pt x="78" y="307"/>
                  </a:lnTo>
                  <a:lnTo>
                    <a:pt x="78" y="307"/>
                  </a:lnTo>
                  <a:lnTo>
                    <a:pt x="78" y="307"/>
                  </a:lnTo>
                  <a:lnTo>
                    <a:pt x="78" y="307"/>
                  </a:lnTo>
                  <a:lnTo>
                    <a:pt x="78" y="307"/>
                  </a:lnTo>
                  <a:lnTo>
                    <a:pt x="78" y="307"/>
                  </a:lnTo>
                  <a:lnTo>
                    <a:pt x="78" y="307"/>
                  </a:lnTo>
                  <a:lnTo>
                    <a:pt x="78" y="307"/>
                  </a:lnTo>
                  <a:lnTo>
                    <a:pt x="80" y="307"/>
                  </a:lnTo>
                  <a:lnTo>
                    <a:pt x="80" y="307"/>
                  </a:lnTo>
                  <a:lnTo>
                    <a:pt x="80" y="307"/>
                  </a:lnTo>
                  <a:lnTo>
                    <a:pt x="80" y="309"/>
                  </a:lnTo>
                  <a:lnTo>
                    <a:pt x="80" y="307"/>
                  </a:lnTo>
                  <a:lnTo>
                    <a:pt x="82" y="307"/>
                  </a:lnTo>
                  <a:lnTo>
                    <a:pt x="84" y="307"/>
                  </a:lnTo>
                  <a:lnTo>
                    <a:pt x="85" y="307"/>
                  </a:lnTo>
                  <a:lnTo>
                    <a:pt x="84" y="307"/>
                  </a:lnTo>
                  <a:lnTo>
                    <a:pt x="84" y="305"/>
                  </a:lnTo>
                  <a:lnTo>
                    <a:pt x="85" y="305"/>
                  </a:lnTo>
                  <a:lnTo>
                    <a:pt x="85" y="305"/>
                  </a:lnTo>
                  <a:lnTo>
                    <a:pt x="85" y="305"/>
                  </a:lnTo>
                  <a:lnTo>
                    <a:pt x="87" y="303"/>
                  </a:lnTo>
                  <a:lnTo>
                    <a:pt x="87" y="303"/>
                  </a:lnTo>
                  <a:lnTo>
                    <a:pt x="87" y="303"/>
                  </a:lnTo>
                  <a:lnTo>
                    <a:pt x="89" y="303"/>
                  </a:lnTo>
                  <a:lnTo>
                    <a:pt x="89" y="303"/>
                  </a:lnTo>
                  <a:lnTo>
                    <a:pt x="89" y="305"/>
                  </a:lnTo>
                  <a:lnTo>
                    <a:pt x="89" y="305"/>
                  </a:lnTo>
                  <a:lnTo>
                    <a:pt x="87" y="307"/>
                  </a:lnTo>
                  <a:lnTo>
                    <a:pt x="87" y="307"/>
                  </a:lnTo>
                  <a:lnTo>
                    <a:pt x="87" y="309"/>
                  </a:lnTo>
                  <a:lnTo>
                    <a:pt x="89" y="311"/>
                  </a:lnTo>
                  <a:lnTo>
                    <a:pt x="91" y="311"/>
                  </a:lnTo>
                  <a:lnTo>
                    <a:pt x="91" y="309"/>
                  </a:lnTo>
                  <a:lnTo>
                    <a:pt x="91" y="307"/>
                  </a:lnTo>
                  <a:lnTo>
                    <a:pt x="93" y="307"/>
                  </a:lnTo>
                  <a:lnTo>
                    <a:pt x="93" y="309"/>
                  </a:lnTo>
                  <a:lnTo>
                    <a:pt x="93" y="309"/>
                  </a:lnTo>
                  <a:lnTo>
                    <a:pt x="93" y="311"/>
                  </a:lnTo>
                  <a:lnTo>
                    <a:pt x="93" y="311"/>
                  </a:lnTo>
                  <a:lnTo>
                    <a:pt x="91" y="312"/>
                  </a:lnTo>
                  <a:lnTo>
                    <a:pt x="91" y="312"/>
                  </a:lnTo>
                  <a:lnTo>
                    <a:pt x="91" y="312"/>
                  </a:lnTo>
                  <a:lnTo>
                    <a:pt x="91" y="314"/>
                  </a:lnTo>
                  <a:lnTo>
                    <a:pt x="91" y="312"/>
                  </a:lnTo>
                  <a:lnTo>
                    <a:pt x="93" y="312"/>
                  </a:lnTo>
                  <a:lnTo>
                    <a:pt x="93" y="312"/>
                  </a:lnTo>
                  <a:lnTo>
                    <a:pt x="93" y="312"/>
                  </a:lnTo>
                  <a:lnTo>
                    <a:pt x="94" y="312"/>
                  </a:lnTo>
                  <a:lnTo>
                    <a:pt x="94" y="314"/>
                  </a:lnTo>
                  <a:lnTo>
                    <a:pt x="93" y="314"/>
                  </a:lnTo>
                  <a:lnTo>
                    <a:pt x="94" y="314"/>
                  </a:lnTo>
                  <a:lnTo>
                    <a:pt x="94" y="314"/>
                  </a:lnTo>
                  <a:lnTo>
                    <a:pt x="94" y="314"/>
                  </a:lnTo>
                  <a:lnTo>
                    <a:pt x="94" y="312"/>
                  </a:lnTo>
                  <a:lnTo>
                    <a:pt x="96" y="312"/>
                  </a:lnTo>
                  <a:lnTo>
                    <a:pt x="96" y="312"/>
                  </a:lnTo>
                  <a:lnTo>
                    <a:pt x="98" y="312"/>
                  </a:lnTo>
                  <a:lnTo>
                    <a:pt x="98" y="312"/>
                  </a:lnTo>
                  <a:lnTo>
                    <a:pt x="98" y="312"/>
                  </a:lnTo>
                  <a:lnTo>
                    <a:pt x="98" y="311"/>
                  </a:lnTo>
                  <a:lnTo>
                    <a:pt x="98" y="311"/>
                  </a:lnTo>
                  <a:lnTo>
                    <a:pt x="98" y="311"/>
                  </a:lnTo>
                  <a:lnTo>
                    <a:pt x="98" y="312"/>
                  </a:lnTo>
                  <a:lnTo>
                    <a:pt x="98" y="312"/>
                  </a:lnTo>
                  <a:lnTo>
                    <a:pt x="98" y="312"/>
                  </a:lnTo>
                  <a:lnTo>
                    <a:pt x="98" y="314"/>
                  </a:lnTo>
                  <a:lnTo>
                    <a:pt x="98" y="314"/>
                  </a:lnTo>
                  <a:lnTo>
                    <a:pt x="98" y="314"/>
                  </a:lnTo>
                  <a:lnTo>
                    <a:pt x="98" y="314"/>
                  </a:lnTo>
                  <a:lnTo>
                    <a:pt x="98" y="316"/>
                  </a:lnTo>
                  <a:lnTo>
                    <a:pt x="98" y="316"/>
                  </a:lnTo>
                  <a:lnTo>
                    <a:pt x="98" y="316"/>
                  </a:lnTo>
                  <a:lnTo>
                    <a:pt x="98" y="318"/>
                  </a:lnTo>
                  <a:lnTo>
                    <a:pt x="98" y="318"/>
                  </a:lnTo>
                  <a:lnTo>
                    <a:pt x="96" y="318"/>
                  </a:lnTo>
                  <a:lnTo>
                    <a:pt x="98" y="316"/>
                  </a:lnTo>
                  <a:lnTo>
                    <a:pt x="96" y="316"/>
                  </a:lnTo>
                  <a:lnTo>
                    <a:pt x="94" y="318"/>
                  </a:lnTo>
                  <a:lnTo>
                    <a:pt x="94" y="318"/>
                  </a:lnTo>
                  <a:lnTo>
                    <a:pt x="94" y="318"/>
                  </a:lnTo>
                  <a:lnTo>
                    <a:pt x="94" y="320"/>
                  </a:lnTo>
                  <a:lnTo>
                    <a:pt x="96" y="321"/>
                  </a:lnTo>
                  <a:lnTo>
                    <a:pt x="96" y="321"/>
                  </a:lnTo>
                  <a:lnTo>
                    <a:pt x="96" y="321"/>
                  </a:lnTo>
                  <a:lnTo>
                    <a:pt x="96" y="320"/>
                  </a:lnTo>
                  <a:lnTo>
                    <a:pt x="96" y="321"/>
                  </a:lnTo>
                  <a:lnTo>
                    <a:pt x="96" y="321"/>
                  </a:lnTo>
                  <a:lnTo>
                    <a:pt x="94" y="321"/>
                  </a:lnTo>
                  <a:lnTo>
                    <a:pt x="94" y="321"/>
                  </a:lnTo>
                  <a:lnTo>
                    <a:pt x="94" y="321"/>
                  </a:lnTo>
                  <a:lnTo>
                    <a:pt x="93" y="323"/>
                  </a:lnTo>
                  <a:lnTo>
                    <a:pt x="91" y="323"/>
                  </a:lnTo>
                  <a:lnTo>
                    <a:pt x="91" y="323"/>
                  </a:lnTo>
                  <a:lnTo>
                    <a:pt x="91" y="323"/>
                  </a:lnTo>
                  <a:lnTo>
                    <a:pt x="89" y="321"/>
                  </a:lnTo>
                  <a:lnTo>
                    <a:pt x="89" y="321"/>
                  </a:lnTo>
                  <a:lnTo>
                    <a:pt x="89" y="321"/>
                  </a:lnTo>
                  <a:lnTo>
                    <a:pt x="89" y="321"/>
                  </a:lnTo>
                  <a:lnTo>
                    <a:pt x="89" y="321"/>
                  </a:lnTo>
                  <a:lnTo>
                    <a:pt x="89" y="321"/>
                  </a:lnTo>
                  <a:lnTo>
                    <a:pt x="89" y="321"/>
                  </a:lnTo>
                  <a:lnTo>
                    <a:pt x="89" y="321"/>
                  </a:lnTo>
                  <a:lnTo>
                    <a:pt x="87" y="321"/>
                  </a:lnTo>
                  <a:lnTo>
                    <a:pt x="87" y="321"/>
                  </a:lnTo>
                  <a:lnTo>
                    <a:pt x="87" y="321"/>
                  </a:lnTo>
                  <a:lnTo>
                    <a:pt x="87" y="321"/>
                  </a:lnTo>
                  <a:lnTo>
                    <a:pt x="87" y="320"/>
                  </a:lnTo>
                  <a:lnTo>
                    <a:pt x="87" y="320"/>
                  </a:lnTo>
                  <a:lnTo>
                    <a:pt x="87" y="320"/>
                  </a:lnTo>
                  <a:lnTo>
                    <a:pt x="87" y="320"/>
                  </a:lnTo>
                  <a:lnTo>
                    <a:pt x="87" y="320"/>
                  </a:lnTo>
                  <a:lnTo>
                    <a:pt x="87" y="320"/>
                  </a:lnTo>
                  <a:lnTo>
                    <a:pt x="85" y="320"/>
                  </a:lnTo>
                  <a:lnTo>
                    <a:pt x="85" y="320"/>
                  </a:lnTo>
                  <a:lnTo>
                    <a:pt x="85" y="321"/>
                  </a:lnTo>
                  <a:lnTo>
                    <a:pt x="85" y="321"/>
                  </a:lnTo>
                  <a:lnTo>
                    <a:pt x="85" y="320"/>
                  </a:lnTo>
                  <a:lnTo>
                    <a:pt x="85" y="320"/>
                  </a:lnTo>
                  <a:lnTo>
                    <a:pt x="85" y="320"/>
                  </a:lnTo>
                  <a:lnTo>
                    <a:pt x="84" y="320"/>
                  </a:lnTo>
                  <a:lnTo>
                    <a:pt x="84" y="320"/>
                  </a:lnTo>
                  <a:lnTo>
                    <a:pt x="84" y="320"/>
                  </a:lnTo>
                  <a:lnTo>
                    <a:pt x="84" y="321"/>
                  </a:lnTo>
                  <a:lnTo>
                    <a:pt x="84" y="321"/>
                  </a:lnTo>
                  <a:lnTo>
                    <a:pt x="84" y="321"/>
                  </a:lnTo>
                  <a:lnTo>
                    <a:pt x="82" y="321"/>
                  </a:lnTo>
                  <a:lnTo>
                    <a:pt x="82" y="321"/>
                  </a:lnTo>
                  <a:lnTo>
                    <a:pt x="80" y="321"/>
                  </a:lnTo>
                  <a:lnTo>
                    <a:pt x="80" y="321"/>
                  </a:lnTo>
                  <a:lnTo>
                    <a:pt x="80" y="321"/>
                  </a:lnTo>
                  <a:lnTo>
                    <a:pt x="82" y="321"/>
                  </a:lnTo>
                  <a:lnTo>
                    <a:pt x="82" y="321"/>
                  </a:lnTo>
                  <a:lnTo>
                    <a:pt x="82" y="321"/>
                  </a:lnTo>
                  <a:lnTo>
                    <a:pt x="82" y="321"/>
                  </a:lnTo>
                  <a:lnTo>
                    <a:pt x="82" y="321"/>
                  </a:lnTo>
                  <a:lnTo>
                    <a:pt x="82" y="323"/>
                  </a:lnTo>
                  <a:lnTo>
                    <a:pt x="82" y="323"/>
                  </a:lnTo>
                  <a:lnTo>
                    <a:pt x="80" y="323"/>
                  </a:lnTo>
                  <a:lnTo>
                    <a:pt x="80" y="323"/>
                  </a:lnTo>
                  <a:lnTo>
                    <a:pt x="80" y="325"/>
                  </a:lnTo>
                  <a:lnTo>
                    <a:pt x="80" y="327"/>
                  </a:lnTo>
                  <a:lnTo>
                    <a:pt x="80" y="327"/>
                  </a:lnTo>
                  <a:lnTo>
                    <a:pt x="80" y="329"/>
                  </a:lnTo>
                  <a:lnTo>
                    <a:pt x="80" y="329"/>
                  </a:lnTo>
                  <a:lnTo>
                    <a:pt x="80" y="331"/>
                  </a:lnTo>
                  <a:lnTo>
                    <a:pt x="82" y="331"/>
                  </a:lnTo>
                  <a:lnTo>
                    <a:pt x="82" y="331"/>
                  </a:lnTo>
                  <a:lnTo>
                    <a:pt x="82" y="332"/>
                  </a:lnTo>
                  <a:lnTo>
                    <a:pt x="82" y="332"/>
                  </a:lnTo>
                  <a:lnTo>
                    <a:pt x="84" y="332"/>
                  </a:lnTo>
                  <a:lnTo>
                    <a:pt x="84" y="332"/>
                  </a:lnTo>
                  <a:lnTo>
                    <a:pt x="84" y="332"/>
                  </a:lnTo>
                  <a:lnTo>
                    <a:pt x="84" y="331"/>
                  </a:lnTo>
                  <a:lnTo>
                    <a:pt x="84" y="331"/>
                  </a:lnTo>
                  <a:lnTo>
                    <a:pt x="84" y="331"/>
                  </a:lnTo>
                  <a:lnTo>
                    <a:pt x="85" y="329"/>
                  </a:lnTo>
                  <a:lnTo>
                    <a:pt x="84" y="329"/>
                  </a:lnTo>
                  <a:lnTo>
                    <a:pt x="84" y="329"/>
                  </a:lnTo>
                  <a:lnTo>
                    <a:pt x="85" y="329"/>
                  </a:lnTo>
                  <a:lnTo>
                    <a:pt x="85" y="327"/>
                  </a:lnTo>
                  <a:lnTo>
                    <a:pt x="87" y="327"/>
                  </a:lnTo>
                  <a:lnTo>
                    <a:pt x="87" y="329"/>
                  </a:lnTo>
                  <a:lnTo>
                    <a:pt x="87" y="329"/>
                  </a:lnTo>
                  <a:lnTo>
                    <a:pt x="87" y="329"/>
                  </a:lnTo>
                  <a:lnTo>
                    <a:pt x="87" y="329"/>
                  </a:lnTo>
                  <a:lnTo>
                    <a:pt x="87" y="329"/>
                  </a:lnTo>
                  <a:lnTo>
                    <a:pt x="87" y="329"/>
                  </a:lnTo>
                  <a:lnTo>
                    <a:pt x="87" y="329"/>
                  </a:lnTo>
                  <a:lnTo>
                    <a:pt x="87" y="329"/>
                  </a:lnTo>
                  <a:lnTo>
                    <a:pt x="87" y="329"/>
                  </a:lnTo>
                  <a:lnTo>
                    <a:pt x="87" y="329"/>
                  </a:lnTo>
                  <a:lnTo>
                    <a:pt x="87" y="329"/>
                  </a:lnTo>
                  <a:lnTo>
                    <a:pt x="87" y="329"/>
                  </a:lnTo>
                  <a:lnTo>
                    <a:pt x="87" y="329"/>
                  </a:lnTo>
                  <a:lnTo>
                    <a:pt x="87" y="327"/>
                  </a:lnTo>
                  <a:lnTo>
                    <a:pt x="87" y="327"/>
                  </a:lnTo>
                  <a:lnTo>
                    <a:pt x="87" y="327"/>
                  </a:lnTo>
                  <a:lnTo>
                    <a:pt x="89" y="329"/>
                  </a:lnTo>
                  <a:lnTo>
                    <a:pt x="89" y="327"/>
                  </a:lnTo>
                  <a:lnTo>
                    <a:pt x="89" y="327"/>
                  </a:lnTo>
                  <a:lnTo>
                    <a:pt x="91" y="327"/>
                  </a:lnTo>
                  <a:lnTo>
                    <a:pt x="91" y="329"/>
                  </a:lnTo>
                  <a:lnTo>
                    <a:pt x="91" y="329"/>
                  </a:lnTo>
                  <a:lnTo>
                    <a:pt x="93" y="331"/>
                  </a:lnTo>
                  <a:lnTo>
                    <a:pt x="94" y="329"/>
                  </a:lnTo>
                  <a:lnTo>
                    <a:pt x="94" y="331"/>
                  </a:lnTo>
                  <a:lnTo>
                    <a:pt x="94" y="331"/>
                  </a:lnTo>
                  <a:lnTo>
                    <a:pt x="96" y="331"/>
                  </a:lnTo>
                  <a:lnTo>
                    <a:pt x="96" y="329"/>
                  </a:lnTo>
                  <a:lnTo>
                    <a:pt x="98" y="329"/>
                  </a:lnTo>
                  <a:lnTo>
                    <a:pt x="98" y="331"/>
                  </a:lnTo>
                  <a:lnTo>
                    <a:pt x="100" y="331"/>
                  </a:lnTo>
                  <a:lnTo>
                    <a:pt x="100" y="329"/>
                  </a:lnTo>
                  <a:lnTo>
                    <a:pt x="102" y="329"/>
                  </a:lnTo>
                  <a:lnTo>
                    <a:pt x="103" y="329"/>
                  </a:lnTo>
                  <a:lnTo>
                    <a:pt x="105" y="329"/>
                  </a:lnTo>
                  <a:lnTo>
                    <a:pt x="105" y="329"/>
                  </a:lnTo>
                  <a:lnTo>
                    <a:pt x="105" y="329"/>
                  </a:lnTo>
                  <a:lnTo>
                    <a:pt x="107" y="329"/>
                  </a:lnTo>
                  <a:lnTo>
                    <a:pt x="107" y="329"/>
                  </a:lnTo>
                  <a:lnTo>
                    <a:pt x="107" y="329"/>
                  </a:lnTo>
                  <a:lnTo>
                    <a:pt x="107" y="329"/>
                  </a:lnTo>
                  <a:lnTo>
                    <a:pt x="107" y="329"/>
                  </a:lnTo>
                  <a:lnTo>
                    <a:pt x="109" y="329"/>
                  </a:lnTo>
                  <a:lnTo>
                    <a:pt x="112" y="327"/>
                  </a:lnTo>
                  <a:lnTo>
                    <a:pt x="114" y="327"/>
                  </a:lnTo>
                  <a:lnTo>
                    <a:pt x="114" y="327"/>
                  </a:lnTo>
                  <a:lnTo>
                    <a:pt x="116" y="327"/>
                  </a:lnTo>
                  <a:lnTo>
                    <a:pt x="116" y="327"/>
                  </a:lnTo>
                  <a:lnTo>
                    <a:pt x="116" y="327"/>
                  </a:lnTo>
                  <a:lnTo>
                    <a:pt x="118" y="327"/>
                  </a:lnTo>
                  <a:lnTo>
                    <a:pt x="123" y="327"/>
                  </a:lnTo>
                  <a:lnTo>
                    <a:pt x="123" y="329"/>
                  </a:lnTo>
                  <a:lnTo>
                    <a:pt x="123" y="327"/>
                  </a:lnTo>
                  <a:lnTo>
                    <a:pt x="123" y="327"/>
                  </a:lnTo>
                  <a:lnTo>
                    <a:pt x="125" y="327"/>
                  </a:lnTo>
                  <a:lnTo>
                    <a:pt x="127" y="327"/>
                  </a:lnTo>
                  <a:lnTo>
                    <a:pt x="132" y="325"/>
                  </a:lnTo>
                  <a:lnTo>
                    <a:pt x="134" y="327"/>
                  </a:lnTo>
                  <a:lnTo>
                    <a:pt x="134" y="327"/>
                  </a:lnTo>
                  <a:lnTo>
                    <a:pt x="134" y="327"/>
                  </a:lnTo>
                  <a:lnTo>
                    <a:pt x="134" y="327"/>
                  </a:lnTo>
                  <a:lnTo>
                    <a:pt x="132" y="327"/>
                  </a:lnTo>
                  <a:lnTo>
                    <a:pt x="131" y="329"/>
                  </a:lnTo>
                  <a:lnTo>
                    <a:pt x="131" y="329"/>
                  </a:lnTo>
                  <a:lnTo>
                    <a:pt x="131" y="331"/>
                  </a:lnTo>
                  <a:lnTo>
                    <a:pt x="129" y="331"/>
                  </a:lnTo>
                  <a:lnTo>
                    <a:pt x="129" y="329"/>
                  </a:lnTo>
                  <a:lnTo>
                    <a:pt x="129" y="331"/>
                  </a:lnTo>
                  <a:lnTo>
                    <a:pt x="129" y="331"/>
                  </a:lnTo>
                  <a:lnTo>
                    <a:pt x="129" y="331"/>
                  </a:lnTo>
                  <a:lnTo>
                    <a:pt x="129" y="331"/>
                  </a:lnTo>
                  <a:lnTo>
                    <a:pt x="129" y="331"/>
                  </a:lnTo>
                  <a:lnTo>
                    <a:pt x="127" y="332"/>
                  </a:lnTo>
                  <a:lnTo>
                    <a:pt x="127" y="332"/>
                  </a:lnTo>
                  <a:lnTo>
                    <a:pt x="127" y="332"/>
                  </a:lnTo>
                  <a:lnTo>
                    <a:pt x="127" y="332"/>
                  </a:lnTo>
                  <a:lnTo>
                    <a:pt x="125" y="332"/>
                  </a:lnTo>
                  <a:lnTo>
                    <a:pt x="125" y="332"/>
                  </a:lnTo>
                  <a:lnTo>
                    <a:pt x="127" y="332"/>
                  </a:lnTo>
                  <a:lnTo>
                    <a:pt x="127" y="334"/>
                  </a:lnTo>
                  <a:lnTo>
                    <a:pt x="127" y="334"/>
                  </a:lnTo>
                  <a:lnTo>
                    <a:pt x="127" y="334"/>
                  </a:lnTo>
                  <a:lnTo>
                    <a:pt x="127" y="334"/>
                  </a:lnTo>
                  <a:lnTo>
                    <a:pt x="127" y="334"/>
                  </a:lnTo>
                  <a:lnTo>
                    <a:pt x="127" y="334"/>
                  </a:lnTo>
                  <a:lnTo>
                    <a:pt x="127" y="334"/>
                  </a:lnTo>
                  <a:lnTo>
                    <a:pt x="125" y="334"/>
                  </a:lnTo>
                  <a:lnTo>
                    <a:pt x="125" y="334"/>
                  </a:lnTo>
                  <a:lnTo>
                    <a:pt x="125" y="334"/>
                  </a:lnTo>
                  <a:lnTo>
                    <a:pt x="125" y="334"/>
                  </a:lnTo>
                  <a:lnTo>
                    <a:pt x="123" y="332"/>
                  </a:lnTo>
                  <a:lnTo>
                    <a:pt x="123" y="334"/>
                  </a:lnTo>
                  <a:lnTo>
                    <a:pt x="123" y="334"/>
                  </a:lnTo>
                  <a:lnTo>
                    <a:pt x="123" y="332"/>
                  </a:lnTo>
                  <a:lnTo>
                    <a:pt x="123" y="332"/>
                  </a:lnTo>
                  <a:lnTo>
                    <a:pt x="121" y="332"/>
                  </a:lnTo>
                  <a:lnTo>
                    <a:pt x="121" y="334"/>
                  </a:lnTo>
                  <a:lnTo>
                    <a:pt x="121" y="332"/>
                  </a:lnTo>
                  <a:lnTo>
                    <a:pt x="121" y="332"/>
                  </a:lnTo>
                  <a:lnTo>
                    <a:pt x="120" y="332"/>
                  </a:lnTo>
                  <a:lnTo>
                    <a:pt x="120" y="334"/>
                  </a:lnTo>
                  <a:lnTo>
                    <a:pt x="121" y="334"/>
                  </a:lnTo>
                  <a:lnTo>
                    <a:pt x="121" y="334"/>
                  </a:lnTo>
                  <a:lnTo>
                    <a:pt x="120" y="334"/>
                  </a:lnTo>
                  <a:lnTo>
                    <a:pt x="120" y="334"/>
                  </a:lnTo>
                  <a:lnTo>
                    <a:pt x="120" y="334"/>
                  </a:lnTo>
                  <a:lnTo>
                    <a:pt x="120" y="334"/>
                  </a:lnTo>
                  <a:lnTo>
                    <a:pt x="120" y="334"/>
                  </a:lnTo>
                  <a:lnTo>
                    <a:pt x="120" y="334"/>
                  </a:lnTo>
                  <a:lnTo>
                    <a:pt x="120" y="334"/>
                  </a:lnTo>
                  <a:lnTo>
                    <a:pt x="120" y="336"/>
                  </a:lnTo>
                  <a:lnTo>
                    <a:pt x="120" y="334"/>
                  </a:lnTo>
                  <a:lnTo>
                    <a:pt x="120" y="336"/>
                  </a:lnTo>
                  <a:lnTo>
                    <a:pt x="120" y="336"/>
                  </a:lnTo>
                  <a:lnTo>
                    <a:pt x="121" y="336"/>
                  </a:lnTo>
                  <a:lnTo>
                    <a:pt x="121" y="338"/>
                  </a:lnTo>
                  <a:lnTo>
                    <a:pt x="120" y="338"/>
                  </a:lnTo>
                  <a:lnTo>
                    <a:pt x="120" y="338"/>
                  </a:lnTo>
                  <a:lnTo>
                    <a:pt x="120" y="338"/>
                  </a:lnTo>
                  <a:lnTo>
                    <a:pt x="120" y="338"/>
                  </a:lnTo>
                  <a:lnTo>
                    <a:pt x="118" y="338"/>
                  </a:lnTo>
                  <a:lnTo>
                    <a:pt x="118" y="338"/>
                  </a:lnTo>
                  <a:lnTo>
                    <a:pt x="118" y="338"/>
                  </a:lnTo>
                  <a:lnTo>
                    <a:pt x="118" y="338"/>
                  </a:lnTo>
                  <a:lnTo>
                    <a:pt x="120" y="338"/>
                  </a:lnTo>
                  <a:lnTo>
                    <a:pt x="120" y="340"/>
                  </a:lnTo>
                  <a:lnTo>
                    <a:pt x="120" y="340"/>
                  </a:lnTo>
                  <a:lnTo>
                    <a:pt x="118" y="340"/>
                  </a:lnTo>
                  <a:lnTo>
                    <a:pt x="118" y="340"/>
                  </a:lnTo>
                  <a:lnTo>
                    <a:pt x="120" y="340"/>
                  </a:lnTo>
                  <a:lnTo>
                    <a:pt x="120" y="340"/>
                  </a:lnTo>
                  <a:lnTo>
                    <a:pt x="120" y="340"/>
                  </a:lnTo>
                  <a:lnTo>
                    <a:pt x="121" y="341"/>
                  </a:lnTo>
                  <a:lnTo>
                    <a:pt x="120" y="341"/>
                  </a:lnTo>
                  <a:lnTo>
                    <a:pt x="120" y="341"/>
                  </a:lnTo>
                  <a:lnTo>
                    <a:pt x="120" y="343"/>
                  </a:lnTo>
                  <a:lnTo>
                    <a:pt x="118" y="341"/>
                  </a:lnTo>
                  <a:lnTo>
                    <a:pt x="118" y="341"/>
                  </a:lnTo>
                  <a:lnTo>
                    <a:pt x="116" y="341"/>
                  </a:lnTo>
                  <a:lnTo>
                    <a:pt x="114" y="341"/>
                  </a:lnTo>
                  <a:lnTo>
                    <a:pt x="114" y="341"/>
                  </a:lnTo>
                  <a:lnTo>
                    <a:pt x="112" y="341"/>
                  </a:lnTo>
                  <a:lnTo>
                    <a:pt x="112" y="341"/>
                  </a:lnTo>
                  <a:lnTo>
                    <a:pt x="112" y="341"/>
                  </a:lnTo>
                  <a:lnTo>
                    <a:pt x="107" y="341"/>
                  </a:lnTo>
                  <a:lnTo>
                    <a:pt x="107" y="341"/>
                  </a:lnTo>
                  <a:lnTo>
                    <a:pt x="105" y="343"/>
                  </a:lnTo>
                  <a:lnTo>
                    <a:pt x="105" y="343"/>
                  </a:lnTo>
                  <a:lnTo>
                    <a:pt x="105" y="343"/>
                  </a:lnTo>
                  <a:lnTo>
                    <a:pt x="103" y="343"/>
                  </a:lnTo>
                  <a:lnTo>
                    <a:pt x="103" y="343"/>
                  </a:lnTo>
                  <a:lnTo>
                    <a:pt x="102" y="343"/>
                  </a:lnTo>
                  <a:lnTo>
                    <a:pt x="100" y="341"/>
                  </a:lnTo>
                  <a:lnTo>
                    <a:pt x="100" y="341"/>
                  </a:lnTo>
                  <a:lnTo>
                    <a:pt x="98" y="341"/>
                  </a:lnTo>
                  <a:lnTo>
                    <a:pt x="98" y="343"/>
                  </a:lnTo>
                  <a:lnTo>
                    <a:pt x="98" y="343"/>
                  </a:lnTo>
                  <a:lnTo>
                    <a:pt x="98" y="343"/>
                  </a:lnTo>
                  <a:lnTo>
                    <a:pt x="96" y="343"/>
                  </a:lnTo>
                  <a:lnTo>
                    <a:pt x="93" y="345"/>
                  </a:lnTo>
                  <a:lnTo>
                    <a:pt x="91" y="345"/>
                  </a:lnTo>
                  <a:lnTo>
                    <a:pt x="91" y="345"/>
                  </a:lnTo>
                  <a:lnTo>
                    <a:pt x="89" y="345"/>
                  </a:lnTo>
                  <a:lnTo>
                    <a:pt x="89" y="345"/>
                  </a:lnTo>
                  <a:lnTo>
                    <a:pt x="89" y="347"/>
                  </a:lnTo>
                  <a:lnTo>
                    <a:pt x="89" y="347"/>
                  </a:lnTo>
                  <a:lnTo>
                    <a:pt x="87" y="347"/>
                  </a:lnTo>
                  <a:lnTo>
                    <a:pt x="87" y="347"/>
                  </a:lnTo>
                  <a:lnTo>
                    <a:pt x="87" y="347"/>
                  </a:lnTo>
                  <a:lnTo>
                    <a:pt x="85" y="347"/>
                  </a:lnTo>
                  <a:lnTo>
                    <a:pt x="85" y="347"/>
                  </a:lnTo>
                  <a:lnTo>
                    <a:pt x="85" y="347"/>
                  </a:lnTo>
                  <a:lnTo>
                    <a:pt x="87" y="349"/>
                  </a:lnTo>
                  <a:lnTo>
                    <a:pt x="87" y="349"/>
                  </a:lnTo>
                  <a:lnTo>
                    <a:pt x="85" y="349"/>
                  </a:lnTo>
                  <a:lnTo>
                    <a:pt x="85" y="349"/>
                  </a:lnTo>
                  <a:lnTo>
                    <a:pt x="87" y="349"/>
                  </a:lnTo>
                  <a:lnTo>
                    <a:pt x="87" y="349"/>
                  </a:lnTo>
                  <a:lnTo>
                    <a:pt x="87" y="349"/>
                  </a:lnTo>
                  <a:lnTo>
                    <a:pt x="87" y="349"/>
                  </a:lnTo>
                  <a:lnTo>
                    <a:pt x="87" y="349"/>
                  </a:lnTo>
                  <a:lnTo>
                    <a:pt x="87" y="349"/>
                  </a:lnTo>
                  <a:lnTo>
                    <a:pt x="87" y="350"/>
                  </a:lnTo>
                  <a:lnTo>
                    <a:pt x="89" y="350"/>
                  </a:lnTo>
                  <a:lnTo>
                    <a:pt x="89" y="350"/>
                  </a:lnTo>
                  <a:lnTo>
                    <a:pt x="91" y="350"/>
                  </a:lnTo>
                  <a:lnTo>
                    <a:pt x="91" y="350"/>
                  </a:lnTo>
                  <a:lnTo>
                    <a:pt x="91" y="350"/>
                  </a:lnTo>
                  <a:lnTo>
                    <a:pt x="91" y="350"/>
                  </a:lnTo>
                  <a:lnTo>
                    <a:pt x="93" y="350"/>
                  </a:lnTo>
                  <a:lnTo>
                    <a:pt x="93" y="350"/>
                  </a:lnTo>
                  <a:lnTo>
                    <a:pt x="93" y="350"/>
                  </a:lnTo>
                  <a:lnTo>
                    <a:pt x="96" y="349"/>
                  </a:lnTo>
                  <a:lnTo>
                    <a:pt x="96" y="349"/>
                  </a:lnTo>
                  <a:lnTo>
                    <a:pt x="96" y="349"/>
                  </a:lnTo>
                  <a:lnTo>
                    <a:pt x="98" y="349"/>
                  </a:lnTo>
                  <a:lnTo>
                    <a:pt x="98" y="349"/>
                  </a:lnTo>
                  <a:lnTo>
                    <a:pt x="98" y="349"/>
                  </a:lnTo>
                  <a:lnTo>
                    <a:pt x="100" y="350"/>
                  </a:lnTo>
                  <a:lnTo>
                    <a:pt x="102" y="350"/>
                  </a:lnTo>
                  <a:lnTo>
                    <a:pt x="102" y="349"/>
                  </a:lnTo>
                  <a:lnTo>
                    <a:pt x="102" y="347"/>
                  </a:lnTo>
                  <a:lnTo>
                    <a:pt x="102" y="347"/>
                  </a:lnTo>
                  <a:lnTo>
                    <a:pt x="102" y="347"/>
                  </a:lnTo>
                  <a:lnTo>
                    <a:pt x="103" y="345"/>
                  </a:lnTo>
                  <a:lnTo>
                    <a:pt x="103" y="345"/>
                  </a:lnTo>
                  <a:lnTo>
                    <a:pt x="105" y="343"/>
                  </a:lnTo>
                  <a:lnTo>
                    <a:pt x="105" y="345"/>
                  </a:lnTo>
                  <a:lnTo>
                    <a:pt x="105" y="345"/>
                  </a:lnTo>
                  <a:lnTo>
                    <a:pt x="107" y="345"/>
                  </a:lnTo>
                  <a:lnTo>
                    <a:pt x="107" y="343"/>
                  </a:lnTo>
                  <a:lnTo>
                    <a:pt x="107" y="345"/>
                  </a:lnTo>
                  <a:lnTo>
                    <a:pt x="109" y="343"/>
                  </a:lnTo>
                  <a:lnTo>
                    <a:pt x="109" y="345"/>
                  </a:lnTo>
                  <a:lnTo>
                    <a:pt x="111" y="345"/>
                  </a:lnTo>
                  <a:lnTo>
                    <a:pt x="111" y="345"/>
                  </a:lnTo>
                  <a:lnTo>
                    <a:pt x="111" y="345"/>
                  </a:lnTo>
                  <a:lnTo>
                    <a:pt x="111" y="345"/>
                  </a:lnTo>
                  <a:lnTo>
                    <a:pt x="112" y="345"/>
                  </a:lnTo>
                  <a:lnTo>
                    <a:pt x="112" y="345"/>
                  </a:lnTo>
                  <a:lnTo>
                    <a:pt x="112" y="345"/>
                  </a:lnTo>
                  <a:lnTo>
                    <a:pt x="112" y="345"/>
                  </a:lnTo>
                  <a:lnTo>
                    <a:pt x="112" y="345"/>
                  </a:lnTo>
                  <a:lnTo>
                    <a:pt x="114" y="345"/>
                  </a:lnTo>
                  <a:lnTo>
                    <a:pt x="114" y="345"/>
                  </a:lnTo>
                  <a:lnTo>
                    <a:pt x="114" y="345"/>
                  </a:lnTo>
                  <a:lnTo>
                    <a:pt x="114" y="345"/>
                  </a:lnTo>
                  <a:lnTo>
                    <a:pt x="116" y="345"/>
                  </a:lnTo>
                  <a:lnTo>
                    <a:pt x="116" y="345"/>
                  </a:lnTo>
                  <a:lnTo>
                    <a:pt x="116" y="345"/>
                  </a:lnTo>
                  <a:lnTo>
                    <a:pt x="116" y="345"/>
                  </a:lnTo>
                  <a:lnTo>
                    <a:pt x="120" y="343"/>
                  </a:lnTo>
                  <a:lnTo>
                    <a:pt x="120" y="343"/>
                  </a:lnTo>
                  <a:lnTo>
                    <a:pt x="120" y="343"/>
                  </a:lnTo>
                  <a:lnTo>
                    <a:pt x="120" y="343"/>
                  </a:lnTo>
                  <a:lnTo>
                    <a:pt x="121" y="343"/>
                  </a:lnTo>
                  <a:lnTo>
                    <a:pt x="121" y="341"/>
                  </a:lnTo>
                  <a:lnTo>
                    <a:pt x="123" y="341"/>
                  </a:lnTo>
                  <a:lnTo>
                    <a:pt x="123" y="341"/>
                  </a:lnTo>
                  <a:lnTo>
                    <a:pt x="123" y="341"/>
                  </a:lnTo>
                  <a:lnTo>
                    <a:pt x="123" y="341"/>
                  </a:lnTo>
                  <a:lnTo>
                    <a:pt x="123" y="343"/>
                  </a:lnTo>
                  <a:lnTo>
                    <a:pt x="125" y="345"/>
                  </a:lnTo>
                  <a:lnTo>
                    <a:pt x="123" y="343"/>
                  </a:lnTo>
                  <a:lnTo>
                    <a:pt x="123" y="343"/>
                  </a:lnTo>
                  <a:lnTo>
                    <a:pt x="123" y="343"/>
                  </a:lnTo>
                  <a:lnTo>
                    <a:pt x="123" y="343"/>
                  </a:lnTo>
                  <a:lnTo>
                    <a:pt x="123" y="345"/>
                  </a:lnTo>
                  <a:lnTo>
                    <a:pt x="121" y="345"/>
                  </a:lnTo>
                  <a:lnTo>
                    <a:pt x="121" y="345"/>
                  </a:lnTo>
                  <a:lnTo>
                    <a:pt x="121" y="345"/>
                  </a:lnTo>
                  <a:lnTo>
                    <a:pt x="123" y="345"/>
                  </a:lnTo>
                  <a:lnTo>
                    <a:pt x="123" y="345"/>
                  </a:lnTo>
                  <a:lnTo>
                    <a:pt x="123" y="347"/>
                  </a:lnTo>
                  <a:lnTo>
                    <a:pt x="123" y="347"/>
                  </a:lnTo>
                  <a:lnTo>
                    <a:pt x="121" y="347"/>
                  </a:lnTo>
                  <a:lnTo>
                    <a:pt x="121" y="347"/>
                  </a:lnTo>
                  <a:lnTo>
                    <a:pt x="121" y="347"/>
                  </a:lnTo>
                  <a:lnTo>
                    <a:pt x="120" y="347"/>
                  </a:lnTo>
                  <a:lnTo>
                    <a:pt x="120" y="347"/>
                  </a:lnTo>
                  <a:lnTo>
                    <a:pt x="120" y="347"/>
                  </a:lnTo>
                  <a:lnTo>
                    <a:pt x="120" y="347"/>
                  </a:lnTo>
                  <a:lnTo>
                    <a:pt x="120" y="347"/>
                  </a:lnTo>
                  <a:lnTo>
                    <a:pt x="120" y="347"/>
                  </a:lnTo>
                  <a:lnTo>
                    <a:pt x="118" y="347"/>
                  </a:lnTo>
                  <a:lnTo>
                    <a:pt x="118" y="349"/>
                  </a:lnTo>
                  <a:lnTo>
                    <a:pt x="116" y="349"/>
                  </a:lnTo>
                  <a:lnTo>
                    <a:pt x="116" y="349"/>
                  </a:lnTo>
                  <a:lnTo>
                    <a:pt x="116" y="349"/>
                  </a:lnTo>
                  <a:lnTo>
                    <a:pt x="116" y="349"/>
                  </a:lnTo>
                  <a:lnTo>
                    <a:pt x="118" y="349"/>
                  </a:lnTo>
                  <a:lnTo>
                    <a:pt x="118" y="349"/>
                  </a:lnTo>
                  <a:lnTo>
                    <a:pt x="118" y="349"/>
                  </a:lnTo>
                  <a:lnTo>
                    <a:pt x="120" y="350"/>
                  </a:lnTo>
                  <a:lnTo>
                    <a:pt x="120" y="350"/>
                  </a:lnTo>
                  <a:lnTo>
                    <a:pt x="120" y="349"/>
                  </a:lnTo>
                  <a:lnTo>
                    <a:pt x="120" y="349"/>
                  </a:lnTo>
                  <a:lnTo>
                    <a:pt x="120" y="349"/>
                  </a:lnTo>
                  <a:lnTo>
                    <a:pt x="120" y="349"/>
                  </a:lnTo>
                  <a:lnTo>
                    <a:pt x="121" y="349"/>
                  </a:lnTo>
                  <a:lnTo>
                    <a:pt x="121" y="350"/>
                  </a:lnTo>
                  <a:lnTo>
                    <a:pt x="121" y="350"/>
                  </a:lnTo>
                  <a:lnTo>
                    <a:pt x="120" y="352"/>
                  </a:lnTo>
                  <a:lnTo>
                    <a:pt x="120" y="352"/>
                  </a:lnTo>
                  <a:lnTo>
                    <a:pt x="121" y="352"/>
                  </a:lnTo>
                  <a:lnTo>
                    <a:pt x="121" y="350"/>
                  </a:lnTo>
                  <a:lnTo>
                    <a:pt x="121" y="352"/>
                  </a:lnTo>
                  <a:lnTo>
                    <a:pt x="121" y="352"/>
                  </a:lnTo>
                  <a:lnTo>
                    <a:pt x="121" y="352"/>
                  </a:lnTo>
                  <a:lnTo>
                    <a:pt x="121" y="354"/>
                  </a:lnTo>
                  <a:lnTo>
                    <a:pt x="120" y="354"/>
                  </a:lnTo>
                  <a:lnTo>
                    <a:pt x="116" y="354"/>
                  </a:lnTo>
                  <a:lnTo>
                    <a:pt x="116" y="354"/>
                  </a:lnTo>
                  <a:lnTo>
                    <a:pt x="116" y="354"/>
                  </a:lnTo>
                  <a:lnTo>
                    <a:pt x="116" y="354"/>
                  </a:lnTo>
                  <a:lnTo>
                    <a:pt x="116" y="354"/>
                  </a:lnTo>
                  <a:lnTo>
                    <a:pt x="116" y="356"/>
                  </a:lnTo>
                  <a:lnTo>
                    <a:pt x="116" y="356"/>
                  </a:lnTo>
                  <a:lnTo>
                    <a:pt x="116" y="356"/>
                  </a:lnTo>
                  <a:lnTo>
                    <a:pt x="118" y="356"/>
                  </a:lnTo>
                  <a:lnTo>
                    <a:pt x="118" y="356"/>
                  </a:lnTo>
                  <a:lnTo>
                    <a:pt x="118" y="356"/>
                  </a:lnTo>
                  <a:lnTo>
                    <a:pt x="120" y="356"/>
                  </a:lnTo>
                  <a:lnTo>
                    <a:pt x="120" y="356"/>
                  </a:lnTo>
                  <a:lnTo>
                    <a:pt x="120" y="356"/>
                  </a:lnTo>
                  <a:lnTo>
                    <a:pt x="120" y="356"/>
                  </a:lnTo>
                  <a:lnTo>
                    <a:pt x="120" y="356"/>
                  </a:lnTo>
                  <a:lnTo>
                    <a:pt x="120" y="356"/>
                  </a:lnTo>
                  <a:lnTo>
                    <a:pt x="120" y="356"/>
                  </a:lnTo>
                  <a:lnTo>
                    <a:pt x="120" y="356"/>
                  </a:lnTo>
                  <a:lnTo>
                    <a:pt x="121" y="354"/>
                  </a:lnTo>
                  <a:lnTo>
                    <a:pt x="121" y="354"/>
                  </a:lnTo>
                  <a:lnTo>
                    <a:pt x="121" y="354"/>
                  </a:lnTo>
                  <a:lnTo>
                    <a:pt x="121" y="354"/>
                  </a:lnTo>
                  <a:lnTo>
                    <a:pt x="123" y="354"/>
                  </a:lnTo>
                  <a:lnTo>
                    <a:pt x="125" y="352"/>
                  </a:lnTo>
                  <a:lnTo>
                    <a:pt x="125" y="350"/>
                  </a:lnTo>
                  <a:lnTo>
                    <a:pt x="127" y="350"/>
                  </a:lnTo>
                  <a:lnTo>
                    <a:pt x="127" y="349"/>
                  </a:lnTo>
                  <a:lnTo>
                    <a:pt x="129" y="349"/>
                  </a:lnTo>
                  <a:lnTo>
                    <a:pt x="129" y="347"/>
                  </a:lnTo>
                  <a:lnTo>
                    <a:pt x="129" y="347"/>
                  </a:lnTo>
                  <a:lnTo>
                    <a:pt x="129" y="347"/>
                  </a:lnTo>
                  <a:lnTo>
                    <a:pt x="129" y="347"/>
                  </a:lnTo>
                  <a:lnTo>
                    <a:pt x="129" y="347"/>
                  </a:lnTo>
                  <a:lnTo>
                    <a:pt x="129" y="347"/>
                  </a:lnTo>
                  <a:lnTo>
                    <a:pt x="129" y="347"/>
                  </a:lnTo>
                  <a:lnTo>
                    <a:pt x="131" y="347"/>
                  </a:lnTo>
                  <a:lnTo>
                    <a:pt x="131" y="347"/>
                  </a:lnTo>
                  <a:lnTo>
                    <a:pt x="131" y="347"/>
                  </a:lnTo>
                  <a:lnTo>
                    <a:pt x="131" y="347"/>
                  </a:lnTo>
                  <a:lnTo>
                    <a:pt x="132" y="347"/>
                  </a:lnTo>
                  <a:lnTo>
                    <a:pt x="132" y="347"/>
                  </a:lnTo>
                  <a:lnTo>
                    <a:pt x="132" y="345"/>
                  </a:lnTo>
                  <a:lnTo>
                    <a:pt x="131" y="343"/>
                  </a:lnTo>
                  <a:lnTo>
                    <a:pt x="131" y="343"/>
                  </a:lnTo>
                  <a:lnTo>
                    <a:pt x="131" y="341"/>
                  </a:lnTo>
                  <a:lnTo>
                    <a:pt x="131" y="341"/>
                  </a:lnTo>
                  <a:lnTo>
                    <a:pt x="131" y="340"/>
                  </a:lnTo>
                  <a:lnTo>
                    <a:pt x="131" y="340"/>
                  </a:lnTo>
                  <a:lnTo>
                    <a:pt x="132" y="338"/>
                  </a:lnTo>
                  <a:lnTo>
                    <a:pt x="132" y="340"/>
                  </a:lnTo>
                  <a:lnTo>
                    <a:pt x="132" y="340"/>
                  </a:lnTo>
                  <a:lnTo>
                    <a:pt x="134" y="340"/>
                  </a:lnTo>
                  <a:lnTo>
                    <a:pt x="134" y="340"/>
                  </a:lnTo>
                  <a:lnTo>
                    <a:pt x="132" y="340"/>
                  </a:lnTo>
                  <a:lnTo>
                    <a:pt x="132" y="341"/>
                  </a:lnTo>
                  <a:lnTo>
                    <a:pt x="132" y="341"/>
                  </a:lnTo>
                  <a:lnTo>
                    <a:pt x="132" y="341"/>
                  </a:lnTo>
                  <a:lnTo>
                    <a:pt x="132" y="341"/>
                  </a:lnTo>
                  <a:lnTo>
                    <a:pt x="134" y="341"/>
                  </a:lnTo>
                  <a:lnTo>
                    <a:pt x="134" y="341"/>
                  </a:lnTo>
                  <a:lnTo>
                    <a:pt x="134" y="341"/>
                  </a:lnTo>
                  <a:lnTo>
                    <a:pt x="134" y="341"/>
                  </a:lnTo>
                  <a:lnTo>
                    <a:pt x="134" y="341"/>
                  </a:lnTo>
                  <a:lnTo>
                    <a:pt x="136" y="343"/>
                  </a:lnTo>
                  <a:lnTo>
                    <a:pt x="138" y="341"/>
                  </a:lnTo>
                  <a:lnTo>
                    <a:pt x="138" y="341"/>
                  </a:lnTo>
                  <a:lnTo>
                    <a:pt x="138" y="341"/>
                  </a:lnTo>
                  <a:lnTo>
                    <a:pt x="140" y="340"/>
                  </a:lnTo>
                  <a:lnTo>
                    <a:pt x="140" y="340"/>
                  </a:lnTo>
                  <a:lnTo>
                    <a:pt x="138" y="340"/>
                  </a:lnTo>
                  <a:lnTo>
                    <a:pt x="138" y="340"/>
                  </a:lnTo>
                  <a:lnTo>
                    <a:pt x="138" y="340"/>
                  </a:lnTo>
                  <a:lnTo>
                    <a:pt x="138" y="340"/>
                  </a:lnTo>
                  <a:lnTo>
                    <a:pt x="136" y="338"/>
                  </a:lnTo>
                  <a:lnTo>
                    <a:pt x="136" y="338"/>
                  </a:lnTo>
                  <a:lnTo>
                    <a:pt x="138" y="338"/>
                  </a:lnTo>
                  <a:lnTo>
                    <a:pt x="140" y="338"/>
                  </a:lnTo>
                  <a:lnTo>
                    <a:pt x="140" y="338"/>
                  </a:lnTo>
                  <a:lnTo>
                    <a:pt x="140" y="338"/>
                  </a:lnTo>
                  <a:lnTo>
                    <a:pt x="140" y="336"/>
                  </a:lnTo>
                  <a:lnTo>
                    <a:pt x="141" y="336"/>
                  </a:lnTo>
                  <a:lnTo>
                    <a:pt x="141" y="336"/>
                  </a:lnTo>
                  <a:lnTo>
                    <a:pt x="141" y="338"/>
                  </a:lnTo>
                  <a:lnTo>
                    <a:pt x="141" y="338"/>
                  </a:lnTo>
                  <a:lnTo>
                    <a:pt x="141" y="338"/>
                  </a:lnTo>
                  <a:lnTo>
                    <a:pt x="141" y="338"/>
                  </a:lnTo>
                  <a:lnTo>
                    <a:pt x="141" y="338"/>
                  </a:lnTo>
                  <a:lnTo>
                    <a:pt x="141" y="338"/>
                  </a:lnTo>
                  <a:lnTo>
                    <a:pt x="141" y="338"/>
                  </a:lnTo>
                  <a:lnTo>
                    <a:pt x="141" y="338"/>
                  </a:lnTo>
                  <a:lnTo>
                    <a:pt x="141" y="340"/>
                  </a:lnTo>
                  <a:lnTo>
                    <a:pt x="141" y="340"/>
                  </a:lnTo>
                  <a:lnTo>
                    <a:pt x="141" y="341"/>
                  </a:lnTo>
                  <a:lnTo>
                    <a:pt x="143" y="341"/>
                  </a:lnTo>
                  <a:lnTo>
                    <a:pt x="143" y="341"/>
                  </a:lnTo>
                  <a:lnTo>
                    <a:pt x="143" y="341"/>
                  </a:lnTo>
                  <a:lnTo>
                    <a:pt x="143" y="341"/>
                  </a:lnTo>
                  <a:lnTo>
                    <a:pt x="143" y="341"/>
                  </a:lnTo>
                  <a:lnTo>
                    <a:pt x="143" y="341"/>
                  </a:lnTo>
                  <a:lnTo>
                    <a:pt x="145" y="343"/>
                  </a:lnTo>
                  <a:lnTo>
                    <a:pt x="145" y="341"/>
                  </a:lnTo>
                  <a:lnTo>
                    <a:pt x="145" y="340"/>
                  </a:lnTo>
                  <a:lnTo>
                    <a:pt x="147" y="340"/>
                  </a:lnTo>
                  <a:lnTo>
                    <a:pt x="147" y="341"/>
                  </a:lnTo>
                  <a:lnTo>
                    <a:pt x="147" y="341"/>
                  </a:lnTo>
                  <a:lnTo>
                    <a:pt x="147"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1"/>
                  </a:lnTo>
                  <a:lnTo>
                    <a:pt x="149" y="343"/>
                  </a:lnTo>
                  <a:lnTo>
                    <a:pt x="149" y="343"/>
                  </a:lnTo>
                  <a:lnTo>
                    <a:pt x="149" y="345"/>
                  </a:lnTo>
                  <a:lnTo>
                    <a:pt x="149" y="345"/>
                  </a:lnTo>
                  <a:lnTo>
                    <a:pt x="149" y="347"/>
                  </a:lnTo>
                  <a:lnTo>
                    <a:pt x="149" y="349"/>
                  </a:lnTo>
                  <a:lnTo>
                    <a:pt x="150" y="347"/>
                  </a:lnTo>
                  <a:lnTo>
                    <a:pt x="150" y="347"/>
                  </a:lnTo>
                  <a:lnTo>
                    <a:pt x="150" y="347"/>
                  </a:lnTo>
                  <a:lnTo>
                    <a:pt x="150" y="349"/>
                  </a:lnTo>
                  <a:lnTo>
                    <a:pt x="152" y="349"/>
                  </a:lnTo>
                  <a:lnTo>
                    <a:pt x="152" y="347"/>
                  </a:lnTo>
                  <a:lnTo>
                    <a:pt x="156" y="349"/>
                  </a:lnTo>
                  <a:lnTo>
                    <a:pt x="158" y="349"/>
                  </a:lnTo>
                  <a:lnTo>
                    <a:pt x="158" y="350"/>
                  </a:lnTo>
                  <a:lnTo>
                    <a:pt x="158" y="350"/>
                  </a:lnTo>
                  <a:lnTo>
                    <a:pt x="159" y="350"/>
                  </a:lnTo>
                  <a:lnTo>
                    <a:pt x="159" y="350"/>
                  </a:lnTo>
                  <a:lnTo>
                    <a:pt x="159" y="352"/>
                  </a:lnTo>
                  <a:lnTo>
                    <a:pt x="159" y="352"/>
                  </a:lnTo>
                  <a:lnTo>
                    <a:pt x="159" y="352"/>
                  </a:lnTo>
                  <a:lnTo>
                    <a:pt x="159" y="352"/>
                  </a:lnTo>
                  <a:lnTo>
                    <a:pt x="159" y="354"/>
                  </a:lnTo>
                  <a:lnTo>
                    <a:pt x="159" y="354"/>
                  </a:lnTo>
                  <a:lnTo>
                    <a:pt x="159" y="354"/>
                  </a:lnTo>
                  <a:lnTo>
                    <a:pt x="161" y="354"/>
                  </a:lnTo>
                  <a:lnTo>
                    <a:pt x="161" y="354"/>
                  </a:lnTo>
                  <a:lnTo>
                    <a:pt x="161" y="352"/>
                  </a:lnTo>
                  <a:lnTo>
                    <a:pt x="161" y="352"/>
                  </a:lnTo>
                  <a:lnTo>
                    <a:pt x="163" y="352"/>
                  </a:lnTo>
                  <a:lnTo>
                    <a:pt x="163" y="350"/>
                  </a:lnTo>
                  <a:lnTo>
                    <a:pt x="163" y="350"/>
                  </a:lnTo>
                  <a:lnTo>
                    <a:pt x="163" y="350"/>
                  </a:lnTo>
                  <a:lnTo>
                    <a:pt x="163" y="350"/>
                  </a:lnTo>
                  <a:lnTo>
                    <a:pt x="161" y="352"/>
                  </a:lnTo>
                  <a:lnTo>
                    <a:pt x="161" y="352"/>
                  </a:lnTo>
                  <a:lnTo>
                    <a:pt x="161" y="352"/>
                  </a:lnTo>
                  <a:lnTo>
                    <a:pt x="161" y="352"/>
                  </a:lnTo>
                  <a:lnTo>
                    <a:pt x="161" y="352"/>
                  </a:lnTo>
                  <a:lnTo>
                    <a:pt x="161" y="350"/>
                  </a:lnTo>
                  <a:lnTo>
                    <a:pt x="161" y="350"/>
                  </a:lnTo>
                  <a:lnTo>
                    <a:pt x="161" y="350"/>
                  </a:lnTo>
                  <a:lnTo>
                    <a:pt x="161" y="350"/>
                  </a:lnTo>
                  <a:lnTo>
                    <a:pt x="161" y="350"/>
                  </a:lnTo>
                  <a:lnTo>
                    <a:pt x="161" y="349"/>
                  </a:lnTo>
                  <a:lnTo>
                    <a:pt x="161" y="349"/>
                  </a:lnTo>
                  <a:lnTo>
                    <a:pt x="161" y="349"/>
                  </a:lnTo>
                  <a:lnTo>
                    <a:pt x="161" y="349"/>
                  </a:lnTo>
                  <a:lnTo>
                    <a:pt x="161" y="349"/>
                  </a:lnTo>
                  <a:lnTo>
                    <a:pt x="163" y="349"/>
                  </a:lnTo>
                  <a:lnTo>
                    <a:pt x="163" y="347"/>
                  </a:lnTo>
                  <a:lnTo>
                    <a:pt x="163" y="347"/>
                  </a:lnTo>
                  <a:lnTo>
                    <a:pt x="163" y="347"/>
                  </a:lnTo>
                  <a:lnTo>
                    <a:pt x="163" y="347"/>
                  </a:lnTo>
                  <a:lnTo>
                    <a:pt x="165" y="345"/>
                  </a:lnTo>
                  <a:lnTo>
                    <a:pt x="165" y="345"/>
                  </a:lnTo>
                  <a:lnTo>
                    <a:pt x="165" y="345"/>
                  </a:lnTo>
                  <a:lnTo>
                    <a:pt x="167" y="347"/>
                  </a:lnTo>
                  <a:lnTo>
                    <a:pt x="170" y="349"/>
                  </a:lnTo>
                  <a:lnTo>
                    <a:pt x="172" y="350"/>
                  </a:lnTo>
                  <a:lnTo>
                    <a:pt x="174" y="350"/>
                  </a:lnTo>
                  <a:lnTo>
                    <a:pt x="174" y="350"/>
                  </a:lnTo>
                  <a:lnTo>
                    <a:pt x="174" y="352"/>
                  </a:lnTo>
                  <a:lnTo>
                    <a:pt x="174" y="352"/>
                  </a:lnTo>
                  <a:lnTo>
                    <a:pt x="174" y="352"/>
                  </a:lnTo>
                  <a:lnTo>
                    <a:pt x="172" y="352"/>
                  </a:lnTo>
                  <a:lnTo>
                    <a:pt x="172" y="352"/>
                  </a:lnTo>
                  <a:lnTo>
                    <a:pt x="172" y="352"/>
                  </a:lnTo>
                  <a:lnTo>
                    <a:pt x="172" y="352"/>
                  </a:lnTo>
                  <a:lnTo>
                    <a:pt x="172" y="352"/>
                  </a:lnTo>
                  <a:lnTo>
                    <a:pt x="172" y="352"/>
                  </a:lnTo>
                  <a:lnTo>
                    <a:pt x="170" y="354"/>
                  </a:lnTo>
                  <a:lnTo>
                    <a:pt x="170" y="352"/>
                  </a:lnTo>
                  <a:lnTo>
                    <a:pt x="170" y="354"/>
                  </a:lnTo>
                  <a:lnTo>
                    <a:pt x="168" y="354"/>
                  </a:lnTo>
                  <a:lnTo>
                    <a:pt x="168" y="354"/>
                  </a:lnTo>
                  <a:lnTo>
                    <a:pt x="170" y="356"/>
                  </a:lnTo>
                  <a:lnTo>
                    <a:pt x="170" y="356"/>
                  </a:lnTo>
                  <a:lnTo>
                    <a:pt x="170" y="358"/>
                  </a:lnTo>
                  <a:lnTo>
                    <a:pt x="168" y="358"/>
                  </a:lnTo>
                  <a:lnTo>
                    <a:pt x="170" y="358"/>
                  </a:lnTo>
                  <a:lnTo>
                    <a:pt x="172" y="356"/>
                  </a:lnTo>
                  <a:lnTo>
                    <a:pt x="172" y="358"/>
                  </a:lnTo>
                  <a:lnTo>
                    <a:pt x="174" y="358"/>
                  </a:lnTo>
                  <a:lnTo>
                    <a:pt x="174" y="358"/>
                  </a:lnTo>
                  <a:lnTo>
                    <a:pt x="174" y="358"/>
                  </a:lnTo>
                  <a:lnTo>
                    <a:pt x="174" y="359"/>
                  </a:lnTo>
                  <a:lnTo>
                    <a:pt x="174" y="361"/>
                  </a:lnTo>
                  <a:lnTo>
                    <a:pt x="174" y="361"/>
                  </a:lnTo>
                  <a:lnTo>
                    <a:pt x="174" y="361"/>
                  </a:lnTo>
                  <a:lnTo>
                    <a:pt x="172" y="361"/>
                  </a:lnTo>
                  <a:lnTo>
                    <a:pt x="172" y="361"/>
                  </a:lnTo>
                  <a:lnTo>
                    <a:pt x="174" y="363"/>
                  </a:lnTo>
                  <a:lnTo>
                    <a:pt x="174" y="363"/>
                  </a:lnTo>
                  <a:lnTo>
                    <a:pt x="174" y="365"/>
                  </a:lnTo>
                  <a:lnTo>
                    <a:pt x="174" y="365"/>
                  </a:lnTo>
                  <a:lnTo>
                    <a:pt x="174" y="365"/>
                  </a:lnTo>
                  <a:lnTo>
                    <a:pt x="174" y="365"/>
                  </a:lnTo>
                  <a:lnTo>
                    <a:pt x="174" y="365"/>
                  </a:lnTo>
                  <a:lnTo>
                    <a:pt x="174" y="365"/>
                  </a:lnTo>
                  <a:lnTo>
                    <a:pt x="174" y="367"/>
                  </a:lnTo>
                  <a:lnTo>
                    <a:pt x="174" y="367"/>
                  </a:lnTo>
                  <a:lnTo>
                    <a:pt x="174" y="367"/>
                  </a:lnTo>
                  <a:lnTo>
                    <a:pt x="172" y="367"/>
                  </a:lnTo>
                  <a:lnTo>
                    <a:pt x="174" y="367"/>
                  </a:lnTo>
                  <a:lnTo>
                    <a:pt x="174" y="367"/>
                  </a:lnTo>
                  <a:lnTo>
                    <a:pt x="174" y="367"/>
                  </a:lnTo>
                  <a:lnTo>
                    <a:pt x="174" y="368"/>
                  </a:lnTo>
                  <a:lnTo>
                    <a:pt x="176" y="368"/>
                  </a:lnTo>
                  <a:lnTo>
                    <a:pt x="176" y="368"/>
                  </a:lnTo>
                  <a:lnTo>
                    <a:pt x="176" y="368"/>
                  </a:lnTo>
                  <a:lnTo>
                    <a:pt x="176" y="368"/>
                  </a:lnTo>
                  <a:lnTo>
                    <a:pt x="176" y="370"/>
                  </a:lnTo>
                  <a:lnTo>
                    <a:pt x="176" y="368"/>
                  </a:lnTo>
                  <a:lnTo>
                    <a:pt x="177" y="370"/>
                  </a:lnTo>
                  <a:lnTo>
                    <a:pt x="179" y="370"/>
                  </a:lnTo>
                  <a:lnTo>
                    <a:pt x="181" y="372"/>
                  </a:lnTo>
                  <a:lnTo>
                    <a:pt x="181" y="372"/>
                  </a:lnTo>
                  <a:lnTo>
                    <a:pt x="181" y="374"/>
                  </a:lnTo>
                  <a:lnTo>
                    <a:pt x="185" y="376"/>
                  </a:lnTo>
                  <a:lnTo>
                    <a:pt x="185" y="376"/>
                  </a:lnTo>
                  <a:lnTo>
                    <a:pt x="185" y="376"/>
                  </a:lnTo>
                  <a:lnTo>
                    <a:pt x="185" y="376"/>
                  </a:lnTo>
                  <a:lnTo>
                    <a:pt x="185" y="377"/>
                  </a:lnTo>
                  <a:lnTo>
                    <a:pt x="186" y="377"/>
                  </a:lnTo>
                  <a:lnTo>
                    <a:pt x="186" y="376"/>
                  </a:lnTo>
                  <a:lnTo>
                    <a:pt x="186" y="376"/>
                  </a:lnTo>
                  <a:lnTo>
                    <a:pt x="186" y="376"/>
                  </a:lnTo>
                  <a:lnTo>
                    <a:pt x="186" y="376"/>
                  </a:lnTo>
                  <a:lnTo>
                    <a:pt x="186" y="376"/>
                  </a:lnTo>
                  <a:lnTo>
                    <a:pt x="186" y="376"/>
                  </a:lnTo>
                  <a:lnTo>
                    <a:pt x="188" y="374"/>
                  </a:lnTo>
                  <a:lnTo>
                    <a:pt x="188" y="374"/>
                  </a:lnTo>
                  <a:lnTo>
                    <a:pt x="188" y="376"/>
                  </a:lnTo>
                  <a:lnTo>
                    <a:pt x="188" y="376"/>
                  </a:lnTo>
                  <a:lnTo>
                    <a:pt x="188" y="374"/>
                  </a:lnTo>
                  <a:lnTo>
                    <a:pt x="188" y="376"/>
                  </a:lnTo>
                  <a:lnTo>
                    <a:pt x="188" y="377"/>
                  </a:lnTo>
                  <a:lnTo>
                    <a:pt x="190" y="376"/>
                  </a:lnTo>
                  <a:lnTo>
                    <a:pt x="192" y="377"/>
                  </a:lnTo>
                  <a:lnTo>
                    <a:pt x="194" y="379"/>
                  </a:lnTo>
                  <a:lnTo>
                    <a:pt x="197" y="377"/>
                  </a:lnTo>
                  <a:lnTo>
                    <a:pt x="199" y="379"/>
                  </a:lnTo>
                  <a:lnTo>
                    <a:pt x="199" y="379"/>
                  </a:lnTo>
                  <a:lnTo>
                    <a:pt x="197" y="379"/>
                  </a:lnTo>
                  <a:lnTo>
                    <a:pt x="197" y="379"/>
                  </a:lnTo>
                  <a:lnTo>
                    <a:pt x="197" y="379"/>
                  </a:lnTo>
                  <a:lnTo>
                    <a:pt x="197" y="379"/>
                  </a:lnTo>
                  <a:lnTo>
                    <a:pt x="199" y="379"/>
                  </a:lnTo>
                  <a:lnTo>
                    <a:pt x="201" y="379"/>
                  </a:lnTo>
                  <a:lnTo>
                    <a:pt x="201" y="379"/>
                  </a:lnTo>
                  <a:lnTo>
                    <a:pt x="199" y="381"/>
                  </a:lnTo>
                  <a:lnTo>
                    <a:pt x="199" y="379"/>
                  </a:lnTo>
                  <a:lnTo>
                    <a:pt x="199" y="381"/>
                  </a:lnTo>
                  <a:lnTo>
                    <a:pt x="201" y="383"/>
                  </a:lnTo>
                  <a:lnTo>
                    <a:pt x="201" y="383"/>
                  </a:lnTo>
                  <a:lnTo>
                    <a:pt x="203" y="383"/>
                  </a:lnTo>
                  <a:lnTo>
                    <a:pt x="203" y="383"/>
                  </a:lnTo>
                  <a:lnTo>
                    <a:pt x="203" y="383"/>
                  </a:lnTo>
                  <a:lnTo>
                    <a:pt x="203" y="381"/>
                  </a:lnTo>
                  <a:lnTo>
                    <a:pt x="203" y="381"/>
                  </a:lnTo>
                  <a:lnTo>
                    <a:pt x="203" y="381"/>
                  </a:lnTo>
                  <a:lnTo>
                    <a:pt x="205" y="381"/>
                  </a:lnTo>
                  <a:lnTo>
                    <a:pt x="205" y="381"/>
                  </a:lnTo>
                  <a:lnTo>
                    <a:pt x="205" y="381"/>
                  </a:lnTo>
                  <a:lnTo>
                    <a:pt x="206" y="381"/>
                  </a:lnTo>
                  <a:lnTo>
                    <a:pt x="206" y="381"/>
                  </a:lnTo>
                  <a:lnTo>
                    <a:pt x="206" y="381"/>
                  </a:lnTo>
                  <a:lnTo>
                    <a:pt x="206" y="381"/>
                  </a:lnTo>
                  <a:lnTo>
                    <a:pt x="206" y="381"/>
                  </a:lnTo>
                  <a:lnTo>
                    <a:pt x="206" y="381"/>
                  </a:lnTo>
                  <a:lnTo>
                    <a:pt x="206" y="383"/>
                  </a:lnTo>
                  <a:lnTo>
                    <a:pt x="206" y="383"/>
                  </a:lnTo>
                  <a:lnTo>
                    <a:pt x="206" y="383"/>
                  </a:lnTo>
                  <a:lnTo>
                    <a:pt x="206" y="383"/>
                  </a:lnTo>
                  <a:lnTo>
                    <a:pt x="208" y="383"/>
                  </a:lnTo>
                  <a:lnTo>
                    <a:pt x="208" y="381"/>
                  </a:lnTo>
                  <a:lnTo>
                    <a:pt x="210" y="381"/>
                  </a:lnTo>
                  <a:lnTo>
                    <a:pt x="208" y="381"/>
                  </a:lnTo>
                  <a:lnTo>
                    <a:pt x="208" y="381"/>
                  </a:lnTo>
                  <a:lnTo>
                    <a:pt x="210" y="379"/>
                  </a:lnTo>
                  <a:lnTo>
                    <a:pt x="210" y="379"/>
                  </a:lnTo>
                  <a:lnTo>
                    <a:pt x="210" y="379"/>
                  </a:lnTo>
                  <a:lnTo>
                    <a:pt x="210" y="379"/>
                  </a:lnTo>
                  <a:lnTo>
                    <a:pt x="210" y="379"/>
                  </a:lnTo>
                  <a:lnTo>
                    <a:pt x="210" y="379"/>
                  </a:lnTo>
                  <a:lnTo>
                    <a:pt x="210" y="379"/>
                  </a:lnTo>
                  <a:lnTo>
                    <a:pt x="212" y="379"/>
                  </a:lnTo>
                  <a:lnTo>
                    <a:pt x="214" y="379"/>
                  </a:lnTo>
                  <a:lnTo>
                    <a:pt x="214" y="377"/>
                  </a:lnTo>
                  <a:lnTo>
                    <a:pt x="214" y="377"/>
                  </a:lnTo>
                  <a:lnTo>
                    <a:pt x="214" y="377"/>
                  </a:lnTo>
                  <a:lnTo>
                    <a:pt x="215" y="377"/>
                  </a:lnTo>
                  <a:lnTo>
                    <a:pt x="215" y="377"/>
                  </a:lnTo>
                  <a:lnTo>
                    <a:pt x="215" y="377"/>
                  </a:lnTo>
                  <a:lnTo>
                    <a:pt x="217" y="377"/>
                  </a:lnTo>
                  <a:lnTo>
                    <a:pt x="217" y="377"/>
                  </a:lnTo>
                  <a:lnTo>
                    <a:pt x="221" y="376"/>
                  </a:lnTo>
                  <a:lnTo>
                    <a:pt x="221" y="376"/>
                  </a:lnTo>
                  <a:lnTo>
                    <a:pt x="219" y="376"/>
                  </a:lnTo>
                  <a:lnTo>
                    <a:pt x="221" y="376"/>
                  </a:lnTo>
                  <a:lnTo>
                    <a:pt x="221" y="376"/>
                  </a:lnTo>
                  <a:lnTo>
                    <a:pt x="221" y="376"/>
                  </a:lnTo>
                  <a:lnTo>
                    <a:pt x="221" y="376"/>
                  </a:lnTo>
                  <a:lnTo>
                    <a:pt x="224" y="376"/>
                  </a:lnTo>
                  <a:lnTo>
                    <a:pt x="224" y="376"/>
                  </a:lnTo>
                  <a:lnTo>
                    <a:pt x="224" y="376"/>
                  </a:lnTo>
                  <a:lnTo>
                    <a:pt x="224" y="376"/>
                  </a:lnTo>
                  <a:lnTo>
                    <a:pt x="224" y="376"/>
                  </a:lnTo>
                  <a:lnTo>
                    <a:pt x="224" y="374"/>
                  </a:lnTo>
                  <a:lnTo>
                    <a:pt x="224" y="376"/>
                  </a:lnTo>
                  <a:lnTo>
                    <a:pt x="224" y="376"/>
                  </a:lnTo>
                  <a:lnTo>
                    <a:pt x="224" y="376"/>
                  </a:lnTo>
                  <a:lnTo>
                    <a:pt x="224" y="374"/>
                  </a:lnTo>
                  <a:lnTo>
                    <a:pt x="226" y="374"/>
                  </a:lnTo>
                  <a:lnTo>
                    <a:pt x="226" y="372"/>
                  </a:lnTo>
                  <a:lnTo>
                    <a:pt x="230" y="372"/>
                  </a:lnTo>
                  <a:lnTo>
                    <a:pt x="232" y="372"/>
                  </a:lnTo>
                  <a:lnTo>
                    <a:pt x="235" y="374"/>
                  </a:lnTo>
                  <a:lnTo>
                    <a:pt x="237" y="374"/>
                  </a:lnTo>
                  <a:lnTo>
                    <a:pt x="237" y="374"/>
                  </a:lnTo>
                  <a:lnTo>
                    <a:pt x="239" y="376"/>
                  </a:lnTo>
                  <a:lnTo>
                    <a:pt x="237" y="379"/>
                  </a:lnTo>
                  <a:lnTo>
                    <a:pt x="239" y="377"/>
                  </a:lnTo>
                  <a:lnTo>
                    <a:pt x="241" y="376"/>
                  </a:lnTo>
                  <a:lnTo>
                    <a:pt x="241" y="376"/>
                  </a:lnTo>
                  <a:lnTo>
                    <a:pt x="241" y="374"/>
                  </a:lnTo>
                  <a:lnTo>
                    <a:pt x="242" y="374"/>
                  </a:lnTo>
                  <a:lnTo>
                    <a:pt x="242" y="374"/>
                  </a:lnTo>
                  <a:lnTo>
                    <a:pt x="242" y="374"/>
                  </a:lnTo>
                  <a:lnTo>
                    <a:pt x="242" y="374"/>
                  </a:lnTo>
                  <a:lnTo>
                    <a:pt x="242" y="374"/>
                  </a:lnTo>
                  <a:lnTo>
                    <a:pt x="242" y="374"/>
                  </a:lnTo>
                  <a:lnTo>
                    <a:pt x="241" y="374"/>
                  </a:lnTo>
                  <a:lnTo>
                    <a:pt x="242" y="372"/>
                  </a:lnTo>
                  <a:lnTo>
                    <a:pt x="242" y="370"/>
                  </a:lnTo>
                  <a:lnTo>
                    <a:pt x="244" y="370"/>
                  </a:lnTo>
                  <a:lnTo>
                    <a:pt x="242" y="370"/>
                  </a:lnTo>
                  <a:lnTo>
                    <a:pt x="242" y="368"/>
                  </a:lnTo>
                  <a:lnTo>
                    <a:pt x="242" y="368"/>
                  </a:lnTo>
                  <a:lnTo>
                    <a:pt x="242" y="367"/>
                  </a:lnTo>
                  <a:lnTo>
                    <a:pt x="242" y="367"/>
                  </a:lnTo>
                  <a:lnTo>
                    <a:pt x="242" y="365"/>
                  </a:lnTo>
                  <a:lnTo>
                    <a:pt x="242" y="365"/>
                  </a:lnTo>
                  <a:lnTo>
                    <a:pt x="244" y="363"/>
                  </a:lnTo>
                  <a:lnTo>
                    <a:pt x="244" y="361"/>
                  </a:lnTo>
                  <a:lnTo>
                    <a:pt x="244" y="359"/>
                  </a:lnTo>
                  <a:lnTo>
                    <a:pt x="246" y="358"/>
                  </a:lnTo>
                  <a:lnTo>
                    <a:pt x="246" y="358"/>
                  </a:lnTo>
                  <a:lnTo>
                    <a:pt x="248" y="356"/>
                  </a:lnTo>
                  <a:lnTo>
                    <a:pt x="248" y="354"/>
                  </a:lnTo>
                  <a:lnTo>
                    <a:pt x="246" y="354"/>
                  </a:lnTo>
                  <a:lnTo>
                    <a:pt x="246" y="354"/>
                  </a:lnTo>
                  <a:lnTo>
                    <a:pt x="246" y="354"/>
                  </a:lnTo>
                  <a:lnTo>
                    <a:pt x="246" y="352"/>
                  </a:lnTo>
                  <a:lnTo>
                    <a:pt x="246" y="352"/>
                  </a:lnTo>
                  <a:lnTo>
                    <a:pt x="246" y="350"/>
                  </a:lnTo>
                  <a:lnTo>
                    <a:pt x="246" y="350"/>
                  </a:lnTo>
                  <a:lnTo>
                    <a:pt x="246" y="350"/>
                  </a:lnTo>
                  <a:lnTo>
                    <a:pt x="246" y="349"/>
                  </a:lnTo>
                  <a:lnTo>
                    <a:pt x="246" y="349"/>
                  </a:lnTo>
                  <a:lnTo>
                    <a:pt x="246" y="349"/>
                  </a:lnTo>
                  <a:lnTo>
                    <a:pt x="246" y="347"/>
                  </a:lnTo>
                  <a:lnTo>
                    <a:pt x="246" y="345"/>
                  </a:lnTo>
                  <a:lnTo>
                    <a:pt x="246" y="343"/>
                  </a:lnTo>
                  <a:lnTo>
                    <a:pt x="246" y="341"/>
                  </a:lnTo>
                  <a:lnTo>
                    <a:pt x="248" y="341"/>
                  </a:lnTo>
                  <a:lnTo>
                    <a:pt x="248" y="340"/>
                  </a:lnTo>
                  <a:lnTo>
                    <a:pt x="250" y="338"/>
                  </a:lnTo>
                  <a:lnTo>
                    <a:pt x="252" y="336"/>
                  </a:lnTo>
                  <a:lnTo>
                    <a:pt x="255" y="338"/>
                  </a:lnTo>
                  <a:lnTo>
                    <a:pt x="255" y="338"/>
                  </a:lnTo>
                  <a:lnTo>
                    <a:pt x="257" y="338"/>
                  </a:lnTo>
                  <a:lnTo>
                    <a:pt x="264" y="338"/>
                  </a:lnTo>
                  <a:lnTo>
                    <a:pt x="286" y="341"/>
                  </a:lnTo>
                  <a:lnTo>
                    <a:pt x="288" y="341"/>
                  </a:lnTo>
                  <a:lnTo>
                    <a:pt x="288" y="343"/>
                  </a:lnTo>
                  <a:lnTo>
                    <a:pt x="288" y="343"/>
                  </a:lnTo>
                  <a:lnTo>
                    <a:pt x="298" y="349"/>
                  </a:lnTo>
                  <a:lnTo>
                    <a:pt x="298" y="349"/>
                  </a:lnTo>
                  <a:lnTo>
                    <a:pt x="300" y="350"/>
                  </a:lnTo>
                  <a:lnTo>
                    <a:pt x="304" y="352"/>
                  </a:lnTo>
                  <a:lnTo>
                    <a:pt x="304" y="352"/>
                  </a:lnTo>
                  <a:lnTo>
                    <a:pt x="306" y="352"/>
                  </a:lnTo>
                  <a:lnTo>
                    <a:pt x="306" y="352"/>
                  </a:lnTo>
                  <a:lnTo>
                    <a:pt x="306" y="354"/>
                  </a:lnTo>
                  <a:lnTo>
                    <a:pt x="309" y="354"/>
                  </a:lnTo>
                  <a:lnTo>
                    <a:pt x="309" y="354"/>
                  </a:lnTo>
                  <a:lnTo>
                    <a:pt x="309" y="354"/>
                  </a:lnTo>
                  <a:lnTo>
                    <a:pt x="311" y="354"/>
                  </a:lnTo>
                  <a:lnTo>
                    <a:pt x="313" y="356"/>
                  </a:lnTo>
                  <a:lnTo>
                    <a:pt x="313" y="356"/>
                  </a:lnTo>
                  <a:lnTo>
                    <a:pt x="313" y="356"/>
                  </a:lnTo>
                  <a:lnTo>
                    <a:pt x="315" y="356"/>
                  </a:lnTo>
                  <a:lnTo>
                    <a:pt x="317" y="356"/>
                  </a:lnTo>
                  <a:lnTo>
                    <a:pt x="317" y="356"/>
                  </a:lnTo>
                  <a:lnTo>
                    <a:pt x="317" y="358"/>
                  </a:lnTo>
                  <a:lnTo>
                    <a:pt x="318" y="358"/>
                  </a:lnTo>
                  <a:lnTo>
                    <a:pt x="318" y="358"/>
                  </a:lnTo>
                  <a:lnTo>
                    <a:pt x="318" y="358"/>
                  </a:lnTo>
                  <a:lnTo>
                    <a:pt x="318" y="358"/>
                  </a:lnTo>
                  <a:lnTo>
                    <a:pt x="320" y="358"/>
                  </a:lnTo>
                  <a:lnTo>
                    <a:pt x="322" y="361"/>
                  </a:lnTo>
                  <a:lnTo>
                    <a:pt x="324" y="361"/>
                  </a:lnTo>
                  <a:lnTo>
                    <a:pt x="324" y="361"/>
                  </a:lnTo>
                  <a:lnTo>
                    <a:pt x="326" y="365"/>
                  </a:lnTo>
                  <a:lnTo>
                    <a:pt x="326" y="365"/>
                  </a:lnTo>
                  <a:lnTo>
                    <a:pt x="326" y="365"/>
                  </a:lnTo>
                  <a:lnTo>
                    <a:pt x="326" y="365"/>
                  </a:lnTo>
                  <a:lnTo>
                    <a:pt x="326" y="365"/>
                  </a:lnTo>
                  <a:lnTo>
                    <a:pt x="327" y="367"/>
                  </a:lnTo>
                  <a:lnTo>
                    <a:pt x="327" y="367"/>
                  </a:lnTo>
                  <a:lnTo>
                    <a:pt x="327" y="367"/>
                  </a:lnTo>
                  <a:lnTo>
                    <a:pt x="327" y="368"/>
                  </a:lnTo>
                  <a:lnTo>
                    <a:pt x="331" y="372"/>
                  </a:lnTo>
                  <a:lnTo>
                    <a:pt x="333" y="374"/>
                  </a:lnTo>
                  <a:lnTo>
                    <a:pt x="333" y="374"/>
                  </a:lnTo>
                  <a:lnTo>
                    <a:pt x="333" y="376"/>
                  </a:lnTo>
                  <a:lnTo>
                    <a:pt x="333" y="376"/>
                  </a:lnTo>
                  <a:lnTo>
                    <a:pt x="333" y="377"/>
                  </a:lnTo>
                  <a:lnTo>
                    <a:pt x="333" y="377"/>
                  </a:lnTo>
                  <a:lnTo>
                    <a:pt x="335" y="377"/>
                  </a:lnTo>
                  <a:lnTo>
                    <a:pt x="336" y="379"/>
                  </a:lnTo>
                  <a:lnTo>
                    <a:pt x="336" y="381"/>
                  </a:lnTo>
                  <a:lnTo>
                    <a:pt x="338" y="381"/>
                  </a:lnTo>
                  <a:lnTo>
                    <a:pt x="340" y="381"/>
                  </a:lnTo>
                  <a:lnTo>
                    <a:pt x="340" y="383"/>
                  </a:lnTo>
                  <a:lnTo>
                    <a:pt x="340" y="383"/>
                  </a:lnTo>
                  <a:lnTo>
                    <a:pt x="344" y="385"/>
                  </a:lnTo>
                  <a:lnTo>
                    <a:pt x="345" y="385"/>
                  </a:lnTo>
                  <a:lnTo>
                    <a:pt x="347" y="385"/>
                  </a:lnTo>
                  <a:lnTo>
                    <a:pt x="347" y="385"/>
                  </a:lnTo>
                  <a:lnTo>
                    <a:pt x="349" y="387"/>
                  </a:lnTo>
                  <a:lnTo>
                    <a:pt x="351" y="388"/>
                  </a:lnTo>
                  <a:lnTo>
                    <a:pt x="356" y="390"/>
                  </a:lnTo>
                  <a:lnTo>
                    <a:pt x="358" y="390"/>
                  </a:lnTo>
                  <a:lnTo>
                    <a:pt x="362" y="387"/>
                  </a:lnTo>
                  <a:lnTo>
                    <a:pt x="362" y="387"/>
                  </a:lnTo>
                  <a:lnTo>
                    <a:pt x="362" y="387"/>
                  </a:lnTo>
                  <a:lnTo>
                    <a:pt x="365" y="385"/>
                  </a:lnTo>
                  <a:lnTo>
                    <a:pt x="367" y="385"/>
                  </a:lnTo>
                  <a:lnTo>
                    <a:pt x="369" y="387"/>
                  </a:lnTo>
                  <a:lnTo>
                    <a:pt x="371" y="385"/>
                  </a:lnTo>
                  <a:lnTo>
                    <a:pt x="372" y="387"/>
                  </a:lnTo>
                  <a:lnTo>
                    <a:pt x="372" y="387"/>
                  </a:lnTo>
                  <a:lnTo>
                    <a:pt x="372" y="387"/>
                  </a:lnTo>
                  <a:lnTo>
                    <a:pt x="372" y="387"/>
                  </a:lnTo>
                  <a:lnTo>
                    <a:pt x="372" y="387"/>
                  </a:lnTo>
                  <a:lnTo>
                    <a:pt x="374" y="385"/>
                  </a:lnTo>
                  <a:lnTo>
                    <a:pt x="374" y="385"/>
                  </a:lnTo>
                  <a:lnTo>
                    <a:pt x="374" y="383"/>
                  </a:lnTo>
                  <a:lnTo>
                    <a:pt x="376" y="383"/>
                  </a:lnTo>
                  <a:lnTo>
                    <a:pt x="376" y="383"/>
                  </a:lnTo>
                  <a:lnTo>
                    <a:pt x="378" y="383"/>
                  </a:lnTo>
                  <a:lnTo>
                    <a:pt x="378" y="383"/>
                  </a:lnTo>
                  <a:lnTo>
                    <a:pt x="378" y="383"/>
                  </a:lnTo>
                  <a:lnTo>
                    <a:pt x="380" y="383"/>
                  </a:lnTo>
                  <a:lnTo>
                    <a:pt x="383" y="383"/>
                  </a:lnTo>
                  <a:lnTo>
                    <a:pt x="383" y="383"/>
                  </a:lnTo>
                  <a:lnTo>
                    <a:pt x="385" y="381"/>
                  </a:lnTo>
                  <a:lnTo>
                    <a:pt x="385" y="383"/>
                  </a:lnTo>
                  <a:lnTo>
                    <a:pt x="387" y="383"/>
                  </a:lnTo>
                  <a:lnTo>
                    <a:pt x="389" y="383"/>
                  </a:lnTo>
                  <a:lnTo>
                    <a:pt x="391" y="381"/>
                  </a:lnTo>
                  <a:lnTo>
                    <a:pt x="391" y="381"/>
                  </a:lnTo>
                  <a:lnTo>
                    <a:pt x="392" y="381"/>
                  </a:lnTo>
                  <a:lnTo>
                    <a:pt x="394" y="383"/>
                  </a:lnTo>
                  <a:lnTo>
                    <a:pt x="396" y="383"/>
                  </a:lnTo>
                  <a:lnTo>
                    <a:pt x="396" y="383"/>
                  </a:lnTo>
                  <a:lnTo>
                    <a:pt x="394" y="383"/>
                  </a:lnTo>
                  <a:lnTo>
                    <a:pt x="396" y="383"/>
                  </a:lnTo>
                  <a:lnTo>
                    <a:pt x="398" y="383"/>
                  </a:lnTo>
                  <a:lnTo>
                    <a:pt x="398" y="381"/>
                  </a:lnTo>
                  <a:lnTo>
                    <a:pt x="400" y="379"/>
                  </a:lnTo>
                  <a:lnTo>
                    <a:pt x="400" y="379"/>
                  </a:lnTo>
                  <a:lnTo>
                    <a:pt x="401" y="379"/>
                  </a:lnTo>
                  <a:lnTo>
                    <a:pt x="401" y="379"/>
                  </a:lnTo>
                  <a:lnTo>
                    <a:pt x="401" y="381"/>
                  </a:lnTo>
                  <a:lnTo>
                    <a:pt x="403" y="383"/>
                  </a:lnTo>
                  <a:lnTo>
                    <a:pt x="403" y="383"/>
                  </a:lnTo>
                  <a:lnTo>
                    <a:pt x="403" y="383"/>
                  </a:lnTo>
                  <a:lnTo>
                    <a:pt x="403" y="381"/>
                  </a:lnTo>
                  <a:lnTo>
                    <a:pt x="403" y="379"/>
                  </a:lnTo>
                  <a:lnTo>
                    <a:pt x="405" y="377"/>
                  </a:lnTo>
                  <a:lnTo>
                    <a:pt x="405" y="377"/>
                  </a:lnTo>
                  <a:lnTo>
                    <a:pt x="407" y="377"/>
                  </a:lnTo>
                  <a:lnTo>
                    <a:pt x="407" y="377"/>
                  </a:lnTo>
                  <a:lnTo>
                    <a:pt x="409" y="377"/>
                  </a:lnTo>
                  <a:lnTo>
                    <a:pt x="409" y="376"/>
                  </a:lnTo>
                  <a:lnTo>
                    <a:pt x="409" y="376"/>
                  </a:lnTo>
                  <a:lnTo>
                    <a:pt x="409" y="376"/>
                  </a:lnTo>
                  <a:lnTo>
                    <a:pt x="409" y="374"/>
                  </a:lnTo>
                  <a:lnTo>
                    <a:pt x="409" y="374"/>
                  </a:lnTo>
                  <a:lnTo>
                    <a:pt x="410" y="374"/>
                  </a:lnTo>
                  <a:lnTo>
                    <a:pt x="410" y="374"/>
                  </a:lnTo>
                  <a:lnTo>
                    <a:pt x="410" y="372"/>
                  </a:lnTo>
                  <a:lnTo>
                    <a:pt x="412" y="372"/>
                  </a:lnTo>
                  <a:lnTo>
                    <a:pt x="412" y="372"/>
                  </a:lnTo>
                  <a:lnTo>
                    <a:pt x="412" y="372"/>
                  </a:lnTo>
                  <a:lnTo>
                    <a:pt x="414" y="372"/>
                  </a:lnTo>
                  <a:lnTo>
                    <a:pt x="414" y="374"/>
                  </a:lnTo>
                  <a:lnTo>
                    <a:pt x="416" y="376"/>
                  </a:lnTo>
                  <a:lnTo>
                    <a:pt x="416" y="376"/>
                  </a:lnTo>
                  <a:lnTo>
                    <a:pt x="416" y="377"/>
                  </a:lnTo>
                  <a:lnTo>
                    <a:pt x="416" y="377"/>
                  </a:lnTo>
                  <a:lnTo>
                    <a:pt x="416" y="377"/>
                  </a:lnTo>
                  <a:lnTo>
                    <a:pt x="416" y="377"/>
                  </a:lnTo>
                  <a:lnTo>
                    <a:pt x="416" y="377"/>
                  </a:lnTo>
                  <a:lnTo>
                    <a:pt x="416" y="376"/>
                  </a:lnTo>
                  <a:lnTo>
                    <a:pt x="418" y="376"/>
                  </a:lnTo>
                  <a:lnTo>
                    <a:pt x="418" y="374"/>
                  </a:lnTo>
                  <a:lnTo>
                    <a:pt x="418" y="374"/>
                  </a:lnTo>
                  <a:lnTo>
                    <a:pt x="418" y="374"/>
                  </a:lnTo>
                  <a:lnTo>
                    <a:pt x="418" y="374"/>
                  </a:lnTo>
                  <a:lnTo>
                    <a:pt x="418" y="372"/>
                  </a:lnTo>
                  <a:lnTo>
                    <a:pt x="419" y="372"/>
                  </a:lnTo>
                  <a:lnTo>
                    <a:pt x="421" y="372"/>
                  </a:lnTo>
                  <a:lnTo>
                    <a:pt x="421" y="370"/>
                  </a:lnTo>
                  <a:lnTo>
                    <a:pt x="423" y="368"/>
                  </a:lnTo>
                  <a:lnTo>
                    <a:pt x="421" y="367"/>
                  </a:lnTo>
                  <a:lnTo>
                    <a:pt x="421" y="365"/>
                  </a:lnTo>
                  <a:lnTo>
                    <a:pt x="423" y="365"/>
                  </a:lnTo>
                  <a:lnTo>
                    <a:pt x="425" y="363"/>
                  </a:lnTo>
                  <a:lnTo>
                    <a:pt x="427" y="363"/>
                  </a:lnTo>
                  <a:lnTo>
                    <a:pt x="427" y="361"/>
                  </a:lnTo>
                  <a:lnTo>
                    <a:pt x="427" y="361"/>
                  </a:lnTo>
                  <a:lnTo>
                    <a:pt x="428" y="361"/>
                  </a:lnTo>
                  <a:lnTo>
                    <a:pt x="432" y="354"/>
                  </a:lnTo>
                  <a:lnTo>
                    <a:pt x="434" y="354"/>
                  </a:lnTo>
                  <a:lnTo>
                    <a:pt x="439" y="350"/>
                  </a:lnTo>
                  <a:lnTo>
                    <a:pt x="443" y="347"/>
                  </a:lnTo>
                  <a:lnTo>
                    <a:pt x="445" y="345"/>
                  </a:lnTo>
                  <a:lnTo>
                    <a:pt x="445" y="345"/>
                  </a:lnTo>
                  <a:lnTo>
                    <a:pt x="447" y="343"/>
                  </a:lnTo>
                  <a:lnTo>
                    <a:pt x="447" y="343"/>
                  </a:lnTo>
                  <a:lnTo>
                    <a:pt x="448" y="343"/>
                  </a:lnTo>
                  <a:lnTo>
                    <a:pt x="448" y="343"/>
                  </a:lnTo>
                  <a:lnTo>
                    <a:pt x="450" y="343"/>
                  </a:lnTo>
                  <a:lnTo>
                    <a:pt x="454" y="341"/>
                  </a:lnTo>
                  <a:lnTo>
                    <a:pt x="456" y="340"/>
                  </a:lnTo>
                  <a:lnTo>
                    <a:pt x="457" y="341"/>
                  </a:lnTo>
                  <a:lnTo>
                    <a:pt x="457" y="341"/>
                  </a:lnTo>
                  <a:lnTo>
                    <a:pt x="461" y="343"/>
                  </a:lnTo>
                  <a:lnTo>
                    <a:pt x="463" y="345"/>
                  </a:lnTo>
                  <a:lnTo>
                    <a:pt x="463" y="345"/>
                  </a:lnTo>
                  <a:lnTo>
                    <a:pt x="463" y="347"/>
                  </a:lnTo>
                  <a:lnTo>
                    <a:pt x="463" y="347"/>
                  </a:lnTo>
                  <a:lnTo>
                    <a:pt x="465" y="347"/>
                  </a:lnTo>
                  <a:lnTo>
                    <a:pt x="465" y="347"/>
                  </a:lnTo>
                  <a:lnTo>
                    <a:pt x="465" y="347"/>
                  </a:lnTo>
                  <a:lnTo>
                    <a:pt x="466" y="347"/>
                  </a:lnTo>
                  <a:lnTo>
                    <a:pt x="466" y="347"/>
                  </a:lnTo>
                  <a:lnTo>
                    <a:pt x="468" y="347"/>
                  </a:lnTo>
                  <a:lnTo>
                    <a:pt x="468" y="347"/>
                  </a:lnTo>
                  <a:lnTo>
                    <a:pt x="470" y="349"/>
                  </a:lnTo>
                  <a:lnTo>
                    <a:pt x="483" y="356"/>
                  </a:lnTo>
                  <a:lnTo>
                    <a:pt x="484" y="356"/>
                  </a:lnTo>
                  <a:lnTo>
                    <a:pt x="484" y="356"/>
                  </a:lnTo>
                  <a:lnTo>
                    <a:pt x="484" y="358"/>
                  </a:lnTo>
                  <a:lnTo>
                    <a:pt x="486" y="358"/>
                  </a:lnTo>
                  <a:lnTo>
                    <a:pt x="486" y="358"/>
                  </a:lnTo>
                  <a:lnTo>
                    <a:pt x="486" y="356"/>
                  </a:lnTo>
                  <a:lnTo>
                    <a:pt x="488" y="356"/>
                  </a:lnTo>
                  <a:lnTo>
                    <a:pt x="488" y="356"/>
                  </a:lnTo>
                  <a:lnTo>
                    <a:pt x="488" y="356"/>
                  </a:lnTo>
                  <a:lnTo>
                    <a:pt x="488" y="356"/>
                  </a:lnTo>
                  <a:lnTo>
                    <a:pt x="490" y="354"/>
                  </a:lnTo>
                  <a:lnTo>
                    <a:pt x="490" y="354"/>
                  </a:lnTo>
                  <a:lnTo>
                    <a:pt x="493" y="354"/>
                  </a:lnTo>
                  <a:lnTo>
                    <a:pt x="495" y="356"/>
                  </a:lnTo>
                  <a:lnTo>
                    <a:pt x="493" y="354"/>
                  </a:lnTo>
                  <a:lnTo>
                    <a:pt x="493" y="354"/>
                  </a:lnTo>
                  <a:lnTo>
                    <a:pt x="492" y="354"/>
                  </a:lnTo>
                  <a:lnTo>
                    <a:pt x="492" y="354"/>
                  </a:lnTo>
                  <a:lnTo>
                    <a:pt x="493" y="354"/>
                  </a:lnTo>
                  <a:lnTo>
                    <a:pt x="493" y="352"/>
                  </a:lnTo>
                  <a:lnTo>
                    <a:pt x="493" y="354"/>
                  </a:lnTo>
                  <a:lnTo>
                    <a:pt x="495" y="354"/>
                  </a:lnTo>
                  <a:lnTo>
                    <a:pt x="495" y="354"/>
                  </a:lnTo>
                  <a:lnTo>
                    <a:pt x="497" y="354"/>
                  </a:lnTo>
                  <a:lnTo>
                    <a:pt x="499" y="354"/>
                  </a:lnTo>
                  <a:lnTo>
                    <a:pt x="499" y="354"/>
                  </a:lnTo>
                  <a:lnTo>
                    <a:pt x="499" y="354"/>
                  </a:lnTo>
                  <a:lnTo>
                    <a:pt x="501" y="354"/>
                  </a:lnTo>
                  <a:lnTo>
                    <a:pt x="501" y="352"/>
                  </a:lnTo>
                  <a:lnTo>
                    <a:pt x="501" y="352"/>
                  </a:lnTo>
                  <a:lnTo>
                    <a:pt x="501" y="352"/>
                  </a:lnTo>
                  <a:lnTo>
                    <a:pt x="501" y="350"/>
                  </a:lnTo>
                  <a:lnTo>
                    <a:pt x="501" y="350"/>
                  </a:lnTo>
                  <a:lnTo>
                    <a:pt x="501" y="349"/>
                  </a:lnTo>
                  <a:lnTo>
                    <a:pt x="503" y="347"/>
                  </a:lnTo>
                  <a:lnTo>
                    <a:pt x="503" y="347"/>
                  </a:lnTo>
                  <a:lnTo>
                    <a:pt x="503" y="349"/>
                  </a:lnTo>
                  <a:lnTo>
                    <a:pt x="499" y="350"/>
                  </a:lnTo>
                  <a:lnTo>
                    <a:pt x="499" y="350"/>
                  </a:lnTo>
                  <a:lnTo>
                    <a:pt x="499" y="350"/>
                  </a:lnTo>
                  <a:lnTo>
                    <a:pt x="499" y="349"/>
                  </a:lnTo>
                  <a:lnTo>
                    <a:pt x="501" y="349"/>
                  </a:lnTo>
                  <a:lnTo>
                    <a:pt x="504" y="347"/>
                  </a:lnTo>
                  <a:lnTo>
                    <a:pt x="503" y="347"/>
                  </a:lnTo>
                  <a:lnTo>
                    <a:pt x="503" y="347"/>
                  </a:lnTo>
                  <a:lnTo>
                    <a:pt x="503" y="347"/>
                  </a:lnTo>
                  <a:lnTo>
                    <a:pt x="501" y="347"/>
                  </a:lnTo>
                  <a:lnTo>
                    <a:pt x="501" y="347"/>
                  </a:lnTo>
                  <a:lnTo>
                    <a:pt x="501" y="347"/>
                  </a:lnTo>
                  <a:lnTo>
                    <a:pt x="501" y="345"/>
                  </a:lnTo>
                  <a:lnTo>
                    <a:pt x="501" y="347"/>
                  </a:lnTo>
                  <a:lnTo>
                    <a:pt x="501" y="347"/>
                  </a:lnTo>
                  <a:lnTo>
                    <a:pt x="501" y="347"/>
                  </a:lnTo>
                  <a:lnTo>
                    <a:pt x="501" y="347"/>
                  </a:lnTo>
                  <a:lnTo>
                    <a:pt x="501" y="349"/>
                  </a:lnTo>
                  <a:lnTo>
                    <a:pt x="501" y="347"/>
                  </a:lnTo>
                  <a:lnTo>
                    <a:pt x="499" y="347"/>
                  </a:lnTo>
                  <a:lnTo>
                    <a:pt x="499" y="347"/>
                  </a:lnTo>
                  <a:lnTo>
                    <a:pt x="499" y="347"/>
                  </a:lnTo>
                  <a:lnTo>
                    <a:pt x="499" y="349"/>
                  </a:lnTo>
                  <a:lnTo>
                    <a:pt x="499" y="349"/>
                  </a:lnTo>
                  <a:lnTo>
                    <a:pt x="497" y="349"/>
                  </a:lnTo>
                  <a:lnTo>
                    <a:pt x="497" y="349"/>
                  </a:lnTo>
                  <a:lnTo>
                    <a:pt x="497" y="347"/>
                  </a:lnTo>
                  <a:lnTo>
                    <a:pt x="499" y="347"/>
                  </a:lnTo>
                  <a:lnTo>
                    <a:pt x="499" y="345"/>
                  </a:lnTo>
                  <a:lnTo>
                    <a:pt x="499" y="345"/>
                  </a:lnTo>
                  <a:lnTo>
                    <a:pt x="499" y="345"/>
                  </a:lnTo>
                  <a:lnTo>
                    <a:pt x="499" y="347"/>
                  </a:lnTo>
                  <a:lnTo>
                    <a:pt x="499" y="347"/>
                  </a:lnTo>
                  <a:lnTo>
                    <a:pt x="499" y="347"/>
                  </a:lnTo>
                  <a:lnTo>
                    <a:pt x="501" y="345"/>
                  </a:lnTo>
                  <a:lnTo>
                    <a:pt x="501" y="345"/>
                  </a:lnTo>
                  <a:lnTo>
                    <a:pt x="503" y="343"/>
                  </a:lnTo>
                  <a:lnTo>
                    <a:pt x="506" y="343"/>
                  </a:lnTo>
                  <a:lnTo>
                    <a:pt x="508" y="343"/>
                  </a:lnTo>
                  <a:lnTo>
                    <a:pt x="510" y="343"/>
                  </a:lnTo>
                  <a:lnTo>
                    <a:pt x="512" y="341"/>
                  </a:lnTo>
                  <a:lnTo>
                    <a:pt x="512" y="340"/>
                  </a:lnTo>
                  <a:lnTo>
                    <a:pt x="512" y="340"/>
                  </a:lnTo>
                  <a:lnTo>
                    <a:pt x="513" y="340"/>
                  </a:lnTo>
                  <a:lnTo>
                    <a:pt x="515" y="336"/>
                  </a:lnTo>
                  <a:lnTo>
                    <a:pt x="517" y="334"/>
                  </a:lnTo>
                  <a:lnTo>
                    <a:pt x="519" y="334"/>
                  </a:lnTo>
                  <a:lnTo>
                    <a:pt x="521" y="334"/>
                  </a:lnTo>
                  <a:lnTo>
                    <a:pt x="522" y="336"/>
                  </a:lnTo>
                  <a:lnTo>
                    <a:pt x="524" y="338"/>
                  </a:lnTo>
                  <a:lnTo>
                    <a:pt x="528" y="341"/>
                  </a:lnTo>
                  <a:lnTo>
                    <a:pt x="528" y="343"/>
                  </a:lnTo>
                  <a:lnTo>
                    <a:pt x="528" y="343"/>
                  </a:lnTo>
                  <a:lnTo>
                    <a:pt x="528" y="347"/>
                  </a:lnTo>
                  <a:lnTo>
                    <a:pt x="528" y="349"/>
                  </a:lnTo>
                  <a:lnTo>
                    <a:pt x="528" y="349"/>
                  </a:lnTo>
                  <a:lnTo>
                    <a:pt x="530" y="349"/>
                  </a:lnTo>
                  <a:lnTo>
                    <a:pt x="530" y="350"/>
                  </a:lnTo>
                  <a:lnTo>
                    <a:pt x="530" y="350"/>
                  </a:lnTo>
                  <a:lnTo>
                    <a:pt x="530" y="352"/>
                  </a:lnTo>
                  <a:lnTo>
                    <a:pt x="528" y="352"/>
                  </a:lnTo>
                  <a:lnTo>
                    <a:pt x="528" y="354"/>
                  </a:lnTo>
                  <a:lnTo>
                    <a:pt x="528" y="354"/>
                  </a:lnTo>
                  <a:lnTo>
                    <a:pt x="526" y="354"/>
                  </a:lnTo>
                  <a:lnTo>
                    <a:pt x="521" y="358"/>
                  </a:lnTo>
                  <a:lnTo>
                    <a:pt x="521" y="358"/>
                  </a:lnTo>
                  <a:lnTo>
                    <a:pt x="521" y="359"/>
                  </a:lnTo>
                  <a:lnTo>
                    <a:pt x="517" y="361"/>
                  </a:lnTo>
                  <a:lnTo>
                    <a:pt x="517" y="361"/>
                  </a:lnTo>
                  <a:lnTo>
                    <a:pt x="515" y="363"/>
                  </a:lnTo>
                  <a:lnTo>
                    <a:pt x="515" y="363"/>
                  </a:lnTo>
                  <a:lnTo>
                    <a:pt x="515" y="363"/>
                  </a:lnTo>
                  <a:lnTo>
                    <a:pt x="515" y="363"/>
                  </a:lnTo>
                  <a:lnTo>
                    <a:pt x="513" y="365"/>
                  </a:lnTo>
                  <a:lnTo>
                    <a:pt x="513" y="365"/>
                  </a:lnTo>
                  <a:lnTo>
                    <a:pt x="513" y="365"/>
                  </a:lnTo>
                  <a:lnTo>
                    <a:pt x="512" y="367"/>
                  </a:lnTo>
                  <a:lnTo>
                    <a:pt x="512" y="367"/>
                  </a:lnTo>
                  <a:lnTo>
                    <a:pt x="512" y="368"/>
                  </a:lnTo>
                  <a:lnTo>
                    <a:pt x="512" y="368"/>
                  </a:lnTo>
                  <a:lnTo>
                    <a:pt x="510" y="368"/>
                  </a:lnTo>
                  <a:lnTo>
                    <a:pt x="510" y="368"/>
                  </a:lnTo>
                  <a:lnTo>
                    <a:pt x="510" y="368"/>
                  </a:lnTo>
                  <a:lnTo>
                    <a:pt x="510" y="368"/>
                  </a:lnTo>
                  <a:lnTo>
                    <a:pt x="508" y="372"/>
                  </a:lnTo>
                  <a:lnTo>
                    <a:pt x="508" y="372"/>
                  </a:lnTo>
                  <a:lnTo>
                    <a:pt x="508" y="374"/>
                  </a:lnTo>
                  <a:lnTo>
                    <a:pt x="510" y="374"/>
                  </a:lnTo>
                  <a:lnTo>
                    <a:pt x="510" y="376"/>
                  </a:lnTo>
                  <a:lnTo>
                    <a:pt x="510" y="376"/>
                  </a:lnTo>
                  <a:lnTo>
                    <a:pt x="512" y="377"/>
                  </a:lnTo>
                  <a:lnTo>
                    <a:pt x="512" y="379"/>
                  </a:lnTo>
                  <a:lnTo>
                    <a:pt x="512" y="379"/>
                  </a:lnTo>
                  <a:lnTo>
                    <a:pt x="515" y="387"/>
                  </a:lnTo>
                  <a:lnTo>
                    <a:pt x="517" y="390"/>
                  </a:lnTo>
                  <a:lnTo>
                    <a:pt x="517" y="392"/>
                  </a:lnTo>
                  <a:lnTo>
                    <a:pt x="517" y="392"/>
                  </a:lnTo>
                  <a:lnTo>
                    <a:pt x="515" y="396"/>
                  </a:lnTo>
                  <a:lnTo>
                    <a:pt x="513" y="396"/>
                  </a:lnTo>
                  <a:lnTo>
                    <a:pt x="513" y="396"/>
                  </a:lnTo>
                  <a:lnTo>
                    <a:pt x="515" y="396"/>
                  </a:lnTo>
                  <a:lnTo>
                    <a:pt x="515" y="396"/>
                  </a:lnTo>
                  <a:lnTo>
                    <a:pt x="517" y="396"/>
                  </a:lnTo>
                  <a:lnTo>
                    <a:pt x="517" y="396"/>
                  </a:lnTo>
                  <a:lnTo>
                    <a:pt x="519" y="396"/>
                  </a:lnTo>
                  <a:lnTo>
                    <a:pt x="519" y="397"/>
                  </a:lnTo>
                  <a:lnTo>
                    <a:pt x="517" y="397"/>
                  </a:lnTo>
                  <a:lnTo>
                    <a:pt x="519" y="399"/>
                  </a:lnTo>
                  <a:lnTo>
                    <a:pt x="519" y="399"/>
                  </a:lnTo>
                  <a:lnTo>
                    <a:pt x="519" y="399"/>
                  </a:lnTo>
                  <a:lnTo>
                    <a:pt x="521" y="399"/>
                  </a:lnTo>
                  <a:lnTo>
                    <a:pt x="522" y="401"/>
                  </a:lnTo>
                  <a:lnTo>
                    <a:pt x="526" y="403"/>
                  </a:lnTo>
                  <a:lnTo>
                    <a:pt x="526" y="403"/>
                  </a:lnTo>
                  <a:lnTo>
                    <a:pt x="526" y="403"/>
                  </a:lnTo>
                  <a:lnTo>
                    <a:pt x="526" y="401"/>
                  </a:lnTo>
                  <a:lnTo>
                    <a:pt x="528" y="396"/>
                  </a:lnTo>
                  <a:lnTo>
                    <a:pt x="528" y="394"/>
                  </a:lnTo>
                  <a:lnTo>
                    <a:pt x="530" y="394"/>
                  </a:lnTo>
                  <a:lnTo>
                    <a:pt x="531" y="394"/>
                  </a:lnTo>
                  <a:lnTo>
                    <a:pt x="531" y="394"/>
                  </a:lnTo>
                  <a:lnTo>
                    <a:pt x="531" y="392"/>
                  </a:lnTo>
                  <a:lnTo>
                    <a:pt x="531" y="392"/>
                  </a:lnTo>
                  <a:lnTo>
                    <a:pt x="531" y="392"/>
                  </a:lnTo>
                  <a:lnTo>
                    <a:pt x="531" y="392"/>
                  </a:lnTo>
                  <a:lnTo>
                    <a:pt x="533" y="392"/>
                  </a:lnTo>
                  <a:lnTo>
                    <a:pt x="535" y="392"/>
                  </a:lnTo>
                  <a:lnTo>
                    <a:pt x="537" y="392"/>
                  </a:lnTo>
                  <a:lnTo>
                    <a:pt x="537" y="390"/>
                  </a:lnTo>
                  <a:lnTo>
                    <a:pt x="537" y="381"/>
                  </a:lnTo>
                  <a:lnTo>
                    <a:pt x="537" y="379"/>
                  </a:lnTo>
                  <a:lnTo>
                    <a:pt x="537" y="379"/>
                  </a:lnTo>
                  <a:lnTo>
                    <a:pt x="537" y="379"/>
                  </a:lnTo>
                  <a:lnTo>
                    <a:pt x="537" y="379"/>
                  </a:lnTo>
                  <a:lnTo>
                    <a:pt x="537" y="377"/>
                  </a:lnTo>
                  <a:lnTo>
                    <a:pt x="537" y="377"/>
                  </a:lnTo>
                  <a:lnTo>
                    <a:pt x="537" y="377"/>
                  </a:lnTo>
                  <a:lnTo>
                    <a:pt x="539" y="377"/>
                  </a:lnTo>
                  <a:lnTo>
                    <a:pt x="539" y="379"/>
                  </a:lnTo>
                  <a:lnTo>
                    <a:pt x="540" y="379"/>
                  </a:lnTo>
                  <a:lnTo>
                    <a:pt x="540" y="379"/>
                  </a:lnTo>
                  <a:lnTo>
                    <a:pt x="540" y="379"/>
                  </a:lnTo>
                  <a:lnTo>
                    <a:pt x="540" y="379"/>
                  </a:lnTo>
                  <a:lnTo>
                    <a:pt x="542" y="377"/>
                  </a:lnTo>
                  <a:lnTo>
                    <a:pt x="542" y="377"/>
                  </a:lnTo>
                  <a:lnTo>
                    <a:pt x="542" y="377"/>
                  </a:lnTo>
                  <a:lnTo>
                    <a:pt x="542" y="377"/>
                  </a:lnTo>
                  <a:lnTo>
                    <a:pt x="544" y="377"/>
                  </a:lnTo>
                  <a:lnTo>
                    <a:pt x="548" y="377"/>
                  </a:lnTo>
                  <a:lnTo>
                    <a:pt x="548" y="377"/>
                  </a:lnTo>
                  <a:lnTo>
                    <a:pt x="551" y="377"/>
                  </a:lnTo>
                  <a:lnTo>
                    <a:pt x="551" y="376"/>
                  </a:lnTo>
                  <a:lnTo>
                    <a:pt x="551" y="376"/>
                  </a:lnTo>
                  <a:lnTo>
                    <a:pt x="551" y="374"/>
                  </a:lnTo>
                  <a:lnTo>
                    <a:pt x="551" y="374"/>
                  </a:lnTo>
                  <a:lnTo>
                    <a:pt x="551" y="372"/>
                  </a:lnTo>
                  <a:lnTo>
                    <a:pt x="551" y="372"/>
                  </a:lnTo>
                  <a:lnTo>
                    <a:pt x="549" y="372"/>
                  </a:lnTo>
                  <a:lnTo>
                    <a:pt x="549" y="372"/>
                  </a:lnTo>
                  <a:lnTo>
                    <a:pt x="548" y="370"/>
                  </a:lnTo>
                  <a:lnTo>
                    <a:pt x="548" y="370"/>
                  </a:lnTo>
                  <a:lnTo>
                    <a:pt x="548" y="370"/>
                  </a:lnTo>
                  <a:lnTo>
                    <a:pt x="548" y="370"/>
                  </a:lnTo>
                  <a:lnTo>
                    <a:pt x="548" y="368"/>
                  </a:lnTo>
                  <a:lnTo>
                    <a:pt x="548" y="368"/>
                  </a:lnTo>
                  <a:lnTo>
                    <a:pt x="548" y="368"/>
                  </a:lnTo>
                  <a:lnTo>
                    <a:pt x="548" y="368"/>
                  </a:lnTo>
                  <a:lnTo>
                    <a:pt x="548" y="367"/>
                  </a:lnTo>
                  <a:lnTo>
                    <a:pt x="548" y="367"/>
                  </a:lnTo>
                  <a:lnTo>
                    <a:pt x="546" y="367"/>
                  </a:lnTo>
                  <a:lnTo>
                    <a:pt x="546" y="367"/>
                  </a:lnTo>
                  <a:lnTo>
                    <a:pt x="546" y="367"/>
                  </a:lnTo>
                  <a:lnTo>
                    <a:pt x="546" y="363"/>
                  </a:lnTo>
                  <a:lnTo>
                    <a:pt x="544" y="361"/>
                  </a:lnTo>
                  <a:lnTo>
                    <a:pt x="546" y="361"/>
                  </a:lnTo>
                  <a:lnTo>
                    <a:pt x="546" y="358"/>
                  </a:lnTo>
                  <a:lnTo>
                    <a:pt x="548" y="356"/>
                  </a:lnTo>
                  <a:lnTo>
                    <a:pt x="548" y="352"/>
                  </a:lnTo>
                  <a:lnTo>
                    <a:pt x="548" y="350"/>
                  </a:lnTo>
                  <a:lnTo>
                    <a:pt x="548" y="349"/>
                  </a:lnTo>
                  <a:lnTo>
                    <a:pt x="548" y="347"/>
                  </a:lnTo>
                  <a:lnTo>
                    <a:pt x="548" y="347"/>
                  </a:lnTo>
                  <a:lnTo>
                    <a:pt x="548" y="345"/>
                  </a:lnTo>
                  <a:lnTo>
                    <a:pt x="549" y="343"/>
                  </a:lnTo>
                  <a:lnTo>
                    <a:pt x="549" y="343"/>
                  </a:lnTo>
                  <a:lnTo>
                    <a:pt x="551" y="341"/>
                  </a:lnTo>
                  <a:lnTo>
                    <a:pt x="549" y="340"/>
                  </a:lnTo>
                  <a:lnTo>
                    <a:pt x="551" y="340"/>
                  </a:lnTo>
                  <a:lnTo>
                    <a:pt x="551" y="340"/>
                  </a:lnTo>
                  <a:lnTo>
                    <a:pt x="551" y="340"/>
                  </a:lnTo>
                  <a:lnTo>
                    <a:pt x="560" y="343"/>
                  </a:lnTo>
                  <a:lnTo>
                    <a:pt x="564" y="343"/>
                  </a:lnTo>
                  <a:lnTo>
                    <a:pt x="564" y="343"/>
                  </a:lnTo>
                  <a:lnTo>
                    <a:pt x="566" y="343"/>
                  </a:lnTo>
                  <a:lnTo>
                    <a:pt x="566" y="345"/>
                  </a:lnTo>
                  <a:lnTo>
                    <a:pt x="568" y="345"/>
                  </a:lnTo>
                  <a:lnTo>
                    <a:pt x="569" y="347"/>
                  </a:lnTo>
                  <a:lnTo>
                    <a:pt x="569" y="347"/>
                  </a:lnTo>
                  <a:lnTo>
                    <a:pt x="569" y="349"/>
                  </a:lnTo>
                  <a:lnTo>
                    <a:pt x="569" y="350"/>
                  </a:lnTo>
                  <a:lnTo>
                    <a:pt x="569" y="352"/>
                  </a:lnTo>
                  <a:lnTo>
                    <a:pt x="569" y="352"/>
                  </a:lnTo>
                  <a:lnTo>
                    <a:pt x="571" y="352"/>
                  </a:lnTo>
                  <a:lnTo>
                    <a:pt x="571" y="352"/>
                  </a:lnTo>
                  <a:lnTo>
                    <a:pt x="571" y="352"/>
                  </a:lnTo>
                  <a:lnTo>
                    <a:pt x="573" y="352"/>
                  </a:lnTo>
                  <a:lnTo>
                    <a:pt x="573" y="350"/>
                  </a:lnTo>
                  <a:lnTo>
                    <a:pt x="575" y="350"/>
                  </a:lnTo>
                  <a:lnTo>
                    <a:pt x="575" y="350"/>
                  </a:lnTo>
                  <a:lnTo>
                    <a:pt x="577" y="352"/>
                  </a:lnTo>
                  <a:lnTo>
                    <a:pt x="580" y="350"/>
                  </a:lnTo>
                  <a:lnTo>
                    <a:pt x="580" y="350"/>
                  </a:lnTo>
                  <a:lnTo>
                    <a:pt x="589" y="352"/>
                  </a:lnTo>
                  <a:lnTo>
                    <a:pt x="591" y="352"/>
                  </a:lnTo>
                  <a:lnTo>
                    <a:pt x="598" y="347"/>
                  </a:lnTo>
                  <a:lnTo>
                    <a:pt x="602" y="345"/>
                  </a:lnTo>
                  <a:lnTo>
                    <a:pt x="609" y="343"/>
                  </a:lnTo>
                  <a:lnTo>
                    <a:pt x="618" y="340"/>
                  </a:lnTo>
                  <a:lnTo>
                    <a:pt x="618" y="340"/>
                  </a:lnTo>
                  <a:lnTo>
                    <a:pt x="620" y="340"/>
                  </a:lnTo>
                  <a:lnTo>
                    <a:pt x="625" y="336"/>
                  </a:lnTo>
                  <a:lnTo>
                    <a:pt x="627" y="334"/>
                  </a:lnTo>
                  <a:lnTo>
                    <a:pt x="629" y="334"/>
                  </a:lnTo>
                  <a:lnTo>
                    <a:pt x="633" y="336"/>
                  </a:lnTo>
                  <a:lnTo>
                    <a:pt x="643" y="338"/>
                  </a:lnTo>
                  <a:lnTo>
                    <a:pt x="645" y="340"/>
                  </a:lnTo>
                  <a:lnTo>
                    <a:pt x="651" y="345"/>
                  </a:lnTo>
                  <a:lnTo>
                    <a:pt x="652" y="347"/>
                  </a:lnTo>
                  <a:lnTo>
                    <a:pt x="654" y="349"/>
                  </a:lnTo>
                  <a:lnTo>
                    <a:pt x="658" y="349"/>
                  </a:lnTo>
                  <a:lnTo>
                    <a:pt x="667" y="349"/>
                  </a:lnTo>
                  <a:lnTo>
                    <a:pt x="667" y="349"/>
                  </a:lnTo>
                  <a:lnTo>
                    <a:pt x="670" y="349"/>
                  </a:lnTo>
                  <a:lnTo>
                    <a:pt x="678" y="350"/>
                  </a:lnTo>
                  <a:lnTo>
                    <a:pt x="681" y="350"/>
                  </a:lnTo>
                  <a:lnTo>
                    <a:pt x="690" y="349"/>
                  </a:lnTo>
                  <a:lnTo>
                    <a:pt x="707" y="345"/>
                  </a:lnTo>
                  <a:lnTo>
                    <a:pt x="717" y="341"/>
                  </a:lnTo>
                  <a:lnTo>
                    <a:pt x="723" y="338"/>
                  </a:lnTo>
                  <a:lnTo>
                    <a:pt x="725" y="338"/>
                  </a:lnTo>
                  <a:lnTo>
                    <a:pt x="726" y="338"/>
                  </a:lnTo>
                  <a:lnTo>
                    <a:pt x="728" y="336"/>
                  </a:lnTo>
                  <a:lnTo>
                    <a:pt x="732" y="334"/>
                  </a:lnTo>
                  <a:lnTo>
                    <a:pt x="739" y="329"/>
                  </a:lnTo>
                  <a:lnTo>
                    <a:pt x="739" y="329"/>
                  </a:lnTo>
                  <a:lnTo>
                    <a:pt x="741" y="329"/>
                  </a:lnTo>
                  <a:lnTo>
                    <a:pt x="741" y="329"/>
                  </a:lnTo>
                  <a:lnTo>
                    <a:pt x="743" y="329"/>
                  </a:lnTo>
                  <a:lnTo>
                    <a:pt x="744" y="327"/>
                  </a:lnTo>
                  <a:lnTo>
                    <a:pt x="752" y="323"/>
                  </a:lnTo>
                  <a:lnTo>
                    <a:pt x="754" y="323"/>
                  </a:lnTo>
                  <a:lnTo>
                    <a:pt x="763" y="321"/>
                  </a:lnTo>
                  <a:lnTo>
                    <a:pt x="775" y="323"/>
                  </a:lnTo>
                  <a:lnTo>
                    <a:pt x="777" y="325"/>
                  </a:lnTo>
                  <a:lnTo>
                    <a:pt x="779" y="325"/>
                  </a:lnTo>
                  <a:lnTo>
                    <a:pt x="793" y="325"/>
                  </a:lnTo>
                  <a:lnTo>
                    <a:pt x="813" y="320"/>
                  </a:lnTo>
                  <a:lnTo>
                    <a:pt x="819" y="318"/>
                  </a:lnTo>
                  <a:lnTo>
                    <a:pt x="822" y="316"/>
                  </a:lnTo>
                  <a:lnTo>
                    <a:pt x="826" y="312"/>
                  </a:lnTo>
                  <a:lnTo>
                    <a:pt x="828" y="311"/>
                  </a:lnTo>
                  <a:lnTo>
                    <a:pt x="828" y="309"/>
                  </a:lnTo>
                  <a:lnTo>
                    <a:pt x="829" y="309"/>
                  </a:lnTo>
                  <a:lnTo>
                    <a:pt x="829" y="309"/>
                  </a:lnTo>
                  <a:lnTo>
                    <a:pt x="829" y="311"/>
                  </a:lnTo>
                  <a:lnTo>
                    <a:pt x="829" y="311"/>
                  </a:lnTo>
                  <a:lnTo>
                    <a:pt x="829" y="311"/>
                  </a:lnTo>
                  <a:lnTo>
                    <a:pt x="831" y="311"/>
                  </a:lnTo>
                  <a:lnTo>
                    <a:pt x="831" y="312"/>
                  </a:lnTo>
                  <a:lnTo>
                    <a:pt x="833" y="312"/>
                  </a:lnTo>
                  <a:lnTo>
                    <a:pt x="833" y="311"/>
                  </a:lnTo>
                  <a:lnTo>
                    <a:pt x="833" y="311"/>
                  </a:lnTo>
                  <a:lnTo>
                    <a:pt x="833" y="311"/>
                  </a:lnTo>
                  <a:lnTo>
                    <a:pt x="833" y="312"/>
                  </a:lnTo>
                  <a:lnTo>
                    <a:pt x="833" y="312"/>
                  </a:lnTo>
                  <a:lnTo>
                    <a:pt x="835" y="312"/>
                  </a:lnTo>
                  <a:lnTo>
                    <a:pt x="835" y="314"/>
                  </a:lnTo>
                  <a:lnTo>
                    <a:pt x="837" y="314"/>
                  </a:lnTo>
                  <a:lnTo>
                    <a:pt x="837" y="314"/>
                  </a:lnTo>
                  <a:lnTo>
                    <a:pt x="835" y="318"/>
                  </a:lnTo>
                  <a:lnTo>
                    <a:pt x="837" y="320"/>
                  </a:lnTo>
                  <a:lnTo>
                    <a:pt x="837" y="320"/>
                  </a:lnTo>
                  <a:lnTo>
                    <a:pt x="837" y="320"/>
                  </a:lnTo>
                  <a:lnTo>
                    <a:pt x="837" y="321"/>
                  </a:lnTo>
                  <a:lnTo>
                    <a:pt x="838" y="321"/>
                  </a:lnTo>
                  <a:lnTo>
                    <a:pt x="842" y="321"/>
                  </a:lnTo>
                  <a:lnTo>
                    <a:pt x="846" y="320"/>
                  </a:lnTo>
                  <a:lnTo>
                    <a:pt x="847" y="320"/>
                  </a:lnTo>
                  <a:lnTo>
                    <a:pt x="847" y="320"/>
                  </a:lnTo>
                  <a:lnTo>
                    <a:pt x="847" y="318"/>
                  </a:lnTo>
                  <a:lnTo>
                    <a:pt x="855" y="309"/>
                  </a:lnTo>
                  <a:lnTo>
                    <a:pt x="855" y="309"/>
                  </a:lnTo>
                  <a:lnTo>
                    <a:pt x="855" y="307"/>
                  </a:lnTo>
                  <a:lnTo>
                    <a:pt x="855" y="307"/>
                  </a:lnTo>
                  <a:lnTo>
                    <a:pt x="855" y="307"/>
                  </a:lnTo>
                  <a:lnTo>
                    <a:pt x="855" y="307"/>
                  </a:lnTo>
                  <a:lnTo>
                    <a:pt x="856" y="305"/>
                  </a:lnTo>
                  <a:lnTo>
                    <a:pt x="858" y="305"/>
                  </a:lnTo>
                  <a:lnTo>
                    <a:pt x="858" y="305"/>
                  </a:lnTo>
                  <a:lnTo>
                    <a:pt x="858" y="305"/>
                  </a:lnTo>
                  <a:lnTo>
                    <a:pt x="858" y="307"/>
                  </a:lnTo>
                  <a:lnTo>
                    <a:pt x="860" y="307"/>
                  </a:lnTo>
                  <a:lnTo>
                    <a:pt x="864" y="309"/>
                  </a:lnTo>
                  <a:lnTo>
                    <a:pt x="865" y="309"/>
                  </a:lnTo>
                  <a:lnTo>
                    <a:pt x="867" y="309"/>
                  </a:lnTo>
                  <a:lnTo>
                    <a:pt x="869" y="307"/>
                  </a:lnTo>
                  <a:lnTo>
                    <a:pt x="871" y="307"/>
                  </a:lnTo>
                  <a:lnTo>
                    <a:pt x="873" y="305"/>
                  </a:lnTo>
                  <a:lnTo>
                    <a:pt x="875" y="305"/>
                  </a:lnTo>
                  <a:lnTo>
                    <a:pt x="875" y="307"/>
                  </a:lnTo>
                  <a:lnTo>
                    <a:pt x="882" y="309"/>
                  </a:lnTo>
                  <a:lnTo>
                    <a:pt x="882" y="311"/>
                  </a:lnTo>
                  <a:lnTo>
                    <a:pt x="884" y="311"/>
                  </a:lnTo>
                  <a:lnTo>
                    <a:pt x="884" y="311"/>
                  </a:lnTo>
                  <a:lnTo>
                    <a:pt x="884" y="309"/>
                  </a:lnTo>
                  <a:lnTo>
                    <a:pt x="884" y="309"/>
                  </a:lnTo>
                  <a:lnTo>
                    <a:pt x="885" y="309"/>
                  </a:lnTo>
                  <a:lnTo>
                    <a:pt x="885" y="309"/>
                  </a:lnTo>
                  <a:lnTo>
                    <a:pt x="887" y="311"/>
                  </a:lnTo>
                  <a:lnTo>
                    <a:pt x="887" y="311"/>
                  </a:lnTo>
                  <a:lnTo>
                    <a:pt x="889" y="312"/>
                  </a:lnTo>
                  <a:lnTo>
                    <a:pt x="893" y="314"/>
                  </a:lnTo>
                  <a:lnTo>
                    <a:pt x="893" y="314"/>
                  </a:lnTo>
                  <a:lnTo>
                    <a:pt x="893" y="314"/>
                  </a:lnTo>
                  <a:lnTo>
                    <a:pt x="894" y="312"/>
                  </a:lnTo>
                  <a:lnTo>
                    <a:pt x="894" y="312"/>
                  </a:lnTo>
                  <a:lnTo>
                    <a:pt x="896" y="312"/>
                  </a:lnTo>
                  <a:lnTo>
                    <a:pt x="896" y="314"/>
                  </a:lnTo>
                  <a:lnTo>
                    <a:pt x="898" y="314"/>
                  </a:lnTo>
                  <a:lnTo>
                    <a:pt x="898" y="314"/>
                  </a:lnTo>
                  <a:lnTo>
                    <a:pt x="900" y="314"/>
                  </a:lnTo>
                  <a:lnTo>
                    <a:pt x="905" y="314"/>
                  </a:lnTo>
                  <a:lnTo>
                    <a:pt x="905" y="314"/>
                  </a:lnTo>
                  <a:lnTo>
                    <a:pt x="907" y="314"/>
                  </a:lnTo>
                  <a:lnTo>
                    <a:pt x="907" y="316"/>
                  </a:lnTo>
                  <a:lnTo>
                    <a:pt x="909" y="316"/>
                  </a:lnTo>
                  <a:lnTo>
                    <a:pt x="909" y="316"/>
                  </a:lnTo>
                  <a:lnTo>
                    <a:pt x="911" y="316"/>
                  </a:lnTo>
                  <a:lnTo>
                    <a:pt x="911" y="316"/>
                  </a:lnTo>
                  <a:lnTo>
                    <a:pt x="914" y="314"/>
                  </a:lnTo>
                  <a:lnTo>
                    <a:pt x="914" y="312"/>
                  </a:lnTo>
                  <a:lnTo>
                    <a:pt x="916" y="311"/>
                  </a:lnTo>
                  <a:lnTo>
                    <a:pt x="918" y="309"/>
                  </a:lnTo>
                  <a:lnTo>
                    <a:pt x="920" y="309"/>
                  </a:lnTo>
                  <a:lnTo>
                    <a:pt x="921" y="309"/>
                  </a:lnTo>
                  <a:lnTo>
                    <a:pt x="923" y="309"/>
                  </a:lnTo>
                  <a:lnTo>
                    <a:pt x="929" y="312"/>
                  </a:lnTo>
                  <a:lnTo>
                    <a:pt x="929" y="312"/>
                  </a:lnTo>
                  <a:lnTo>
                    <a:pt x="931" y="312"/>
                  </a:lnTo>
                  <a:lnTo>
                    <a:pt x="931" y="314"/>
                  </a:lnTo>
                  <a:lnTo>
                    <a:pt x="931" y="316"/>
                  </a:lnTo>
                  <a:lnTo>
                    <a:pt x="931" y="318"/>
                  </a:lnTo>
                  <a:lnTo>
                    <a:pt x="931" y="318"/>
                  </a:lnTo>
                  <a:lnTo>
                    <a:pt x="931" y="318"/>
                  </a:lnTo>
                  <a:lnTo>
                    <a:pt x="931" y="320"/>
                  </a:lnTo>
                  <a:lnTo>
                    <a:pt x="931" y="320"/>
                  </a:lnTo>
                  <a:lnTo>
                    <a:pt x="931" y="320"/>
                  </a:lnTo>
                  <a:lnTo>
                    <a:pt x="929" y="320"/>
                  </a:lnTo>
                  <a:lnTo>
                    <a:pt x="929" y="321"/>
                  </a:lnTo>
                  <a:lnTo>
                    <a:pt x="929" y="321"/>
                  </a:lnTo>
                  <a:lnTo>
                    <a:pt x="927" y="323"/>
                  </a:lnTo>
                  <a:lnTo>
                    <a:pt x="929" y="325"/>
                  </a:lnTo>
                  <a:lnTo>
                    <a:pt x="931" y="329"/>
                  </a:lnTo>
                  <a:lnTo>
                    <a:pt x="931" y="331"/>
                  </a:lnTo>
                  <a:lnTo>
                    <a:pt x="931" y="331"/>
                  </a:lnTo>
                  <a:lnTo>
                    <a:pt x="932" y="331"/>
                  </a:lnTo>
                  <a:lnTo>
                    <a:pt x="934" y="331"/>
                  </a:lnTo>
                  <a:lnTo>
                    <a:pt x="934" y="331"/>
                  </a:lnTo>
                  <a:lnTo>
                    <a:pt x="934" y="329"/>
                  </a:lnTo>
                  <a:lnTo>
                    <a:pt x="934" y="329"/>
                  </a:lnTo>
                  <a:lnTo>
                    <a:pt x="934" y="329"/>
                  </a:lnTo>
                  <a:lnTo>
                    <a:pt x="934" y="329"/>
                  </a:lnTo>
                  <a:lnTo>
                    <a:pt x="936" y="329"/>
                  </a:lnTo>
                  <a:lnTo>
                    <a:pt x="936" y="327"/>
                  </a:lnTo>
                  <a:lnTo>
                    <a:pt x="936" y="327"/>
                  </a:lnTo>
                  <a:lnTo>
                    <a:pt x="940" y="325"/>
                  </a:lnTo>
                  <a:lnTo>
                    <a:pt x="941" y="325"/>
                  </a:lnTo>
                  <a:lnTo>
                    <a:pt x="943" y="323"/>
                  </a:lnTo>
                  <a:lnTo>
                    <a:pt x="943" y="321"/>
                  </a:lnTo>
                  <a:lnTo>
                    <a:pt x="945" y="320"/>
                  </a:lnTo>
                  <a:lnTo>
                    <a:pt x="949" y="318"/>
                  </a:lnTo>
                  <a:lnTo>
                    <a:pt x="949" y="318"/>
                  </a:lnTo>
                  <a:lnTo>
                    <a:pt x="950" y="318"/>
                  </a:lnTo>
                  <a:lnTo>
                    <a:pt x="956" y="318"/>
                  </a:lnTo>
                  <a:lnTo>
                    <a:pt x="956" y="320"/>
                  </a:lnTo>
                  <a:lnTo>
                    <a:pt x="958" y="320"/>
                  </a:lnTo>
                  <a:lnTo>
                    <a:pt x="958" y="320"/>
                  </a:lnTo>
                  <a:lnTo>
                    <a:pt x="958" y="318"/>
                  </a:lnTo>
                  <a:lnTo>
                    <a:pt x="956" y="316"/>
                  </a:lnTo>
                  <a:lnTo>
                    <a:pt x="956" y="316"/>
                  </a:lnTo>
                  <a:lnTo>
                    <a:pt x="958" y="314"/>
                  </a:lnTo>
                  <a:lnTo>
                    <a:pt x="958" y="314"/>
                  </a:lnTo>
                  <a:lnTo>
                    <a:pt x="958" y="314"/>
                  </a:lnTo>
                  <a:lnTo>
                    <a:pt x="959" y="312"/>
                  </a:lnTo>
                  <a:lnTo>
                    <a:pt x="959" y="311"/>
                  </a:lnTo>
                  <a:lnTo>
                    <a:pt x="958" y="309"/>
                  </a:lnTo>
                  <a:lnTo>
                    <a:pt x="956" y="30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noEditPoints="1"/>
            </p:cNvSpPr>
            <p:nvPr/>
          </p:nvSpPr>
          <p:spPr bwMode="auto">
            <a:xfrm>
              <a:off x="7278326" y="1555531"/>
              <a:ext cx="2779578" cy="2171416"/>
            </a:xfrm>
            <a:custGeom>
              <a:avLst/>
              <a:gdLst>
                <a:gd name="T0" fmla="*/ 718 w 2011"/>
                <a:gd name="T1" fmla="*/ 1392 h 1571"/>
                <a:gd name="T2" fmla="*/ 711 w 2011"/>
                <a:gd name="T3" fmla="*/ 1353 h 1571"/>
                <a:gd name="T4" fmla="*/ 702 w 2011"/>
                <a:gd name="T5" fmla="*/ 1289 h 1571"/>
                <a:gd name="T6" fmla="*/ 745 w 2011"/>
                <a:gd name="T7" fmla="*/ 1143 h 1571"/>
                <a:gd name="T8" fmla="*/ 830 w 2011"/>
                <a:gd name="T9" fmla="*/ 1067 h 1571"/>
                <a:gd name="T10" fmla="*/ 906 w 2011"/>
                <a:gd name="T11" fmla="*/ 991 h 1571"/>
                <a:gd name="T12" fmla="*/ 1022 w 2011"/>
                <a:gd name="T13" fmla="*/ 869 h 1571"/>
                <a:gd name="T14" fmla="*/ 1074 w 2011"/>
                <a:gd name="T15" fmla="*/ 776 h 1571"/>
                <a:gd name="T16" fmla="*/ 1103 w 2011"/>
                <a:gd name="T17" fmla="*/ 655 h 1571"/>
                <a:gd name="T18" fmla="*/ 1107 w 2011"/>
                <a:gd name="T19" fmla="*/ 464 h 1571"/>
                <a:gd name="T20" fmla="*/ 1154 w 2011"/>
                <a:gd name="T21" fmla="*/ 410 h 1571"/>
                <a:gd name="T22" fmla="*/ 1262 w 2011"/>
                <a:gd name="T23" fmla="*/ 403 h 1571"/>
                <a:gd name="T24" fmla="*/ 1217 w 2011"/>
                <a:gd name="T25" fmla="*/ 386 h 1571"/>
                <a:gd name="T26" fmla="*/ 1260 w 2011"/>
                <a:gd name="T27" fmla="*/ 356 h 1571"/>
                <a:gd name="T28" fmla="*/ 1201 w 2011"/>
                <a:gd name="T29" fmla="*/ 363 h 1571"/>
                <a:gd name="T30" fmla="*/ 1334 w 2011"/>
                <a:gd name="T31" fmla="*/ 310 h 1571"/>
                <a:gd name="T32" fmla="*/ 1331 w 2011"/>
                <a:gd name="T33" fmla="*/ 235 h 1571"/>
                <a:gd name="T34" fmla="*/ 1396 w 2011"/>
                <a:gd name="T35" fmla="*/ 222 h 1571"/>
                <a:gd name="T36" fmla="*/ 1399 w 2011"/>
                <a:gd name="T37" fmla="*/ 180 h 1571"/>
                <a:gd name="T38" fmla="*/ 1486 w 2011"/>
                <a:gd name="T39" fmla="*/ 142 h 1571"/>
                <a:gd name="T40" fmla="*/ 1630 w 2011"/>
                <a:gd name="T41" fmla="*/ 90 h 1571"/>
                <a:gd name="T42" fmla="*/ 1582 w 2011"/>
                <a:gd name="T43" fmla="*/ 101 h 1571"/>
                <a:gd name="T44" fmla="*/ 1583 w 2011"/>
                <a:gd name="T45" fmla="*/ 72 h 1571"/>
                <a:gd name="T46" fmla="*/ 1928 w 2011"/>
                <a:gd name="T47" fmla="*/ 68 h 1571"/>
                <a:gd name="T48" fmla="*/ 1871 w 2011"/>
                <a:gd name="T49" fmla="*/ 54 h 1571"/>
                <a:gd name="T50" fmla="*/ 1787 w 2011"/>
                <a:gd name="T51" fmla="*/ 123 h 1571"/>
                <a:gd name="T52" fmla="*/ 1750 w 2011"/>
                <a:gd name="T53" fmla="*/ 43 h 1571"/>
                <a:gd name="T54" fmla="*/ 1627 w 2011"/>
                <a:gd name="T55" fmla="*/ 135 h 1571"/>
                <a:gd name="T56" fmla="*/ 1518 w 2011"/>
                <a:gd name="T57" fmla="*/ 146 h 1571"/>
                <a:gd name="T58" fmla="*/ 1455 w 2011"/>
                <a:gd name="T59" fmla="*/ 280 h 1571"/>
                <a:gd name="T60" fmla="*/ 1430 w 2011"/>
                <a:gd name="T61" fmla="*/ 280 h 1571"/>
                <a:gd name="T62" fmla="*/ 1349 w 2011"/>
                <a:gd name="T63" fmla="*/ 337 h 1571"/>
                <a:gd name="T64" fmla="*/ 1273 w 2011"/>
                <a:gd name="T65" fmla="*/ 412 h 1571"/>
                <a:gd name="T66" fmla="*/ 1253 w 2011"/>
                <a:gd name="T67" fmla="*/ 439 h 1571"/>
                <a:gd name="T68" fmla="*/ 1226 w 2011"/>
                <a:gd name="T69" fmla="*/ 475 h 1571"/>
                <a:gd name="T70" fmla="*/ 1204 w 2011"/>
                <a:gd name="T71" fmla="*/ 531 h 1571"/>
                <a:gd name="T72" fmla="*/ 1179 w 2011"/>
                <a:gd name="T73" fmla="*/ 580 h 1571"/>
                <a:gd name="T74" fmla="*/ 1114 w 2011"/>
                <a:gd name="T75" fmla="*/ 654 h 1571"/>
                <a:gd name="T76" fmla="*/ 1103 w 2011"/>
                <a:gd name="T77" fmla="*/ 719 h 1571"/>
                <a:gd name="T78" fmla="*/ 1076 w 2011"/>
                <a:gd name="T79" fmla="*/ 813 h 1571"/>
                <a:gd name="T80" fmla="*/ 1027 w 2011"/>
                <a:gd name="T81" fmla="*/ 869 h 1571"/>
                <a:gd name="T82" fmla="*/ 987 w 2011"/>
                <a:gd name="T83" fmla="*/ 906 h 1571"/>
                <a:gd name="T84" fmla="*/ 955 w 2011"/>
                <a:gd name="T85" fmla="*/ 1006 h 1571"/>
                <a:gd name="T86" fmla="*/ 971 w 2011"/>
                <a:gd name="T87" fmla="*/ 1026 h 1571"/>
                <a:gd name="T88" fmla="*/ 874 w 2011"/>
                <a:gd name="T89" fmla="*/ 1060 h 1571"/>
                <a:gd name="T90" fmla="*/ 825 w 2011"/>
                <a:gd name="T91" fmla="*/ 1094 h 1571"/>
                <a:gd name="T92" fmla="*/ 805 w 2011"/>
                <a:gd name="T93" fmla="*/ 1159 h 1571"/>
                <a:gd name="T94" fmla="*/ 715 w 2011"/>
                <a:gd name="T95" fmla="*/ 1174 h 1571"/>
                <a:gd name="T96" fmla="*/ 718 w 2011"/>
                <a:gd name="T97" fmla="*/ 1217 h 1571"/>
                <a:gd name="T98" fmla="*/ 780 w 2011"/>
                <a:gd name="T99" fmla="*/ 1253 h 1571"/>
                <a:gd name="T100" fmla="*/ 773 w 2011"/>
                <a:gd name="T101" fmla="*/ 1268 h 1571"/>
                <a:gd name="T102" fmla="*/ 722 w 2011"/>
                <a:gd name="T103" fmla="*/ 1320 h 1571"/>
                <a:gd name="T104" fmla="*/ 749 w 2011"/>
                <a:gd name="T105" fmla="*/ 1362 h 1571"/>
                <a:gd name="T106" fmla="*/ 753 w 2011"/>
                <a:gd name="T107" fmla="*/ 1396 h 1571"/>
                <a:gd name="T108" fmla="*/ 744 w 2011"/>
                <a:gd name="T109" fmla="*/ 1432 h 1571"/>
                <a:gd name="T110" fmla="*/ 747 w 2011"/>
                <a:gd name="T111" fmla="*/ 1481 h 1571"/>
                <a:gd name="T112" fmla="*/ 810 w 2011"/>
                <a:gd name="T113" fmla="*/ 1568 h 1571"/>
                <a:gd name="T114" fmla="*/ 941 w 2011"/>
                <a:gd name="T115" fmla="*/ 1477 h 1571"/>
                <a:gd name="T116" fmla="*/ 991 w 2011"/>
                <a:gd name="T117" fmla="*/ 1398 h 1571"/>
                <a:gd name="T118" fmla="*/ 1094 w 2011"/>
                <a:gd name="T119" fmla="*/ 1259 h 1571"/>
                <a:gd name="T120" fmla="*/ 1706 w 2011"/>
                <a:gd name="T121" fmla="*/ 374 h 1571"/>
                <a:gd name="T122" fmla="*/ 2001 w 2011"/>
                <a:gd name="T123" fmla="*/ 211 h 1571"/>
                <a:gd name="T124" fmla="*/ 1735 w 2011"/>
                <a:gd name="T125" fmla="*/ 27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1" h="1571">
                  <a:moveTo>
                    <a:pt x="1011" y="1466"/>
                  </a:moveTo>
                  <a:lnTo>
                    <a:pt x="1011" y="1466"/>
                  </a:lnTo>
                  <a:lnTo>
                    <a:pt x="1011" y="1466"/>
                  </a:lnTo>
                  <a:lnTo>
                    <a:pt x="1009" y="1466"/>
                  </a:lnTo>
                  <a:lnTo>
                    <a:pt x="1009" y="1466"/>
                  </a:lnTo>
                  <a:lnTo>
                    <a:pt x="1009" y="1466"/>
                  </a:lnTo>
                  <a:lnTo>
                    <a:pt x="1009" y="1466"/>
                  </a:lnTo>
                  <a:lnTo>
                    <a:pt x="1007" y="1465"/>
                  </a:lnTo>
                  <a:lnTo>
                    <a:pt x="1007" y="1466"/>
                  </a:lnTo>
                  <a:lnTo>
                    <a:pt x="1007" y="1466"/>
                  </a:lnTo>
                  <a:lnTo>
                    <a:pt x="1007" y="1468"/>
                  </a:lnTo>
                  <a:lnTo>
                    <a:pt x="1007" y="1470"/>
                  </a:lnTo>
                  <a:lnTo>
                    <a:pt x="1007" y="1472"/>
                  </a:lnTo>
                  <a:lnTo>
                    <a:pt x="1007" y="1472"/>
                  </a:lnTo>
                  <a:lnTo>
                    <a:pt x="1007" y="1472"/>
                  </a:lnTo>
                  <a:lnTo>
                    <a:pt x="1007" y="1472"/>
                  </a:lnTo>
                  <a:lnTo>
                    <a:pt x="1007" y="1472"/>
                  </a:lnTo>
                  <a:lnTo>
                    <a:pt x="1007" y="1472"/>
                  </a:lnTo>
                  <a:lnTo>
                    <a:pt x="1009" y="1472"/>
                  </a:lnTo>
                  <a:lnTo>
                    <a:pt x="1009" y="1472"/>
                  </a:lnTo>
                  <a:lnTo>
                    <a:pt x="1009" y="1470"/>
                  </a:lnTo>
                  <a:lnTo>
                    <a:pt x="1009" y="1470"/>
                  </a:lnTo>
                  <a:lnTo>
                    <a:pt x="1009" y="1470"/>
                  </a:lnTo>
                  <a:lnTo>
                    <a:pt x="1011" y="1470"/>
                  </a:lnTo>
                  <a:lnTo>
                    <a:pt x="1011" y="1468"/>
                  </a:lnTo>
                  <a:lnTo>
                    <a:pt x="1011" y="1468"/>
                  </a:lnTo>
                  <a:lnTo>
                    <a:pt x="1011" y="1466"/>
                  </a:lnTo>
                  <a:lnTo>
                    <a:pt x="1011" y="1466"/>
                  </a:lnTo>
                  <a:lnTo>
                    <a:pt x="1011" y="1466"/>
                  </a:lnTo>
                  <a:close/>
                  <a:moveTo>
                    <a:pt x="1002" y="1463"/>
                  </a:moveTo>
                  <a:lnTo>
                    <a:pt x="1002" y="1463"/>
                  </a:lnTo>
                  <a:lnTo>
                    <a:pt x="1000" y="1465"/>
                  </a:lnTo>
                  <a:lnTo>
                    <a:pt x="1000" y="1465"/>
                  </a:lnTo>
                  <a:lnTo>
                    <a:pt x="1000" y="1465"/>
                  </a:lnTo>
                  <a:lnTo>
                    <a:pt x="1000" y="1465"/>
                  </a:lnTo>
                  <a:lnTo>
                    <a:pt x="1000" y="1465"/>
                  </a:lnTo>
                  <a:lnTo>
                    <a:pt x="1000" y="1463"/>
                  </a:lnTo>
                  <a:lnTo>
                    <a:pt x="1000" y="1463"/>
                  </a:lnTo>
                  <a:lnTo>
                    <a:pt x="1000" y="1463"/>
                  </a:lnTo>
                  <a:lnTo>
                    <a:pt x="998" y="1463"/>
                  </a:lnTo>
                  <a:lnTo>
                    <a:pt x="998" y="1465"/>
                  </a:lnTo>
                  <a:lnTo>
                    <a:pt x="998" y="1465"/>
                  </a:lnTo>
                  <a:lnTo>
                    <a:pt x="998" y="1466"/>
                  </a:lnTo>
                  <a:lnTo>
                    <a:pt x="998" y="1466"/>
                  </a:lnTo>
                  <a:lnTo>
                    <a:pt x="1000" y="1466"/>
                  </a:lnTo>
                  <a:lnTo>
                    <a:pt x="1000" y="1466"/>
                  </a:lnTo>
                  <a:lnTo>
                    <a:pt x="1000" y="1466"/>
                  </a:lnTo>
                  <a:lnTo>
                    <a:pt x="1000" y="1466"/>
                  </a:lnTo>
                  <a:lnTo>
                    <a:pt x="1000" y="1468"/>
                  </a:lnTo>
                  <a:lnTo>
                    <a:pt x="1002" y="1466"/>
                  </a:lnTo>
                  <a:lnTo>
                    <a:pt x="1002" y="1466"/>
                  </a:lnTo>
                  <a:lnTo>
                    <a:pt x="1002" y="1465"/>
                  </a:lnTo>
                  <a:lnTo>
                    <a:pt x="1002" y="1463"/>
                  </a:lnTo>
                  <a:lnTo>
                    <a:pt x="1002" y="1463"/>
                  </a:lnTo>
                  <a:close/>
                  <a:moveTo>
                    <a:pt x="744" y="1466"/>
                  </a:moveTo>
                  <a:lnTo>
                    <a:pt x="745" y="1466"/>
                  </a:lnTo>
                  <a:lnTo>
                    <a:pt x="745" y="1465"/>
                  </a:lnTo>
                  <a:lnTo>
                    <a:pt x="745" y="1463"/>
                  </a:lnTo>
                  <a:lnTo>
                    <a:pt x="745" y="1463"/>
                  </a:lnTo>
                  <a:lnTo>
                    <a:pt x="744" y="1463"/>
                  </a:lnTo>
                  <a:lnTo>
                    <a:pt x="742" y="1463"/>
                  </a:lnTo>
                  <a:lnTo>
                    <a:pt x="742" y="1463"/>
                  </a:lnTo>
                  <a:lnTo>
                    <a:pt x="740" y="1463"/>
                  </a:lnTo>
                  <a:lnTo>
                    <a:pt x="738" y="1461"/>
                  </a:lnTo>
                  <a:lnTo>
                    <a:pt x="738" y="1461"/>
                  </a:lnTo>
                  <a:lnTo>
                    <a:pt x="738" y="1461"/>
                  </a:lnTo>
                  <a:lnTo>
                    <a:pt x="736" y="1461"/>
                  </a:lnTo>
                  <a:lnTo>
                    <a:pt x="736" y="1461"/>
                  </a:lnTo>
                  <a:lnTo>
                    <a:pt x="736" y="1463"/>
                  </a:lnTo>
                  <a:lnTo>
                    <a:pt x="735" y="1463"/>
                  </a:lnTo>
                  <a:lnTo>
                    <a:pt x="736" y="1463"/>
                  </a:lnTo>
                  <a:lnTo>
                    <a:pt x="740" y="1465"/>
                  </a:lnTo>
                  <a:lnTo>
                    <a:pt x="744" y="1466"/>
                  </a:lnTo>
                  <a:close/>
                  <a:moveTo>
                    <a:pt x="729" y="1454"/>
                  </a:moveTo>
                  <a:lnTo>
                    <a:pt x="729" y="1452"/>
                  </a:lnTo>
                  <a:lnTo>
                    <a:pt x="729" y="1452"/>
                  </a:lnTo>
                  <a:lnTo>
                    <a:pt x="727" y="1452"/>
                  </a:lnTo>
                  <a:lnTo>
                    <a:pt x="727" y="1452"/>
                  </a:lnTo>
                  <a:lnTo>
                    <a:pt x="727" y="1450"/>
                  </a:lnTo>
                  <a:lnTo>
                    <a:pt x="727" y="1450"/>
                  </a:lnTo>
                  <a:lnTo>
                    <a:pt x="726" y="1450"/>
                  </a:lnTo>
                  <a:lnTo>
                    <a:pt x="726" y="1452"/>
                  </a:lnTo>
                  <a:lnTo>
                    <a:pt x="726" y="1452"/>
                  </a:lnTo>
                  <a:lnTo>
                    <a:pt x="726" y="1454"/>
                  </a:lnTo>
                  <a:lnTo>
                    <a:pt x="726" y="1454"/>
                  </a:lnTo>
                  <a:lnTo>
                    <a:pt x="726" y="1456"/>
                  </a:lnTo>
                  <a:lnTo>
                    <a:pt x="726" y="1456"/>
                  </a:lnTo>
                  <a:lnTo>
                    <a:pt x="727" y="1457"/>
                  </a:lnTo>
                  <a:lnTo>
                    <a:pt x="727" y="1457"/>
                  </a:lnTo>
                  <a:lnTo>
                    <a:pt x="727" y="1457"/>
                  </a:lnTo>
                  <a:lnTo>
                    <a:pt x="727" y="1457"/>
                  </a:lnTo>
                  <a:lnTo>
                    <a:pt x="727" y="1459"/>
                  </a:lnTo>
                  <a:lnTo>
                    <a:pt x="729" y="1459"/>
                  </a:lnTo>
                  <a:lnTo>
                    <a:pt x="729" y="1459"/>
                  </a:lnTo>
                  <a:lnTo>
                    <a:pt x="729" y="1459"/>
                  </a:lnTo>
                  <a:lnTo>
                    <a:pt x="729" y="1457"/>
                  </a:lnTo>
                  <a:lnTo>
                    <a:pt x="729" y="1456"/>
                  </a:lnTo>
                  <a:lnTo>
                    <a:pt x="729" y="1454"/>
                  </a:lnTo>
                  <a:lnTo>
                    <a:pt x="729" y="1454"/>
                  </a:lnTo>
                  <a:close/>
                  <a:moveTo>
                    <a:pt x="760" y="1450"/>
                  </a:moveTo>
                  <a:lnTo>
                    <a:pt x="762" y="1448"/>
                  </a:lnTo>
                  <a:lnTo>
                    <a:pt x="762" y="1447"/>
                  </a:lnTo>
                  <a:lnTo>
                    <a:pt x="760" y="1447"/>
                  </a:lnTo>
                  <a:lnTo>
                    <a:pt x="758" y="1447"/>
                  </a:lnTo>
                  <a:lnTo>
                    <a:pt x="756" y="1447"/>
                  </a:lnTo>
                  <a:lnTo>
                    <a:pt x="754" y="1447"/>
                  </a:lnTo>
                  <a:lnTo>
                    <a:pt x="753" y="1448"/>
                  </a:lnTo>
                  <a:lnTo>
                    <a:pt x="753" y="1450"/>
                  </a:lnTo>
                  <a:lnTo>
                    <a:pt x="754" y="1452"/>
                  </a:lnTo>
                  <a:lnTo>
                    <a:pt x="756" y="1452"/>
                  </a:lnTo>
                  <a:lnTo>
                    <a:pt x="760" y="1450"/>
                  </a:lnTo>
                  <a:close/>
                  <a:moveTo>
                    <a:pt x="722" y="1447"/>
                  </a:moveTo>
                  <a:lnTo>
                    <a:pt x="720" y="1447"/>
                  </a:lnTo>
                  <a:lnTo>
                    <a:pt x="720" y="1445"/>
                  </a:lnTo>
                  <a:lnTo>
                    <a:pt x="720" y="1445"/>
                  </a:lnTo>
                  <a:lnTo>
                    <a:pt x="720" y="1443"/>
                  </a:lnTo>
                  <a:lnTo>
                    <a:pt x="720" y="1443"/>
                  </a:lnTo>
                  <a:lnTo>
                    <a:pt x="720" y="1443"/>
                  </a:lnTo>
                  <a:lnTo>
                    <a:pt x="720" y="1441"/>
                  </a:lnTo>
                  <a:lnTo>
                    <a:pt x="720" y="1441"/>
                  </a:lnTo>
                  <a:lnTo>
                    <a:pt x="720" y="1441"/>
                  </a:lnTo>
                  <a:lnTo>
                    <a:pt x="718" y="1438"/>
                  </a:lnTo>
                  <a:lnTo>
                    <a:pt x="717" y="1434"/>
                  </a:lnTo>
                  <a:lnTo>
                    <a:pt x="717" y="1434"/>
                  </a:lnTo>
                  <a:lnTo>
                    <a:pt x="715" y="1436"/>
                  </a:lnTo>
                  <a:lnTo>
                    <a:pt x="717" y="1438"/>
                  </a:lnTo>
                  <a:lnTo>
                    <a:pt x="717" y="1438"/>
                  </a:lnTo>
                  <a:lnTo>
                    <a:pt x="717" y="1439"/>
                  </a:lnTo>
                  <a:lnTo>
                    <a:pt x="717" y="1439"/>
                  </a:lnTo>
                  <a:lnTo>
                    <a:pt x="715" y="1441"/>
                  </a:lnTo>
                  <a:lnTo>
                    <a:pt x="715" y="1441"/>
                  </a:lnTo>
                  <a:lnTo>
                    <a:pt x="717" y="1443"/>
                  </a:lnTo>
                  <a:lnTo>
                    <a:pt x="718" y="1447"/>
                  </a:lnTo>
                  <a:lnTo>
                    <a:pt x="715" y="1447"/>
                  </a:lnTo>
                  <a:lnTo>
                    <a:pt x="715" y="1448"/>
                  </a:lnTo>
                  <a:lnTo>
                    <a:pt x="715" y="1448"/>
                  </a:lnTo>
                  <a:lnTo>
                    <a:pt x="715" y="1448"/>
                  </a:lnTo>
                  <a:lnTo>
                    <a:pt x="715" y="1450"/>
                  </a:lnTo>
                  <a:lnTo>
                    <a:pt x="715" y="1454"/>
                  </a:lnTo>
                  <a:lnTo>
                    <a:pt x="715" y="1456"/>
                  </a:lnTo>
                  <a:lnTo>
                    <a:pt x="715" y="1457"/>
                  </a:lnTo>
                  <a:lnTo>
                    <a:pt x="717" y="1459"/>
                  </a:lnTo>
                  <a:lnTo>
                    <a:pt x="717" y="1461"/>
                  </a:lnTo>
                  <a:lnTo>
                    <a:pt x="718" y="1461"/>
                  </a:lnTo>
                  <a:lnTo>
                    <a:pt x="720" y="1459"/>
                  </a:lnTo>
                  <a:lnTo>
                    <a:pt x="722" y="1457"/>
                  </a:lnTo>
                  <a:lnTo>
                    <a:pt x="722" y="1454"/>
                  </a:lnTo>
                  <a:lnTo>
                    <a:pt x="722" y="1452"/>
                  </a:lnTo>
                  <a:lnTo>
                    <a:pt x="722" y="1450"/>
                  </a:lnTo>
                  <a:lnTo>
                    <a:pt x="722" y="1448"/>
                  </a:lnTo>
                  <a:lnTo>
                    <a:pt x="722" y="1447"/>
                  </a:lnTo>
                  <a:close/>
                  <a:moveTo>
                    <a:pt x="717" y="1416"/>
                  </a:moveTo>
                  <a:lnTo>
                    <a:pt x="717" y="1414"/>
                  </a:lnTo>
                  <a:lnTo>
                    <a:pt x="717" y="1414"/>
                  </a:lnTo>
                  <a:lnTo>
                    <a:pt x="717" y="1414"/>
                  </a:lnTo>
                  <a:lnTo>
                    <a:pt x="717" y="1412"/>
                  </a:lnTo>
                  <a:lnTo>
                    <a:pt x="717" y="1412"/>
                  </a:lnTo>
                  <a:lnTo>
                    <a:pt x="717" y="1410"/>
                  </a:lnTo>
                  <a:lnTo>
                    <a:pt x="717" y="1410"/>
                  </a:lnTo>
                  <a:lnTo>
                    <a:pt x="717" y="1409"/>
                  </a:lnTo>
                  <a:lnTo>
                    <a:pt x="717" y="1407"/>
                  </a:lnTo>
                  <a:lnTo>
                    <a:pt x="717" y="1409"/>
                  </a:lnTo>
                  <a:lnTo>
                    <a:pt x="715" y="1409"/>
                  </a:lnTo>
                  <a:lnTo>
                    <a:pt x="715" y="1410"/>
                  </a:lnTo>
                  <a:lnTo>
                    <a:pt x="715" y="1409"/>
                  </a:lnTo>
                  <a:lnTo>
                    <a:pt x="715" y="1407"/>
                  </a:lnTo>
                  <a:lnTo>
                    <a:pt x="717" y="1405"/>
                  </a:lnTo>
                  <a:lnTo>
                    <a:pt x="717" y="1405"/>
                  </a:lnTo>
                  <a:lnTo>
                    <a:pt x="717" y="1403"/>
                  </a:lnTo>
                  <a:lnTo>
                    <a:pt x="717" y="1403"/>
                  </a:lnTo>
                  <a:lnTo>
                    <a:pt x="717" y="1401"/>
                  </a:lnTo>
                  <a:lnTo>
                    <a:pt x="717" y="1401"/>
                  </a:lnTo>
                  <a:lnTo>
                    <a:pt x="717" y="1401"/>
                  </a:lnTo>
                  <a:lnTo>
                    <a:pt x="717" y="1400"/>
                  </a:lnTo>
                  <a:lnTo>
                    <a:pt x="718" y="1400"/>
                  </a:lnTo>
                  <a:lnTo>
                    <a:pt x="718" y="1400"/>
                  </a:lnTo>
                  <a:lnTo>
                    <a:pt x="718" y="1401"/>
                  </a:lnTo>
                  <a:lnTo>
                    <a:pt x="720" y="1403"/>
                  </a:lnTo>
                  <a:lnTo>
                    <a:pt x="720" y="1401"/>
                  </a:lnTo>
                  <a:lnTo>
                    <a:pt x="720" y="1401"/>
                  </a:lnTo>
                  <a:lnTo>
                    <a:pt x="722" y="1401"/>
                  </a:lnTo>
                  <a:lnTo>
                    <a:pt x="722" y="1401"/>
                  </a:lnTo>
                  <a:lnTo>
                    <a:pt x="722" y="1403"/>
                  </a:lnTo>
                  <a:lnTo>
                    <a:pt x="722" y="1405"/>
                  </a:lnTo>
                  <a:lnTo>
                    <a:pt x="720" y="1407"/>
                  </a:lnTo>
                  <a:lnTo>
                    <a:pt x="720" y="1407"/>
                  </a:lnTo>
                  <a:lnTo>
                    <a:pt x="720" y="1407"/>
                  </a:lnTo>
                  <a:lnTo>
                    <a:pt x="722" y="1407"/>
                  </a:lnTo>
                  <a:lnTo>
                    <a:pt x="722" y="1407"/>
                  </a:lnTo>
                  <a:lnTo>
                    <a:pt x="724" y="1405"/>
                  </a:lnTo>
                  <a:lnTo>
                    <a:pt x="724" y="1403"/>
                  </a:lnTo>
                  <a:lnTo>
                    <a:pt x="722" y="1401"/>
                  </a:lnTo>
                  <a:lnTo>
                    <a:pt x="722" y="1400"/>
                  </a:lnTo>
                  <a:lnTo>
                    <a:pt x="722" y="1400"/>
                  </a:lnTo>
                  <a:lnTo>
                    <a:pt x="720" y="1398"/>
                  </a:lnTo>
                  <a:lnTo>
                    <a:pt x="720" y="1396"/>
                  </a:lnTo>
                  <a:lnTo>
                    <a:pt x="718" y="1396"/>
                  </a:lnTo>
                  <a:lnTo>
                    <a:pt x="718" y="1396"/>
                  </a:lnTo>
                  <a:lnTo>
                    <a:pt x="718" y="1394"/>
                  </a:lnTo>
                  <a:lnTo>
                    <a:pt x="718" y="1394"/>
                  </a:lnTo>
                  <a:lnTo>
                    <a:pt x="718" y="1392"/>
                  </a:lnTo>
                  <a:lnTo>
                    <a:pt x="717" y="1392"/>
                  </a:lnTo>
                  <a:lnTo>
                    <a:pt x="717" y="1392"/>
                  </a:lnTo>
                  <a:lnTo>
                    <a:pt x="717" y="1392"/>
                  </a:lnTo>
                  <a:lnTo>
                    <a:pt x="715" y="1391"/>
                  </a:lnTo>
                  <a:lnTo>
                    <a:pt x="715" y="1391"/>
                  </a:lnTo>
                  <a:lnTo>
                    <a:pt x="715" y="1389"/>
                  </a:lnTo>
                  <a:lnTo>
                    <a:pt x="713" y="1389"/>
                  </a:lnTo>
                  <a:lnTo>
                    <a:pt x="713" y="1389"/>
                  </a:lnTo>
                  <a:lnTo>
                    <a:pt x="711" y="1389"/>
                  </a:lnTo>
                  <a:lnTo>
                    <a:pt x="713" y="1392"/>
                  </a:lnTo>
                  <a:lnTo>
                    <a:pt x="715" y="1392"/>
                  </a:lnTo>
                  <a:lnTo>
                    <a:pt x="713" y="1392"/>
                  </a:lnTo>
                  <a:lnTo>
                    <a:pt x="713" y="1392"/>
                  </a:lnTo>
                  <a:lnTo>
                    <a:pt x="713" y="1392"/>
                  </a:lnTo>
                  <a:lnTo>
                    <a:pt x="713" y="1394"/>
                  </a:lnTo>
                  <a:lnTo>
                    <a:pt x="713" y="1394"/>
                  </a:lnTo>
                  <a:lnTo>
                    <a:pt x="711" y="1392"/>
                  </a:lnTo>
                  <a:lnTo>
                    <a:pt x="711" y="1392"/>
                  </a:lnTo>
                  <a:lnTo>
                    <a:pt x="711" y="1394"/>
                  </a:lnTo>
                  <a:lnTo>
                    <a:pt x="711" y="1396"/>
                  </a:lnTo>
                  <a:lnTo>
                    <a:pt x="711" y="1396"/>
                  </a:lnTo>
                  <a:lnTo>
                    <a:pt x="709" y="1398"/>
                  </a:lnTo>
                  <a:lnTo>
                    <a:pt x="711" y="1400"/>
                  </a:lnTo>
                  <a:lnTo>
                    <a:pt x="711" y="1400"/>
                  </a:lnTo>
                  <a:lnTo>
                    <a:pt x="711" y="1400"/>
                  </a:lnTo>
                  <a:lnTo>
                    <a:pt x="713" y="1398"/>
                  </a:lnTo>
                  <a:lnTo>
                    <a:pt x="713" y="1400"/>
                  </a:lnTo>
                  <a:lnTo>
                    <a:pt x="713" y="1400"/>
                  </a:lnTo>
                  <a:lnTo>
                    <a:pt x="717" y="1400"/>
                  </a:lnTo>
                  <a:lnTo>
                    <a:pt x="715" y="1401"/>
                  </a:lnTo>
                  <a:lnTo>
                    <a:pt x="713" y="1405"/>
                  </a:lnTo>
                  <a:lnTo>
                    <a:pt x="713" y="1407"/>
                  </a:lnTo>
                  <a:lnTo>
                    <a:pt x="713" y="1410"/>
                  </a:lnTo>
                  <a:lnTo>
                    <a:pt x="713" y="1412"/>
                  </a:lnTo>
                  <a:lnTo>
                    <a:pt x="713" y="1414"/>
                  </a:lnTo>
                  <a:lnTo>
                    <a:pt x="713" y="1414"/>
                  </a:lnTo>
                  <a:lnTo>
                    <a:pt x="715" y="1416"/>
                  </a:lnTo>
                  <a:lnTo>
                    <a:pt x="715" y="1416"/>
                  </a:lnTo>
                  <a:lnTo>
                    <a:pt x="715" y="1416"/>
                  </a:lnTo>
                  <a:lnTo>
                    <a:pt x="715" y="1416"/>
                  </a:lnTo>
                  <a:lnTo>
                    <a:pt x="715" y="1416"/>
                  </a:lnTo>
                  <a:lnTo>
                    <a:pt x="717" y="1416"/>
                  </a:lnTo>
                  <a:close/>
                  <a:moveTo>
                    <a:pt x="724" y="1378"/>
                  </a:moveTo>
                  <a:lnTo>
                    <a:pt x="724" y="1378"/>
                  </a:lnTo>
                  <a:lnTo>
                    <a:pt x="722" y="1378"/>
                  </a:lnTo>
                  <a:lnTo>
                    <a:pt x="722" y="1378"/>
                  </a:lnTo>
                  <a:lnTo>
                    <a:pt x="722" y="1378"/>
                  </a:lnTo>
                  <a:lnTo>
                    <a:pt x="720" y="1380"/>
                  </a:lnTo>
                  <a:lnTo>
                    <a:pt x="720" y="1380"/>
                  </a:lnTo>
                  <a:lnTo>
                    <a:pt x="720" y="1380"/>
                  </a:lnTo>
                  <a:lnTo>
                    <a:pt x="722" y="1382"/>
                  </a:lnTo>
                  <a:lnTo>
                    <a:pt x="720" y="1382"/>
                  </a:lnTo>
                  <a:lnTo>
                    <a:pt x="718" y="1385"/>
                  </a:lnTo>
                  <a:lnTo>
                    <a:pt x="720" y="1385"/>
                  </a:lnTo>
                  <a:lnTo>
                    <a:pt x="720" y="1387"/>
                  </a:lnTo>
                  <a:lnTo>
                    <a:pt x="720" y="1387"/>
                  </a:lnTo>
                  <a:lnTo>
                    <a:pt x="720" y="1389"/>
                  </a:lnTo>
                  <a:lnTo>
                    <a:pt x="720" y="1389"/>
                  </a:lnTo>
                  <a:lnTo>
                    <a:pt x="720" y="1391"/>
                  </a:lnTo>
                  <a:lnTo>
                    <a:pt x="722" y="1394"/>
                  </a:lnTo>
                  <a:lnTo>
                    <a:pt x="722" y="1396"/>
                  </a:lnTo>
                  <a:lnTo>
                    <a:pt x="722" y="1396"/>
                  </a:lnTo>
                  <a:lnTo>
                    <a:pt x="722" y="1398"/>
                  </a:lnTo>
                  <a:lnTo>
                    <a:pt x="724" y="1398"/>
                  </a:lnTo>
                  <a:lnTo>
                    <a:pt x="724" y="1398"/>
                  </a:lnTo>
                  <a:lnTo>
                    <a:pt x="726" y="1398"/>
                  </a:lnTo>
                  <a:lnTo>
                    <a:pt x="726" y="1396"/>
                  </a:lnTo>
                  <a:lnTo>
                    <a:pt x="726" y="1396"/>
                  </a:lnTo>
                  <a:lnTo>
                    <a:pt x="726" y="1396"/>
                  </a:lnTo>
                  <a:lnTo>
                    <a:pt x="727" y="1398"/>
                  </a:lnTo>
                  <a:lnTo>
                    <a:pt x="727" y="1398"/>
                  </a:lnTo>
                  <a:lnTo>
                    <a:pt x="727" y="1398"/>
                  </a:lnTo>
                  <a:lnTo>
                    <a:pt x="726" y="1398"/>
                  </a:lnTo>
                  <a:lnTo>
                    <a:pt x="726" y="1398"/>
                  </a:lnTo>
                  <a:lnTo>
                    <a:pt x="724" y="1398"/>
                  </a:lnTo>
                  <a:lnTo>
                    <a:pt x="726" y="1400"/>
                  </a:lnTo>
                  <a:lnTo>
                    <a:pt x="726" y="1400"/>
                  </a:lnTo>
                  <a:lnTo>
                    <a:pt x="727" y="1400"/>
                  </a:lnTo>
                  <a:lnTo>
                    <a:pt x="731" y="1398"/>
                  </a:lnTo>
                  <a:lnTo>
                    <a:pt x="731" y="1396"/>
                  </a:lnTo>
                  <a:lnTo>
                    <a:pt x="731" y="1394"/>
                  </a:lnTo>
                  <a:lnTo>
                    <a:pt x="731" y="1391"/>
                  </a:lnTo>
                  <a:lnTo>
                    <a:pt x="731" y="1391"/>
                  </a:lnTo>
                  <a:lnTo>
                    <a:pt x="729" y="1387"/>
                  </a:lnTo>
                  <a:lnTo>
                    <a:pt x="729" y="1385"/>
                  </a:lnTo>
                  <a:lnTo>
                    <a:pt x="727" y="1382"/>
                  </a:lnTo>
                  <a:lnTo>
                    <a:pt x="726" y="1380"/>
                  </a:lnTo>
                  <a:lnTo>
                    <a:pt x="724" y="1380"/>
                  </a:lnTo>
                  <a:lnTo>
                    <a:pt x="724" y="1378"/>
                  </a:lnTo>
                  <a:close/>
                  <a:moveTo>
                    <a:pt x="726" y="1376"/>
                  </a:moveTo>
                  <a:lnTo>
                    <a:pt x="726" y="1376"/>
                  </a:lnTo>
                  <a:lnTo>
                    <a:pt x="726" y="1378"/>
                  </a:lnTo>
                  <a:lnTo>
                    <a:pt x="726" y="1380"/>
                  </a:lnTo>
                  <a:lnTo>
                    <a:pt x="727" y="1380"/>
                  </a:lnTo>
                  <a:lnTo>
                    <a:pt x="727" y="1380"/>
                  </a:lnTo>
                  <a:lnTo>
                    <a:pt x="729" y="1382"/>
                  </a:lnTo>
                  <a:lnTo>
                    <a:pt x="729" y="1380"/>
                  </a:lnTo>
                  <a:lnTo>
                    <a:pt x="729" y="1380"/>
                  </a:lnTo>
                  <a:lnTo>
                    <a:pt x="731" y="1380"/>
                  </a:lnTo>
                  <a:lnTo>
                    <a:pt x="731" y="1380"/>
                  </a:lnTo>
                  <a:lnTo>
                    <a:pt x="731" y="1385"/>
                  </a:lnTo>
                  <a:lnTo>
                    <a:pt x="733" y="1385"/>
                  </a:lnTo>
                  <a:lnTo>
                    <a:pt x="733" y="1385"/>
                  </a:lnTo>
                  <a:lnTo>
                    <a:pt x="735" y="1383"/>
                  </a:lnTo>
                  <a:lnTo>
                    <a:pt x="736" y="1383"/>
                  </a:lnTo>
                  <a:lnTo>
                    <a:pt x="738" y="1385"/>
                  </a:lnTo>
                  <a:lnTo>
                    <a:pt x="738" y="1385"/>
                  </a:lnTo>
                  <a:lnTo>
                    <a:pt x="738" y="1382"/>
                  </a:lnTo>
                  <a:lnTo>
                    <a:pt x="736" y="1382"/>
                  </a:lnTo>
                  <a:lnTo>
                    <a:pt x="736" y="1380"/>
                  </a:lnTo>
                  <a:lnTo>
                    <a:pt x="740" y="1376"/>
                  </a:lnTo>
                  <a:lnTo>
                    <a:pt x="740" y="1374"/>
                  </a:lnTo>
                  <a:lnTo>
                    <a:pt x="740" y="1369"/>
                  </a:lnTo>
                  <a:lnTo>
                    <a:pt x="740" y="1367"/>
                  </a:lnTo>
                  <a:lnTo>
                    <a:pt x="738" y="1367"/>
                  </a:lnTo>
                  <a:lnTo>
                    <a:pt x="738" y="1369"/>
                  </a:lnTo>
                  <a:lnTo>
                    <a:pt x="736" y="1369"/>
                  </a:lnTo>
                  <a:lnTo>
                    <a:pt x="736" y="1369"/>
                  </a:lnTo>
                  <a:lnTo>
                    <a:pt x="736" y="1369"/>
                  </a:lnTo>
                  <a:lnTo>
                    <a:pt x="736" y="1369"/>
                  </a:lnTo>
                  <a:lnTo>
                    <a:pt x="736" y="1371"/>
                  </a:lnTo>
                  <a:lnTo>
                    <a:pt x="736" y="1369"/>
                  </a:lnTo>
                  <a:lnTo>
                    <a:pt x="736" y="1369"/>
                  </a:lnTo>
                  <a:lnTo>
                    <a:pt x="735" y="1369"/>
                  </a:lnTo>
                  <a:lnTo>
                    <a:pt x="733" y="1371"/>
                  </a:lnTo>
                  <a:lnTo>
                    <a:pt x="733" y="1371"/>
                  </a:lnTo>
                  <a:lnTo>
                    <a:pt x="731" y="1371"/>
                  </a:lnTo>
                  <a:lnTo>
                    <a:pt x="731" y="1371"/>
                  </a:lnTo>
                  <a:lnTo>
                    <a:pt x="731" y="1371"/>
                  </a:lnTo>
                  <a:lnTo>
                    <a:pt x="731" y="1371"/>
                  </a:lnTo>
                  <a:lnTo>
                    <a:pt x="729" y="1371"/>
                  </a:lnTo>
                  <a:lnTo>
                    <a:pt x="729" y="1371"/>
                  </a:lnTo>
                  <a:lnTo>
                    <a:pt x="729" y="1371"/>
                  </a:lnTo>
                  <a:lnTo>
                    <a:pt x="729" y="1372"/>
                  </a:lnTo>
                  <a:lnTo>
                    <a:pt x="729" y="1372"/>
                  </a:lnTo>
                  <a:lnTo>
                    <a:pt x="729" y="1374"/>
                  </a:lnTo>
                  <a:lnTo>
                    <a:pt x="729" y="1374"/>
                  </a:lnTo>
                  <a:lnTo>
                    <a:pt x="729" y="1376"/>
                  </a:lnTo>
                  <a:lnTo>
                    <a:pt x="726" y="1376"/>
                  </a:lnTo>
                  <a:close/>
                  <a:moveTo>
                    <a:pt x="718" y="1372"/>
                  </a:moveTo>
                  <a:lnTo>
                    <a:pt x="718" y="1372"/>
                  </a:lnTo>
                  <a:lnTo>
                    <a:pt x="718" y="1371"/>
                  </a:lnTo>
                  <a:lnTo>
                    <a:pt x="717" y="1369"/>
                  </a:lnTo>
                  <a:lnTo>
                    <a:pt x="717" y="1369"/>
                  </a:lnTo>
                  <a:lnTo>
                    <a:pt x="717" y="1367"/>
                  </a:lnTo>
                  <a:lnTo>
                    <a:pt x="717" y="1367"/>
                  </a:lnTo>
                  <a:lnTo>
                    <a:pt x="717" y="1367"/>
                  </a:lnTo>
                  <a:lnTo>
                    <a:pt x="717" y="1367"/>
                  </a:lnTo>
                  <a:lnTo>
                    <a:pt x="715" y="1369"/>
                  </a:lnTo>
                  <a:lnTo>
                    <a:pt x="715" y="1371"/>
                  </a:lnTo>
                  <a:lnTo>
                    <a:pt x="715" y="1371"/>
                  </a:lnTo>
                  <a:lnTo>
                    <a:pt x="715" y="1371"/>
                  </a:lnTo>
                  <a:lnTo>
                    <a:pt x="717" y="1372"/>
                  </a:lnTo>
                  <a:lnTo>
                    <a:pt x="717" y="1372"/>
                  </a:lnTo>
                  <a:lnTo>
                    <a:pt x="717" y="1374"/>
                  </a:lnTo>
                  <a:lnTo>
                    <a:pt x="717" y="1374"/>
                  </a:lnTo>
                  <a:lnTo>
                    <a:pt x="718" y="1374"/>
                  </a:lnTo>
                  <a:lnTo>
                    <a:pt x="718" y="1376"/>
                  </a:lnTo>
                  <a:lnTo>
                    <a:pt x="718" y="1374"/>
                  </a:lnTo>
                  <a:lnTo>
                    <a:pt x="718" y="1376"/>
                  </a:lnTo>
                  <a:lnTo>
                    <a:pt x="718" y="1376"/>
                  </a:lnTo>
                  <a:lnTo>
                    <a:pt x="720" y="1376"/>
                  </a:lnTo>
                  <a:lnTo>
                    <a:pt x="720" y="1376"/>
                  </a:lnTo>
                  <a:lnTo>
                    <a:pt x="720" y="1376"/>
                  </a:lnTo>
                  <a:lnTo>
                    <a:pt x="720" y="1374"/>
                  </a:lnTo>
                  <a:lnTo>
                    <a:pt x="722" y="1372"/>
                  </a:lnTo>
                  <a:lnTo>
                    <a:pt x="722" y="1372"/>
                  </a:lnTo>
                  <a:lnTo>
                    <a:pt x="722" y="1371"/>
                  </a:lnTo>
                  <a:lnTo>
                    <a:pt x="722" y="1371"/>
                  </a:lnTo>
                  <a:lnTo>
                    <a:pt x="722" y="1371"/>
                  </a:lnTo>
                  <a:lnTo>
                    <a:pt x="722" y="1369"/>
                  </a:lnTo>
                  <a:lnTo>
                    <a:pt x="720" y="1367"/>
                  </a:lnTo>
                  <a:lnTo>
                    <a:pt x="720" y="1367"/>
                  </a:lnTo>
                  <a:lnTo>
                    <a:pt x="720" y="1367"/>
                  </a:lnTo>
                  <a:lnTo>
                    <a:pt x="720" y="1369"/>
                  </a:lnTo>
                  <a:lnTo>
                    <a:pt x="720" y="1369"/>
                  </a:lnTo>
                  <a:lnTo>
                    <a:pt x="718" y="1367"/>
                  </a:lnTo>
                  <a:lnTo>
                    <a:pt x="718" y="1367"/>
                  </a:lnTo>
                  <a:lnTo>
                    <a:pt x="720" y="1367"/>
                  </a:lnTo>
                  <a:lnTo>
                    <a:pt x="718" y="1365"/>
                  </a:lnTo>
                  <a:lnTo>
                    <a:pt x="718" y="1365"/>
                  </a:lnTo>
                  <a:lnTo>
                    <a:pt x="718" y="1363"/>
                  </a:lnTo>
                  <a:lnTo>
                    <a:pt x="718" y="1363"/>
                  </a:lnTo>
                  <a:lnTo>
                    <a:pt x="717" y="1363"/>
                  </a:lnTo>
                  <a:lnTo>
                    <a:pt x="717" y="1365"/>
                  </a:lnTo>
                  <a:lnTo>
                    <a:pt x="717" y="1367"/>
                  </a:lnTo>
                  <a:lnTo>
                    <a:pt x="718" y="1367"/>
                  </a:lnTo>
                  <a:lnTo>
                    <a:pt x="718" y="1367"/>
                  </a:lnTo>
                  <a:lnTo>
                    <a:pt x="718" y="1367"/>
                  </a:lnTo>
                  <a:lnTo>
                    <a:pt x="718" y="1369"/>
                  </a:lnTo>
                  <a:lnTo>
                    <a:pt x="718" y="1371"/>
                  </a:lnTo>
                  <a:lnTo>
                    <a:pt x="718" y="1371"/>
                  </a:lnTo>
                  <a:lnTo>
                    <a:pt x="718" y="1371"/>
                  </a:lnTo>
                  <a:lnTo>
                    <a:pt x="718" y="1371"/>
                  </a:lnTo>
                  <a:lnTo>
                    <a:pt x="718" y="1371"/>
                  </a:lnTo>
                  <a:lnTo>
                    <a:pt x="718" y="1371"/>
                  </a:lnTo>
                  <a:lnTo>
                    <a:pt x="718" y="1372"/>
                  </a:lnTo>
                  <a:close/>
                  <a:moveTo>
                    <a:pt x="711" y="1356"/>
                  </a:moveTo>
                  <a:lnTo>
                    <a:pt x="713" y="1356"/>
                  </a:lnTo>
                  <a:lnTo>
                    <a:pt x="713" y="1354"/>
                  </a:lnTo>
                  <a:lnTo>
                    <a:pt x="711" y="1353"/>
                  </a:lnTo>
                  <a:lnTo>
                    <a:pt x="711" y="1351"/>
                  </a:lnTo>
                  <a:lnTo>
                    <a:pt x="711" y="1351"/>
                  </a:lnTo>
                  <a:lnTo>
                    <a:pt x="711" y="1349"/>
                  </a:lnTo>
                  <a:lnTo>
                    <a:pt x="709" y="1349"/>
                  </a:lnTo>
                  <a:lnTo>
                    <a:pt x="709" y="1347"/>
                  </a:lnTo>
                  <a:lnTo>
                    <a:pt x="711" y="1347"/>
                  </a:lnTo>
                  <a:lnTo>
                    <a:pt x="711" y="1345"/>
                  </a:lnTo>
                  <a:lnTo>
                    <a:pt x="711" y="1344"/>
                  </a:lnTo>
                  <a:lnTo>
                    <a:pt x="709" y="1342"/>
                  </a:lnTo>
                  <a:lnTo>
                    <a:pt x="708" y="1336"/>
                  </a:lnTo>
                  <a:lnTo>
                    <a:pt x="706" y="1333"/>
                  </a:lnTo>
                  <a:lnTo>
                    <a:pt x="706" y="1331"/>
                  </a:lnTo>
                  <a:lnTo>
                    <a:pt x="706" y="1331"/>
                  </a:lnTo>
                  <a:lnTo>
                    <a:pt x="704" y="1331"/>
                  </a:lnTo>
                  <a:lnTo>
                    <a:pt x="704" y="1333"/>
                  </a:lnTo>
                  <a:lnTo>
                    <a:pt x="704" y="1335"/>
                  </a:lnTo>
                  <a:lnTo>
                    <a:pt x="704" y="1336"/>
                  </a:lnTo>
                  <a:lnTo>
                    <a:pt x="706" y="1336"/>
                  </a:lnTo>
                  <a:lnTo>
                    <a:pt x="706" y="1336"/>
                  </a:lnTo>
                  <a:lnTo>
                    <a:pt x="704" y="1338"/>
                  </a:lnTo>
                  <a:lnTo>
                    <a:pt x="706" y="1340"/>
                  </a:lnTo>
                  <a:lnTo>
                    <a:pt x="706" y="1342"/>
                  </a:lnTo>
                  <a:lnTo>
                    <a:pt x="706" y="1344"/>
                  </a:lnTo>
                  <a:lnTo>
                    <a:pt x="706" y="1344"/>
                  </a:lnTo>
                  <a:lnTo>
                    <a:pt x="708" y="1344"/>
                  </a:lnTo>
                  <a:lnTo>
                    <a:pt x="708" y="1345"/>
                  </a:lnTo>
                  <a:lnTo>
                    <a:pt x="708" y="1344"/>
                  </a:lnTo>
                  <a:lnTo>
                    <a:pt x="708" y="1347"/>
                  </a:lnTo>
                  <a:lnTo>
                    <a:pt x="708" y="1345"/>
                  </a:lnTo>
                  <a:lnTo>
                    <a:pt x="706" y="1345"/>
                  </a:lnTo>
                  <a:lnTo>
                    <a:pt x="704" y="1347"/>
                  </a:lnTo>
                  <a:lnTo>
                    <a:pt x="704" y="1347"/>
                  </a:lnTo>
                  <a:lnTo>
                    <a:pt x="704" y="1349"/>
                  </a:lnTo>
                  <a:lnTo>
                    <a:pt x="704" y="1349"/>
                  </a:lnTo>
                  <a:lnTo>
                    <a:pt x="704" y="1351"/>
                  </a:lnTo>
                  <a:lnTo>
                    <a:pt x="706" y="1353"/>
                  </a:lnTo>
                  <a:lnTo>
                    <a:pt x="708" y="1354"/>
                  </a:lnTo>
                  <a:lnTo>
                    <a:pt x="708" y="1351"/>
                  </a:lnTo>
                  <a:lnTo>
                    <a:pt x="708" y="1353"/>
                  </a:lnTo>
                  <a:lnTo>
                    <a:pt x="709" y="1353"/>
                  </a:lnTo>
                  <a:lnTo>
                    <a:pt x="709" y="1354"/>
                  </a:lnTo>
                  <a:lnTo>
                    <a:pt x="709" y="1356"/>
                  </a:lnTo>
                  <a:lnTo>
                    <a:pt x="709" y="1356"/>
                  </a:lnTo>
                  <a:lnTo>
                    <a:pt x="711" y="1356"/>
                  </a:lnTo>
                  <a:lnTo>
                    <a:pt x="711" y="1356"/>
                  </a:lnTo>
                  <a:close/>
                  <a:moveTo>
                    <a:pt x="713" y="1333"/>
                  </a:moveTo>
                  <a:lnTo>
                    <a:pt x="713" y="1335"/>
                  </a:lnTo>
                  <a:lnTo>
                    <a:pt x="713" y="1335"/>
                  </a:lnTo>
                  <a:lnTo>
                    <a:pt x="713" y="1335"/>
                  </a:lnTo>
                  <a:lnTo>
                    <a:pt x="717" y="1335"/>
                  </a:lnTo>
                  <a:lnTo>
                    <a:pt x="717" y="1333"/>
                  </a:lnTo>
                  <a:lnTo>
                    <a:pt x="717" y="1331"/>
                  </a:lnTo>
                  <a:lnTo>
                    <a:pt x="717" y="1329"/>
                  </a:lnTo>
                  <a:lnTo>
                    <a:pt x="715" y="1326"/>
                  </a:lnTo>
                  <a:lnTo>
                    <a:pt x="708" y="1324"/>
                  </a:lnTo>
                  <a:lnTo>
                    <a:pt x="706" y="1320"/>
                  </a:lnTo>
                  <a:lnTo>
                    <a:pt x="706" y="1320"/>
                  </a:lnTo>
                  <a:lnTo>
                    <a:pt x="706" y="1320"/>
                  </a:lnTo>
                  <a:lnTo>
                    <a:pt x="704" y="1320"/>
                  </a:lnTo>
                  <a:lnTo>
                    <a:pt x="706" y="1324"/>
                  </a:lnTo>
                  <a:lnTo>
                    <a:pt x="706" y="1326"/>
                  </a:lnTo>
                  <a:lnTo>
                    <a:pt x="708" y="1326"/>
                  </a:lnTo>
                  <a:lnTo>
                    <a:pt x="708" y="1326"/>
                  </a:lnTo>
                  <a:lnTo>
                    <a:pt x="708" y="1326"/>
                  </a:lnTo>
                  <a:lnTo>
                    <a:pt x="709" y="1326"/>
                  </a:lnTo>
                  <a:lnTo>
                    <a:pt x="709" y="1326"/>
                  </a:lnTo>
                  <a:lnTo>
                    <a:pt x="709" y="1326"/>
                  </a:lnTo>
                  <a:lnTo>
                    <a:pt x="709" y="1327"/>
                  </a:lnTo>
                  <a:lnTo>
                    <a:pt x="709" y="1327"/>
                  </a:lnTo>
                  <a:lnTo>
                    <a:pt x="711" y="1327"/>
                  </a:lnTo>
                  <a:lnTo>
                    <a:pt x="711" y="1329"/>
                  </a:lnTo>
                  <a:lnTo>
                    <a:pt x="711" y="1329"/>
                  </a:lnTo>
                  <a:lnTo>
                    <a:pt x="709" y="1329"/>
                  </a:lnTo>
                  <a:lnTo>
                    <a:pt x="709" y="1329"/>
                  </a:lnTo>
                  <a:lnTo>
                    <a:pt x="711" y="1329"/>
                  </a:lnTo>
                  <a:lnTo>
                    <a:pt x="713" y="1331"/>
                  </a:lnTo>
                  <a:lnTo>
                    <a:pt x="713" y="1333"/>
                  </a:lnTo>
                  <a:lnTo>
                    <a:pt x="713" y="1333"/>
                  </a:lnTo>
                  <a:close/>
                  <a:moveTo>
                    <a:pt x="699" y="1313"/>
                  </a:moveTo>
                  <a:lnTo>
                    <a:pt x="699" y="1313"/>
                  </a:lnTo>
                  <a:lnTo>
                    <a:pt x="699" y="1313"/>
                  </a:lnTo>
                  <a:lnTo>
                    <a:pt x="699" y="1313"/>
                  </a:lnTo>
                  <a:lnTo>
                    <a:pt x="699" y="1311"/>
                  </a:lnTo>
                  <a:lnTo>
                    <a:pt x="699" y="1311"/>
                  </a:lnTo>
                  <a:lnTo>
                    <a:pt x="699" y="1311"/>
                  </a:lnTo>
                  <a:lnTo>
                    <a:pt x="699" y="1311"/>
                  </a:lnTo>
                  <a:lnTo>
                    <a:pt x="699" y="1309"/>
                  </a:lnTo>
                  <a:lnTo>
                    <a:pt x="699" y="1309"/>
                  </a:lnTo>
                  <a:lnTo>
                    <a:pt x="697" y="1309"/>
                  </a:lnTo>
                  <a:lnTo>
                    <a:pt x="697" y="1309"/>
                  </a:lnTo>
                  <a:lnTo>
                    <a:pt x="697" y="1309"/>
                  </a:lnTo>
                  <a:lnTo>
                    <a:pt x="697" y="1309"/>
                  </a:lnTo>
                  <a:lnTo>
                    <a:pt x="697" y="1311"/>
                  </a:lnTo>
                  <a:lnTo>
                    <a:pt x="697" y="1311"/>
                  </a:lnTo>
                  <a:lnTo>
                    <a:pt x="697" y="1311"/>
                  </a:lnTo>
                  <a:lnTo>
                    <a:pt x="697" y="1313"/>
                  </a:lnTo>
                  <a:lnTo>
                    <a:pt x="697" y="1313"/>
                  </a:lnTo>
                  <a:lnTo>
                    <a:pt x="697" y="1313"/>
                  </a:lnTo>
                  <a:lnTo>
                    <a:pt x="697" y="1315"/>
                  </a:lnTo>
                  <a:lnTo>
                    <a:pt x="697" y="1315"/>
                  </a:lnTo>
                  <a:lnTo>
                    <a:pt x="697" y="1313"/>
                  </a:lnTo>
                  <a:lnTo>
                    <a:pt x="697" y="1315"/>
                  </a:lnTo>
                  <a:lnTo>
                    <a:pt x="697" y="1315"/>
                  </a:lnTo>
                  <a:lnTo>
                    <a:pt x="697" y="1315"/>
                  </a:lnTo>
                  <a:lnTo>
                    <a:pt x="695" y="1315"/>
                  </a:lnTo>
                  <a:lnTo>
                    <a:pt x="695" y="1316"/>
                  </a:lnTo>
                  <a:lnTo>
                    <a:pt x="697" y="1316"/>
                  </a:lnTo>
                  <a:lnTo>
                    <a:pt x="699" y="1316"/>
                  </a:lnTo>
                  <a:lnTo>
                    <a:pt x="699" y="1316"/>
                  </a:lnTo>
                  <a:lnTo>
                    <a:pt x="699" y="1316"/>
                  </a:lnTo>
                  <a:lnTo>
                    <a:pt x="699" y="1315"/>
                  </a:lnTo>
                  <a:lnTo>
                    <a:pt x="699" y="1315"/>
                  </a:lnTo>
                  <a:lnTo>
                    <a:pt x="699" y="1315"/>
                  </a:lnTo>
                  <a:lnTo>
                    <a:pt x="699" y="1313"/>
                  </a:lnTo>
                  <a:lnTo>
                    <a:pt x="699" y="1313"/>
                  </a:lnTo>
                  <a:close/>
                  <a:moveTo>
                    <a:pt x="742" y="1315"/>
                  </a:moveTo>
                  <a:lnTo>
                    <a:pt x="742" y="1307"/>
                  </a:lnTo>
                  <a:lnTo>
                    <a:pt x="740" y="1306"/>
                  </a:lnTo>
                  <a:lnTo>
                    <a:pt x="738" y="1306"/>
                  </a:lnTo>
                  <a:lnTo>
                    <a:pt x="736" y="1306"/>
                  </a:lnTo>
                  <a:lnTo>
                    <a:pt x="736" y="1307"/>
                  </a:lnTo>
                  <a:lnTo>
                    <a:pt x="736" y="1309"/>
                  </a:lnTo>
                  <a:lnTo>
                    <a:pt x="736" y="1311"/>
                  </a:lnTo>
                  <a:lnTo>
                    <a:pt x="736" y="1313"/>
                  </a:lnTo>
                  <a:lnTo>
                    <a:pt x="735" y="1313"/>
                  </a:lnTo>
                  <a:lnTo>
                    <a:pt x="735" y="1313"/>
                  </a:lnTo>
                  <a:lnTo>
                    <a:pt x="733" y="1315"/>
                  </a:lnTo>
                  <a:lnTo>
                    <a:pt x="731" y="1316"/>
                  </a:lnTo>
                  <a:lnTo>
                    <a:pt x="729" y="1318"/>
                  </a:lnTo>
                  <a:lnTo>
                    <a:pt x="727" y="1318"/>
                  </a:lnTo>
                  <a:lnTo>
                    <a:pt x="727" y="1318"/>
                  </a:lnTo>
                  <a:lnTo>
                    <a:pt x="727" y="1320"/>
                  </a:lnTo>
                  <a:lnTo>
                    <a:pt x="726" y="1320"/>
                  </a:lnTo>
                  <a:lnTo>
                    <a:pt x="724" y="1320"/>
                  </a:lnTo>
                  <a:lnTo>
                    <a:pt x="722" y="1320"/>
                  </a:lnTo>
                  <a:lnTo>
                    <a:pt x="726" y="1324"/>
                  </a:lnTo>
                  <a:lnTo>
                    <a:pt x="729" y="1327"/>
                  </a:lnTo>
                  <a:lnTo>
                    <a:pt x="729" y="1329"/>
                  </a:lnTo>
                  <a:lnTo>
                    <a:pt x="729" y="1329"/>
                  </a:lnTo>
                  <a:lnTo>
                    <a:pt x="731" y="1331"/>
                  </a:lnTo>
                  <a:lnTo>
                    <a:pt x="731" y="1333"/>
                  </a:lnTo>
                  <a:lnTo>
                    <a:pt x="733" y="1333"/>
                  </a:lnTo>
                  <a:lnTo>
                    <a:pt x="736" y="1331"/>
                  </a:lnTo>
                  <a:lnTo>
                    <a:pt x="736" y="1331"/>
                  </a:lnTo>
                  <a:lnTo>
                    <a:pt x="738" y="1329"/>
                  </a:lnTo>
                  <a:lnTo>
                    <a:pt x="738" y="1329"/>
                  </a:lnTo>
                  <a:lnTo>
                    <a:pt x="738" y="1329"/>
                  </a:lnTo>
                  <a:lnTo>
                    <a:pt x="740" y="1329"/>
                  </a:lnTo>
                  <a:lnTo>
                    <a:pt x="740" y="1327"/>
                  </a:lnTo>
                  <a:lnTo>
                    <a:pt x="740" y="1327"/>
                  </a:lnTo>
                  <a:lnTo>
                    <a:pt x="740" y="1322"/>
                  </a:lnTo>
                  <a:lnTo>
                    <a:pt x="740" y="1320"/>
                  </a:lnTo>
                  <a:lnTo>
                    <a:pt x="740" y="1316"/>
                  </a:lnTo>
                  <a:lnTo>
                    <a:pt x="742" y="1315"/>
                  </a:lnTo>
                  <a:close/>
                  <a:moveTo>
                    <a:pt x="704" y="1289"/>
                  </a:moveTo>
                  <a:lnTo>
                    <a:pt x="702" y="1288"/>
                  </a:lnTo>
                  <a:lnTo>
                    <a:pt x="702" y="1288"/>
                  </a:lnTo>
                  <a:lnTo>
                    <a:pt x="702" y="1288"/>
                  </a:lnTo>
                  <a:lnTo>
                    <a:pt x="702" y="1288"/>
                  </a:lnTo>
                  <a:lnTo>
                    <a:pt x="702" y="1288"/>
                  </a:lnTo>
                  <a:lnTo>
                    <a:pt x="702" y="1284"/>
                  </a:lnTo>
                  <a:lnTo>
                    <a:pt x="700" y="1284"/>
                  </a:lnTo>
                  <a:lnTo>
                    <a:pt x="700" y="1282"/>
                  </a:lnTo>
                  <a:lnTo>
                    <a:pt x="700" y="1282"/>
                  </a:lnTo>
                  <a:lnTo>
                    <a:pt x="700" y="1282"/>
                  </a:lnTo>
                  <a:lnTo>
                    <a:pt x="700" y="1282"/>
                  </a:lnTo>
                  <a:lnTo>
                    <a:pt x="700" y="1282"/>
                  </a:lnTo>
                  <a:lnTo>
                    <a:pt x="700" y="1280"/>
                  </a:lnTo>
                  <a:lnTo>
                    <a:pt x="699" y="1280"/>
                  </a:lnTo>
                  <a:lnTo>
                    <a:pt x="699" y="1282"/>
                  </a:lnTo>
                  <a:lnTo>
                    <a:pt x="699" y="1282"/>
                  </a:lnTo>
                  <a:lnTo>
                    <a:pt x="699" y="1280"/>
                  </a:lnTo>
                  <a:lnTo>
                    <a:pt x="699" y="1280"/>
                  </a:lnTo>
                  <a:lnTo>
                    <a:pt x="699" y="1280"/>
                  </a:lnTo>
                  <a:lnTo>
                    <a:pt x="697" y="1280"/>
                  </a:lnTo>
                  <a:lnTo>
                    <a:pt x="695" y="1280"/>
                  </a:lnTo>
                  <a:lnTo>
                    <a:pt x="695" y="1282"/>
                  </a:lnTo>
                  <a:lnTo>
                    <a:pt x="695" y="1282"/>
                  </a:lnTo>
                  <a:lnTo>
                    <a:pt x="695" y="1282"/>
                  </a:lnTo>
                  <a:lnTo>
                    <a:pt x="695" y="1282"/>
                  </a:lnTo>
                  <a:lnTo>
                    <a:pt x="695" y="1282"/>
                  </a:lnTo>
                  <a:lnTo>
                    <a:pt x="697" y="1282"/>
                  </a:lnTo>
                  <a:lnTo>
                    <a:pt x="697" y="1282"/>
                  </a:lnTo>
                  <a:lnTo>
                    <a:pt x="697" y="1284"/>
                  </a:lnTo>
                  <a:lnTo>
                    <a:pt x="697" y="1284"/>
                  </a:lnTo>
                  <a:lnTo>
                    <a:pt x="699" y="1282"/>
                  </a:lnTo>
                  <a:lnTo>
                    <a:pt x="699" y="1282"/>
                  </a:lnTo>
                  <a:lnTo>
                    <a:pt x="699" y="1284"/>
                  </a:lnTo>
                  <a:lnTo>
                    <a:pt x="699" y="1284"/>
                  </a:lnTo>
                  <a:lnTo>
                    <a:pt x="699" y="1284"/>
                  </a:lnTo>
                  <a:lnTo>
                    <a:pt x="699" y="1286"/>
                  </a:lnTo>
                  <a:lnTo>
                    <a:pt x="699" y="1286"/>
                  </a:lnTo>
                  <a:lnTo>
                    <a:pt x="700" y="1286"/>
                  </a:lnTo>
                  <a:lnTo>
                    <a:pt x="700" y="1286"/>
                  </a:lnTo>
                  <a:lnTo>
                    <a:pt x="700" y="1286"/>
                  </a:lnTo>
                  <a:lnTo>
                    <a:pt x="700" y="1286"/>
                  </a:lnTo>
                  <a:lnTo>
                    <a:pt x="700" y="1288"/>
                  </a:lnTo>
                  <a:lnTo>
                    <a:pt x="700" y="1288"/>
                  </a:lnTo>
                  <a:lnTo>
                    <a:pt x="702" y="1289"/>
                  </a:lnTo>
                  <a:lnTo>
                    <a:pt x="702" y="1289"/>
                  </a:lnTo>
                  <a:lnTo>
                    <a:pt x="702" y="1289"/>
                  </a:lnTo>
                  <a:lnTo>
                    <a:pt x="704" y="1289"/>
                  </a:lnTo>
                  <a:lnTo>
                    <a:pt x="704" y="1289"/>
                  </a:lnTo>
                  <a:close/>
                  <a:moveTo>
                    <a:pt x="693" y="1270"/>
                  </a:moveTo>
                  <a:lnTo>
                    <a:pt x="691" y="1270"/>
                  </a:lnTo>
                  <a:lnTo>
                    <a:pt x="693" y="1268"/>
                  </a:lnTo>
                  <a:lnTo>
                    <a:pt x="693" y="1268"/>
                  </a:lnTo>
                  <a:lnTo>
                    <a:pt x="691" y="1268"/>
                  </a:lnTo>
                  <a:lnTo>
                    <a:pt x="691" y="1266"/>
                  </a:lnTo>
                  <a:lnTo>
                    <a:pt x="691" y="1266"/>
                  </a:lnTo>
                  <a:lnTo>
                    <a:pt x="691" y="1266"/>
                  </a:lnTo>
                  <a:lnTo>
                    <a:pt x="691" y="1266"/>
                  </a:lnTo>
                  <a:lnTo>
                    <a:pt x="689" y="1266"/>
                  </a:lnTo>
                  <a:lnTo>
                    <a:pt x="689" y="1268"/>
                  </a:lnTo>
                  <a:lnTo>
                    <a:pt x="689" y="1268"/>
                  </a:lnTo>
                  <a:lnTo>
                    <a:pt x="689" y="1268"/>
                  </a:lnTo>
                  <a:lnTo>
                    <a:pt x="689" y="1268"/>
                  </a:lnTo>
                  <a:lnTo>
                    <a:pt x="689" y="1268"/>
                  </a:lnTo>
                  <a:lnTo>
                    <a:pt x="689" y="1270"/>
                  </a:lnTo>
                  <a:lnTo>
                    <a:pt x="689" y="1270"/>
                  </a:lnTo>
                  <a:lnTo>
                    <a:pt x="689" y="1270"/>
                  </a:lnTo>
                  <a:lnTo>
                    <a:pt x="689" y="1271"/>
                  </a:lnTo>
                  <a:lnTo>
                    <a:pt x="689" y="1271"/>
                  </a:lnTo>
                  <a:lnTo>
                    <a:pt x="689" y="1273"/>
                  </a:lnTo>
                  <a:lnTo>
                    <a:pt x="689" y="1273"/>
                  </a:lnTo>
                  <a:lnTo>
                    <a:pt x="689" y="1273"/>
                  </a:lnTo>
                  <a:lnTo>
                    <a:pt x="689" y="1273"/>
                  </a:lnTo>
                  <a:lnTo>
                    <a:pt x="691" y="1275"/>
                  </a:lnTo>
                  <a:lnTo>
                    <a:pt x="691" y="1275"/>
                  </a:lnTo>
                  <a:lnTo>
                    <a:pt x="691" y="1275"/>
                  </a:lnTo>
                  <a:lnTo>
                    <a:pt x="691" y="1273"/>
                  </a:lnTo>
                  <a:lnTo>
                    <a:pt x="691" y="1273"/>
                  </a:lnTo>
                  <a:lnTo>
                    <a:pt x="691" y="1273"/>
                  </a:lnTo>
                  <a:lnTo>
                    <a:pt x="691" y="1273"/>
                  </a:lnTo>
                  <a:lnTo>
                    <a:pt x="691" y="1275"/>
                  </a:lnTo>
                  <a:lnTo>
                    <a:pt x="691" y="1275"/>
                  </a:lnTo>
                  <a:lnTo>
                    <a:pt x="691" y="1275"/>
                  </a:lnTo>
                  <a:lnTo>
                    <a:pt x="693" y="1275"/>
                  </a:lnTo>
                  <a:lnTo>
                    <a:pt x="693" y="1275"/>
                  </a:lnTo>
                  <a:lnTo>
                    <a:pt x="693" y="1273"/>
                  </a:lnTo>
                  <a:lnTo>
                    <a:pt x="693" y="1271"/>
                  </a:lnTo>
                  <a:lnTo>
                    <a:pt x="693" y="1271"/>
                  </a:lnTo>
                  <a:lnTo>
                    <a:pt x="693" y="1270"/>
                  </a:lnTo>
                  <a:close/>
                  <a:moveTo>
                    <a:pt x="697" y="1261"/>
                  </a:moveTo>
                  <a:lnTo>
                    <a:pt x="697" y="1262"/>
                  </a:lnTo>
                  <a:lnTo>
                    <a:pt x="697" y="1266"/>
                  </a:lnTo>
                  <a:lnTo>
                    <a:pt x="697" y="1268"/>
                  </a:lnTo>
                  <a:lnTo>
                    <a:pt x="697" y="1270"/>
                  </a:lnTo>
                  <a:lnTo>
                    <a:pt x="697" y="1270"/>
                  </a:lnTo>
                  <a:lnTo>
                    <a:pt x="697" y="1268"/>
                  </a:lnTo>
                  <a:lnTo>
                    <a:pt x="697" y="1268"/>
                  </a:lnTo>
                  <a:lnTo>
                    <a:pt x="699" y="1266"/>
                  </a:lnTo>
                  <a:lnTo>
                    <a:pt x="699" y="1266"/>
                  </a:lnTo>
                  <a:lnTo>
                    <a:pt x="699" y="1264"/>
                  </a:lnTo>
                  <a:lnTo>
                    <a:pt x="700" y="1264"/>
                  </a:lnTo>
                  <a:lnTo>
                    <a:pt x="700" y="1266"/>
                  </a:lnTo>
                  <a:lnTo>
                    <a:pt x="700" y="1268"/>
                  </a:lnTo>
                  <a:lnTo>
                    <a:pt x="702" y="1268"/>
                  </a:lnTo>
                  <a:lnTo>
                    <a:pt x="702" y="1268"/>
                  </a:lnTo>
                  <a:lnTo>
                    <a:pt x="702" y="1266"/>
                  </a:lnTo>
                  <a:lnTo>
                    <a:pt x="706" y="1264"/>
                  </a:lnTo>
                  <a:lnTo>
                    <a:pt x="706" y="1264"/>
                  </a:lnTo>
                  <a:lnTo>
                    <a:pt x="706" y="1262"/>
                  </a:lnTo>
                  <a:lnTo>
                    <a:pt x="704" y="1255"/>
                  </a:lnTo>
                  <a:lnTo>
                    <a:pt x="704" y="1255"/>
                  </a:lnTo>
                  <a:lnTo>
                    <a:pt x="704" y="1255"/>
                  </a:lnTo>
                  <a:lnTo>
                    <a:pt x="704" y="1255"/>
                  </a:lnTo>
                  <a:lnTo>
                    <a:pt x="702" y="1255"/>
                  </a:lnTo>
                  <a:lnTo>
                    <a:pt x="702" y="1255"/>
                  </a:lnTo>
                  <a:lnTo>
                    <a:pt x="704" y="1255"/>
                  </a:lnTo>
                  <a:lnTo>
                    <a:pt x="704" y="1255"/>
                  </a:lnTo>
                  <a:lnTo>
                    <a:pt x="702" y="1257"/>
                  </a:lnTo>
                  <a:lnTo>
                    <a:pt x="702" y="1257"/>
                  </a:lnTo>
                  <a:lnTo>
                    <a:pt x="702" y="1257"/>
                  </a:lnTo>
                  <a:lnTo>
                    <a:pt x="702" y="1257"/>
                  </a:lnTo>
                  <a:lnTo>
                    <a:pt x="702" y="1257"/>
                  </a:lnTo>
                  <a:lnTo>
                    <a:pt x="702" y="1259"/>
                  </a:lnTo>
                  <a:lnTo>
                    <a:pt x="702" y="1259"/>
                  </a:lnTo>
                  <a:lnTo>
                    <a:pt x="702" y="1261"/>
                  </a:lnTo>
                  <a:lnTo>
                    <a:pt x="702" y="1261"/>
                  </a:lnTo>
                  <a:lnTo>
                    <a:pt x="700" y="1259"/>
                  </a:lnTo>
                  <a:lnTo>
                    <a:pt x="700" y="1257"/>
                  </a:lnTo>
                  <a:lnTo>
                    <a:pt x="700" y="1255"/>
                  </a:lnTo>
                  <a:lnTo>
                    <a:pt x="700" y="1253"/>
                  </a:lnTo>
                  <a:lnTo>
                    <a:pt x="699" y="1253"/>
                  </a:lnTo>
                  <a:lnTo>
                    <a:pt x="700" y="1259"/>
                  </a:lnTo>
                  <a:lnTo>
                    <a:pt x="700" y="1261"/>
                  </a:lnTo>
                  <a:lnTo>
                    <a:pt x="700" y="1262"/>
                  </a:lnTo>
                  <a:lnTo>
                    <a:pt x="699" y="1261"/>
                  </a:lnTo>
                  <a:lnTo>
                    <a:pt x="699" y="1257"/>
                  </a:lnTo>
                  <a:lnTo>
                    <a:pt x="697" y="1259"/>
                  </a:lnTo>
                  <a:lnTo>
                    <a:pt x="697" y="1259"/>
                  </a:lnTo>
                  <a:lnTo>
                    <a:pt x="697" y="1259"/>
                  </a:lnTo>
                  <a:lnTo>
                    <a:pt x="697" y="1261"/>
                  </a:lnTo>
                  <a:lnTo>
                    <a:pt x="697" y="1261"/>
                  </a:lnTo>
                  <a:close/>
                  <a:moveTo>
                    <a:pt x="700" y="1199"/>
                  </a:moveTo>
                  <a:lnTo>
                    <a:pt x="700" y="1201"/>
                  </a:lnTo>
                  <a:lnTo>
                    <a:pt x="700" y="1201"/>
                  </a:lnTo>
                  <a:lnTo>
                    <a:pt x="699" y="1201"/>
                  </a:lnTo>
                  <a:lnTo>
                    <a:pt x="699" y="1201"/>
                  </a:lnTo>
                  <a:lnTo>
                    <a:pt x="699" y="1201"/>
                  </a:lnTo>
                  <a:lnTo>
                    <a:pt x="699" y="1203"/>
                  </a:lnTo>
                  <a:lnTo>
                    <a:pt x="699" y="1203"/>
                  </a:lnTo>
                  <a:lnTo>
                    <a:pt x="699" y="1205"/>
                  </a:lnTo>
                  <a:lnTo>
                    <a:pt x="699" y="1205"/>
                  </a:lnTo>
                  <a:lnTo>
                    <a:pt x="699" y="1205"/>
                  </a:lnTo>
                  <a:lnTo>
                    <a:pt x="699" y="1205"/>
                  </a:lnTo>
                  <a:lnTo>
                    <a:pt x="700" y="1205"/>
                  </a:lnTo>
                  <a:lnTo>
                    <a:pt x="700" y="1206"/>
                  </a:lnTo>
                  <a:lnTo>
                    <a:pt x="700" y="1205"/>
                  </a:lnTo>
                  <a:lnTo>
                    <a:pt x="700" y="1205"/>
                  </a:lnTo>
                  <a:lnTo>
                    <a:pt x="702" y="1206"/>
                  </a:lnTo>
                  <a:lnTo>
                    <a:pt x="702" y="1206"/>
                  </a:lnTo>
                  <a:lnTo>
                    <a:pt x="702" y="1206"/>
                  </a:lnTo>
                  <a:lnTo>
                    <a:pt x="702" y="1206"/>
                  </a:lnTo>
                  <a:lnTo>
                    <a:pt x="702" y="1205"/>
                  </a:lnTo>
                  <a:lnTo>
                    <a:pt x="702" y="1203"/>
                  </a:lnTo>
                  <a:lnTo>
                    <a:pt x="700" y="1203"/>
                  </a:lnTo>
                  <a:lnTo>
                    <a:pt x="700" y="1201"/>
                  </a:lnTo>
                  <a:lnTo>
                    <a:pt x="700" y="1201"/>
                  </a:lnTo>
                  <a:lnTo>
                    <a:pt x="700" y="1201"/>
                  </a:lnTo>
                  <a:lnTo>
                    <a:pt x="700" y="1199"/>
                  </a:lnTo>
                  <a:close/>
                  <a:moveTo>
                    <a:pt x="702" y="1188"/>
                  </a:moveTo>
                  <a:lnTo>
                    <a:pt x="702" y="1188"/>
                  </a:lnTo>
                  <a:lnTo>
                    <a:pt x="702" y="1188"/>
                  </a:lnTo>
                  <a:lnTo>
                    <a:pt x="702" y="1190"/>
                  </a:lnTo>
                  <a:lnTo>
                    <a:pt x="702" y="1190"/>
                  </a:lnTo>
                  <a:lnTo>
                    <a:pt x="700" y="1190"/>
                  </a:lnTo>
                  <a:lnTo>
                    <a:pt x="700" y="1190"/>
                  </a:lnTo>
                  <a:lnTo>
                    <a:pt x="700" y="1190"/>
                  </a:lnTo>
                  <a:lnTo>
                    <a:pt x="700" y="1192"/>
                  </a:lnTo>
                  <a:lnTo>
                    <a:pt x="702" y="1194"/>
                  </a:lnTo>
                  <a:lnTo>
                    <a:pt x="708" y="1192"/>
                  </a:lnTo>
                  <a:lnTo>
                    <a:pt x="709" y="1190"/>
                  </a:lnTo>
                  <a:lnTo>
                    <a:pt x="711" y="1188"/>
                  </a:lnTo>
                  <a:lnTo>
                    <a:pt x="713" y="1185"/>
                  </a:lnTo>
                  <a:lnTo>
                    <a:pt x="713" y="1186"/>
                  </a:lnTo>
                  <a:lnTo>
                    <a:pt x="713" y="1186"/>
                  </a:lnTo>
                  <a:lnTo>
                    <a:pt x="713" y="1188"/>
                  </a:lnTo>
                  <a:lnTo>
                    <a:pt x="713" y="1188"/>
                  </a:lnTo>
                  <a:lnTo>
                    <a:pt x="715" y="1188"/>
                  </a:lnTo>
                  <a:lnTo>
                    <a:pt x="717" y="1186"/>
                  </a:lnTo>
                  <a:lnTo>
                    <a:pt x="718" y="1186"/>
                  </a:lnTo>
                  <a:lnTo>
                    <a:pt x="704" y="1181"/>
                  </a:lnTo>
                  <a:lnTo>
                    <a:pt x="702" y="1181"/>
                  </a:lnTo>
                  <a:lnTo>
                    <a:pt x="700" y="1181"/>
                  </a:lnTo>
                  <a:lnTo>
                    <a:pt x="700" y="1183"/>
                  </a:lnTo>
                  <a:lnTo>
                    <a:pt x="699" y="1185"/>
                  </a:lnTo>
                  <a:lnTo>
                    <a:pt x="699" y="1185"/>
                  </a:lnTo>
                  <a:lnTo>
                    <a:pt x="697" y="1186"/>
                  </a:lnTo>
                  <a:lnTo>
                    <a:pt x="699" y="1186"/>
                  </a:lnTo>
                  <a:lnTo>
                    <a:pt x="702" y="1188"/>
                  </a:lnTo>
                  <a:close/>
                  <a:moveTo>
                    <a:pt x="706" y="1168"/>
                  </a:moveTo>
                  <a:lnTo>
                    <a:pt x="706" y="1168"/>
                  </a:lnTo>
                  <a:lnTo>
                    <a:pt x="706" y="1170"/>
                  </a:lnTo>
                  <a:lnTo>
                    <a:pt x="709" y="1172"/>
                  </a:lnTo>
                  <a:lnTo>
                    <a:pt x="709" y="1174"/>
                  </a:lnTo>
                  <a:lnTo>
                    <a:pt x="709" y="1174"/>
                  </a:lnTo>
                  <a:lnTo>
                    <a:pt x="709" y="1174"/>
                  </a:lnTo>
                  <a:lnTo>
                    <a:pt x="708" y="1174"/>
                  </a:lnTo>
                  <a:lnTo>
                    <a:pt x="708" y="1174"/>
                  </a:lnTo>
                  <a:lnTo>
                    <a:pt x="708" y="1174"/>
                  </a:lnTo>
                  <a:lnTo>
                    <a:pt x="708" y="1176"/>
                  </a:lnTo>
                  <a:lnTo>
                    <a:pt x="708" y="1176"/>
                  </a:lnTo>
                  <a:lnTo>
                    <a:pt x="708" y="1176"/>
                  </a:lnTo>
                  <a:lnTo>
                    <a:pt x="709" y="1176"/>
                  </a:lnTo>
                  <a:lnTo>
                    <a:pt x="711" y="1177"/>
                  </a:lnTo>
                  <a:lnTo>
                    <a:pt x="711" y="1177"/>
                  </a:lnTo>
                  <a:lnTo>
                    <a:pt x="713" y="1176"/>
                  </a:lnTo>
                  <a:lnTo>
                    <a:pt x="713" y="1176"/>
                  </a:lnTo>
                  <a:lnTo>
                    <a:pt x="713" y="1174"/>
                  </a:lnTo>
                  <a:lnTo>
                    <a:pt x="713" y="1174"/>
                  </a:lnTo>
                  <a:lnTo>
                    <a:pt x="713" y="1172"/>
                  </a:lnTo>
                  <a:lnTo>
                    <a:pt x="715" y="1170"/>
                  </a:lnTo>
                  <a:lnTo>
                    <a:pt x="715" y="1170"/>
                  </a:lnTo>
                  <a:lnTo>
                    <a:pt x="713" y="1167"/>
                  </a:lnTo>
                  <a:lnTo>
                    <a:pt x="713" y="1167"/>
                  </a:lnTo>
                  <a:lnTo>
                    <a:pt x="711" y="1167"/>
                  </a:lnTo>
                  <a:lnTo>
                    <a:pt x="711" y="1168"/>
                  </a:lnTo>
                  <a:lnTo>
                    <a:pt x="711" y="1168"/>
                  </a:lnTo>
                  <a:lnTo>
                    <a:pt x="711" y="1168"/>
                  </a:lnTo>
                  <a:lnTo>
                    <a:pt x="709" y="1168"/>
                  </a:lnTo>
                  <a:lnTo>
                    <a:pt x="708" y="1167"/>
                  </a:lnTo>
                  <a:lnTo>
                    <a:pt x="706" y="1167"/>
                  </a:lnTo>
                  <a:lnTo>
                    <a:pt x="706" y="1167"/>
                  </a:lnTo>
                  <a:lnTo>
                    <a:pt x="706" y="1167"/>
                  </a:lnTo>
                  <a:lnTo>
                    <a:pt x="706" y="1168"/>
                  </a:lnTo>
                  <a:lnTo>
                    <a:pt x="706" y="1168"/>
                  </a:lnTo>
                  <a:close/>
                  <a:moveTo>
                    <a:pt x="733" y="1147"/>
                  </a:moveTo>
                  <a:lnTo>
                    <a:pt x="733" y="1149"/>
                  </a:lnTo>
                  <a:lnTo>
                    <a:pt x="733" y="1149"/>
                  </a:lnTo>
                  <a:lnTo>
                    <a:pt x="733" y="1149"/>
                  </a:lnTo>
                  <a:lnTo>
                    <a:pt x="735" y="1149"/>
                  </a:lnTo>
                  <a:lnTo>
                    <a:pt x="742" y="1149"/>
                  </a:lnTo>
                  <a:lnTo>
                    <a:pt x="745" y="1147"/>
                  </a:lnTo>
                  <a:lnTo>
                    <a:pt x="745" y="1147"/>
                  </a:lnTo>
                  <a:lnTo>
                    <a:pt x="745" y="1147"/>
                  </a:lnTo>
                  <a:lnTo>
                    <a:pt x="747" y="1145"/>
                  </a:lnTo>
                  <a:lnTo>
                    <a:pt x="747" y="1145"/>
                  </a:lnTo>
                  <a:lnTo>
                    <a:pt x="745" y="1145"/>
                  </a:lnTo>
                  <a:lnTo>
                    <a:pt x="745" y="1145"/>
                  </a:lnTo>
                  <a:lnTo>
                    <a:pt x="745" y="1143"/>
                  </a:lnTo>
                  <a:lnTo>
                    <a:pt x="745" y="1143"/>
                  </a:lnTo>
                  <a:lnTo>
                    <a:pt x="745" y="1141"/>
                  </a:lnTo>
                  <a:lnTo>
                    <a:pt x="747" y="1141"/>
                  </a:lnTo>
                  <a:lnTo>
                    <a:pt x="747" y="1141"/>
                  </a:lnTo>
                  <a:lnTo>
                    <a:pt x="747" y="1139"/>
                  </a:lnTo>
                  <a:lnTo>
                    <a:pt x="745" y="1139"/>
                  </a:lnTo>
                  <a:lnTo>
                    <a:pt x="744" y="1139"/>
                  </a:lnTo>
                  <a:lnTo>
                    <a:pt x="744" y="1139"/>
                  </a:lnTo>
                  <a:lnTo>
                    <a:pt x="742" y="1139"/>
                  </a:lnTo>
                  <a:lnTo>
                    <a:pt x="742" y="1138"/>
                  </a:lnTo>
                  <a:lnTo>
                    <a:pt x="742" y="1138"/>
                  </a:lnTo>
                  <a:lnTo>
                    <a:pt x="742" y="1138"/>
                  </a:lnTo>
                  <a:lnTo>
                    <a:pt x="742" y="1138"/>
                  </a:lnTo>
                  <a:lnTo>
                    <a:pt x="740" y="1138"/>
                  </a:lnTo>
                  <a:lnTo>
                    <a:pt x="740" y="1138"/>
                  </a:lnTo>
                  <a:lnTo>
                    <a:pt x="736" y="1138"/>
                  </a:lnTo>
                  <a:lnTo>
                    <a:pt x="735" y="1138"/>
                  </a:lnTo>
                  <a:lnTo>
                    <a:pt x="735" y="1139"/>
                  </a:lnTo>
                  <a:lnTo>
                    <a:pt x="735" y="1141"/>
                  </a:lnTo>
                  <a:lnTo>
                    <a:pt x="735" y="1141"/>
                  </a:lnTo>
                  <a:lnTo>
                    <a:pt x="735" y="1141"/>
                  </a:lnTo>
                  <a:lnTo>
                    <a:pt x="735" y="1141"/>
                  </a:lnTo>
                  <a:lnTo>
                    <a:pt x="733" y="1141"/>
                  </a:lnTo>
                  <a:lnTo>
                    <a:pt x="733" y="1143"/>
                  </a:lnTo>
                  <a:lnTo>
                    <a:pt x="733" y="1143"/>
                  </a:lnTo>
                  <a:lnTo>
                    <a:pt x="733" y="1143"/>
                  </a:lnTo>
                  <a:lnTo>
                    <a:pt x="735" y="1145"/>
                  </a:lnTo>
                  <a:lnTo>
                    <a:pt x="736" y="1145"/>
                  </a:lnTo>
                  <a:lnTo>
                    <a:pt x="736" y="1145"/>
                  </a:lnTo>
                  <a:lnTo>
                    <a:pt x="736" y="1147"/>
                  </a:lnTo>
                  <a:lnTo>
                    <a:pt x="731" y="1145"/>
                  </a:lnTo>
                  <a:lnTo>
                    <a:pt x="733" y="1147"/>
                  </a:lnTo>
                  <a:lnTo>
                    <a:pt x="733" y="1147"/>
                  </a:lnTo>
                  <a:close/>
                  <a:moveTo>
                    <a:pt x="738" y="1136"/>
                  </a:moveTo>
                  <a:lnTo>
                    <a:pt x="738" y="1136"/>
                  </a:lnTo>
                  <a:lnTo>
                    <a:pt x="740" y="1134"/>
                  </a:lnTo>
                  <a:lnTo>
                    <a:pt x="740" y="1134"/>
                  </a:lnTo>
                  <a:lnTo>
                    <a:pt x="740" y="1134"/>
                  </a:lnTo>
                  <a:lnTo>
                    <a:pt x="740" y="1134"/>
                  </a:lnTo>
                  <a:lnTo>
                    <a:pt x="740" y="1136"/>
                  </a:lnTo>
                  <a:lnTo>
                    <a:pt x="742" y="1136"/>
                  </a:lnTo>
                  <a:lnTo>
                    <a:pt x="744" y="1134"/>
                  </a:lnTo>
                  <a:lnTo>
                    <a:pt x="744" y="1134"/>
                  </a:lnTo>
                  <a:lnTo>
                    <a:pt x="744" y="1134"/>
                  </a:lnTo>
                  <a:lnTo>
                    <a:pt x="744" y="1134"/>
                  </a:lnTo>
                  <a:lnTo>
                    <a:pt x="744" y="1132"/>
                  </a:lnTo>
                  <a:lnTo>
                    <a:pt x="744" y="1130"/>
                  </a:lnTo>
                  <a:lnTo>
                    <a:pt x="744" y="1130"/>
                  </a:lnTo>
                  <a:lnTo>
                    <a:pt x="742" y="1130"/>
                  </a:lnTo>
                  <a:lnTo>
                    <a:pt x="742" y="1130"/>
                  </a:lnTo>
                  <a:lnTo>
                    <a:pt x="742" y="1130"/>
                  </a:lnTo>
                  <a:lnTo>
                    <a:pt x="742" y="1130"/>
                  </a:lnTo>
                  <a:lnTo>
                    <a:pt x="740" y="1130"/>
                  </a:lnTo>
                  <a:lnTo>
                    <a:pt x="740" y="1132"/>
                  </a:lnTo>
                  <a:lnTo>
                    <a:pt x="740" y="1132"/>
                  </a:lnTo>
                  <a:lnTo>
                    <a:pt x="740" y="1132"/>
                  </a:lnTo>
                  <a:lnTo>
                    <a:pt x="740" y="1132"/>
                  </a:lnTo>
                  <a:lnTo>
                    <a:pt x="738" y="1132"/>
                  </a:lnTo>
                  <a:lnTo>
                    <a:pt x="736" y="1134"/>
                  </a:lnTo>
                  <a:lnTo>
                    <a:pt x="736" y="1134"/>
                  </a:lnTo>
                  <a:lnTo>
                    <a:pt x="736" y="1134"/>
                  </a:lnTo>
                  <a:lnTo>
                    <a:pt x="738" y="1136"/>
                  </a:lnTo>
                  <a:close/>
                  <a:moveTo>
                    <a:pt x="733" y="1132"/>
                  </a:moveTo>
                  <a:lnTo>
                    <a:pt x="733" y="1132"/>
                  </a:lnTo>
                  <a:lnTo>
                    <a:pt x="733" y="1134"/>
                  </a:lnTo>
                  <a:lnTo>
                    <a:pt x="735" y="1134"/>
                  </a:lnTo>
                  <a:lnTo>
                    <a:pt x="735" y="1134"/>
                  </a:lnTo>
                  <a:lnTo>
                    <a:pt x="736" y="1132"/>
                  </a:lnTo>
                  <a:lnTo>
                    <a:pt x="736" y="1132"/>
                  </a:lnTo>
                  <a:lnTo>
                    <a:pt x="736" y="1132"/>
                  </a:lnTo>
                  <a:lnTo>
                    <a:pt x="736" y="1130"/>
                  </a:lnTo>
                  <a:lnTo>
                    <a:pt x="735" y="1130"/>
                  </a:lnTo>
                  <a:lnTo>
                    <a:pt x="735" y="1130"/>
                  </a:lnTo>
                  <a:lnTo>
                    <a:pt x="733" y="1130"/>
                  </a:lnTo>
                  <a:lnTo>
                    <a:pt x="733" y="1130"/>
                  </a:lnTo>
                  <a:lnTo>
                    <a:pt x="733" y="1132"/>
                  </a:lnTo>
                  <a:lnTo>
                    <a:pt x="733" y="1132"/>
                  </a:lnTo>
                  <a:close/>
                  <a:moveTo>
                    <a:pt x="747" y="1134"/>
                  </a:moveTo>
                  <a:lnTo>
                    <a:pt x="749" y="1136"/>
                  </a:lnTo>
                  <a:lnTo>
                    <a:pt x="749" y="1139"/>
                  </a:lnTo>
                  <a:lnTo>
                    <a:pt x="749" y="1139"/>
                  </a:lnTo>
                  <a:lnTo>
                    <a:pt x="749" y="1139"/>
                  </a:lnTo>
                  <a:lnTo>
                    <a:pt x="749" y="1139"/>
                  </a:lnTo>
                  <a:lnTo>
                    <a:pt x="749" y="1141"/>
                  </a:lnTo>
                  <a:lnTo>
                    <a:pt x="747" y="1141"/>
                  </a:lnTo>
                  <a:lnTo>
                    <a:pt x="747" y="1143"/>
                  </a:lnTo>
                  <a:lnTo>
                    <a:pt x="751" y="1143"/>
                  </a:lnTo>
                  <a:lnTo>
                    <a:pt x="758" y="1134"/>
                  </a:lnTo>
                  <a:lnTo>
                    <a:pt x="760" y="1132"/>
                  </a:lnTo>
                  <a:lnTo>
                    <a:pt x="760" y="1132"/>
                  </a:lnTo>
                  <a:lnTo>
                    <a:pt x="760" y="1132"/>
                  </a:lnTo>
                  <a:lnTo>
                    <a:pt x="760" y="1132"/>
                  </a:lnTo>
                  <a:lnTo>
                    <a:pt x="758" y="1130"/>
                  </a:lnTo>
                  <a:lnTo>
                    <a:pt x="758" y="1130"/>
                  </a:lnTo>
                  <a:lnTo>
                    <a:pt x="756" y="1130"/>
                  </a:lnTo>
                  <a:lnTo>
                    <a:pt x="756" y="1129"/>
                  </a:lnTo>
                  <a:lnTo>
                    <a:pt x="756" y="1129"/>
                  </a:lnTo>
                  <a:lnTo>
                    <a:pt x="756" y="1127"/>
                  </a:lnTo>
                  <a:lnTo>
                    <a:pt x="754" y="1125"/>
                  </a:lnTo>
                  <a:lnTo>
                    <a:pt x="754" y="1123"/>
                  </a:lnTo>
                  <a:lnTo>
                    <a:pt x="753" y="1123"/>
                  </a:lnTo>
                  <a:lnTo>
                    <a:pt x="751" y="1123"/>
                  </a:lnTo>
                  <a:lnTo>
                    <a:pt x="749" y="1125"/>
                  </a:lnTo>
                  <a:lnTo>
                    <a:pt x="749" y="1127"/>
                  </a:lnTo>
                  <a:lnTo>
                    <a:pt x="747" y="1129"/>
                  </a:lnTo>
                  <a:lnTo>
                    <a:pt x="747" y="1130"/>
                  </a:lnTo>
                  <a:lnTo>
                    <a:pt x="747" y="1132"/>
                  </a:lnTo>
                  <a:lnTo>
                    <a:pt x="747" y="1134"/>
                  </a:lnTo>
                  <a:close/>
                  <a:moveTo>
                    <a:pt x="765" y="1127"/>
                  </a:moveTo>
                  <a:lnTo>
                    <a:pt x="773" y="1127"/>
                  </a:lnTo>
                  <a:lnTo>
                    <a:pt x="773" y="1127"/>
                  </a:lnTo>
                  <a:lnTo>
                    <a:pt x="773" y="1125"/>
                  </a:lnTo>
                  <a:lnTo>
                    <a:pt x="773" y="1125"/>
                  </a:lnTo>
                  <a:lnTo>
                    <a:pt x="773" y="1125"/>
                  </a:lnTo>
                  <a:lnTo>
                    <a:pt x="773" y="1125"/>
                  </a:lnTo>
                  <a:lnTo>
                    <a:pt x="773" y="1123"/>
                  </a:lnTo>
                  <a:lnTo>
                    <a:pt x="769" y="1123"/>
                  </a:lnTo>
                  <a:lnTo>
                    <a:pt x="767" y="1121"/>
                  </a:lnTo>
                  <a:lnTo>
                    <a:pt x="767" y="1121"/>
                  </a:lnTo>
                  <a:lnTo>
                    <a:pt x="758" y="1123"/>
                  </a:lnTo>
                  <a:lnTo>
                    <a:pt x="762" y="1127"/>
                  </a:lnTo>
                  <a:lnTo>
                    <a:pt x="765" y="1127"/>
                  </a:lnTo>
                  <a:close/>
                  <a:moveTo>
                    <a:pt x="791" y="1096"/>
                  </a:moveTo>
                  <a:lnTo>
                    <a:pt x="791" y="1098"/>
                  </a:lnTo>
                  <a:lnTo>
                    <a:pt x="791" y="1098"/>
                  </a:lnTo>
                  <a:lnTo>
                    <a:pt x="791" y="1100"/>
                  </a:lnTo>
                  <a:lnTo>
                    <a:pt x="791" y="1098"/>
                  </a:lnTo>
                  <a:lnTo>
                    <a:pt x="794" y="1096"/>
                  </a:lnTo>
                  <a:lnTo>
                    <a:pt x="803" y="1094"/>
                  </a:lnTo>
                  <a:lnTo>
                    <a:pt x="803" y="1093"/>
                  </a:lnTo>
                  <a:lnTo>
                    <a:pt x="801" y="1091"/>
                  </a:lnTo>
                  <a:lnTo>
                    <a:pt x="801" y="1089"/>
                  </a:lnTo>
                  <a:lnTo>
                    <a:pt x="800" y="1089"/>
                  </a:lnTo>
                  <a:lnTo>
                    <a:pt x="794" y="1093"/>
                  </a:lnTo>
                  <a:lnTo>
                    <a:pt x="792" y="1091"/>
                  </a:lnTo>
                  <a:lnTo>
                    <a:pt x="792" y="1091"/>
                  </a:lnTo>
                  <a:lnTo>
                    <a:pt x="792" y="1091"/>
                  </a:lnTo>
                  <a:lnTo>
                    <a:pt x="791" y="1091"/>
                  </a:lnTo>
                  <a:lnTo>
                    <a:pt x="791" y="1093"/>
                  </a:lnTo>
                  <a:lnTo>
                    <a:pt x="791" y="1094"/>
                  </a:lnTo>
                  <a:lnTo>
                    <a:pt x="791" y="1094"/>
                  </a:lnTo>
                  <a:lnTo>
                    <a:pt x="791" y="1096"/>
                  </a:lnTo>
                  <a:lnTo>
                    <a:pt x="789" y="1096"/>
                  </a:lnTo>
                  <a:lnTo>
                    <a:pt x="789" y="1096"/>
                  </a:lnTo>
                  <a:lnTo>
                    <a:pt x="789" y="1096"/>
                  </a:lnTo>
                  <a:lnTo>
                    <a:pt x="789" y="1096"/>
                  </a:lnTo>
                  <a:lnTo>
                    <a:pt x="791" y="1096"/>
                  </a:lnTo>
                  <a:close/>
                  <a:moveTo>
                    <a:pt x="798" y="1083"/>
                  </a:moveTo>
                  <a:lnTo>
                    <a:pt x="800" y="1085"/>
                  </a:lnTo>
                  <a:lnTo>
                    <a:pt x="801" y="1085"/>
                  </a:lnTo>
                  <a:lnTo>
                    <a:pt x="801" y="1085"/>
                  </a:lnTo>
                  <a:lnTo>
                    <a:pt x="801" y="1083"/>
                  </a:lnTo>
                  <a:lnTo>
                    <a:pt x="801" y="1083"/>
                  </a:lnTo>
                  <a:lnTo>
                    <a:pt x="801" y="1083"/>
                  </a:lnTo>
                  <a:lnTo>
                    <a:pt x="801" y="1082"/>
                  </a:lnTo>
                  <a:lnTo>
                    <a:pt x="801" y="1082"/>
                  </a:lnTo>
                  <a:lnTo>
                    <a:pt x="803" y="1080"/>
                  </a:lnTo>
                  <a:lnTo>
                    <a:pt x="803" y="1078"/>
                  </a:lnTo>
                  <a:lnTo>
                    <a:pt x="803" y="1076"/>
                  </a:lnTo>
                  <a:lnTo>
                    <a:pt x="801" y="1078"/>
                  </a:lnTo>
                  <a:lnTo>
                    <a:pt x="800" y="1078"/>
                  </a:lnTo>
                  <a:lnTo>
                    <a:pt x="798" y="1078"/>
                  </a:lnTo>
                  <a:lnTo>
                    <a:pt x="798" y="1078"/>
                  </a:lnTo>
                  <a:lnTo>
                    <a:pt x="796" y="1076"/>
                  </a:lnTo>
                  <a:lnTo>
                    <a:pt x="796" y="1078"/>
                  </a:lnTo>
                  <a:lnTo>
                    <a:pt x="796" y="1078"/>
                  </a:lnTo>
                  <a:lnTo>
                    <a:pt x="796" y="1080"/>
                  </a:lnTo>
                  <a:lnTo>
                    <a:pt x="796" y="1080"/>
                  </a:lnTo>
                  <a:lnTo>
                    <a:pt x="796" y="1080"/>
                  </a:lnTo>
                  <a:lnTo>
                    <a:pt x="796" y="1080"/>
                  </a:lnTo>
                  <a:lnTo>
                    <a:pt x="796" y="1082"/>
                  </a:lnTo>
                  <a:lnTo>
                    <a:pt x="796" y="1082"/>
                  </a:lnTo>
                  <a:lnTo>
                    <a:pt x="798" y="1083"/>
                  </a:lnTo>
                  <a:close/>
                  <a:moveTo>
                    <a:pt x="845" y="1058"/>
                  </a:moveTo>
                  <a:lnTo>
                    <a:pt x="845" y="1058"/>
                  </a:lnTo>
                  <a:lnTo>
                    <a:pt x="845" y="1058"/>
                  </a:lnTo>
                  <a:lnTo>
                    <a:pt x="845" y="1058"/>
                  </a:lnTo>
                  <a:lnTo>
                    <a:pt x="847" y="1058"/>
                  </a:lnTo>
                  <a:lnTo>
                    <a:pt x="847" y="1058"/>
                  </a:lnTo>
                  <a:lnTo>
                    <a:pt x="848" y="1058"/>
                  </a:lnTo>
                  <a:lnTo>
                    <a:pt x="850" y="1056"/>
                  </a:lnTo>
                  <a:lnTo>
                    <a:pt x="852" y="1055"/>
                  </a:lnTo>
                  <a:lnTo>
                    <a:pt x="852" y="1053"/>
                  </a:lnTo>
                  <a:lnTo>
                    <a:pt x="850" y="1051"/>
                  </a:lnTo>
                  <a:lnTo>
                    <a:pt x="848" y="1051"/>
                  </a:lnTo>
                  <a:lnTo>
                    <a:pt x="845" y="1053"/>
                  </a:lnTo>
                  <a:lnTo>
                    <a:pt x="843" y="1051"/>
                  </a:lnTo>
                  <a:lnTo>
                    <a:pt x="843" y="1051"/>
                  </a:lnTo>
                  <a:lnTo>
                    <a:pt x="843" y="1051"/>
                  </a:lnTo>
                  <a:lnTo>
                    <a:pt x="843" y="1051"/>
                  </a:lnTo>
                  <a:lnTo>
                    <a:pt x="843" y="1053"/>
                  </a:lnTo>
                  <a:lnTo>
                    <a:pt x="841" y="1053"/>
                  </a:lnTo>
                  <a:lnTo>
                    <a:pt x="841" y="1055"/>
                  </a:lnTo>
                  <a:lnTo>
                    <a:pt x="841" y="1055"/>
                  </a:lnTo>
                  <a:lnTo>
                    <a:pt x="841" y="1055"/>
                  </a:lnTo>
                  <a:lnTo>
                    <a:pt x="843" y="1056"/>
                  </a:lnTo>
                  <a:lnTo>
                    <a:pt x="845" y="1058"/>
                  </a:lnTo>
                  <a:close/>
                  <a:moveTo>
                    <a:pt x="827" y="1064"/>
                  </a:moveTo>
                  <a:lnTo>
                    <a:pt x="830" y="1065"/>
                  </a:lnTo>
                  <a:lnTo>
                    <a:pt x="830" y="1065"/>
                  </a:lnTo>
                  <a:lnTo>
                    <a:pt x="830" y="1067"/>
                  </a:lnTo>
                  <a:lnTo>
                    <a:pt x="832" y="1067"/>
                  </a:lnTo>
                  <a:lnTo>
                    <a:pt x="832" y="1067"/>
                  </a:lnTo>
                  <a:lnTo>
                    <a:pt x="834" y="1067"/>
                  </a:lnTo>
                  <a:lnTo>
                    <a:pt x="838" y="1064"/>
                  </a:lnTo>
                  <a:lnTo>
                    <a:pt x="838" y="1064"/>
                  </a:lnTo>
                  <a:lnTo>
                    <a:pt x="838" y="1062"/>
                  </a:lnTo>
                  <a:lnTo>
                    <a:pt x="839" y="1062"/>
                  </a:lnTo>
                  <a:lnTo>
                    <a:pt x="841" y="1062"/>
                  </a:lnTo>
                  <a:lnTo>
                    <a:pt x="841" y="1060"/>
                  </a:lnTo>
                  <a:lnTo>
                    <a:pt x="841" y="1060"/>
                  </a:lnTo>
                  <a:lnTo>
                    <a:pt x="841" y="1058"/>
                  </a:lnTo>
                  <a:lnTo>
                    <a:pt x="839" y="1056"/>
                  </a:lnTo>
                  <a:lnTo>
                    <a:pt x="839" y="1056"/>
                  </a:lnTo>
                  <a:lnTo>
                    <a:pt x="839" y="1055"/>
                  </a:lnTo>
                  <a:lnTo>
                    <a:pt x="839" y="1053"/>
                  </a:lnTo>
                  <a:lnTo>
                    <a:pt x="839" y="1053"/>
                  </a:lnTo>
                  <a:lnTo>
                    <a:pt x="839" y="1051"/>
                  </a:lnTo>
                  <a:lnTo>
                    <a:pt x="839" y="1049"/>
                  </a:lnTo>
                  <a:lnTo>
                    <a:pt x="839" y="1049"/>
                  </a:lnTo>
                  <a:lnTo>
                    <a:pt x="838" y="1049"/>
                  </a:lnTo>
                  <a:lnTo>
                    <a:pt x="836" y="1049"/>
                  </a:lnTo>
                  <a:lnTo>
                    <a:pt x="838" y="1051"/>
                  </a:lnTo>
                  <a:lnTo>
                    <a:pt x="838" y="1053"/>
                  </a:lnTo>
                  <a:lnTo>
                    <a:pt x="836" y="1055"/>
                  </a:lnTo>
                  <a:lnTo>
                    <a:pt x="836" y="1055"/>
                  </a:lnTo>
                  <a:lnTo>
                    <a:pt x="836" y="1055"/>
                  </a:lnTo>
                  <a:lnTo>
                    <a:pt x="836" y="1056"/>
                  </a:lnTo>
                  <a:lnTo>
                    <a:pt x="836" y="1056"/>
                  </a:lnTo>
                  <a:lnTo>
                    <a:pt x="836" y="1056"/>
                  </a:lnTo>
                  <a:lnTo>
                    <a:pt x="836" y="1058"/>
                  </a:lnTo>
                  <a:lnTo>
                    <a:pt x="836" y="1058"/>
                  </a:lnTo>
                  <a:lnTo>
                    <a:pt x="834" y="1056"/>
                  </a:lnTo>
                  <a:lnTo>
                    <a:pt x="832" y="1055"/>
                  </a:lnTo>
                  <a:lnTo>
                    <a:pt x="830" y="1055"/>
                  </a:lnTo>
                  <a:lnTo>
                    <a:pt x="832" y="1055"/>
                  </a:lnTo>
                  <a:lnTo>
                    <a:pt x="829" y="1055"/>
                  </a:lnTo>
                  <a:lnTo>
                    <a:pt x="827" y="1055"/>
                  </a:lnTo>
                  <a:lnTo>
                    <a:pt x="827" y="1055"/>
                  </a:lnTo>
                  <a:lnTo>
                    <a:pt x="827" y="1055"/>
                  </a:lnTo>
                  <a:lnTo>
                    <a:pt x="829" y="1055"/>
                  </a:lnTo>
                  <a:lnTo>
                    <a:pt x="829" y="1056"/>
                  </a:lnTo>
                  <a:lnTo>
                    <a:pt x="829" y="1056"/>
                  </a:lnTo>
                  <a:lnTo>
                    <a:pt x="827" y="1056"/>
                  </a:lnTo>
                  <a:lnTo>
                    <a:pt x="829" y="1058"/>
                  </a:lnTo>
                  <a:lnTo>
                    <a:pt x="829" y="1058"/>
                  </a:lnTo>
                  <a:lnTo>
                    <a:pt x="827" y="1060"/>
                  </a:lnTo>
                  <a:lnTo>
                    <a:pt x="825" y="1060"/>
                  </a:lnTo>
                  <a:lnTo>
                    <a:pt x="825" y="1062"/>
                  </a:lnTo>
                  <a:lnTo>
                    <a:pt x="825" y="1062"/>
                  </a:lnTo>
                  <a:lnTo>
                    <a:pt x="827" y="1064"/>
                  </a:lnTo>
                  <a:close/>
                  <a:moveTo>
                    <a:pt x="865" y="1038"/>
                  </a:moveTo>
                  <a:lnTo>
                    <a:pt x="865" y="1038"/>
                  </a:lnTo>
                  <a:lnTo>
                    <a:pt x="866" y="1038"/>
                  </a:lnTo>
                  <a:lnTo>
                    <a:pt x="866" y="1042"/>
                  </a:lnTo>
                  <a:lnTo>
                    <a:pt x="866" y="1042"/>
                  </a:lnTo>
                  <a:lnTo>
                    <a:pt x="866" y="1044"/>
                  </a:lnTo>
                  <a:lnTo>
                    <a:pt x="868" y="1044"/>
                  </a:lnTo>
                  <a:lnTo>
                    <a:pt x="872" y="1042"/>
                  </a:lnTo>
                  <a:lnTo>
                    <a:pt x="874" y="1042"/>
                  </a:lnTo>
                  <a:lnTo>
                    <a:pt x="872" y="1042"/>
                  </a:lnTo>
                  <a:lnTo>
                    <a:pt x="872" y="1042"/>
                  </a:lnTo>
                  <a:lnTo>
                    <a:pt x="872" y="1040"/>
                  </a:lnTo>
                  <a:lnTo>
                    <a:pt x="872" y="1040"/>
                  </a:lnTo>
                  <a:lnTo>
                    <a:pt x="870" y="1038"/>
                  </a:lnTo>
                  <a:lnTo>
                    <a:pt x="868" y="1037"/>
                  </a:lnTo>
                  <a:lnTo>
                    <a:pt x="866" y="1037"/>
                  </a:lnTo>
                  <a:lnTo>
                    <a:pt x="866" y="1037"/>
                  </a:lnTo>
                  <a:lnTo>
                    <a:pt x="865" y="1037"/>
                  </a:lnTo>
                  <a:lnTo>
                    <a:pt x="865" y="1038"/>
                  </a:lnTo>
                  <a:close/>
                  <a:moveTo>
                    <a:pt x="865" y="1038"/>
                  </a:moveTo>
                  <a:lnTo>
                    <a:pt x="863" y="1037"/>
                  </a:lnTo>
                  <a:lnTo>
                    <a:pt x="863" y="1035"/>
                  </a:lnTo>
                  <a:lnTo>
                    <a:pt x="861" y="1035"/>
                  </a:lnTo>
                  <a:lnTo>
                    <a:pt x="859" y="1037"/>
                  </a:lnTo>
                  <a:lnTo>
                    <a:pt x="856" y="1040"/>
                  </a:lnTo>
                  <a:lnTo>
                    <a:pt x="854" y="1040"/>
                  </a:lnTo>
                  <a:lnTo>
                    <a:pt x="854" y="1042"/>
                  </a:lnTo>
                  <a:lnTo>
                    <a:pt x="856" y="1046"/>
                  </a:lnTo>
                  <a:lnTo>
                    <a:pt x="857" y="1046"/>
                  </a:lnTo>
                  <a:lnTo>
                    <a:pt x="866" y="1044"/>
                  </a:lnTo>
                  <a:lnTo>
                    <a:pt x="866" y="1044"/>
                  </a:lnTo>
                  <a:lnTo>
                    <a:pt x="866" y="1042"/>
                  </a:lnTo>
                  <a:lnTo>
                    <a:pt x="865" y="1042"/>
                  </a:lnTo>
                  <a:lnTo>
                    <a:pt x="865" y="1040"/>
                  </a:lnTo>
                  <a:lnTo>
                    <a:pt x="865" y="1038"/>
                  </a:lnTo>
                  <a:close/>
                  <a:moveTo>
                    <a:pt x="874" y="1042"/>
                  </a:moveTo>
                  <a:lnTo>
                    <a:pt x="875" y="1044"/>
                  </a:lnTo>
                  <a:lnTo>
                    <a:pt x="877" y="1044"/>
                  </a:lnTo>
                  <a:lnTo>
                    <a:pt x="885" y="1042"/>
                  </a:lnTo>
                  <a:lnTo>
                    <a:pt x="886" y="1038"/>
                  </a:lnTo>
                  <a:lnTo>
                    <a:pt x="885" y="1037"/>
                  </a:lnTo>
                  <a:lnTo>
                    <a:pt x="881" y="1035"/>
                  </a:lnTo>
                  <a:lnTo>
                    <a:pt x="879" y="1031"/>
                  </a:lnTo>
                  <a:lnTo>
                    <a:pt x="879" y="1029"/>
                  </a:lnTo>
                  <a:lnTo>
                    <a:pt x="879" y="1029"/>
                  </a:lnTo>
                  <a:lnTo>
                    <a:pt x="877" y="1029"/>
                  </a:lnTo>
                  <a:lnTo>
                    <a:pt x="877" y="1031"/>
                  </a:lnTo>
                  <a:lnTo>
                    <a:pt x="877" y="1033"/>
                  </a:lnTo>
                  <a:lnTo>
                    <a:pt x="877" y="1035"/>
                  </a:lnTo>
                  <a:lnTo>
                    <a:pt x="877" y="1037"/>
                  </a:lnTo>
                  <a:lnTo>
                    <a:pt x="875" y="1035"/>
                  </a:lnTo>
                  <a:lnTo>
                    <a:pt x="875" y="1033"/>
                  </a:lnTo>
                  <a:lnTo>
                    <a:pt x="874" y="1031"/>
                  </a:lnTo>
                  <a:lnTo>
                    <a:pt x="874" y="1031"/>
                  </a:lnTo>
                  <a:lnTo>
                    <a:pt x="874" y="1033"/>
                  </a:lnTo>
                  <a:lnTo>
                    <a:pt x="874" y="1033"/>
                  </a:lnTo>
                  <a:lnTo>
                    <a:pt x="872" y="1033"/>
                  </a:lnTo>
                  <a:lnTo>
                    <a:pt x="872" y="1031"/>
                  </a:lnTo>
                  <a:lnTo>
                    <a:pt x="872" y="1031"/>
                  </a:lnTo>
                  <a:lnTo>
                    <a:pt x="872" y="1031"/>
                  </a:lnTo>
                  <a:lnTo>
                    <a:pt x="870" y="1031"/>
                  </a:lnTo>
                  <a:lnTo>
                    <a:pt x="870" y="1031"/>
                  </a:lnTo>
                  <a:lnTo>
                    <a:pt x="870" y="1035"/>
                  </a:lnTo>
                  <a:lnTo>
                    <a:pt x="870" y="1035"/>
                  </a:lnTo>
                  <a:lnTo>
                    <a:pt x="872" y="1037"/>
                  </a:lnTo>
                  <a:lnTo>
                    <a:pt x="874" y="1042"/>
                  </a:lnTo>
                  <a:close/>
                  <a:moveTo>
                    <a:pt x="847" y="1017"/>
                  </a:moveTo>
                  <a:lnTo>
                    <a:pt x="847" y="1018"/>
                  </a:lnTo>
                  <a:lnTo>
                    <a:pt x="847" y="1020"/>
                  </a:lnTo>
                  <a:lnTo>
                    <a:pt x="856" y="1022"/>
                  </a:lnTo>
                  <a:lnTo>
                    <a:pt x="857" y="1024"/>
                  </a:lnTo>
                  <a:lnTo>
                    <a:pt x="854" y="1022"/>
                  </a:lnTo>
                  <a:lnTo>
                    <a:pt x="852" y="1024"/>
                  </a:lnTo>
                  <a:lnTo>
                    <a:pt x="854" y="1024"/>
                  </a:lnTo>
                  <a:lnTo>
                    <a:pt x="856" y="1026"/>
                  </a:lnTo>
                  <a:lnTo>
                    <a:pt x="856" y="1026"/>
                  </a:lnTo>
                  <a:lnTo>
                    <a:pt x="856" y="1026"/>
                  </a:lnTo>
                  <a:lnTo>
                    <a:pt x="857" y="1026"/>
                  </a:lnTo>
                  <a:lnTo>
                    <a:pt x="859" y="1026"/>
                  </a:lnTo>
                  <a:lnTo>
                    <a:pt x="861" y="1026"/>
                  </a:lnTo>
                  <a:lnTo>
                    <a:pt x="861" y="1024"/>
                  </a:lnTo>
                  <a:lnTo>
                    <a:pt x="861" y="1024"/>
                  </a:lnTo>
                  <a:lnTo>
                    <a:pt x="861" y="1024"/>
                  </a:lnTo>
                  <a:lnTo>
                    <a:pt x="863" y="1022"/>
                  </a:lnTo>
                  <a:lnTo>
                    <a:pt x="863" y="1022"/>
                  </a:lnTo>
                  <a:lnTo>
                    <a:pt x="865" y="1022"/>
                  </a:lnTo>
                  <a:lnTo>
                    <a:pt x="866" y="1018"/>
                  </a:lnTo>
                  <a:lnTo>
                    <a:pt x="865" y="1017"/>
                  </a:lnTo>
                  <a:lnTo>
                    <a:pt x="863" y="1015"/>
                  </a:lnTo>
                  <a:lnTo>
                    <a:pt x="861" y="1009"/>
                  </a:lnTo>
                  <a:lnTo>
                    <a:pt x="861" y="1009"/>
                  </a:lnTo>
                  <a:lnTo>
                    <a:pt x="857" y="1009"/>
                  </a:lnTo>
                  <a:lnTo>
                    <a:pt x="856" y="1009"/>
                  </a:lnTo>
                  <a:lnTo>
                    <a:pt x="854" y="1013"/>
                  </a:lnTo>
                  <a:lnTo>
                    <a:pt x="852" y="1013"/>
                  </a:lnTo>
                  <a:lnTo>
                    <a:pt x="848" y="1013"/>
                  </a:lnTo>
                  <a:lnTo>
                    <a:pt x="847" y="1015"/>
                  </a:lnTo>
                  <a:lnTo>
                    <a:pt x="845" y="1015"/>
                  </a:lnTo>
                  <a:lnTo>
                    <a:pt x="847" y="1017"/>
                  </a:lnTo>
                  <a:lnTo>
                    <a:pt x="847" y="1017"/>
                  </a:lnTo>
                  <a:close/>
                  <a:moveTo>
                    <a:pt x="888" y="993"/>
                  </a:moveTo>
                  <a:lnTo>
                    <a:pt x="886" y="993"/>
                  </a:lnTo>
                  <a:lnTo>
                    <a:pt x="885" y="993"/>
                  </a:lnTo>
                  <a:lnTo>
                    <a:pt x="885" y="995"/>
                  </a:lnTo>
                  <a:lnTo>
                    <a:pt x="886" y="997"/>
                  </a:lnTo>
                  <a:lnTo>
                    <a:pt x="892" y="997"/>
                  </a:lnTo>
                  <a:lnTo>
                    <a:pt x="894" y="999"/>
                  </a:lnTo>
                  <a:lnTo>
                    <a:pt x="892" y="999"/>
                  </a:lnTo>
                  <a:lnTo>
                    <a:pt x="892" y="999"/>
                  </a:lnTo>
                  <a:lnTo>
                    <a:pt x="888" y="999"/>
                  </a:lnTo>
                  <a:lnTo>
                    <a:pt x="879" y="999"/>
                  </a:lnTo>
                  <a:lnTo>
                    <a:pt x="877" y="999"/>
                  </a:lnTo>
                  <a:lnTo>
                    <a:pt x="872" y="1004"/>
                  </a:lnTo>
                  <a:lnTo>
                    <a:pt x="872" y="1006"/>
                  </a:lnTo>
                  <a:lnTo>
                    <a:pt x="872" y="1008"/>
                  </a:lnTo>
                  <a:lnTo>
                    <a:pt x="870" y="1009"/>
                  </a:lnTo>
                  <a:lnTo>
                    <a:pt x="872" y="1009"/>
                  </a:lnTo>
                  <a:lnTo>
                    <a:pt x="870" y="1011"/>
                  </a:lnTo>
                  <a:lnTo>
                    <a:pt x="872" y="1011"/>
                  </a:lnTo>
                  <a:lnTo>
                    <a:pt x="872" y="1011"/>
                  </a:lnTo>
                  <a:lnTo>
                    <a:pt x="872" y="1011"/>
                  </a:lnTo>
                  <a:lnTo>
                    <a:pt x="872" y="1011"/>
                  </a:lnTo>
                  <a:lnTo>
                    <a:pt x="874" y="1011"/>
                  </a:lnTo>
                  <a:lnTo>
                    <a:pt x="874" y="1011"/>
                  </a:lnTo>
                  <a:lnTo>
                    <a:pt x="874" y="1009"/>
                  </a:lnTo>
                  <a:lnTo>
                    <a:pt x="874" y="1011"/>
                  </a:lnTo>
                  <a:lnTo>
                    <a:pt x="874" y="1011"/>
                  </a:lnTo>
                  <a:lnTo>
                    <a:pt x="874" y="1011"/>
                  </a:lnTo>
                  <a:lnTo>
                    <a:pt x="874" y="1011"/>
                  </a:lnTo>
                  <a:lnTo>
                    <a:pt x="875" y="1013"/>
                  </a:lnTo>
                  <a:lnTo>
                    <a:pt x="877" y="1013"/>
                  </a:lnTo>
                  <a:lnTo>
                    <a:pt x="881" y="1013"/>
                  </a:lnTo>
                  <a:lnTo>
                    <a:pt x="883" y="1013"/>
                  </a:lnTo>
                  <a:lnTo>
                    <a:pt x="886" y="1009"/>
                  </a:lnTo>
                  <a:lnTo>
                    <a:pt x="890" y="1009"/>
                  </a:lnTo>
                  <a:lnTo>
                    <a:pt x="894" y="1008"/>
                  </a:lnTo>
                  <a:lnTo>
                    <a:pt x="899" y="1008"/>
                  </a:lnTo>
                  <a:lnTo>
                    <a:pt x="912" y="1002"/>
                  </a:lnTo>
                  <a:lnTo>
                    <a:pt x="913" y="1000"/>
                  </a:lnTo>
                  <a:lnTo>
                    <a:pt x="915" y="999"/>
                  </a:lnTo>
                  <a:lnTo>
                    <a:pt x="915" y="999"/>
                  </a:lnTo>
                  <a:lnTo>
                    <a:pt x="913" y="999"/>
                  </a:lnTo>
                  <a:lnTo>
                    <a:pt x="913" y="999"/>
                  </a:lnTo>
                  <a:lnTo>
                    <a:pt x="913" y="997"/>
                  </a:lnTo>
                  <a:lnTo>
                    <a:pt x="913" y="997"/>
                  </a:lnTo>
                  <a:lnTo>
                    <a:pt x="913" y="997"/>
                  </a:lnTo>
                  <a:lnTo>
                    <a:pt x="912" y="993"/>
                  </a:lnTo>
                  <a:lnTo>
                    <a:pt x="910" y="993"/>
                  </a:lnTo>
                  <a:lnTo>
                    <a:pt x="908" y="995"/>
                  </a:lnTo>
                  <a:lnTo>
                    <a:pt x="906" y="995"/>
                  </a:lnTo>
                  <a:lnTo>
                    <a:pt x="906" y="991"/>
                  </a:lnTo>
                  <a:lnTo>
                    <a:pt x="904" y="991"/>
                  </a:lnTo>
                  <a:lnTo>
                    <a:pt x="904" y="991"/>
                  </a:lnTo>
                  <a:lnTo>
                    <a:pt x="904" y="991"/>
                  </a:lnTo>
                  <a:lnTo>
                    <a:pt x="904" y="990"/>
                  </a:lnTo>
                  <a:lnTo>
                    <a:pt x="906" y="990"/>
                  </a:lnTo>
                  <a:lnTo>
                    <a:pt x="906" y="990"/>
                  </a:lnTo>
                  <a:lnTo>
                    <a:pt x="904" y="988"/>
                  </a:lnTo>
                  <a:lnTo>
                    <a:pt x="904" y="988"/>
                  </a:lnTo>
                  <a:lnTo>
                    <a:pt x="903" y="990"/>
                  </a:lnTo>
                  <a:lnTo>
                    <a:pt x="901" y="990"/>
                  </a:lnTo>
                  <a:lnTo>
                    <a:pt x="901" y="990"/>
                  </a:lnTo>
                  <a:lnTo>
                    <a:pt x="899" y="990"/>
                  </a:lnTo>
                  <a:lnTo>
                    <a:pt x="899" y="991"/>
                  </a:lnTo>
                  <a:lnTo>
                    <a:pt x="899" y="991"/>
                  </a:lnTo>
                  <a:lnTo>
                    <a:pt x="899" y="993"/>
                  </a:lnTo>
                  <a:lnTo>
                    <a:pt x="899" y="993"/>
                  </a:lnTo>
                  <a:lnTo>
                    <a:pt x="899" y="990"/>
                  </a:lnTo>
                  <a:lnTo>
                    <a:pt x="895" y="990"/>
                  </a:lnTo>
                  <a:lnTo>
                    <a:pt x="888" y="993"/>
                  </a:lnTo>
                  <a:close/>
                  <a:moveTo>
                    <a:pt x="910" y="993"/>
                  </a:moveTo>
                  <a:lnTo>
                    <a:pt x="912" y="991"/>
                  </a:lnTo>
                  <a:lnTo>
                    <a:pt x="913" y="991"/>
                  </a:lnTo>
                  <a:lnTo>
                    <a:pt x="915" y="991"/>
                  </a:lnTo>
                  <a:lnTo>
                    <a:pt x="915" y="990"/>
                  </a:lnTo>
                  <a:lnTo>
                    <a:pt x="915" y="990"/>
                  </a:lnTo>
                  <a:lnTo>
                    <a:pt x="915" y="990"/>
                  </a:lnTo>
                  <a:lnTo>
                    <a:pt x="915" y="990"/>
                  </a:lnTo>
                  <a:lnTo>
                    <a:pt x="915" y="990"/>
                  </a:lnTo>
                  <a:lnTo>
                    <a:pt x="913" y="988"/>
                  </a:lnTo>
                  <a:lnTo>
                    <a:pt x="913" y="990"/>
                  </a:lnTo>
                  <a:lnTo>
                    <a:pt x="913" y="988"/>
                  </a:lnTo>
                  <a:lnTo>
                    <a:pt x="913" y="988"/>
                  </a:lnTo>
                  <a:lnTo>
                    <a:pt x="912" y="988"/>
                  </a:lnTo>
                  <a:lnTo>
                    <a:pt x="912" y="988"/>
                  </a:lnTo>
                  <a:lnTo>
                    <a:pt x="910" y="988"/>
                  </a:lnTo>
                  <a:lnTo>
                    <a:pt x="910" y="988"/>
                  </a:lnTo>
                  <a:lnTo>
                    <a:pt x="910" y="988"/>
                  </a:lnTo>
                  <a:lnTo>
                    <a:pt x="908" y="990"/>
                  </a:lnTo>
                  <a:lnTo>
                    <a:pt x="908" y="990"/>
                  </a:lnTo>
                  <a:lnTo>
                    <a:pt x="908" y="990"/>
                  </a:lnTo>
                  <a:lnTo>
                    <a:pt x="908" y="991"/>
                  </a:lnTo>
                  <a:lnTo>
                    <a:pt x="908" y="991"/>
                  </a:lnTo>
                  <a:lnTo>
                    <a:pt x="908" y="991"/>
                  </a:lnTo>
                  <a:lnTo>
                    <a:pt x="908" y="993"/>
                  </a:lnTo>
                  <a:lnTo>
                    <a:pt x="910" y="993"/>
                  </a:lnTo>
                  <a:close/>
                  <a:moveTo>
                    <a:pt x="872" y="986"/>
                  </a:moveTo>
                  <a:lnTo>
                    <a:pt x="874" y="986"/>
                  </a:lnTo>
                  <a:lnTo>
                    <a:pt x="875" y="986"/>
                  </a:lnTo>
                  <a:lnTo>
                    <a:pt x="877" y="986"/>
                  </a:lnTo>
                  <a:lnTo>
                    <a:pt x="879" y="984"/>
                  </a:lnTo>
                  <a:lnTo>
                    <a:pt x="879" y="986"/>
                  </a:lnTo>
                  <a:lnTo>
                    <a:pt x="881" y="984"/>
                  </a:lnTo>
                  <a:lnTo>
                    <a:pt x="883" y="984"/>
                  </a:lnTo>
                  <a:lnTo>
                    <a:pt x="879" y="986"/>
                  </a:lnTo>
                  <a:lnTo>
                    <a:pt x="881" y="988"/>
                  </a:lnTo>
                  <a:lnTo>
                    <a:pt x="885" y="986"/>
                  </a:lnTo>
                  <a:lnTo>
                    <a:pt x="894" y="984"/>
                  </a:lnTo>
                  <a:lnTo>
                    <a:pt x="897" y="984"/>
                  </a:lnTo>
                  <a:lnTo>
                    <a:pt x="899" y="981"/>
                  </a:lnTo>
                  <a:lnTo>
                    <a:pt x="899" y="979"/>
                  </a:lnTo>
                  <a:lnTo>
                    <a:pt x="897" y="979"/>
                  </a:lnTo>
                  <a:lnTo>
                    <a:pt x="897" y="977"/>
                  </a:lnTo>
                  <a:lnTo>
                    <a:pt x="897" y="977"/>
                  </a:lnTo>
                  <a:lnTo>
                    <a:pt x="897" y="973"/>
                  </a:lnTo>
                  <a:lnTo>
                    <a:pt x="897" y="973"/>
                  </a:lnTo>
                  <a:lnTo>
                    <a:pt x="897" y="973"/>
                  </a:lnTo>
                  <a:lnTo>
                    <a:pt x="897" y="971"/>
                  </a:lnTo>
                  <a:lnTo>
                    <a:pt x="897" y="971"/>
                  </a:lnTo>
                  <a:lnTo>
                    <a:pt x="897" y="971"/>
                  </a:lnTo>
                  <a:lnTo>
                    <a:pt x="897" y="971"/>
                  </a:lnTo>
                  <a:lnTo>
                    <a:pt x="897" y="970"/>
                  </a:lnTo>
                  <a:lnTo>
                    <a:pt x="895" y="970"/>
                  </a:lnTo>
                  <a:lnTo>
                    <a:pt x="895" y="971"/>
                  </a:lnTo>
                  <a:lnTo>
                    <a:pt x="894" y="971"/>
                  </a:lnTo>
                  <a:lnTo>
                    <a:pt x="894" y="971"/>
                  </a:lnTo>
                  <a:lnTo>
                    <a:pt x="892" y="973"/>
                  </a:lnTo>
                  <a:lnTo>
                    <a:pt x="890" y="975"/>
                  </a:lnTo>
                  <a:lnTo>
                    <a:pt x="892" y="975"/>
                  </a:lnTo>
                  <a:lnTo>
                    <a:pt x="892" y="975"/>
                  </a:lnTo>
                  <a:lnTo>
                    <a:pt x="894" y="973"/>
                  </a:lnTo>
                  <a:lnTo>
                    <a:pt x="894" y="975"/>
                  </a:lnTo>
                  <a:lnTo>
                    <a:pt x="883" y="981"/>
                  </a:lnTo>
                  <a:lnTo>
                    <a:pt x="874" y="982"/>
                  </a:lnTo>
                  <a:lnTo>
                    <a:pt x="870" y="984"/>
                  </a:lnTo>
                  <a:lnTo>
                    <a:pt x="872" y="986"/>
                  </a:lnTo>
                  <a:lnTo>
                    <a:pt x="872" y="986"/>
                  </a:lnTo>
                  <a:close/>
                  <a:moveTo>
                    <a:pt x="950" y="946"/>
                  </a:moveTo>
                  <a:lnTo>
                    <a:pt x="950" y="946"/>
                  </a:lnTo>
                  <a:lnTo>
                    <a:pt x="951" y="946"/>
                  </a:lnTo>
                  <a:lnTo>
                    <a:pt x="951" y="946"/>
                  </a:lnTo>
                  <a:lnTo>
                    <a:pt x="951" y="948"/>
                  </a:lnTo>
                  <a:lnTo>
                    <a:pt x="950" y="948"/>
                  </a:lnTo>
                  <a:lnTo>
                    <a:pt x="950" y="948"/>
                  </a:lnTo>
                  <a:lnTo>
                    <a:pt x="950" y="948"/>
                  </a:lnTo>
                  <a:lnTo>
                    <a:pt x="951" y="948"/>
                  </a:lnTo>
                  <a:lnTo>
                    <a:pt x="951" y="950"/>
                  </a:lnTo>
                  <a:lnTo>
                    <a:pt x="953" y="950"/>
                  </a:lnTo>
                  <a:lnTo>
                    <a:pt x="953" y="948"/>
                  </a:lnTo>
                  <a:lnTo>
                    <a:pt x="955" y="948"/>
                  </a:lnTo>
                  <a:lnTo>
                    <a:pt x="953" y="946"/>
                  </a:lnTo>
                  <a:lnTo>
                    <a:pt x="953" y="946"/>
                  </a:lnTo>
                  <a:lnTo>
                    <a:pt x="953" y="946"/>
                  </a:lnTo>
                  <a:lnTo>
                    <a:pt x="953" y="946"/>
                  </a:lnTo>
                  <a:lnTo>
                    <a:pt x="953" y="944"/>
                  </a:lnTo>
                  <a:lnTo>
                    <a:pt x="951" y="944"/>
                  </a:lnTo>
                  <a:lnTo>
                    <a:pt x="951" y="944"/>
                  </a:lnTo>
                  <a:lnTo>
                    <a:pt x="951" y="944"/>
                  </a:lnTo>
                  <a:lnTo>
                    <a:pt x="951" y="944"/>
                  </a:lnTo>
                  <a:lnTo>
                    <a:pt x="950" y="944"/>
                  </a:lnTo>
                  <a:lnTo>
                    <a:pt x="950" y="946"/>
                  </a:lnTo>
                  <a:lnTo>
                    <a:pt x="950" y="946"/>
                  </a:lnTo>
                  <a:lnTo>
                    <a:pt x="950" y="946"/>
                  </a:lnTo>
                  <a:close/>
                  <a:moveTo>
                    <a:pt x="1024" y="881"/>
                  </a:moveTo>
                  <a:lnTo>
                    <a:pt x="1024" y="883"/>
                  </a:lnTo>
                  <a:lnTo>
                    <a:pt x="1025" y="885"/>
                  </a:lnTo>
                  <a:lnTo>
                    <a:pt x="1025" y="885"/>
                  </a:lnTo>
                  <a:lnTo>
                    <a:pt x="1027" y="887"/>
                  </a:lnTo>
                  <a:lnTo>
                    <a:pt x="1029" y="887"/>
                  </a:lnTo>
                  <a:lnTo>
                    <a:pt x="1029" y="887"/>
                  </a:lnTo>
                  <a:lnTo>
                    <a:pt x="1029" y="887"/>
                  </a:lnTo>
                  <a:lnTo>
                    <a:pt x="1029" y="887"/>
                  </a:lnTo>
                  <a:lnTo>
                    <a:pt x="1031" y="885"/>
                  </a:lnTo>
                  <a:lnTo>
                    <a:pt x="1031" y="885"/>
                  </a:lnTo>
                  <a:lnTo>
                    <a:pt x="1031" y="885"/>
                  </a:lnTo>
                  <a:lnTo>
                    <a:pt x="1031" y="883"/>
                  </a:lnTo>
                  <a:lnTo>
                    <a:pt x="1031" y="881"/>
                  </a:lnTo>
                  <a:lnTo>
                    <a:pt x="1029" y="881"/>
                  </a:lnTo>
                  <a:lnTo>
                    <a:pt x="1029" y="881"/>
                  </a:lnTo>
                  <a:lnTo>
                    <a:pt x="1027" y="878"/>
                  </a:lnTo>
                  <a:lnTo>
                    <a:pt x="1027" y="878"/>
                  </a:lnTo>
                  <a:lnTo>
                    <a:pt x="1027" y="878"/>
                  </a:lnTo>
                  <a:lnTo>
                    <a:pt x="1027" y="879"/>
                  </a:lnTo>
                  <a:lnTo>
                    <a:pt x="1025" y="876"/>
                  </a:lnTo>
                  <a:lnTo>
                    <a:pt x="1025" y="878"/>
                  </a:lnTo>
                  <a:lnTo>
                    <a:pt x="1025" y="879"/>
                  </a:lnTo>
                  <a:lnTo>
                    <a:pt x="1025" y="881"/>
                  </a:lnTo>
                  <a:lnTo>
                    <a:pt x="1025" y="881"/>
                  </a:lnTo>
                  <a:lnTo>
                    <a:pt x="1024" y="881"/>
                  </a:lnTo>
                  <a:close/>
                  <a:moveTo>
                    <a:pt x="1015" y="883"/>
                  </a:moveTo>
                  <a:lnTo>
                    <a:pt x="1013" y="885"/>
                  </a:lnTo>
                  <a:lnTo>
                    <a:pt x="1016" y="890"/>
                  </a:lnTo>
                  <a:lnTo>
                    <a:pt x="1020" y="890"/>
                  </a:lnTo>
                  <a:lnTo>
                    <a:pt x="1022" y="890"/>
                  </a:lnTo>
                  <a:lnTo>
                    <a:pt x="1022" y="892"/>
                  </a:lnTo>
                  <a:lnTo>
                    <a:pt x="1024" y="894"/>
                  </a:lnTo>
                  <a:lnTo>
                    <a:pt x="1027" y="894"/>
                  </a:lnTo>
                  <a:lnTo>
                    <a:pt x="1027" y="896"/>
                  </a:lnTo>
                  <a:lnTo>
                    <a:pt x="1029" y="892"/>
                  </a:lnTo>
                  <a:lnTo>
                    <a:pt x="1029" y="890"/>
                  </a:lnTo>
                  <a:lnTo>
                    <a:pt x="1029" y="890"/>
                  </a:lnTo>
                  <a:lnTo>
                    <a:pt x="1029" y="887"/>
                  </a:lnTo>
                  <a:lnTo>
                    <a:pt x="1022" y="887"/>
                  </a:lnTo>
                  <a:lnTo>
                    <a:pt x="1022" y="885"/>
                  </a:lnTo>
                  <a:lnTo>
                    <a:pt x="1020" y="881"/>
                  </a:lnTo>
                  <a:lnTo>
                    <a:pt x="1018" y="879"/>
                  </a:lnTo>
                  <a:lnTo>
                    <a:pt x="1015" y="876"/>
                  </a:lnTo>
                  <a:lnTo>
                    <a:pt x="1013" y="874"/>
                  </a:lnTo>
                  <a:lnTo>
                    <a:pt x="1011" y="874"/>
                  </a:lnTo>
                  <a:lnTo>
                    <a:pt x="1011" y="874"/>
                  </a:lnTo>
                  <a:lnTo>
                    <a:pt x="1009" y="874"/>
                  </a:lnTo>
                  <a:lnTo>
                    <a:pt x="1009" y="876"/>
                  </a:lnTo>
                  <a:lnTo>
                    <a:pt x="1009" y="878"/>
                  </a:lnTo>
                  <a:lnTo>
                    <a:pt x="1009" y="879"/>
                  </a:lnTo>
                  <a:lnTo>
                    <a:pt x="1011" y="881"/>
                  </a:lnTo>
                  <a:lnTo>
                    <a:pt x="1016" y="881"/>
                  </a:lnTo>
                  <a:lnTo>
                    <a:pt x="1018" y="883"/>
                  </a:lnTo>
                  <a:lnTo>
                    <a:pt x="1016" y="883"/>
                  </a:lnTo>
                  <a:lnTo>
                    <a:pt x="1015" y="883"/>
                  </a:lnTo>
                  <a:close/>
                  <a:moveTo>
                    <a:pt x="1022" y="869"/>
                  </a:moveTo>
                  <a:lnTo>
                    <a:pt x="1016" y="872"/>
                  </a:lnTo>
                  <a:lnTo>
                    <a:pt x="1016" y="872"/>
                  </a:lnTo>
                  <a:lnTo>
                    <a:pt x="1016" y="872"/>
                  </a:lnTo>
                  <a:lnTo>
                    <a:pt x="1015" y="872"/>
                  </a:lnTo>
                  <a:lnTo>
                    <a:pt x="1016" y="874"/>
                  </a:lnTo>
                  <a:lnTo>
                    <a:pt x="1016" y="874"/>
                  </a:lnTo>
                  <a:lnTo>
                    <a:pt x="1016" y="874"/>
                  </a:lnTo>
                  <a:lnTo>
                    <a:pt x="1016" y="876"/>
                  </a:lnTo>
                  <a:lnTo>
                    <a:pt x="1018" y="876"/>
                  </a:lnTo>
                  <a:lnTo>
                    <a:pt x="1018" y="876"/>
                  </a:lnTo>
                  <a:lnTo>
                    <a:pt x="1018" y="876"/>
                  </a:lnTo>
                  <a:lnTo>
                    <a:pt x="1018" y="876"/>
                  </a:lnTo>
                  <a:lnTo>
                    <a:pt x="1020" y="876"/>
                  </a:lnTo>
                  <a:lnTo>
                    <a:pt x="1020" y="876"/>
                  </a:lnTo>
                  <a:lnTo>
                    <a:pt x="1020" y="878"/>
                  </a:lnTo>
                  <a:lnTo>
                    <a:pt x="1022" y="879"/>
                  </a:lnTo>
                  <a:lnTo>
                    <a:pt x="1022" y="879"/>
                  </a:lnTo>
                  <a:lnTo>
                    <a:pt x="1022" y="879"/>
                  </a:lnTo>
                  <a:lnTo>
                    <a:pt x="1024" y="879"/>
                  </a:lnTo>
                  <a:lnTo>
                    <a:pt x="1024" y="879"/>
                  </a:lnTo>
                  <a:lnTo>
                    <a:pt x="1024" y="878"/>
                  </a:lnTo>
                  <a:lnTo>
                    <a:pt x="1024" y="878"/>
                  </a:lnTo>
                  <a:lnTo>
                    <a:pt x="1024" y="878"/>
                  </a:lnTo>
                  <a:lnTo>
                    <a:pt x="1024" y="878"/>
                  </a:lnTo>
                  <a:lnTo>
                    <a:pt x="1024" y="876"/>
                  </a:lnTo>
                  <a:lnTo>
                    <a:pt x="1024" y="876"/>
                  </a:lnTo>
                  <a:lnTo>
                    <a:pt x="1025" y="874"/>
                  </a:lnTo>
                  <a:lnTo>
                    <a:pt x="1025" y="872"/>
                  </a:lnTo>
                  <a:lnTo>
                    <a:pt x="1024" y="870"/>
                  </a:lnTo>
                  <a:lnTo>
                    <a:pt x="1024" y="870"/>
                  </a:lnTo>
                  <a:lnTo>
                    <a:pt x="1024" y="870"/>
                  </a:lnTo>
                  <a:lnTo>
                    <a:pt x="1022" y="869"/>
                  </a:lnTo>
                  <a:close/>
                  <a:moveTo>
                    <a:pt x="1011" y="840"/>
                  </a:moveTo>
                  <a:lnTo>
                    <a:pt x="998" y="850"/>
                  </a:lnTo>
                  <a:lnTo>
                    <a:pt x="998" y="850"/>
                  </a:lnTo>
                  <a:lnTo>
                    <a:pt x="1000" y="850"/>
                  </a:lnTo>
                  <a:lnTo>
                    <a:pt x="1000" y="850"/>
                  </a:lnTo>
                  <a:lnTo>
                    <a:pt x="1002" y="850"/>
                  </a:lnTo>
                  <a:lnTo>
                    <a:pt x="1004" y="849"/>
                  </a:lnTo>
                  <a:lnTo>
                    <a:pt x="1007" y="845"/>
                  </a:lnTo>
                  <a:lnTo>
                    <a:pt x="1011" y="845"/>
                  </a:lnTo>
                  <a:lnTo>
                    <a:pt x="1011" y="845"/>
                  </a:lnTo>
                  <a:lnTo>
                    <a:pt x="1011" y="847"/>
                  </a:lnTo>
                  <a:lnTo>
                    <a:pt x="1011" y="847"/>
                  </a:lnTo>
                  <a:lnTo>
                    <a:pt x="1011" y="849"/>
                  </a:lnTo>
                  <a:lnTo>
                    <a:pt x="1009" y="850"/>
                  </a:lnTo>
                  <a:lnTo>
                    <a:pt x="1009" y="850"/>
                  </a:lnTo>
                  <a:lnTo>
                    <a:pt x="1009" y="850"/>
                  </a:lnTo>
                  <a:lnTo>
                    <a:pt x="1011" y="850"/>
                  </a:lnTo>
                  <a:lnTo>
                    <a:pt x="1011" y="850"/>
                  </a:lnTo>
                  <a:lnTo>
                    <a:pt x="1011" y="850"/>
                  </a:lnTo>
                  <a:lnTo>
                    <a:pt x="1011" y="850"/>
                  </a:lnTo>
                  <a:lnTo>
                    <a:pt x="1011" y="852"/>
                  </a:lnTo>
                  <a:lnTo>
                    <a:pt x="1013" y="852"/>
                  </a:lnTo>
                  <a:lnTo>
                    <a:pt x="1016" y="850"/>
                  </a:lnTo>
                  <a:lnTo>
                    <a:pt x="1018" y="849"/>
                  </a:lnTo>
                  <a:lnTo>
                    <a:pt x="1020" y="845"/>
                  </a:lnTo>
                  <a:lnTo>
                    <a:pt x="1020" y="845"/>
                  </a:lnTo>
                  <a:lnTo>
                    <a:pt x="1020" y="845"/>
                  </a:lnTo>
                  <a:lnTo>
                    <a:pt x="1020" y="845"/>
                  </a:lnTo>
                  <a:lnTo>
                    <a:pt x="1020" y="845"/>
                  </a:lnTo>
                  <a:lnTo>
                    <a:pt x="1018" y="843"/>
                  </a:lnTo>
                  <a:lnTo>
                    <a:pt x="1016" y="843"/>
                  </a:lnTo>
                  <a:lnTo>
                    <a:pt x="1016" y="841"/>
                  </a:lnTo>
                  <a:lnTo>
                    <a:pt x="1016" y="841"/>
                  </a:lnTo>
                  <a:lnTo>
                    <a:pt x="1015" y="840"/>
                  </a:lnTo>
                  <a:lnTo>
                    <a:pt x="1015" y="840"/>
                  </a:lnTo>
                  <a:lnTo>
                    <a:pt x="1013" y="840"/>
                  </a:lnTo>
                  <a:lnTo>
                    <a:pt x="1013" y="838"/>
                  </a:lnTo>
                  <a:lnTo>
                    <a:pt x="1011" y="840"/>
                  </a:lnTo>
                  <a:close/>
                  <a:moveTo>
                    <a:pt x="995" y="849"/>
                  </a:moveTo>
                  <a:lnTo>
                    <a:pt x="995" y="850"/>
                  </a:lnTo>
                  <a:lnTo>
                    <a:pt x="998" y="849"/>
                  </a:lnTo>
                  <a:lnTo>
                    <a:pt x="998" y="847"/>
                  </a:lnTo>
                  <a:lnTo>
                    <a:pt x="1002" y="843"/>
                  </a:lnTo>
                  <a:lnTo>
                    <a:pt x="1006" y="843"/>
                  </a:lnTo>
                  <a:lnTo>
                    <a:pt x="1013" y="836"/>
                  </a:lnTo>
                  <a:lnTo>
                    <a:pt x="1013" y="836"/>
                  </a:lnTo>
                  <a:lnTo>
                    <a:pt x="1013" y="836"/>
                  </a:lnTo>
                  <a:lnTo>
                    <a:pt x="1013" y="836"/>
                  </a:lnTo>
                  <a:lnTo>
                    <a:pt x="1011" y="834"/>
                  </a:lnTo>
                  <a:lnTo>
                    <a:pt x="1009" y="834"/>
                  </a:lnTo>
                  <a:lnTo>
                    <a:pt x="1009" y="834"/>
                  </a:lnTo>
                  <a:lnTo>
                    <a:pt x="1009" y="836"/>
                  </a:lnTo>
                  <a:lnTo>
                    <a:pt x="1006" y="838"/>
                  </a:lnTo>
                  <a:lnTo>
                    <a:pt x="1004" y="840"/>
                  </a:lnTo>
                  <a:lnTo>
                    <a:pt x="1000" y="841"/>
                  </a:lnTo>
                  <a:lnTo>
                    <a:pt x="1000" y="841"/>
                  </a:lnTo>
                  <a:lnTo>
                    <a:pt x="996" y="841"/>
                  </a:lnTo>
                  <a:lnTo>
                    <a:pt x="995" y="843"/>
                  </a:lnTo>
                  <a:lnTo>
                    <a:pt x="995" y="845"/>
                  </a:lnTo>
                  <a:lnTo>
                    <a:pt x="995" y="847"/>
                  </a:lnTo>
                  <a:lnTo>
                    <a:pt x="993" y="849"/>
                  </a:lnTo>
                  <a:lnTo>
                    <a:pt x="993" y="849"/>
                  </a:lnTo>
                  <a:lnTo>
                    <a:pt x="995" y="849"/>
                  </a:lnTo>
                  <a:lnTo>
                    <a:pt x="995" y="849"/>
                  </a:lnTo>
                  <a:close/>
                  <a:moveTo>
                    <a:pt x="1036" y="829"/>
                  </a:moveTo>
                  <a:lnTo>
                    <a:pt x="1038" y="827"/>
                  </a:lnTo>
                  <a:lnTo>
                    <a:pt x="1038" y="827"/>
                  </a:lnTo>
                  <a:lnTo>
                    <a:pt x="1040" y="825"/>
                  </a:lnTo>
                  <a:lnTo>
                    <a:pt x="1040" y="825"/>
                  </a:lnTo>
                  <a:lnTo>
                    <a:pt x="1040" y="825"/>
                  </a:lnTo>
                  <a:lnTo>
                    <a:pt x="1040" y="827"/>
                  </a:lnTo>
                  <a:lnTo>
                    <a:pt x="1040" y="827"/>
                  </a:lnTo>
                  <a:lnTo>
                    <a:pt x="1040" y="827"/>
                  </a:lnTo>
                  <a:lnTo>
                    <a:pt x="1040" y="829"/>
                  </a:lnTo>
                  <a:lnTo>
                    <a:pt x="1040" y="827"/>
                  </a:lnTo>
                  <a:lnTo>
                    <a:pt x="1042" y="827"/>
                  </a:lnTo>
                  <a:lnTo>
                    <a:pt x="1042" y="827"/>
                  </a:lnTo>
                  <a:lnTo>
                    <a:pt x="1042" y="825"/>
                  </a:lnTo>
                  <a:lnTo>
                    <a:pt x="1042" y="825"/>
                  </a:lnTo>
                  <a:lnTo>
                    <a:pt x="1040" y="825"/>
                  </a:lnTo>
                  <a:lnTo>
                    <a:pt x="1040" y="825"/>
                  </a:lnTo>
                  <a:lnTo>
                    <a:pt x="1042" y="823"/>
                  </a:lnTo>
                  <a:lnTo>
                    <a:pt x="1042" y="823"/>
                  </a:lnTo>
                  <a:lnTo>
                    <a:pt x="1043" y="822"/>
                  </a:lnTo>
                  <a:lnTo>
                    <a:pt x="1045" y="822"/>
                  </a:lnTo>
                  <a:lnTo>
                    <a:pt x="1045" y="820"/>
                  </a:lnTo>
                  <a:lnTo>
                    <a:pt x="1045" y="820"/>
                  </a:lnTo>
                  <a:lnTo>
                    <a:pt x="1045" y="818"/>
                  </a:lnTo>
                  <a:lnTo>
                    <a:pt x="1043" y="820"/>
                  </a:lnTo>
                  <a:lnTo>
                    <a:pt x="1043" y="820"/>
                  </a:lnTo>
                  <a:lnTo>
                    <a:pt x="1043" y="820"/>
                  </a:lnTo>
                  <a:lnTo>
                    <a:pt x="1043" y="820"/>
                  </a:lnTo>
                  <a:lnTo>
                    <a:pt x="1043" y="820"/>
                  </a:lnTo>
                  <a:lnTo>
                    <a:pt x="1042" y="820"/>
                  </a:lnTo>
                  <a:lnTo>
                    <a:pt x="1042" y="820"/>
                  </a:lnTo>
                  <a:lnTo>
                    <a:pt x="1040" y="820"/>
                  </a:lnTo>
                  <a:lnTo>
                    <a:pt x="1036" y="820"/>
                  </a:lnTo>
                  <a:lnTo>
                    <a:pt x="1034" y="822"/>
                  </a:lnTo>
                  <a:lnTo>
                    <a:pt x="1034" y="822"/>
                  </a:lnTo>
                  <a:lnTo>
                    <a:pt x="1034" y="822"/>
                  </a:lnTo>
                  <a:lnTo>
                    <a:pt x="1034" y="823"/>
                  </a:lnTo>
                  <a:lnTo>
                    <a:pt x="1033" y="823"/>
                  </a:lnTo>
                  <a:lnTo>
                    <a:pt x="1033" y="825"/>
                  </a:lnTo>
                  <a:lnTo>
                    <a:pt x="1033" y="825"/>
                  </a:lnTo>
                  <a:lnTo>
                    <a:pt x="1033" y="825"/>
                  </a:lnTo>
                  <a:lnTo>
                    <a:pt x="1033" y="825"/>
                  </a:lnTo>
                  <a:lnTo>
                    <a:pt x="1033" y="827"/>
                  </a:lnTo>
                  <a:lnTo>
                    <a:pt x="1034" y="829"/>
                  </a:lnTo>
                  <a:lnTo>
                    <a:pt x="1036" y="829"/>
                  </a:lnTo>
                  <a:close/>
                  <a:moveTo>
                    <a:pt x="1056" y="823"/>
                  </a:moveTo>
                  <a:lnTo>
                    <a:pt x="1056" y="823"/>
                  </a:lnTo>
                  <a:lnTo>
                    <a:pt x="1058" y="823"/>
                  </a:lnTo>
                  <a:lnTo>
                    <a:pt x="1060" y="825"/>
                  </a:lnTo>
                  <a:lnTo>
                    <a:pt x="1060" y="825"/>
                  </a:lnTo>
                  <a:lnTo>
                    <a:pt x="1061" y="825"/>
                  </a:lnTo>
                  <a:lnTo>
                    <a:pt x="1063" y="827"/>
                  </a:lnTo>
                  <a:lnTo>
                    <a:pt x="1065" y="827"/>
                  </a:lnTo>
                  <a:lnTo>
                    <a:pt x="1069" y="825"/>
                  </a:lnTo>
                  <a:lnTo>
                    <a:pt x="1071" y="823"/>
                  </a:lnTo>
                  <a:lnTo>
                    <a:pt x="1072" y="822"/>
                  </a:lnTo>
                  <a:lnTo>
                    <a:pt x="1072" y="820"/>
                  </a:lnTo>
                  <a:lnTo>
                    <a:pt x="1071" y="820"/>
                  </a:lnTo>
                  <a:lnTo>
                    <a:pt x="1069" y="820"/>
                  </a:lnTo>
                  <a:lnTo>
                    <a:pt x="1069" y="818"/>
                  </a:lnTo>
                  <a:lnTo>
                    <a:pt x="1071" y="816"/>
                  </a:lnTo>
                  <a:lnTo>
                    <a:pt x="1071" y="814"/>
                  </a:lnTo>
                  <a:lnTo>
                    <a:pt x="1069" y="813"/>
                  </a:lnTo>
                  <a:lnTo>
                    <a:pt x="1067" y="809"/>
                  </a:lnTo>
                  <a:lnTo>
                    <a:pt x="1067" y="807"/>
                  </a:lnTo>
                  <a:lnTo>
                    <a:pt x="1065" y="807"/>
                  </a:lnTo>
                  <a:lnTo>
                    <a:pt x="1063" y="809"/>
                  </a:lnTo>
                  <a:lnTo>
                    <a:pt x="1063" y="811"/>
                  </a:lnTo>
                  <a:lnTo>
                    <a:pt x="1061" y="813"/>
                  </a:lnTo>
                  <a:lnTo>
                    <a:pt x="1061" y="813"/>
                  </a:lnTo>
                  <a:lnTo>
                    <a:pt x="1061" y="814"/>
                  </a:lnTo>
                  <a:lnTo>
                    <a:pt x="1061" y="816"/>
                  </a:lnTo>
                  <a:lnTo>
                    <a:pt x="1061" y="816"/>
                  </a:lnTo>
                  <a:lnTo>
                    <a:pt x="1061" y="816"/>
                  </a:lnTo>
                  <a:lnTo>
                    <a:pt x="1061" y="818"/>
                  </a:lnTo>
                  <a:lnTo>
                    <a:pt x="1061" y="818"/>
                  </a:lnTo>
                  <a:lnTo>
                    <a:pt x="1063" y="818"/>
                  </a:lnTo>
                  <a:lnTo>
                    <a:pt x="1061" y="818"/>
                  </a:lnTo>
                  <a:lnTo>
                    <a:pt x="1060" y="820"/>
                  </a:lnTo>
                  <a:lnTo>
                    <a:pt x="1060" y="820"/>
                  </a:lnTo>
                  <a:lnTo>
                    <a:pt x="1060" y="822"/>
                  </a:lnTo>
                  <a:lnTo>
                    <a:pt x="1060" y="822"/>
                  </a:lnTo>
                  <a:lnTo>
                    <a:pt x="1060" y="823"/>
                  </a:lnTo>
                  <a:lnTo>
                    <a:pt x="1058" y="823"/>
                  </a:lnTo>
                  <a:lnTo>
                    <a:pt x="1056" y="823"/>
                  </a:lnTo>
                  <a:close/>
                  <a:moveTo>
                    <a:pt x="1067" y="804"/>
                  </a:moveTo>
                  <a:lnTo>
                    <a:pt x="1067" y="804"/>
                  </a:lnTo>
                  <a:lnTo>
                    <a:pt x="1069" y="800"/>
                  </a:lnTo>
                  <a:lnTo>
                    <a:pt x="1069" y="800"/>
                  </a:lnTo>
                  <a:lnTo>
                    <a:pt x="1069" y="800"/>
                  </a:lnTo>
                  <a:lnTo>
                    <a:pt x="1069" y="798"/>
                  </a:lnTo>
                  <a:lnTo>
                    <a:pt x="1069" y="796"/>
                  </a:lnTo>
                  <a:lnTo>
                    <a:pt x="1067" y="796"/>
                  </a:lnTo>
                  <a:lnTo>
                    <a:pt x="1067" y="794"/>
                  </a:lnTo>
                  <a:lnTo>
                    <a:pt x="1067" y="794"/>
                  </a:lnTo>
                  <a:lnTo>
                    <a:pt x="1069" y="794"/>
                  </a:lnTo>
                  <a:lnTo>
                    <a:pt x="1074" y="793"/>
                  </a:lnTo>
                  <a:lnTo>
                    <a:pt x="1074" y="793"/>
                  </a:lnTo>
                  <a:lnTo>
                    <a:pt x="1076" y="793"/>
                  </a:lnTo>
                  <a:lnTo>
                    <a:pt x="1076" y="791"/>
                  </a:lnTo>
                  <a:lnTo>
                    <a:pt x="1076" y="791"/>
                  </a:lnTo>
                  <a:lnTo>
                    <a:pt x="1080" y="789"/>
                  </a:lnTo>
                  <a:lnTo>
                    <a:pt x="1080" y="787"/>
                  </a:lnTo>
                  <a:lnTo>
                    <a:pt x="1081" y="787"/>
                  </a:lnTo>
                  <a:lnTo>
                    <a:pt x="1083" y="785"/>
                  </a:lnTo>
                  <a:lnTo>
                    <a:pt x="1081" y="785"/>
                  </a:lnTo>
                  <a:lnTo>
                    <a:pt x="1081" y="785"/>
                  </a:lnTo>
                  <a:lnTo>
                    <a:pt x="1080" y="784"/>
                  </a:lnTo>
                  <a:lnTo>
                    <a:pt x="1080" y="782"/>
                  </a:lnTo>
                  <a:lnTo>
                    <a:pt x="1080" y="780"/>
                  </a:lnTo>
                  <a:lnTo>
                    <a:pt x="1080" y="778"/>
                  </a:lnTo>
                  <a:lnTo>
                    <a:pt x="1080" y="776"/>
                  </a:lnTo>
                  <a:lnTo>
                    <a:pt x="1078" y="773"/>
                  </a:lnTo>
                  <a:lnTo>
                    <a:pt x="1076" y="771"/>
                  </a:lnTo>
                  <a:lnTo>
                    <a:pt x="1074" y="769"/>
                  </a:lnTo>
                  <a:lnTo>
                    <a:pt x="1074" y="769"/>
                  </a:lnTo>
                  <a:lnTo>
                    <a:pt x="1072" y="769"/>
                  </a:lnTo>
                  <a:lnTo>
                    <a:pt x="1072" y="766"/>
                  </a:lnTo>
                  <a:lnTo>
                    <a:pt x="1071" y="764"/>
                  </a:lnTo>
                  <a:lnTo>
                    <a:pt x="1071" y="764"/>
                  </a:lnTo>
                  <a:lnTo>
                    <a:pt x="1069" y="766"/>
                  </a:lnTo>
                  <a:lnTo>
                    <a:pt x="1069" y="767"/>
                  </a:lnTo>
                  <a:lnTo>
                    <a:pt x="1069" y="767"/>
                  </a:lnTo>
                  <a:lnTo>
                    <a:pt x="1069" y="767"/>
                  </a:lnTo>
                  <a:lnTo>
                    <a:pt x="1069" y="767"/>
                  </a:lnTo>
                  <a:lnTo>
                    <a:pt x="1069" y="771"/>
                  </a:lnTo>
                  <a:lnTo>
                    <a:pt x="1069" y="771"/>
                  </a:lnTo>
                  <a:lnTo>
                    <a:pt x="1067" y="775"/>
                  </a:lnTo>
                  <a:lnTo>
                    <a:pt x="1069" y="775"/>
                  </a:lnTo>
                  <a:lnTo>
                    <a:pt x="1067" y="776"/>
                  </a:lnTo>
                  <a:lnTo>
                    <a:pt x="1069" y="776"/>
                  </a:lnTo>
                  <a:lnTo>
                    <a:pt x="1071" y="776"/>
                  </a:lnTo>
                  <a:lnTo>
                    <a:pt x="1072" y="775"/>
                  </a:lnTo>
                  <a:lnTo>
                    <a:pt x="1072" y="775"/>
                  </a:lnTo>
                  <a:lnTo>
                    <a:pt x="1072" y="776"/>
                  </a:lnTo>
                  <a:lnTo>
                    <a:pt x="1072" y="776"/>
                  </a:lnTo>
                  <a:lnTo>
                    <a:pt x="1074" y="776"/>
                  </a:lnTo>
                  <a:lnTo>
                    <a:pt x="1071" y="780"/>
                  </a:lnTo>
                  <a:lnTo>
                    <a:pt x="1067" y="782"/>
                  </a:lnTo>
                  <a:lnTo>
                    <a:pt x="1065" y="785"/>
                  </a:lnTo>
                  <a:lnTo>
                    <a:pt x="1065" y="785"/>
                  </a:lnTo>
                  <a:lnTo>
                    <a:pt x="1065" y="787"/>
                  </a:lnTo>
                  <a:lnTo>
                    <a:pt x="1065" y="787"/>
                  </a:lnTo>
                  <a:lnTo>
                    <a:pt x="1065" y="787"/>
                  </a:lnTo>
                  <a:lnTo>
                    <a:pt x="1067" y="787"/>
                  </a:lnTo>
                  <a:lnTo>
                    <a:pt x="1067" y="787"/>
                  </a:lnTo>
                  <a:lnTo>
                    <a:pt x="1067" y="787"/>
                  </a:lnTo>
                  <a:lnTo>
                    <a:pt x="1067" y="789"/>
                  </a:lnTo>
                  <a:lnTo>
                    <a:pt x="1067" y="791"/>
                  </a:lnTo>
                  <a:lnTo>
                    <a:pt x="1067" y="791"/>
                  </a:lnTo>
                  <a:lnTo>
                    <a:pt x="1065" y="791"/>
                  </a:lnTo>
                  <a:lnTo>
                    <a:pt x="1065" y="789"/>
                  </a:lnTo>
                  <a:lnTo>
                    <a:pt x="1063" y="789"/>
                  </a:lnTo>
                  <a:lnTo>
                    <a:pt x="1063" y="791"/>
                  </a:lnTo>
                  <a:lnTo>
                    <a:pt x="1063" y="793"/>
                  </a:lnTo>
                  <a:lnTo>
                    <a:pt x="1061" y="794"/>
                  </a:lnTo>
                  <a:lnTo>
                    <a:pt x="1061" y="796"/>
                  </a:lnTo>
                  <a:lnTo>
                    <a:pt x="1061" y="796"/>
                  </a:lnTo>
                  <a:lnTo>
                    <a:pt x="1061" y="796"/>
                  </a:lnTo>
                  <a:lnTo>
                    <a:pt x="1063" y="796"/>
                  </a:lnTo>
                  <a:lnTo>
                    <a:pt x="1063" y="796"/>
                  </a:lnTo>
                  <a:lnTo>
                    <a:pt x="1061" y="802"/>
                  </a:lnTo>
                  <a:lnTo>
                    <a:pt x="1061" y="805"/>
                  </a:lnTo>
                  <a:lnTo>
                    <a:pt x="1060" y="807"/>
                  </a:lnTo>
                  <a:lnTo>
                    <a:pt x="1061" y="807"/>
                  </a:lnTo>
                  <a:lnTo>
                    <a:pt x="1067" y="804"/>
                  </a:lnTo>
                  <a:close/>
                  <a:moveTo>
                    <a:pt x="1049" y="760"/>
                  </a:moveTo>
                  <a:lnTo>
                    <a:pt x="1051" y="760"/>
                  </a:lnTo>
                  <a:lnTo>
                    <a:pt x="1049" y="760"/>
                  </a:lnTo>
                  <a:lnTo>
                    <a:pt x="1051" y="762"/>
                  </a:lnTo>
                  <a:lnTo>
                    <a:pt x="1051" y="762"/>
                  </a:lnTo>
                  <a:lnTo>
                    <a:pt x="1051" y="760"/>
                  </a:lnTo>
                  <a:lnTo>
                    <a:pt x="1051" y="760"/>
                  </a:lnTo>
                  <a:lnTo>
                    <a:pt x="1052" y="760"/>
                  </a:lnTo>
                  <a:lnTo>
                    <a:pt x="1052" y="762"/>
                  </a:lnTo>
                  <a:lnTo>
                    <a:pt x="1052" y="762"/>
                  </a:lnTo>
                  <a:lnTo>
                    <a:pt x="1052" y="762"/>
                  </a:lnTo>
                  <a:lnTo>
                    <a:pt x="1052" y="762"/>
                  </a:lnTo>
                  <a:lnTo>
                    <a:pt x="1054" y="758"/>
                  </a:lnTo>
                  <a:lnTo>
                    <a:pt x="1056" y="757"/>
                  </a:lnTo>
                  <a:lnTo>
                    <a:pt x="1056" y="757"/>
                  </a:lnTo>
                  <a:lnTo>
                    <a:pt x="1056" y="755"/>
                  </a:lnTo>
                  <a:lnTo>
                    <a:pt x="1054" y="753"/>
                  </a:lnTo>
                  <a:lnTo>
                    <a:pt x="1056" y="753"/>
                  </a:lnTo>
                  <a:lnTo>
                    <a:pt x="1058" y="751"/>
                  </a:lnTo>
                  <a:lnTo>
                    <a:pt x="1058" y="751"/>
                  </a:lnTo>
                  <a:lnTo>
                    <a:pt x="1056" y="749"/>
                  </a:lnTo>
                  <a:lnTo>
                    <a:pt x="1056" y="749"/>
                  </a:lnTo>
                  <a:lnTo>
                    <a:pt x="1056" y="749"/>
                  </a:lnTo>
                  <a:lnTo>
                    <a:pt x="1054" y="749"/>
                  </a:lnTo>
                  <a:lnTo>
                    <a:pt x="1052" y="748"/>
                  </a:lnTo>
                  <a:lnTo>
                    <a:pt x="1051" y="748"/>
                  </a:lnTo>
                  <a:lnTo>
                    <a:pt x="1049" y="749"/>
                  </a:lnTo>
                  <a:lnTo>
                    <a:pt x="1047" y="751"/>
                  </a:lnTo>
                  <a:lnTo>
                    <a:pt x="1047" y="755"/>
                  </a:lnTo>
                  <a:lnTo>
                    <a:pt x="1045" y="757"/>
                  </a:lnTo>
                  <a:lnTo>
                    <a:pt x="1045" y="758"/>
                  </a:lnTo>
                  <a:lnTo>
                    <a:pt x="1045" y="760"/>
                  </a:lnTo>
                  <a:lnTo>
                    <a:pt x="1049" y="760"/>
                  </a:lnTo>
                  <a:close/>
                  <a:moveTo>
                    <a:pt x="1080" y="728"/>
                  </a:moveTo>
                  <a:lnTo>
                    <a:pt x="1080" y="728"/>
                  </a:lnTo>
                  <a:lnTo>
                    <a:pt x="1078" y="728"/>
                  </a:lnTo>
                  <a:lnTo>
                    <a:pt x="1080" y="728"/>
                  </a:lnTo>
                  <a:lnTo>
                    <a:pt x="1081" y="728"/>
                  </a:lnTo>
                  <a:lnTo>
                    <a:pt x="1089" y="719"/>
                  </a:lnTo>
                  <a:lnTo>
                    <a:pt x="1090" y="719"/>
                  </a:lnTo>
                  <a:lnTo>
                    <a:pt x="1094" y="715"/>
                  </a:lnTo>
                  <a:lnTo>
                    <a:pt x="1099" y="713"/>
                  </a:lnTo>
                  <a:lnTo>
                    <a:pt x="1101" y="711"/>
                  </a:lnTo>
                  <a:lnTo>
                    <a:pt x="1103" y="711"/>
                  </a:lnTo>
                  <a:lnTo>
                    <a:pt x="1099" y="710"/>
                  </a:lnTo>
                  <a:lnTo>
                    <a:pt x="1098" y="710"/>
                  </a:lnTo>
                  <a:lnTo>
                    <a:pt x="1094" y="711"/>
                  </a:lnTo>
                  <a:lnTo>
                    <a:pt x="1092" y="713"/>
                  </a:lnTo>
                  <a:lnTo>
                    <a:pt x="1090" y="713"/>
                  </a:lnTo>
                  <a:lnTo>
                    <a:pt x="1090" y="715"/>
                  </a:lnTo>
                  <a:lnTo>
                    <a:pt x="1089" y="715"/>
                  </a:lnTo>
                  <a:lnTo>
                    <a:pt x="1089" y="715"/>
                  </a:lnTo>
                  <a:lnTo>
                    <a:pt x="1087" y="715"/>
                  </a:lnTo>
                  <a:lnTo>
                    <a:pt x="1089" y="713"/>
                  </a:lnTo>
                  <a:lnTo>
                    <a:pt x="1090" y="711"/>
                  </a:lnTo>
                  <a:lnTo>
                    <a:pt x="1089" y="710"/>
                  </a:lnTo>
                  <a:lnTo>
                    <a:pt x="1087" y="710"/>
                  </a:lnTo>
                  <a:lnTo>
                    <a:pt x="1081" y="713"/>
                  </a:lnTo>
                  <a:lnTo>
                    <a:pt x="1081" y="715"/>
                  </a:lnTo>
                  <a:lnTo>
                    <a:pt x="1080" y="717"/>
                  </a:lnTo>
                  <a:lnTo>
                    <a:pt x="1080" y="719"/>
                  </a:lnTo>
                  <a:lnTo>
                    <a:pt x="1078" y="720"/>
                  </a:lnTo>
                  <a:lnTo>
                    <a:pt x="1076" y="724"/>
                  </a:lnTo>
                  <a:lnTo>
                    <a:pt x="1076" y="726"/>
                  </a:lnTo>
                  <a:lnTo>
                    <a:pt x="1081" y="724"/>
                  </a:lnTo>
                  <a:lnTo>
                    <a:pt x="1081" y="726"/>
                  </a:lnTo>
                  <a:lnTo>
                    <a:pt x="1080" y="728"/>
                  </a:lnTo>
                  <a:close/>
                  <a:moveTo>
                    <a:pt x="1085" y="702"/>
                  </a:moveTo>
                  <a:lnTo>
                    <a:pt x="1087" y="702"/>
                  </a:lnTo>
                  <a:lnTo>
                    <a:pt x="1087" y="702"/>
                  </a:lnTo>
                  <a:lnTo>
                    <a:pt x="1089" y="701"/>
                  </a:lnTo>
                  <a:lnTo>
                    <a:pt x="1090" y="701"/>
                  </a:lnTo>
                  <a:lnTo>
                    <a:pt x="1090" y="699"/>
                  </a:lnTo>
                  <a:lnTo>
                    <a:pt x="1089" y="699"/>
                  </a:lnTo>
                  <a:lnTo>
                    <a:pt x="1089" y="699"/>
                  </a:lnTo>
                  <a:lnTo>
                    <a:pt x="1087" y="699"/>
                  </a:lnTo>
                  <a:lnTo>
                    <a:pt x="1087" y="699"/>
                  </a:lnTo>
                  <a:lnTo>
                    <a:pt x="1087" y="697"/>
                  </a:lnTo>
                  <a:lnTo>
                    <a:pt x="1089" y="697"/>
                  </a:lnTo>
                  <a:lnTo>
                    <a:pt x="1085" y="697"/>
                  </a:lnTo>
                  <a:lnTo>
                    <a:pt x="1085" y="695"/>
                  </a:lnTo>
                  <a:lnTo>
                    <a:pt x="1087" y="693"/>
                  </a:lnTo>
                  <a:lnTo>
                    <a:pt x="1087" y="693"/>
                  </a:lnTo>
                  <a:lnTo>
                    <a:pt x="1087" y="692"/>
                  </a:lnTo>
                  <a:lnTo>
                    <a:pt x="1087" y="690"/>
                  </a:lnTo>
                  <a:lnTo>
                    <a:pt x="1087" y="688"/>
                  </a:lnTo>
                  <a:lnTo>
                    <a:pt x="1087" y="688"/>
                  </a:lnTo>
                  <a:lnTo>
                    <a:pt x="1087" y="686"/>
                  </a:lnTo>
                  <a:lnTo>
                    <a:pt x="1085" y="684"/>
                  </a:lnTo>
                  <a:lnTo>
                    <a:pt x="1085" y="684"/>
                  </a:lnTo>
                  <a:lnTo>
                    <a:pt x="1085" y="688"/>
                  </a:lnTo>
                  <a:lnTo>
                    <a:pt x="1083" y="688"/>
                  </a:lnTo>
                  <a:lnTo>
                    <a:pt x="1083" y="688"/>
                  </a:lnTo>
                  <a:lnTo>
                    <a:pt x="1078" y="692"/>
                  </a:lnTo>
                  <a:lnTo>
                    <a:pt x="1078" y="692"/>
                  </a:lnTo>
                  <a:lnTo>
                    <a:pt x="1080" y="692"/>
                  </a:lnTo>
                  <a:lnTo>
                    <a:pt x="1081" y="692"/>
                  </a:lnTo>
                  <a:lnTo>
                    <a:pt x="1085" y="692"/>
                  </a:lnTo>
                  <a:lnTo>
                    <a:pt x="1085" y="693"/>
                  </a:lnTo>
                  <a:lnTo>
                    <a:pt x="1083" y="695"/>
                  </a:lnTo>
                  <a:lnTo>
                    <a:pt x="1081" y="695"/>
                  </a:lnTo>
                  <a:lnTo>
                    <a:pt x="1081" y="697"/>
                  </a:lnTo>
                  <a:lnTo>
                    <a:pt x="1081" y="699"/>
                  </a:lnTo>
                  <a:lnTo>
                    <a:pt x="1081" y="699"/>
                  </a:lnTo>
                  <a:lnTo>
                    <a:pt x="1080" y="699"/>
                  </a:lnTo>
                  <a:lnTo>
                    <a:pt x="1078" y="699"/>
                  </a:lnTo>
                  <a:lnTo>
                    <a:pt x="1076" y="701"/>
                  </a:lnTo>
                  <a:lnTo>
                    <a:pt x="1074" y="702"/>
                  </a:lnTo>
                  <a:lnTo>
                    <a:pt x="1074" y="702"/>
                  </a:lnTo>
                  <a:lnTo>
                    <a:pt x="1074" y="702"/>
                  </a:lnTo>
                  <a:lnTo>
                    <a:pt x="1076" y="702"/>
                  </a:lnTo>
                  <a:lnTo>
                    <a:pt x="1078" y="702"/>
                  </a:lnTo>
                  <a:lnTo>
                    <a:pt x="1078" y="701"/>
                  </a:lnTo>
                  <a:lnTo>
                    <a:pt x="1078" y="702"/>
                  </a:lnTo>
                  <a:lnTo>
                    <a:pt x="1078" y="702"/>
                  </a:lnTo>
                  <a:lnTo>
                    <a:pt x="1076" y="704"/>
                  </a:lnTo>
                  <a:lnTo>
                    <a:pt x="1076" y="706"/>
                  </a:lnTo>
                  <a:lnTo>
                    <a:pt x="1076" y="706"/>
                  </a:lnTo>
                  <a:lnTo>
                    <a:pt x="1074" y="706"/>
                  </a:lnTo>
                  <a:lnTo>
                    <a:pt x="1074" y="708"/>
                  </a:lnTo>
                  <a:lnTo>
                    <a:pt x="1072" y="711"/>
                  </a:lnTo>
                  <a:lnTo>
                    <a:pt x="1083" y="704"/>
                  </a:lnTo>
                  <a:lnTo>
                    <a:pt x="1085" y="702"/>
                  </a:lnTo>
                  <a:close/>
                  <a:moveTo>
                    <a:pt x="1092" y="682"/>
                  </a:moveTo>
                  <a:lnTo>
                    <a:pt x="1094" y="682"/>
                  </a:lnTo>
                  <a:lnTo>
                    <a:pt x="1094" y="684"/>
                  </a:lnTo>
                  <a:lnTo>
                    <a:pt x="1096" y="684"/>
                  </a:lnTo>
                  <a:lnTo>
                    <a:pt x="1096" y="686"/>
                  </a:lnTo>
                  <a:lnTo>
                    <a:pt x="1098" y="684"/>
                  </a:lnTo>
                  <a:lnTo>
                    <a:pt x="1098" y="686"/>
                  </a:lnTo>
                  <a:lnTo>
                    <a:pt x="1099" y="684"/>
                  </a:lnTo>
                  <a:lnTo>
                    <a:pt x="1099" y="684"/>
                  </a:lnTo>
                  <a:lnTo>
                    <a:pt x="1101" y="682"/>
                  </a:lnTo>
                  <a:lnTo>
                    <a:pt x="1101" y="682"/>
                  </a:lnTo>
                  <a:lnTo>
                    <a:pt x="1101" y="681"/>
                  </a:lnTo>
                  <a:lnTo>
                    <a:pt x="1101" y="679"/>
                  </a:lnTo>
                  <a:lnTo>
                    <a:pt x="1101" y="677"/>
                  </a:lnTo>
                  <a:lnTo>
                    <a:pt x="1101" y="677"/>
                  </a:lnTo>
                  <a:lnTo>
                    <a:pt x="1101" y="677"/>
                  </a:lnTo>
                  <a:lnTo>
                    <a:pt x="1099" y="677"/>
                  </a:lnTo>
                  <a:lnTo>
                    <a:pt x="1099" y="675"/>
                  </a:lnTo>
                  <a:lnTo>
                    <a:pt x="1099" y="675"/>
                  </a:lnTo>
                  <a:lnTo>
                    <a:pt x="1098" y="675"/>
                  </a:lnTo>
                  <a:lnTo>
                    <a:pt x="1098" y="675"/>
                  </a:lnTo>
                  <a:lnTo>
                    <a:pt x="1098" y="675"/>
                  </a:lnTo>
                  <a:lnTo>
                    <a:pt x="1098" y="675"/>
                  </a:lnTo>
                  <a:lnTo>
                    <a:pt x="1098" y="673"/>
                  </a:lnTo>
                  <a:lnTo>
                    <a:pt x="1098" y="673"/>
                  </a:lnTo>
                  <a:lnTo>
                    <a:pt x="1098" y="675"/>
                  </a:lnTo>
                  <a:lnTo>
                    <a:pt x="1098" y="675"/>
                  </a:lnTo>
                  <a:lnTo>
                    <a:pt x="1096" y="675"/>
                  </a:lnTo>
                  <a:lnTo>
                    <a:pt x="1094" y="679"/>
                  </a:lnTo>
                  <a:lnTo>
                    <a:pt x="1094" y="679"/>
                  </a:lnTo>
                  <a:lnTo>
                    <a:pt x="1092" y="681"/>
                  </a:lnTo>
                  <a:lnTo>
                    <a:pt x="1092" y="681"/>
                  </a:lnTo>
                  <a:lnTo>
                    <a:pt x="1092" y="682"/>
                  </a:lnTo>
                  <a:lnTo>
                    <a:pt x="1092" y="682"/>
                  </a:lnTo>
                  <a:lnTo>
                    <a:pt x="1092" y="682"/>
                  </a:lnTo>
                  <a:close/>
                  <a:moveTo>
                    <a:pt x="1101" y="661"/>
                  </a:moveTo>
                  <a:lnTo>
                    <a:pt x="1101" y="661"/>
                  </a:lnTo>
                  <a:lnTo>
                    <a:pt x="1103" y="663"/>
                  </a:lnTo>
                  <a:lnTo>
                    <a:pt x="1103" y="663"/>
                  </a:lnTo>
                  <a:lnTo>
                    <a:pt x="1103" y="663"/>
                  </a:lnTo>
                  <a:lnTo>
                    <a:pt x="1103" y="664"/>
                  </a:lnTo>
                  <a:lnTo>
                    <a:pt x="1105" y="663"/>
                  </a:lnTo>
                  <a:lnTo>
                    <a:pt x="1105" y="661"/>
                  </a:lnTo>
                  <a:lnTo>
                    <a:pt x="1105" y="659"/>
                  </a:lnTo>
                  <a:lnTo>
                    <a:pt x="1105" y="655"/>
                  </a:lnTo>
                  <a:lnTo>
                    <a:pt x="1105" y="655"/>
                  </a:lnTo>
                  <a:lnTo>
                    <a:pt x="1105" y="655"/>
                  </a:lnTo>
                  <a:lnTo>
                    <a:pt x="1103" y="655"/>
                  </a:lnTo>
                  <a:lnTo>
                    <a:pt x="1103" y="655"/>
                  </a:lnTo>
                  <a:lnTo>
                    <a:pt x="1103" y="657"/>
                  </a:lnTo>
                  <a:lnTo>
                    <a:pt x="1103" y="659"/>
                  </a:lnTo>
                  <a:lnTo>
                    <a:pt x="1103" y="659"/>
                  </a:lnTo>
                  <a:lnTo>
                    <a:pt x="1103" y="659"/>
                  </a:lnTo>
                  <a:lnTo>
                    <a:pt x="1103" y="657"/>
                  </a:lnTo>
                  <a:lnTo>
                    <a:pt x="1103" y="657"/>
                  </a:lnTo>
                  <a:lnTo>
                    <a:pt x="1103" y="655"/>
                  </a:lnTo>
                  <a:lnTo>
                    <a:pt x="1101" y="655"/>
                  </a:lnTo>
                  <a:lnTo>
                    <a:pt x="1101" y="655"/>
                  </a:lnTo>
                  <a:lnTo>
                    <a:pt x="1099" y="657"/>
                  </a:lnTo>
                  <a:lnTo>
                    <a:pt x="1098" y="657"/>
                  </a:lnTo>
                  <a:lnTo>
                    <a:pt x="1098" y="659"/>
                  </a:lnTo>
                  <a:lnTo>
                    <a:pt x="1098" y="659"/>
                  </a:lnTo>
                  <a:lnTo>
                    <a:pt x="1099" y="659"/>
                  </a:lnTo>
                  <a:lnTo>
                    <a:pt x="1099" y="661"/>
                  </a:lnTo>
                  <a:lnTo>
                    <a:pt x="1099" y="663"/>
                  </a:lnTo>
                  <a:lnTo>
                    <a:pt x="1098" y="664"/>
                  </a:lnTo>
                  <a:lnTo>
                    <a:pt x="1098" y="664"/>
                  </a:lnTo>
                  <a:lnTo>
                    <a:pt x="1098" y="664"/>
                  </a:lnTo>
                  <a:lnTo>
                    <a:pt x="1098" y="666"/>
                  </a:lnTo>
                  <a:lnTo>
                    <a:pt x="1099" y="666"/>
                  </a:lnTo>
                  <a:lnTo>
                    <a:pt x="1099" y="666"/>
                  </a:lnTo>
                  <a:lnTo>
                    <a:pt x="1099" y="666"/>
                  </a:lnTo>
                  <a:lnTo>
                    <a:pt x="1099" y="666"/>
                  </a:lnTo>
                  <a:lnTo>
                    <a:pt x="1101" y="668"/>
                  </a:lnTo>
                  <a:lnTo>
                    <a:pt x="1101" y="668"/>
                  </a:lnTo>
                  <a:lnTo>
                    <a:pt x="1101" y="668"/>
                  </a:lnTo>
                  <a:lnTo>
                    <a:pt x="1101" y="668"/>
                  </a:lnTo>
                  <a:lnTo>
                    <a:pt x="1101" y="666"/>
                  </a:lnTo>
                  <a:lnTo>
                    <a:pt x="1101" y="664"/>
                  </a:lnTo>
                  <a:lnTo>
                    <a:pt x="1101" y="663"/>
                  </a:lnTo>
                  <a:lnTo>
                    <a:pt x="1101" y="661"/>
                  </a:lnTo>
                  <a:close/>
                  <a:moveTo>
                    <a:pt x="1170" y="572"/>
                  </a:moveTo>
                  <a:lnTo>
                    <a:pt x="1170" y="569"/>
                  </a:lnTo>
                  <a:lnTo>
                    <a:pt x="1172" y="565"/>
                  </a:lnTo>
                  <a:lnTo>
                    <a:pt x="1170" y="565"/>
                  </a:lnTo>
                  <a:lnTo>
                    <a:pt x="1168" y="567"/>
                  </a:lnTo>
                  <a:lnTo>
                    <a:pt x="1166" y="570"/>
                  </a:lnTo>
                  <a:lnTo>
                    <a:pt x="1166" y="572"/>
                  </a:lnTo>
                  <a:lnTo>
                    <a:pt x="1164" y="572"/>
                  </a:lnTo>
                  <a:lnTo>
                    <a:pt x="1164" y="572"/>
                  </a:lnTo>
                  <a:lnTo>
                    <a:pt x="1161" y="570"/>
                  </a:lnTo>
                  <a:lnTo>
                    <a:pt x="1161" y="570"/>
                  </a:lnTo>
                  <a:lnTo>
                    <a:pt x="1161" y="572"/>
                  </a:lnTo>
                  <a:lnTo>
                    <a:pt x="1159" y="574"/>
                  </a:lnTo>
                  <a:lnTo>
                    <a:pt x="1157" y="576"/>
                  </a:lnTo>
                  <a:lnTo>
                    <a:pt x="1157" y="576"/>
                  </a:lnTo>
                  <a:lnTo>
                    <a:pt x="1157" y="578"/>
                  </a:lnTo>
                  <a:lnTo>
                    <a:pt x="1161" y="578"/>
                  </a:lnTo>
                  <a:lnTo>
                    <a:pt x="1163" y="580"/>
                  </a:lnTo>
                  <a:lnTo>
                    <a:pt x="1164" y="583"/>
                  </a:lnTo>
                  <a:lnTo>
                    <a:pt x="1164" y="583"/>
                  </a:lnTo>
                  <a:lnTo>
                    <a:pt x="1164" y="583"/>
                  </a:lnTo>
                  <a:lnTo>
                    <a:pt x="1164" y="585"/>
                  </a:lnTo>
                  <a:lnTo>
                    <a:pt x="1164" y="587"/>
                  </a:lnTo>
                  <a:lnTo>
                    <a:pt x="1166" y="587"/>
                  </a:lnTo>
                  <a:lnTo>
                    <a:pt x="1166" y="587"/>
                  </a:lnTo>
                  <a:lnTo>
                    <a:pt x="1168" y="585"/>
                  </a:lnTo>
                  <a:lnTo>
                    <a:pt x="1168" y="585"/>
                  </a:lnTo>
                  <a:lnTo>
                    <a:pt x="1168" y="585"/>
                  </a:lnTo>
                  <a:lnTo>
                    <a:pt x="1166" y="585"/>
                  </a:lnTo>
                  <a:lnTo>
                    <a:pt x="1168" y="583"/>
                  </a:lnTo>
                  <a:lnTo>
                    <a:pt x="1168" y="581"/>
                  </a:lnTo>
                  <a:lnTo>
                    <a:pt x="1166" y="576"/>
                  </a:lnTo>
                  <a:lnTo>
                    <a:pt x="1168" y="574"/>
                  </a:lnTo>
                  <a:lnTo>
                    <a:pt x="1170" y="572"/>
                  </a:lnTo>
                  <a:close/>
                  <a:moveTo>
                    <a:pt x="1172" y="538"/>
                  </a:moveTo>
                  <a:lnTo>
                    <a:pt x="1175" y="536"/>
                  </a:lnTo>
                  <a:lnTo>
                    <a:pt x="1177" y="536"/>
                  </a:lnTo>
                  <a:lnTo>
                    <a:pt x="1177" y="534"/>
                  </a:lnTo>
                  <a:lnTo>
                    <a:pt x="1179" y="533"/>
                  </a:lnTo>
                  <a:lnTo>
                    <a:pt x="1177" y="533"/>
                  </a:lnTo>
                  <a:lnTo>
                    <a:pt x="1177" y="533"/>
                  </a:lnTo>
                  <a:lnTo>
                    <a:pt x="1177" y="533"/>
                  </a:lnTo>
                  <a:lnTo>
                    <a:pt x="1177" y="533"/>
                  </a:lnTo>
                  <a:lnTo>
                    <a:pt x="1177" y="531"/>
                  </a:lnTo>
                  <a:lnTo>
                    <a:pt x="1177" y="531"/>
                  </a:lnTo>
                  <a:lnTo>
                    <a:pt x="1177" y="531"/>
                  </a:lnTo>
                  <a:lnTo>
                    <a:pt x="1175" y="531"/>
                  </a:lnTo>
                  <a:lnTo>
                    <a:pt x="1173" y="533"/>
                  </a:lnTo>
                  <a:lnTo>
                    <a:pt x="1172" y="534"/>
                  </a:lnTo>
                  <a:lnTo>
                    <a:pt x="1170" y="536"/>
                  </a:lnTo>
                  <a:lnTo>
                    <a:pt x="1170" y="536"/>
                  </a:lnTo>
                  <a:lnTo>
                    <a:pt x="1170" y="536"/>
                  </a:lnTo>
                  <a:lnTo>
                    <a:pt x="1170" y="536"/>
                  </a:lnTo>
                  <a:lnTo>
                    <a:pt x="1170" y="536"/>
                  </a:lnTo>
                  <a:lnTo>
                    <a:pt x="1168" y="538"/>
                  </a:lnTo>
                  <a:lnTo>
                    <a:pt x="1168" y="538"/>
                  </a:lnTo>
                  <a:lnTo>
                    <a:pt x="1170" y="538"/>
                  </a:lnTo>
                  <a:lnTo>
                    <a:pt x="1170" y="538"/>
                  </a:lnTo>
                  <a:lnTo>
                    <a:pt x="1172" y="538"/>
                  </a:lnTo>
                  <a:lnTo>
                    <a:pt x="1172" y="538"/>
                  </a:lnTo>
                  <a:close/>
                  <a:moveTo>
                    <a:pt x="1206" y="462"/>
                  </a:moveTo>
                  <a:lnTo>
                    <a:pt x="1206" y="464"/>
                  </a:lnTo>
                  <a:lnTo>
                    <a:pt x="1206" y="466"/>
                  </a:lnTo>
                  <a:lnTo>
                    <a:pt x="1206" y="468"/>
                  </a:lnTo>
                  <a:lnTo>
                    <a:pt x="1206" y="468"/>
                  </a:lnTo>
                  <a:lnTo>
                    <a:pt x="1208" y="468"/>
                  </a:lnTo>
                  <a:lnTo>
                    <a:pt x="1213" y="468"/>
                  </a:lnTo>
                  <a:lnTo>
                    <a:pt x="1215" y="468"/>
                  </a:lnTo>
                  <a:lnTo>
                    <a:pt x="1215" y="468"/>
                  </a:lnTo>
                  <a:lnTo>
                    <a:pt x="1219" y="468"/>
                  </a:lnTo>
                  <a:lnTo>
                    <a:pt x="1219" y="468"/>
                  </a:lnTo>
                  <a:lnTo>
                    <a:pt x="1220" y="468"/>
                  </a:lnTo>
                  <a:lnTo>
                    <a:pt x="1222" y="466"/>
                  </a:lnTo>
                  <a:lnTo>
                    <a:pt x="1222" y="464"/>
                  </a:lnTo>
                  <a:lnTo>
                    <a:pt x="1222" y="464"/>
                  </a:lnTo>
                  <a:lnTo>
                    <a:pt x="1222" y="464"/>
                  </a:lnTo>
                  <a:lnTo>
                    <a:pt x="1220" y="464"/>
                  </a:lnTo>
                  <a:lnTo>
                    <a:pt x="1220" y="464"/>
                  </a:lnTo>
                  <a:lnTo>
                    <a:pt x="1220" y="466"/>
                  </a:lnTo>
                  <a:lnTo>
                    <a:pt x="1220" y="464"/>
                  </a:lnTo>
                  <a:lnTo>
                    <a:pt x="1220" y="464"/>
                  </a:lnTo>
                  <a:lnTo>
                    <a:pt x="1219" y="464"/>
                  </a:lnTo>
                  <a:lnTo>
                    <a:pt x="1219" y="464"/>
                  </a:lnTo>
                  <a:lnTo>
                    <a:pt x="1219" y="462"/>
                  </a:lnTo>
                  <a:lnTo>
                    <a:pt x="1215" y="462"/>
                  </a:lnTo>
                  <a:lnTo>
                    <a:pt x="1215" y="462"/>
                  </a:lnTo>
                  <a:lnTo>
                    <a:pt x="1213" y="459"/>
                  </a:lnTo>
                  <a:lnTo>
                    <a:pt x="1213" y="459"/>
                  </a:lnTo>
                  <a:lnTo>
                    <a:pt x="1213" y="459"/>
                  </a:lnTo>
                  <a:lnTo>
                    <a:pt x="1213" y="457"/>
                  </a:lnTo>
                  <a:lnTo>
                    <a:pt x="1213" y="457"/>
                  </a:lnTo>
                  <a:lnTo>
                    <a:pt x="1213" y="457"/>
                  </a:lnTo>
                  <a:lnTo>
                    <a:pt x="1211" y="457"/>
                  </a:lnTo>
                  <a:lnTo>
                    <a:pt x="1211" y="459"/>
                  </a:lnTo>
                  <a:lnTo>
                    <a:pt x="1210" y="460"/>
                  </a:lnTo>
                  <a:lnTo>
                    <a:pt x="1210" y="460"/>
                  </a:lnTo>
                  <a:lnTo>
                    <a:pt x="1210" y="460"/>
                  </a:lnTo>
                  <a:lnTo>
                    <a:pt x="1208" y="460"/>
                  </a:lnTo>
                  <a:lnTo>
                    <a:pt x="1206" y="460"/>
                  </a:lnTo>
                  <a:lnTo>
                    <a:pt x="1206" y="460"/>
                  </a:lnTo>
                  <a:lnTo>
                    <a:pt x="1206" y="460"/>
                  </a:lnTo>
                  <a:lnTo>
                    <a:pt x="1206" y="462"/>
                  </a:lnTo>
                  <a:lnTo>
                    <a:pt x="1206" y="462"/>
                  </a:lnTo>
                  <a:close/>
                  <a:moveTo>
                    <a:pt x="1233" y="457"/>
                  </a:moveTo>
                  <a:lnTo>
                    <a:pt x="1233" y="457"/>
                  </a:lnTo>
                  <a:lnTo>
                    <a:pt x="1233" y="457"/>
                  </a:lnTo>
                  <a:lnTo>
                    <a:pt x="1238" y="459"/>
                  </a:lnTo>
                  <a:lnTo>
                    <a:pt x="1240" y="459"/>
                  </a:lnTo>
                  <a:lnTo>
                    <a:pt x="1240" y="459"/>
                  </a:lnTo>
                  <a:lnTo>
                    <a:pt x="1240" y="457"/>
                  </a:lnTo>
                  <a:lnTo>
                    <a:pt x="1242" y="455"/>
                  </a:lnTo>
                  <a:lnTo>
                    <a:pt x="1244" y="455"/>
                  </a:lnTo>
                  <a:lnTo>
                    <a:pt x="1246" y="457"/>
                  </a:lnTo>
                  <a:lnTo>
                    <a:pt x="1249" y="459"/>
                  </a:lnTo>
                  <a:lnTo>
                    <a:pt x="1251" y="459"/>
                  </a:lnTo>
                  <a:lnTo>
                    <a:pt x="1253" y="457"/>
                  </a:lnTo>
                  <a:lnTo>
                    <a:pt x="1255" y="457"/>
                  </a:lnTo>
                  <a:lnTo>
                    <a:pt x="1255" y="455"/>
                  </a:lnTo>
                  <a:lnTo>
                    <a:pt x="1253" y="455"/>
                  </a:lnTo>
                  <a:lnTo>
                    <a:pt x="1253" y="455"/>
                  </a:lnTo>
                  <a:lnTo>
                    <a:pt x="1251" y="453"/>
                  </a:lnTo>
                  <a:lnTo>
                    <a:pt x="1249" y="453"/>
                  </a:lnTo>
                  <a:lnTo>
                    <a:pt x="1237" y="453"/>
                  </a:lnTo>
                  <a:lnTo>
                    <a:pt x="1235" y="453"/>
                  </a:lnTo>
                  <a:lnTo>
                    <a:pt x="1233" y="455"/>
                  </a:lnTo>
                  <a:lnTo>
                    <a:pt x="1233" y="455"/>
                  </a:lnTo>
                  <a:lnTo>
                    <a:pt x="1231" y="455"/>
                  </a:lnTo>
                  <a:lnTo>
                    <a:pt x="1231" y="455"/>
                  </a:lnTo>
                  <a:lnTo>
                    <a:pt x="1231" y="457"/>
                  </a:lnTo>
                  <a:lnTo>
                    <a:pt x="1231" y="457"/>
                  </a:lnTo>
                  <a:lnTo>
                    <a:pt x="1233" y="457"/>
                  </a:lnTo>
                  <a:close/>
                  <a:moveTo>
                    <a:pt x="1220" y="455"/>
                  </a:moveTo>
                  <a:lnTo>
                    <a:pt x="1219" y="453"/>
                  </a:lnTo>
                  <a:lnTo>
                    <a:pt x="1219" y="451"/>
                  </a:lnTo>
                  <a:lnTo>
                    <a:pt x="1219" y="451"/>
                  </a:lnTo>
                  <a:lnTo>
                    <a:pt x="1219" y="451"/>
                  </a:lnTo>
                  <a:lnTo>
                    <a:pt x="1219" y="453"/>
                  </a:lnTo>
                  <a:lnTo>
                    <a:pt x="1217" y="453"/>
                  </a:lnTo>
                  <a:lnTo>
                    <a:pt x="1217" y="455"/>
                  </a:lnTo>
                  <a:lnTo>
                    <a:pt x="1215" y="455"/>
                  </a:lnTo>
                  <a:lnTo>
                    <a:pt x="1215" y="457"/>
                  </a:lnTo>
                  <a:lnTo>
                    <a:pt x="1215" y="457"/>
                  </a:lnTo>
                  <a:lnTo>
                    <a:pt x="1215" y="457"/>
                  </a:lnTo>
                  <a:lnTo>
                    <a:pt x="1215" y="459"/>
                  </a:lnTo>
                  <a:lnTo>
                    <a:pt x="1215" y="460"/>
                  </a:lnTo>
                  <a:lnTo>
                    <a:pt x="1217" y="460"/>
                  </a:lnTo>
                  <a:lnTo>
                    <a:pt x="1220" y="460"/>
                  </a:lnTo>
                  <a:lnTo>
                    <a:pt x="1222" y="459"/>
                  </a:lnTo>
                  <a:lnTo>
                    <a:pt x="1220" y="457"/>
                  </a:lnTo>
                  <a:lnTo>
                    <a:pt x="1220" y="455"/>
                  </a:lnTo>
                  <a:close/>
                  <a:moveTo>
                    <a:pt x="1101" y="480"/>
                  </a:moveTo>
                  <a:lnTo>
                    <a:pt x="1101" y="477"/>
                  </a:lnTo>
                  <a:lnTo>
                    <a:pt x="1101" y="475"/>
                  </a:lnTo>
                  <a:lnTo>
                    <a:pt x="1107" y="473"/>
                  </a:lnTo>
                  <a:lnTo>
                    <a:pt x="1108" y="473"/>
                  </a:lnTo>
                  <a:lnTo>
                    <a:pt x="1108" y="471"/>
                  </a:lnTo>
                  <a:lnTo>
                    <a:pt x="1108" y="471"/>
                  </a:lnTo>
                  <a:lnTo>
                    <a:pt x="1108" y="471"/>
                  </a:lnTo>
                  <a:lnTo>
                    <a:pt x="1108" y="469"/>
                  </a:lnTo>
                  <a:lnTo>
                    <a:pt x="1108" y="469"/>
                  </a:lnTo>
                  <a:lnTo>
                    <a:pt x="1110" y="468"/>
                  </a:lnTo>
                  <a:lnTo>
                    <a:pt x="1108" y="466"/>
                  </a:lnTo>
                  <a:lnTo>
                    <a:pt x="1108" y="466"/>
                  </a:lnTo>
                  <a:lnTo>
                    <a:pt x="1107" y="466"/>
                  </a:lnTo>
                  <a:lnTo>
                    <a:pt x="1105" y="466"/>
                  </a:lnTo>
                  <a:lnTo>
                    <a:pt x="1105" y="464"/>
                  </a:lnTo>
                  <a:lnTo>
                    <a:pt x="1105" y="464"/>
                  </a:lnTo>
                  <a:lnTo>
                    <a:pt x="1105" y="462"/>
                  </a:lnTo>
                  <a:lnTo>
                    <a:pt x="1107" y="464"/>
                  </a:lnTo>
                  <a:lnTo>
                    <a:pt x="1107" y="460"/>
                  </a:lnTo>
                  <a:lnTo>
                    <a:pt x="1107" y="460"/>
                  </a:lnTo>
                  <a:lnTo>
                    <a:pt x="1108" y="464"/>
                  </a:lnTo>
                  <a:lnTo>
                    <a:pt x="1110" y="464"/>
                  </a:lnTo>
                  <a:lnTo>
                    <a:pt x="1112" y="464"/>
                  </a:lnTo>
                  <a:lnTo>
                    <a:pt x="1114" y="464"/>
                  </a:lnTo>
                  <a:lnTo>
                    <a:pt x="1114" y="462"/>
                  </a:lnTo>
                  <a:lnTo>
                    <a:pt x="1114" y="460"/>
                  </a:lnTo>
                  <a:lnTo>
                    <a:pt x="1114" y="459"/>
                  </a:lnTo>
                  <a:lnTo>
                    <a:pt x="1112" y="455"/>
                  </a:lnTo>
                  <a:lnTo>
                    <a:pt x="1112" y="453"/>
                  </a:lnTo>
                  <a:lnTo>
                    <a:pt x="1112" y="453"/>
                  </a:lnTo>
                  <a:lnTo>
                    <a:pt x="1112" y="455"/>
                  </a:lnTo>
                  <a:lnTo>
                    <a:pt x="1110" y="455"/>
                  </a:lnTo>
                  <a:lnTo>
                    <a:pt x="1110" y="455"/>
                  </a:lnTo>
                  <a:lnTo>
                    <a:pt x="1110" y="455"/>
                  </a:lnTo>
                  <a:lnTo>
                    <a:pt x="1110" y="453"/>
                  </a:lnTo>
                  <a:lnTo>
                    <a:pt x="1110" y="451"/>
                  </a:lnTo>
                  <a:lnTo>
                    <a:pt x="1110" y="451"/>
                  </a:lnTo>
                  <a:lnTo>
                    <a:pt x="1112" y="451"/>
                  </a:lnTo>
                  <a:lnTo>
                    <a:pt x="1114" y="451"/>
                  </a:lnTo>
                  <a:lnTo>
                    <a:pt x="1114" y="449"/>
                  </a:lnTo>
                  <a:lnTo>
                    <a:pt x="1112" y="449"/>
                  </a:lnTo>
                  <a:lnTo>
                    <a:pt x="1112" y="449"/>
                  </a:lnTo>
                  <a:lnTo>
                    <a:pt x="1112" y="448"/>
                  </a:lnTo>
                  <a:lnTo>
                    <a:pt x="1114" y="448"/>
                  </a:lnTo>
                  <a:lnTo>
                    <a:pt x="1114" y="448"/>
                  </a:lnTo>
                  <a:lnTo>
                    <a:pt x="1114" y="446"/>
                  </a:lnTo>
                  <a:lnTo>
                    <a:pt x="1116" y="446"/>
                  </a:lnTo>
                  <a:lnTo>
                    <a:pt x="1116" y="444"/>
                  </a:lnTo>
                  <a:lnTo>
                    <a:pt x="1110" y="442"/>
                  </a:lnTo>
                  <a:lnTo>
                    <a:pt x="1110" y="442"/>
                  </a:lnTo>
                  <a:lnTo>
                    <a:pt x="1110" y="442"/>
                  </a:lnTo>
                  <a:lnTo>
                    <a:pt x="1110" y="444"/>
                  </a:lnTo>
                  <a:lnTo>
                    <a:pt x="1110" y="444"/>
                  </a:lnTo>
                  <a:lnTo>
                    <a:pt x="1110" y="444"/>
                  </a:lnTo>
                  <a:lnTo>
                    <a:pt x="1110" y="446"/>
                  </a:lnTo>
                  <a:lnTo>
                    <a:pt x="1110" y="448"/>
                  </a:lnTo>
                  <a:lnTo>
                    <a:pt x="1108" y="449"/>
                  </a:lnTo>
                  <a:lnTo>
                    <a:pt x="1107" y="449"/>
                  </a:lnTo>
                  <a:lnTo>
                    <a:pt x="1107" y="451"/>
                  </a:lnTo>
                  <a:lnTo>
                    <a:pt x="1103" y="459"/>
                  </a:lnTo>
                  <a:lnTo>
                    <a:pt x="1103" y="459"/>
                  </a:lnTo>
                  <a:lnTo>
                    <a:pt x="1103" y="460"/>
                  </a:lnTo>
                  <a:lnTo>
                    <a:pt x="1103" y="460"/>
                  </a:lnTo>
                  <a:lnTo>
                    <a:pt x="1103" y="462"/>
                  </a:lnTo>
                  <a:lnTo>
                    <a:pt x="1103" y="462"/>
                  </a:lnTo>
                  <a:lnTo>
                    <a:pt x="1101" y="462"/>
                  </a:lnTo>
                  <a:lnTo>
                    <a:pt x="1101" y="464"/>
                  </a:lnTo>
                  <a:lnTo>
                    <a:pt x="1101" y="466"/>
                  </a:lnTo>
                  <a:lnTo>
                    <a:pt x="1101" y="468"/>
                  </a:lnTo>
                  <a:lnTo>
                    <a:pt x="1099" y="469"/>
                  </a:lnTo>
                  <a:lnTo>
                    <a:pt x="1099" y="471"/>
                  </a:lnTo>
                  <a:lnTo>
                    <a:pt x="1099" y="473"/>
                  </a:lnTo>
                  <a:lnTo>
                    <a:pt x="1099" y="473"/>
                  </a:lnTo>
                  <a:lnTo>
                    <a:pt x="1099" y="475"/>
                  </a:lnTo>
                  <a:lnTo>
                    <a:pt x="1099" y="475"/>
                  </a:lnTo>
                  <a:lnTo>
                    <a:pt x="1099" y="477"/>
                  </a:lnTo>
                  <a:lnTo>
                    <a:pt x="1099" y="477"/>
                  </a:lnTo>
                  <a:lnTo>
                    <a:pt x="1098" y="480"/>
                  </a:lnTo>
                  <a:lnTo>
                    <a:pt x="1096" y="482"/>
                  </a:lnTo>
                  <a:lnTo>
                    <a:pt x="1099" y="480"/>
                  </a:lnTo>
                  <a:lnTo>
                    <a:pt x="1101" y="480"/>
                  </a:lnTo>
                  <a:close/>
                  <a:moveTo>
                    <a:pt x="1116" y="455"/>
                  </a:moveTo>
                  <a:lnTo>
                    <a:pt x="1116" y="455"/>
                  </a:lnTo>
                  <a:lnTo>
                    <a:pt x="1117" y="453"/>
                  </a:lnTo>
                  <a:lnTo>
                    <a:pt x="1117" y="453"/>
                  </a:lnTo>
                  <a:lnTo>
                    <a:pt x="1117" y="451"/>
                  </a:lnTo>
                  <a:lnTo>
                    <a:pt x="1117" y="451"/>
                  </a:lnTo>
                  <a:lnTo>
                    <a:pt x="1117" y="451"/>
                  </a:lnTo>
                  <a:lnTo>
                    <a:pt x="1117" y="453"/>
                  </a:lnTo>
                  <a:lnTo>
                    <a:pt x="1117" y="457"/>
                  </a:lnTo>
                  <a:lnTo>
                    <a:pt x="1119" y="459"/>
                  </a:lnTo>
                  <a:lnTo>
                    <a:pt x="1121" y="457"/>
                  </a:lnTo>
                  <a:lnTo>
                    <a:pt x="1123" y="453"/>
                  </a:lnTo>
                  <a:lnTo>
                    <a:pt x="1123" y="453"/>
                  </a:lnTo>
                  <a:lnTo>
                    <a:pt x="1125" y="455"/>
                  </a:lnTo>
                  <a:lnTo>
                    <a:pt x="1125" y="455"/>
                  </a:lnTo>
                  <a:lnTo>
                    <a:pt x="1127" y="453"/>
                  </a:lnTo>
                  <a:lnTo>
                    <a:pt x="1127" y="449"/>
                  </a:lnTo>
                  <a:lnTo>
                    <a:pt x="1127" y="449"/>
                  </a:lnTo>
                  <a:lnTo>
                    <a:pt x="1127" y="448"/>
                  </a:lnTo>
                  <a:lnTo>
                    <a:pt x="1128" y="446"/>
                  </a:lnTo>
                  <a:lnTo>
                    <a:pt x="1128" y="439"/>
                  </a:lnTo>
                  <a:lnTo>
                    <a:pt x="1128" y="439"/>
                  </a:lnTo>
                  <a:lnTo>
                    <a:pt x="1128" y="437"/>
                  </a:lnTo>
                  <a:lnTo>
                    <a:pt x="1127" y="437"/>
                  </a:lnTo>
                  <a:lnTo>
                    <a:pt x="1123" y="435"/>
                  </a:lnTo>
                  <a:lnTo>
                    <a:pt x="1121" y="435"/>
                  </a:lnTo>
                  <a:lnTo>
                    <a:pt x="1121" y="439"/>
                  </a:lnTo>
                  <a:lnTo>
                    <a:pt x="1121" y="440"/>
                  </a:lnTo>
                  <a:lnTo>
                    <a:pt x="1123" y="442"/>
                  </a:lnTo>
                  <a:lnTo>
                    <a:pt x="1125" y="444"/>
                  </a:lnTo>
                  <a:lnTo>
                    <a:pt x="1123" y="448"/>
                  </a:lnTo>
                  <a:lnTo>
                    <a:pt x="1123" y="448"/>
                  </a:lnTo>
                  <a:lnTo>
                    <a:pt x="1121" y="448"/>
                  </a:lnTo>
                  <a:lnTo>
                    <a:pt x="1121" y="444"/>
                  </a:lnTo>
                  <a:lnTo>
                    <a:pt x="1119" y="444"/>
                  </a:lnTo>
                  <a:lnTo>
                    <a:pt x="1119" y="444"/>
                  </a:lnTo>
                  <a:lnTo>
                    <a:pt x="1116" y="448"/>
                  </a:lnTo>
                  <a:lnTo>
                    <a:pt x="1116" y="449"/>
                  </a:lnTo>
                  <a:lnTo>
                    <a:pt x="1116" y="451"/>
                  </a:lnTo>
                  <a:lnTo>
                    <a:pt x="1116" y="453"/>
                  </a:lnTo>
                  <a:lnTo>
                    <a:pt x="1116" y="455"/>
                  </a:lnTo>
                  <a:lnTo>
                    <a:pt x="1116" y="455"/>
                  </a:lnTo>
                  <a:close/>
                  <a:moveTo>
                    <a:pt x="1199" y="421"/>
                  </a:moveTo>
                  <a:lnTo>
                    <a:pt x="1197" y="422"/>
                  </a:lnTo>
                  <a:lnTo>
                    <a:pt x="1199" y="426"/>
                  </a:lnTo>
                  <a:lnTo>
                    <a:pt x="1199" y="426"/>
                  </a:lnTo>
                  <a:lnTo>
                    <a:pt x="1201" y="426"/>
                  </a:lnTo>
                  <a:lnTo>
                    <a:pt x="1202" y="424"/>
                  </a:lnTo>
                  <a:lnTo>
                    <a:pt x="1204" y="419"/>
                  </a:lnTo>
                  <a:lnTo>
                    <a:pt x="1204" y="415"/>
                  </a:lnTo>
                  <a:lnTo>
                    <a:pt x="1202" y="415"/>
                  </a:lnTo>
                  <a:lnTo>
                    <a:pt x="1199" y="421"/>
                  </a:lnTo>
                  <a:close/>
                  <a:moveTo>
                    <a:pt x="1161" y="417"/>
                  </a:moveTo>
                  <a:lnTo>
                    <a:pt x="1163" y="417"/>
                  </a:lnTo>
                  <a:lnTo>
                    <a:pt x="1164" y="417"/>
                  </a:lnTo>
                  <a:lnTo>
                    <a:pt x="1164" y="419"/>
                  </a:lnTo>
                  <a:lnTo>
                    <a:pt x="1164" y="419"/>
                  </a:lnTo>
                  <a:lnTo>
                    <a:pt x="1164" y="421"/>
                  </a:lnTo>
                  <a:lnTo>
                    <a:pt x="1168" y="422"/>
                  </a:lnTo>
                  <a:lnTo>
                    <a:pt x="1170" y="422"/>
                  </a:lnTo>
                  <a:lnTo>
                    <a:pt x="1170" y="419"/>
                  </a:lnTo>
                  <a:lnTo>
                    <a:pt x="1170" y="413"/>
                  </a:lnTo>
                  <a:lnTo>
                    <a:pt x="1166" y="413"/>
                  </a:lnTo>
                  <a:lnTo>
                    <a:pt x="1166" y="413"/>
                  </a:lnTo>
                  <a:lnTo>
                    <a:pt x="1164" y="412"/>
                  </a:lnTo>
                  <a:lnTo>
                    <a:pt x="1163" y="412"/>
                  </a:lnTo>
                  <a:lnTo>
                    <a:pt x="1161" y="412"/>
                  </a:lnTo>
                  <a:lnTo>
                    <a:pt x="1161" y="413"/>
                  </a:lnTo>
                  <a:lnTo>
                    <a:pt x="1159" y="413"/>
                  </a:lnTo>
                  <a:lnTo>
                    <a:pt x="1161" y="417"/>
                  </a:lnTo>
                  <a:close/>
                  <a:moveTo>
                    <a:pt x="1130" y="446"/>
                  </a:moveTo>
                  <a:lnTo>
                    <a:pt x="1132" y="451"/>
                  </a:lnTo>
                  <a:lnTo>
                    <a:pt x="1134" y="451"/>
                  </a:lnTo>
                  <a:lnTo>
                    <a:pt x="1134" y="449"/>
                  </a:lnTo>
                  <a:lnTo>
                    <a:pt x="1134" y="446"/>
                  </a:lnTo>
                  <a:lnTo>
                    <a:pt x="1134" y="448"/>
                  </a:lnTo>
                  <a:lnTo>
                    <a:pt x="1136" y="446"/>
                  </a:lnTo>
                  <a:lnTo>
                    <a:pt x="1136" y="446"/>
                  </a:lnTo>
                  <a:lnTo>
                    <a:pt x="1136" y="444"/>
                  </a:lnTo>
                  <a:lnTo>
                    <a:pt x="1136" y="444"/>
                  </a:lnTo>
                  <a:lnTo>
                    <a:pt x="1134" y="444"/>
                  </a:lnTo>
                  <a:lnTo>
                    <a:pt x="1134" y="444"/>
                  </a:lnTo>
                  <a:lnTo>
                    <a:pt x="1134" y="442"/>
                  </a:lnTo>
                  <a:lnTo>
                    <a:pt x="1136" y="440"/>
                  </a:lnTo>
                  <a:lnTo>
                    <a:pt x="1137" y="440"/>
                  </a:lnTo>
                  <a:lnTo>
                    <a:pt x="1139" y="442"/>
                  </a:lnTo>
                  <a:lnTo>
                    <a:pt x="1139" y="444"/>
                  </a:lnTo>
                  <a:lnTo>
                    <a:pt x="1139" y="446"/>
                  </a:lnTo>
                  <a:lnTo>
                    <a:pt x="1139" y="446"/>
                  </a:lnTo>
                  <a:lnTo>
                    <a:pt x="1139" y="446"/>
                  </a:lnTo>
                  <a:lnTo>
                    <a:pt x="1139" y="446"/>
                  </a:lnTo>
                  <a:lnTo>
                    <a:pt x="1141" y="446"/>
                  </a:lnTo>
                  <a:lnTo>
                    <a:pt x="1141" y="448"/>
                  </a:lnTo>
                  <a:lnTo>
                    <a:pt x="1143" y="448"/>
                  </a:lnTo>
                  <a:lnTo>
                    <a:pt x="1143" y="446"/>
                  </a:lnTo>
                  <a:lnTo>
                    <a:pt x="1143" y="446"/>
                  </a:lnTo>
                  <a:lnTo>
                    <a:pt x="1143" y="444"/>
                  </a:lnTo>
                  <a:lnTo>
                    <a:pt x="1143" y="442"/>
                  </a:lnTo>
                  <a:lnTo>
                    <a:pt x="1143" y="442"/>
                  </a:lnTo>
                  <a:lnTo>
                    <a:pt x="1143" y="440"/>
                  </a:lnTo>
                  <a:lnTo>
                    <a:pt x="1143" y="440"/>
                  </a:lnTo>
                  <a:lnTo>
                    <a:pt x="1145" y="439"/>
                  </a:lnTo>
                  <a:lnTo>
                    <a:pt x="1145" y="440"/>
                  </a:lnTo>
                  <a:lnTo>
                    <a:pt x="1145" y="442"/>
                  </a:lnTo>
                  <a:lnTo>
                    <a:pt x="1145" y="442"/>
                  </a:lnTo>
                  <a:lnTo>
                    <a:pt x="1146" y="442"/>
                  </a:lnTo>
                  <a:lnTo>
                    <a:pt x="1148" y="442"/>
                  </a:lnTo>
                  <a:lnTo>
                    <a:pt x="1148" y="440"/>
                  </a:lnTo>
                  <a:lnTo>
                    <a:pt x="1150" y="440"/>
                  </a:lnTo>
                  <a:lnTo>
                    <a:pt x="1150" y="439"/>
                  </a:lnTo>
                  <a:lnTo>
                    <a:pt x="1148" y="437"/>
                  </a:lnTo>
                  <a:lnTo>
                    <a:pt x="1146" y="437"/>
                  </a:lnTo>
                  <a:lnTo>
                    <a:pt x="1146" y="435"/>
                  </a:lnTo>
                  <a:lnTo>
                    <a:pt x="1150" y="435"/>
                  </a:lnTo>
                  <a:lnTo>
                    <a:pt x="1150" y="435"/>
                  </a:lnTo>
                  <a:lnTo>
                    <a:pt x="1150" y="433"/>
                  </a:lnTo>
                  <a:lnTo>
                    <a:pt x="1150" y="433"/>
                  </a:lnTo>
                  <a:lnTo>
                    <a:pt x="1152" y="431"/>
                  </a:lnTo>
                  <a:lnTo>
                    <a:pt x="1152" y="431"/>
                  </a:lnTo>
                  <a:lnTo>
                    <a:pt x="1152" y="433"/>
                  </a:lnTo>
                  <a:lnTo>
                    <a:pt x="1152" y="433"/>
                  </a:lnTo>
                  <a:lnTo>
                    <a:pt x="1154" y="433"/>
                  </a:lnTo>
                  <a:lnTo>
                    <a:pt x="1154" y="433"/>
                  </a:lnTo>
                  <a:lnTo>
                    <a:pt x="1155" y="433"/>
                  </a:lnTo>
                  <a:lnTo>
                    <a:pt x="1159" y="431"/>
                  </a:lnTo>
                  <a:lnTo>
                    <a:pt x="1159" y="431"/>
                  </a:lnTo>
                  <a:lnTo>
                    <a:pt x="1159" y="431"/>
                  </a:lnTo>
                  <a:lnTo>
                    <a:pt x="1161" y="430"/>
                  </a:lnTo>
                  <a:lnTo>
                    <a:pt x="1163" y="428"/>
                  </a:lnTo>
                  <a:lnTo>
                    <a:pt x="1164" y="422"/>
                  </a:lnTo>
                  <a:lnTo>
                    <a:pt x="1163" y="419"/>
                  </a:lnTo>
                  <a:lnTo>
                    <a:pt x="1161" y="419"/>
                  </a:lnTo>
                  <a:lnTo>
                    <a:pt x="1159" y="421"/>
                  </a:lnTo>
                  <a:lnTo>
                    <a:pt x="1157" y="422"/>
                  </a:lnTo>
                  <a:lnTo>
                    <a:pt x="1155" y="421"/>
                  </a:lnTo>
                  <a:lnTo>
                    <a:pt x="1157" y="417"/>
                  </a:lnTo>
                  <a:lnTo>
                    <a:pt x="1155" y="412"/>
                  </a:lnTo>
                  <a:lnTo>
                    <a:pt x="1154" y="410"/>
                  </a:lnTo>
                  <a:lnTo>
                    <a:pt x="1150" y="412"/>
                  </a:lnTo>
                  <a:lnTo>
                    <a:pt x="1150" y="415"/>
                  </a:lnTo>
                  <a:lnTo>
                    <a:pt x="1148" y="417"/>
                  </a:lnTo>
                  <a:lnTo>
                    <a:pt x="1148" y="417"/>
                  </a:lnTo>
                  <a:lnTo>
                    <a:pt x="1148" y="419"/>
                  </a:lnTo>
                  <a:lnTo>
                    <a:pt x="1146" y="421"/>
                  </a:lnTo>
                  <a:lnTo>
                    <a:pt x="1146" y="421"/>
                  </a:lnTo>
                  <a:lnTo>
                    <a:pt x="1146" y="419"/>
                  </a:lnTo>
                  <a:lnTo>
                    <a:pt x="1145" y="419"/>
                  </a:lnTo>
                  <a:lnTo>
                    <a:pt x="1145" y="419"/>
                  </a:lnTo>
                  <a:lnTo>
                    <a:pt x="1143" y="419"/>
                  </a:lnTo>
                  <a:lnTo>
                    <a:pt x="1143" y="419"/>
                  </a:lnTo>
                  <a:lnTo>
                    <a:pt x="1141" y="417"/>
                  </a:lnTo>
                  <a:lnTo>
                    <a:pt x="1141" y="417"/>
                  </a:lnTo>
                  <a:lnTo>
                    <a:pt x="1141" y="417"/>
                  </a:lnTo>
                  <a:lnTo>
                    <a:pt x="1139" y="417"/>
                  </a:lnTo>
                  <a:lnTo>
                    <a:pt x="1132" y="424"/>
                  </a:lnTo>
                  <a:lnTo>
                    <a:pt x="1136" y="424"/>
                  </a:lnTo>
                  <a:lnTo>
                    <a:pt x="1136" y="424"/>
                  </a:lnTo>
                  <a:lnTo>
                    <a:pt x="1137" y="426"/>
                  </a:lnTo>
                  <a:lnTo>
                    <a:pt x="1137" y="426"/>
                  </a:lnTo>
                  <a:lnTo>
                    <a:pt x="1136" y="428"/>
                  </a:lnTo>
                  <a:lnTo>
                    <a:pt x="1134" y="428"/>
                  </a:lnTo>
                  <a:lnTo>
                    <a:pt x="1132" y="431"/>
                  </a:lnTo>
                  <a:lnTo>
                    <a:pt x="1134" y="431"/>
                  </a:lnTo>
                  <a:lnTo>
                    <a:pt x="1134" y="433"/>
                  </a:lnTo>
                  <a:lnTo>
                    <a:pt x="1132" y="433"/>
                  </a:lnTo>
                  <a:lnTo>
                    <a:pt x="1132" y="435"/>
                  </a:lnTo>
                  <a:lnTo>
                    <a:pt x="1132" y="435"/>
                  </a:lnTo>
                  <a:lnTo>
                    <a:pt x="1132" y="435"/>
                  </a:lnTo>
                  <a:lnTo>
                    <a:pt x="1132" y="437"/>
                  </a:lnTo>
                  <a:lnTo>
                    <a:pt x="1132" y="437"/>
                  </a:lnTo>
                  <a:lnTo>
                    <a:pt x="1132" y="437"/>
                  </a:lnTo>
                  <a:lnTo>
                    <a:pt x="1132" y="437"/>
                  </a:lnTo>
                  <a:lnTo>
                    <a:pt x="1132" y="439"/>
                  </a:lnTo>
                  <a:lnTo>
                    <a:pt x="1132" y="439"/>
                  </a:lnTo>
                  <a:lnTo>
                    <a:pt x="1136" y="435"/>
                  </a:lnTo>
                  <a:lnTo>
                    <a:pt x="1137" y="435"/>
                  </a:lnTo>
                  <a:lnTo>
                    <a:pt x="1132" y="442"/>
                  </a:lnTo>
                  <a:lnTo>
                    <a:pt x="1130" y="446"/>
                  </a:lnTo>
                  <a:close/>
                  <a:moveTo>
                    <a:pt x="1172" y="424"/>
                  </a:moveTo>
                  <a:lnTo>
                    <a:pt x="1172" y="424"/>
                  </a:lnTo>
                  <a:lnTo>
                    <a:pt x="1175" y="424"/>
                  </a:lnTo>
                  <a:lnTo>
                    <a:pt x="1173" y="424"/>
                  </a:lnTo>
                  <a:lnTo>
                    <a:pt x="1168" y="426"/>
                  </a:lnTo>
                  <a:lnTo>
                    <a:pt x="1166" y="430"/>
                  </a:lnTo>
                  <a:lnTo>
                    <a:pt x="1168" y="430"/>
                  </a:lnTo>
                  <a:lnTo>
                    <a:pt x="1168" y="431"/>
                  </a:lnTo>
                  <a:lnTo>
                    <a:pt x="1168" y="431"/>
                  </a:lnTo>
                  <a:lnTo>
                    <a:pt x="1168" y="431"/>
                  </a:lnTo>
                  <a:lnTo>
                    <a:pt x="1168" y="433"/>
                  </a:lnTo>
                  <a:lnTo>
                    <a:pt x="1168" y="433"/>
                  </a:lnTo>
                  <a:lnTo>
                    <a:pt x="1168" y="433"/>
                  </a:lnTo>
                  <a:lnTo>
                    <a:pt x="1168" y="433"/>
                  </a:lnTo>
                  <a:lnTo>
                    <a:pt x="1168" y="433"/>
                  </a:lnTo>
                  <a:lnTo>
                    <a:pt x="1166" y="435"/>
                  </a:lnTo>
                  <a:lnTo>
                    <a:pt x="1168" y="435"/>
                  </a:lnTo>
                  <a:lnTo>
                    <a:pt x="1170" y="435"/>
                  </a:lnTo>
                  <a:lnTo>
                    <a:pt x="1172" y="433"/>
                  </a:lnTo>
                  <a:lnTo>
                    <a:pt x="1173" y="433"/>
                  </a:lnTo>
                  <a:lnTo>
                    <a:pt x="1173" y="433"/>
                  </a:lnTo>
                  <a:lnTo>
                    <a:pt x="1173" y="433"/>
                  </a:lnTo>
                  <a:lnTo>
                    <a:pt x="1173" y="431"/>
                  </a:lnTo>
                  <a:lnTo>
                    <a:pt x="1173" y="431"/>
                  </a:lnTo>
                  <a:lnTo>
                    <a:pt x="1175" y="431"/>
                  </a:lnTo>
                  <a:lnTo>
                    <a:pt x="1177" y="431"/>
                  </a:lnTo>
                  <a:lnTo>
                    <a:pt x="1177" y="431"/>
                  </a:lnTo>
                  <a:lnTo>
                    <a:pt x="1177" y="430"/>
                  </a:lnTo>
                  <a:lnTo>
                    <a:pt x="1179" y="430"/>
                  </a:lnTo>
                  <a:lnTo>
                    <a:pt x="1182" y="430"/>
                  </a:lnTo>
                  <a:lnTo>
                    <a:pt x="1182" y="430"/>
                  </a:lnTo>
                  <a:lnTo>
                    <a:pt x="1184" y="428"/>
                  </a:lnTo>
                  <a:lnTo>
                    <a:pt x="1186" y="426"/>
                  </a:lnTo>
                  <a:lnTo>
                    <a:pt x="1188" y="426"/>
                  </a:lnTo>
                  <a:lnTo>
                    <a:pt x="1190" y="424"/>
                  </a:lnTo>
                  <a:lnTo>
                    <a:pt x="1192" y="422"/>
                  </a:lnTo>
                  <a:lnTo>
                    <a:pt x="1188" y="422"/>
                  </a:lnTo>
                  <a:lnTo>
                    <a:pt x="1188" y="421"/>
                  </a:lnTo>
                  <a:lnTo>
                    <a:pt x="1188" y="421"/>
                  </a:lnTo>
                  <a:lnTo>
                    <a:pt x="1190" y="419"/>
                  </a:lnTo>
                  <a:lnTo>
                    <a:pt x="1190" y="419"/>
                  </a:lnTo>
                  <a:lnTo>
                    <a:pt x="1192" y="419"/>
                  </a:lnTo>
                  <a:lnTo>
                    <a:pt x="1192" y="417"/>
                  </a:lnTo>
                  <a:lnTo>
                    <a:pt x="1192" y="417"/>
                  </a:lnTo>
                  <a:lnTo>
                    <a:pt x="1192" y="415"/>
                  </a:lnTo>
                  <a:lnTo>
                    <a:pt x="1193" y="412"/>
                  </a:lnTo>
                  <a:lnTo>
                    <a:pt x="1193" y="412"/>
                  </a:lnTo>
                  <a:lnTo>
                    <a:pt x="1193" y="412"/>
                  </a:lnTo>
                  <a:lnTo>
                    <a:pt x="1193" y="412"/>
                  </a:lnTo>
                  <a:lnTo>
                    <a:pt x="1195" y="413"/>
                  </a:lnTo>
                  <a:lnTo>
                    <a:pt x="1195" y="413"/>
                  </a:lnTo>
                  <a:lnTo>
                    <a:pt x="1195" y="413"/>
                  </a:lnTo>
                  <a:lnTo>
                    <a:pt x="1193" y="417"/>
                  </a:lnTo>
                  <a:lnTo>
                    <a:pt x="1193" y="419"/>
                  </a:lnTo>
                  <a:lnTo>
                    <a:pt x="1193" y="421"/>
                  </a:lnTo>
                  <a:lnTo>
                    <a:pt x="1193" y="422"/>
                  </a:lnTo>
                  <a:lnTo>
                    <a:pt x="1195" y="421"/>
                  </a:lnTo>
                  <a:lnTo>
                    <a:pt x="1204" y="412"/>
                  </a:lnTo>
                  <a:lnTo>
                    <a:pt x="1206" y="412"/>
                  </a:lnTo>
                  <a:lnTo>
                    <a:pt x="1206" y="410"/>
                  </a:lnTo>
                  <a:lnTo>
                    <a:pt x="1204" y="410"/>
                  </a:lnTo>
                  <a:lnTo>
                    <a:pt x="1208" y="408"/>
                  </a:lnTo>
                  <a:lnTo>
                    <a:pt x="1208" y="406"/>
                  </a:lnTo>
                  <a:lnTo>
                    <a:pt x="1208" y="406"/>
                  </a:lnTo>
                  <a:lnTo>
                    <a:pt x="1208" y="406"/>
                  </a:lnTo>
                  <a:lnTo>
                    <a:pt x="1208" y="404"/>
                  </a:lnTo>
                  <a:lnTo>
                    <a:pt x="1208" y="406"/>
                  </a:lnTo>
                  <a:lnTo>
                    <a:pt x="1208" y="406"/>
                  </a:lnTo>
                  <a:lnTo>
                    <a:pt x="1208" y="408"/>
                  </a:lnTo>
                  <a:lnTo>
                    <a:pt x="1208" y="408"/>
                  </a:lnTo>
                  <a:lnTo>
                    <a:pt x="1210" y="408"/>
                  </a:lnTo>
                  <a:lnTo>
                    <a:pt x="1215" y="397"/>
                  </a:lnTo>
                  <a:lnTo>
                    <a:pt x="1215" y="395"/>
                  </a:lnTo>
                  <a:lnTo>
                    <a:pt x="1211" y="395"/>
                  </a:lnTo>
                  <a:lnTo>
                    <a:pt x="1210" y="395"/>
                  </a:lnTo>
                  <a:lnTo>
                    <a:pt x="1208" y="399"/>
                  </a:lnTo>
                  <a:lnTo>
                    <a:pt x="1204" y="397"/>
                  </a:lnTo>
                  <a:lnTo>
                    <a:pt x="1202" y="397"/>
                  </a:lnTo>
                  <a:lnTo>
                    <a:pt x="1201" y="399"/>
                  </a:lnTo>
                  <a:lnTo>
                    <a:pt x="1201" y="404"/>
                  </a:lnTo>
                  <a:lnTo>
                    <a:pt x="1201" y="404"/>
                  </a:lnTo>
                  <a:lnTo>
                    <a:pt x="1199" y="406"/>
                  </a:lnTo>
                  <a:lnTo>
                    <a:pt x="1197" y="408"/>
                  </a:lnTo>
                  <a:lnTo>
                    <a:pt x="1195" y="410"/>
                  </a:lnTo>
                  <a:lnTo>
                    <a:pt x="1195" y="408"/>
                  </a:lnTo>
                  <a:lnTo>
                    <a:pt x="1199" y="404"/>
                  </a:lnTo>
                  <a:lnTo>
                    <a:pt x="1199" y="403"/>
                  </a:lnTo>
                  <a:lnTo>
                    <a:pt x="1199" y="401"/>
                  </a:lnTo>
                  <a:lnTo>
                    <a:pt x="1199" y="399"/>
                  </a:lnTo>
                  <a:lnTo>
                    <a:pt x="1197" y="399"/>
                  </a:lnTo>
                  <a:lnTo>
                    <a:pt x="1195" y="397"/>
                  </a:lnTo>
                  <a:lnTo>
                    <a:pt x="1195" y="397"/>
                  </a:lnTo>
                  <a:lnTo>
                    <a:pt x="1193" y="399"/>
                  </a:lnTo>
                  <a:lnTo>
                    <a:pt x="1193" y="399"/>
                  </a:lnTo>
                  <a:lnTo>
                    <a:pt x="1193" y="401"/>
                  </a:lnTo>
                  <a:lnTo>
                    <a:pt x="1193" y="404"/>
                  </a:lnTo>
                  <a:lnTo>
                    <a:pt x="1193" y="406"/>
                  </a:lnTo>
                  <a:lnTo>
                    <a:pt x="1192" y="404"/>
                  </a:lnTo>
                  <a:lnTo>
                    <a:pt x="1192" y="403"/>
                  </a:lnTo>
                  <a:lnTo>
                    <a:pt x="1192" y="403"/>
                  </a:lnTo>
                  <a:lnTo>
                    <a:pt x="1192" y="401"/>
                  </a:lnTo>
                  <a:lnTo>
                    <a:pt x="1190" y="399"/>
                  </a:lnTo>
                  <a:lnTo>
                    <a:pt x="1184" y="401"/>
                  </a:lnTo>
                  <a:lnTo>
                    <a:pt x="1184" y="403"/>
                  </a:lnTo>
                  <a:lnTo>
                    <a:pt x="1186" y="404"/>
                  </a:lnTo>
                  <a:lnTo>
                    <a:pt x="1186" y="408"/>
                  </a:lnTo>
                  <a:lnTo>
                    <a:pt x="1186" y="406"/>
                  </a:lnTo>
                  <a:lnTo>
                    <a:pt x="1182" y="404"/>
                  </a:lnTo>
                  <a:lnTo>
                    <a:pt x="1182" y="404"/>
                  </a:lnTo>
                  <a:lnTo>
                    <a:pt x="1177" y="406"/>
                  </a:lnTo>
                  <a:lnTo>
                    <a:pt x="1177" y="406"/>
                  </a:lnTo>
                  <a:lnTo>
                    <a:pt x="1179" y="408"/>
                  </a:lnTo>
                  <a:lnTo>
                    <a:pt x="1179" y="410"/>
                  </a:lnTo>
                  <a:lnTo>
                    <a:pt x="1179" y="412"/>
                  </a:lnTo>
                  <a:lnTo>
                    <a:pt x="1181" y="412"/>
                  </a:lnTo>
                  <a:lnTo>
                    <a:pt x="1181" y="410"/>
                  </a:lnTo>
                  <a:lnTo>
                    <a:pt x="1181" y="412"/>
                  </a:lnTo>
                  <a:lnTo>
                    <a:pt x="1182" y="413"/>
                  </a:lnTo>
                  <a:lnTo>
                    <a:pt x="1182" y="415"/>
                  </a:lnTo>
                  <a:lnTo>
                    <a:pt x="1181" y="415"/>
                  </a:lnTo>
                  <a:lnTo>
                    <a:pt x="1181" y="413"/>
                  </a:lnTo>
                  <a:lnTo>
                    <a:pt x="1179" y="413"/>
                  </a:lnTo>
                  <a:lnTo>
                    <a:pt x="1179" y="413"/>
                  </a:lnTo>
                  <a:lnTo>
                    <a:pt x="1179" y="415"/>
                  </a:lnTo>
                  <a:lnTo>
                    <a:pt x="1179" y="415"/>
                  </a:lnTo>
                  <a:lnTo>
                    <a:pt x="1177" y="417"/>
                  </a:lnTo>
                  <a:lnTo>
                    <a:pt x="1179" y="417"/>
                  </a:lnTo>
                  <a:lnTo>
                    <a:pt x="1179" y="419"/>
                  </a:lnTo>
                  <a:lnTo>
                    <a:pt x="1177" y="417"/>
                  </a:lnTo>
                  <a:lnTo>
                    <a:pt x="1175" y="413"/>
                  </a:lnTo>
                  <a:lnTo>
                    <a:pt x="1173" y="413"/>
                  </a:lnTo>
                  <a:lnTo>
                    <a:pt x="1172" y="415"/>
                  </a:lnTo>
                  <a:lnTo>
                    <a:pt x="1172" y="417"/>
                  </a:lnTo>
                  <a:lnTo>
                    <a:pt x="1172" y="419"/>
                  </a:lnTo>
                  <a:lnTo>
                    <a:pt x="1173" y="421"/>
                  </a:lnTo>
                  <a:lnTo>
                    <a:pt x="1172" y="421"/>
                  </a:lnTo>
                  <a:lnTo>
                    <a:pt x="1170" y="422"/>
                  </a:lnTo>
                  <a:lnTo>
                    <a:pt x="1170" y="422"/>
                  </a:lnTo>
                  <a:lnTo>
                    <a:pt x="1172" y="424"/>
                  </a:lnTo>
                  <a:close/>
                  <a:moveTo>
                    <a:pt x="1280" y="393"/>
                  </a:moveTo>
                  <a:lnTo>
                    <a:pt x="1280" y="393"/>
                  </a:lnTo>
                  <a:lnTo>
                    <a:pt x="1280" y="392"/>
                  </a:lnTo>
                  <a:lnTo>
                    <a:pt x="1278" y="390"/>
                  </a:lnTo>
                  <a:lnTo>
                    <a:pt x="1278" y="390"/>
                  </a:lnTo>
                  <a:lnTo>
                    <a:pt x="1278" y="388"/>
                  </a:lnTo>
                  <a:lnTo>
                    <a:pt x="1278" y="388"/>
                  </a:lnTo>
                  <a:lnTo>
                    <a:pt x="1278" y="386"/>
                  </a:lnTo>
                  <a:lnTo>
                    <a:pt x="1278" y="386"/>
                  </a:lnTo>
                  <a:lnTo>
                    <a:pt x="1276" y="384"/>
                  </a:lnTo>
                  <a:lnTo>
                    <a:pt x="1275" y="384"/>
                  </a:lnTo>
                  <a:lnTo>
                    <a:pt x="1275" y="384"/>
                  </a:lnTo>
                  <a:lnTo>
                    <a:pt x="1269" y="386"/>
                  </a:lnTo>
                  <a:lnTo>
                    <a:pt x="1267" y="386"/>
                  </a:lnTo>
                  <a:lnTo>
                    <a:pt x="1266" y="388"/>
                  </a:lnTo>
                  <a:lnTo>
                    <a:pt x="1264" y="393"/>
                  </a:lnTo>
                  <a:lnTo>
                    <a:pt x="1264" y="397"/>
                  </a:lnTo>
                  <a:lnTo>
                    <a:pt x="1264" y="399"/>
                  </a:lnTo>
                  <a:lnTo>
                    <a:pt x="1266" y="399"/>
                  </a:lnTo>
                  <a:lnTo>
                    <a:pt x="1266" y="399"/>
                  </a:lnTo>
                  <a:lnTo>
                    <a:pt x="1264" y="401"/>
                  </a:lnTo>
                  <a:lnTo>
                    <a:pt x="1262" y="403"/>
                  </a:lnTo>
                  <a:lnTo>
                    <a:pt x="1264" y="404"/>
                  </a:lnTo>
                  <a:lnTo>
                    <a:pt x="1264" y="404"/>
                  </a:lnTo>
                  <a:lnTo>
                    <a:pt x="1264" y="404"/>
                  </a:lnTo>
                  <a:lnTo>
                    <a:pt x="1266" y="403"/>
                  </a:lnTo>
                  <a:lnTo>
                    <a:pt x="1269" y="401"/>
                  </a:lnTo>
                  <a:lnTo>
                    <a:pt x="1276" y="401"/>
                  </a:lnTo>
                  <a:lnTo>
                    <a:pt x="1278" y="401"/>
                  </a:lnTo>
                  <a:lnTo>
                    <a:pt x="1278" y="399"/>
                  </a:lnTo>
                  <a:lnTo>
                    <a:pt x="1276" y="397"/>
                  </a:lnTo>
                  <a:lnTo>
                    <a:pt x="1276" y="395"/>
                  </a:lnTo>
                  <a:lnTo>
                    <a:pt x="1276" y="395"/>
                  </a:lnTo>
                  <a:lnTo>
                    <a:pt x="1280" y="393"/>
                  </a:lnTo>
                  <a:close/>
                  <a:moveTo>
                    <a:pt x="1197" y="379"/>
                  </a:moveTo>
                  <a:lnTo>
                    <a:pt x="1193" y="379"/>
                  </a:lnTo>
                  <a:lnTo>
                    <a:pt x="1192" y="377"/>
                  </a:lnTo>
                  <a:lnTo>
                    <a:pt x="1188" y="379"/>
                  </a:lnTo>
                  <a:lnTo>
                    <a:pt x="1188" y="381"/>
                  </a:lnTo>
                  <a:lnTo>
                    <a:pt x="1188" y="383"/>
                  </a:lnTo>
                  <a:lnTo>
                    <a:pt x="1190" y="384"/>
                  </a:lnTo>
                  <a:lnTo>
                    <a:pt x="1192" y="386"/>
                  </a:lnTo>
                  <a:lnTo>
                    <a:pt x="1193" y="390"/>
                  </a:lnTo>
                  <a:lnTo>
                    <a:pt x="1195" y="390"/>
                  </a:lnTo>
                  <a:lnTo>
                    <a:pt x="1202" y="390"/>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8"/>
                  </a:lnTo>
                  <a:lnTo>
                    <a:pt x="1204" y="386"/>
                  </a:lnTo>
                  <a:lnTo>
                    <a:pt x="1204" y="386"/>
                  </a:lnTo>
                  <a:lnTo>
                    <a:pt x="1204" y="386"/>
                  </a:lnTo>
                  <a:lnTo>
                    <a:pt x="1204" y="386"/>
                  </a:lnTo>
                  <a:lnTo>
                    <a:pt x="1204" y="386"/>
                  </a:lnTo>
                  <a:lnTo>
                    <a:pt x="1204" y="386"/>
                  </a:lnTo>
                  <a:lnTo>
                    <a:pt x="1204" y="386"/>
                  </a:lnTo>
                  <a:lnTo>
                    <a:pt x="1204" y="386"/>
                  </a:lnTo>
                  <a:lnTo>
                    <a:pt x="1204" y="386"/>
                  </a:lnTo>
                  <a:lnTo>
                    <a:pt x="1204" y="386"/>
                  </a:lnTo>
                  <a:lnTo>
                    <a:pt x="1206" y="386"/>
                  </a:lnTo>
                  <a:lnTo>
                    <a:pt x="1206" y="386"/>
                  </a:lnTo>
                  <a:lnTo>
                    <a:pt x="1206" y="386"/>
                  </a:lnTo>
                  <a:lnTo>
                    <a:pt x="1206" y="386"/>
                  </a:lnTo>
                  <a:lnTo>
                    <a:pt x="1206" y="386"/>
                  </a:lnTo>
                  <a:lnTo>
                    <a:pt x="1206" y="386"/>
                  </a:lnTo>
                  <a:lnTo>
                    <a:pt x="1206" y="386"/>
                  </a:lnTo>
                  <a:lnTo>
                    <a:pt x="1206" y="386"/>
                  </a:lnTo>
                  <a:lnTo>
                    <a:pt x="1206" y="386"/>
                  </a:lnTo>
                  <a:lnTo>
                    <a:pt x="1206" y="386"/>
                  </a:lnTo>
                  <a:lnTo>
                    <a:pt x="1206" y="386"/>
                  </a:lnTo>
                  <a:lnTo>
                    <a:pt x="1206" y="386"/>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6"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4"/>
                  </a:lnTo>
                  <a:lnTo>
                    <a:pt x="1208" y="381"/>
                  </a:lnTo>
                  <a:lnTo>
                    <a:pt x="1204" y="381"/>
                  </a:lnTo>
                  <a:lnTo>
                    <a:pt x="1201" y="379"/>
                  </a:lnTo>
                  <a:lnTo>
                    <a:pt x="1197" y="379"/>
                  </a:lnTo>
                  <a:close/>
                  <a:moveTo>
                    <a:pt x="1311" y="345"/>
                  </a:moveTo>
                  <a:lnTo>
                    <a:pt x="1309" y="341"/>
                  </a:lnTo>
                  <a:lnTo>
                    <a:pt x="1309" y="341"/>
                  </a:lnTo>
                  <a:lnTo>
                    <a:pt x="1309" y="339"/>
                  </a:lnTo>
                  <a:lnTo>
                    <a:pt x="1307" y="339"/>
                  </a:lnTo>
                  <a:lnTo>
                    <a:pt x="1305" y="341"/>
                  </a:lnTo>
                  <a:lnTo>
                    <a:pt x="1303" y="348"/>
                  </a:lnTo>
                  <a:lnTo>
                    <a:pt x="1302" y="350"/>
                  </a:lnTo>
                  <a:lnTo>
                    <a:pt x="1300" y="352"/>
                  </a:lnTo>
                  <a:lnTo>
                    <a:pt x="1300" y="352"/>
                  </a:lnTo>
                  <a:lnTo>
                    <a:pt x="1300" y="354"/>
                  </a:lnTo>
                  <a:lnTo>
                    <a:pt x="1298" y="356"/>
                  </a:lnTo>
                  <a:lnTo>
                    <a:pt x="1298" y="356"/>
                  </a:lnTo>
                  <a:lnTo>
                    <a:pt x="1298" y="356"/>
                  </a:lnTo>
                  <a:lnTo>
                    <a:pt x="1300" y="357"/>
                  </a:lnTo>
                  <a:lnTo>
                    <a:pt x="1313" y="354"/>
                  </a:lnTo>
                  <a:lnTo>
                    <a:pt x="1314" y="352"/>
                  </a:lnTo>
                  <a:lnTo>
                    <a:pt x="1314" y="350"/>
                  </a:lnTo>
                  <a:lnTo>
                    <a:pt x="1311" y="347"/>
                  </a:lnTo>
                  <a:lnTo>
                    <a:pt x="1311" y="345"/>
                  </a:lnTo>
                  <a:close/>
                  <a:moveTo>
                    <a:pt x="1316" y="341"/>
                  </a:moveTo>
                  <a:lnTo>
                    <a:pt x="1316" y="345"/>
                  </a:lnTo>
                  <a:lnTo>
                    <a:pt x="1316" y="347"/>
                  </a:lnTo>
                  <a:lnTo>
                    <a:pt x="1318" y="348"/>
                  </a:lnTo>
                  <a:lnTo>
                    <a:pt x="1320" y="348"/>
                  </a:lnTo>
                  <a:lnTo>
                    <a:pt x="1322" y="347"/>
                  </a:lnTo>
                  <a:lnTo>
                    <a:pt x="1325" y="343"/>
                  </a:lnTo>
                  <a:lnTo>
                    <a:pt x="1329" y="337"/>
                  </a:lnTo>
                  <a:lnTo>
                    <a:pt x="1327" y="334"/>
                  </a:lnTo>
                  <a:lnTo>
                    <a:pt x="1325" y="332"/>
                  </a:lnTo>
                  <a:lnTo>
                    <a:pt x="1323" y="330"/>
                  </a:lnTo>
                  <a:lnTo>
                    <a:pt x="1318" y="330"/>
                  </a:lnTo>
                  <a:lnTo>
                    <a:pt x="1318" y="332"/>
                  </a:lnTo>
                  <a:lnTo>
                    <a:pt x="1318" y="334"/>
                  </a:lnTo>
                  <a:lnTo>
                    <a:pt x="1318" y="336"/>
                  </a:lnTo>
                  <a:lnTo>
                    <a:pt x="1320" y="337"/>
                  </a:lnTo>
                  <a:lnTo>
                    <a:pt x="1322" y="339"/>
                  </a:lnTo>
                  <a:lnTo>
                    <a:pt x="1320" y="339"/>
                  </a:lnTo>
                  <a:lnTo>
                    <a:pt x="1318" y="339"/>
                  </a:lnTo>
                  <a:lnTo>
                    <a:pt x="1318" y="337"/>
                  </a:lnTo>
                  <a:lnTo>
                    <a:pt x="1316" y="336"/>
                  </a:lnTo>
                  <a:lnTo>
                    <a:pt x="1314" y="332"/>
                  </a:lnTo>
                  <a:lnTo>
                    <a:pt x="1313" y="330"/>
                  </a:lnTo>
                  <a:lnTo>
                    <a:pt x="1311" y="332"/>
                  </a:lnTo>
                  <a:lnTo>
                    <a:pt x="1313" y="334"/>
                  </a:lnTo>
                  <a:lnTo>
                    <a:pt x="1313" y="336"/>
                  </a:lnTo>
                  <a:lnTo>
                    <a:pt x="1316" y="337"/>
                  </a:lnTo>
                  <a:lnTo>
                    <a:pt x="1316" y="341"/>
                  </a:lnTo>
                  <a:close/>
                  <a:moveTo>
                    <a:pt x="1199" y="336"/>
                  </a:moveTo>
                  <a:lnTo>
                    <a:pt x="1201" y="336"/>
                  </a:lnTo>
                  <a:lnTo>
                    <a:pt x="1202" y="337"/>
                  </a:lnTo>
                  <a:lnTo>
                    <a:pt x="1202" y="337"/>
                  </a:lnTo>
                  <a:lnTo>
                    <a:pt x="1206" y="337"/>
                  </a:lnTo>
                  <a:lnTo>
                    <a:pt x="1206" y="336"/>
                  </a:lnTo>
                  <a:lnTo>
                    <a:pt x="1208" y="334"/>
                  </a:lnTo>
                  <a:lnTo>
                    <a:pt x="1206" y="330"/>
                  </a:lnTo>
                  <a:lnTo>
                    <a:pt x="1206" y="330"/>
                  </a:lnTo>
                  <a:lnTo>
                    <a:pt x="1202" y="328"/>
                  </a:lnTo>
                  <a:lnTo>
                    <a:pt x="1201" y="330"/>
                  </a:lnTo>
                  <a:lnTo>
                    <a:pt x="1201" y="330"/>
                  </a:lnTo>
                  <a:lnTo>
                    <a:pt x="1201" y="330"/>
                  </a:lnTo>
                  <a:lnTo>
                    <a:pt x="1201" y="332"/>
                  </a:lnTo>
                  <a:lnTo>
                    <a:pt x="1201" y="332"/>
                  </a:lnTo>
                  <a:lnTo>
                    <a:pt x="1199" y="336"/>
                  </a:lnTo>
                  <a:lnTo>
                    <a:pt x="1199" y="336"/>
                  </a:lnTo>
                  <a:close/>
                  <a:moveTo>
                    <a:pt x="1229" y="379"/>
                  </a:moveTo>
                  <a:lnTo>
                    <a:pt x="1229" y="381"/>
                  </a:lnTo>
                  <a:lnTo>
                    <a:pt x="1229" y="381"/>
                  </a:lnTo>
                  <a:lnTo>
                    <a:pt x="1228" y="377"/>
                  </a:lnTo>
                  <a:lnTo>
                    <a:pt x="1228" y="377"/>
                  </a:lnTo>
                  <a:lnTo>
                    <a:pt x="1222" y="377"/>
                  </a:lnTo>
                  <a:lnTo>
                    <a:pt x="1224" y="381"/>
                  </a:lnTo>
                  <a:lnTo>
                    <a:pt x="1222" y="381"/>
                  </a:lnTo>
                  <a:lnTo>
                    <a:pt x="1220" y="381"/>
                  </a:lnTo>
                  <a:lnTo>
                    <a:pt x="1219" y="381"/>
                  </a:lnTo>
                  <a:lnTo>
                    <a:pt x="1219" y="381"/>
                  </a:lnTo>
                  <a:lnTo>
                    <a:pt x="1217" y="383"/>
                  </a:lnTo>
                  <a:lnTo>
                    <a:pt x="1217" y="386"/>
                  </a:lnTo>
                  <a:lnTo>
                    <a:pt x="1220" y="386"/>
                  </a:lnTo>
                  <a:lnTo>
                    <a:pt x="1220" y="386"/>
                  </a:lnTo>
                  <a:lnTo>
                    <a:pt x="1220" y="388"/>
                  </a:lnTo>
                  <a:lnTo>
                    <a:pt x="1220" y="388"/>
                  </a:lnTo>
                  <a:lnTo>
                    <a:pt x="1220" y="390"/>
                  </a:lnTo>
                  <a:lnTo>
                    <a:pt x="1224" y="390"/>
                  </a:lnTo>
                  <a:lnTo>
                    <a:pt x="1220" y="390"/>
                  </a:lnTo>
                  <a:lnTo>
                    <a:pt x="1220" y="390"/>
                  </a:lnTo>
                  <a:lnTo>
                    <a:pt x="1219" y="392"/>
                  </a:lnTo>
                  <a:lnTo>
                    <a:pt x="1220" y="393"/>
                  </a:lnTo>
                  <a:lnTo>
                    <a:pt x="1224" y="393"/>
                  </a:lnTo>
                  <a:lnTo>
                    <a:pt x="1226" y="393"/>
                  </a:lnTo>
                  <a:lnTo>
                    <a:pt x="1220" y="393"/>
                  </a:lnTo>
                  <a:lnTo>
                    <a:pt x="1220" y="395"/>
                  </a:lnTo>
                  <a:lnTo>
                    <a:pt x="1219" y="397"/>
                  </a:lnTo>
                  <a:lnTo>
                    <a:pt x="1217" y="397"/>
                  </a:lnTo>
                  <a:lnTo>
                    <a:pt x="1213" y="403"/>
                  </a:lnTo>
                  <a:lnTo>
                    <a:pt x="1213" y="406"/>
                  </a:lnTo>
                  <a:lnTo>
                    <a:pt x="1211" y="410"/>
                  </a:lnTo>
                  <a:lnTo>
                    <a:pt x="1210" y="412"/>
                  </a:lnTo>
                  <a:lnTo>
                    <a:pt x="1210" y="412"/>
                  </a:lnTo>
                  <a:lnTo>
                    <a:pt x="1208" y="413"/>
                  </a:lnTo>
                  <a:lnTo>
                    <a:pt x="1208" y="417"/>
                  </a:lnTo>
                  <a:lnTo>
                    <a:pt x="1208" y="419"/>
                  </a:lnTo>
                  <a:lnTo>
                    <a:pt x="1208" y="419"/>
                  </a:lnTo>
                  <a:lnTo>
                    <a:pt x="1208" y="419"/>
                  </a:lnTo>
                  <a:lnTo>
                    <a:pt x="1206" y="421"/>
                  </a:lnTo>
                  <a:lnTo>
                    <a:pt x="1206" y="421"/>
                  </a:lnTo>
                  <a:lnTo>
                    <a:pt x="1208" y="422"/>
                  </a:lnTo>
                  <a:lnTo>
                    <a:pt x="1210" y="422"/>
                  </a:lnTo>
                  <a:lnTo>
                    <a:pt x="1211" y="421"/>
                  </a:lnTo>
                  <a:lnTo>
                    <a:pt x="1213" y="417"/>
                  </a:lnTo>
                  <a:lnTo>
                    <a:pt x="1213" y="415"/>
                  </a:lnTo>
                  <a:lnTo>
                    <a:pt x="1215" y="413"/>
                  </a:lnTo>
                  <a:lnTo>
                    <a:pt x="1219" y="412"/>
                  </a:lnTo>
                  <a:lnTo>
                    <a:pt x="1219" y="412"/>
                  </a:lnTo>
                  <a:lnTo>
                    <a:pt x="1219" y="410"/>
                  </a:lnTo>
                  <a:lnTo>
                    <a:pt x="1219" y="408"/>
                  </a:lnTo>
                  <a:lnTo>
                    <a:pt x="1217" y="410"/>
                  </a:lnTo>
                  <a:lnTo>
                    <a:pt x="1219" y="406"/>
                  </a:lnTo>
                  <a:lnTo>
                    <a:pt x="1220" y="406"/>
                  </a:lnTo>
                  <a:lnTo>
                    <a:pt x="1222" y="403"/>
                  </a:lnTo>
                  <a:lnTo>
                    <a:pt x="1226" y="401"/>
                  </a:lnTo>
                  <a:lnTo>
                    <a:pt x="1226" y="401"/>
                  </a:lnTo>
                  <a:lnTo>
                    <a:pt x="1226" y="401"/>
                  </a:lnTo>
                  <a:lnTo>
                    <a:pt x="1226" y="399"/>
                  </a:lnTo>
                  <a:lnTo>
                    <a:pt x="1228" y="401"/>
                  </a:lnTo>
                  <a:lnTo>
                    <a:pt x="1228" y="401"/>
                  </a:lnTo>
                  <a:lnTo>
                    <a:pt x="1229" y="401"/>
                  </a:lnTo>
                  <a:lnTo>
                    <a:pt x="1235" y="393"/>
                  </a:lnTo>
                  <a:lnTo>
                    <a:pt x="1235" y="392"/>
                  </a:lnTo>
                  <a:lnTo>
                    <a:pt x="1235" y="390"/>
                  </a:lnTo>
                  <a:lnTo>
                    <a:pt x="1235" y="388"/>
                  </a:lnTo>
                  <a:lnTo>
                    <a:pt x="1235" y="388"/>
                  </a:lnTo>
                  <a:lnTo>
                    <a:pt x="1235" y="388"/>
                  </a:lnTo>
                  <a:lnTo>
                    <a:pt x="1237" y="388"/>
                  </a:lnTo>
                  <a:lnTo>
                    <a:pt x="1237" y="390"/>
                  </a:lnTo>
                  <a:lnTo>
                    <a:pt x="1237" y="390"/>
                  </a:lnTo>
                  <a:lnTo>
                    <a:pt x="1238" y="392"/>
                  </a:lnTo>
                  <a:lnTo>
                    <a:pt x="1235" y="393"/>
                  </a:lnTo>
                  <a:lnTo>
                    <a:pt x="1233" y="399"/>
                  </a:lnTo>
                  <a:lnTo>
                    <a:pt x="1231" y="401"/>
                  </a:lnTo>
                  <a:lnTo>
                    <a:pt x="1228" y="404"/>
                  </a:lnTo>
                  <a:lnTo>
                    <a:pt x="1226" y="404"/>
                  </a:lnTo>
                  <a:lnTo>
                    <a:pt x="1226" y="408"/>
                  </a:lnTo>
                  <a:lnTo>
                    <a:pt x="1224" y="410"/>
                  </a:lnTo>
                  <a:lnTo>
                    <a:pt x="1224" y="410"/>
                  </a:lnTo>
                  <a:lnTo>
                    <a:pt x="1224" y="412"/>
                  </a:lnTo>
                  <a:lnTo>
                    <a:pt x="1226" y="412"/>
                  </a:lnTo>
                  <a:lnTo>
                    <a:pt x="1233" y="412"/>
                  </a:lnTo>
                  <a:lnTo>
                    <a:pt x="1235" y="412"/>
                  </a:lnTo>
                  <a:lnTo>
                    <a:pt x="1237" y="413"/>
                  </a:lnTo>
                  <a:lnTo>
                    <a:pt x="1237" y="413"/>
                  </a:lnTo>
                  <a:lnTo>
                    <a:pt x="1237" y="415"/>
                  </a:lnTo>
                  <a:lnTo>
                    <a:pt x="1237" y="415"/>
                  </a:lnTo>
                  <a:lnTo>
                    <a:pt x="1237" y="415"/>
                  </a:lnTo>
                  <a:lnTo>
                    <a:pt x="1237" y="415"/>
                  </a:lnTo>
                  <a:lnTo>
                    <a:pt x="1238" y="415"/>
                  </a:lnTo>
                  <a:lnTo>
                    <a:pt x="1238" y="415"/>
                  </a:lnTo>
                  <a:lnTo>
                    <a:pt x="1238" y="413"/>
                  </a:lnTo>
                  <a:lnTo>
                    <a:pt x="1242" y="410"/>
                  </a:lnTo>
                  <a:lnTo>
                    <a:pt x="1242" y="408"/>
                  </a:lnTo>
                  <a:lnTo>
                    <a:pt x="1242" y="408"/>
                  </a:lnTo>
                  <a:lnTo>
                    <a:pt x="1242" y="408"/>
                  </a:lnTo>
                  <a:lnTo>
                    <a:pt x="1240" y="408"/>
                  </a:lnTo>
                  <a:lnTo>
                    <a:pt x="1240" y="408"/>
                  </a:lnTo>
                  <a:lnTo>
                    <a:pt x="1240" y="406"/>
                  </a:lnTo>
                  <a:lnTo>
                    <a:pt x="1242" y="406"/>
                  </a:lnTo>
                  <a:lnTo>
                    <a:pt x="1244" y="406"/>
                  </a:lnTo>
                  <a:lnTo>
                    <a:pt x="1244" y="406"/>
                  </a:lnTo>
                  <a:lnTo>
                    <a:pt x="1244" y="404"/>
                  </a:lnTo>
                  <a:lnTo>
                    <a:pt x="1244" y="403"/>
                  </a:lnTo>
                  <a:lnTo>
                    <a:pt x="1244" y="403"/>
                  </a:lnTo>
                  <a:lnTo>
                    <a:pt x="1244" y="401"/>
                  </a:lnTo>
                  <a:lnTo>
                    <a:pt x="1244" y="399"/>
                  </a:lnTo>
                  <a:lnTo>
                    <a:pt x="1246" y="399"/>
                  </a:lnTo>
                  <a:lnTo>
                    <a:pt x="1246" y="401"/>
                  </a:lnTo>
                  <a:lnTo>
                    <a:pt x="1246" y="403"/>
                  </a:lnTo>
                  <a:lnTo>
                    <a:pt x="1247" y="403"/>
                  </a:lnTo>
                  <a:lnTo>
                    <a:pt x="1247" y="403"/>
                  </a:lnTo>
                  <a:lnTo>
                    <a:pt x="1247" y="403"/>
                  </a:lnTo>
                  <a:lnTo>
                    <a:pt x="1246" y="399"/>
                  </a:lnTo>
                  <a:lnTo>
                    <a:pt x="1246" y="399"/>
                  </a:lnTo>
                  <a:lnTo>
                    <a:pt x="1246" y="397"/>
                  </a:lnTo>
                  <a:lnTo>
                    <a:pt x="1247" y="397"/>
                  </a:lnTo>
                  <a:lnTo>
                    <a:pt x="1247" y="399"/>
                  </a:lnTo>
                  <a:lnTo>
                    <a:pt x="1247" y="399"/>
                  </a:lnTo>
                  <a:lnTo>
                    <a:pt x="1249" y="397"/>
                  </a:lnTo>
                  <a:lnTo>
                    <a:pt x="1249" y="397"/>
                  </a:lnTo>
                  <a:lnTo>
                    <a:pt x="1251" y="395"/>
                  </a:lnTo>
                  <a:lnTo>
                    <a:pt x="1251" y="393"/>
                  </a:lnTo>
                  <a:lnTo>
                    <a:pt x="1249" y="392"/>
                  </a:lnTo>
                  <a:lnTo>
                    <a:pt x="1249" y="390"/>
                  </a:lnTo>
                  <a:lnTo>
                    <a:pt x="1251" y="390"/>
                  </a:lnTo>
                  <a:lnTo>
                    <a:pt x="1251" y="392"/>
                  </a:lnTo>
                  <a:lnTo>
                    <a:pt x="1251" y="393"/>
                  </a:lnTo>
                  <a:lnTo>
                    <a:pt x="1251" y="395"/>
                  </a:lnTo>
                  <a:lnTo>
                    <a:pt x="1251" y="397"/>
                  </a:lnTo>
                  <a:lnTo>
                    <a:pt x="1251" y="399"/>
                  </a:lnTo>
                  <a:lnTo>
                    <a:pt x="1251" y="401"/>
                  </a:lnTo>
                  <a:lnTo>
                    <a:pt x="1251" y="403"/>
                  </a:lnTo>
                  <a:lnTo>
                    <a:pt x="1251" y="404"/>
                  </a:lnTo>
                  <a:lnTo>
                    <a:pt x="1251" y="406"/>
                  </a:lnTo>
                  <a:lnTo>
                    <a:pt x="1253" y="406"/>
                  </a:lnTo>
                  <a:lnTo>
                    <a:pt x="1255" y="404"/>
                  </a:lnTo>
                  <a:lnTo>
                    <a:pt x="1255" y="403"/>
                  </a:lnTo>
                  <a:lnTo>
                    <a:pt x="1257" y="399"/>
                  </a:lnTo>
                  <a:lnTo>
                    <a:pt x="1258" y="395"/>
                  </a:lnTo>
                  <a:lnTo>
                    <a:pt x="1260" y="393"/>
                  </a:lnTo>
                  <a:lnTo>
                    <a:pt x="1260" y="390"/>
                  </a:lnTo>
                  <a:lnTo>
                    <a:pt x="1262" y="386"/>
                  </a:lnTo>
                  <a:lnTo>
                    <a:pt x="1262" y="384"/>
                  </a:lnTo>
                  <a:lnTo>
                    <a:pt x="1262" y="383"/>
                  </a:lnTo>
                  <a:lnTo>
                    <a:pt x="1264" y="384"/>
                  </a:lnTo>
                  <a:lnTo>
                    <a:pt x="1264" y="384"/>
                  </a:lnTo>
                  <a:lnTo>
                    <a:pt x="1264" y="386"/>
                  </a:lnTo>
                  <a:lnTo>
                    <a:pt x="1266" y="386"/>
                  </a:lnTo>
                  <a:lnTo>
                    <a:pt x="1269" y="383"/>
                  </a:lnTo>
                  <a:lnTo>
                    <a:pt x="1275" y="381"/>
                  </a:lnTo>
                  <a:lnTo>
                    <a:pt x="1278" y="381"/>
                  </a:lnTo>
                  <a:lnTo>
                    <a:pt x="1280" y="383"/>
                  </a:lnTo>
                  <a:lnTo>
                    <a:pt x="1282" y="383"/>
                  </a:lnTo>
                  <a:lnTo>
                    <a:pt x="1282" y="381"/>
                  </a:lnTo>
                  <a:lnTo>
                    <a:pt x="1282" y="379"/>
                  </a:lnTo>
                  <a:lnTo>
                    <a:pt x="1282" y="379"/>
                  </a:lnTo>
                  <a:lnTo>
                    <a:pt x="1282" y="377"/>
                  </a:lnTo>
                  <a:lnTo>
                    <a:pt x="1282" y="377"/>
                  </a:lnTo>
                  <a:lnTo>
                    <a:pt x="1282" y="375"/>
                  </a:lnTo>
                  <a:lnTo>
                    <a:pt x="1282" y="374"/>
                  </a:lnTo>
                  <a:lnTo>
                    <a:pt x="1282" y="374"/>
                  </a:lnTo>
                  <a:lnTo>
                    <a:pt x="1284" y="374"/>
                  </a:lnTo>
                  <a:lnTo>
                    <a:pt x="1284" y="372"/>
                  </a:lnTo>
                  <a:lnTo>
                    <a:pt x="1284" y="370"/>
                  </a:lnTo>
                  <a:lnTo>
                    <a:pt x="1285" y="368"/>
                  </a:lnTo>
                  <a:lnTo>
                    <a:pt x="1285" y="365"/>
                  </a:lnTo>
                  <a:lnTo>
                    <a:pt x="1284" y="365"/>
                  </a:lnTo>
                  <a:lnTo>
                    <a:pt x="1285" y="361"/>
                  </a:lnTo>
                  <a:lnTo>
                    <a:pt x="1285" y="361"/>
                  </a:lnTo>
                  <a:lnTo>
                    <a:pt x="1284" y="359"/>
                  </a:lnTo>
                  <a:lnTo>
                    <a:pt x="1284" y="356"/>
                  </a:lnTo>
                  <a:lnTo>
                    <a:pt x="1284" y="354"/>
                  </a:lnTo>
                  <a:lnTo>
                    <a:pt x="1284" y="354"/>
                  </a:lnTo>
                  <a:lnTo>
                    <a:pt x="1285" y="352"/>
                  </a:lnTo>
                  <a:lnTo>
                    <a:pt x="1285" y="350"/>
                  </a:lnTo>
                  <a:lnTo>
                    <a:pt x="1284" y="348"/>
                  </a:lnTo>
                  <a:lnTo>
                    <a:pt x="1284" y="348"/>
                  </a:lnTo>
                  <a:lnTo>
                    <a:pt x="1282" y="348"/>
                  </a:lnTo>
                  <a:lnTo>
                    <a:pt x="1282" y="347"/>
                  </a:lnTo>
                  <a:lnTo>
                    <a:pt x="1284" y="345"/>
                  </a:lnTo>
                  <a:lnTo>
                    <a:pt x="1285" y="345"/>
                  </a:lnTo>
                  <a:lnTo>
                    <a:pt x="1284" y="345"/>
                  </a:lnTo>
                  <a:lnTo>
                    <a:pt x="1280" y="345"/>
                  </a:lnTo>
                  <a:lnTo>
                    <a:pt x="1280" y="343"/>
                  </a:lnTo>
                  <a:lnTo>
                    <a:pt x="1280" y="341"/>
                  </a:lnTo>
                  <a:lnTo>
                    <a:pt x="1280" y="341"/>
                  </a:lnTo>
                  <a:lnTo>
                    <a:pt x="1278" y="341"/>
                  </a:lnTo>
                  <a:lnTo>
                    <a:pt x="1276" y="339"/>
                  </a:lnTo>
                  <a:lnTo>
                    <a:pt x="1273" y="337"/>
                  </a:lnTo>
                  <a:lnTo>
                    <a:pt x="1269" y="334"/>
                  </a:lnTo>
                  <a:lnTo>
                    <a:pt x="1269" y="334"/>
                  </a:lnTo>
                  <a:lnTo>
                    <a:pt x="1269" y="336"/>
                  </a:lnTo>
                  <a:lnTo>
                    <a:pt x="1271" y="337"/>
                  </a:lnTo>
                  <a:lnTo>
                    <a:pt x="1273" y="339"/>
                  </a:lnTo>
                  <a:lnTo>
                    <a:pt x="1273" y="341"/>
                  </a:lnTo>
                  <a:lnTo>
                    <a:pt x="1271" y="341"/>
                  </a:lnTo>
                  <a:lnTo>
                    <a:pt x="1271" y="343"/>
                  </a:lnTo>
                  <a:lnTo>
                    <a:pt x="1269" y="341"/>
                  </a:lnTo>
                  <a:lnTo>
                    <a:pt x="1269" y="339"/>
                  </a:lnTo>
                  <a:lnTo>
                    <a:pt x="1267" y="339"/>
                  </a:lnTo>
                  <a:lnTo>
                    <a:pt x="1267" y="339"/>
                  </a:lnTo>
                  <a:lnTo>
                    <a:pt x="1262" y="343"/>
                  </a:lnTo>
                  <a:lnTo>
                    <a:pt x="1262" y="343"/>
                  </a:lnTo>
                  <a:lnTo>
                    <a:pt x="1262" y="345"/>
                  </a:lnTo>
                  <a:lnTo>
                    <a:pt x="1262" y="347"/>
                  </a:lnTo>
                  <a:lnTo>
                    <a:pt x="1262" y="348"/>
                  </a:lnTo>
                  <a:lnTo>
                    <a:pt x="1264" y="350"/>
                  </a:lnTo>
                  <a:lnTo>
                    <a:pt x="1266" y="352"/>
                  </a:lnTo>
                  <a:lnTo>
                    <a:pt x="1267" y="354"/>
                  </a:lnTo>
                  <a:lnTo>
                    <a:pt x="1267" y="356"/>
                  </a:lnTo>
                  <a:lnTo>
                    <a:pt x="1262" y="356"/>
                  </a:lnTo>
                  <a:lnTo>
                    <a:pt x="1260" y="356"/>
                  </a:lnTo>
                  <a:lnTo>
                    <a:pt x="1260" y="357"/>
                  </a:lnTo>
                  <a:lnTo>
                    <a:pt x="1260" y="359"/>
                  </a:lnTo>
                  <a:lnTo>
                    <a:pt x="1258" y="359"/>
                  </a:lnTo>
                  <a:lnTo>
                    <a:pt x="1258" y="361"/>
                  </a:lnTo>
                  <a:lnTo>
                    <a:pt x="1260" y="361"/>
                  </a:lnTo>
                  <a:lnTo>
                    <a:pt x="1260" y="363"/>
                  </a:lnTo>
                  <a:lnTo>
                    <a:pt x="1262" y="365"/>
                  </a:lnTo>
                  <a:lnTo>
                    <a:pt x="1262" y="368"/>
                  </a:lnTo>
                  <a:lnTo>
                    <a:pt x="1262" y="370"/>
                  </a:lnTo>
                  <a:lnTo>
                    <a:pt x="1260" y="370"/>
                  </a:lnTo>
                  <a:lnTo>
                    <a:pt x="1260" y="370"/>
                  </a:lnTo>
                  <a:lnTo>
                    <a:pt x="1258" y="365"/>
                  </a:lnTo>
                  <a:lnTo>
                    <a:pt x="1258" y="365"/>
                  </a:lnTo>
                  <a:lnTo>
                    <a:pt x="1257" y="365"/>
                  </a:lnTo>
                  <a:lnTo>
                    <a:pt x="1255" y="368"/>
                  </a:lnTo>
                  <a:lnTo>
                    <a:pt x="1249" y="370"/>
                  </a:lnTo>
                  <a:lnTo>
                    <a:pt x="1249" y="372"/>
                  </a:lnTo>
                  <a:lnTo>
                    <a:pt x="1247" y="374"/>
                  </a:lnTo>
                  <a:lnTo>
                    <a:pt x="1247" y="375"/>
                  </a:lnTo>
                  <a:lnTo>
                    <a:pt x="1247" y="377"/>
                  </a:lnTo>
                  <a:lnTo>
                    <a:pt x="1247" y="381"/>
                  </a:lnTo>
                  <a:lnTo>
                    <a:pt x="1247" y="381"/>
                  </a:lnTo>
                  <a:lnTo>
                    <a:pt x="1246" y="383"/>
                  </a:lnTo>
                  <a:lnTo>
                    <a:pt x="1244" y="384"/>
                  </a:lnTo>
                  <a:lnTo>
                    <a:pt x="1246" y="383"/>
                  </a:lnTo>
                  <a:lnTo>
                    <a:pt x="1246" y="381"/>
                  </a:lnTo>
                  <a:lnTo>
                    <a:pt x="1246" y="381"/>
                  </a:lnTo>
                  <a:lnTo>
                    <a:pt x="1246" y="377"/>
                  </a:lnTo>
                  <a:lnTo>
                    <a:pt x="1246" y="375"/>
                  </a:lnTo>
                  <a:lnTo>
                    <a:pt x="1246" y="375"/>
                  </a:lnTo>
                  <a:lnTo>
                    <a:pt x="1246" y="374"/>
                  </a:lnTo>
                  <a:lnTo>
                    <a:pt x="1246" y="370"/>
                  </a:lnTo>
                  <a:lnTo>
                    <a:pt x="1247" y="370"/>
                  </a:lnTo>
                  <a:lnTo>
                    <a:pt x="1249" y="368"/>
                  </a:lnTo>
                  <a:lnTo>
                    <a:pt x="1251" y="368"/>
                  </a:lnTo>
                  <a:lnTo>
                    <a:pt x="1251" y="366"/>
                  </a:lnTo>
                  <a:lnTo>
                    <a:pt x="1251" y="365"/>
                  </a:lnTo>
                  <a:lnTo>
                    <a:pt x="1253" y="365"/>
                  </a:lnTo>
                  <a:lnTo>
                    <a:pt x="1253" y="365"/>
                  </a:lnTo>
                  <a:lnTo>
                    <a:pt x="1253" y="365"/>
                  </a:lnTo>
                  <a:lnTo>
                    <a:pt x="1255" y="363"/>
                  </a:lnTo>
                  <a:lnTo>
                    <a:pt x="1255" y="363"/>
                  </a:lnTo>
                  <a:lnTo>
                    <a:pt x="1255" y="361"/>
                  </a:lnTo>
                  <a:lnTo>
                    <a:pt x="1257" y="357"/>
                  </a:lnTo>
                  <a:lnTo>
                    <a:pt x="1257" y="356"/>
                  </a:lnTo>
                  <a:lnTo>
                    <a:pt x="1257" y="352"/>
                  </a:lnTo>
                  <a:lnTo>
                    <a:pt x="1257" y="350"/>
                  </a:lnTo>
                  <a:lnTo>
                    <a:pt x="1255" y="348"/>
                  </a:lnTo>
                  <a:lnTo>
                    <a:pt x="1255" y="350"/>
                  </a:lnTo>
                  <a:lnTo>
                    <a:pt x="1253" y="352"/>
                  </a:lnTo>
                  <a:lnTo>
                    <a:pt x="1249" y="356"/>
                  </a:lnTo>
                  <a:lnTo>
                    <a:pt x="1247" y="356"/>
                  </a:lnTo>
                  <a:lnTo>
                    <a:pt x="1246" y="356"/>
                  </a:lnTo>
                  <a:lnTo>
                    <a:pt x="1249" y="354"/>
                  </a:lnTo>
                  <a:lnTo>
                    <a:pt x="1249" y="352"/>
                  </a:lnTo>
                  <a:lnTo>
                    <a:pt x="1249" y="352"/>
                  </a:lnTo>
                  <a:lnTo>
                    <a:pt x="1251" y="350"/>
                  </a:lnTo>
                  <a:lnTo>
                    <a:pt x="1251" y="348"/>
                  </a:lnTo>
                  <a:lnTo>
                    <a:pt x="1251" y="348"/>
                  </a:lnTo>
                  <a:lnTo>
                    <a:pt x="1251" y="347"/>
                  </a:lnTo>
                  <a:lnTo>
                    <a:pt x="1251" y="345"/>
                  </a:lnTo>
                  <a:lnTo>
                    <a:pt x="1253" y="337"/>
                  </a:lnTo>
                  <a:lnTo>
                    <a:pt x="1253" y="336"/>
                  </a:lnTo>
                  <a:lnTo>
                    <a:pt x="1253" y="334"/>
                  </a:lnTo>
                  <a:lnTo>
                    <a:pt x="1253" y="334"/>
                  </a:lnTo>
                  <a:lnTo>
                    <a:pt x="1253" y="332"/>
                  </a:lnTo>
                  <a:lnTo>
                    <a:pt x="1253" y="328"/>
                  </a:lnTo>
                  <a:lnTo>
                    <a:pt x="1253" y="327"/>
                  </a:lnTo>
                  <a:lnTo>
                    <a:pt x="1253" y="325"/>
                  </a:lnTo>
                  <a:lnTo>
                    <a:pt x="1253" y="325"/>
                  </a:lnTo>
                  <a:lnTo>
                    <a:pt x="1251" y="325"/>
                  </a:lnTo>
                  <a:lnTo>
                    <a:pt x="1249" y="323"/>
                  </a:lnTo>
                  <a:lnTo>
                    <a:pt x="1246" y="327"/>
                  </a:lnTo>
                  <a:lnTo>
                    <a:pt x="1240" y="325"/>
                  </a:lnTo>
                  <a:lnTo>
                    <a:pt x="1240" y="327"/>
                  </a:lnTo>
                  <a:lnTo>
                    <a:pt x="1238" y="327"/>
                  </a:lnTo>
                  <a:lnTo>
                    <a:pt x="1238" y="330"/>
                  </a:lnTo>
                  <a:lnTo>
                    <a:pt x="1237" y="332"/>
                  </a:lnTo>
                  <a:lnTo>
                    <a:pt x="1237" y="334"/>
                  </a:lnTo>
                  <a:lnTo>
                    <a:pt x="1238" y="334"/>
                  </a:lnTo>
                  <a:lnTo>
                    <a:pt x="1238" y="334"/>
                  </a:lnTo>
                  <a:lnTo>
                    <a:pt x="1238" y="336"/>
                  </a:lnTo>
                  <a:lnTo>
                    <a:pt x="1237" y="336"/>
                  </a:lnTo>
                  <a:lnTo>
                    <a:pt x="1235" y="337"/>
                  </a:lnTo>
                  <a:lnTo>
                    <a:pt x="1235" y="341"/>
                  </a:lnTo>
                  <a:lnTo>
                    <a:pt x="1235" y="343"/>
                  </a:lnTo>
                  <a:lnTo>
                    <a:pt x="1237" y="343"/>
                  </a:lnTo>
                  <a:lnTo>
                    <a:pt x="1238" y="343"/>
                  </a:lnTo>
                  <a:lnTo>
                    <a:pt x="1238" y="345"/>
                  </a:lnTo>
                  <a:lnTo>
                    <a:pt x="1238" y="345"/>
                  </a:lnTo>
                  <a:lnTo>
                    <a:pt x="1235" y="345"/>
                  </a:lnTo>
                  <a:lnTo>
                    <a:pt x="1233" y="345"/>
                  </a:lnTo>
                  <a:lnTo>
                    <a:pt x="1233" y="345"/>
                  </a:lnTo>
                  <a:lnTo>
                    <a:pt x="1233" y="347"/>
                  </a:lnTo>
                  <a:lnTo>
                    <a:pt x="1233" y="347"/>
                  </a:lnTo>
                  <a:lnTo>
                    <a:pt x="1231" y="347"/>
                  </a:lnTo>
                  <a:lnTo>
                    <a:pt x="1231" y="347"/>
                  </a:lnTo>
                  <a:lnTo>
                    <a:pt x="1231" y="347"/>
                  </a:lnTo>
                  <a:lnTo>
                    <a:pt x="1229" y="347"/>
                  </a:lnTo>
                  <a:lnTo>
                    <a:pt x="1229" y="348"/>
                  </a:lnTo>
                  <a:lnTo>
                    <a:pt x="1229" y="352"/>
                  </a:lnTo>
                  <a:lnTo>
                    <a:pt x="1229" y="354"/>
                  </a:lnTo>
                  <a:lnTo>
                    <a:pt x="1231" y="356"/>
                  </a:lnTo>
                  <a:lnTo>
                    <a:pt x="1233" y="356"/>
                  </a:lnTo>
                  <a:lnTo>
                    <a:pt x="1238" y="356"/>
                  </a:lnTo>
                  <a:lnTo>
                    <a:pt x="1240" y="356"/>
                  </a:lnTo>
                  <a:lnTo>
                    <a:pt x="1240" y="357"/>
                  </a:lnTo>
                  <a:lnTo>
                    <a:pt x="1240" y="359"/>
                  </a:lnTo>
                  <a:lnTo>
                    <a:pt x="1240" y="359"/>
                  </a:lnTo>
                  <a:lnTo>
                    <a:pt x="1242" y="359"/>
                  </a:lnTo>
                  <a:lnTo>
                    <a:pt x="1242" y="361"/>
                  </a:lnTo>
                  <a:lnTo>
                    <a:pt x="1240" y="359"/>
                  </a:lnTo>
                  <a:lnTo>
                    <a:pt x="1238" y="357"/>
                  </a:lnTo>
                  <a:lnTo>
                    <a:pt x="1238" y="357"/>
                  </a:lnTo>
                  <a:lnTo>
                    <a:pt x="1237" y="356"/>
                  </a:lnTo>
                  <a:lnTo>
                    <a:pt x="1237" y="357"/>
                  </a:lnTo>
                  <a:lnTo>
                    <a:pt x="1237" y="357"/>
                  </a:lnTo>
                  <a:lnTo>
                    <a:pt x="1235" y="357"/>
                  </a:lnTo>
                  <a:lnTo>
                    <a:pt x="1229" y="357"/>
                  </a:lnTo>
                  <a:lnTo>
                    <a:pt x="1229" y="357"/>
                  </a:lnTo>
                  <a:lnTo>
                    <a:pt x="1229" y="361"/>
                  </a:lnTo>
                  <a:lnTo>
                    <a:pt x="1229" y="365"/>
                  </a:lnTo>
                  <a:lnTo>
                    <a:pt x="1229" y="366"/>
                  </a:lnTo>
                  <a:lnTo>
                    <a:pt x="1231" y="368"/>
                  </a:lnTo>
                  <a:lnTo>
                    <a:pt x="1231" y="370"/>
                  </a:lnTo>
                  <a:lnTo>
                    <a:pt x="1233" y="370"/>
                  </a:lnTo>
                  <a:lnTo>
                    <a:pt x="1235" y="370"/>
                  </a:lnTo>
                  <a:lnTo>
                    <a:pt x="1237" y="370"/>
                  </a:lnTo>
                  <a:lnTo>
                    <a:pt x="1237" y="372"/>
                  </a:lnTo>
                  <a:lnTo>
                    <a:pt x="1237" y="372"/>
                  </a:lnTo>
                  <a:lnTo>
                    <a:pt x="1238" y="374"/>
                  </a:lnTo>
                  <a:lnTo>
                    <a:pt x="1238" y="374"/>
                  </a:lnTo>
                  <a:lnTo>
                    <a:pt x="1238" y="374"/>
                  </a:lnTo>
                  <a:lnTo>
                    <a:pt x="1237" y="374"/>
                  </a:lnTo>
                  <a:lnTo>
                    <a:pt x="1237" y="374"/>
                  </a:lnTo>
                  <a:lnTo>
                    <a:pt x="1237" y="374"/>
                  </a:lnTo>
                  <a:lnTo>
                    <a:pt x="1235" y="374"/>
                  </a:lnTo>
                  <a:lnTo>
                    <a:pt x="1235" y="372"/>
                  </a:lnTo>
                  <a:lnTo>
                    <a:pt x="1235" y="372"/>
                  </a:lnTo>
                  <a:lnTo>
                    <a:pt x="1229" y="372"/>
                  </a:lnTo>
                  <a:lnTo>
                    <a:pt x="1229" y="374"/>
                  </a:lnTo>
                  <a:lnTo>
                    <a:pt x="1229" y="374"/>
                  </a:lnTo>
                  <a:lnTo>
                    <a:pt x="1229" y="375"/>
                  </a:lnTo>
                  <a:lnTo>
                    <a:pt x="1229" y="375"/>
                  </a:lnTo>
                  <a:lnTo>
                    <a:pt x="1228" y="374"/>
                  </a:lnTo>
                  <a:lnTo>
                    <a:pt x="1228" y="374"/>
                  </a:lnTo>
                  <a:lnTo>
                    <a:pt x="1229" y="379"/>
                  </a:lnTo>
                  <a:close/>
                  <a:moveTo>
                    <a:pt x="1275" y="328"/>
                  </a:moveTo>
                  <a:lnTo>
                    <a:pt x="1276" y="334"/>
                  </a:lnTo>
                  <a:lnTo>
                    <a:pt x="1278" y="336"/>
                  </a:lnTo>
                  <a:lnTo>
                    <a:pt x="1282" y="336"/>
                  </a:lnTo>
                  <a:lnTo>
                    <a:pt x="1285" y="336"/>
                  </a:lnTo>
                  <a:lnTo>
                    <a:pt x="1287" y="334"/>
                  </a:lnTo>
                  <a:lnTo>
                    <a:pt x="1287" y="330"/>
                  </a:lnTo>
                  <a:lnTo>
                    <a:pt x="1287" y="328"/>
                  </a:lnTo>
                  <a:lnTo>
                    <a:pt x="1287" y="327"/>
                  </a:lnTo>
                  <a:lnTo>
                    <a:pt x="1287" y="325"/>
                  </a:lnTo>
                  <a:lnTo>
                    <a:pt x="1285" y="325"/>
                  </a:lnTo>
                  <a:lnTo>
                    <a:pt x="1284" y="325"/>
                  </a:lnTo>
                  <a:lnTo>
                    <a:pt x="1280" y="325"/>
                  </a:lnTo>
                  <a:lnTo>
                    <a:pt x="1278" y="323"/>
                  </a:lnTo>
                  <a:lnTo>
                    <a:pt x="1275" y="321"/>
                  </a:lnTo>
                  <a:lnTo>
                    <a:pt x="1273" y="321"/>
                  </a:lnTo>
                  <a:lnTo>
                    <a:pt x="1271" y="325"/>
                  </a:lnTo>
                  <a:lnTo>
                    <a:pt x="1271" y="327"/>
                  </a:lnTo>
                  <a:lnTo>
                    <a:pt x="1275" y="328"/>
                  </a:lnTo>
                  <a:close/>
                  <a:moveTo>
                    <a:pt x="1177" y="366"/>
                  </a:moveTo>
                  <a:lnTo>
                    <a:pt x="1177" y="366"/>
                  </a:lnTo>
                  <a:lnTo>
                    <a:pt x="1177" y="366"/>
                  </a:lnTo>
                  <a:lnTo>
                    <a:pt x="1177" y="366"/>
                  </a:lnTo>
                  <a:lnTo>
                    <a:pt x="1179" y="365"/>
                  </a:lnTo>
                  <a:lnTo>
                    <a:pt x="1179" y="366"/>
                  </a:lnTo>
                  <a:lnTo>
                    <a:pt x="1179" y="368"/>
                  </a:lnTo>
                  <a:lnTo>
                    <a:pt x="1177" y="370"/>
                  </a:lnTo>
                  <a:lnTo>
                    <a:pt x="1179" y="372"/>
                  </a:lnTo>
                  <a:lnTo>
                    <a:pt x="1179" y="374"/>
                  </a:lnTo>
                  <a:lnTo>
                    <a:pt x="1182" y="374"/>
                  </a:lnTo>
                  <a:lnTo>
                    <a:pt x="1182" y="374"/>
                  </a:lnTo>
                  <a:lnTo>
                    <a:pt x="1184" y="372"/>
                  </a:lnTo>
                  <a:lnTo>
                    <a:pt x="1184" y="372"/>
                  </a:lnTo>
                  <a:lnTo>
                    <a:pt x="1188" y="372"/>
                  </a:lnTo>
                  <a:lnTo>
                    <a:pt x="1188" y="372"/>
                  </a:lnTo>
                  <a:lnTo>
                    <a:pt x="1188" y="368"/>
                  </a:lnTo>
                  <a:lnTo>
                    <a:pt x="1188" y="368"/>
                  </a:lnTo>
                  <a:lnTo>
                    <a:pt x="1190" y="365"/>
                  </a:lnTo>
                  <a:lnTo>
                    <a:pt x="1192" y="363"/>
                  </a:lnTo>
                  <a:lnTo>
                    <a:pt x="1192" y="361"/>
                  </a:lnTo>
                  <a:lnTo>
                    <a:pt x="1192" y="363"/>
                  </a:lnTo>
                  <a:lnTo>
                    <a:pt x="1193" y="365"/>
                  </a:lnTo>
                  <a:lnTo>
                    <a:pt x="1195" y="366"/>
                  </a:lnTo>
                  <a:lnTo>
                    <a:pt x="1195" y="365"/>
                  </a:lnTo>
                  <a:lnTo>
                    <a:pt x="1197" y="363"/>
                  </a:lnTo>
                  <a:lnTo>
                    <a:pt x="1197" y="361"/>
                  </a:lnTo>
                  <a:lnTo>
                    <a:pt x="1197" y="359"/>
                  </a:lnTo>
                  <a:lnTo>
                    <a:pt x="1199" y="359"/>
                  </a:lnTo>
                  <a:lnTo>
                    <a:pt x="1199" y="361"/>
                  </a:lnTo>
                  <a:lnTo>
                    <a:pt x="1199" y="363"/>
                  </a:lnTo>
                  <a:lnTo>
                    <a:pt x="1197" y="365"/>
                  </a:lnTo>
                  <a:lnTo>
                    <a:pt x="1199" y="365"/>
                  </a:lnTo>
                  <a:lnTo>
                    <a:pt x="1201" y="363"/>
                  </a:lnTo>
                  <a:lnTo>
                    <a:pt x="1201" y="363"/>
                  </a:lnTo>
                  <a:lnTo>
                    <a:pt x="1202" y="365"/>
                  </a:lnTo>
                  <a:lnTo>
                    <a:pt x="1204" y="363"/>
                  </a:lnTo>
                  <a:lnTo>
                    <a:pt x="1204" y="359"/>
                  </a:lnTo>
                  <a:lnTo>
                    <a:pt x="1206" y="357"/>
                  </a:lnTo>
                  <a:lnTo>
                    <a:pt x="1206" y="359"/>
                  </a:lnTo>
                  <a:lnTo>
                    <a:pt x="1206" y="359"/>
                  </a:lnTo>
                  <a:lnTo>
                    <a:pt x="1206" y="359"/>
                  </a:lnTo>
                  <a:lnTo>
                    <a:pt x="1206" y="361"/>
                  </a:lnTo>
                  <a:lnTo>
                    <a:pt x="1206" y="361"/>
                  </a:lnTo>
                  <a:lnTo>
                    <a:pt x="1208" y="359"/>
                  </a:lnTo>
                  <a:lnTo>
                    <a:pt x="1210" y="357"/>
                  </a:lnTo>
                  <a:lnTo>
                    <a:pt x="1211" y="354"/>
                  </a:lnTo>
                  <a:lnTo>
                    <a:pt x="1208" y="352"/>
                  </a:lnTo>
                  <a:lnTo>
                    <a:pt x="1206" y="352"/>
                  </a:lnTo>
                  <a:lnTo>
                    <a:pt x="1208" y="352"/>
                  </a:lnTo>
                  <a:lnTo>
                    <a:pt x="1215" y="354"/>
                  </a:lnTo>
                  <a:lnTo>
                    <a:pt x="1215" y="356"/>
                  </a:lnTo>
                  <a:lnTo>
                    <a:pt x="1215" y="357"/>
                  </a:lnTo>
                  <a:lnTo>
                    <a:pt x="1215" y="359"/>
                  </a:lnTo>
                  <a:lnTo>
                    <a:pt x="1215" y="361"/>
                  </a:lnTo>
                  <a:lnTo>
                    <a:pt x="1215" y="363"/>
                  </a:lnTo>
                  <a:lnTo>
                    <a:pt x="1211" y="363"/>
                  </a:lnTo>
                  <a:lnTo>
                    <a:pt x="1210" y="363"/>
                  </a:lnTo>
                  <a:lnTo>
                    <a:pt x="1210" y="365"/>
                  </a:lnTo>
                  <a:lnTo>
                    <a:pt x="1210" y="365"/>
                  </a:lnTo>
                  <a:lnTo>
                    <a:pt x="1210" y="366"/>
                  </a:lnTo>
                  <a:lnTo>
                    <a:pt x="1210" y="366"/>
                  </a:lnTo>
                  <a:lnTo>
                    <a:pt x="1206" y="366"/>
                  </a:lnTo>
                  <a:lnTo>
                    <a:pt x="1204" y="366"/>
                  </a:lnTo>
                  <a:lnTo>
                    <a:pt x="1201" y="368"/>
                  </a:lnTo>
                  <a:lnTo>
                    <a:pt x="1199" y="368"/>
                  </a:lnTo>
                  <a:lnTo>
                    <a:pt x="1199" y="370"/>
                  </a:lnTo>
                  <a:lnTo>
                    <a:pt x="1197" y="372"/>
                  </a:lnTo>
                  <a:lnTo>
                    <a:pt x="1197" y="374"/>
                  </a:lnTo>
                  <a:lnTo>
                    <a:pt x="1197" y="374"/>
                  </a:lnTo>
                  <a:lnTo>
                    <a:pt x="1201" y="374"/>
                  </a:lnTo>
                  <a:lnTo>
                    <a:pt x="1201" y="375"/>
                  </a:lnTo>
                  <a:lnTo>
                    <a:pt x="1199" y="375"/>
                  </a:lnTo>
                  <a:lnTo>
                    <a:pt x="1199" y="375"/>
                  </a:lnTo>
                  <a:lnTo>
                    <a:pt x="1201" y="377"/>
                  </a:lnTo>
                  <a:lnTo>
                    <a:pt x="1210" y="377"/>
                  </a:lnTo>
                  <a:lnTo>
                    <a:pt x="1224" y="368"/>
                  </a:lnTo>
                  <a:lnTo>
                    <a:pt x="1226" y="365"/>
                  </a:lnTo>
                  <a:lnTo>
                    <a:pt x="1228" y="363"/>
                  </a:lnTo>
                  <a:lnTo>
                    <a:pt x="1228" y="357"/>
                  </a:lnTo>
                  <a:lnTo>
                    <a:pt x="1226" y="356"/>
                  </a:lnTo>
                  <a:lnTo>
                    <a:pt x="1222" y="354"/>
                  </a:lnTo>
                  <a:lnTo>
                    <a:pt x="1220" y="352"/>
                  </a:lnTo>
                  <a:lnTo>
                    <a:pt x="1220" y="352"/>
                  </a:lnTo>
                  <a:lnTo>
                    <a:pt x="1222" y="350"/>
                  </a:lnTo>
                  <a:lnTo>
                    <a:pt x="1220" y="348"/>
                  </a:lnTo>
                  <a:lnTo>
                    <a:pt x="1220" y="348"/>
                  </a:lnTo>
                  <a:lnTo>
                    <a:pt x="1222" y="347"/>
                  </a:lnTo>
                  <a:lnTo>
                    <a:pt x="1222" y="347"/>
                  </a:lnTo>
                  <a:lnTo>
                    <a:pt x="1224" y="348"/>
                  </a:lnTo>
                  <a:lnTo>
                    <a:pt x="1224" y="347"/>
                  </a:lnTo>
                  <a:lnTo>
                    <a:pt x="1226" y="345"/>
                  </a:lnTo>
                  <a:lnTo>
                    <a:pt x="1226" y="343"/>
                  </a:lnTo>
                  <a:lnTo>
                    <a:pt x="1226" y="341"/>
                  </a:lnTo>
                  <a:lnTo>
                    <a:pt x="1224" y="341"/>
                  </a:lnTo>
                  <a:lnTo>
                    <a:pt x="1224" y="341"/>
                  </a:lnTo>
                  <a:lnTo>
                    <a:pt x="1224" y="339"/>
                  </a:lnTo>
                  <a:lnTo>
                    <a:pt x="1224" y="339"/>
                  </a:lnTo>
                  <a:lnTo>
                    <a:pt x="1224" y="339"/>
                  </a:lnTo>
                  <a:lnTo>
                    <a:pt x="1224" y="339"/>
                  </a:lnTo>
                  <a:lnTo>
                    <a:pt x="1222" y="341"/>
                  </a:lnTo>
                  <a:lnTo>
                    <a:pt x="1219" y="345"/>
                  </a:lnTo>
                  <a:lnTo>
                    <a:pt x="1220" y="339"/>
                  </a:lnTo>
                  <a:lnTo>
                    <a:pt x="1220" y="337"/>
                  </a:lnTo>
                  <a:lnTo>
                    <a:pt x="1222" y="332"/>
                  </a:lnTo>
                  <a:lnTo>
                    <a:pt x="1220" y="330"/>
                  </a:lnTo>
                  <a:lnTo>
                    <a:pt x="1219" y="336"/>
                  </a:lnTo>
                  <a:lnTo>
                    <a:pt x="1217" y="336"/>
                  </a:lnTo>
                  <a:lnTo>
                    <a:pt x="1217" y="334"/>
                  </a:lnTo>
                  <a:lnTo>
                    <a:pt x="1217" y="334"/>
                  </a:lnTo>
                  <a:lnTo>
                    <a:pt x="1219" y="332"/>
                  </a:lnTo>
                  <a:lnTo>
                    <a:pt x="1219" y="330"/>
                  </a:lnTo>
                  <a:lnTo>
                    <a:pt x="1217" y="330"/>
                  </a:lnTo>
                  <a:lnTo>
                    <a:pt x="1217" y="330"/>
                  </a:lnTo>
                  <a:lnTo>
                    <a:pt x="1217" y="328"/>
                  </a:lnTo>
                  <a:lnTo>
                    <a:pt x="1217" y="328"/>
                  </a:lnTo>
                  <a:lnTo>
                    <a:pt x="1217" y="328"/>
                  </a:lnTo>
                  <a:lnTo>
                    <a:pt x="1217" y="328"/>
                  </a:lnTo>
                  <a:lnTo>
                    <a:pt x="1215" y="325"/>
                  </a:lnTo>
                  <a:lnTo>
                    <a:pt x="1215" y="323"/>
                  </a:lnTo>
                  <a:lnTo>
                    <a:pt x="1215" y="321"/>
                  </a:lnTo>
                  <a:lnTo>
                    <a:pt x="1215" y="319"/>
                  </a:lnTo>
                  <a:lnTo>
                    <a:pt x="1213" y="318"/>
                  </a:lnTo>
                  <a:lnTo>
                    <a:pt x="1213" y="318"/>
                  </a:lnTo>
                  <a:lnTo>
                    <a:pt x="1213" y="318"/>
                  </a:lnTo>
                  <a:lnTo>
                    <a:pt x="1211" y="318"/>
                  </a:lnTo>
                  <a:lnTo>
                    <a:pt x="1208" y="323"/>
                  </a:lnTo>
                  <a:lnTo>
                    <a:pt x="1208" y="325"/>
                  </a:lnTo>
                  <a:lnTo>
                    <a:pt x="1208" y="327"/>
                  </a:lnTo>
                  <a:lnTo>
                    <a:pt x="1208" y="328"/>
                  </a:lnTo>
                  <a:lnTo>
                    <a:pt x="1210" y="332"/>
                  </a:lnTo>
                  <a:lnTo>
                    <a:pt x="1211" y="334"/>
                  </a:lnTo>
                  <a:lnTo>
                    <a:pt x="1211" y="336"/>
                  </a:lnTo>
                  <a:lnTo>
                    <a:pt x="1211" y="337"/>
                  </a:lnTo>
                  <a:lnTo>
                    <a:pt x="1213" y="339"/>
                  </a:lnTo>
                  <a:lnTo>
                    <a:pt x="1215" y="341"/>
                  </a:lnTo>
                  <a:lnTo>
                    <a:pt x="1215" y="345"/>
                  </a:lnTo>
                  <a:lnTo>
                    <a:pt x="1213" y="345"/>
                  </a:lnTo>
                  <a:lnTo>
                    <a:pt x="1211" y="341"/>
                  </a:lnTo>
                  <a:lnTo>
                    <a:pt x="1210" y="339"/>
                  </a:lnTo>
                  <a:lnTo>
                    <a:pt x="1208" y="345"/>
                  </a:lnTo>
                  <a:lnTo>
                    <a:pt x="1208" y="345"/>
                  </a:lnTo>
                  <a:lnTo>
                    <a:pt x="1208" y="345"/>
                  </a:lnTo>
                  <a:lnTo>
                    <a:pt x="1208" y="347"/>
                  </a:lnTo>
                  <a:lnTo>
                    <a:pt x="1208" y="348"/>
                  </a:lnTo>
                  <a:lnTo>
                    <a:pt x="1208" y="348"/>
                  </a:lnTo>
                  <a:lnTo>
                    <a:pt x="1208" y="348"/>
                  </a:lnTo>
                  <a:lnTo>
                    <a:pt x="1206" y="345"/>
                  </a:lnTo>
                  <a:lnTo>
                    <a:pt x="1206" y="345"/>
                  </a:lnTo>
                  <a:lnTo>
                    <a:pt x="1206" y="343"/>
                  </a:lnTo>
                  <a:lnTo>
                    <a:pt x="1206" y="341"/>
                  </a:lnTo>
                  <a:lnTo>
                    <a:pt x="1206" y="341"/>
                  </a:lnTo>
                  <a:lnTo>
                    <a:pt x="1204" y="337"/>
                  </a:lnTo>
                  <a:lnTo>
                    <a:pt x="1204" y="339"/>
                  </a:lnTo>
                  <a:lnTo>
                    <a:pt x="1202" y="341"/>
                  </a:lnTo>
                  <a:lnTo>
                    <a:pt x="1204" y="345"/>
                  </a:lnTo>
                  <a:lnTo>
                    <a:pt x="1204" y="347"/>
                  </a:lnTo>
                  <a:lnTo>
                    <a:pt x="1204" y="347"/>
                  </a:lnTo>
                  <a:lnTo>
                    <a:pt x="1204" y="348"/>
                  </a:lnTo>
                  <a:lnTo>
                    <a:pt x="1204" y="350"/>
                  </a:lnTo>
                  <a:lnTo>
                    <a:pt x="1204" y="350"/>
                  </a:lnTo>
                  <a:lnTo>
                    <a:pt x="1202" y="354"/>
                  </a:lnTo>
                  <a:lnTo>
                    <a:pt x="1202" y="354"/>
                  </a:lnTo>
                  <a:lnTo>
                    <a:pt x="1201" y="354"/>
                  </a:lnTo>
                  <a:lnTo>
                    <a:pt x="1201" y="352"/>
                  </a:lnTo>
                  <a:lnTo>
                    <a:pt x="1201" y="350"/>
                  </a:lnTo>
                  <a:lnTo>
                    <a:pt x="1201" y="348"/>
                  </a:lnTo>
                  <a:lnTo>
                    <a:pt x="1199" y="348"/>
                  </a:lnTo>
                  <a:lnTo>
                    <a:pt x="1197" y="348"/>
                  </a:lnTo>
                  <a:lnTo>
                    <a:pt x="1193" y="352"/>
                  </a:lnTo>
                  <a:lnTo>
                    <a:pt x="1192" y="354"/>
                  </a:lnTo>
                  <a:lnTo>
                    <a:pt x="1192" y="352"/>
                  </a:lnTo>
                  <a:lnTo>
                    <a:pt x="1192" y="347"/>
                  </a:lnTo>
                  <a:lnTo>
                    <a:pt x="1192" y="345"/>
                  </a:lnTo>
                  <a:lnTo>
                    <a:pt x="1192" y="345"/>
                  </a:lnTo>
                  <a:lnTo>
                    <a:pt x="1192" y="343"/>
                  </a:lnTo>
                  <a:lnTo>
                    <a:pt x="1190" y="343"/>
                  </a:lnTo>
                  <a:lnTo>
                    <a:pt x="1188" y="343"/>
                  </a:lnTo>
                  <a:lnTo>
                    <a:pt x="1188" y="345"/>
                  </a:lnTo>
                  <a:lnTo>
                    <a:pt x="1188" y="347"/>
                  </a:lnTo>
                  <a:lnTo>
                    <a:pt x="1188" y="348"/>
                  </a:lnTo>
                  <a:lnTo>
                    <a:pt x="1190" y="348"/>
                  </a:lnTo>
                  <a:lnTo>
                    <a:pt x="1188" y="350"/>
                  </a:lnTo>
                  <a:lnTo>
                    <a:pt x="1188" y="350"/>
                  </a:lnTo>
                  <a:lnTo>
                    <a:pt x="1188" y="352"/>
                  </a:lnTo>
                  <a:lnTo>
                    <a:pt x="1186" y="354"/>
                  </a:lnTo>
                  <a:lnTo>
                    <a:pt x="1188" y="356"/>
                  </a:lnTo>
                  <a:lnTo>
                    <a:pt x="1188" y="356"/>
                  </a:lnTo>
                  <a:lnTo>
                    <a:pt x="1188" y="356"/>
                  </a:lnTo>
                  <a:lnTo>
                    <a:pt x="1188" y="356"/>
                  </a:lnTo>
                  <a:lnTo>
                    <a:pt x="1188" y="357"/>
                  </a:lnTo>
                  <a:lnTo>
                    <a:pt x="1186" y="356"/>
                  </a:lnTo>
                  <a:lnTo>
                    <a:pt x="1186" y="356"/>
                  </a:lnTo>
                  <a:lnTo>
                    <a:pt x="1186" y="354"/>
                  </a:lnTo>
                  <a:lnTo>
                    <a:pt x="1184" y="352"/>
                  </a:lnTo>
                  <a:lnTo>
                    <a:pt x="1184" y="348"/>
                  </a:lnTo>
                  <a:lnTo>
                    <a:pt x="1184" y="347"/>
                  </a:lnTo>
                  <a:lnTo>
                    <a:pt x="1182" y="347"/>
                  </a:lnTo>
                  <a:lnTo>
                    <a:pt x="1181" y="348"/>
                  </a:lnTo>
                  <a:lnTo>
                    <a:pt x="1181" y="350"/>
                  </a:lnTo>
                  <a:lnTo>
                    <a:pt x="1179" y="354"/>
                  </a:lnTo>
                  <a:lnTo>
                    <a:pt x="1182" y="356"/>
                  </a:lnTo>
                  <a:lnTo>
                    <a:pt x="1184" y="356"/>
                  </a:lnTo>
                  <a:lnTo>
                    <a:pt x="1184" y="356"/>
                  </a:lnTo>
                  <a:lnTo>
                    <a:pt x="1181" y="357"/>
                  </a:lnTo>
                  <a:lnTo>
                    <a:pt x="1179" y="359"/>
                  </a:lnTo>
                  <a:lnTo>
                    <a:pt x="1179" y="361"/>
                  </a:lnTo>
                  <a:lnTo>
                    <a:pt x="1177" y="361"/>
                  </a:lnTo>
                  <a:lnTo>
                    <a:pt x="1177" y="361"/>
                  </a:lnTo>
                  <a:lnTo>
                    <a:pt x="1175" y="363"/>
                  </a:lnTo>
                  <a:lnTo>
                    <a:pt x="1177" y="366"/>
                  </a:lnTo>
                  <a:lnTo>
                    <a:pt x="1177" y="366"/>
                  </a:lnTo>
                  <a:close/>
                  <a:moveTo>
                    <a:pt x="1336" y="309"/>
                  </a:moveTo>
                  <a:lnTo>
                    <a:pt x="1336" y="307"/>
                  </a:lnTo>
                  <a:lnTo>
                    <a:pt x="1336" y="307"/>
                  </a:lnTo>
                  <a:lnTo>
                    <a:pt x="1334" y="307"/>
                  </a:lnTo>
                  <a:lnTo>
                    <a:pt x="1331" y="309"/>
                  </a:lnTo>
                  <a:lnTo>
                    <a:pt x="1329" y="309"/>
                  </a:lnTo>
                  <a:lnTo>
                    <a:pt x="1327" y="310"/>
                  </a:lnTo>
                  <a:lnTo>
                    <a:pt x="1325" y="314"/>
                  </a:lnTo>
                  <a:lnTo>
                    <a:pt x="1325" y="314"/>
                  </a:lnTo>
                  <a:lnTo>
                    <a:pt x="1325" y="316"/>
                  </a:lnTo>
                  <a:lnTo>
                    <a:pt x="1325" y="318"/>
                  </a:lnTo>
                  <a:lnTo>
                    <a:pt x="1325" y="318"/>
                  </a:lnTo>
                  <a:lnTo>
                    <a:pt x="1325" y="319"/>
                  </a:lnTo>
                  <a:lnTo>
                    <a:pt x="1325" y="319"/>
                  </a:lnTo>
                  <a:lnTo>
                    <a:pt x="1327" y="321"/>
                  </a:lnTo>
                  <a:lnTo>
                    <a:pt x="1327" y="321"/>
                  </a:lnTo>
                  <a:lnTo>
                    <a:pt x="1329" y="319"/>
                  </a:lnTo>
                  <a:lnTo>
                    <a:pt x="1329" y="318"/>
                  </a:lnTo>
                  <a:lnTo>
                    <a:pt x="1331" y="316"/>
                  </a:lnTo>
                  <a:lnTo>
                    <a:pt x="1331" y="314"/>
                  </a:lnTo>
                  <a:lnTo>
                    <a:pt x="1332" y="314"/>
                  </a:lnTo>
                  <a:lnTo>
                    <a:pt x="1334" y="312"/>
                  </a:lnTo>
                  <a:lnTo>
                    <a:pt x="1334" y="312"/>
                  </a:lnTo>
                  <a:lnTo>
                    <a:pt x="1334" y="310"/>
                  </a:lnTo>
                  <a:lnTo>
                    <a:pt x="1334" y="310"/>
                  </a:lnTo>
                  <a:lnTo>
                    <a:pt x="1334" y="309"/>
                  </a:lnTo>
                  <a:lnTo>
                    <a:pt x="1334" y="309"/>
                  </a:lnTo>
                  <a:lnTo>
                    <a:pt x="1336" y="309"/>
                  </a:lnTo>
                  <a:close/>
                  <a:moveTo>
                    <a:pt x="1228" y="332"/>
                  </a:moveTo>
                  <a:lnTo>
                    <a:pt x="1229" y="336"/>
                  </a:lnTo>
                  <a:lnTo>
                    <a:pt x="1231" y="336"/>
                  </a:lnTo>
                  <a:lnTo>
                    <a:pt x="1233" y="334"/>
                  </a:lnTo>
                  <a:lnTo>
                    <a:pt x="1233" y="332"/>
                  </a:lnTo>
                  <a:lnTo>
                    <a:pt x="1235" y="327"/>
                  </a:lnTo>
                  <a:lnTo>
                    <a:pt x="1235" y="325"/>
                  </a:lnTo>
                  <a:lnTo>
                    <a:pt x="1235" y="323"/>
                  </a:lnTo>
                  <a:lnTo>
                    <a:pt x="1235" y="321"/>
                  </a:lnTo>
                  <a:lnTo>
                    <a:pt x="1235" y="319"/>
                  </a:lnTo>
                  <a:lnTo>
                    <a:pt x="1233" y="318"/>
                  </a:lnTo>
                  <a:lnTo>
                    <a:pt x="1235" y="318"/>
                  </a:lnTo>
                  <a:lnTo>
                    <a:pt x="1235" y="318"/>
                  </a:lnTo>
                  <a:lnTo>
                    <a:pt x="1237" y="319"/>
                  </a:lnTo>
                  <a:lnTo>
                    <a:pt x="1238" y="321"/>
                  </a:lnTo>
                  <a:lnTo>
                    <a:pt x="1246" y="319"/>
                  </a:lnTo>
                  <a:lnTo>
                    <a:pt x="1247" y="316"/>
                  </a:lnTo>
                  <a:lnTo>
                    <a:pt x="1249" y="316"/>
                  </a:lnTo>
                  <a:lnTo>
                    <a:pt x="1249" y="316"/>
                  </a:lnTo>
                  <a:lnTo>
                    <a:pt x="1251" y="314"/>
                  </a:lnTo>
                  <a:lnTo>
                    <a:pt x="1251" y="312"/>
                  </a:lnTo>
                  <a:lnTo>
                    <a:pt x="1251" y="312"/>
                  </a:lnTo>
                  <a:lnTo>
                    <a:pt x="1251" y="310"/>
                  </a:lnTo>
                  <a:lnTo>
                    <a:pt x="1251" y="310"/>
                  </a:lnTo>
                  <a:lnTo>
                    <a:pt x="1253" y="310"/>
                  </a:lnTo>
                  <a:lnTo>
                    <a:pt x="1253" y="309"/>
                  </a:lnTo>
                  <a:lnTo>
                    <a:pt x="1255" y="307"/>
                  </a:lnTo>
                  <a:lnTo>
                    <a:pt x="1255" y="305"/>
                  </a:lnTo>
                  <a:lnTo>
                    <a:pt x="1255" y="305"/>
                  </a:lnTo>
                  <a:lnTo>
                    <a:pt x="1257" y="305"/>
                  </a:lnTo>
                  <a:lnTo>
                    <a:pt x="1258" y="301"/>
                  </a:lnTo>
                  <a:lnTo>
                    <a:pt x="1260" y="300"/>
                  </a:lnTo>
                  <a:lnTo>
                    <a:pt x="1260" y="298"/>
                  </a:lnTo>
                  <a:lnTo>
                    <a:pt x="1262" y="296"/>
                  </a:lnTo>
                  <a:lnTo>
                    <a:pt x="1262" y="291"/>
                  </a:lnTo>
                  <a:lnTo>
                    <a:pt x="1264" y="287"/>
                  </a:lnTo>
                  <a:lnTo>
                    <a:pt x="1264" y="285"/>
                  </a:lnTo>
                  <a:lnTo>
                    <a:pt x="1264" y="281"/>
                  </a:lnTo>
                  <a:lnTo>
                    <a:pt x="1266" y="280"/>
                  </a:lnTo>
                  <a:lnTo>
                    <a:pt x="1264" y="276"/>
                  </a:lnTo>
                  <a:lnTo>
                    <a:pt x="1262" y="276"/>
                  </a:lnTo>
                  <a:lnTo>
                    <a:pt x="1257" y="280"/>
                  </a:lnTo>
                  <a:lnTo>
                    <a:pt x="1255" y="283"/>
                  </a:lnTo>
                  <a:lnTo>
                    <a:pt x="1253" y="283"/>
                  </a:lnTo>
                  <a:lnTo>
                    <a:pt x="1251" y="283"/>
                  </a:lnTo>
                  <a:lnTo>
                    <a:pt x="1251" y="285"/>
                  </a:lnTo>
                  <a:lnTo>
                    <a:pt x="1251" y="285"/>
                  </a:lnTo>
                  <a:lnTo>
                    <a:pt x="1251" y="287"/>
                  </a:lnTo>
                  <a:lnTo>
                    <a:pt x="1251" y="287"/>
                  </a:lnTo>
                  <a:lnTo>
                    <a:pt x="1249" y="289"/>
                  </a:lnTo>
                  <a:lnTo>
                    <a:pt x="1247" y="298"/>
                  </a:lnTo>
                  <a:lnTo>
                    <a:pt x="1246" y="300"/>
                  </a:lnTo>
                  <a:lnTo>
                    <a:pt x="1240" y="300"/>
                  </a:lnTo>
                  <a:lnTo>
                    <a:pt x="1238" y="301"/>
                  </a:lnTo>
                  <a:lnTo>
                    <a:pt x="1235" y="305"/>
                  </a:lnTo>
                  <a:lnTo>
                    <a:pt x="1235" y="309"/>
                  </a:lnTo>
                  <a:lnTo>
                    <a:pt x="1233" y="312"/>
                  </a:lnTo>
                  <a:lnTo>
                    <a:pt x="1229" y="318"/>
                  </a:lnTo>
                  <a:lnTo>
                    <a:pt x="1229" y="319"/>
                  </a:lnTo>
                  <a:lnTo>
                    <a:pt x="1229" y="323"/>
                  </a:lnTo>
                  <a:lnTo>
                    <a:pt x="1228" y="325"/>
                  </a:lnTo>
                  <a:lnTo>
                    <a:pt x="1228" y="327"/>
                  </a:lnTo>
                  <a:lnTo>
                    <a:pt x="1229" y="328"/>
                  </a:lnTo>
                  <a:lnTo>
                    <a:pt x="1229" y="330"/>
                  </a:lnTo>
                  <a:lnTo>
                    <a:pt x="1228" y="332"/>
                  </a:lnTo>
                  <a:close/>
                  <a:moveTo>
                    <a:pt x="1298" y="310"/>
                  </a:moveTo>
                  <a:lnTo>
                    <a:pt x="1298" y="312"/>
                  </a:lnTo>
                  <a:lnTo>
                    <a:pt x="1313" y="309"/>
                  </a:lnTo>
                  <a:lnTo>
                    <a:pt x="1314" y="310"/>
                  </a:lnTo>
                  <a:lnTo>
                    <a:pt x="1313" y="310"/>
                  </a:lnTo>
                  <a:lnTo>
                    <a:pt x="1313" y="310"/>
                  </a:lnTo>
                  <a:lnTo>
                    <a:pt x="1313" y="310"/>
                  </a:lnTo>
                  <a:lnTo>
                    <a:pt x="1311" y="312"/>
                  </a:lnTo>
                  <a:lnTo>
                    <a:pt x="1313" y="312"/>
                  </a:lnTo>
                  <a:lnTo>
                    <a:pt x="1313" y="314"/>
                  </a:lnTo>
                  <a:lnTo>
                    <a:pt x="1311" y="314"/>
                  </a:lnTo>
                  <a:lnTo>
                    <a:pt x="1311" y="314"/>
                  </a:lnTo>
                  <a:lnTo>
                    <a:pt x="1309" y="316"/>
                  </a:lnTo>
                  <a:lnTo>
                    <a:pt x="1309" y="318"/>
                  </a:lnTo>
                  <a:lnTo>
                    <a:pt x="1311" y="319"/>
                  </a:lnTo>
                  <a:lnTo>
                    <a:pt x="1314" y="318"/>
                  </a:lnTo>
                  <a:lnTo>
                    <a:pt x="1316" y="316"/>
                  </a:lnTo>
                  <a:lnTo>
                    <a:pt x="1318" y="314"/>
                  </a:lnTo>
                  <a:lnTo>
                    <a:pt x="1318" y="312"/>
                  </a:lnTo>
                  <a:lnTo>
                    <a:pt x="1316" y="314"/>
                  </a:lnTo>
                  <a:lnTo>
                    <a:pt x="1316" y="312"/>
                  </a:lnTo>
                  <a:lnTo>
                    <a:pt x="1316" y="309"/>
                  </a:lnTo>
                  <a:lnTo>
                    <a:pt x="1320" y="305"/>
                  </a:lnTo>
                  <a:lnTo>
                    <a:pt x="1327" y="298"/>
                  </a:lnTo>
                  <a:lnTo>
                    <a:pt x="1329" y="294"/>
                  </a:lnTo>
                  <a:lnTo>
                    <a:pt x="1329" y="292"/>
                  </a:lnTo>
                  <a:lnTo>
                    <a:pt x="1331" y="292"/>
                  </a:lnTo>
                  <a:lnTo>
                    <a:pt x="1332" y="291"/>
                  </a:lnTo>
                  <a:lnTo>
                    <a:pt x="1334" y="292"/>
                  </a:lnTo>
                  <a:lnTo>
                    <a:pt x="1332" y="294"/>
                  </a:lnTo>
                  <a:lnTo>
                    <a:pt x="1332" y="296"/>
                  </a:lnTo>
                  <a:lnTo>
                    <a:pt x="1332" y="298"/>
                  </a:lnTo>
                  <a:lnTo>
                    <a:pt x="1332" y="298"/>
                  </a:lnTo>
                  <a:lnTo>
                    <a:pt x="1338" y="298"/>
                  </a:lnTo>
                  <a:lnTo>
                    <a:pt x="1343" y="296"/>
                  </a:lnTo>
                  <a:lnTo>
                    <a:pt x="1349" y="296"/>
                  </a:lnTo>
                  <a:lnTo>
                    <a:pt x="1356" y="294"/>
                  </a:lnTo>
                  <a:lnTo>
                    <a:pt x="1358" y="294"/>
                  </a:lnTo>
                  <a:lnTo>
                    <a:pt x="1358" y="292"/>
                  </a:lnTo>
                  <a:lnTo>
                    <a:pt x="1358" y="291"/>
                  </a:lnTo>
                  <a:lnTo>
                    <a:pt x="1356" y="291"/>
                  </a:lnTo>
                  <a:lnTo>
                    <a:pt x="1354" y="291"/>
                  </a:lnTo>
                  <a:lnTo>
                    <a:pt x="1354" y="289"/>
                  </a:lnTo>
                  <a:lnTo>
                    <a:pt x="1354" y="289"/>
                  </a:lnTo>
                  <a:lnTo>
                    <a:pt x="1352" y="287"/>
                  </a:lnTo>
                  <a:lnTo>
                    <a:pt x="1350" y="285"/>
                  </a:lnTo>
                  <a:lnTo>
                    <a:pt x="1350" y="285"/>
                  </a:lnTo>
                  <a:lnTo>
                    <a:pt x="1354" y="285"/>
                  </a:lnTo>
                  <a:lnTo>
                    <a:pt x="1354" y="285"/>
                  </a:lnTo>
                  <a:lnTo>
                    <a:pt x="1356" y="283"/>
                  </a:lnTo>
                  <a:lnTo>
                    <a:pt x="1356" y="281"/>
                  </a:lnTo>
                  <a:lnTo>
                    <a:pt x="1354" y="281"/>
                  </a:lnTo>
                  <a:lnTo>
                    <a:pt x="1354" y="280"/>
                  </a:lnTo>
                  <a:lnTo>
                    <a:pt x="1354" y="278"/>
                  </a:lnTo>
                  <a:lnTo>
                    <a:pt x="1354" y="276"/>
                  </a:lnTo>
                  <a:lnTo>
                    <a:pt x="1354" y="276"/>
                  </a:lnTo>
                  <a:lnTo>
                    <a:pt x="1352" y="274"/>
                  </a:lnTo>
                  <a:lnTo>
                    <a:pt x="1354" y="272"/>
                  </a:lnTo>
                  <a:lnTo>
                    <a:pt x="1356" y="271"/>
                  </a:lnTo>
                  <a:lnTo>
                    <a:pt x="1358" y="271"/>
                  </a:lnTo>
                  <a:lnTo>
                    <a:pt x="1361" y="271"/>
                  </a:lnTo>
                  <a:lnTo>
                    <a:pt x="1361" y="271"/>
                  </a:lnTo>
                  <a:lnTo>
                    <a:pt x="1361" y="269"/>
                  </a:lnTo>
                  <a:lnTo>
                    <a:pt x="1363" y="269"/>
                  </a:lnTo>
                  <a:lnTo>
                    <a:pt x="1363" y="267"/>
                  </a:lnTo>
                  <a:lnTo>
                    <a:pt x="1361" y="267"/>
                  </a:lnTo>
                  <a:lnTo>
                    <a:pt x="1361" y="265"/>
                  </a:lnTo>
                  <a:lnTo>
                    <a:pt x="1361" y="260"/>
                  </a:lnTo>
                  <a:lnTo>
                    <a:pt x="1361" y="258"/>
                  </a:lnTo>
                  <a:lnTo>
                    <a:pt x="1359" y="258"/>
                  </a:lnTo>
                  <a:lnTo>
                    <a:pt x="1359" y="258"/>
                  </a:lnTo>
                  <a:lnTo>
                    <a:pt x="1358" y="258"/>
                  </a:lnTo>
                  <a:lnTo>
                    <a:pt x="1358" y="260"/>
                  </a:lnTo>
                  <a:lnTo>
                    <a:pt x="1358" y="262"/>
                  </a:lnTo>
                  <a:lnTo>
                    <a:pt x="1356" y="262"/>
                  </a:lnTo>
                  <a:lnTo>
                    <a:pt x="1354" y="260"/>
                  </a:lnTo>
                  <a:lnTo>
                    <a:pt x="1356" y="256"/>
                  </a:lnTo>
                  <a:lnTo>
                    <a:pt x="1358" y="254"/>
                  </a:lnTo>
                  <a:lnTo>
                    <a:pt x="1356" y="251"/>
                  </a:lnTo>
                  <a:lnTo>
                    <a:pt x="1358" y="253"/>
                  </a:lnTo>
                  <a:lnTo>
                    <a:pt x="1359" y="251"/>
                  </a:lnTo>
                  <a:lnTo>
                    <a:pt x="1359" y="249"/>
                  </a:lnTo>
                  <a:lnTo>
                    <a:pt x="1356" y="245"/>
                  </a:lnTo>
                  <a:lnTo>
                    <a:pt x="1354" y="245"/>
                  </a:lnTo>
                  <a:lnTo>
                    <a:pt x="1354" y="245"/>
                  </a:lnTo>
                  <a:lnTo>
                    <a:pt x="1354" y="249"/>
                  </a:lnTo>
                  <a:lnTo>
                    <a:pt x="1352" y="249"/>
                  </a:lnTo>
                  <a:lnTo>
                    <a:pt x="1352" y="251"/>
                  </a:lnTo>
                  <a:lnTo>
                    <a:pt x="1350" y="253"/>
                  </a:lnTo>
                  <a:lnTo>
                    <a:pt x="1350" y="256"/>
                  </a:lnTo>
                  <a:lnTo>
                    <a:pt x="1350" y="256"/>
                  </a:lnTo>
                  <a:lnTo>
                    <a:pt x="1349" y="256"/>
                  </a:lnTo>
                  <a:lnTo>
                    <a:pt x="1349" y="254"/>
                  </a:lnTo>
                  <a:lnTo>
                    <a:pt x="1349" y="254"/>
                  </a:lnTo>
                  <a:lnTo>
                    <a:pt x="1349" y="251"/>
                  </a:lnTo>
                  <a:lnTo>
                    <a:pt x="1349" y="251"/>
                  </a:lnTo>
                  <a:lnTo>
                    <a:pt x="1349" y="249"/>
                  </a:lnTo>
                  <a:lnTo>
                    <a:pt x="1350" y="249"/>
                  </a:lnTo>
                  <a:lnTo>
                    <a:pt x="1350" y="247"/>
                  </a:lnTo>
                  <a:lnTo>
                    <a:pt x="1350" y="247"/>
                  </a:lnTo>
                  <a:lnTo>
                    <a:pt x="1352" y="245"/>
                  </a:lnTo>
                  <a:lnTo>
                    <a:pt x="1352" y="244"/>
                  </a:lnTo>
                  <a:lnTo>
                    <a:pt x="1350" y="238"/>
                  </a:lnTo>
                  <a:lnTo>
                    <a:pt x="1350" y="236"/>
                  </a:lnTo>
                  <a:lnTo>
                    <a:pt x="1349" y="236"/>
                  </a:lnTo>
                  <a:lnTo>
                    <a:pt x="1349" y="236"/>
                  </a:lnTo>
                  <a:lnTo>
                    <a:pt x="1347" y="238"/>
                  </a:lnTo>
                  <a:lnTo>
                    <a:pt x="1347" y="242"/>
                  </a:lnTo>
                  <a:lnTo>
                    <a:pt x="1345" y="244"/>
                  </a:lnTo>
                  <a:lnTo>
                    <a:pt x="1343" y="242"/>
                  </a:lnTo>
                  <a:lnTo>
                    <a:pt x="1343" y="236"/>
                  </a:lnTo>
                  <a:lnTo>
                    <a:pt x="1341" y="236"/>
                  </a:lnTo>
                  <a:lnTo>
                    <a:pt x="1341" y="235"/>
                  </a:lnTo>
                  <a:lnTo>
                    <a:pt x="1341" y="235"/>
                  </a:lnTo>
                  <a:lnTo>
                    <a:pt x="1340" y="235"/>
                  </a:lnTo>
                  <a:lnTo>
                    <a:pt x="1340" y="236"/>
                  </a:lnTo>
                  <a:lnTo>
                    <a:pt x="1340" y="236"/>
                  </a:lnTo>
                  <a:lnTo>
                    <a:pt x="1340" y="236"/>
                  </a:lnTo>
                  <a:lnTo>
                    <a:pt x="1340" y="238"/>
                  </a:lnTo>
                  <a:lnTo>
                    <a:pt x="1340" y="240"/>
                  </a:lnTo>
                  <a:lnTo>
                    <a:pt x="1341" y="242"/>
                  </a:lnTo>
                  <a:lnTo>
                    <a:pt x="1341" y="244"/>
                  </a:lnTo>
                  <a:lnTo>
                    <a:pt x="1341" y="245"/>
                  </a:lnTo>
                  <a:lnTo>
                    <a:pt x="1341" y="245"/>
                  </a:lnTo>
                  <a:lnTo>
                    <a:pt x="1341" y="245"/>
                  </a:lnTo>
                  <a:lnTo>
                    <a:pt x="1341" y="247"/>
                  </a:lnTo>
                  <a:lnTo>
                    <a:pt x="1340" y="247"/>
                  </a:lnTo>
                  <a:lnTo>
                    <a:pt x="1340" y="247"/>
                  </a:lnTo>
                  <a:lnTo>
                    <a:pt x="1338" y="247"/>
                  </a:lnTo>
                  <a:lnTo>
                    <a:pt x="1334" y="238"/>
                  </a:lnTo>
                  <a:lnTo>
                    <a:pt x="1332" y="235"/>
                  </a:lnTo>
                  <a:lnTo>
                    <a:pt x="1331" y="235"/>
                  </a:lnTo>
                  <a:lnTo>
                    <a:pt x="1331" y="236"/>
                  </a:lnTo>
                  <a:lnTo>
                    <a:pt x="1331" y="236"/>
                  </a:lnTo>
                  <a:lnTo>
                    <a:pt x="1331" y="238"/>
                  </a:lnTo>
                  <a:lnTo>
                    <a:pt x="1331" y="238"/>
                  </a:lnTo>
                  <a:lnTo>
                    <a:pt x="1331" y="240"/>
                  </a:lnTo>
                  <a:lnTo>
                    <a:pt x="1331" y="242"/>
                  </a:lnTo>
                  <a:lnTo>
                    <a:pt x="1332" y="244"/>
                  </a:lnTo>
                  <a:lnTo>
                    <a:pt x="1336" y="245"/>
                  </a:lnTo>
                  <a:lnTo>
                    <a:pt x="1336" y="247"/>
                  </a:lnTo>
                  <a:lnTo>
                    <a:pt x="1336" y="249"/>
                  </a:lnTo>
                  <a:lnTo>
                    <a:pt x="1336" y="251"/>
                  </a:lnTo>
                  <a:lnTo>
                    <a:pt x="1338" y="251"/>
                  </a:lnTo>
                  <a:lnTo>
                    <a:pt x="1338" y="253"/>
                  </a:lnTo>
                  <a:lnTo>
                    <a:pt x="1340" y="254"/>
                  </a:lnTo>
                  <a:lnTo>
                    <a:pt x="1340" y="254"/>
                  </a:lnTo>
                  <a:lnTo>
                    <a:pt x="1338" y="254"/>
                  </a:lnTo>
                  <a:lnTo>
                    <a:pt x="1336" y="254"/>
                  </a:lnTo>
                  <a:lnTo>
                    <a:pt x="1334" y="251"/>
                  </a:lnTo>
                  <a:lnTo>
                    <a:pt x="1332" y="251"/>
                  </a:lnTo>
                  <a:lnTo>
                    <a:pt x="1332" y="249"/>
                  </a:lnTo>
                  <a:lnTo>
                    <a:pt x="1331" y="249"/>
                  </a:lnTo>
                  <a:lnTo>
                    <a:pt x="1331" y="247"/>
                  </a:lnTo>
                  <a:lnTo>
                    <a:pt x="1331" y="247"/>
                  </a:lnTo>
                  <a:lnTo>
                    <a:pt x="1329" y="247"/>
                  </a:lnTo>
                  <a:lnTo>
                    <a:pt x="1327" y="245"/>
                  </a:lnTo>
                  <a:lnTo>
                    <a:pt x="1325" y="244"/>
                  </a:lnTo>
                  <a:lnTo>
                    <a:pt x="1325" y="244"/>
                  </a:lnTo>
                  <a:lnTo>
                    <a:pt x="1323" y="244"/>
                  </a:lnTo>
                  <a:lnTo>
                    <a:pt x="1323" y="245"/>
                  </a:lnTo>
                  <a:lnTo>
                    <a:pt x="1323" y="247"/>
                  </a:lnTo>
                  <a:lnTo>
                    <a:pt x="1325" y="251"/>
                  </a:lnTo>
                  <a:lnTo>
                    <a:pt x="1327" y="251"/>
                  </a:lnTo>
                  <a:lnTo>
                    <a:pt x="1325" y="253"/>
                  </a:lnTo>
                  <a:lnTo>
                    <a:pt x="1323" y="251"/>
                  </a:lnTo>
                  <a:lnTo>
                    <a:pt x="1323" y="253"/>
                  </a:lnTo>
                  <a:lnTo>
                    <a:pt x="1323" y="254"/>
                  </a:lnTo>
                  <a:lnTo>
                    <a:pt x="1322" y="254"/>
                  </a:lnTo>
                  <a:lnTo>
                    <a:pt x="1322" y="253"/>
                  </a:lnTo>
                  <a:lnTo>
                    <a:pt x="1320" y="253"/>
                  </a:lnTo>
                  <a:lnTo>
                    <a:pt x="1320" y="249"/>
                  </a:lnTo>
                  <a:lnTo>
                    <a:pt x="1318" y="249"/>
                  </a:lnTo>
                  <a:lnTo>
                    <a:pt x="1316" y="249"/>
                  </a:lnTo>
                  <a:lnTo>
                    <a:pt x="1320" y="256"/>
                  </a:lnTo>
                  <a:lnTo>
                    <a:pt x="1323" y="258"/>
                  </a:lnTo>
                  <a:lnTo>
                    <a:pt x="1332" y="260"/>
                  </a:lnTo>
                  <a:lnTo>
                    <a:pt x="1329" y="262"/>
                  </a:lnTo>
                  <a:lnTo>
                    <a:pt x="1322" y="262"/>
                  </a:lnTo>
                  <a:lnTo>
                    <a:pt x="1322" y="262"/>
                  </a:lnTo>
                  <a:lnTo>
                    <a:pt x="1323" y="263"/>
                  </a:lnTo>
                  <a:lnTo>
                    <a:pt x="1325" y="265"/>
                  </a:lnTo>
                  <a:lnTo>
                    <a:pt x="1327" y="267"/>
                  </a:lnTo>
                  <a:lnTo>
                    <a:pt x="1327" y="269"/>
                  </a:lnTo>
                  <a:lnTo>
                    <a:pt x="1325" y="269"/>
                  </a:lnTo>
                  <a:lnTo>
                    <a:pt x="1322" y="263"/>
                  </a:lnTo>
                  <a:lnTo>
                    <a:pt x="1314" y="263"/>
                  </a:lnTo>
                  <a:lnTo>
                    <a:pt x="1314" y="263"/>
                  </a:lnTo>
                  <a:lnTo>
                    <a:pt x="1313" y="265"/>
                  </a:lnTo>
                  <a:lnTo>
                    <a:pt x="1311" y="265"/>
                  </a:lnTo>
                  <a:lnTo>
                    <a:pt x="1311" y="265"/>
                  </a:lnTo>
                  <a:lnTo>
                    <a:pt x="1309" y="263"/>
                  </a:lnTo>
                  <a:lnTo>
                    <a:pt x="1309" y="263"/>
                  </a:lnTo>
                  <a:lnTo>
                    <a:pt x="1309" y="263"/>
                  </a:lnTo>
                  <a:lnTo>
                    <a:pt x="1307" y="265"/>
                  </a:lnTo>
                  <a:lnTo>
                    <a:pt x="1307" y="265"/>
                  </a:lnTo>
                  <a:lnTo>
                    <a:pt x="1307" y="265"/>
                  </a:lnTo>
                  <a:lnTo>
                    <a:pt x="1307" y="265"/>
                  </a:lnTo>
                  <a:lnTo>
                    <a:pt x="1305" y="263"/>
                  </a:lnTo>
                  <a:lnTo>
                    <a:pt x="1303" y="263"/>
                  </a:lnTo>
                  <a:lnTo>
                    <a:pt x="1303" y="263"/>
                  </a:lnTo>
                  <a:lnTo>
                    <a:pt x="1303" y="265"/>
                  </a:lnTo>
                  <a:lnTo>
                    <a:pt x="1303" y="267"/>
                  </a:lnTo>
                  <a:lnTo>
                    <a:pt x="1303" y="267"/>
                  </a:lnTo>
                  <a:lnTo>
                    <a:pt x="1302" y="269"/>
                  </a:lnTo>
                  <a:lnTo>
                    <a:pt x="1302" y="269"/>
                  </a:lnTo>
                  <a:lnTo>
                    <a:pt x="1302" y="269"/>
                  </a:lnTo>
                  <a:lnTo>
                    <a:pt x="1305" y="269"/>
                  </a:lnTo>
                  <a:lnTo>
                    <a:pt x="1311" y="269"/>
                  </a:lnTo>
                  <a:lnTo>
                    <a:pt x="1311" y="269"/>
                  </a:lnTo>
                  <a:lnTo>
                    <a:pt x="1313" y="271"/>
                  </a:lnTo>
                  <a:lnTo>
                    <a:pt x="1311" y="271"/>
                  </a:lnTo>
                  <a:lnTo>
                    <a:pt x="1311" y="271"/>
                  </a:lnTo>
                  <a:lnTo>
                    <a:pt x="1309" y="271"/>
                  </a:lnTo>
                  <a:lnTo>
                    <a:pt x="1311" y="272"/>
                  </a:lnTo>
                  <a:lnTo>
                    <a:pt x="1311" y="272"/>
                  </a:lnTo>
                  <a:lnTo>
                    <a:pt x="1313" y="272"/>
                  </a:lnTo>
                  <a:lnTo>
                    <a:pt x="1313" y="274"/>
                  </a:lnTo>
                  <a:lnTo>
                    <a:pt x="1314" y="276"/>
                  </a:lnTo>
                  <a:lnTo>
                    <a:pt x="1314" y="276"/>
                  </a:lnTo>
                  <a:lnTo>
                    <a:pt x="1303" y="274"/>
                  </a:lnTo>
                  <a:lnTo>
                    <a:pt x="1302" y="276"/>
                  </a:lnTo>
                  <a:lnTo>
                    <a:pt x="1302" y="278"/>
                  </a:lnTo>
                  <a:lnTo>
                    <a:pt x="1303" y="278"/>
                  </a:lnTo>
                  <a:lnTo>
                    <a:pt x="1307" y="278"/>
                  </a:lnTo>
                  <a:lnTo>
                    <a:pt x="1307" y="280"/>
                  </a:lnTo>
                  <a:lnTo>
                    <a:pt x="1307" y="280"/>
                  </a:lnTo>
                  <a:lnTo>
                    <a:pt x="1307" y="280"/>
                  </a:lnTo>
                  <a:lnTo>
                    <a:pt x="1307" y="281"/>
                  </a:lnTo>
                  <a:lnTo>
                    <a:pt x="1309" y="281"/>
                  </a:lnTo>
                  <a:lnTo>
                    <a:pt x="1311" y="281"/>
                  </a:lnTo>
                  <a:lnTo>
                    <a:pt x="1311" y="280"/>
                  </a:lnTo>
                  <a:lnTo>
                    <a:pt x="1313" y="280"/>
                  </a:lnTo>
                  <a:lnTo>
                    <a:pt x="1313" y="280"/>
                  </a:lnTo>
                  <a:lnTo>
                    <a:pt x="1313" y="281"/>
                  </a:lnTo>
                  <a:lnTo>
                    <a:pt x="1313" y="283"/>
                  </a:lnTo>
                  <a:lnTo>
                    <a:pt x="1313" y="283"/>
                  </a:lnTo>
                  <a:lnTo>
                    <a:pt x="1313" y="283"/>
                  </a:lnTo>
                  <a:lnTo>
                    <a:pt x="1313" y="285"/>
                  </a:lnTo>
                  <a:lnTo>
                    <a:pt x="1313" y="285"/>
                  </a:lnTo>
                  <a:lnTo>
                    <a:pt x="1314" y="285"/>
                  </a:lnTo>
                  <a:lnTo>
                    <a:pt x="1314" y="283"/>
                  </a:lnTo>
                  <a:lnTo>
                    <a:pt x="1313" y="287"/>
                  </a:lnTo>
                  <a:lnTo>
                    <a:pt x="1305" y="287"/>
                  </a:lnTo>
                  <a:lnTo>
                    <a:pt x="1302" y="289"/>
                  </a:lnTo>
                  <a:lnTo>
                    <a:pt x="1302" y="289"/>
                  </a:lnTo>
                  <a:lnTo>
                    <a:pt x="1302" y="289"/>
                  </a:lnTo>
                  <a:lnTo>
                    <a:pt x="1303" y="289"/>
                  </a:lnTo>
                  <a:lnTo>
                    <a:pt x="1303" y="291"/>
                  </a:lnTo>
                  <a:lnTo>
                    <a:pt x="1303" y="291"/>
                  </a:lnTo>
                  <a:lnTo>
                    <a:pt x="1303" y="291"/>
                  </a:lnTo>
                  <a:lnTo>
                    <a:pt x="1302" y="292"/>
                  </a:lnTo>
                  <a:lnTo>
                    <a:pt x="1302" y="292"/>
                  </a:lnTo>
                  <a:lnTo>
                    <a:pt x="1305" y="292"/>
                  </a:lnTo>
                  <a:lnTo>
                    <a:pt x="1309" y="294"/>
                  </a:lnTo>
                  <a:lnTo>
                    <a:pt x="1311" y="294"/>
                  </a:lnTo>
                  <a:lnTo>
                    <a:pt x="1316" y="292"/>
                  </a:lnTo>
                  <a:lnTo>
                    <a:pt x="1314" y="294"/>
                  </a:lnTo>
                  <a:lnTo>
                    <a:pt x="1311" y="298"/>
                  </a:lnTo>
                  <a:lnTo>
                    <a:pt x="1311" y="298"/>
                  </a:lnTo>
                  <a:lnTo>
                    <a:pt x="1311" y="298"/>
                  </a:lnTo>
                  <a:lnTo>
                    <a:pt x="1311" y="300"/>
                  </a:lnTo>
                  <a:lnTo>
                    <a:pt x="1311" y="300"/>
                  </a:lnTo>
                  <a:lnTo>
                    <a:pt x="1311" y="301"/>
                  </a:lnTo>
                  <a:lnTo>
                    <a:pt x="1309" y="301"/>
                  </a:lnTo>
                  <a:lnTo>
                    <a:pt x="1307" y="300"/>
                  </a:lnTo>
                  <a:lnTo>
                    <a:pt x="1302" y="301"/>
                  </a:lnTo>
                  <a:lnTo>
                    <a:pt x="1302" y="305"/>
                  </a:lnTo>
                  <a:lnTo>
                    <a:pt x="1302" y="305"/>
                  </a:lnTo>
                  <a:lnTo>
                    <a:pt x="1298" y="303"/>
                  </a:lnTo>
                  <a:lnTo>
                    <a:pt x="1296" y="305"/>
                  </a:lnTo>
                  <a:lnTo>
                    <a:pt x="1296" y="307"/>
                  </a:lnTo>
                  <a:lnTo>
                    <a:pt x="1296" y="310"/>
                  </a:lnTo>
                  <a:lnTo>
                    <a:pt x="1298" y="310"/>
                  </a:lnTo>
                  <a:close/>
                  <a:moveTo>
                    <a:pt x="1359" y="238"/>
                  </a:moveTo>
                  <a:lnTo>
                    <a:pt x="1363" y="238"/>
                  </a:lnTo>
                  <a:lnTo>
                    <a:pt x="1363" y="240"/>
                  </a:lnTo>
                  <a:lnTo>
                    <a:pt x="1365" y="244"/>
                  </a:lnTo>
                  <a:lnTo>
                    <a:pt x="1367" y="245"/>
                  </a:lnTo>
                  <a:lnTo>
                    <a:pt x="1370" y="245"/>
                  </a:lnTo>
                  <a:lnTo>
                    <a:pt x="1381" y="240"/>
                  </a:lnTo>
                  <a:lnTo>
                    <a:pt x="1385" y="240"/>
                  </a:lnTo>
                  <a:lnTo>
                    <a:pt x="1387" y="240"/>
                  </a:lnTo>
                  <a:lnTo>
                    <a:pt x="1388" y="238"/>
                  </a:lnTo>
                  <a:lnTo>
                    <a:pt x="1388" y="238"/>
                  </a:lnTo>
                  <a:lnTo>
                    <a:pt x="1394" y="240"/>
                  </a:lnTo>
                  <a:lnTo>
                    <a:pt x="1396" y="238"/>
                  </a:lnTo>
                  <a:lnTo>
                    <a:pt x="1399" y="236"/>
                  </a:lnTo>
                  <a:lnTo>
                    <a:pt x="1399" y="235"/>
                  </a:lnTo>
                  <a:lnTo>
                    <a:pt x="1399" y="231"/>
                  </a:lnTo>
                  <a:lnTo>
                    <a:pt x="1397" y="231"/>
                  </a:lnTo>
                  <a:lnTo>
                    <a:pt x="1397" y="231"/>
                  </a:lnTo>
                  <a:lnTo>
                    <a:pt x="1396" y="229"/>
                  </a:lnTo>
                  <a:lnTo>
                    <a:pt x="1396" y="227"/>
                  </a:lnTo>
                  <a:lnTo>
                    <a:pt x="1396" y="227"/>
                  </a:lnTo>
                  <a:lnTo>
                    <a:pt x="1397" y="225"/>
                  </a:lnTo>
                  <a:lnTo>
                    <a:pt x="1397" y="224"/>
                  </a:lnTo>
                  <a:lnTo>
                    <a:pt x="1397" y="224"/>
                  </a:lnTo>
                  <a:lnTo>
                    <a:pt x="1399" y="222"/>
                  </a:lnTo>
                  <a:lnTo>
                    <a:pt x="1401" y="222"/>
                  </a:lnTo>
                  <a:lnTo>
                    <a:pt x="1403" y="220"/>
                  </a:lnTo>
                  <a:lnTo>
                    <a:pt x="1406" y="216"/>
                  </a:lnTo>
                  <a:lnTo>
                    <a:pt x="1408" y="215"/>
                  </a:lnTo>
                  <a:lnTo>
                    <a:pt x="1410" y="211"/>
                  </a:lnTo>
                  <a:lnTo>
                    <a:pt x="1410" y="207"/>
                  </a:lnTo>
                  <a:lnTo>
                    <a:pt x="1410" y="206"/>
                  </a:lnTo>
                  <a:lnTo>
                    <a:pt x="1408" y="204"/>
                  </a:lnTo>
                  <a:lnTo>
                    <a:pt x="1408" y="202"/>
                  </a:lnTo>
                  <a:lnTo>
                    <a:pt x="1406" y="200"/>
                  </a:lnTo>
                  <a:lnTo>
                    <a:pt x="1403" y="198"/>
                  </a:lnTo>
                  <a:lnTo>
                    <a:pt x="1401" y="200"/>
                  </a:lnTo>
                  <a:lnTo>
                    <a:pt x="1399" y="200"/>
                  </a:lnTo>
                  <a:lnTo>
                    <a:pt x="1399" y="198"/>
                  </a:lnTo>
                  <a:lnTo>
                    <a:pt x="1399" y="197"/>
                  </a:lnTo>
                  <a:lnTo>
                    <a:pt x="1401" y="197"/>
                  </a:lnTo>
                  <a:lnTo>
                    <a:pt x="1399" y="195"/>
                  </a:lnTo>
                  <a:lnTo>
                    <a:pt x="1399" y="193"/>
                  </a:lnTo>
                  <a:lnTo>
                    <a:pt x="1397" y="193"/>
                  </a:lnTo>
                  <a:lnTo>
                    <a:pt x="1397" y="195"/>
                  </a:lnTo>
                  <a:lnTo>
                    <a:pt x="1397" y="195"/>
                  </a:lnTo>
                  <a:lnTo>
                    <a:pt x="1396" y="197"/>
                  </a:lnTo>
                  <a:lnTo>
                    <a:pt x="1394" y="195"/>
                  </a:lnTo>
                  <a:lnTo>
                    <a:pt x="1392" y="193"/>
                  </a:lnTo>
                  <a:lnTo>
                    <a:pt x="1390" y="197"/>
                  </a:lnTo>
                  <a:lnTo>
                    <a:pt x="1392" y="198"/>
                  </a:lnTo>
                  <a:lnTo>
                    <a:pt x="1392" y="200"/>
                  </a:lnTo>
                  <a:lnTo>
                    <a:pt x="1396" y="207"/>
                  </a:lnTo>
                  <a:lnTo>
                    <a:pt x="1397" y="207"/>
                  </a:lnTo>
                  <a:lnTo>
                    <a:pt x="1396" y="213"/>
                  </a:lnTo>
                  <a:lnTo>
                    <a:pt x="1394" y="218"/>
                  </a:lnTo>
                  <a:lnTo>
                    <a:pt x="1394" y="220"/>
                  </a:lnTo>
                  <a:lnTo>
                    <a:pt x="1394" y="222"/>
                  </a:lnTo>
                  <a:lnTo>
                    <a:pt x="1396" y="222"/>
                  </a:lnTo>
                  <a:lnTo>
                    <a:pt x="1392" y="222"/>
                  </a:lnTo>
                  <a:lnTo>
                    <a:pt x="1390" y="218"/>
                  </a:lnTo>
                  <a:lnTo>
                    <a:pt x="1390" y="213"/>
                  </a:lnTo>
                  <a:lnTo>
                    <a:pt x="1390" y="206"/>
                  </a:lnTo>
                  <a:lnTo>
                    <a:pt x="1387" y="206"/>
                  </a:lnTo>
                  <a:lnTo>
                    <a:pt x="1385" y="206"/>
                  </a:lnTo>
                  <a:lnTo>
                    <a:pt x="1385" y="209"/>
                  </a:lnTo>
                  <a:lnTo>
                    <a:pt x="1383" y="211"/>
                  </a:lnTo>
                  <a:lnTo>
                    <a:pt x="1383" y="213"/>
                  </a:lnTo>
                  <a:lnTo>
                    <a:pt x="1383" y="213"/>
                  </a:lnTo>
                  <a:lnTo>
                    <a:pt x="1381" y="213"/>
                  </a:lnTo>
                  <a:lnTo>
                    <a:pt x="1381" y="211"/>
                  </a:lnTo>
                  <a:lnTo>
                    <a:pt x="1381" y="211"/>
                  </a:lnTo>
                  <a:lnTo>
                    <a:pt x="1381" y="209"/>
                  </a:lnTo>
                  <a:lnTo>
                    <a:pt x="1381" y="209"/>
                  </a:lnTo>
                  <a:lnTo>
                    <a:pt x="1379" y="209"/>
                  </a:lnTo>
                  <a:lnTo>
                    <a:pt x="1378" y="209"/>
                  </a:lnTo>
                  <a:lnTo>
                    <a:pt x="1378" y="207"/>
                  </a:lnTo>
                  <a:lnTo>
                    <a:pt x="1378" y="206"/>
                  </a:lnTo>
                  <a:lnTo>
                    <a:pt x="1376" y="206"/>
                  </a:lnTo>
                  <a:lnTo>
                    <a:pt x="1376" y="207"/>
                  </a:lnTo>
                  <a:lnTo>
                    <a:pt x="1374" y="209"/>
                  </a:lnTo>
                  <a:lnTo>
                    <a:pt x="1374" y="211"/>
                  </a:lnTo>
                  <a:lnTo>
                    <a:pt x="1374" y="213"/>
                  </a:lnTo>
                  <a:lnTo>
                    <a:pt x="1376" y="216"/>
                  </a:lnTo>
                  <a:lnTo>
                    <a:pt x="1378" y="218"/>
                  </a:lnTo>
                  <a:lnTo>
                    <a:pt x="1387" y="218"/>
                  </a:lnTo>
                  <a:lnTo>
                    <a:pt x="1388" y="220"/>
                  </a:lnTo>
                  <a:lnTo>
                    <a:pt x="1388" y="222"/>
                  </a:lnTo>
                  <a:lnTo>
                    <a:pt x="1381" y="218"/>
                  </a:lnTo>
                  <a:lnTo>
                    <a:pt x="1376" y="220"/>
                  </a:lnTo>
                  <a:lnTo>
                    <a:pt x="1372" y="218"/>
                  </a:lnTo>
                  <a:lnTo>
                    <a:pt x="1374" y="218"/>
                  </a:lnTo>
                  <a:lnTo>
                    <a:pt x="1368" y="218"/>
                  </a:lnTo>
                  <a:lnTo>
                    <a:pt x="1367" y="218"/>
                  </a:lnTo>
                  <a:lnTo>
                    <a:pt x="1372" y="229"/>
                  </a:lnTo>
                  <a:lnTo>
                    <a:pt x="1372" y="229"/>
                  </a:lnTo>
                  <a:lnTo>
                    <a:pt x="1374" y="231"/>
                  </a:lnTo>
                  <a:lnTo>
                    <a:pt x="1378" y="229"/>
                  </a:lnTo>
                  <a:lnTo>
                    <a:pt x="1378" y="229"/>
                  </a:lnTo>
                  <a:lnTo>
                    <a:pt x="1376" y="231"/>
                  </a:lnTo>
                  <a:lnTo>
                    <a:pt x="1376" y="231"/>
                  </a:lnTo>
                  <a:lnTo>
                    <a:pt x="1374" y="233"/>
                  </a:lnTo>
                  <a:lnTo>
                    <a:pt x="1374" y="233"/>
                  </a:lnTo>
                  <a:lnTo>
                    <a:pt x="1374" y="233"/>
                  </a:lnTo>
                  <a:lnTo>
                    <a:pt x="1374" y="233"/>
                  </a:lnTo>
                  <a:lnTo>
                    <a:pt x="1372" y="236"/>
                  </a:lnTo>
                  <a:lnTo>
                    <a:pt x="1372" y="236"/>
                  </a:lnTo>
                  <a:lnTo>
                    <a:pt x="1372" y="236"/>
                  </a:lnTo>
                  <a:lnTo>
                    <a:pt x="1370" y="235"/>
                  </a:lnTo>
                  <a:lnTo>
                    <a:pt x="1372" y="235"/>
                  </a:lnTo>
                  <a:lnTo>
                    <a:pt x="1372" y="235"/>
                  </a:lnTo>
                  <a:lnTo>
                    <a:pt x="1370" y="233"/>
                  </a:lnTo>
                  <a:lnTo>
                    <a:pt x="1370" y="231"/>
                  </a:lnTo>
                  <a:lnTo>
                    <a:pt x="1368" y="231"/>
                  </a:lnTo>
                  <a:lnTo>
                    <a:pt x="1365" y="229"/>
                  </a:lnTo>
                  <a:lnTo>
                    <a:pt x="1363" y="231"/>
                  </a:lnTo>
                  <a:lnTo>
                    <a:pt x="1361" y="231"/>
                  </a:lnTo>
                  <a:lnTo>
                    <a:pt x="1361" y="231"/>
                  </a:lnTo>
                  <a:lnTo>
                    <a:pt x="1361" y="231"/>
                  </a:lnTo>
                  <a:lnTo>
                    <a:pt x="1359" y="231"/>
                  </a:lnTo>
                  <a:lnTo>
                    <a:pt x="1359" y="231"/>
                  </a:lnTo>
                  <a:lnTo>
                    <a:pt x="1359" y="231"/>
                  </a:lnTo>
                  <a:lnTo>
                    <a:pt x="1359" y="231"/>
                  </a:lnTo>
                  <a:lnTo>
                    <a:pt x="1359" y="233"/>
                  </a:lnTo>
                  <a:lnTo>
                    <a:pt x="1359" y="233"/>
                  </a:lnTo>
                  <a:lnTo>
                    <a:pt x="1358" y="235"/>
                  </a:lnTo>
                  <a:lnTo>
                    <a:pt x="1358" y="236"/>
                  </a:lnTo>
                  <a:lnTo>
                    <a:pt x="1358" y="238"/>
                  </a:lnTo>
                  <a:lnTo>
                    <a:pt x="1359" y="238"/>
                  </a:lnTo>
                  <a:close/>
                  <a:moveTo>
                    <a:pt x="1493" y="193"/>
                  </a:moveTo>
                  <a:lnTo>
                    <a:pt x="1493" y="193"/>
                  </a:lnTo>
                  <a:lnTo>
                    <a:pt x="1493" y="193"/>
                  </a:lnTo>
                  <a:lnTo>
                    <a:pt x="1493" y="191"/>
                  </a:lnTo>
                  <a:lnTo>
                    <a:pt x="1493" y="191"/>
                  </a:lnTo>
                  <a:lnTo>
                    <a:pt x="1493" y="189"/>
                  </a:lnTo>
                  <a:lnTo>
                    <a:pt x="1488" y="191"/>
                  </a:lnTo>
                  <a:lnTo>
                    <a:pt x="1486" y="191"/>
                  </a:lnTo>
                  <a:lnTo>
                    <a:pt x="1486" y="191"/>
                  </a:lnTo>
                  <a:lnTo>
                    <a:pt x="1486" y="193"/>
                  </a:lnTo>
                  <a:lnTo>
                    <a:pt x="1486" y="195"/>
                  </a:lnTo>
                  <a:lnTo>
                    <a:pt x="1484" y="195"/>
                  </a:lnTo>
                  <a:lnTo>
                    <a:pt x="1484" y="198"/>
                  </a:lnTo>
                  <a:lnTo>
                    <a:pt x="1484" y="200"/>
                  </a:lnTo>
                  <a:lnTo>
                    <a:pt x="1484" y="202"/>
                  </a:lnTo>
                  <a:lnTo>
                    <a:pt x="1484" y="204"/>
                  </a:lnTo>
                  <a:lnTo>
                    <a:pt x="1486" y="206"/>
                  </a:lnTo>
                  <a:lnTo>
                    <a:pt x="1488" y="207"/>
                  </a:lnTo>
                  <a:lnTo>
                    <a:pt x="1491" y="206"/>
                  </a:lnTo>
                  <a:lnTo>
                    <a:pt x="1493" y="204"/>
                  </a:lnTo>
                  <a:lnTo>
                    <a:pt x="1493" y="200"/>
                  </a:lnTo>
                  <a:lnTo>
                    <a:pt x="1493" y="197"/>
                  </a:lnTo>
                  <a:lnTo>
                    <a:pt x="1493" y="195"/>
                  </a:lnTo>
                  <a:lnTo>
                    <a:pt x="1493" y="193"/>
                  </a:lnTo>
                  <a:lnTo>
                    <a:pt x="1493" y="193"/>
                  </a:lnTo>
                  <a:close/>
                  <a:moveTo>
                    <a:pt x="1952" y="207"/>
                  </a:moveTo>
                  <a:lnTo>
                    <a:pt x="1952" y="209"/>
                  </a:lnTo>
                  <a:lnTo>
                    <a:pt x="1954" y="209"/>
                  </a:lnTo>
                  <a:lnTo>
                    <a:pt x="1954" y="209"/>
                  </a:lnTo>
                  <a:lnTo>
                    <a:pt x="1957" y="206"/>
                  </a:lnTo>
                  <a:lnTo>
                    <a:pt x="1961" y="204"/>
                  </a:lnTo>
                  <a:lnTo>
                    <a:pt x="1963" y="204"/>
                  </a:lnTo>
                  <a:lnTo>
                    <a:pt x="1963" y="202"/>
                  </a:lnTo>
                  <a:lnTo>
                    <a:pt x="1963" y="200"/>
                  </a:lnTo>
                  <a:lnTo>
                    <a:pt x="1959" y="202"/>
                  </a:lnTo>
                  <a:lnTo>
                    <a:pt x="1959" y="200"/>
                  </a:lnTo>
                  <a:lnTo>
                    <a:pt x="1959" y="198"/>
                  </a:lnTo>
                  <a:lnTo>
                    <a:pt x="1959" y="198"/>
                  </a:lnTo>
                  <a:lnTo>
                    <a:pt x="1959" y="197"/>
                  </a:lnTo>
                  <a:lnTo>
                    <a:pt x="1957" y="197"/>
                  </a:lnTo>
                  <a:lnTo>
                    <a:pt x="1957" y="195"/>
                  </a:lnTo>
                  <a:lnTo>
                    <a:pt x="1957" y="193"/>
                  </a:lnTo>
                  <a:lnTo>
                    <a:pt x="1957" y="193"/>
                  </a:lnTo>
                  <a:lnTo>
                    <a:pt x="1957" y="191"/>
                  </a:lnTo>
                  <a:lnTo>
                    <a:pt x="1952" y="189"/>
                  </a:lnTo>
                  <a:lnTo>
                    <a:pt x="1950" y="189"/>
                  </a:lnTo>
                  <a:lnTo>
                    <a:pt x="1948" y="193"/>
                  </a:lnTo>
                  <a:lnTo>
                    <a:pt x="1948" y="197"/>
                  </a:lnTo>
                  <a:lnTo>
                    <a:pt x="1950" y="200"/>
                  </a:lnTo>
                  <a:lnTo>
                    <a:pt x="1948" y="204"/>
                  </a:lnTo>
                  <a:lnTo>
                    <a:pt x="1945" y="207"/>
                  </a:lnTo>
                  <a:lnTo>
                    <a:pt x="1943" y="211"/>
                  </a:lnTo>
                  <a:lnTo>
                    <a:pt x="1948" y="213"/>
                  </a:lnTo>
                  <a:lnTo>
                    <a:pt x="1950" y="211"/>
                  </a:lnTo>
                  <a:lnTo>
                    <a:pt x="1950" y="209"/>
                  </a:lnTo>
                  <a:lnTo>
                    <a:pt x="1950" y="207"/>
                  </a:lnTo>
                  <a:lnTo>
                    <a:pt x="1950" y="206"/>
                  </a:lnTo>
                  <a:lnTo>
                    <a:pt x="1952" y="207"/>
                  </a:lnTo>
                  <a:close/>
                  <a:moveTo>
                    <a:pt x="1542" y="188"/>
                  </a:moveTo>
                  <a:lnTo>
                    <a:pt x="1542" y="188"/>
                  </a:lnTo>
                  <a:lnTo>
                    <a:pt x="1544" y="188"/>
                  </a:lnTo>
                  <a:lnTo>
                    <a:pt x="1544" y="186"/>
                  </a:lnTo>
                  <a:lnTo>
                    <a:pt x="1544" y="186"/>
                  </a:lnTo>
                  <a:lnTo>
                    <a:pt x="1544" y="184"/>
                  </a:lnTo>
                  <a:lnTo>
                    <a:pt x="1544" y="184"/>
                  </a:lnTo>
                  <a:lnTo>
                    <a:pt x="1542" y="184"/>
                  </a:lnTo>
                  <a:lnTo>
                    <a:pt x="1542" y="184"/>
                  </a:lnTo>
                  <a:lnTo>
                    <a:pt x="1540" y="184"/>
                  </a:lnTo>
                  <a:lnTo>
                    <a:pt x="1542" y="186"/>
                  </a:lnTo>
                  <a:lnTo>
                    <a:pt x="1542" y="186"/>
                  </a:lnTo>
                  <a:lnTo>
                    <a:pt x="1542" y="188"/>
                  </a:lnTo>
                  <a:close/>
                  <a:moveTo>
                    <a:pt x="1448" y="177"/>
                  </a:moveTo>
                  <a:lnTo>
                    <a:pt x="1446" y="177"/>
                  </a:lnTo>
                  <a:lnTo>
                    <a:pt x="1444" y="177"/>
                  </a:lnTo>
                  <a:lnTo>
                    <a:pt x="1444" y="180"/>
                  </a:lnTo>
                  <a:lnTo>
                    <a:pt x="1443" y="182"/>
                  </a:lnTo>
                  <a:lnTo>
                    <a:pt x="1437" y="186"/>
                  </a:lnTo>
                  <a:lnTo>
                    <a:pt x="1435" y="188"/>
                  </a:lnTo>
                  <a:lnTo>
                    <a:pt x="1433" y="189"/>
                  </a:lnTo>
                  <a:lnTo>
                    <a:pt x="1433" y="193"/>
                  </a:lnTo>
                  <a:lnTo>
                    <a:pt x="1430" y="197"/>
                  </a:lnTo>
                  <a:lnTo>
                    <a:pt x="1430" y="200"/>
                  </a:lnTo>
                  <a:lnTo>
                    <a:pt x="1432" y="200"/>
                  </a:lnTo>
                  <a:lnTo>
                    <a:pt x="1441" y="198"/>
                  </a:lnTo>
                  <a:lnTo>
                    <a:pt x="1444" y="197"/>
                  </a:lnTo>
                  <a:lnTo>
                    <a:pt x="1446" y="193"/>
                  </a:lnTo>
                  <a:lnTo>
                    <a:pt x="1448" y="188"/>
                  </a:lnTo>
                  <a:lnTo>
                    <a:pt x="1450" y="184"/>
                  </a:lnTo>
                  <a:lnTo>
                    <a:pt x="1450" y="180"/>
                  </a:lnTo>
                  <a:lnTo>
                    <a:pt x="1450" y="177"/>
                  </a:lnTo>
                  <a:lnTo>
                    <a:pt x="1448" y="177"/>
                  </a:lnTo>
                  <a:lnTo>
                    <a:pt x="1448" y="177"/>
                  </a:lnTo>
                  <a:close/>
                  <a:moveTo>
                    <a:pt x="1455" y="173"/>
                  </a:moveTo>
                  <a:lnTo>
                    <a:pt x="1453" y="173"/>
                  </a:lnTo>
                  <a:lnTo>
                    <a:pt x="1452" y="175"/>
                  </a:lnTo>
                  <a:lnTo>
                    <a:pt x="1453" y="175"/>
                  </a:lnTo>
                  <a:lnTo>
                    <a:pt x="1453" y="175"/>
                  </a:lnTo>
                  <a:lnTo>
                    <a:pt x="1455" y="175"/>
                  </a:lnTo>
                  <a:lnTo>
                    <a:pt x="1457" y="175"/>
                  </a:lnTo>
                  <a:lnTo>
                    <a:pt x="1457" y="173"/>
                  </a:lnTo>
                  <a:lnTo>
                    <a:pt x="1455" y="173"/>
                  </a:lnTo>
                  <a:close/>
                  <a:moveTo>
                    <a:pt x="1500" y="169"/>
                  </a:moveTo>
                  <a:lnTo>
                    <a:pt x="1499" y="171"/>
                  </a:lnTo>
                  <a:lnTo>
                    <a:pt x="1497" y="171"/>
                  </a:lnTo>
                  <a:lnTo>
                    <a:pt x="1497" y="173"/>
                  </a:lnTo>
                  <a:lnTo>
                    <a:pt x="1495" y="177"/>
                  </a:lnTo>
                  <a:lnTo>
                    <a:pt x="1495" y="179"/>
                  </a:lnTo>
                  <a:lnTo>
                    <a:pt x="1497" y="180"/>
                  </a:lnTo>
                  <a:lnTo>
                    <a:pt x="1499" y="184"/>
                  </a:lnTo>
                  <a:lnTo>
                    <a:pt x="1500" y="186"/>
                  </a:lnTo>
                  <a:lnTo>
                    <a:pt x="1502" y="186"/>
                  </a:lnTo>
                  <a:lnTo>
                    <a:pt x="1504" y="184"/>
                  </a:lnTo>
                  <a:lnTo>
                    <a:pt x="1506" y="182"/>
                  </a:lnTo>
                  <a:lnTo>
                    <a:pt x="1506" y="180"/>
                  </a:lnTo>
                  <a:lnTo>
                    <a:pt x="1513" y="175"/>
                  </a:lnTo>
                  <a:lnTo>
                    <a:pt x="1506" y="177"/>
                  </a:lnTo>
                  <a:lnTo>
                    <a:pt x="1504" y="175"/>
                  </a:lnTo>
                  <a:lnTo>
                    <a:pt x="1502" y="171"/>
                  </a:lnTo>
                  <a:lnTo>
                    <a:pt x="1500" y="169"/>
                  </a:lnTo>
                  <a:close/>
                  <a:moveTo>
                    <a:pt x="1509" y="171"/>
                  </a:moveTo>
                  <a:lnTo>
                    <a:pt x="1509" y="168"/>
                  </a:lnTo>
                  <a:lnTo>
                    <a:pt x="1509" y="168"/>
                  </a:lnTo>
                  <a:lnTo>
                    <a:pt x="1508" y="169"/>
                  </a:lnTo>
                  <a:lnTo>
                    <a:pt x="1506" y="171"/>
                  </a:lnTo>
                  <a:lnTo>
                    <a:pt x="1506" y="173"/>
                  </a:lnTo>
                  <a:lnTo>
                    <a:pt x="1509" y="173"/>
                  </a:lnTo>
                  <a:lnTo>
                    <a:pt x="1509" y="171"/>
                  </a:lnTo>
                  <a:close/>
                  <a:moveTo>
                    <a:pt x="1401" y="173"/>
                  </a:moveTo>
                  <a:lnTo>
                    <a:pt x="1399" y="175"/>
                  </a:lnTo>
                  <a:lnTo>
                    <a:pt x="1399" y="177"/>
                  </a:lnTo>
                  <a:lnTo>
                    <a:pt x="1399" y="180"/>
                  </a:lnTo>
                  <a:lnTo>
                    <a:pt x="1401" y="180"/>
                  </a:lnTo>
                  <a:lnTo>
                    <a:pt x="1405" y="182"/>
                  </a:lnTo>
                  <a:lnTo>
                    <a:pt x="1403" y="182"/>
                  </a:lnTo>
                  <a:lnTo>
                    <a:pt x="1401" y="184"/>
                  </a:lnTo>
                  <a:lnTo>
                    <a:pt x="1401" y="186"/>
                  </a:lnTo>
                  <a:lnTo>
                    <a:pt x="1396" y="184"/>
                  </a:lnTo>
                  <a:lnTo>
                    <a:pt x="1394" y="184"/>
                  </a:lnTo>
                  <a:lnTo>
                    <a:pt x="1394" y="188"/>
                  </a:lnTo>
                  <a:lnTo>
                    <a:pt x="1396" y="189"/>
                  </a:lnTo>
                  <a:lnTo>
                    <a:pt x="1399" y="191"/>
                  </a:lnTo>
                  <a:lnTo>
                    <a:pt x="1410" y="200"/>
                  </a:lnTo>
                  <a:lnTo>
                    <a:pt x="1410" y="202"/>
                  </a:lnTo>
                  <a:lnTo>
                    <a:pt x="1412" y="206"/>
                  </a:lnTo>
                  <a:lnTo>
                    <a:pt x="1414" y="207"/>
                  </a:lnTo>
                  <a:lnTo>
                    <a:pt x="1424" y="204"/>
                  </a:lnTo>
                  <a:lnTo>
                    <a:pt x="1426" y="202"/>
                  </a:lnTo>
                  <a:lnTo>
                    <a:pt x="1428" y="200"/>
                  </a:lnTo>
                  <a:lnTo>
                    <a:pt x="1428" y="200"/>
                  </a:lnTo>
                  <a:lnTo>
                    <a:pt x="1428" y="198"/>
                  </a:lnTo>
                  <a:lnTo>
                    <a:pt x="1428" y="197"/>
                  </a:lnTo>
                  <a:lnTo>
                    <a:pt x="1430" y="197"/>
                  </a:lnTo>
                  <a:lnTo>
                    <a:pt x="1432" y="193"/>
                  </a:lnTo>
                  <a:lnTo>
                    <a:pt x="1432" y="191"/>
                  </a:lnTo>
                  <a:lnTo>
                    <a:pt x="1432" y="191"/>
                  </a:lnTo>
                  <a:lnTo>
                    <a:pt x="1433" y="191"/>
                  </a:lnTo>
                  <a:lnTo>
                    <a:pt x="1433" y="189"/>
                  </a:lnTo>
                  <a:lnTo>
                    <a:pt x="1433" y="189"/>
                  </a:lnTo>
                  <a:lnTo>
                    <a:pt x="1433" y="188"/>
                  </a:lnTo>
                  <a:lnTo>
                    <a:pt x="1433" y="186"/>
                  </a:lnTo>
                  <a:lnTo>
                    <a:pt x="1433" y="184"/>
                  </a:lnTo>
                  <a:lnTo>
                    <a:pt x="1435" y="184"/>
                  </a:lnTo>
                  <a:lnTo>
                    <a:pt x="1439" y="180"/>
                  </a:lnTo>
                  <a:lnTo>
                    <a:pt x="1441" y="179"/>
                  </a:lnTo>
                  <a:lnTo>
                    <a:pt x="1443" y="177"/>
                  </a:lnTo>
                  <a:lnTo>
                    <a:pt x="1441" y="175"/>
                  </a:lnTo>
                  <a:lnTo>
                    <a:pt x="1441" y="173"/>
                  </a:lnTo>
                  <a:lnTo>
                    <a:pt x="1439" y="173"/>
                  </a:lnTo>
                  <a:lnTo>
                    <a:pt x="1439" y="175"/>
                  </a:lnTo>
                  <a:lnTo>
                    <a:pt x="1437" y="175"/>
                  </a:lnTo>
                  <a:lnTo>
                    <a:pt x="1437" y="177"/>
                  </a:lnTo>
                  <a:lnTo>
                    <a:pt x="1437" y="179"/>
                  </a:lnTo>
                  <a:lnTo>
                    <a:pt x="1435" y="177"/>
                  </a:lnTo>
                  <a:lnTo>
                    <a:pt x="1435" y="175"/>
                  </a:lnTo>
                  <a:lnTo>
                    <a:pt x="1437" y="173"/>
                  </a:lnTo>
                  <a:lnTo>
                    <a:pt x="1437" y="171"/>
                  </a:lnTo>
                  <a:lnTo>
                    <a:pt x="1435" y="169"/>
                  </a:lnTo>
                  <a:lnTo>
                    <a:pt x="1435" y="168"/>
                  </a:lnTo>
                  <a:lnTo>
                    <a:pt x="1433" y="168"/>
                  </a:lnTo>
                  <a:lnTo>
                    <a:pt x="1432" y="169"/>
                  </a:lnTo>
                  <a:lnTo>
                    <a:pt x="1430" y="171"/>
                  </a:lnTo>
                  <a:lnTo>
                    <a:pt x="1428" y="175"/>
                  </a:lnTo>
                  <a:lnTo>
                    <a:pt x="1428" y="179"/>
                  </a:lnTo>
                  <a:lnTo>
                    <a:pt x="1426" y="179"/>
                  </a:lnTo>
                  <a:lnTo>
                    <a:pt x="1424" y="175"/>
                  </a:lnTo>
                  <a:lnTo>
                    <a:pt x="1423" y="173"/>
                  </a:lnTo>
                  <a:lnTo>
                    <a:pt x="1423" y="169"/>
                  </a:lnTo>
                  <a:lnTo>
                    <a:pt x="1423" y="168"/>
                  </a:lnTo>
                  <a:lnTo>
                    <a:pt x="1424" y="166"/>
                  </a:lnTo>
                  <a:lnTo>
                    <a:pt x="1423" y="164"/>
                  </a:lnTo>
                  <a:lnTo>
                    <a:pt x="1421" y="166"/>
                  </a:lnTo>
                  <a:lnTo>
                    <a:pt x="1421" y="168"/>
                  </a:lnTo>
                  <a:lnTo>
                    <a:pt x="1419" y="168"/>
                  </a:lnTo>
                  <a:lnTo>
                    <a:pt x="1419" y="166"/>
                  </a:lnTo>
                  <a:lnTo>
                    <a:pt x="1419" y="164"/>
                  </a:lnTo>
                  <a:lnTo>
                    <a:pt x="1419" y="162"/>
                  </a:lnTo>
                  <a:lnTo>
                    <a:pt x="1417" y="162"/>
                  </a:lnTo>
                  <a:lnTo>
                    <a:pt x="1414" y="166"/>
                  </a:lnTo>
                  <a:lnTo>
                    <a:pt x="1412" y="166"/>
                  </a:lnTo>
                  <a:lnTo>
                    <a:pt x="1412" y="166"/>
                  </a:lnTo>
                  <a:lnTo>
                    <a:pt x="1410" y="166"/>
                  </a:lnTo>
                  <a:lnTo>
                    <a:pt x="1410" y="168"/>
                  </a:lnTo>
                  <a:lnTo>
                    <a:pt x="1412" y="169"/>
                  </a:lnTo>
                  <a:lnTo>
                    <a:pt x="1412" y="171"/>
                  </a:lnTo>
                  <a:lnTo>
                    <a:pt x="1414" y="173"/>
                  </a:lnTo>
                  <a:lnTo>
                    <a:pt x="1412" y="175"/>
                  </a:lnTo>
                  <a:lnTo>
                    <a:pt x="1410" y="175"/>
                  </a:lnTo>
                  <a:lnTo>
                    <a:pt x="1410" y="173"/>
                  </a:lnTo>
                  <a:lnTo>
                    <a:pt x="1410" y="173"/>
                  </a:lnTo>
                  <a:lnTo>
                    <a:pt x="1410" y="171"/>
                  </a:lnTo>
                  <a:lnTo>
                    <a:pt x="1408" y="171"/>
                  </a:lnTo>
                  <a:lnTo>
                    <a:pt x="1408" y="171"/>
                  </a:lnTo>
                  <a:lnTo>
                    <a:pt x="1406" y="173"/>
                  </a:lnTo>
                  <a:lnTo>
                    <a:pt x="1406" y="173"/>
                  </a:lnTo>
                  <a:lnTo>
                    <a:pt x="1405" y="173"/>
                  </a:lnTo>
                  <a:lnTo>
                    <a:pt x="1401" y="173"/>
                  </a:lnTo>
                  <a:close/>
                  <a:moveTo>
                    <a:pt x="1390" y="173"/>
                  </a:moveTo>
                  <a:lnTo>
                    <a:pt x="1392" y="173"/>
                  </a:lnTo>
                  <a:lnTo>
                    <a:pt x="1392" y="173"/>
                  </a:lnTo>
                  <a:lnTo>
                    <a:pt x="1390" y="175"/>
                  </a:lnTo>
                  <a:lnTo>
                    <a:pt x="1390" y="177"/>
                  </a:lnTo>
                  <a:lnTo>
                    <a:pt x="1392" y="179"/>
                  </a:lnTo>
                  <a:lnTo>
                    <a:pt x="1392" y="179"/>
                  </a:lnTo>
                  <a:lnTo>
                    <a:pt x="1392" y="179"/>
                  </a:lnTo>
                  <a:lnTo>
                    <a:pt x="1394" y="179"/>
                  </a:lnTo>
                  <a:lnTo>
                    <a:pt x="1394" y="179"/>
                  </a:lnTo>
                  <a:lnTo>
                    <a:pt x="1394" y="177"/>
                  </a:lnTo>
                  <a:lnTo>
                    <a:pt x="1396" y="175"/>
                  </a:lnTo>
                  <a:lnTo>
                    <a:pt x="1399" y="171"/>
                  </a:lnTo>
                  <a:lnTo>
                    <a:pt x="1403" y="169"/>
                  </a:lnTo>
                  <a:lnTo>
                    <a:pt x="1405" y="169"/>
                  </a:lnTo>
                  <a:lnTo>
                    <a:pt x="1405" y="168"/>
                  </a:lnTo>
                  <a:lnTo>
                    <a:pt x="1406" y="166"/>
                  </a:lnTo>
                  <a:lnTo>
                    <a:pt x="1406" y="164"/>
                  </a:lnTo>
                  <a:lnTo>
                    <a:pt x="1403" y="162"/>
                  </a:lnTo>
                  <a:lnTo>
                    <a:pt x="1403" y="162"/>
                  </a:lnTo>
                  <a:lnTo>
                    <a:pt x="1401" y="160"/>
                  </a:lnTo>
                  <a:lnTo>
                    <a:pt x="1399" y="166"/>
                  </a:lnTo>
                  <a:lnTo>
                    <a:pt x="1399" y="168"/>
                  </a:lnTo>
                  <a:lnTo>
                    <a:pt x="1397" y="168"/>
                  </a:lnTo>
                  <a:lnTo>
                    <a:pt x="1397" y="168"/>
                  </a:lnTo>
                  <a:lnTo>
                    <a:pt x="1397" y="164"/>
                  </a:lnTo>
                  <a:lnTo>
                    <a:pt x="1396" y="162"/>
                  </a:lnTo>
                  <a:lnTo>
                    <a:pt x="1396" y="160"/>
                  </a:lnTo>
                  <a:lnTo>
                    <a:pt x="1394" y="160"/>
                  </a:lnTo>
                  <a:lnTo>
                    <a:pt x="1392" y="160"/>
                  </a:lnTo>
                  <a:lnTo>
                    <a:pt x="1392" y="162"/>
                  </a:lnTo>
                  <a:lnTo>
                    <a:pt x="1394" y="162"/>
                  </a:lnTo>
                  <a:lnTo>
                    <a:pt x="1392" y="164"/>
                  </a:lnTo>
                  <a:lnTo>
                    <a:pt x="1394" y="164"/>
                  </a:lnTo>
                  <a:lnTo>
                    <a:pt x="1392" y="166"/>
                  </a:lnTo>
                  <a:lnTo>
                    <a:pt x="1392" y="168"/>
                  </a:lnTo>
                  <a:lnTo>
                    <a:pt x="1390" y="169"/>
                  </a:lnTo>
                  <a:lnTo>
                    <a:pt x="1390" y="171"/>
                  </a:lnTo>
                  <a:lnTo>
                    <a:pt x="1390" y="173"/>
                  </a:lnTo>
                  <a:close/>
                  <a:moveTo>
                    <a:pt x="1497" y="159"/>
                  </a:moveTo>
                  <a:lnTo>
                    <a:pt x="1497" y="162"/>
                  </a:lnTo>
                  <a:lnTo>
                    <a:pt x="1499" y="166"/>
                  </a:lnTo>
                  <a:lnTo>
                    <a:pt x="1499" y="166"/>
                  </a:lnTo>
                  <a:lnTo>
                    <a:pt x="1500" y="166"/>
                  </a:lnTo>
                  <a:lnTo>
                    <a:pt x="1502" y="166"/>
                  </a:lnTo>
                  <a:lnTo>
                    <a:pt x="1504" y="162"/>
                  </a:lnTo>
                  <a:lnTo>
                    <a:pt x="1504" y="160"/>
                  </a:lnTo>
                  <a:lnTo>
                    <a:pt x="1500" y="155"/>
                  </a:lnTo>
                  <a:lnTo>
                    <a:pt x="1499" y="155"/>
                  </a:lnTo>
                  <a:lnTo>
                    <a:pt x="1499" y="157"/>
                  </a:lnTo>
                  <a:lnTo>
                    <a:pt x="1497" y="159"/>
                  </a:lnTo>
                  <a:close/>
                  <a:moveTo>
                    <a:pt x="1424" y="160"/>
                  </a:moveTo>
                  <a:lnTo>
                    <a:pt x="1428" y="162"/>
                  </a:lnTo>
                  <a:lnTo>
                    <a:pt x="1432" y="162"/>
                  </a:lnTo>
                  <a:lnTo>
                    <a:pt x="1433" y="162"/>
                  </a:lnTo>
                  <a:lnTo>
                    <a:pt x="1435" y="162"/>
                  </a:lnTo>
                  <a:lnTo>
                    <a:pt x="1435" y="162"/>
                  </a:lnTo>
                  <a:lnTo>
                    <a:pt x="1435" y="160"/>
                  </a:lnTo>
                  <a:lnTo>
                    <a:pt x="1435" y="159"/>
                  </a:lnTo>
                  <a:lnTo>
                    <a:pt x="1430" y="153"/>
                  </a:lnTo>
                  <a:lnTo>
                    <a:pt x="1428" y="153"/>
                  </a:lnTo>
                  <a:lnTo>
                    <a:pt x="1426" y="155"/>
                  </a:lnTo>
                  <a:lnTo>
                    <a:pt x="1424" y="157"/>
                  </a:lnTo>
                  <a:lnTo>
                    <a:pt x="1424" y="159"/>
                  </a:lnTo>
                  <a:lnTo>
                    <a:pt x="1424" y="159"/>
                  </a:lnTo>
                  <a:lnTo>
                    <a:pt x="1424" y="160"/>
                  </a:lnTo>
                  <a:close/>
                  <a:moveTo>
                    <a:pt x="1477" y="164"/>
                  </a:moveTo>
                  <a:lnTo>
                    <a:pt x="1479" y="166"/>
                  </a:lnTo>
                  <a:lnTo>
                    <a:pt x="1479" y="168"/>
                  </a:lnTo>
                  <a:lnTo>
                    <a:pt x="1480" y="168"/>
                  </a:lnTo>
                  <a:lnTo>
                    <a:pt x="1480" y="168"/>
                  </a:lnTo>
                  <a:lnTo>
                    <a:pt x="1482" y="168"/>
                  </a:lnTo>
                  <a:lnTo>
                    <a:pt x="1484" y="168"/>
                  </a:lnTo>
                  <a:lnTo>
                    <a:pt x="1484" y="166"/>
                  </a:lnTo>
                  <a:lnTo>
                    <a:pt x="1486" y="166"/>
                  </a:lnTo>
                  <a:lnTo>
                    <a:pt x="1486" y="162"/>
                  </a:lnTo>
                  <a:lnTo>
                    <a:pt x="1486" y="162"/>
                  </a:lnTo>
                  <a:lnTo>
                    <a:pt x="1486" y="160"/>
                  </a:lnTo>
                  <a:lnTo>
                    <a:pt x="1488" y="160"/>
                  </a:lnTo>
                  <a:lnTo>
                    <a:pt x="1488" y="162"/>
                  </a:lnTo>
                  <a:lnTo>
                    <a:pt x="1488" y="164"/>
                  </a:lnTo>
                  <a:lnTo>
                    <a:pt x="1488" y="168"/>
                  </a:lnTo>
                  <a:lnTo>
                    <a:pt x="1488" y="168"/>
                  </a:lnTo>
                  <a:lnTo>
                    <a:pt x="1488" y="169"/>
                  </a:lnTo>
                  <a:lnTo>
                    <a:pt x="1488" y="169"/>
                  </a:lnTo>
                  <a:lnTo>
                    <a:pt x="1488" y="169"/>
                  </a:lnTo>
                  <a:lnTo>
                    <a:pt x="1488" y="169"/>
                  </a:lnTo>
                  <a:lnTo>
                    <a:pt x="1489" y="169"/>
                  </a:lnTo>
                  <a:lnTo>
                    <a:pt x="1489" y="169"/>
                  </a:lnTo>
                  <a:lnTo>
                    <a:pt x="1491" y="169"/>
                  </a:lnTo>
                  <a:lnTo>
                    <a:pt x="1491" y="168"/>
                  </a:lnTo>
                  <a:lnTo>
                    <a:pt x="1491" y="166"/>
                  </a:lnTo>
                  <a:lnTo>
                    <a:pt x="1493" y="168"/>
                  </a:lnTo>
                  <a:lnTo>
                    <a:pt x="1493" y="168"/>
                  </a:lnTo>
                  <a:lnTo>
                    <a:pt x="1495" y="169"/>
                  </a:lnTo>
                  <a:lnTo>
                    <a:pt x="1497" y="168"/>
                  </a:lnTo>
                  <a:lnTo>
                    <a:pt x="1497" y="168"/>
                  </a:lnTo>
                  <a:lnTo>
                    <a:pt x="1497" y="168"/>
                  </a:lnTo>
                  <a:lnTo>
                    <a:pt x="1497" y="166"/>
                  </a:lnTo>
                  <a:lnTo>
                    <a:pt x="1497" y="164"/>
                  </a:lnTo>
                  <a:lnTo>
                    <a:pt x="1497" y="162"/>
                  </a:lnTo>
                  <a:lnTo>
                    <a:pt x="1497" y="160"/>
                  </a:lnTo>
                  <a:lnTo>
                    <a:pt x="1497" y="160"/>
                  </a:lnTo>
                  <a:lnTo>
                    <a:pt x="1497" y="159"/>
                  </a:lnTo>
                  <a:lnTo>
                    <a:pt x="1497" y="159"/>
                  </a:lnTo>
                  <a:lnTo>
                    <a:pt x="1497" y="155"/>
                  </a:lnTo>
                  <a:lnTo>
                    <a:pt x="1497" y="155"/>
                  </a:lnTo>
                  <a:lnTo>
                    <a:pt x="1499" y="151"/>
                  </a:lnTo>
                  <a:lnTo>
                    <a:pt x="1499" y="148"/>
                  </a:lnTo>
                  <a:lnTo>
                    <a:pt x="1499" y="146"/>
                  </a:lnTo>
                  <a:lnTo>
                    <a:pt x="1499" y="144"/>
                  </a:lnTo>
                  <a:lnTo>
                    <a:pt x="1497" y="142"/>
                  </a:lnTo>
                  <a:lnTo>
                    <a:pt x="1495" y="142"/>
                  </a:lnTo>
                  <a:lnTo>
                    <a:pt x="1488" y="142"/>
                  </a:lnTo>
                  <a:lnTo>
                    <a:pt x="1486" y="142"/>
                  </a:lnTo>
                  <a:lnTo>
                    <a:pt x="1486" y="142"/>
                  </a:lnTo>
                  <a:lnTo>
                    <a:pt x="1484" y="144"/>
                  </a:lnTo>
                  <a:lnTo>
                    <a:pt x="1484" y="144"/>
                  </a:lnTo>
                  <a:lnTo>
                    <a:pt x="1484" y="146"/>
                  </a:lnTo>
                  <a:lnTo>
                    <a:pt x="1484" y="146"/>
                  </a:lnTo>
                  <a:lnTo>
                    <a:pt x="1484" y="148"/>
                  </a:lnTo>
                  <a:lnTo>
                    <a:pt x="1480" y="148"/>
                  </a:lnTo>
                  <a:lnTo>
                    <a:pt x="1479" y="150"/>
                  </a:lnTo>
                  <a:lnTo>
                    <a:pt x="1479" y="151"/>
                  </a:lnTo>
                  <a:lnTo>
                    <a:pt x="1477" y="155"/>
                  </a:lnTo>
                  <a:lnTo>
                    <a:pt x="1477" y="159"/>
                  </a:lnTo>
                  <a:lnTo>
                    <a:pt x="1477" y="160"/>
                  </a:lnTo>
                  <a:lnTo>
                    <a:pt x="1477" y="162"/>
                  </a:lnTo>
                  <a:lnTo>
                    <a:pt x="1477" y="162"/>
                  </a:lnTo>
                  <a:lnTo>
                    <a:pt x="1477" y="164"/>
                  </a:lnTo>
                  <a:close/>
                  <a:moveTo>
                    <a:pt x="1408" y="157"/>
                  </a:moveTo>
                  <a:lnTo>
                    <a:pt x="1412" y="160"/>
                  </a:lnTo>
                  <a:lnTo>
                    <a:pt x="1414" y="160"/>
                  </a:lnTo>
                  <a:lnTo>
                    <a:pt x="1415" y="160"/>
                  </a:lnTo>
                  <a:lnTo>
                    <a:pt x="1419" y="157"/>
                  </a:lnTo>
                  <a:lnTo>
                    <a:pt x="1419" y="157"/>
                  </a:lnTo>
                  <a:lnTo>
                    <a:pt x="1419" y="155"/>
                  </a:lnTo>
                  <a:lnTo>
                    <a:pt x="1419" y="155"/>
                  </a:lnTo>
                  <a:lnTo>
                    <a:pt x="1419" y="155"/>
                  </a:lnTo>
                  <a:lnTo>
                    <a:pt x="1419" y="153"/>
                  </a:lnTo>
                  <a:lnTo>
                    <a:pt x="1419" y="151"/>
                  </a:lnTo>
                  <a:lnTo>
                    <a:pt x="1421" y="150"/>
                  </a:lnTo>
                  <a:lnTo>
                    <a:pt x="1419" y="148"/>
                  </a:lnTo>
                  <a:lnTo>
                    <a:pt x="1419" y="148"/>
                  </a:lnTo>
                  <a:lnTo>
                    <a:pt x="1419" y="146"/>
                  </a:lnTo>
                  <a:lnTo>
                    <a:pt x="1419" y="144"/>
                  </a:lnTo>
                  <a:lnTo>
                    <a:pt x="1419" y="142"/>
                  </a:lnTo>
                  <a:lnTo>
                    <a:pt x="1417" y="141"/>
                  </a:lnTo>
                  <a:lnTo>
                    <a:pt x="1417" y="139"/>
                  </a:lnTo>
                  <a:lnTo>
                    <a:pt x="1417" y="139"/>
                  </a:lnTo>
                  <a:lnTo>
                    <a:pt x="1417" y="139"/>
                  </a:lnTo>
                  <a:lnTo>
                    <a:pt x="1417" y="139"/>
                  </a:lnTo>
                  <a:lnTo>
                    <a:pt x="1415" y="139"/>
                  </a:lnTo>
                  <a:lnTo>
                    <a:pt x="1415" y="139"/>
                  </a:lnTo>
                  <a:lnTo>
                    <a:pt x="1415" y="141"/>
                  </a:lnTo>
                  <a:lnTo>
                    <a:pt x="1415" y="141"/>
                  </a:lnTo>
                  <a:lnTo>
                    <a:pt x="1415" y="142"/>
                  </a:lnTo>
                  <a:lnTo>
                    <a:pt x="1415" y="142"/>
                  </a:lnTo>
                  <a:lnTo>
                    <a:pt x="1415" y="142"/>
                  </a:lnTo>
                  <a:lnTo>
                    <a:pt x="1414" y="141"/>
                  </a:lnTo>
                  <a:lnTo>
                    <a:pt x="1412" y="141"/>
                  </a:lnTo>
                  <a:lnTo>
                    <a:pt x="1412" y="142"/>
                  </a:lnTo>
                  <a:lnTo>
                    <a:pt x="1412" y="142"/>
                  </a:lnTo>
                  <a:lnTo>
                    <a:pt x="1412" y="142"/>
                  </a:lnTo>
                  <a:lnTo>
                    <a:pt x="1414" y="144"/>
                  </a:lnTo>
                  <a:lnTo>
                    <a:pt x="1414" y="144"/>
                  </a:lnTo>
                  <a:lnTo>
                    <a:pt x="1414" y="144"/>
                  </a:lnTo>
                  <a:lnTo>
                    <a:pt x="1414" y="146"/>
                  </a:lnTo>
                  <a:lnTo>
                    <a:pt x="1414" y="148"/>
                  </a:lnTo>
                  <a:lnTo>
                    <a:pt x="1414" y="148"/>
                  </a:lnTo>
                  <a:lnTo>
                    <a:pt x="1414" y="148"/>
                  </a:lnTo>
                  <a:lnTo>
                    <a:pt x="1412" y="150"/>
                  </a:lnTo>
                  <a:lnTo>
                    <a:pt x="1412" y="153"/>
                  </a:lnTo>
                  <a:lnTo>
                    <a:pt x="1412" y="153"/>
                  </a:lnTo>
                  <a:lnTo>
                    <a:pt x="1412" y="153"/>
                  </a:lnTo>
                  <a:lnTo>
                    <a:pt x="1410" y="151"/>
                  </a:lnTo>
                  <a:lnTo>
                    <a:pt x="1410" y="151"/>
                  </a:lnTo>
                  <a:lnTo>
                    <a:pt x="1408" y="153"/>
                  </a:lnTo>
                  <a:lnTo>
                    <a:pt x="1406" y="155"/>
                  </a:lnTo>
                  <a:lnTo>
                    <a:pt x="1408" y="155"/>
                  </a:lnTo>
                  <a:lnTo>
                    <a:pt x="1408" y="157"/>
                  </a:lnTo>
                  <a:close/>
                  <a:moveTo>
                    <a:pt x="1439" y="144"/>
                  </a:moveTo>
                  <a:lnTo>
                    <a:pt x="1441" y="146"/>
                  </a:lnTo>
                  <a:lnTo>
                    <a:pt x="1441" y="148"/>
                  </a:lnTo>
                  <a:lnTo>
                    <a:pt x="1443" y="150"/>
                  </a:lnTo>
                  <a:lnTo>
                    <a:pt x="1443" y="150"/>
                  </a:lnTo>
                  <a:lnTo>
                    <a:pt x="1444" y="155"/>
                  </a:lnTo>
                  <a:lnTo>
                    <a:pt x="1444" y="155"/>
                  </a:lnTo>
                  <a:lnTo>
                    <a:pt x="1444" y="157"/>
                  </a:lnTo>
                  <a:lnTo>
                    <a:pt x="1444" y="157"/>
                  </a:lnTo>
                  <a:lnTo>
                    <a:pt x="1444" y="159"/>
                  </a:lnTo>
                  <a:lnTo>
                    <a:pt x="1444" y="162"/>
                  </a:lnTo>
                  <a:lnTo>
                    <a:pt x="1444" y="164"/>
                  </a:lnTo>
                  <a:lnTo>
                    <a:pt x="1446" y="168"/>
                  </a:lnTo>
                  <a:lnTo>
                    <a:pt x="1448" y="168"/>
                  </a:lnTo>
                  <a:lnTo>
                    <a:pt x="1457" y="168"/>
                  </a:lnTo>
                  <a:lnTo>
                    <a:pt x="1459" y="166"/>
                  </a:lnTo>
                  <a:lnTo>
                    <a:pt x="1459" y="166"/>
                  </a:lnTo>
                  <a:lnTo>
                    <a:pt x="1459" y="164"/>
                  </a:lnTo>
                  <a:lnTo>
                    <a:pt x="1459" y="164"/>
                  </a:lnTo>
                  <a:lnTo>
                    <a:pt x="1461" y="162"/>
                  </a:lnTo>
                  <a:lnTo>
                    <a:pt x="1466" y="160"/>
                  </a:lnTo>
                  <a:lnTo>
                    <a:pt x="1466" y="159"/>
                  </a:lnTo>
                  <a:lnTo>
                    <a:pt x="1462" y="159"/>
                  </a:lnTo>
                  <a:lnTo>
                    <a:pt x="1457" y="155"/>
                  </a:lnTo>
                  <a:lnTo>
                    <a:pt x="1455" y="153"/>
                  </a:lnTo>
                  <a:lnTo>
                    <a:pt x="1455" y="153"/>
                  </a:lnTo>
                  <a:lnTo>
                    <a:pt x="1453" y="151"/>
                  </a:lnTo>
                  <a:lnTo>
                    <a:pt x="1455" y="148"/>
                  </a:lnTo>
                  <a:lnTo>
                    <a:pt x="1452" y="146"/>
                  </a:lnTo>
                  <a:lnTo>
                    <a:pt x="1452" y="144"/>
                  </a:lnTo>
                  <a:lnTo>
                    <a:pt x="1452" y="146"/>
                  </a:lnTo>
                  <a:lnTo>
                    <a:pt x="1450" y="150"/>
                  </a:lnTo>
                  <a:lnTo>
                    <a:pt x="1450" y="151"/>
                  </a:lnTo>
                  <a:lnTo>
                    <a:pt x="1448" y="151"/>
                  </a:lnTo>
                  <a:lnTo>
                    <a:pt x="1448" y="150"/>
                  </a:lnTo>
                  <a:lnTo>
                    <a:pt x="1446" y="146"/>
                  </a:lnTo>
                  <a:lnTo>
                    <a:pt x="1446" y="144"/>
                  </a:lnTo>
                  <a:lnTo>
                    <a:pt x="1444" y="144"/>
                  </a:lnTo>
                  <a:lnTo>
                    <a:pt x="1444" y="142"/>
                  </a:lnTo>
                  <a:lnTo>
                    <a:pt x="1443" y="142"/>
                  </a:lnTo>
                  <a:lnTo>
                    <a:pt x="1443" y="141"/>
                  </a:lnTo>
                  <a:lnTo>
                    <a:pt x="1443" y="139"/>
                  </a:lnTo>
                  <a:lnTo>
                    <a:pt x="1443" y="137"/>
                  </a:lnTo>
                  <a:lnTo>
                    <a:pt x="1443" y="135"/>
                  </a:lnTo>
                  <a:lnTo>
                    <a:pt x="1441" y="133"/>
                  </a:lnTo>
                  <a:lnTo>
                    <a:pt x="1439" y="135"/>
                  </a:lnTo>
                  <a:lnTo>
                    <a:pt x="1437" y="137"/>
                  </a:lnTo>
                  <a:lnTo>
                    <a:pt x="1437" y="139"/>
                  </a:lnTo>
                  <a:lnTo>
                    <a:pt x="1437" y="141"/>
                  </a:lnTo>
                  <a:lnTo>
                    <a:pt x="1435" y="139"/>
                  </a:lnTo>
                  <a:lnTo>
                    <a:pt x="1435" y="139"/>
                  </a:lnTo>
                  <a:lnTo>
                    <a:pt x="1433" y="141"/>
                  </a:lnTo>
                  <a:lnTo>
                    <a:pt x="1435" y="142"/>
                  </a:lnTo>
                  <a:lnTo>
                    <a:pt x="1439" y="144"/>
                  </a:lnTo>
                  <a:close/>
                  <a:moveTo>
                    <a:pt x="1542" y="139"/>
                  </a:moveTo>
                  <a:lnTo>
                    <a:pt x="1544" y="139"/>
                  </a:lnTo>
                  <a:lnTo>
                    <a:pt x="1544" y="137"/>
                  </a:lnTo>
                  <a:lnTo>
                    <a:pt x="1545" y="137"/>
                  </a:lnTo>
                  <a:lnTo>
                    <a:pt x="1545" y="135"/>
                  </a:lnTo>
                  <a:lnTo>
                    <a:pt x="1547" y="130"/>
                  </a:lnTo>
                  <a:lnTo>
                    <a:pt x="1547" y="126"/>
                  </a:lnTo>
                  <a:lnTo>
                    <a:pt x="1547" y="124"/>
                  </a:lnTo>
                  <a:lnTo>
                    <a:pt x="1544" y="121"/>
                  </a:lnTo>
                  <a:lnTo>
                    <a:pt x="1544" y="121"/>
                  </a:lnTo>
                  <a:lnTo>
                    <a:pt x="1544" y="119"/>
                  </a:lnTo>
                  <a:lnTo>
                    <a:pt x="1542" y="119"/>
                  </a:lnTo>
                  <a:lnTo>
                    <a:pt x="1542" y="121"/>
                  </a:lnTo>
                  <a:lnTo>
                    <a:pt x="1542" y="123"/>
                  </a:lnTo>
                  <a:lnTo>
                    <a:pt x="1542" y="123"/>
                  </a:lnTo>
                  <a:lnTo>
                    <a:pt x="1542" y="123"/>
                  </a:lnTo>
                  <a:lnTo>
                    <a:pt x="1542" y="123"/>
                  </a:lnTo>
                  <a:lnTo>
                    <a:pt x="1542" y="124"/>
                  </a:lnTo>
                  <a:lnTo>
                    <a:pt x="1542" y="128"/>
                  </a:lnTo>
                  <a:lnTo>
                    <a:pt x="1542" y="132"/>
                  </a:lnTo>
                  <a:lnTo>
                    <a:pt x="1542" y="135"/>
                  </a:lnTo>
                  <a:lnTo>
                    <a:pt x="1542" y="137"/>
                  </a:lnTo>
                  <a:lnTo>
                    <a:pt x="1542" y="139"/>
                  </a:lnTo>
                  <a:close/>
                  <a:moveTo>
                    <a:pt x="1580" y="126"/>
                  </a:moveTo>
                  <a:lnTo>
                    <a:pt x="1580" y="124"/>
                  </a:lnTo>
                  <a:lnTo>
                    <a:pt x="1578" y="124"/>
                  </a:lnTo>
                  <a:lnTo>
                    <a:pt x="1578" y="124"/>
                  </a:lnTo>
                  <a:lnTo>
                    <a:pt x="1576" y="126"/>
                  </a:lnTo>
                  <a:lnTo>
                    <a:pt x="1576" y="128"/>
                  </a:lnTo>
                  <a:lnTo>
                    <a:pt x="1576" y="128"/>
                  </a:lnTo>
                  <a:lnTo>
                    <a:pt x="1580" y="133"/>
                  </a:lnTo>
                  <a:lnTo>
                    <a:pt x="1594" y="139"/>
                  </a:lnTo>
                  <a:lnTo>
                    <a:pt x="1607" y="141"/>
                  </a:lnTo>
                  <a:lnTo>
                    <a:pt x="1609" y="139"/>
                  </a:lnTo>
                  <a:lnTo>
                    <a:pt x="1609" y="137"/>
                  </a:lnTo>
                  <a:lnTo>
                    <a:pt x="1609" y="135"/>
                  </a:lnTo>
                  <a:lnTo>
                    <a:pt x="1607" y="133"/>
                  </a:lnTo>
                  <a:lnTo>
                    <a:pt x="1605" y="133"/>
                  </a:lnTo>
                  <a:lnTo>
                    <a:pt x="1605" y="133"/>
                  </a:lnTo>
                  <a:lnTo>
                    <a:pt x="1603" y="132"/>
                  </a:lnTo>
                  <a:lnTo>
                    <a:pt x="1603" y="132"/>
                  </a:lnTo>
                  <a:lnTo>
                    <a:pt x="1605" y="130"/>
                  </a:lnTo>
                  <a:lnTo>
                    <a:pt x="1605" y="130"/>
                  </a:lnTo>
                  <a:lnTo>
                    <a:pt x="1605" y="130"/>
                  </a:lnTo>
                  <a:lnTo>
                    <a:pt x="1600" y="128"/>
                  </a:lnTo>
                  <a:lnTo>
                    <a:pt x="1598" y="126"/>
                  </a:lnTo>
                  <a:lnTo>
                    <a:pt x="1598" y="123"/>
                  </a:lnTo>
                  <a:lnTo>
                    <a:pt x="1596" y="119"/>
                  </a:lnTo>
                  <a:lnTo>
                    <a:pt x="1596" y="119"/>
                  </a:lnTo>
                  <a:lnTo>
                    <a:pt x="1594" y="119"/>
                  </a:lnTo>
                  <a:lnTo>
                    <a:pt x="1594" y="123"/>
                  </a:lnTo>
                  <a:lnTo>
                    <a:pt x="1594" y="126"/>
                  </a:lnTo>
                  <a:lnTo>
                    <a:pt x="1592" y="128"/>
                  </a:lnTo>
                  <a:lnTo>
                    <a:pt x="1592" y="124"/>
                  </a:lnTo>
                  <a:lnTo>
                    <a:pt x="1592" y="123"/>
                  </a:lnTo>
                  <a:lnTo>
                    <a:pt x="1592" y="121"/>
                  </a:lnTo>
                  <a:lnTo>
                    <a:pt x="1592" y="119"/>
                  </a:lnTo>
                  <a:lnTo>
                    <a:pt x="1591" y="117"/>
                  </a:lnTo>
                  <a:lnTo>
                    <a:pt x="1591" y="119"/>
                  </a:lnTo>
                  <a:lnTo>
                    <a:pt x="1591" y="119"/>
                  </a:lnTo>
                  <a:lnTo>
                    <a:pt x="1591" y="123"/>
                  </a:lnTo>
                  <a:lnTo>
                    <a:pt x="1589" y="123"/>
                  </a:lnTo>
                  <a:lnTo>
                    <a:pt x="1589" y="121"/>
                  </a:lnTo>
                  <a:lnTo>
                    <a:pt x="1589" y="119"/>
                  </a:lnTo>
                  <a:lnTo>
                    <a:pt x="1587" y="121"/>
                  </a:lnTo>
                  <a:lnTo>
                    <a:pt x="1587" y="123"/>
                  </a:lnTo>
                  <a:lnTo>
                    <a:pt x="1587" y="121"/>
                  </a:lnTo>
                  <a:lnTo>
                    <a:pt x="1583" y="123"/>
                  </a:lnTo>
                  <a:lnTo>
                    <a:pt x="1582" y="121"/>
                  </a:lnTo>
                  <a:lnTo>
                    <a:pt x="1582" y="121"/>
                  </a:lnTo>
                  <a:lnTo>
                    <a:pt x="1582" y="123"/>
                  </a:lnTo>
                  <a:lnTo>
                    <a:pt x="1582" y="124"/>
                  </a:lnTo>
                  <a:lnTo>
                    <a:pt x="1582" y="126"/>
                  </a:lnTo>
                  <a:lnTo>
                    <a:pt x="1583" y="130"/>
                  </a:lnTo>
                  <a:lnTo>
                    <a:pt x="1582" y="128"/>
                  </a:lnTo>
                  <a:lnTo>
                    <a:pt x="1580" y="126"/>
                  </a:lnTo>
                  <a:close/>
                  <a:moveTo>
                    <a:pt x="1627" y="85"/>
                  </a:moveTo>
                  <a:lnTo>
                    <a:pt x="1627" y="86"/>
                  </a:lnTo>
                  <a:lnTo>
                    <a:pt x="1630" y="86"/>
                  </a:lnTo>
                  <a:lnTo>
                    <a:pt x="1630" y="88"/>
                  </a:lnTo>
                  <a:lnTo>
                    <a:pt x="1630" y="90"/>
                  </a:lnTo>
                  <a:lnTo>
                    <a:pt x="1630" y="90"/>
                  </a:lnTo>
                  <a:lnTo>
                    <a:pt x="1632" y="92"/>
                  </a:lnTo>
                  <a:lnTo>
                    <a:pt x="1634" y="94"/>
                  </a:lnTo>
                  <a:lnTo>
                    <a:pt x="1634" y="95"/>
                  </a:lnTo>
                  <a:lnTo>
                    <a:pt x="1632" y="95"/>
                  </a:lnTo>
                  <a:lnTo>
                    <a:pt x="1629" y="94"/>
                  </a:lnTo>
                  <a:lnTo>
                    <a:pt x="1627" y="95"/>
                  </a:lnTo>
                  <a:lnTo>
                    <a:pt x="1627" y="97"/>
                  </a:lnTo>
                  <a:lnTo>
                    <a:pt x="1629" y="97"/>
                  </a:lnTo>
                  <a:lnTo>
                    <a:pt x="1627" y="97"/>
                  </a:lnTo>
                  <a:lnTo>
                    <a:pt x="1625" y="95"/>
                  </a:lnTo>
                  <a:lnTo>
                    <a:pt x="1625" y="95"/>
                  </a:lnTo>
                  <a:lnTo>
                    <a:pt x="1623" y="95"/>
                  </a:lnTo>
                  <a:lnTo>
                    <a:pt x="1623" y="95"/>
                  </a:lnTo>
                  <a:lnTo>
                    <a:pt x="1623" y="97"/>
                  </a:lnTo>
                  <a:lnTo>
                    <a:pt x="1623" y="97"/>
                  </a:lnTo>
                  <a:lnTo>
                    <a:pt x="1623" y="101"/>
                  </a:lnTo>
                  <a:lnTo>
                    <a:pt x="1621" y="104"/>
                  </a:lnTo>
                  <a:lnTo>
                    <a:pt x="1621" y="106"/>
                  </a:lnTo>
                  <a:lnTo>
                    <a:pt x="1621" y="106"/>
                  </a:lnTo>
                  <a:lnTo>
                    <a:pt x="1621" y="104"/>
                  </a:lnTo>
                  <a:lnTo>
                    <a:pt x="1621" y="103"/>
                  </a:lnTo>
                  <a:lnTo>
                    <a:pt x="1621" y="99"/>
                  </a:lnTo>
                  <a:lnTo>
                    <a:pt x="1621" y="97"/>
                  </a:lnTo>
                  <a:lnTo>
                    <a:pt x="1619" y="95"/>
                  </a:lnTo>
                  <a:lnTo>
                    <a:pt x="1618" y="95"/>
                  </a:lnTo>
                  <a:lnTo>
                    <a:pt x="1618" y="95"/>
                  </a:lnTo>
                  <a:lnTo>
                    <a:pt x="1616" y="95"/>
                  </a:lnTo>
                  <a:lnTo>
                    <a:pt x="1616" y="97"/>
                  </a:lnTo>
                  <a:lnTo>
                    <a:pt x="1618" y="99"/>
                  </a:lnTo>
                  <a:lnTo>
                    <a:pt x="1619" y="99"/>
                  </a:lnTo>
                  <a:lnTo>
                    <a:pt x="1619" y="101"/>
                  </a:lnTo>
                  <a:lnTo>
                    <a:pt x="1618" y="101"/>
                  </a:lnTo>
                  <a:lnTo>
                    <a:pt x="1616" y="103"/>
                  </a:lnTo>
                  <a:lnTo>
                    <a:pt x="1616" y="103"/>
                  </a:lnTo>
                  <a:lnTo>
                    <a:pt x="1614" y="101"/>
                  </a:lnTo>
                  <a:lnTo>
                    <a:pt x="1614" y="99"/>
                  </a:lnTo>
                  <a:lnTo>
                    <a:pt x="1609" y="103"/>
                  </a:lnTo>
                  <a:lnTo>
                    <a:pt x="1609" y="104"/>
                  </a:lnTo>
                  <a:lnTo>
                    <a:pt x="1609" y="106"/>
                  </a:lnTo>
                  <a:lnTo>
                    <a:pt x="1607" y="106"/>
                  </a:lnTo>
                  <a:lnTo>
                    <a:pt x="1607" y="106"/>
                  </a:lnTo>
                  <a:lnTo>
                    <a:pt x="1607" y="106"/>
                  </a:lnTo>
                  <a:lnTo>
                    <a:pt x="1605" y="106"/>
                  </a:lnTo>
                  <a:lnTo>
                    <a:pt x="1605" y="108"/>
                  </a:lnTo>
                  <a:lnTo>
                    <a:pt x="1605" y="108"/>
                  </a:lnTo>
                  <a:lnTo>
                    <a:pt x="1605" y="108"/>
                  </a:lnTo>
                  <a:lnTo>
                    <a:pt x="1605" y="108"/>
                  </a:lnTo>
                  <a:lnTo>
                    <a:pt x="1605" y="108"/>
                  </a:lnTo>
                  <a:lnTo>
                    <a:pt x="1603" y="110"/>
                  </a:lnTo>
                  <a:lnTo>
                    <a:pt x="1603" y="110"/>
                  </a:lnTo>
                  <a:lnTo>
                    <a:pt x="1603" y="112"/>
                  </a:lnTo>
                  <a:lnTo>
                    <a:pt x="1603" y="112"/>
                  </a:lnTo>
                  <a:lnTo>
                    <a:pt x="1603" y="113"/>
                  </a:lnTo>
                  <a:lnTo>
                    <a:pt x="1605" y="115"/>
                  </a:lnTo>
                  <a:lnTo>
                    <a:pt x="1605" y="117"/>
                  </a:lnTo>
                  <a:lnTo>
                    <a:pt x="1601" y="115"/>
                  </a:lnTo>
                  <a:lnTo>
                    <a:pt x="1600" y="117"/>
                  </a:lnTo>
                  <a:lnTo>
                    <a:pt x="1601" y="117"/>
                  </a:lnTo>
                  <a:lnTo>
                    <a:pt x="1605" y="123"/>
                  </a:lnTo>
                  <a:lnTo>
                    <a:pt x="1605" y="124"/>
                  </a:lnTo>
                  <a:lnTo>
                    <a:pt x="1605" y="124"/>
                  </a:lnTo>
                  <a:lnTo>
                    <a:pt x="1607" y="124"/>
                  </a:lnTo>
                  <a:lnTo>
                    <a:pt x="1607" y="124"/>
                  </a:lnTo>
                  <a:lnTo>
                    <a:pt x="1609" y="126"/>
                  </a:lnTo>
                  <a:lnTo>
                    <a:pt x="1609" y="126"/>
                  </a:lnTo>
                  <a:lnTo>
                    <a:pt x="1610" y="124"/>
                  </a:lnTo>
                  <a:lnTo>
                    <a:pt x="1614" y="115"/>
                  </a:lnTo>
                  <a:lnTo>
                    <a:pt x="1614" y="117"/>
                  </a:lnTo>
                  <a:lnTo>
                    <a:pt x="1614" y="121"/>
                  </a:lnTo>
                  <a:lnTo>
                    <a:pt x="1614" y="123"/>
                  </a:lnTo>
                  <a:lnTo>
                    <a:pt x="1614" y="124"/>
                  </a:lnTo>
                  <a:lnTo>
                    <a:pt x="1612" y="128"/>
                  </a:lnTo>
                  <a:lnTo>
                    <a:pt x="1612" y="132"/>
                  </a:lnTo>
                  <a:lnTo>
                    <a:pt x="1612" y="135"/>
                  </a:lnTo>
                  <a:lnTo>
                    <a:pt x="1616" y="135"/>
                  </a:lnTo>
                  <a:lnTo>
                    <a:pt x="1618" y="135"/>
                  </a:lnTo>
                  <a:lnTo>
                    <a:pt x="1627" y="130"/>
                  </a:lnTo>
                  <a:lnTo>
                    <a:pt x="1625" y="128"/>
                  </a:lnTo>
                  <a:lnTo>
                    <a:pt x="1625" y="128"/>
                  </a:lnTo>
                  <a:lnTo>
                    <a:pt x="1623" y="128"/>
                  </a:lnTo>
                  <a:lnTo>
                    <a:pt x="1623" y="128"/>
                  </a:lnTo>
                  <a:lnTo>
                    <a:pt x="1623" y="126"/>
                  </a:lnTo>
                  <a:lnTo>
                    <a:pt x="1629" y="124"/>
                  </a:lnTo>
                  <a:lnTo>
                    <a:pt x="1638" y="115"/>
                  </a:lnTo>
                  <a:lnTo>
                    <a:pt x="1639" y="112"/>
                  </a:lnTo>
                  <a:lnTo>
                    <a:pt x="1641" y="108"/>
                  </a:lnTo>
                  <a:lnTo>
                    <a:pt x="1641" y="106"/>
                  </a:lnTo>
                  <a:lnTo>
                    <a:pt x="1639" y="104"/>
                  </a:lnTo>
                  <a:lnTo>
                    <a:pt x="1639" y="104"/>
                  </a:lnTo>
                  <a:lnTo>
                    <a:pt x="1639" y="104"/>
                  </a:lnTo>
                  <a:lnTo>
                    <a:pt x="1639" y="103"/>
                  </a:lnTo>
                  <a:lnTo>
                    <a:pt x="1641" y="103"/>
                  </a:lnTo>
                  <a:lnTo>
                    <a:pt x="1639" y="101"/>
                  </a:lnTo>
                  <a:lnTo>
                    <a:pt x="1638" y="101"/>
                  </a:lnTo>
                  <a:lnTo>
                    <a:pt x="1638" y="101"/>
                  </a:lnTo>
                  <a:lnTo>
                    <a:pt x="1638" y="97"/>
                  </a:lnTo>
                  <a:lnTo>
                    <a:pt x="1638" y="97"/>
                  </a:lnTo>
                  <a:lnTo>
                    <a:pt x="1638" y="95"/>
                  </a:lnTo>
                  <a:lnTo>
                    <a:pt x="1638" y="94"/>
                  </a:lnTo>
                  <a:lnTo>
                    <a:pt x="1638" y="92"/>
                  </a:lnTo>
                  <a:lnTo>
                    <a:pt x="1636" y="88"/>
                  </a:lnTo>
                  <a:lnTo>
                    <a:pt x="1636" y="86"/>
                  </a:lnTo>
                  <a:lnTo>
                    <a:pt x="1636" y="86"/>
                  </a:lnTo>
                  <a:lnTo>
                    <a:pt x="1636" y="85"/>
                  </a:lnTo>
                  <a:lnTo>
                    <a:pt x="1634" y="86"/>
                  </a:lnTo>
                  <a:lnTo>
                    <a:pt x="1632" y="85"/>
                  </a:lnTo>
                  <a:lnTo>
                    <a:pt x="1632" y="85"/>
                  </a:lnTo>
                  <a:lnTo>
                    <a:pt x="1630" y="85"/>
                  </a:lnTo>
                  <a:lnTo>
                    <a:pt x="1627" y="85"/>
                  </a:lnTo>
                  <a:close/>
                  <a:moveTo>
                    <a:pt x="1643" y="77"/>
                  </a:moveTo>
                  <a:lnTo>
                    <a:pt x="1641" y="79"/>
                  </a:lnTo>
                  <a:lnTo>
                    <a:pt x="1641" y="79"/>
                  </a:lnTo>
                  <a:lnTo>
                    <a:pt x="1641" y="81"/>
                  </a:lnTo>
                  <a:lnTo>
                    <a:pt x="1641" y="83"/>
                  </a:lnTo>
                  <a:lnTo>
                    <a:pt x="1641" y="85"/>
                  </a:lnTo>
                  <a:lnTo>
                    <a:pt x="1641" y="86"/>
                  </a:lnTo>
                  <a:lnTo>
                    <a:pt x="1639" y="88"/>
                  </a:lnTo>
                  <a:lnTo>
                    <a:pt x="1641" y="88"/>
                  </a:lnTo>
                  <a:lnTo>
                    <a:pt x="1643" y="88"/>
                  </a:lnTo>
                  <a:lnTo>
                    <a:pt x="1643" y="90"/>
                  </a:lnTo>
                  <a:lnTo>
                    <a:pt x="1643" y="92"/>
                  </a:lnTo>
                  <a:lnTo>
                    <a:pt x="1643" y="92"/>
                  </a:lnTo>
                  <a:lnTo>
                    <a:pt x="1643" y="94"/>
                  </a:lnTo>
                  <a:lnTo>
                    <a:pt x="1645" y="97"/>
                  </a:lnTo>
                  <a:lnTo>
                    <a:pt x="1645" y="99"/>
                  </a:lnTo>
                  <a:lnTo>
                    <a:pt x="1648" y="101"/>
                  </a:lnTo>
                  <a:lnTo>
                    <a:pt x="1650" y="101"/>
                  </a:lnTo>
                  <a:lnTo>
                    <a:pt x="1654" y="99"/>
                  </a:lnTo>
                  <a:lnTo>
                    <a:pt x="1657" y="92"/>
                  </a:lnTo>
                  <a:lnTo>
                    <a:pt x="1663" y="90"/>
                  </a:lnTo>
                  <a:lnTo>
                    <a:pt x="1665" y="85"/>
                  </a:lnTo>
                  <a:lnTo>
                    <a:pt x="1661" y="83"/>
                  </a:lnTo>
                  <a:lnTo>
                    <a:pt x="1661" y="81"/>
                  </a:lnTo>
                  <a:lnTo>
                    <a:pt x="1661" y="79"/>
                  </a:lnTo>
                  <a:lnTo>
                    <a:pt x="1661" y="77"/>
                  </a:lnTo>
                  <a:lnTo>
                    <a:pt x="1661" y="76"/>
                  </a:lnTo>
                  <a:lnTo>
                    <a:pt x="1659" y="76"/>
                  </a:lnTo>
                  <a:lnTo>
                    <a:pt x="1659" y="74"/>
                  </a:lnTo>
                  <a:lnTo>
                    <a:pt x="1657" y="72"/>
                  </a:lnTo>
                  <a:lnTo>
                    <a:pt x="1656" y="72"/>
                  </a:lnTo>
                  <a:lnTo>
                    <a:pt x="1650" y="72"/>
                  </a:lnTo>
                  <a:lnTo>
                    <a:pt x="1650" y="72"/>
                  </a:lnTo>
                  <a:lnTo>
                    <a:pt x="1650" y="72"/>
                  </a:lnTo>
                  <a:lnTo>
                    <a:pt x="1648" y="72"/>
                  </a:lnTo>
                  <a:lnTo>
                    <a:pt x="1648" y="72"/>
                  </a:lnTo>
                  <a:lnTo>
                    <a:pt x="1648" y="72"/>
                  </a:lnTo>
                  <a:lnTo>
                    <a:pt x="1650" y="70"/>
                  </a:lnTo>
                  <a:lnTo>
                    <a:pt x="1650" y="70"/>
                  </a:lnTo>
                  <a:lnTo>
                    <a:pt x="1650" y="68"/>
                  </a:lnTo>
                  <a:lnTo>
                    <a:pt x="1650" y="68"/>
                  </a:lnTo>
                  <a:lnTo>
                    <a:pt x="1648" y="68"/>
                  </a:lnTo>
                  <a:lnTo>
                    <a:pt x="1648" y="67"/>
                  </a:lnTo>
                  <a:lnTo>
                    <a:pt x="1650" y="67"/>
                  </a:lnTo>
                  <a:lnTo>
                    <a:pt x="1648" y="65"/>
                  </a:lnTo>
                  <a:lnTo>
                    <a:pt x="1643" y="65"/>
                  </a:lnTo>
                  <a:lnTo>
                    <a:pt x="1643" y="67"/>
                  </a:lnTo>
                  <a:lnTo>
                    <a:pt x="1641" y="68"/>
                  </a:lnTo>
                  <a:lnTo>
                    <a:pt x="1639" y="72"/>
                  </a:lnTo>
                  <a:lnTo>
                    <a:pt x="1639" y="72"/>
                  </a:lnTo>
                  <a:lnTo>
                    <a:pt x="1639" y="74"/>
                  </a:lnTo>
                  <a:lnTo>
                    <a:pt x="1639" y="76"/>
                  </a:lnTo>
                  <a:lnTo>
                    <a:pt x="1643" y="77"/>
                  </a:lnTo>
                  <a:close/>
                  <a:moveTo>
                    <a:pt x="1558" y="83"/>
                  </a:moveTo>
                  <a:lnTo>
                    <a:pt x="1562" y="83"/>
                  </a:lnTo>
                  <a:lnTo>
                    <a:pt x="1560" y="85"/>
                  </a:lnTo>
                  <a:lnTo>
                    <a:pt x="1558" y="86"/>
                  </a:lnTo>
                  <a:lnTo>
                    <a:pt x="1558" y="88"/>
                  </a:lnTo>
                  <a:lnTo>
                    <a:pt x="1560" y="88"/>
                  </a:lnTo>
                  <a:lnTo>
                    <a:pt x="1562" y="88"/>
                  </a:lnTo>
                  <a:lnTo>
                    <a:pt x="1562" y="88"/>
                  </a:lnTo>
                  <a:lnTo>
                    <a:pt x="1562" y="86"/>
                  </a:lnTo>
                  <a:lnTo>
                    <a:pt x="1562" y="86"/>
                  </a:lnTo>
                  <a:lnTo>
                    <a:pt x="1574" y="86"/>
                  </a:lnTo>
                  <a:lnTo>
                    <a:pt x="1573" y="88"/>
                  </a:lnTo>
                  <a:lnTo>
                    <a:pt x="1569" y="92"/>
                  </a:lnTo>
                  <a:lnTo>
                    <a:pt x="1571" y="92"/>
                  </a:lnTo>
                  <a:lnTo>
                    <a:pt x="1571" y="92"/>
                  </a:lnTo>
                  <a:lnTo>
                    <a:pt x="1571" y="94"/>
                  </a:lnTo>
                  <a:lnTo>
                    <a:pt x="1567" y="95"/>
                  </a:lnTo>
                  <a:lnTo>
                    <a:pt x="1567" y="97"/>
                  </a:lnTo>
                  <a:lnTo>
                    <a:pt x="1565" y="101"/>
                  </a:lnTo>
                  <a:lnTo>
                    <a:pt x="1565" y="103"/>
                  </a:lnTo>
                  <a:lnTo>
                    <a:pt x="1565" y="104"/>
                  </a:lnTo>
                  <a:lnTo>
                    <a:pt x="1565" y="106"/>
                  </a:lnTo>
                  <a:lnTo>
                    <a:pt x="1567" y="106"/>
                  </a:lnTo>
                  <a:lnTo>
                    <a:pt x="1569" y="106"/>
                  </a:lnTo>
                  <a:lnTo>
                    <a:pt x="1569" y="104"/>
                  </a:lnTo>
                  <a:lnTo>
                    <a:pt x="1571" y="99"/>
                  </a:lnTo>
                  <a:lnTo>
                    <a:pt x="1573" y="97"/>
                  </a:lnTo>
                  <a:lnTo>
                    <a:pt x="1573" y="97"/>
                  </a:lnTo>
                  <a:lnTo>
                    <a:pt x="1573" y="101"/>
                  </a:lnTo>
                  <a:lnTo>
                    <a:pt x="1573" y="103"/>
                  </a:lnTo>
                  <a:lnTo>
                    <a:pt x="1574" y="103"/>
                  </a:lnTo>
                  <a:lnTo>
                    <a:pt x="1576" y="103"/>
                  </a:lnTo>
                  <a:lnTo>
                    <a:pt x="1578" y="101"/>
                  </a:lnTo>
                  <a:lnTo>
                    <a:pt x="1578" y="101"/>
                  </a:lnTo>
                  <a:lnTo>
                    <a:pt x="1578" y="101"/>
                  </a:lnTo>
                  <a:lnTo>
                    <a:pt x="1580" y="103"/>
                  </a:lnTo>
                  <a:lnTo>
                    <a:pt x="1580" y="103"/>
                  </a:lnTo>
                  <a:lnTo>
                    <a:pt x="1582" y="104"/>
                  </a:lnTo>
                  <a:lnTo>
                    <a:pt x="1582" y="101"/>
                  </a:lnTo>
                  <a:lnTo>
                    <a:pt x="1582" y="97"/>
                  </a:lnTo>
                  <a:lnTo>
                    <a:pt x="1583" y="99"/>
                  </a:lnTo>
                  <a:lnTo>
                    <a:pt x="1585" y="103"/>
                  </a:lnTo>
                  <a:lnTo>
                    <a:pt x="1587" y="103"/>
                  </a:lnTo>
                  <a:lnTo>
                    <a:pt x="1587" y="101"/>
                  </a:lnTo>
                  <a:lnTo>
                    <a:pt x="1587" y="101"/>
                  </a:lnTo>
                  <a:lnTo>
                    <a:pt x="1587" y="99"/>
                  </a:lnTo>
                  <a:lnTo>
                    <a:pt x="1587" y="99"/>
                  </a:lnTo>
                  <a:lnTo>
                    <a:pt x="1587" y="99"/>
                  </a:lnTo>
                  <a:lnTo>
                    <a:pt x="1589" y="99"/>
                  </a:lnTo>
                  <a:lnTo>
                    <a:pt x="1589" y="99"/>
                  </a:lnTo>
                  <a:lnTo>
                    <a:pt x="1589" y="99"/>
                  </a:lnTo>
                  <a:lnTo>
                    <a:pt x="1589" y="97"/>
                  </a:lnTo>
                  <a:lnTo>
                    <a:pt x="1589" y="95"/>
                  </a:lnTo>
                  <a:lnTo>
                    <a:pt x="1589" y="95"/>
                  </a:lnTo>
                  <a:lnTo>
                    <a:pt x="1591" y="94"/>
                  </a:lnTo>
                  <a:lnTo>
                    <a:pt x="1592" y="94"/>
                  </a:lnTo>
                  <a:lnTo>
                    <a:pt x="1596" y="95"/>
                  </a:lnTo>
                  <a:lnTo>
                    <a:pt x="1596" y="97"/>
                  </a:lnTo>
                  <a:lnTo>
                    <a:pt x="1596" y="97"/>
                  </a:lnTo>
                  <a:lnTo>
                    <a:pt x="1596" y="99"/>
                  </a:lnTo>
                  <a:lnTo>
                    <a:pt x="1598" y="99"/>
                  </a:lnTo>
                  <a:lnTo>
                    <a:pt x="1598" y="99"/>
                  </a:lnTo>
                  <a:lnTo>
                    <a:pt x="1598" y="95"/>
                  </a:lnTo>
                  <a:lnTo>
                    <a:pt x="1600" y="95"/>
                  </a:lnTo>
                  <a:lnTo>
                    <a:pt x="1600" y="95"/>
                  </a:lnTo>
                  <a:lnTo>
                    <a:pt x="1601" y="97"/>
                  </a:lnTo>
                  <a:lnTo>
                    <a:pt x="1601" y="97"/>
                  </a:lnTo>
                  <a:lnTo>
                    <a:pt x="1603" y="97"/>
                  </a:lnTo>
                  <a:lnTo>
                    <a:pt x="1603" y="95"/>
                  </a:lnTo>
                  <a:lnTo>
                    <a:pt x="1603" y="95"/>
                  </a:lnTo>
                  <a:lnTo>
                    <a:pt x="1605" y="94"/>
                  </a:lnTo>
                  <a:lnTo>
                    <a:pt x="1601" y="92"/>
                  </a:lnTo>
                  <a:lnTo>
                    <a:pt x="1601" y="92"/>
                  </a:lnTo>
                  <a:lnTo>
                    <a:pt x="1603" y="92"/>
                  </a:lnTo>
                  <a:lnTo>
                    <a:pt x="1605" y="94"/>
                  </a:lnTo>
                  <a:lnTo>
                    <a:pt x="1607" y="94"/>
                  </a:lnTo>
                  <a:lnTo>
                    <a:pt x="1607" y="92"/>
                  </a:lnTo>
                  <a:lnTo>
                    <a:pt x="1609" y="90"/>
                  </a:lnTo>
                  <a:lnTo>
                    <a:pt x="1609" y="88"/>
                  </a:lnTo>
                  <a:lnTo>
                    <a:pt x="1607" y="88"/>
                  </a:lnTo>
                  <a:lnTo>
                    <a:pt x="1609" y="86"/>
                  </a:lnTo>
                  <a:lnTo>
                    <a:pt x="1610" y="88"/>
                  </a:lnTo>
                  <a:lnTo>
                    <a:pt x="1612" y="90"/>
                  </a:lnTo>
                  <a:lnTo>
                    <a:pt x="1614" y="86"/>
                  </a:lnTo>
                  <a:lnTo>
                    <a:pt x="1610" y="85"/>
                  </a:lnTo>
                  <a:lnTo>
                    <a:pt x="1612" y="83"/>
                  </a:lnTo>
                  <a:lnTo>
                    <a:pt x="1614" y="85"/>
                  </a:lnTo>
                  <a:lnTo>
                    <a:pt x="1614" y="85"/>
                  </a:lnTo>
                  <a:lnTo>
                    <a:pt x="1616" y="83"/>
                  </a:lnTo>
                  <a:lnTo>
                    <a:pt x="1616" y="81"/>
                  </a:lnTo>
                  <a:lnTo>
                    <a:pt x="1616" y="79"/>
                  </a:lnTo>
                  <a:lnTo>
                    <a:pt x="1616" y="79"/>
                  </a:lnTo>
                  <a:lnTo>
                    <a:pt x="1614" y="79"/>
                  </a:lnTo>
                  <a:lnTo>
                    <a:pt x="1614" y="77"/>
                  </a:lnTo>
                  <a:lnTo>
                    <a:pt x="1614" y="77"/>
                  </a:lnTo>
                  <a:lnTo>
                    <a:pt x="1616" y="77"/>
                  </a:lnTo>
                  <a:lnTo>
                    <a:pt x="1616" y="76"/>
                  </a:lnTo>
                  <a:lnTo>
                    <a:pt x="1616" y="74"/>
                  </a:lnTo>
                  <a:lnTo>
                    <a:pt x="1616" y="74"/>
                  </a:lnTo>
                  <a:lnTo>
                    <a:pt x="1616" y="74"/>
                  </a:lnTo>
                  <a:lnTo>
                    <a:pt x="1621" y="76"/>
                  </a:lnTo>
                  <a:lnTo>
                    <a:pt x="1621" y="76"/>
                  </a:lnTo>
                  <a:lnTo>
                    <a:pt x="1619" y="74"/>
                  </a:lnTo>
                  <a:lnTo>
                    <a:pt x="1621" y="72"/>
                  </a:lnTo>
                  <a:lnTo>
                    <a:pt x="1623" y="72"/>
                  </a:lnTo>
                  <a:lnTo>
                    <a:pt x="1623" y="72"/>
                  </a:lnTo>
                  <a:lnTo>
                    <a:pt x="1623" y="72"/>
                  </a:lnTo>
                  <a:lnTo>
                    <a:pt x="1623" y="72"/>
                  </a:lnTo>
                  <a:lnTo>
                    <a:pt x="1623" y="70"/>
                  </a:lnTo>
                  <a:lnTo>
                    <a:pt x="1623" y="67"/>
                  </a:lnTo>
                  <a:lnTo>
                    <a:pt x="1625" y="65"/>
                  </a:lnTo>
                  <a:lnTo>
                    <a:pt x="1625" y="65"/>
                  </a:lnTo>
                  <a:lnTo>
                    <a:pt x="1627" y="67"/>
                  </a:lnTo>
                  <a:lnTo>
                    <a:pt x="1629" y="67"/>
                  </a:lnTo>
                  <a:lnTo>
                    <a:pt x="1629" y="65"/>
                  </a:lnTo>
                  <a:lnTo>
                    <a:pt x="1629" y="63"/>
                  </a:lnTo>
                  <a:lnTo>
                    <a:pt x="1629" y="63"/>
                  </a:lnTo>
                  <a:lnTo>
                    <a:pt x="1629" y="63"/>
                  </a:lnTo>
                  <a:lnTo>
                    <a:pt x="1630" y="63"/>
                  </a:lnTo>
                  <a:lnTo>
                    <a:pt x="1630" y="61"/>
                  </a:lnTo>
                  <a:lnTo>
                    <a:pt x="1629" y="61"/>
                  </a:lnTo>
                  <a:lnTo>
                    <a:pt x="1629" y="61"/>
                  </a:lnTo>
                  <a:lnTo>
                    <a:pt x="1627" y="59"/>
                  </a:lnTo>
                  <a:lnTo>
                    <a:pt x="1629" y="59"/>
                  </a:lnTo>
                  <a:lnTo>
                    <a:pt x="1630" y="59"/>
                  </a:lnTo>
                  <a:lnTo>
                    <a:pt x="1632" y="58"/>
                  </a:lnTo>
                  <a:lnTo>
                    <a:pt x="1630" y="58"/>
                  </a:lnTo>
                  <a:lnTo>
                    <a:pt x="1630" y="58"/>
                  </a:lnTo>
                  <a:lnTo>
                    <a:pt x="1630" y="56"/>
                  </a:lnTo>
                  <a:lnTo>
                    <a:pt x="1630" y="54"/>
                  </a:lnTo>
                  <a:lnTo>
                    <a:pt x="1629" y="54"/>
                  </a:lnTo>
                  <a:lnTo>
                    <a:pt x="1627" y="50"/>
                  </a:lnTo>
                  <a:lnTo>
                    <a:pt x="1627" y="50"/>
                  </a:lnTo>
                  <a:lnTo>
                    <a:pt x="1627" y="48"/>
                  </a:lnTo>
                  <a:lnTo>
                    <a:pt x="1625" y="48"/>
                  </a:lnTo>
                  <a:lnTo>
                    <a:pt x="1625" y="47"/>
                  </a:lnTo>
                  <a:lnTo>
                    <a:pt x="1623" y="47"/>
                  </a:lnTo>
                  <a:lnTo>
                    <a:pt x="1623" y="48"/>
                  </a:lnTo>
                  <a:lnTo>
                    <a:pt x="1623" y="50"/>
                  </a:lnTo>
                  <a:lnTo>
                    <a:pt x="1623" y="52"/>
                  </a:lnTo>
                  <a:lnTo>
                    <a:pt x="1623" y="54"/>
                  </a:lnTo>
                  <a:lnTo>
                    <a:pt x="1623" y="54"/>
                  </a:lnTo>
                  <a:lnTo>
                    <a:pt x="1625" y="58"/>
                  </a:lnTo>
                  <a:lnTo>
                    <a:pt x="1625" y="59"/>
                  </a:lnTo>
                  <a:lnTo>
                    <a:pt x="1625" y="61"/>
                  </a:lnTo>
                  <a:lnTo>
                    <a:pt x="1621" y="61"/>
                  </a:lnTo>
                  <a:lnTo>
                    <a:pt x="1621" y="61"/>
                  </a:lnTo>
                  <a:lnTo>
                    <a:pt x="1619" y="59"/>
                  </a:lnTo>
                  <a:lnTo>
                    <a:pt x="1618" y="56"/>
                  </a:lnTo>
                  <a:lnTo>
                    <a:pt x="1616" y="54"/>
                  </a:lnTo>
                  <a:lnTo>
                    <a:pt x="1616" y="54"/>
                  </a:lnTo>
                  <a:lnTo>
                    <a:pt x="1616" y="56"/>
                  </a:lnTo>
                  <a:lnTo>
                    <a:pt x="1618" y="58"/>
                  </a:lnTo>
                  <a:lnTo>
                    <a:pt x="1616" y="58"/>
                  </a:lnTo>
                  <a:lnTo>
                    <a:pt x="1616" y="59"/>
                  </a:lnTo>
                  <a:lnTo>
                    <a:pt x="1614" y="58"/>
                  </a:lnTo>
                  <a:lnTo>
                    <a:pt x="1612" y="56"/>
                  </a:lnTo>
                  <a:lnTo>
                    <a:pt x="1610" y="56"/>
                  </a:lnTo>
                  <a:lnTo>
                    <a:pt x="1610" y="56"/>
                  </a:lnTo>
                  <a:lnTo>
                    <a:pt x="1612" y="58"/>
                  </a:lnTo>
                  <a:lnTo>
                    <a:pt x="1612" y="58"/>
                  </a:lnTo>
                  <a:lnTo>
                    <a:pt x="1612" y="58"/>
                  </a:lnTo>
                  <a:lnTo>
                    <a:pt x="1610" y="58"/>
                  </a:lnTo>
                  <a:lnTo>
                    <a:pt x="1609" y="59"/>
                  </a:lnTo>
                  <a:lnTo>
                    <a:pt x="1610" y="61"/>
                  </a:lnTo>
                  <a:lnTo>
                    <a:pt x="1610" y="63"/>
                  </a:lnTo>
                  <a:lnTo>
                    <a:pt x="1614" y="65"/>
                  </a:lnTo>
                  <a:lnTo>
                    <a:pt x="1614" y="65"/>
                  </a:lnTo>
                  <a:lnTo>
                    <a:pt x="1614" y="65"/>
                  </a:lnTo>
                  <a:lnTo>
                    <a:pt x="1614" y="67"/>
                  </a:lnTo>
                  <a:lnTo>
                    <a:pt x="1614" y="67"/>
                  </a:lnTo>
                  <a:lnTo>
                    <a:pt x="1616" y="67"/>
                  </a:lnTo>
                  <a:lnTo>
                    <a:pt x="1616" y="67"/>
                  </a:lnTo>
                  <a:lnTo>
                    <a:pt x="1616" y="67"/>
                  </a:lnTo>
                  <a:lnTo>
                    <a:pt x="1616" y="68"/>
                  </a:lnTo>
                  <a:lnTo>
                    <a:pt x="1612" y="67"/>
                  </a:lnTo>
                  <a:lnTo>
                    <a:pt x="1612" y="68"/>
                  </a:lnTo>
                  <a:lnTo>
                    <a:pt x="1612" y="68"/>
                  </a:lnTo>
                  <a:lnTo>
                    <a:pt x="1612" y="70"/>
                  </a:lnTo>
                  <a:lnTo>
                    <a:pt x="1614" y="72"/>
                  </a:lnTo>
                  <a:lnTo>
                    <a:pt x="1612" y="72"/>
                  </a:lnTo>
                  <a:lnTo>
                    <a:pt x="1610" y="70"/>
                  </a:lnTo>
                  <a:lnTo>
                    <a:pt x="1609" y="68"/>
                  </a:lnTo>
                  <a:lnTo>
                    <a:pt x="1609" y="72"/>
                  </a:lnTo>
                  <a:lnTo>
                    <a:pt x="1609" y="74"/>
                  </a:lnTo>
                  <a:lnTo>
                    <a:pt x="1607" y="74"/>
                  </a:lnTo>
                  <a:lnTo>
                    <a:pt x="1607" y="76"/>
                  </a:lnTo>
                  <a:lnTo>
                    <a:pt x="1607" y="77"/>
                  </a:lnTo>
                  <a:lnTo>
                    <a:pt x="1607" y="79"/>
                  </a:lnTo>
                  <a:lnTo>
                    <a:pt x="1605" y="77"/>
                  </a:lnTo>
                  <a:lnTo>
                    <a:pt x="1603" y="76"/>
                  </a:lnTo>
                  <a:lnTo>
                    <a:pt x="1603" y="74"/>
                  </a:lnTo>
                  <a:lnTo>
                    <a:pt x="1603" y="72"/>
                  </a:lnTo>
                  <a:lnTo>
                    <a:pt x="1605" y="70"/>
                  </a:lnTo>
                  <a:lnTo>
                    <a:pt x="1603" y="68"/>
                  </a:lnTo>
                  <a:lnTo>
                    <a:pt x="1603" y="68"/>
                  </a:lnTo>
                  <a:lnTo>
                    <a:pt x="1601" y="68"/>
                  </a:lnTo>
                  <a:lnTo>
                    <a:pt x="1600" y="68"/>
                  </a:lnTo>
                  <a:lnTo>
                    <a:pt x="1600" y="68"/>
                  </a:lnTo>
                  <a:lnTo>
                    <a:pt x="1601" y="68"/>
                  </a:lnTo>
                  <a:lnTo>
                    <a:pt x="1600" y="67"/>
                  </a:lnTo>
                  <a:lnTo>
                    <a:pt x="1598" y="67"/>
                  </a:lnTo>
                  <a:lnTo>
                    <a:pt x="1598" y="65"/>
                  </a:lnTo>
                  <a:lnTo>
                    <a:pt x="1598" y="65"/>
                  </a:lnTo>
                  <a:lnTo>
                    <a:pt x="1598" y="63"/>
                  </a:lnTo>
                  <a:lnTo>
                    <a:pt x="1596" y="65"/>
                  </a:lnTo>
                  <a:lnTo>
                    <a:pt x="1594" y="65"/>
                  </a:lnTo>
                  <a:lnTo>
                    <a:pt x="1594" y="67"/>
                  </a:lnTo>
                  <a:lnTo>
                    <a:pt x="1594" y="67"/>
                  </a:lnTo>
                  <a:lnTo>
                    <a:pt x="1594" y="68"/>
                  </a:lnTo>
                  <a:lnTo>
                    <a:pt x="1596" y="70"/>
                  </a:lnTo>
                  <a:lnTo>
                    <a:pt x="1596" y="72"/>
                  </a:lnTo>
                  <a:lnTo>
                    <a:pt x="1598" y="74"/>
                  </a:lnTo>
                  <a:lnTo>
                    <a:pt x="1596" y="77"/>
                  </a:lnTo>
                  <a:lnTo>
                    <a:pt x="1598" y="77"/>
                  </a:lnTo>
                  <a:lnTo>
                    <a:pt x="1600" y="81"/>
                  </a:lnTo>
                  <a:lnTo>
                    <a:pt x="1596" y="81"/>
                  </a:lnTo>
                  <a:lnTo>
                    <a:pt x="1594" y="81"/>
                  </a:lnTo>
                  <a:lnTo>
                    <a:pt x="1594" y="83"/>
                  </a:lnTo>
                  <a:lnTo>
                    <a:pt x="1594" y="85"/>
                  </a:lnTo>
                  <a:lnTo>
                    <a:pt x="1594" y="86"/>
                  </a:lnTo>
                  <a:lnTo>
                    <a:pt x="1594" y="86"/>
                  </a:lnTo>
                  <a:lnTo>
                    <a:pt x="1592" y="86"/>
                  </a:lnTo>
                  <a:lnTo>
                    <a:pt x="1592" y="85"/>
                  </a:lnTo>
                  <a:lnTo>
                    <a:pt x="1592" y="83"/>
                  </a:lnTo>
                  <a:lnTo>
                    <a:pt x="1592" y="79"/>
                  </a:lnTo>
                  <a:lnTo>
                    <a:pt x="1592" y="79"/>
                  </a:lnTo>
                  <a:lnTo>
                    <a:pt x="1591" y="79"/>
                  </a:lnTo>
                  <a:lnTo>
                    <a:pt x="1591" y="81"/>
                  </a:lnTo>
                  <a:lnTo>
                    <a:pt x="1589" y="83"/>
                  </a:lnTo>
                  <a:lnTo>
                    <a:pt x="1589" y="81"/>
                  </a:lnTo>
                  <a:lnTo>
                    <a:pt x="1587" y="79"/>
                  </a:lnTo>
                  <a:lnTo>
                    <a:pt x="1587" y="79"/>
                  </a:lnTo>
                  <a:lnTo>
                    <a:pt x="1589" y="77"/>
                  </a:lnTo>
                  <a:lnTo>
                    <a:pt x="1591" y="76"/>
                  </a:lnTo>
                  <a:lnTo>
                    <a:pt x="1591" y="74"/>
                  </a:lnTo>
                  <a:lnTo>
                    <a:pt x="1585" y="70"/>
                  </a:lnTo>
                  <a:lnTo>
                    <a:pt x="1585" y="70"/>
                  </a:lnTo>
                  <a:lnTo>
                    <a:pt x="1583" y="70"/>
                  </a:lnTo>
                  <a:lnTo>
                    <a:pt x="1583" y="72"/>
                  </a:lnTo>
                  <a:lnTo>
                    <a:pt x="1582" y="72"/>
                  </a:lnTo>
                  <a:lnTo>
                    <a:pt x="1582" y="74"/>
                  </a:lnTo>
                  <a:lnTo>
                    <a:pt x="1583" y="76"/>
                  </a:lnTo>
                  <a:lnTo>
                    <a:pt x="1582" y="76"/>
                  </a:lnTo>
                  <a:lnTo>
                    <a:pt x="1582" y="76"/>
                  </a:lnTo>
                  <a:lnTo>
                    <a:pt x="1580" y="76"/>
                  </a:lnTo>
                  <a:lnTo>
                    <a:pt x="1580" y="74"/>
                  </a:lnTo>
                  <a:lnTo>
                    <a:pt x="1578" y="72"/>
                  </a:lnTo>
                  <a:lnTo>
                    <a:pt x="1578" y="72"/>
                  </a:lnTo>
                  <a:lnTo>
                    <a:pt x="1578" y="72"/>
                  </a:lnTo>
                  <a:lnTo>
                    <a:pt x="1576" y="72"/>
                  </a:lnTo>
                  <a:lnTo>
                    <a:pt x="1576" y="74"/>
                  </a:lnTo>
                  <a:lnTo>
                    <a:pt x="1576" y="77"/>
                  </a:lnTo>
                  <a:lnTo>
                    <a:pt x="1578" y="81"/>
                  </a:lnTo>
                  <a:lnTo>
                    <a:pt x="1578" y="83"/>
                  </a:lnTo>
                  <a:lnTo>
                    <a:pt x="1578" y="85"/>
                  </a:lnTo>
                  <a:lnTo>
                    <a:pt x="1574" y="79"/>
                  </a:lnTo>
                  <a:lnTo>
                    <a:pt x="1571" y="76"/>
                  </a:lnTo>
                  <a:lnTo>
                    <a:pt x="1569" y="77"/>
                  </a:lnTo>
                  <a:lnTo>
                    <a:pt x="1569" y="77"/>
                  </a:lnTo>
                  <a:lnTo>
                    <a:pt x="1571" y="79"/>
                  </a:lnTo>
                  <a:lnTo>
                    <a:pt x="1571" y="81"/>
                  </a:lnTo>
                  <a:lnTo>
                    <a:pt x="1569" y="81"/>
                  </a:lnTo>
                  <a:lnTo>
                    <a:pt x="1569" y="83"/>
                  </a:lnTo>
                  <a:lnTo>
                    <a:pt x="1567" y="83"/>
                  </a:lnTo>
                  <a:lnTo>
                    <a:pt x="1560" y="79"/>
                  </a:lnTo>
                  <a:lnTo>
                    <a:pt x="1556" y="79"/>
                  </a:lnTo>
                  <a:lnTo>
                    <a:pt x="1554" y="81"/>
                  </a:lnTo>
                  <a:lnTo>
                    <a:pt x="1556" y="83"/>
                  </a:lnTo>
                  <a:lnTo>
                    <a:pt x="1558" y="83"/>
                  </a:lnTo>
                  <a:close/>
                  <a:moveTo>
                    <a:pt x="1656" y="30"/>
                  </a:moveTo>
                  <a:lnTo>
                    <a:pt x="1657" y="30"/>
                  </a:lnTo>
                  <a:lnTo>
                    <a:pt x="1659" y="30"/>
                  </a:lnTo>
                  <a:lnTo>
                    <a:pt x="1657" y="32"/>
                  </a:lnTo>
                  <a:lnTo>
                    <a:pt x="1654" y="32"/>
                  </a:lnTo>
                  <a:lnTo>
                    <a:pt x="1654" y="34"/>
                  </a:lnTo>
                  <a:lnTo>
                    <a:pt x="1657" y="36"/>
                  </a:lnTo>
                  <a:lnTo>
                    <a:pt x="1657" y="38"/>
                  </a:lnTo>
                  <a:lnTo>
                    <a:pt x="1657" y="39"/>
                  </a:lnTo>
                  <a:lnTo>
                    <a:pt x="1659" y="39"/>
                  </a:lnTo>
                  <a:lnTo>
                    <a:pt x="1659" y="39"/>
                  </a:lnTo>
                  <a:lnTo>
                    <a:pt x="1661" y="39"/>
                  </a:lnTo>
                  <a:lnTo>
                    <a:pt x="1663" y="39"/>
                  </a:lnTo>
                  <a:lnTo>
                    <a:pt x="1663" y="38"/>
                  </a:lnTo>
                  <a:lnTo>
                    <a:pt x="1663" y="38"/>
                  </a:lnTo>
                  <a:lnTo>
                    <a:pt x="1665" y="38"/>
                  </a:lnTo>
                  <a:lnTo>
                    <a:pt x="1665" y="38"/>
                  </a:lnTo>
                  <a:lnTo>
                    <a:pt x="1666" y="38"/>
                  </a:lnTo>
                  <a:lnTo>
                    <a:pt x="1666" y="38"/>
                  </a:lnTo>
                  <a:lnTo>
                    <a:pt x="1666" y="36"/>
                  </a:lnTo>
                  <a:lnTo>
                    <a:pt x="1666" y="36"/>
                  </a:lnTo>
                  <a:lnTo>
                    <a:pt x="1668" y="36"/>
                  </a:lnTo>
                  <a:lnTo>
                    <a:pt x="1668" y="36"/>
                  </a:lnTo>
                  <a:lnTo>
                    <a:pt x="1668" y="34"/>
                  </a:lnTo>
                  <a:lnTo>
                    <a:pt x="1670" y="34"/>
                  </a:lnTo>
                  <a:lnTo>
                    <a:pt x="1668" y="32"/>
                  </a:lnTo>
                  <a:lnTo>
                    <a:pt x="1661" y="32"/>
                  </a:lnTo>
                  <a:lnTo>
                    <a:pt x="1663" y="32"/>
                  </a:lnTo>
                  <a:lnTo>
                    <a:pt x="1661" y="30"/>
                  </a:lnTo>
                  <a:lnTo>
                    <a:pt x="1661" y="30"/>
                  </a:lnTo>
                  <a:lnTo>
                    <a:pt x="1661" y="30"/>
                  </a:lnTo>
                  <a:lnTo>
                    <a:pt x="1661" y="30"/>
                  </a:lnTo>
                  <a:lnTo>
                    <a:pt x="1663" y="29"/>
                  </a:lnTo>
                  <a:lnTo>
                    <a:pt x="1666" y="29"/>
                  </a:lnTo>
                  <a:lnTo>
                    <a:pt x="1668" y="27"/>
                  </a:lnTo>
                  <a:lnTo>
                    <a:pt x="1666" y="27"/>
                  </a:lnTo>
                  <a:lnTo>
                    <a:pt x="1663" y="27"/>
                  </a:lnTo>
                  <a:lnTo>
                    <a:pt x="1661" y="25"/>
                  </a:lnTo>
                  <a:lnTo>
                    <a:pt x="1661" y="25"/>
                  </a:lnTo>
                  <a:lnTo>
                    <a:pt x="1663" y="23"/>
                  </a:lnTo>
                  <a:lnTo>
                    <a:pt x="1656" y="23"/>
                  </a:lnTo>
                  <a:lnTo>
                    <a:pt x="1654" y="25"/>
                  </a:lnTo>
                  <a:lnTo>
                    <a:pt x="1654" y="25"/>
                  </a:lnTo>
                  <a:lnTo>
                    <a:pt x="1654" y="25"/>
                  </a:lnTo>
                  <a:lnTo>
                    <a:pt x="1656" y="27"/>
                  </a:lnTo>
                  <a:lnTo>
                    <a:pt x="1652" y="27"/>
                  </a:lnTo>
                  <a:lnTo>
                    <a:pt x="1652" y="27"/>
                  </a:lnTo>
                  <a:lnTo>
                    <a:pt x="1654" y="30"/>
                  </a:lnTo>
                  <a:lnTo>
                    <a:pt x="1656" y="30"/>
                  </a:lnTo>
                  <a:close/>
                  <a:moveTo>
                    <a:pt x="1692" y="20"/>
                  </a:moveTo>
                  <a:lnTo>
                    <a:pt x="1692" y="21"/>
                  </a:lnTo>
                  <a:lnTo>
                    <a:pt x="1694" y="21"/>
                  </a:lnTo>
                  <a:lnTo>
                    <a:pt x="1694" y="23"/>
                  </a:lnTo>
                  <a:lnTo>
                    <a:pt x="1695" y="23"/>
                  </a:lnTo>
                  <a:lnTo>
                    <a:pt x="1695" y="23"/>
                  </a:lnTo>
                  <a:lnTo>
                    <a:pt x="1697" y="20"/>
                  </a:lnTo>
                  <a:lnTo>
                    <a:pt x="1697" y="20"/>
                  </a:lnTo>
                  <a:lnTo>
                    <a:pt x="1697" y="18"/>
                  </a:lnTo>
                  <a:lnTo>
                    <a:pt x="1697" y="16"/>
                  </a:lnTo>
                  <a:lnTo>
                    <a:pt x="1699" y="16"/>
                  </a:lnTo>
                  <a:lnTo>
                    <a:pt x="1699" y="16"/>
                  </a:lnTo>
                  <a:lnTo>
                    <a:pt x="1699" y="14"/>
                  </a:lnTo>
                  <a:lnTo>
                    <a:pt x="1699" y="14"/>
                  </a:lnTo>
                  <a:lnTo>
                    <a:pt x="1699" y="12"/>
                  </a:lnTo>
                  <a:lnTo>
                    <a:pt x="1699" y="12"/>
                  </a:lnTo>
                  <a:lnTo>
                    <a:pt x="1699" y="12"/>
                  </a:lnTo>
                  <a:lnTo>
                    <a:pt x="1697" y="12"/>
                  </a:lnTo>
                  <a:lnTo>
                    <a:pt x="1697" y="12"/>
                  </a:lnTo>
                  <a:lnTo>
                    <a:pt x="1697" y="12"/>
                  </a:lnTo>
                  <a:lnTo>
                    <a:pt x="1697" y="12"/>
                  </a:lnTo>
                  <a:lnTo>
                    <a:pt x="1695" y="12"/>
                  </a:lnTo>
                  <a:lnTo>
                    <a:pt x="1695" y="11"/>
                  </a:lnTo>
                  <a:lnTo>
                    <a:pt x="1695" y="11"/>
                  </a:lnTo>
                  <a:lnTo>
                    <a:pt x="1694" y="11"/>
                  </a:lnTo>
                  <a:lnTo>
                    <a:pt x="1694" y="12"/>
                  </a:lnTo>
                  <a:lnTo>
                    <a:pt x="1694" y="14"/>
                  </a:lnTo>
                  <a:lnTo>
                    <a:pt x="1695" y="16"/>
                  </a:lnTo>
                  <a:lnTo>
                    <a:pt x="1694" y="16"/>
                  </a:lnTo>
                  <a:lnTo>
                    <a:pt x="1694" y="16"/>
                  </a:lnTo>
                  <a:lnTo>
                    <a:pt x="1694" y="16"/>
                  </a:lnTo>
                  <a:lnTo>
                    <a:pt x="1694" y="16"/>
                  </a:lnTo>
                  <a:lnTo>
                    <a:pt x="1694" y="14"/>
                  </a:lnTo>
                  <a:lnTo>
                    <a:pt x="1692" y="14"/>
                  </a:lnTo>
                  <a:lnTo>
                    <a:pt x="1692" y="14"/>
                  </a:lnTo>
                  <a:lnTo>
                    <a:pt x="1690" y="14"/>
                  </a:lnTo>
                  <a:lnTo>
                    <a:pt x="1688" y="16"/>
                  </a:lnTo>
                  <a:lnTo>
                    <a:pt x="1688" y="18"/>
                  </a:lnTo>
                  <a:lnTo>
                    <a:pt x="1690" y="20"/>
                  </a:lnTo>
                  <a:lnTo>
                    <a:pt x="1692" y="20"/>
                  </a:lnTo>
                  <a:close/>
                  <a:moveTo>
                    <a:pt x="2011" y="133"/>
                  </a:moveTo>
                  <a:lnTo>
                    <a:pt x="2011" y="132"/>
                  </a:lnTo>
                  <a:lnTo>
                    <a:pt x="2010" y="130"/>
                  </a:lnTo>
                  <a:lnTo>
                    <a:pt x="2010" y="130"/>
                  </a:lnTo>
                  <a:lnTo>
                    <a:pt x="2010" y="126"/>
                  </a:lnTo>
                  <a:lnTo>
                    <a:pt x="2010" y="126"/>
                  </a:lnTo>
                  <a:lnTo>
                    <a:pt x="2010" y="124"/>
                  </a:lnTo>
                  <a:lnTo>
                    <a:pt x="2011" y="123"/>
                  </a:lnTo>
                  <a:lnTo>
                    <a:pt x="2008" y="117"/>
                  </a:lnTo>
                  <a:lnTo>
                    <a:pt x="2008" y="115"/>
                  </a:lnTo>
                  <a:lnTo>
                    <a:pt x="2006" y="115"/>
                  </a:lnTo>
                  <a:lnTo>
                    <a:pt x="2006" y="110"/>
                  </a:lnTo>
                  <a:lnTo>
                    <a:pt x="2004" y="110"/>
                  </a:lnTo>
                  <a:lnTo>
                    <a:pt x="2001" y="113"/>
                  </a:lnTo>
                  <a:lnTo>
                    <a:pt x="1999" y="113"/>
                  </a:lnTo>
                  <a:lnTo>
                    <a:pt x="1999" y="115"/>
                  </a:lnTo>
                  <a:lnTo>
                    <a:pt x="1997" y="115"/>
                  </a:lnTo>
                  <a:lnTo>
                    <a:pt x="1995" y="112"/>
                  </a:lnTo>
                  <a:lnTo>
                    <a:pt x="1995" y="108"/>
                  </a:lnTo>
                  <a:lnTo>
                    <a:pt x="1986" y="101"/>
                  </a:lnTo>
                  <a:lnTo>
                    <a:pt x="1988" y="99"/>
                  </a:lnTo>
                  <a:lnTo>
                    <a:pt x="1988" y="97"/>
                  </a:lnTo>
                  <a:lnTo>
                    <a:pt x="1982" y="94"/>
                  </a:lnTo>
                  <a:lnTo>
                    <a:pt x="1981" y="94"/>
                  </a:lnTo>
                  <a:lnTo>
                    <a:pt x="1966" y="99"/>
                  </a:lnTo>
                  <a:lnTo>
                    <a:pt x="1957" y="97"/>
                  </a:lnTo>
                  <a:lnTo>
                    <a:pt x="1957" y="95"/>
                  </a:lnTo>
                  <a:lnTo>
                    <a:pt x="1961" y="95"/>
                  </a:lnTo>
                  <a:lnTo>
                    <a:pt x="1964" y="97"/>
                  </a:lnTo>
                  <a:lnTo>
                    <a:pt x="1966" y="97"/>
                  </a:lnTo>
                  <a:lnTo>
                    <a:pt x="1966" y="97"/>
                  </a:lnTo>
                  <a:lnTo>
                    <a:pt x="1966" y="95"/>
                  </a:lnTo>
                  <a:lnTo>
                    <a:pt x="1964" y="95"/>
                  </a:lnTo>
                  <a:lnTo>
                    <a:pt x="1964" y="95"/>
                  </a:lnTo>
                  <a:lnTo>
                    <a:pt x="1964" y="95"/>
                  </a:lnTo>
                  <a:lnTo>
                    <a:pt x="1966" y="94"/>
                  </a:lnTo>
                  <a:lnTo>
                    <a:pt x="1972" y="92"/>
                  </a:lnTo>
                  <a:lnTo>
                    <a:pt x="1975" y="90"/>
                  </a:lnTo>
                  <a:lnTo>
                    <a:pt x="1975" y="88"/>
                  </a:lnTo>
                  <a:lnTo>
                    <a:pt x="1975" y="86"/>
                  </a:lnTo>
                  <a:lnTo>
                    <a:pt x="1970" y="83"/>
                  </a:lnTo>
                  <a:lnTo>
                    <a:pt x="1964" y="83"/>
                  </a:lnTo>
                  <a:lnTo>
                    <a:pt x="1963" y="81"/>
                  </a:lnTo>
                  <a:lnTo>
                    <a:pt x="1966" y="79"/>
                  </a:lnTo>
                  <a:lnTo>
                    <a:pt x="1968" y="77"/>
                  </a:lnTo>
                  <a:lnTo>
                    <a:pt x="1968" y="76"/>
                  </a:lnTo>
                  <a:lnTo>
                    <a:pt x="1963" y="70"/>
                  </a:lnTo>
                  <a:lnTo>
                    <a:pt x="1961" y="70"/>
                  </a:lnTo>
                  <a:lnTo>
                    <a:pt x="1957" y="70"/>
                  </a:lnTo>
                  <a:lnTo>
                    <a:pt x="1955" y="72"/>
                  </a:lnTo>
                  <a:lnTo>
                    <a:pt x="1952" y="77"/>
                  </a:lnTo>
                  <a:lnTo>
                    <a:pt x="1952" y="79"/>
                  </a:lnTo>
                  <a:lnTo>
                    <a:pt x="1950" y="81"/>
                  </a:lnTo>
                  <a:lnTo>
                    <a:pt x="1950" y="81"/>
                  </a:lnTo>
                  <a:lnTo>
                    <a:pt x="1950" y="83"/>
                  </a:lnTo>
                  <a:lnTo>
                    <a:pt x="1943" y="85"/>
                  </a:lnTo>
                  <a:lnTo>
                    <a:pt x="1943" y="81"/>
                  </a:lnTo>
                  <a:lnTo>
                    <a:pt x="1946" y="77"/>
                  </a:lnTo>
                  <a:lnTo>
                    <a:pt x="1946" y="74"/>
                  </a:lnTo>
                  <a:lnTo>
                    <a:pt x="1946" y="68"/>
                  </a:lnTo>
                  <a:lnTo>
                    <a:pt x="1945" y="67"/>
                  </a:lnTo>
                  <a:lnTo>
                    <a:pt x="1943" y="67"/>
                  </a:lnTo>
                  <a:lnTo>
                    <a:pt x="1934" y="72"/>
                  </a:lnTo>
                  <a:lnTo>
                    <a:pt x="1928" y="74"/>
                  </a:lnTo>
                  <a:lnTo>
                    <a:pt x="1926" y="74"/>
                  </a:lnTo>
                  <a:lnTo>
                    <a:pt x="1925" y="79"/>
                  </a:lnTo>
                  <a:lnTo>
                    <a:pt x="1923" y="79"/>
                  </a:lnTo>
                  <a:lnTo>
                    <a:pt x="1923" y="79"/>
                  </a:lnTo>
                  <a:lnTo>
                    <a:pt x="1923" y="77"/>
                  </a:lnTo>
                  <a:lnTo>
                    <a:pt x="1923" y="76"/>
                  </a:lnTo>
                  <a:lnTo>
                    <a:pt x="1923" y="76"/>
                  </a:lnTo>
                  <a:lnTo>
                    <a:pt x="1923" y="76"/>
                  </a:lnTo>
                  <a:lnTo>
                    <a:pt x="1923" y="74"/>
                  </a:lnTo>
                  <a:lnTo>
                    <a:pt x="1925" y="74"/>
                  </a:lnTo>
                  <a:lnTo>
                    <a:pt x="1925" y="74"/>
                  </a:lnTo>
                  <a:lnTo>
                    <a:pt x="1926" y="72"/>
                  </a:lnTo>
                  <a:lnTo>
                    <a:pt x="1925" y="72"/>
                  </a:lnTo>
                  <a:lnTo>
                    <a:pt x="1925" y="72"/>
                  </a:lnTo>
                  <a:lnTo>
                    <a:pt x="1925" y="70"/>
                  </a:lnTo>
                  <a:lnTo>
                    <a:pt x="1925" y="68"/>
                  </a:lnTo>
                  <a:lnTo>
                    <a:pt x="1926" y="68"/>
                  </a:lnTo>
                  <a:lnTo>
                    <a:pt x="1928" y="68"/>
                  </a:lnTo>
                  <a:lnTo>
                    <a:pt x="1928" y="67"/>
                  </a:lnTo>
                  <a:lnTo>
                    <a:pt x="1925" y="67"/>
                  </a:lnTo>
                  <a:lnTo>
                    <a:pt x="1923" y="67"/>
                  </a:lnTo>
                  <a:lnTo>
                    <a:pt x="1926" y="63"/>
                  </a:lnTo>
                  <a:lnTo>
                    <a:pt x="1928" y="59"/>
                  </a:lnTo>
                  <a:lnTo>
                    <a:pt x="1926" y="59"/>
                  </a:lnTo>
                  <a:lnTo>
                    <a:pt x="1923" y="58"/>
                  </a:lnTo>
                  <a:lnTo>
                    <a:pt x="1923" y="58"/>
                  </a:lnTo>
                  <a:lnTo>
                    <a:pt x="1921" y="56"/>
                  </a:lnTo>
                  <a:lnTo>
                    <a:pt x="1921" y="56"/>
                  </a:lnTo>
                  <a:lnTo>
                    <a:pt x="1921" y="54"/>
                  </a:lnTo>
                  <a:lnTo>
                    <a:pt x="1921" y="52"/>
                  </a:lnTo>
                  <a:lnTo>
                    <a:pt x="1921" y="52"/>
                  </a:lnTo>
                  <a:lnTo>
                    <a:pt x="1919" y="48"/>
                  </a:lnTo>
                  <a:lnTo>
                    <a:pt x="1910" y="48"/>
                  </a:lnTo>
                  <a:lnTo>
                    <a:pt x="1910" y="47"/>
                  </a:lnTo>
                  <a:lnTo>
                    <a:pt x="1914" y="47"/>
                  </a:lnTo>
                  <a:lnTo>
                    <a:pt x="1914" y="47"/>
                  </a:lnTo>
                  <a:lnTo>
                    <a:pt x="1912" y="45"/>
                  </a:lnTo>
                  <a:lnTo>
                    <a:pt x="1910" y="45"/>
                  </a:lnTo>
                  <a:lnTo>
                    <a:pt x="1898" y="47"/>
                  </a:lnTo>
                  <a:lnTo>
                    <a:pt x="1896" y="48"/>
                  </a:lnTo>
                  <a:lnTo>
                    <a:pt x="1894" y="50"/>
                  </a:lnTo>
                  <a:lnTo>
                    <a:pt x="1892" y="52"/>
                  </a:lnTo>
                  <a:lnTo>
                    <a:pt x="1890" y="59"/>
                  </a:lnTo>
                  <a:lnTo>
                    <a:pt x="1885" y="65"/>
                  </a:lnTo>
                  <a:lnTo>
                    <a:pt x="1885" y="70"/>
                  </a:lnTo>
                  <a:lnTo>
                    <a:pt x="1885" y="72"/>
                  </a:lnTo>
                  <a:lnTo>
                    <a:pt x="1887" y="72"/>
                  </a:lnTo>
                  <a:lnTo>
                    <a:pt x="1889" y="74"/>
                  </a:lnTo>
                  <a:lnTo>
                    <a:pt x="1889" y="76"/>
                  </a:lnTo>
                  <a:lnTo>
                    <a:pt x="1889" y="77"/>
                  </a:lnTo>
                  <a:lnTo>
                    <a:pt x="1887" y="77"/>
                  </a:lnTo>
                  <a:lnTo>
                    <a:pt x="1885" y="76"/>
                  </a:lnTo>
                  <a:lnTo>
                    <a:pt x="1883" y="76"/>
                  </a:lnTo>
                  <a:lnTo>
                    <a:pt x="1883" y="77"/>
                  </a:lnTo>
                  <a:lnTo>
                    <a:pt x="1883" y="79"/>
                  </a:lnTo>
                  <a:lnTo>
                    <a:pt x="1881" y="83"/>
                  </a:lnTo>
                  <a:lnTo>
                    <a:pt x="1881" y="85"/>
                  </a:lnTo>
                  <a:lnTo>
                    <a:pt x="1878" y="94"/>
                  </a:lnTo>
                  <a:lnTo>
                    <a:pt x="1878" y="95"/>
                  </a:lnTo>
                  <a:lnTo>
                    <a:pt x="1878" y="95"/>
                  </a:lnTo>
                  <a:lnTo>
                    <a:pt x="1881" y="101"/>
                  </a:lnTo>
                  <a:lnTo>
                    <a:pt x="1881" y="101"/>
                  </a:lnTo>
                  <a:lnTo>
                    <a:pt x="1885" y="101"/>
                  </a:lnTo>
                  <a:lnTo>
                    <a:pt x="1885" y="103"/>
                  </a:lnTo>
                  <a:lnTo>
                    <a:pt x="1885" y="103"/>
                  </a:lnTo>
                  <a:lnTo>
                    <a:pt x="1883" y="104"/>
                  </a:lnTo>
                  <a:lnTo>
                    <a:pt x="1883" y="104"/>
                  </a:lnTo>
                  <a:lnTo>
                    <a:pt x="1883" y="106"/>
                  </a:lnTo>
                  <a:lnTo>
                    <a:pt x="1883" y="108"/>
                  </a:lnTo>
                  <a:lnTo>
                    <a:pt x="1883" y="110"/>
                  </a:lnTo>
                  <a:lnTo>
                    <a:pt x="1883" y="110"/>
                  </a:lnTo>
                  <a:lnTo>
                    <a:pt x="1883" y="112"/>
                  </a:lnTo>
                  <a:lnTo>
                    <a:pt x="1881" y="110"/>
                  </a:lnTo>
                  <a:lnTo>
                    <a:pt x="1881" y="106"/>
                  </a:lnTo>
                  <a:lnTo>
                    <a:pt x="1881" y="104"/>
                  </a:lnTo>
                  <a:lnTo>
                    <a:pt x="1880" y="103"/>
                  </a:lnTo>
                  <a:lnTo>
                    <a:pt x="1878" y="104"/>
                  </a:lnTo>
                  <a:lnTo>
                    <a:pt x="1876" y="104"/>
                  </a:lnTo>
                  <a:lnTo>
                    <a:pt x="1874" y="108"/>
                  </a:lnTo>
                  <a:lnTo>
                    <a:pt x="1874" y="108"/>
                  </a:lnTo>
                  <a:lnTo>
                    <a:pt x="1874" y="110"/>
                  </a:lnTo>
                  <a:lnTo>
                    <a:pt x="1874" y="112"/>
                  </a:lnTo>
                  <a:lnTo>
                    <a:pt x="1872" y="113"/>
                  </a:lnTo>
                  <a:lnTo>
                    <a:pt x="1871" y="115"/>
                  </a:lnTo>
                  <a:lnTo>
                    <a:pt x="1871" y="115"/>
                  </a:lnTo>
                  <a:lnTo>
                    <a:pt x="1869" y="117"/>
                  </a:lnTo>
                  <a:lnTo>
                    <a:pt x="1869" y="121"/>
                  </a:lnTo>
                  <a:lnTo>
                    <a:pt x="1869" y="123"/>
                  </a:lnTo>
                  <a:lnTo>
                    <a:pt x="1869" y="126"/>
                  </a:lnTo>
                  <a:lnTo>
                    <a:pt x="1869" y="128"/>
                  </a:lnTo>
                  <a:lnTo>
                    <a:pt x="1867" y="132"/>
                  </a:lnTo>
                  <a:lnTo>
                    <a:pt x="1867" y="135"/>
                  </a:lnTo>
                  <a:lnTo>
                    <a:pt x="1869" y="139"/>
                  </a:lnTo>
                  <a:lnTo>
                    <a:pt x="1869" y="139"/>
                  </a:lnTo>
                  <a:lnTo>
                    <a:pt x="1869" y="141"/>
                  </a:lnTo>
                  <a:lnTo>
                    <a:pt x="1869" y="144"/>
                  </a:lnTo>
                  <a:lnTo>
                    <a:pt x="1869" y="144"/>
                  </a:lnTo>
                  <a:lnTo>
                    <a:pt x="1869" y="148"/>
                  </a:lnTo>
                  <a:lnTo>
                    <a:pt x="1869" y="150"/>
                  </a:lnTo>
                  <a:lnTo>
                    <a:pt x="1869" y="151"/>
                  </a:lnTo>
                  <a:lnTo>
                    <a:pt x="1869" y="155"/>
                  </a:lnTo>
                  <a:lnTo>
                    <a:pt x="1867" y="160"/>
                  </a:lnTo>
                  <a:lnTo>
                    <a:pt x="1865" y="164"/>
                  </a:lnTo>
                  <a:lnTo>
                    <a:pt x="1861" y="168"/>
                  </a:lnTo>
                  <a:lnTo>
                    <a:pt x="1858" y="166"/>
                  </a:lnTo>
                  <a:lnTo>
                    <a:pt x="1860" y="166"/>
                  </a:lnTo>
                  <a:lnTo>
                    <a:pt x="1861" y="166"/>
                  </a:lnTo>
                  <a:lnTo>
                    <a:pt x="1863" y="164"/>
                  </a:lnTo>
                  <a:lnTo>
                    <a:pt x="1865" y="160"/>
                  </a:lnTo>
                  <a:lnTo>
                    <a:pt x="1865" y="159"/>
                  </a:lnTo>
                  <a:lnTo>
                    <a:pt x="1867" y="157"/>
                  </a:lnTo>
                  <a:lnTo>
                    <a:pt x="1867" y="155"/>
                  </a:lnTo>
                  <a:lnTo>
                    <a:pt x="1867" y="150"/>
                  </a:lnTo>
                  <a:lnTo>
                    <a:pt x="1865" y="141"/>
                  </a:lnTo>
                  <a:lnTo>
                    <a:pt x="1865" y="135"/>
                  </a:lnTo>
                  <a:lnTo>
                    <a:pt x="1867" y="130"/>
                  </a:lnTo>
                  <a:lnTo>
                    <a:pt x="1867" y="128"/>
                  </a:lnTo>
                  <a:lnTo>
                    <a:pt x="1867" y="126"/>
                  </a:lnTo>
                  <a:lnTo>
                    <a:pt x="1865" y="123"/>
                  </a:lnTo>
                  <a:lnTo>
                    <a:pt x="1865" y="121"/>
                  </a:lnTo>
                  <a:lnTo>
                    <a:pt x="1867" y="119"/>
                  </a:lnTo>
                  <a:lnTo>
                    <a:pt x="1869" y="115"/>
                  </a:lnTo>
                  <a:lnTo>
                    <a:pt x="1871" y="110"/>
                  </a:lnTo>
                  <a:lnTo>
                    <a:pt x="1871" y="108"/>
                  </a:lnTo>
                  <a:lnTo>
                    <a:pt x="1872" y="106"/>
                  </a:lnTo>
                  <a:lnTo>
                    <a:pt x="1872" y="104"/>
                  </a:lnTo>
                  <a:lnTo>
                    <a:pt x="1874" y="103"/>
                  </a:lnTo>
                  <a:lnTo>
                    <a:pt x="1874" y="101"/>
                  </a:lnTo>
                  <a:lnTo>
                    <a:pt x="1872" y="101"/>
                  </a:lnTo>
                  <a:lnTo>
                    <a:pt x="1871" y="101"/>
                  </a:lnTo>
                  <a:lnTo>
                    <a:pt x="1869" y="103"/>
                  </a:lnTo>
                  <a:lnTo>
                    <a:pt x="1867" y="106"/>
                  </a:lnTo>
                  <a:lnTo>
                    <a:pt x="1865" y="110"/>
                  </a:lnTo>
                  <a:lnTo>
                    <a:pt x="1865" y="112"/>
                  </a:lnTo>
                  <a:lnTo>
                    <a:pt x="1863" y="112"/>
                  </a:lnTo>
                  <a:lnTo>
                    <a:pt x="1863" y="110"/>
                  </a:lnTo>
                  <a:lnTo>
                    <a:pt x="1863" y="108"/>
                  </a:lnTo>
                  <a:lnTo>
                    <a:pt x="1865" y="108"/>
                  </a:lnTo>
                  <a:lnTo>
                    <a:pt x="1865" y="108"/>
                  </a:lnTo>
                  <a:lnTo>
                    <a:pt x="1863" y="108"/>
                  </a:lnTo>
                  <a:lnTo>
                    <a:pt x="1861" y="110"/>
                  </a:lnTo>
                  <a:lnTo>
                    <a:pt x="1860" y="112"/>
                  </a:lnTo>
                  <a:lnTo>
                    <a:pt x="1860" y="112"/>
                  </a:lnTo>
                  <a:lnTo>
                    <a:pt x="1860" y="108"/>
                  </a:lnTo>
                  <a:lnTo>
                    <a:pt x="1861" y="106"/>
                  </a:lnTo>
                  <a:lnTo>
                    <a:pt x="1867" y="103"/>
                  </a:lnTo>
                  <a:lnTo>
                    <a:pt x="1861" y="104"/>
                  </a:lnTo>
                  <a:lnTo>
                    <a:pt x="1854" y="108"/>
                  </a:lnTo>
                  <a:lnTo>
                    <a:pt x="1856" y="104"/>
                  </a:lnTo>
                  <a:lnTo>
                    <a:pt x="1856" y="103"/>
                  </a:lnTo>
                  <a:lnTo>
                    <a:pt x="1854" y="104"/>
                  </a:lnTo>
                  <a:lnTo>
                    <a:pt x="1854" y="106"/>
                  </a:lnTo>
                  <a:lnTo>
                    <a:pt x="1854" y="106"/>
                  </a:lnTo>
                  <a:lnTo>
                    <a:pt x="1852" y="112"/>
                  </a:lnTo>
                  <a:lnTo>
                    <a:pt x="1852" y="113"/>
                  </a:lnTo>
                  <a:lnTo>
                    <a:pt x="1851" y="110"/>
                  </a:lnTo>
                  <a:lnTo>
                    <a:pt x="1851" y="108"/>
                  </a:lnTo>
                  <a:lnTo>
                    <a:pt x="1851" y="104"/>
                  </a:lnTo>
                  <a:lnTo>
                    <a:pt x="1852" y="103"/>
                  </a:lnTo>
                  <a:lnTo>
                    <a:pt x="1854" y="101"/>
                  </a:lnTo>
                  <a:lnTo>
                    <a:pt x="1858" y="99"/>
                  </a:lnTo>
                  <a:lnTo>
                    <a:pt x="1860" y="97"/>
                  </a:lnTo>
                  <a:lnTo>
                    <a:pt x="1861" y="94"/>
                  </a:lnTo>
                  <a:lnTo>
                    <a:pt x="1867" y="90"/>
                  </a:lnTo>
                  <a:lnTo>
                    <a:pt x="1869" y="85"/>
                  </a:lnTo>
                  <a:lnTo>
                    <a:pt x="1872" y="79"/>
                  </a:lnTo>
                  <a:lnTo>
                    <a:pt x="1872" y="72"/>
                  </a:lnTo>
                  <a:lnTo>
                    <a:pt x="1872" y="70"/>
                  </a:lnTo>
                  <a:lnTo>
                    <a:pt x="1871" y="70"/>
                  </a:lnTo>
                  <a:lnTo>
                    <a:pt x="1865" y="76"/>
                  </a:lnTo>
                  <a:lnTo>
                    <a:pt x="1847" y="86"/>
                  </a:lnTo>
                  <a:lnTo>
                    <a:pt x="1840" y="86"/>
                  </a:lnTo>
                  <a:lnTo>
                    <a:pt x="1842" y="85"/>
                  </a:lnTo>
                  <a:lnTo>
                    <a:pt x="1843" y="85"/>
                  </a:lnTo>
                  <a:lnTo>
                    <a:pt x="1845" y="83"/>
                  </a:lnTo>
                  <a:lnTo>
                    <a:pt x="1847" y="83"/>
                  </a:lnTo>
                  <a:lnTo>
                    <a:pt x="1852" y="79"/>
                  </a:lnTo>
                  <a:lnTo>
                    <a:pt x="1852" y="77"/>
                  </a:lnTo>
                  <a:lnTo>
                    <a:pt x="1851" y="77"/>
                  </a:lnTo>
                  <a:lnTo>
                    <a:pt x="1854" y="74"/>
                  </a:lnTo>
                  <a:lnTo>
                    <a:pt x="1861" y="72"/>
                  </a:lnTo>
                  <a:lnTo>
                    <a:pt x="1865" y="67"/>
                  </a:lnTo>
                  <a:lnTo>
                    <a:pt x="1863" y="67"/>
                  </a:lnTo>
                  <a:lnTo>
                    <a:pt x="1861" y="67"/>
                  </a:lnTo>
                  <a:lnTo>
                    <a:pt x="1858" y="67"/>
                  </a:lnTo>
                  <a:lnTo>
                    <a:pt x="1858" y="67"/>
                  </a:lnTo>
                  <a:lnTo>
                    <a:pt x="1858" y="65"/>
                  </a:lnTo>
                  <a:lnTo>
                    <a:pt x="1858" y="65"/>
                  </a:lnTo>
                  <a:lnTo>
                    <a:pt x="1852" y="63"/>
                  </a:lnTo>
                  <a:lnTo>
                    <a:pt x="1851" y="63"/>
                  </a:lnTo>
                  <a:lnTo>
                    <a:pt x="1847" y="67"/>
                  </a:lnTo>
                  <a:lnTo>
                    <a:pt x="1847" y="65"/>
                  </a:lnTo>
                  <a:lnTo>
                    <a:pt x="1847" y="63"/>
                  </a:lnTo>
                  <a:lnTo>
                    <a:pt x="1849" y="63"/>
                  </a:lnTo>
                  <a:lnTo>
                    <a:pt x="1849" y="61"/>
                  </a:lnTo>
                  <a:lnTo>
                    <a:pt x="1849" y="61"/>
                  </a:lnTo>
                  <a:lnTo>
                    <a:pt x="1847" y="61"/>
                  </a:lnTo>
                  <a:lnTo>
                    <a:pt x="1845" y="59"/>
                  </a:lnTo>
                  <a:lnTo>
                    <a:pt x="1847" y="59"/>
                  </a:lnTo>
                  <a:lnTo>
                    <a:pt x="1847" y="58"/>
                  </a:lnTo>
                  <a:lnTo>
                    <a:pt x="1849" y="58"/>
                  </a:lnTo>
                  <a:lnTo>
                    <a:pt x="1849" y="59"/>
                  </a:lnTo>
                  <a:lnTo>
                    <a:pt x="1856" y="58"/>
                  </a:lnTo>
                  <a:lnTo>
                    <a:pt x="1856" y="58"/>
                  </a:lnTo>
                  <a:lnTo>
                    <a:pt x="1856" y="56"/>
                  </a:lnTo>
                  <a:lnTo>
                    <a:pt x="1858" y="56"/>
                  </a:lnTo>
                  <a:lnTo>
                    <a:pt x="1858" y="56"/>
                  </a:lnTo>
                  <a:lnTo>
                    <a:pt x="1858" y="56"/>
                  </a:lnTo>
                  <a:lnTo>
                    <a:pt x="1858" y="58"/>
                  </a:lnTo>
                  <a:lnTo>
                    <a:pt x="1860" y="59"/>
                  </a:lnTo>
                  <a:lnTo>
                    <a:pt x="1861" y="58"/>
                  </a:lnTo>
                  <a:lnTo>
                    <a:pt x="1861" y="58"/>
                  </a:lnTo>
                  <a:lnTo>
                    <a:pt x="1865" y="59"/>
                  </a:lnTo>
                  <a:lnTo>
                    <a:pt x="1867" y="59"/>
                  </a:lnTo>
                  <a:lnTo>
                    <a:pt x="1869" y="59"/>
                  </a:lnTo>
                  <a:lnTo>
                    <a:pt x="1871" y="58"/>
                  </a:lnTo>
                  <a:lnTo>
                    <a:pt x="1872" y="56"/>
                  </a:lnTo>
                  <a:lnTo>
                    <a:pt x="1871" y="54"/>
                  </a:lnTo>
                  <a:lnTo>
                    <a:pt x="1871" y="54"/>
                  </a:lnTo>
                  <a:lnTo>
                    <a:pt x="1869" y="52"/>
                  </a:lnTo>
                  <a:lnTo>
                    <a:pt x="1876" y="54"/>
                  </a:lnTo>
                  <a:lnTo>
                    <a:pt x="1876" y="52"/>
                  </a:lnTo>
                  <a:lnTo>
                    <a:pt x="1876" y="52"/>
                  </a:lnTo>
                  <a:lnTo>
                    <a:pt x="1876" y="52"/>
                  </a:lnTo>
                  <a:lnTo>
                    <a:pt x="1876" y="52"/>
                  </a:lnTo>
                  <a:lnTo>
                    <a:pt x="1876" y="50"/>
                  </a:lnTo>
                  <a:lnTo>
                    <a:pt x="1878" y="50"/>
                  </a:lnTo>
                  <a:lnTo>
                    <a:pt x="1880" y="50"/>
                  </a:lnTo>
                  <a:lnTo>
                    <a:pt x="1880" y="47"/>
                  </a:lnTo>
                  <a:lnTo>
                    <a:pt x="1880" y="47"/>
                  </a:lnTo>
                  <a:lnTo>
                    <a:pt x="1878" y="47"/>
                  </a:lnTo>
                  <a:lnTo>
                    <a:pt x="1878" y="47"/>
                  </a:lnTo>
                  <a:lnTo>
                    <a:pt x="1876" y="45"/>
                  </a:lnTo>
                  <a:lnTo>
                    <a:pt x="1880" y="45"/>
                  </a:lnTo>
                  <a:lnTo>
                    <a:pt x="1881" y="43"/>
                  </a:lnTo>
                  <a:lnTo>
                    <a:pt x="1883" y="41"/>
                  </a:lnTo>
                  <a:lnTo>
                    <a:pt x="1883" y="39"/>
                  </a:lnTo>
                  <a:lnTo>
                    <a:pt x="1885" y="36"/>
                  </a:lnTo>
                  <a:lnTo>
                    <a:pt x="1885" y="34"/>
                  </a:lnTo>
                  <a:lnTo>
                    <a:pt x="1885" y="32"/>
                  </a:lnTo>
                  <a:lnTo>
                    <a:pt x="1885" y="30"/>
                  </a:lnTo>
                  <a:lnTo>
                    <a:pt x="1885" y="30"/>
                  </a:lnTo>
                  <a:lnTo>
                    <a:pt x="1885" y="30"/>
                  </a:lnTo>
                  <a:lnTo>
                    <a:pt x="1885" y="29"/>
                  </a:lnTo>
                  <a:lnTo>
                    <a:pt x="1883" y="27"/>
                  </a:lnTo>
                  <a:lnTo>
                    <a:pt x="1876" y="27"/>
                  </a:lnTo>
                  <a:lnTo>
                    <a:pt x="1869" y="30"/>
                  </a:lnTo>
                  <a:lnTo>
                    <a:pt x="1869" y="30"/>
                  </a:lnTo>
                  <a:lnTo>
                    <a:pt x="1869" y="29"/>
                  </a:lnTo>
                  <a:lnTo>
                    <a:pt x="1869" y="29"/>
                  </a:lnTo>
                  <a:lnTo>
                    <a:pt x="1871" y="27"/>
                  </a:lnTo>
                  <a:lnTo>
                    <a:pt x="1871" y="25"/>
                  </a:lnTo>
                  <a:lnTo>
                    <a:pt x="1869" y="27"/>
                  </a:lnTo>
                  <a:lnTo>
                    <a:pt x="1867" y="27"/>
                  </a:lnTo>
                  <a:lnTo>
                    <a:pt x="1867" y="27"/>
                  </a:lnTo>
                  <a:lnTo>
                    <a:pt x="1869" y="25"/>
                  </a:lnTo>
                  <a:lnTo>
                    <a:pt x="1869" y="25"/>
                  </a:lnTo>
                  <a:lnTo>
                    <a:pt x="1869" y="25"/>
                  </a:lnTo>
                  <a:lnTo>
                    <a:pt x="1869" y="25"/>
                  </a:lnTo>
                  <a:lnTo>
                    <a:pt x="1869" y="23"/>
                  </a:lnTo>
                  <a:lnTo>
                    <a:pt x="1869" y="21"/>
                  </a:lnTo>
                  <a:lnTo>
                    <a:pt x="1871" y="21"/>
                  </a:lnTo>
                  <a:lnTo>
                    <a:pt x="1871" y="18"/>
                  </a:lnTo>
                  <a:lnTo>
                    <a:pt x="1871" y="16"/>
                  </a:lnTo>
                  <a:lnTo>
                    <a:pt x="1869" y="14"/>
                  </a:lnTo>
                  <a:lnTo>
                    <a:pt x="1869" y="14"/>
                  </a:lnTo>
                  <a:lnTo>
                    <a:pt x="1867" y="14"/>
                  </a:lnTo>
                  <a:lnTo>
                    <a:pt x="1867" y="14"/>
                  </a:lnTo>
                  <a:lnTo>
                    <a:pt x="1865" y="16"/>
                  </a:lnTo>
                  <a:lnTo>
                    <a:pt x="1861" y="21"/>
                  </a:lnTo>
                  <a:lnTo>
                    <a:pt x="1861" y="21"/>
                  </a:lnTo>
                  <a:lnTo>
                    <a:pt x="1861" y="20"/>
                  </a:lnTo>
                  <a:lnTo>
                    <a:pt x="1861" y="20"/>
                  </a:lnTo>
                  <a:lnTo>
                    <a:pt x="1861" y="18"/>
                  </a:lnTo>
                  <a:lnTo>
                    <a:pt x="1861" y="18"/>
                  </a:lnTo>
                  <a:lnTo>
                    <a:pt x="1861" y="16"/>
                  </a:lnTo>
                  <a:lnTo>
                    <a:pt x="1860" y="16"/>
                  </a:lnTo>
                  <a:lnTo>
                    <a:pt x="1860" y="16"/>
                  </a:lnTo>
                  <a:lnTo>
                    <a:pt x="1858" y="16"/>
                  </a:lnTo>
                  <a:lnTo>
                    <a:pt x="1858" y="18"/>
                  </a:lnTo>
                  <a:lnTo>
                    <a:pt x="1856" y="20"/>
                  </a:lnTo>
                  <a:lnTo>
                    <a:pt x="1852" y="21"/>
                  </a:lnTo>
                  <a:lnTo>
                    <a:pt x="1851" y="21"/>
                  </a:lnTo>
                  <a:lnTo>
                    <a:pt x="1849" y="18"/>
                  </a:lnTo>
                  <a:lnTo>
                    <a:pt x="1847" y="18"/>
                  </a:lnTo>
                  <a:lnTo>
                    <a:pt x="1843" y="18"/>
                  </a:lnTo>
                  <a:lnTo>
                    <a:pt x="1843" y="16"/>
                  </a:lnTo>
                  <a:lnTo>
                    <a:pt x="1843" y="12"/>
                  </a:lnTo>
                  <a:lnTo>
                    <a:pt x="1843" y="11"/>
                  </a:lnTo>
                  <a:lnTo>
                    <a:pt x="1840" y="7"/>
                  </a:lnTo>
                  <a:lnTo>
                    <a:pt x="1840" y="12"/>
                  </a:lnTo>
                  <a:lnTo>
                    <a:pt x="1838" y="12"/>
                  </a:lnTo>
                  <a:lnTo>
                    <a:pt x="1836" y="12"/>
                  </a:lnTo>
                  <a:lnTo>
                    <a:pt x="1834" y="14"/>
                  </a:lnTo>
                  <a:lnTo>
                    <a:pt x="1834" y="16"/>
                  </a:lnTo>
                  <a:lnTo>
                    <a:pt x="1834" y="16"/>
                  </a:lnTo>
                  <a:lnTo>
                    <a:pt x="1834" y="18"/>
                  </a:lnTo>
                  <a:lnTo>
                    <a:pt x="1834" y="21"/>
                  </a:lnTo>
                  <a:lnTo>
                    <a:pt x="1834" y="23"/>
                  </a:lnTo>
                  <a:lnTo>
                    <a:pt x="1834" y="23"/>
                  </a:lnTo>
                  <a:lnTo>
                    <a:pt x="1836" y="25"/>
                  </a:lnTo>
                  <a:lnTo>
                    <a:pt x="1836" y="27"/>
                  </a:lnTo>
                  <a:lnTo>
                    <a:pt x="1836" y="29"/>
                  </a:lnTo>
                  <a:lnTo>
                    <a:pt x="1836" y="30"/>
                  </a:lnTo>
                  <a:lnTo>
                    <a:pt x="1836" y="32"/>
                  </a:lnTo>
                  <a:lnTo>
                    <a:pt x="1836" y="34"/>
                  </a:lnTo>
                  <a:lnTo>
                    <a:pt x="1834" y="34"/>
                  </a:lnTo>
                  <a:lnTo>
                    <a:pt x="1833" y="32"/>
                  </a:lnTo>
                  <a:lnTo>
                    <a:pt x="1833" y="29"/>
                  </a:lnTo>
                  <a:lnTo>
                    <a:pt x="1831" y="25"/>
                  </a:lnTo>
                  <a:lnTo>
                    <a:pt x="1820" y="23"/>
                  </a:lnTo>
                  <a:lnTo>
                    <a:pt x="1818" y="23"/>
                  </a:lnTo>
                  <a:lnTo>
                    <a:pt x="1820" y="27"/>
                  </a:lnTo>
                  <a:lnTo>
                    <a:pt x="1820" y="29"/>
                  </a:lnTo>
                  <a:lnTo>
                    <a:pt x="1822" y="30"/>
                  </a:lnTo>
                  <a:lnTo>
                    <a:pt x="1824" y="30"/>
                  </a:lnTo>
                  <a:lnTo>
                    <a:pt x="1824" y="32"/>
                  </a:lnTo>
                  <a:lnTo>
                    <a:pt x="1825" y="34"/>
                  </a:lnTo>
                  <a:lnTo>
                    <a:pt x="1825" y="36"/>
                  </a:lnTo>
                  <a:lnTo>
                    <a:pt x="1816" y="32"/>
                  </a:lnTo>
                  <a:lnTo>
                    <a:pt x="1815" y="32"/>
                  </a:lnTo>
                  <a:lnTo>
                    <a:pt x="1815" y="34"/>
                  </a:lnTo>
                  <a:lnTo>
                    <a:pt x="1815" y="39"/>
                  </a:lnTo>
                  <a:lnTo>
                    <a:pt x="1816" y="41"/>
                  </a:lnTo>
                  <a:lnTo>
                    <a:pt x="1818" y="43"/>
                  </a:lnTo>
                  <a:lnTo>
                    <a:pt x="1825" y="45"/>
                  </a:lnTo>
                  <a:lnTo>
                    <a:pt x="1825" y="45"/>
                  </a:lnTo>
                  <a:lnTo>
                    <a:pt x="1827" y="43"/>
                  </a:lnTo>
                  <a:lnTo>
                    <a:pt x="1827" y="41"/>
                  </a:lnTo>
                  <a:lnTo>
                    <a:pt x="1829" y="39"/>
                  </a:lnTo>
                  <a:lnTo>
                    <a:pt x="1827" y="41"/>
                  </a:lnTo>
                  <a:lnTo>
                    <a:pt x="1827" y="43"/>
                  </a:lnTo>
                  <a:lnTo>
                    <a:pt x="1827" y="45"/>
                  </a:lnTo>
                  <a:lnTo>
                    <a:pt x="1827" y="47"/>
                  </a:lnTo>
                  <a:lnTo>
                    <a:pt x="1829" y="47"/>
                  </a:lnTo>
                  <a:lnTo>
                    <a:pt x="1831" y="45"/>
                  </a:lnTo>
                  <a:lnTo>
                    <a:pt x="1831" y="45"/>
                  </a:lnTo>
                  <a:lnTo>
                    <a:pt x="1831" y="45"/>
                  </a:lnTo>
                  <a:lnTo>
                    <a:pt x="1831" y="47"/>
                  </a:lnTo>
                  <a:lnTo>
                    <a:pt x="1831" y="47"/>
                  </a:lnTo>
                  <a:lnTo>
                    <a:pt x="1831" y="47"/>
                  </a:lnTo>
                  <a:lnTo>
                    <a:pt x="1833" y="47"/>
                  </a:lnTo>
                  <a:lnTo>
                    <a:pt x="1833" y="47"/>
                  </a:lnTo>
                  <a:lnTo>
                    <a:pt x="1833" y="48"/>
                  </a:lnTo>
                  <a:lnTo>
                    <a:pt x="1834" y="50"/>
                  </a:lnTo>
                  <a:lnTo>
                    <a:pt x="1834" y="50"/>
                  </a:lnTo>
                  <a:lnTo>
                    <a:pt x="1834" y="50"/>
                  </a:lnTo>
                  <a:lnTo>
                    <a:pt x="1833" y="52"/>
                  </a:lnTo>
                  <a:lnTo>
                    <a:pt x="1833" y="52"/>
                  </a:lnTo>
                  <a:lnTo>
                    <a:pt x="1833" y="52"/>
                  </a:lnTo>
                  <a:lnTo>
                    <a:pt x="1833" y="54"/>
                  </a:lnTo>
                  <a:lnTo>
                    <a:pt x="1840" y="58"/>
                  </a:lnTo>
                  <a:lnTo>
                    <a:pt x="1825" y="54"/>
                  </a:lnTo>
                  <a:lnTo>
                    <a:pt x="1824" y="54"/>
                  </a:lnTo>
                  <a:lnTo>
                    <a:pt x="1824" y="54"/>
                  </a:lnTo>
                  <a:lnTo>
                    <a:pt x="1822" y="58"/>
                  </a:lnTo>
                  <a:lnTo>
                    <a:pt x="1822" y="61"/>
                  </a:lnTo>
                  <a:lnTo>
                    <a:pt x="1822" y="63"/>
                  </a:lnTo>
                  <a:lnTo>
                    <a:pt x="1824" y="63"/>
                  </a:lnTo>
                  <a:lnTo>
                    <a:pt x="1825" y="65"/>
                  </a:lnTo>
                  <a:lnTo>
                    <a:pt x="1824" y="67"/>
                  </a:lnTo>
                  <a:lnTo>
                    <a:pt x="1824" y="67"/>
                  </a:lnTo>
                  <a:lnTo>
                    <a:pt x="1822" y="67"/>
                  </a:lnTo>
                  <a:lnTo>
                    <a:pt x="1815" y="67"/>
                  </a:lnTo>
                  <a:lnTo>
                    <a:pt x="1813" y="68"/>
                  </a:lnTo>
                  <a:lnTo>
                    <a:pt x="1813" y="72"/>
                  </a:lnTo>
                  <a:lnTo>
                    <a:pt x="1813" y="74"/>
                  </a:lnTo>
                  <a:lnTo>
                    <a:pt x="1815" y="74"/>
                  </a:lnTo>
                  <a:lnTo>
                    <a:pt x="1816" y="76"/>
                  </a:lnTo>
                  <a:lnTo>
                    <a:pt x="1813" y="79"/>
                  </a:lnTo>
                  <a:lnTo>
                    <a:pt x="1813" y="81"/>
                  </a:lnTo>
                  <a:lnTo>
                    <a:pt x="1815" y="85"/>
                  </a:lnTo>
                  <a:lnTo>
                    <a:pt x="1820" y="88"/>
                  </a:lnTo>
                  <a:lnTo>
                    <a:pt x="1822" y="90"/>
                  </a:lnTo>
                  <a:lnTo>
                    <a:pt x="1820" y="90"/>
                  </a:lnTo>
                  <a:lnTo>
                    <a:pt x="1816" y="88"/>
                  </a:lnTo>
                  <a:lnTo>
                    <a:pt x="1815" y="88"/>
                  </a:lnTo>
                  <a:lnTo>
                    <a:pt x="1815" y="88"/>
                  </a:lnTo>
                  <a:lnTo>
                    <a:pt x="1813" y="88"/>
                  </a:lnTo>
                  <a:lnTo>
                    <a:pt x="1813" y="86"/>
                  </a:lnTo>
                  <a:lnTo>
                    <a:pt x="1813" y="86"/>
                  </a:lnTo>
                  <a:lnTo>
                    <a:pt x="1811" y="86"/>
                  </a:lnTo>
                  <a:lnTo>
                    <a:pt x="1809" y="88"/>
                  </a:lnTo>
                  <a:lnTo>
                    <a:pt x="1807" y="90"/>
                  </a:lnTo>
                  <a:lnTo>
                    <a:pt x="1807" y="94"/>
                  </a:lnTo>
                  <a:lnTo>
                    <a:pt x="1807" y="94"/>
                  </a:lnTo>
                  <a:lnTo>
                    <a:pt x="1807" y="94"/>
                  </a:lnTo>
                  <a:lnTo>
                    <a:pt x="1807" y="95"/>
                  </a:lnTo>
                  <a:lnTo>
                    <a:pt x="1807" y="95"/>
                  </a:lnTo>
                  <a:lnTo>
                    <a:pt x="1806" y="97"/>
                  </a:lnTo>
                  <a:lnTo>
                    <a:pt x="1807" y="99"/>
                  </a:lnTo>
                  <a:lnTo>
                    <a:pt x="1809" y="103"/>
                  </a:lnTo>
                  <a:lnTo>
                    <a:pt x="1811" y="104"/>
                  </a:lnTo>
                  <a:lnTo>
                    <a:pt x="1811" y="104"/>
                  </a:lnTo>
                  <a:lnTo>
                    <a:pt x="1813" y="106"/>
                  </a:lnTo>
                  <a:lnTo>
                    <a:pt x="1813" y="108"/>
                  </a:lnTo>
                  <a:lnTo>
                    <a:pt x="1811" y="106"/>
                  </a:lnTo>
                  <a:lnTo>
                    <a:pt x="1811" y="106"/>
                  </a:lnTo>
                  <a:lnTo>
                    <a:pt x="1806" y="108"/>
                  </a:lnTo>
                  <a:lnTo>
                    <a:pt x="1804" y="108"/>
                  </a:lnTo>
                  <a:lnTo>
                    <a:pt x="1806" y="104"/>
                  </a:lnTo>
                  <a:lnTo>
                    <a:pt x="1798" y="106"/>
                  </a:lnTo>
                  <a:lnTo>
                    <a:pt x="1798" y="108"/>
                  </a:lnTo>
                  <a:lnTo>
                    <a:pt x="1798" y="110"/>
                  </a:lnTo>
                  <a:lnTo>
                    <a:pt x="1796" y="112"/>
                  </a:lnTo>
                  <a:lnTo>
                    <a:pt x="1795" y="113"/>
                  </a:lnTo>
                  <a:lnTo>
                    <a:pt x="1795" y="115"/>
                  </a:lnTo>
                  <a:lnTo>
                    <a:pt x="1793" y="115"/>
                  </a:lnTo>
                  <a:lnTo>
                    <a:pt x="1791" y="113"/>
                  </a:lnTo>
                  <a:lnTo>
                    <a:pt x="1791" y="113"/>
                  </a:lnTo>
                  <a:lnTo>
                    <a:pt x="1789" y="115"/>
                  </a:lnTo>
                  <a:lnTo>
                    <a:pt x="1789" y="117"/>
                  </a:lnTo>
                  <a:lnTo>
                    <a:pt x="1789" y="117"/>
                  </a:lnTo>
                  <a:lnTo>
                    <a:pt x="1791" y="121"/>
                  </a:lnTo>
                  <a:lnTo>
                    <a:pt x="1789" y="121"/>
                  </a:lnTo>
                  <a:lnTo>
                    <a:pt x="1787" y="121"/>
                  </a:lnTo>
                  <a:lnTo>
                    <a:pt x="1787" y="121"/>
                  </a:lnTo>
                  <a:lnTo>
                    <a:pt x="1787" y="121"/>
                  </a:lnTo>
                  <a:lnTo>
                    <a:pt x="1787" y="123"/>
                  </a:lnTo>
                  <a:lnTo>
                    <a:pt x="1787" y="123"/>
                  </a:lnTo>
                  <a:lnTo>
                    <a:pt x="1786" y="124"/>
                  </a:lnTo>
                  <a:lnTo>
                    <a:pt x="1786" y="124"/>
                  </a:lnTo>
                  <a:lnTo>
                    <a:pt x="1784" y="124"/>
                  </a:lnTo>
                  <a:lnTo>
                    <a:pt x="1784" y="123"/>
                  </a:lnTo>
                  <a:lnTo>
                    <a:pt x="1784" y="123"/>
                  </a:lnTo>
                  <a:lnTo>
                    <a:pt x="1784" y="121"/>
                  </a:lnTo>
                  <a:lnTo>
                    <a:pt x="1784" y="121"/>
                  </a:lnTo>
                  <a:lnTo>
                    <a:pt x="1784" y="119"/>
                  </a:lnTo>
                  <a:lnTo>
                    <a:pt x="1784" y="117"/>
                  </a:lnTo>
                  <a:lnTo>
                    <a:pt x="1784" y="117"/>
                  </a:lnTo>
                  <a:lnTo>
                    <a:pt x="1784" y="115"/>
                  </a:lnTo>
                  <a:lnTo>
                    <a:pt x="1784" y="113"/>
                  </a:lnTo>
                  <a:lnTo>
                    <a:pt x="1784" y="113"/>
                  </a:lnTo>
                  <a:lnTo>
                    <a:pt x="1784" y="110"/>
                  </a:lnTo>
                  <a:lnTo>
                    <a:pt x="1786" y="108"/>
                  </a:lnTo>
                  <a:lnTo>
                    <a:pt x="1787" y="106"/>
                  </a:lnTo>
                  <a:lnTo>
                    <a:pt x="1786" y="104"/>
                  </a:lnTo>
                  <a:lnTo>
                    <a:pt x="1786" y="103"/>
                  </a:lnTo>
                  <a:lnTo>
                    <a:pt x="1786" y="103"/>
                  </a:lnTo>
                  <a:lnTo>
                    <a:pt x="1786" y="101"/>
                  </a:lnTo>
                  <a:lnTo>
                    <a:pt x="1786" y="99"/>
                  </a:lnTo>
                  <a:lnTo>
                    <a:pt x="1787" y="97"/>
                  </a:lnTo>
                  <a:lnTo>
                    <a:pt x="1787" y="95"/>
                  </a:lnTo>
                  <a:lnTo>
                    <a:pt x="1787" y="94"/>
                  </a:lnTo>
                  <a:lnTo>
                    <a:pt x="1791" y="81"/>
                  </a:lnTo>
                  <a:lnTo>
                    <a:pt x="1789" y="79"/>
                  </a:lnTo>
                  <a:lnTo>
                    <a:pt x="1784" y="79"/>
                  </a:lnTo>
                  <a:lnTo>
                    <a:pt x="1782" y="79"/>
                  </a:lnTo>
                  <a:lnTo>
                    <a:pt x="1777" y="83"/>
                  </a:lnTo>
                  <a:lnTo>
                    <a:pt x="1775" y="81"/>
                  </a:lnTo>
                  <a:lnTo>
                    <a:pt x="1789" y="72"/>
                  </a:lnTo>
                  <a:lnTo>
                    <a:pt x="1793" y="67"/>
                  </a:lnTo>
                  <a:lnTo>
                    <a:pt x="1793" y="65"/>
                  </a:lnTo>
                  <a:lnTo>
                    <a:pt x="1793" y="61"/>
                  </a:lnTo>
                  <a:lnTo>
                    <a:pt x="1793" y="59"/>
                  </a:lnTo>
                  <a:lnTo>
                    <a:pt x="1795" y="58"/>
                  </a:lnTo>
                  <a:lnTo>
                    <a:pt x="1795" y="56"/>
                  </a:lnTo>
                  <a:lnTo>
                    <a:pt x="1795" y="54"/>
                  </a:lnTo>
                  <a:lnTo>
                    <a:pt x="1795" y="52"/>
                  </a:lnTo>
                  <a:lnTo>
                    <a:pt x="1795" y="52"/>
                  </a:lnTo>
                  <a:lnTo>
                    <a:pt x="1795" y="52"/>
                  </a:lnTo>
                  <a:lnTo>
                    <a:pt x="1793" y="54"/>
                  </a:lnTo>
                  <a:lnTo>
                    <a:pt x="1793" y="54"/>
                  </a:lnTo>
                  <a:lnTo>
                    <a:pt x="1791" y="54"/>
                  </a:lnTo>
                  <a:lnTo>
                    <a:pt x="1791" y="52"/>
                  </a:lnTo>
                  <a:lnTo>
                    <a:pt x="1791" y="52"/>
                  </a:lnTo>
                  <a:lnTo>
                    <a:pt x="1791" y="50"/>
                  </a:lnTo>
                  <a:lnTo>
                    <a:pt x="1791" y="48"/>
                  </a:lnTo>
                  <a:lnTo>
                    <a:pt x="1791" y="48"/>
                  </a:lnTo>
                  <a:lnTo>
                    <a:pt x="1793" y="48"/>
                  </a:lnTo>
                  <a:lnTo>
                    <a:pt x="1793" y="47"/>
                  </a:lnTo>
                  <a:lnTo>
                    <a:pt x="1795" y="45"/>
                  </a:lnTo>
                  <a:lnTo>
                    <a:pt x="1795" y="45"/>
                  </a:lnTo>
                  <a:lnTo>
                    <a:pt x="1795" y="43"/>
                  </a:lnTo>
                  <a:lnTo>
                    <a:pt x="1795" y="41"/>
                  </a:lnTo>
                  <a:lnTo>
                    <a:pt x="1795" y="41"/>
                  </a:lnTo>
                  <a:lnTo>
                    <a:pt x="1795" y="39"/>
                  </a:lnTo>
                  <a:lnTo>
                    <a:pt x="1795" y="38"/>
                  </a:lnTo>
                  <a:lnTo>
                    <a:pt x="1791" y="36"/>
                  </a:lnTo>
                  <a:lnTo>
                    <a:pt x="1793" y="34"/>
                  </a:lnTo>
                  <a:lnTo>
                    <a:pt x="1793" y="34"/>
                  </a:lnTo>
                  <a:lnTo>
                    <a:pt x="1789" y="34"/>
                  </a:lnTo>
                  <a:lnTo>
                    <a:pt x="1777" y="47"/>
                  </a:lnTo>
                  <a:lnTo>
                    <a:pt x="1773" y="52"/>
                  </a:lnTo>
                  <a:lnTo>
                    <a:pt x="1771" y="58"/>
                  </a:lnTo>
                  <a:lnTo>
                    <a:pt x="1768" y="61"/>
                  </a:lnTo>
                  <a:lnTo>
                    <a:pt x="1766" y="65"/>
                  </a:lnTo>
                  <a:lnTo>
                    <a:pt x="1766" y="65"/>
                  </a:lnTo>
                  <a:lnTo>
                    <a:pt x="1766" y="68"/>
                  </a:lnTo>
                  <a:lnTo>
                    <a:pt x="1764" y="68"/>
                  </a:lnTo>
                  <a:lnTo>
                    <a:pt x="1764" y="70"/>
                  </a:lnTo>
                  <a:lnTo>
                    <a:pt x="1762" y="70"/>
                  </a:lnTo>
                  <a:lnTo>
                    <a:pt x="1762" y="70"/>
                  </a:lnTo>
                  <a:lnTo>
                    <a:pt x="1760" y="74"/>
                  </a:lnTo>
                  <a:lnTo>
                    <a:pt x="1759" y="85"/>
                  </a:lnTo>
                  <a:lnTo>
                    <a:pt x="1757" y="86"/>
                  </a:lnTo>
                  <a:lnTo>
                    <a:pt x="1755" y="90"/>
                  </a:lnTo>
                  <a:lnTo>
                    <a:pt x="1755" y="92"/>
                  </a:lnTo>
                  <a:lnTo>
                    <a:pt x="1753" y="92"/>
                  </a:lnTo>
                  <a:lnTo>
                    <a:pt x="1751" y="94"/>
                  </a:lnTo>
                  <a:lnTo>
                    <a:pt x="1740" y="112"/>
                  </a:lnTo>
                  <a:lnTo>
                    <a:pt x="1730" y="126"/>
                  </a:lnTo>
                  <a:lnTo>
                    <a:pt x="1730" y="130"/>
                  </a:lnTo>
                  <a:lnTo>
                    <a:pt x="1733" y="132"/>
                  </a:lnTo>
                  <a:lnTo>
                    <a:pt x="1735" y="133"/>
                  </a:lnTo>
                  <a:lnTo>
                    <a:pt x="1733" y="135"/>
                  </a:lnTo>
                  <a:lnTo>
                    <a:pt x="1730" y="141"/>
                  </a:lnTo>
                  <a:lnTo>
                    <a:pt x="1730" y="142"/>
                  </a:lnTo>
                  <a:lnTo>
                    <a:pt x="1730" y="144"/>
                  </a:lnTo>
                  <a:lnTo>
                    <a:pt x="1728" y="146"/>
                  </a:lnTo>
                  <a:lnTo>
                    <a:pt x="1728" y="148"/>
                  </a:lnTo>
                  <a:lnTo>
                    <a:pt x="1726" y="148"/>
                  </a:lnTo>
                  <a:lnTo>
                    <a:pt x="1726" y="148"/>
                  </a:lnTo>
                  <a:lnTo>
                    <a:pt x="1724" y="150"/>
                  </a:lnTo>
                  <a:lnTo>
                    <a:pt x="1724" y="150"/>
                  </a:lnTo>
                  <a:lnTo>
                    <a:pt x="1722" y="151"/>
                  </a:lnTo>
                  <a:lnTo>
                    <a:pt x="1721" y="159"/>
                  </a:lnTo>
                  <a:lnTo>
                    <a:pt x="1721" y="162"/>
                  </a:lnTo>
                  <a:lnTo>
                    <a:pt x="1719" y="164"/>
                  </a:lnTo>
                  <a:lnTo>
                    <a:pt x="1719" y="164"/>
                  </a:lnTo>
                  <a:lnTo>
                    <a:pt x="1715" y="164"/>
                  </a:lnTo>
                  <a:lnTo>
                    <a:pt x="1715" y="166"/>
                  </a:lnTo>
                  <a:lnTo>
                    <a:pt x="1713" y="164"/>
                  </a:lnTo>
                  <a:lnTo>
                    <a:pt x="1713" y="164"/>
                  </a:lnTo>
                  <a:lnTo>
                    <a:pt x="1712" y="162"/>
                  </a:lnTo>
                  <a:lnTo>
                    <a:pt x="1712" y="160"/>
                  </a:lnTo>
                  <a:lnTo>
                    <a:pt x="1712" y="160"/>
                  </a:lnTo>
                  <a:lnTo>
                    <a:pt x="1713" y="159"/>
                  </a:lnTo>
                  <a:lnTo>
                    <a:pt x="1715" y="159"/>
                  </a:lnTo>
                  <a:lnTo>
                    <a:pt x="1713" y="157"/>
                  </a:lnTo>
                  <a:lnTo>
                    <a:pt x="1713" y="157"/>
                  </a:lnTo>
                  <a:lnTo>
                    <a:pt x="1712" y="159"/>
                  </a:lnTo>
                  <a:lnTo>
                    <a:pt x="1712" y="159"/>
                  </a:lnTo>
                  <a:lnTo>
                    <a:pt x="1712" y="155"/>
                  </a:lnTo>
                  <a:lnTo>
                    <a:pt x="1712" y="155"/>
                  </a:lnTo>
                  <a:lnTo>
                    <a:pt x="1710" y="155"/>
                  </a:lnTo>
                  <a:lnTo>
                    <a:pt x="1708" y="157"/>
                  </a:lnTo>
                  <a:lnTo>
                    <a:pt x="1708" y="159"/>
                  </a:lnTo>
                  <a:lnTo>
                    <a:pt x="1708" y="160"/>
                  </a:lnTo>
                  <a:lnTo>
                    <a:pt x="1708" y="162"/>
                  </a:lnTo>
                  <a:lnTo>
                    <a:pt x="1710" y="164"/>
                  </a:lnTo>
                  <a:lnTo>
                    <a:pt x="1710" y="168"/>
                  </a:lnTo>
                  <a:lnTo>
                    <a:pt x="1708" y="168"/>
                  </a:lnTo>
                  <a:lnTo>
                    <a:pt x="1706" y="166"/>
                  </a:lnTo>
                  <a:lnTo>
                    <a:pt x="1704" y="162"/>
                  </a:lnTo>
                  <a:lnTo>
                    <a:pt x="1704" y="155"/>
                  </a:lnTo>
                  <a:lnTo>
                    <a:pt x="1704" y="153"/>
                  </a:lnTo>
                  <a:lnTo>
                    <a:pt x="1706" y="151"/>
                  </a:lnTo>
                  <a:lnTo>
                    <a:pt x="1706" y="151"/>
                  </a:lnTo>
                  <a:lnTo>
                    <a:pt x="1706" y="148"/>
                  </a:lnTo>
                  <a:lnTo>
                    <a:pt x="1706" y="148"/>
                  </a:lnTo>
                  <a:lnTo>
                    <a:pt x="1706" y="146"/>
                  </a:lnTo>
                  <a:lnTo>
                    <a:pt x="1706" y="146"/>
                  </a:lnTo>
                  <a:lnTo>
                    <a:pt x="1706" y="144"/>
                  </a:lnTo>
                  <a:lnTo>
                    <a:pt x="1706" y="144"/>
                  </a:lnTo>
                  <a:lnTo>
                    <a:pt x="1706" y="142"/>
                  </a:lnTo>
                  <a:lnTo>
                    <a:pt x="1708" y="142"/>
                  </a:lnTo>
                  <a:lnTo>
                    <a:pt x="1708" y="142"/>
                  </a:lnTo>
                  <a:lnTo>
                    <a:pt x="1708" y="142"/>
                  </a:lnTo>
                  <a:lnTo>
                    <a:pt x="1708" y="141"/>
                  </a:lnTo>
                  <a:lnTo>
                    <a:pt x="1710" y="141"/>
                  </a:lnTo>
                  <a:lnTo>
                    <a:pt x="1710" y="139"/>
                  </a:lnTo>
                  <a:lnTo>
                    <a:pt x="1717" y="132"/>
                  </a:lnTo>
                  <a:lnTo>
                    <a:pt x="1719" y="130"/>
                  </a:lnTo>
                  <a:lnTo>
                    <a:pt x="1719" y="128"/>
                  </a:lnTo>
                  <a:lnTo>
                    <a:pt x="1717" y="126"/>
                  </a:lnTo>
                  <a:lnTo>
                    <a:pt x="1715" y="128"/>
                  </a:lnTo>
                  <a:lnTo>
                    <a:pt x="1715" y="130"/>
                  </a:lnTo>
                  <a:lnTo>
                    <a:pt x="1713" y="130"/>
                  </a:lnTo>
                  <a:lnTo>
                    <a:pt x="1713" y="130"/>
                  </a:lnTo>
                  <a:lnTo>
                    <a:pt x="1713" y="128"/>
                  </a:lnTo>
                  <a:lnTo>
                    <a:pt x="1713" y="126"/>
                  </a:lnTo>
                  <a:lnTo>
                    <a:pt x="1715" y="124"/>
                  </a:lnTo>
                  <a:lnTo>
                    <a:pt x="1713" y="124"/>
                  </a:lnTo>
                  <a:lnTo>
                    <a:pt x="1712" y="124"/>
                  </a:lnTo>
                  <a:lnTo>
                    <a:pt x="1712" y="124"/>
                  </a:lnTo>
                  <a:lnTo>
                    <a:pt x="1715" y="119"/>
                  </a:lnTo>
                  <a:lnTo>
                    <a:pt x="1717" y="117"/>
                  </a:lnTo>
                  <a:lnTo>
                    <a:pt x="1721" y="119"/>
                  </a:lnTo>
                  <a:lnTo>
                    <a:pt x="1721" y="119"/>
                  </a:lnTo>
                  <a:lnTo>
                    <a:pt x="1721" y="117"/>
                  </a:lnTo>
                  <a:lnTo>
                    <a:pt x="1721" y="112"/>
                  </a:lnTo>
                  <a:lnTo>
                    <a:pt x="1721" y="110"/>
                  </a:lnTo>
                  <a:lnTo>
                    <a:pt x="1721" y="110"/>
                  </a:lnTo>
                  <a:lnTo>
                    <a:pt x="1722" y="110"/>
                  </a:lnTo>
                  <a:lnTo>
                    <a:pt x="1721" y="106"/>
                  </a:lnTo>
                  <a:lnTo>
                    <a:pt x="1713" y="106"/>
                  </a:lnTo>
                  <a:lnTo>
                    <a:pt x="1712" y="104"/>
                  </a:lnTo>
                  <a:lnTo>
                    <a:pt x="1721" y="104"/>
                  </a:lnTo>
                  <a:lnTo>
                    <a:pt x="1722" y="101"/>
                  </a:lnTo>
                  <a:lnTo>
                    <a:pt x="1721" y="99"/>
                  </a:lnTo>
                  <a:lnTo>
                    <a:pt x="1712" y="103"/>
                  </a:lnTo>
                  <a:lnTo>
                    <a:pt x="1713" y="99"/>
                  </a:lnTo>
                  <a:lnTo>
                    <a:pt x="1719" y="94"/>
                  </a:lnTo>
                  <a:lnTo>
                    <a:pt x="1721" y="92"/>
                  </a:lnTo>
                  <a:lnTo>
                    <a:pt x="1722" y="88"/>
                  </a:lnTo>
                  <a:lnTo>
                    <a:pt x="1722" y="88"/>
                  </a:lnTo>
                  <a:lnTo>
                    <a:pt x="1726" y="86"/>
                  </a:lnTo>
                  <a:lnTo>
                    <a:pt x="1730" y="81"/>
                  </a:lnTo>
                  <a:lnTo>
                    <a:pt x="1730" y="79"/>
                  </a:lnTo>
                  <a:lnTo>
                    <a:pt x="1733" y="77"/>
                  </a:lnTo>
                  <a:lnTo>
                    <a:pt x="1735" y="72"/>
                  </a:lnTo>
                  <a:lnTo>
                    <a:pt x="1737" y="72"/>
                  </a:lnTo>
                  <a:lnTo>
                    <a:pt x="1739" y="70"/>
                  </a:lnTo>
                  <a:lnTo>
                    <a:pt x="1740" y="68"/>
                  </a:lnTo>
                  <a:lnTo>
                    <a:pt x="1740" y="67"/>
                  </a:lnTo>
                  <a:lnTo>
                    <a:pt x="1740" y="65"/>
                  </a:lnTo>
                  <a:lnTo>
                    <a:pt x="1739" y="65"/>
                  </a:lnTo>
                  <a:lnTo>
                    <a:pt x="1739" y="63"/>
                  </a:lnTo>
                  <a:lnTo>
                    <a:pt x="1744" y="61"/>
                  </a:lnTo>
                  <a:lnTo>
                    <a:pt x="1746" y="59"/>
                  </a:lnTo>
                  <a:lnTo>
                    <a:pt x="1748" y="56"/>
                  </a:lnTo>
                  <a:lnTo>
                    <a:pt x="1750" y="54"/>
                  </a:lnTo>
                  <a:lnTo>
                    <a:pt x="1751" y="52"/>
                  </a:lnTo>
                  <a:lnTo>
                    <a:pt x="1753" y="50"/>
                  </a:lnTo>
                  <a:lnTo>
                    <a:pt x="1753" y="48"/>
                  </a:lnTo>
                  <a:lnTo>
                    <a:pt x="1755" y="48"/>
                  </a:lnTo>
                  <a:lnTo>
                    <a:pt x="1753" y="47"/>
                  </a:lnTo>
                  <a:lnTo>
                    <a:pt x="1753" y="45"/>
                  </a:lnTo>
                  <a:lnTo>
                    <a:pt x="1751" y="43"/>
                  </a:lnTo>
                  <a:lnTo>
                    <a:pt x="1750" y="43"/>
                  </a:lnTo>
                  <a:lnTo>
                    <a:pt x="1750" y="45"/>
                  </a:lnTo>
                  <a:lnTo>
                    <a:pt x="1748" y="45"/>
                  </a:lnTo>
                  <a:lnTo>
                    <a:pt x="1748" y="45"/>
                  </a:lnTo>
                  <a:lnTo>
                    <a:pt x="1746" y="47"/>
                  </a:lnTo>
                  <a:lnTo>
                    <a:pt x="1746" y="48"/>
                  </a:lnTo>
                  <a:lnTo>
                    <a:pt x="1746" y="48"/>
                  </a:lnTo>
                  <a:lnTo>
                    <a:pt x="1746" y="48"/>
                  </a:lnTo>
                  <a:lnTo>
                    <a:pt x="1744" y="47"/>
                  </a:lnTo>
                  <a:lnTo>
                    <a:pt x="1744" y="45"/>
                  </a:lnTo>
                  <a:lnTo>
                    <a:pt x="1744" y="45"/>
                  </a:lnTo>
                  <a:lnTo>
                    <a:pt x="1742" y="43"/>
                  </a:lnTo>
                  <a:lnTo>
                    <a:pt x="1740" y="43"/>
                  </a:lnTo>
                  <a:lnTo>
                    <a:pt x="1739" y="45"/>
                  </a:lnTo>
                  <a:lnTo>
                    <a:pt x="1737" y="45"/>
                  </a:lnTo>
                  <a:lnTo>
                    <a:pt x="1735" y="48"/>
                  </a:lnTo>
                  <a:lnTo>
                    <a:pt x="1735" y="50"/>
                  </a:lnTo>
                  <a:lnTo>
                    <a:pt x="1735" y="48"/>
                  </a:lnTo>
                  <a:lnTo>
                    <a:pt x="1733" y="47"/>
                  </a:lnTo>
                  <a:lnTo>
                    <a:pt x="1733" y="47"/>
                  </a:lnTo>
                  <a:lnTo>
                    <a:pt x="1731" y="50"/>
                  </a:lnTo>
                  <a:lnTo>
                    <a:pt x="1730" y="50"/>
                  </a:lnTo>
                  <a:lnTo>
                    <a:pt x="1730" y="48"/>
                  </a:lnTo>
                  <a:lnTo>
                    <a:pt x="1730" y="48"/>
                  </a:lnTo>
                  <a:lnTo>
                    <a:pt x="1733" y="45"/>
                  </a:lnTo>
                  <a:lnTo>
                    <a:pt x="1733" y="45"/>
                  </a:lnTo>
                  <a:lnTo>
                    <a:pt x="1733" y="43"/>
                  </a:lnTo>
                  <a:lnTo>
                    <a:pt x="1735" y="41"/>
                  </a:lnTo>
                  <a:lnTo>
                    <a:pt x="1735" y="39"/>
                  </a:lnTo>
                  <a:lnTo>
                    <a:pt x="1728" y="32"/>
                  </a:lnTo>
                  <a:lnTo>
                    <a:pt x="1726" y="30"/>
                  </a:lnTo>
                  <a:lnTo>
                    <a:pt x="1724" y="34"/>
                  </a:lnTo>
                  <a:lnTo>
                    <a:pt x="1724" y="36"/>
                  </a:lnTo>
                  <a:lnTo>
                    <a:pt x="1726" y="38"/>
                  </a:lnTo>
                  <a:lnTo>
                    <a:pt x="1726" y="39"/>
                  </a:lnTo>
                  <a:lnTo>
                    <a:pt x="1728" y="41"/>
                  </a:lnTo>
                  <a:lnTo>
                    <a:pt x="1728" y="41"/>
                  </a:lnTo>
                  <a:lnTo>
                    <a:pt x="1728" y="45"/>
                  </a:lnTo>
                  <a:lnTo>
                    <a:pt x="1726" y="54"/>
                  </a:lnTo>
                  <a:lnTo>
                    <a:pt x="1724" y="56"/>
                  </a:lnTo>
                  <a:lnTo>
                    <a:pt x="1722" y="56"/>
                  </a:lnTo>
                  <a:lnTo>
                    <a:pt x="1722" y="56"/>
                  </a:lnTo>
                  <a:lnTo>
                    <a:pt x="1722" y="56"/>
                  </a:lnTo>
                  <a:lnTo>
                    <a:pt x="1721" y="58"/>
                  </a:lnTo>
                  <a:lnTo>
                    <a:pt x="1721" y="58"/>
                  </a:lnTo>
                  <a:lnTo>
                    <a:pt x="1721" y="59"/>
                  </a:lnTo>
                  <a:lnTo>
                    <a:pt x="1721" y="59"/>
                  </a:lnTo>
                  <a:lnTo>
                    <a:pt x="1721" y="54"/>
                  </a:lnTo>
                  <a:lnTo>
                    <a:pt x="1721" y="48"/>
                  </a:lnTo>
                  <a:lnTo>
                    <a:pt x="1719" y="47"/>
                  </a:lnTo>
                  <a:lnTo>
                    <a:pt x="1717" y="41"/>
                  </a:lnTo>
                  <a:lnTo>
                    <a:pt x="1715" y="41"/>
                  </a:lnTo>
                  <a:lnTo>
                    <a:pt x="1715" y="41"/>
                  </a:lnTo>
                  <a:lnTo>
                    <a:pt x="1715" y="39"/>
                  </a:lnTo>
                  <a:lnTo>
                    <a:pt x="1715" y="39"/>
                  </a:lnTo>
                  <a:lnTo>
                    <a:pt x="1715" y="39"/>
                  </a:lnTo>
                  <a:lnTo>
                    <a:pt x="1715" y="39"/>
                  </a:lnTo>
                  <a:lnTo>
                    <a:pt x="1713" y="41"/>
                  </a:lnTo>
                  <a:lnTo>
                    <a:pt x="1712" y="45"/>
                  </a:lnTo>
                  <a:lnTo>
                    <a:pt x="1712" y="47"/>
                  </a:lnTo>
                  <a:lnTo>
                    <a:pt x="1712" y="50"/>
                  </a:lnTo>
                  <a:lnTo>
                    <a:pt x="1710" y="48"/>
                  </a:lnTo>
                  <a:lnTo>
                    <a:pt x="1708" y="48"/>
                  </a:lnTo>
                  <a:lnTo>
                    <a:pt x="1708" y="47"/>
                  </a:lnTo>
                  <a:lnTo>
                    <a:pt x="1706" y="47"/>
                  </a:lnTo>
                  <a:lnTo>
                    <a:pt x="1704" y="47"/>
                  </a:lnTo>
                  <a:lnTo>
                    <a:pt x="1704" y="47"/>
                  </a:lnTo>
                  <a:lnTo>
                    <a:pt x="1704" y="45"/>
                  </a:lnTo>
                  <a:lnTo>
                    <a:pt x="1708" y="43"/>
                  </a:lnTo>
                  <a:lnTo>
                    <a:pt x="1710" y="41"/>
                  </a:lnTo>
                  <a:lnTo>
                    <a:pt x="1710" y="38"/>
                  </a:lnTo>
                  <a:lnTo>
                    <a:pt x="1712" y="34"/>
                  </a:lnTo>
                  <a:lnTo>
                    <a:pt x="1710" y="32"/>
                  </a:lnTo>
                  <a:lnTo>
                    <a:pt x="1708" y="30"/>
                  </a:lnTo>
                  <a:lnTo>
                    <a:pt x="1706" y="32"/>
                  </a:lnTo>
                  <a:lnTo>
                    <a:pt x="1708" y="34"/>
                  </a:lnTo>
                  <a:lnTo>
                    <a:pt x="1706" y="36"/>
                  </a:lnTo>
                  <a:lnTo>
                    <a:pt x="1706" y="38"/>
                  </a:lnTo>
                  <a:lnTo>
                    <a:pt x="1706" y="39"/>
                  </a:lnTo>
                  <a:lnTo>
                    <a:pt x="1699" y="41"/>
                  </a:lnTo>
                  <a:lnTo>
                    <a:pt x="1699" y="39"/>
                  </a:lnTo>
                  <a:lnTo>
                    <a:pt x="1701" y="39"/>
                  </a:lnTo>
                  <a:lnTo>
                    <a:pt x="1701" y="38"/>
                  </a:lnTo>
                  <a:lnTo>
                    <a:pt x="1701" y="36"/>
                  </a:lnTo>
                  <a:lnTo>
                    <a:pt x="1699" y="36"/>
                  </a:lnTo>
                  <a:lnTo>
                    <a:pt x="1699" y="36"/>
                  </a:lnTo>
                  <a:lnTo>
                    <a:pt x="1697" y="34"/>
                  </a:lnTo>
                  <a:lnTo>
                    <a:pt x="1697" y="32"/>
                  </a:lnTo>
                  <a:lnTo>
                    <a:pt x="1697" y="32"/>
                  </a:lnTo>
                  <a:lnTo>
                    <a:pt x="1697" y="32"/>
                  </a:lnTo>
                  <a:lnTo>
                    <a:pt x="1692" y="30"/>
                  </a:lnTo>
                  <a:lnTo>
                    <a:pt x="1690" y="30"/>
                  </a:lnTo>
                  <a:lnTo>
                    <a:pt x="1688" y="32"/>
                  </a:lnTo>
                  <a:lnTo>
                    <a:pt x="1686" y="32"/>
                  </a:lnTo>
                  <a:lnTo>
                    <a:pt x="1688" y="34"/>
                  </a:lnTo>
                  <a:lnTo>
                    <a:pt x="1690" y="34"/>
                  </a:lnTo>
                  <a:lnTo>
                    <a:pt x="1690" y="34"/>
                  </a:lnTo>
                  <a:lnTo>
                    <a:pt x="1690" y="34"/>
                  </a:lnTo>
                  <a:lnTo>
                    <a:pt x="1688" y="36"/>
                  </a:lnTo>
                  <a:lnTo>
                    <a:pt x="1688" y="36"/>
                  </a:lnTo>
                  <a:lnTo>
                    <a:pt x="1686" y="38"/>
                  </a:lnTo>
                  <a:lnTo>
                    <a:pt x="1686" y="38"/>
                  </a:lnTo>
                  <a:lnTo>
                    <a:pt x="1688" y="39"/>
                  </a:lnTo>
                  <a:lnTo>
                    <a:pt x="1690" y="41"/>
                  </a:lnTo>
                  <a:lnTo>
                    <a:pt x="1688" y="41"/>
                  </a:lnTo>
                  <a:lnTo>
                    <a:pt x="1688" y="43"/>
                  </a:lnTo>
                  <a:lnTo>
                    <a:pt x="1690" y="43"/>
                  </a:lnTo>
                  <a:lnTo>
                    <a:pt x="1694" y="47"/>
                  </a:lnTo>
                  <a:lnTo>
                    <a:pt x="1694" y="48"/>
                  </a:lnTo>
                  <a:lnTo>
                    <a:pt x="1692" y="48"/>
                  </a:lnTo>
                  <a:lnTo>
                    <a:pt x="1690" y="47"/>
                  </a:lnTo>
                  <a:lnTo>
                    <a:pt x="1690" y="47"/>
                  </a:lnTo>
                  <a:lnTo>
                    <a:pt x="1688" y="48"/>
                  </a:lnTo>
                  <a:lnTo>
                    <a:pt x="1688" y="50"/>
                  </a:lnTo>
                  <a:lnTo>
                    <a:pt x="1688" y="52"/>
                  </a:lnTo>
                  <a:lnTo>
                    <a:pt x="1688" y="54"/>
                  </a:lnTo>
                  <a:lnTo>
                    <a:pt x="1690" y="56"/>
                  </a:lnTo>
                  <a:lnTo>
                    <a:pt x="1690" y="56"/>
                  </a:lnTo>
                  <a:lnTo>
                    <a:pt x="1690" y="58"/>
                  </a:lnTo>
                  <a:lnTo>
                    <a:pt x="1690" y="61"/>
                  </a:lnTo>
                  <a:lnTo>
                    <a:pt x="1688" y="61"/>
                  </a:lnTo>
                  <a:lnTo>
                    <a:pt x="1686" y="58"/>
                  </a:lnTo>
                  <a:lnTo>
                    <a:pt x="1685" y="56"/>
                  </a:lnTo>
                  <a:lnTo>
                    <a:pt x="1681" y="54"/>
                  </a:lnTo>
                  <a:lnTo>
                    <a:pt x="1681" y="52"/>
                  </a:lnTo>
                  <a:lnTo>
                    <a:pt x="1681" y="52"/>
                  </a:lnTo>
                  <a:lnTo>
                    <a:pt x="1677" y="50"/>
                  </a:lnTo>
                  <a:lnTo>
                    <a:pt x="1679" y="50"/>
                  </a:lnTo>
                  <a:lnTo>
                    <a:pt x="1677" y="47"/>
                  </a:lnTo>
                  <a:lnTo>
                    <a:pt x="1675" y="48"/>
                  </a:lnTo>
                  <a:lnTo>
                    <a:pt x="1672" y="52"/>
                  </a:lnTo>
                  <a:lnTo>
                    <a:pt x="1672" y="54"/>
                  </a:lnTo>
                  <a:lnTo>
                    <a:pt x="1672" y="58"/>
                  </a:lnTo>
                  <a:lnTo>
                    <a:pt x="1670" y="59"/>
                  </a:lnTo>
                  <a:lnTo>
                    <a:pt x="1672" y="63"/>
                  </a:lnTo>
                  <a:lnTo>
                    <a:pt x="1672" y="63"/>
                  </a:lnTo>
                  <a:lnTo>
                    <a:pt x="1675" y="63"/>
                  </a:lnTo>
                  <a:lnTo>
                    <a:pt x="1681" y="65"/>
                  </a:lnTo>
                  <a:lnTo>
                    <a:pt x="1683" y="65"/>
                  </a:lnTo>
                  <a:lnTo>
                    <a:pt x="1685" y="65"/>
                  </a:lnTo>
                  <a:lnTo>
                    <a:pt x="1685" y="67"/>
                  </a:lnTo>
                  <a:lnTo>
                    <a:pt x="1686" y="68"/>
                  </a:lnTo>
                  <a:lnTo>
                    <a:pt x="1686" y="70"/>
                  </a:lnTo>
                  <a:lnTo>
                    <a:pt x="1690" y="72"/>
                  </a:lnTo>
                  <a:lnTo>
                    <a:pt x="1690" y="72"/>
                  </a:lnTo>
                  <a:lnTo>
                    <a:pt x="1690" y="72"/>
                  </a:lnTo>
                  <a:lnTo>
                    <a:pt x="1690" y="74"/>
                  </a:lnTo>
                  <a:lnTo>
                    <a:pt x="1694" y="77"/>
                  </a:lnTo>
                  <a:lnTo>
                    <a:pt x="1695" y="81"/>
                  </a:lnTo>
                  <a:lnTo>
                    <a:pt x="1694" y="85"/>
                  </a:lnTo>
                  <a:lnTo>
                    <a:pt x="1692" y="86"/>
                  </a:lnTo>
                  <a:lnTo>
                    <a:pt x="1690" y="85"/>
                  </a:lnTo>
                  <a:lnTo>
                    <a:pt x="1688" y="85"/>
                  </a:lnTo>
                  <a:lnTo>
                    <a:pt x="1683" y="76"/>
                  </a:lnTo>
                  <a:lnTo>
                    <a:pt x="1681" y="76"/>
                  </a:lnTo>
                  <a:lnTo>
                    <a:pt x="1677" y="76"/>
                  </a:lnTo>
                  <a:lnTo>
                    <a:pt x="1675" y="74"/>
                  </a:lnTo>
                  <a:lnTo>
                    <a:pt x="1675" y="74"/>
                  </a:lnTo>
                  <a:lnTo>
                    <a:pt x="1674" y="76"/>
                  </a:lnTo>
                  <a:lnTo>
                    <a:pt x="1672" y="77"/>
                  </a:lnTo>
                  <a:lnTo>
                    <a:pt x="1672" y="79"/>
                  </a:lnTo>
                  <a:lnTo>
                    <a:pt x="1672" y="81"/>
                  </a:lnTo>
                  <a:lnTo>
                    <a:pt x="1672" y="85"/>
                  </a:lnTo>
                  <a:lnTo>
                    <a:pt x="1672" y="86"/>
                  </a:lnTo>
                  <a:lnTo>
                    <a:pt x="1670" y="86"/>
                  </a:lnTo>
                  <a:lnTo>
                    <a:pt x="1670" y="86"/>
                  </a:lnTo>
                  <a:lnTo>
                    <a:pt x="1670" y="88"/>
                  </a:lnTo>
                  <a:lnTo>
                    <a:pt x="1670" y="88"/>
                  </a:lnTo>
                  <a:lnTo>
                    <a:pt x="1668" y="90"/>
                  </a:lnTo>
                  <a:lnTo>
                    <a:pt x="1663" y="95"/>
                  </a:lnTo>
                  <a:lnTo>
                    <a:pt x="1663" y="97"/>
                  </a:lnTo>
                  <a:lnTo>
                    <a:pt x="1663" y="97"/>
                  </a:lnTo>
                  <a:lnTo>
                    <a:pt x="1670" y="99"/>
                  </a:lnTo>
                  <a:lnTo>
                    <a:pt x="1670" y="101"/>
                  </a:lnTo>
                  <a:lnTo>
                    <a:pt x="1674" y="104"/>
                  </a:lnTo>
                  <a:lnTo>
                    <a:pt x="1675" y="106"/>
                  </a:lnTo>
                  <a:lnTo>
                    <a:pt x="1675" y="106"/>
                  </a:lnTo>
                  <a:lnTo>
                    <a:pt x="1675" y="108"/>
                  </a:lnTo>
                  <a:lnTo>
                    <a:pt x="1675" y="110"/>
                  </a:lnTo>
                  <a:lnTo>
                    <a:pt x="1674" y="108"/>
                  </a:lnTo>
                  <a:lnTo>
                    <a:pt x="1674" y="108"/>
                  </a:lnTo>
                  <a:lnTo>
                    <a:pt x="1672" y="106"/>
                  </a:lnTo>
                  <a:lnTo>
                    <a:pt x="1666" y="104"/>
                  </a:lnTo>
                  <a:lnTo>
                    <a:pt x="1654" y="101"/>
                  </a:lnTo>
                  <a:lnTo>
                    <a:pt x="1650" y="103"/>
                  </a:lnTo>
                  <a:lnTo>
                    <a:pt x="1648" y="104"/>
                  </a:lnTo>
                  <a:lnTo>
                    <a:pt x="1645" y="110"/>
                  </a:lnTo>
                  <a:lnTo>
                    <a:pt x="1639" y="115"/>
                  </a:lnTo>
                  <a:lnTo>
                    <a:pt x="1638" y="119"/>
                  </a:lnTo>
                  <a:lnTo>
                    <a:pt x="1636" y="121"/>
                  </a:lnTo>
                  <a:lnTo>
                    <a:pt x="1634" y="123"/>
                  </a:lnTo>
                  <a:lnTo>
                    <a:pt x="1634" y="123"/>
                  </a:lnTo>
                  <a:lnTo>
                    <a:pt x="1632" y="128"/>
                  </a:lnTo>
                  <a:lnTo>
                    <a:pt x="1630" y="130"/>
                  </a:lnTo>
                  <a:lnTo>
                    <a:pt x="1632" y="130"/>
                  </a:lnTo>
                  <a:lnTo>
                    <a:pt x="1634" y="130"/>
                  </a:lnTo>
                  <a:lnTo>
                    <a:pt x="1636" y="130"/>
                  </a:lnTo>
                  <a:lnTo>
                    <a:pt x="1634" y="132"/>
                  </a:lnTo>
                  <a:lnTo>
                    <a:pt x="1634" y="133"/>
                  </a:lnTo>
                  <a:lnTo>
                    <a:pt x="1638" y="132"/>
                  </a:lnTo>
                  <a:lnTo>
                    <a:pt x="1636" y="133"/>
                  </a:lnTo>
                  <a:lnTo>
                    <a:pt x="1627" y="135"/>
                  </a:lnTo>
                  <a:lnTo>
                    <a:pt x="1623" y="139"/>
                  </a:lnTo>
                  <a:lnTo>
                    <a:pt x="1623" y="141"/>
                  </a:lnTo>
                  <a:lnTo>
                    <a:pt x="1630" y="139"/>
                  </a:lnTo>
                  <a:lnTo>
                    <a:pt x="1632" y="139"/>
                  </a:lnTo>
                  <a:lnTo>
                    <a:pt x="1634" y="141"/>
                  </a:lnTo>
                  <a:lnTo>
                    <a:pt x="1632" y="141"/>
                  </a:lnTo>
                  <a:lnTo>
                    <a:pt x="1632" y="142"/>
                  </a:lnTo>
                  <a:lnTo>
                    <a:pt x="1632" y="142"/>
                  </a:lnTo>
                  <a:lnTo>
                    <a:pt x="1629" y="142"/>
                  </a:lnTo>
                  <a:lnTo>
                    <a:pt x="1627" y="142"/>
                  </a:lnTo>
                  <a:lnTo>
                    <a:pt x="1621" y="144"/>
                  </a:lnTo>
                  <a:lnTo>
                    <a:pt x="1619" y="144"/>
                  </a:lnTo>
                  <a:lnTo>
                    <a:pt x="1621" y="148"/>
                  </a:lnTo>
                  <a:lnTo>
                    <a:pt x="1625" y="148"/>
                  </a:lnTo>
                  <a:lnTo>
                    <a:pt x="1629" y="148"/>
                  </a:lnTo>
                  <a:lnTo>
                    <a:pt x="1629" y="150"/>
                  </a:lnTo>
                  <a:lnTo>
                    <a:pt x="1623" y="151"/>
                  </a:lnTo>
                  <a:lnTo>
                    <a:pt x="1623" y="151"/>
                  </a:lnTo>
                  <a:lnTo>
                    <a:pt x="1623" y="153"/>
                  </a:lnTo>
                  <a:lnTo>
                    <a:pt x="1627" y="155"/>
                  </a:lnTo>
                  <a:lnTo>
                    <a:pt x="1629" y="157"/>
                  </a:lnTo>
                  <a:lnTo>
                    <a:pt x="1627" y="159"/>
                  </a:lnTo>
                  <a:lnTo>
                    <a:pt x="1625" y="160"/>
                  </a:lnTo>
                  <a:lnTo>
                    <a:pt x="1621" y="160"/>
                  </a:lnTo>
                  <a:lnTo>
                    <a:pt x="1621" y="160"/>
                  </a:lnTo>
                  <a:lnTo>
                    <a:pt x="1619" y="162"/>
                  </a:lnTo>
                  <a:lnTo>
                    <a:pt x="1619" y="162"/>
                  </a:lnTo>
                  <a:lnTo>
                    <a:pt x="1618" y="162"/>
                  </a:lnTo>
                  <a:lnTo>
                    <a:pt x="1616" y="164"/>
                  </a:lnTo>
                  <a:lnTo>
                    <a:pt x="1621" y="169"/>
                  </a:lnTo>
                  <a:lnTo>
                    <a:pt x="1623" y="171"/>
                  </a:lnTo>
                  <a:lnTo>
                    <a:pt x="1632" y="171"/>
                  </a:lnTo>
                  <a:lnTo>
                    <a:pt x="1634" y="173"/>
                  </a:lnTo>
                  <a:lnTo>
                    <a:pt x="1634" y="175"/>
                  </a:lnTo>
                  <a:lnTo>
                    <a:pt x="1632" y="175"/>
                  </a:lnTo>
                  <a:lnTo>
                    <a:pt x="1632" y="177"/>
                  </a:lnTo>
                  <a:lnTo>
                    <a:pt x="1632" y="179"/>
                  </a:lnTo>
                  <a:lnTo>
                    <a:pt x="1630" y="179"/>
                  </a:lnTo>
                  <a:lnTo>
                    <a:pt x="1629" y="180"/>
                  </a:lnTo>
                  <a:lnTo>
                    <a:pt x="1625" y="184"/>
                  </a:lnTo>
                  <a:lnTo>
                    <a:pt x="1623" y="184"/>
                  </a:lnTo>
                  <a:lnTo>
                    <a:pt x="1623" y="184"/>
                  </a:lnTo>
                  <a:lnTo>
                    <a:pt x="1625" y="180"/>
                  </a:lnTo>
                  <a:lnTo>
                    <a:pt x="1625" y="180"/>
                  </a:lnTo>
                  <a:lnTo>
                    <a:pt x="1625" y="180"/>
                  </a:lnTo>
                  <a:lnTo>
                    <a:pt x="1623" y="179"/>
                  </a:lnTo>
                  <a:lnTo>
                    <a:pt x="1623" y="179"/>
                  </a:lnTo>
                  <a:lnTo>
                    <a:pt x="1623" y="177"/>
                  </a:lnTo>
                  <a:lnTo>
                    <a:pt x="1623" y="177"/>
                  </a:lnTo>
                  <a:lnTo>
                    <a:pt x="1621" y="179"/>
                  </a:lnTo>
                  <a:lnTo>
                    <a:pt x="1616" y="184"/>
                  </a:lnTo>
                  <a:lnTo>
                    <a:pt x="1614" y="186"/>
                  </a:lnTo>
                  <a:lnTo>
                    <a:pt x="1612" y="184"/>
                  </a:lnTo>
                  <a:lnTo>
                    <a:pt x="1612" y="184"/>
                  </a:lnTo>
                  <a:lnTo>
                    <a:pt x="1614" y="182"/>
                  </a:lnTo>
                  <a:lnTo>
                    <a:pt x="1614" y="182"/>
                  </a:lnTo>
                  <a:lnTo>
                    <a:pt x="1616" y="180"/>
                  </a:lnTo>
                  <a:lnTo>
                    <a:pt x="1614" y="179"/>
                  </a:lnTo>
                  <a:lnTo>
                    <a:pt x="1614" y="177"/>
                  </a:lnTo>
                  <a:lnTo>
                    <a:pt x="1614" y="175"/>
                  </a:lnTo>
                  <a:lnTo>
                    <a:pt x="1614" y="171"/>
                  </a:lnTo>
                  <a:lnTo>
                    <a:pt x="1614" y="171"/>
                  </a:lnTo>
                  <a:lnTo>
                    <a:pt x="1612" y="171"/>
                  </a:lnTo>
                  <a:lnTo>
                    <a:pt x="1610" y="171"/>
                  </a:lnTo>
                  <a:lnTo>
                    <a:pt x="1609" y="173"/>
                  </a:lnTo>
                  <a:lnTo>
                    <a:pt x="1609" y="171"/>
                  </a:lnTo>
                  <a:lnTo>
                    <a:pt x="1609" y="169"/>
                  </a:lnTo>
                  <a:lnTo>
                    <a:pt x="1607" y="168"/>
                  </a:lnTo>
                  <a:lnTo>
                    <a:pt x="1607" y="164"/>
                  </a:lnTo>
                  <a:lnTo>
                    <a:pt x="1607" y="162"/>
                  </a:lnTo>
                  <a:lnTo>
                    <a:pt x="1607" y="160"/>
                  </a:lnTo>
                  <a:lnTo>
                    <a:pt x="1609" y="155"/>
                  </a:lnTo>
                  <a:lnTo>
                    <a:pt x="1607" y="155"/>
                  </a:lnTo>
                  <a:lnTo>
                    <a:pt x="1601" y="160"/>
                  </a:lnTo>
                  <a:lnTo>
                    <a:pt x="1592" y="162"/>
                  </a:lnTo>
                  <a:lnTo>
                    <a:pt x="1591" y="166"/>
                  </a:lnTo>
                  <a:lnTo>
                    <a:pt x="1578" y="168"/>
                  </a:lnTo>
                  <a:lnTo>
                    <a:pt x="1576" y="169"/>
                  </a:lnTo>
                  <a:lnTo>
                    <a:pt x="1574" y="171"/>
                  </a:lnTo>
                  <a:lnTo>
                    <a:pt x="1573" y="171"/>
                  </a:lnTo>
                  <a:lnTo>
                    <a:pt x="1573" y="169"/>
                  </a:lnTo>
                  <a:lnTo>
                    <a:pt x="1578" y="168"/>
                  </a:lnTo>
                  <a:lnTo>
                    <a:pt x="1580" y="164"/>
                  </a:lnTo>
                  <a:lnTo>
                    <a:pt x="1582" y="164"/>
                  </a:lnTo>
                  <a:lnTo>
                    <a:pt x="1585" y="164"/>
                  </a:lnTo>
                  <a:lnTo>
                    <a:pt x="1594" y="162"/>
                  </a:lnTo>
                  <a:lnTo>
                    <a:pt x="1598" y="160"/>
                  </a:lnTo>
                  <a:lnTo>
                    <a:pt x="1600" y="159"/>
                  </a:lnTo>
                  <a:lnTo>
                    <a:pt x="1601" y="159"/>
                  </a:lnTo>
                  <a:lnTo>
                    <a:pt x="1607" y="150"/>
                  </a:lnTo>
                  <a:lnTo>
                    <a:pt x="1607" y="148"/>
                  </a:lnTo>
                  <a:lnTo>
                    <a:pt x="1607" y="146"/>
                  </a:lnTo>
                  <a:lnTo>
                    <a:pt x="1591" y="144"/>
                  </a:lnTo>
                  <a:lnTo>
                    <a:pt x="1587" y="144"/>
                  </a:lnTo>
                  <a:lnTo>
                    <a:pt x="1587" y="144"/>
                  </a:lnTo>
                  <a:lnTo>
                    <a:pt x="1587" y="142"/>
                  </a:lnTo>
                  <a:lnTo>
                    <a:pt x="1587" y="141"/>
                  </a:lnTo>
                  <a:lnTo>
                    <a:pt x="1587" y="141"/>
                  </a:lnTo>
                  <a:lnTo>
                    <a:pt x="1585" y="142"/>
                  </a:lnTo>
                  <a:lnTo>
                    <a:pt x="1585" y="142"/>
                  </a:lnTo>
                  <a:lnTo>
                    <a:pt x="1583" y="139"/>
                  </a:lnTo>
                  <a:lnTo>
                    <a:pt x="1582" y="139"/>
                  </a:lnTo>
                  <a:lnTo>
                    <a:pt x="1580" y="139"/>
                  </a:lnTo>
                  <a:lnTo>
                    <a:pt x="1578" y="139"/>
                  </a:lnTo>
                  <a:lnTo>
                    <a:pt x="1576" y="141"/>
                  </a:lnTo>
                  <a:lnTo>
                    <a:pt x="1576" y="141"/>
                  </a:lnTo>
                  <a:lnTo>
                    <a:pt x="1576" y="144"/>
                  </a:lnTo>
                  <a:lnTo>
                    <a:pt x="1574" y="150"/>
                  </a:lnTo>
                  <a:lnTo>
                    <a:pt x="1574" y="151"/>
                  </a:lnTo>
                  <a:lnTo>
                    <a:pt x="1583" y="155"/>
                  </a:lnTo>
                  <a:lnTo>
                    <a:pt x="1585" y="157"/>
                  </a:lnTo>
                  <a:lnTo>
                    <a:pt x="1585" y="159"/>
                  </a:lnTo>
                  <a:lnTo>
                    <a:pt x="1583" y="159"/>
                  </a:lnTo>
                  <a:lnTo>
                    <a:pt x="1578" y="155"/>
                  </a:lnTo>
                  <a:lnTo>
                    <a:pt x="1571" y="157"/>
                  </a:lnTo>
                  <a:lnTo>
                    <a:pt x="1569" y="157"/>
                  </a:lnTo>
                  <a:lnTo>
                    <a:pt x="1571" y="155"/>
                  </a:lnTo>
                  <a:lnTo>
                    <a:pt x="1571" y="153"/>
                  </a:lnTo>
                  <a:lnTo>
                    <a:pt x="1573" y="151"/>
                  </a:lnTo>
                  <a:lnTo>
                    <a:pt x="1573" y="150"/>
                  </a:lnTo>
                  <a:lnTo>
                    <a:pt x="1571" y="148"/>
                  </a:lnTo>
                  <a:lnTo>
                    <a:pt x="1571" y="144"/>
                  </a:lnTo>
                  <a:lnTo>
                    <a:pt x="1571" y="142"/>
                  </a:lnTo>
                  <a:lnTo>
                    <a:pt x="1571" y="142"/>
                  </a:lnTo>
                  <a:lnTo>
                    <a:pt x="1573" y="139"/>
                  </a:lnTo>
                  <a:lnTo>
                    <a:pt x="1573" y="137"/>
                  </a:lnTo>
                  <a:lnTo>
                    <a:pt x="1573" y="135"/>
                  </a:lnTo>
                  <a:lnTo>
                    <a:pt x="1571" y="133"/>
                  </a:lnTo>
                  <a:lnTo>
                    <a:pt x="1565" y="135"/>
                  </a:lnTo>
                  <a:lnTo>
                    <a:pt x="1565" y="139"/>
                  </a:lnTo>
                  <a:lnTo>
                    <a:pt x="1565" y="141"/>
                  </a:lnTo>
                  <a:lnTo>
                    <a:pt x="1565" y="142"/>
                  </a:lnTo>
                  <a:lnTo>
                    <a:pt x="1564" y="142"/>
                  </a:lnTo>
                  <a:lnTo>
                    <a:pt x="1564" y="141"/>
                  </a:lnTo>
                  <a:lnTo>
                    <a:pt x="1564" y="133"/>
                  </a:lnTo>
                  <a:lnTo>
                    <a:pt x="1564" y="132"/>
                  </a:lnTo>
                  <a:lnTo>
                    <a:pt x="1562" y="132"/>
                  </a:lnTo>
                  <a:lnTo>
                    <a:pt x="1562" y="132"/>
                  </a:lnTo>
                  <a:lnTo>
                    <a:pt x="1558" y="135"/>
                  </a:lnTo>
                  <a:lnTo>
                    <a:pt x="1556" y="135"/>
                  </a:lnTo>
                  <a:lnTo>
                    <a:pt x="1556" y="133"/>
                  </a:lnTo>
                  <a:lnTo>
                    <a:pt x="1558" y="132"/>
                  </a:lnTo>
                  <a:lnTo>
                    <a:pt x="1560" y="130"/>
                  </a:lnTo>
                  <a:lnTo>
                    <a:pt x="1558" y="130"/>
                  </a:lnTo>
                  <a:lnTo>
                    <a:pt x="1556" y="130"/>
                  </a:lnTo>
                  <a:lnTo>
                    <a:pt x="1549" y="137"/>
                  </a:lnTo>
                  <a:lnTo>
                    <a:pt x="1547" y="139"/>
                  </a:lnTo>
                  <a:lnTo>
                    <a:pt x="1547" y="141"/>
                  </a:lnTo>
                  <a:lnTo>
                    <a:pt x="1549" y="144"/>
                  </a:lnTo>
                  <a:lnTo>
                    <a:pt x="1551" y="144"/>
                  </a:lnTo>
                  <a:lnTo>
                    <a:pt x="1553" y="146"/>
                  </a:lnTo>
                  <a:lnTo>
                    <a:pt x="1553" y="146"/>
                  </a:lnTo>
                  <a:lnTo>
                    <a:pt x="1551" y="146"/>
                  </a:lnTo>
                  <a:lnTo>
                    <a:pt x="1551" y="146"/>
                  </a:lnTo>
                  <a:lnTo>
                    <a:pt x="1551" y="148"/>
                  </a:lnTo>
                  <a:lnTo>
                    <a:pt x="1551" y="148"/>
                  </a:lnTo>
                  <a:lnTo>
                    <a:pt x="1551" y="148"/>
                  </a:lnTo>
                  <a:lnTo>
                    <a:pt x="1551" y="150"/>
                  </a:lnTo>
                  <a:lnTo>
                    <a:pt x="1551" y="150"/>
                  </a:lnTo>
                  <a:lnTo>
                    <a:pt x="1551" y="151"/>
                  </a:lnTo>
                  <a:lnTo>
                    <a:pt x="1551" y="151"/>
                  </a:lnTo>
                  <a:lnTo>
                    <a:pt x="1551" y="153"/>
                  </a:lnTo>
                  <a:lnTo>
                    <a:pt x="1551" y="155"/>
                  </a:lnTo>
                  <a:lnTo>
                    <a:pt x="1549" y="151"/>
                  </a:lnTo>
                  <a:lnTo>
                    <a:pt x="1549" y="151"/>
                  </a:lnTo>
                  <a:lnTo>
                    <a:pt x="1547" y="150"/>
                  </a:lnTo>
                  <a:lnTo>
                    <a:pt x="1547" y="148"/>
                  </a:lnTo>
                  <a:lnTo>
                    <a:pt x="1547" y="146"/>
                  </a:lnTo>
                  <a:lnTo>
                    <a:pt x="1544" y="141"/>
                  </a:lnTo>
                  <a:lnTo>
                    <a:pt x="1542" y="139"/>
                  </a:lnTo>
                  <a:lnTo>
                    <a:pt x="1540" y="139"/>
                  </a:lnTo>
                  <a:lnTo>
                    <a:pt x="1538" y="137"/>
                  </a:lnTo>
                  <a:lnTo>
                    <a:pt x="1536" y="135"/>
                  </a:lnTo>
                  <a:lnTo>
                    <a:pt x="1536" y="133"/>
                  </a:lnTo>
                  <a:lnTo>
                    <a:pt x="1536" y="132"/>
                  </a:lnTo>
                  <a:lnTo>
                    <a:pt x="1536" y="132"/>
                  </a:lnTo>
                  <a:lnTo>
                    <a:pt x="1536" y="130"/>
                  </a:lnTo>
                  <a:lnTo>
                    <a:pt x="1535" y="130"/>
                  </a:lnTo>
                  <a:lnTo>
                    <a:pt x="1535" y="130"/>
                  </a:lnTo>
                  <a:lnTo>
                    <a:pt x="1533" y="132"/>
                  </a:lnTo>
                  <a:lnTo>
                    <a:pt x="1533" y="133"/>
                  </a:lnTo>
                  <a:lnTo>
                    <a:pt x="1533" y="135"/>
                  </a:lnTo>
                  <a:lnTo>
                    <a:pt x="1533" y="137"/>
                  </a:lnTo>
                  <a:lnTo>
                    <a:pt x="1533" y="139"/>
                  </a:lnTo>
                  <a:lnTo>
                    <a:pt x="1533" y="141"/>
                  </a:lnTo>
                  <a:lnTo>
                    <a:pt x="1533" y="141"/>
                  </a:lnTo>
                  <a:lnTo>
                    <a:pt x="1533" y="142"/>
                  </a:lnTo>
                  <a:lnTo>
                    <a:pt x="1533" y="144"/>
                  </a:lnTo>
                  <a:lnTo>
                    <a:pt x="1533" y="144"/>
                  </a:lnTo>
                  <a:lnTo>
                    <a:pt x="1533" y="144"/>
                  </a:lnTo>
                  <a:lnTo>
                    <a:pt x="1533" y="146"/>
                  </a:lnTo>
                  <a:lnTo>
                    <a:pt x="1529" y="142"/>
                  </a:lnTo>
                  <a:lnTo>
                    <a:pt x="1529" y="141"/>
                  </a:lnTo>
                  <a:lnTo>
                    <a:pt x="1529" y="137"/>
                  </a:lnTo>
                  <a:lnTo>
                    <a:pt x="1527" y="137"/>
                  </a:lnTo>
                  <a:lnTo>
                    <a:pt x="1524" y="141"/>
                  </a:lnTo>
                  <a:lnTo>
                    <a:pt x="1522" y="141"/>
                  </a:lnTo>
                  <a:lnTo>
                    <a:pt x="1520" y="142"/>
                  </a:lnTo>
                  <a:lnTo>
                    <a:pt x="1520" y="144"/>
                  </a:lnTo>
                  <a:lnTo>
                    <a:pt x="1518" y="144"/>
                  </a:lnTo>
                  <a:lnTo>
                    <a:pt x="1518" y="146"/>
                  </a:lnTo>
                  <a:lnTo>
                    <a:pt x="1518" y="146"/>
                  </a:lnTo>
                  <a:lnTo>
                    <a:pt x="1520" y="148"/>
                  </a:lnTo>
                  <a:lnTo>
                    <a:pt x="1520" y="148"/>
                  </a:lnTo>
                  <a:lnTo>
                    <a:pt x="1522" y="150"/>
                  </a:lnTo>
                  <a:lnTo>
                    <a:pt x="1522" y="151"/>
                  </a:lnTo>
                  <a:lnTo>
                    <a:pt x="1522" y="151"/>
                  </a:lnTo>
                  <a:lnTo>
                    <a:pt x="1524" y="151"/>
                  </a:lnTo>
                  <a:lnTo>
                    <a:pt x="1526" y="153"/>
                  </a:lnTo>
                  <a:lnTo>
                    <a:pt x="1533" y="151"/>
                  </a:lnTo>
                  <a:lnTo>
                    <a:pt x="1531" y="153"/>
                  </a:lnTo>
                  <a:lnTo>
                    <a:pt x="1531" y="153"/>
                  </a:lnTo>
                  <a:lnTo>
                    <a:pt x="1529" y="155"/>
                  </a:lnTo>
                  <a:lnTo>
                    <a:pt x="1529" y="157"/>
                  </a:lnTo>
                  <a:lnTo>
                    <a:pt x="1531" y="160"/>
                  </a:lnTo>
                  <a:lnTo>
                    <a:pt x="1531" y="162"/>
                  </a:lnTo>
                  <a:lnTo>
                    <a:pt x="1533" y="164"/>
                  </a:lnTo>
                  <a:lnTo>
                    <a:pt x="1538" y="162"/>
                  </a:lnTo>
                  <a:lnTo>
                    <a:pt x="1538" y="162"/>
                  </a:lnTo>
                  <a:lnTo>
                    <a:pt x="1542" y="168"/>
                  </a:lnTo>
                  <a:lnTo>
                    <a:pt x="1544" y="168"/>
                  </a:lnTo>
                  <a:lnTo>
                    <a:pt x="1547" y="166"/>
                  </a:lnTo>
                  <a:lnTo>
                    <a:pt x="1549" y="166"/>
                  </a:lnTo>
                  <a:lnTo>
                    <a:pt x="1549" y="164"/>
                  </a:lnTo>
                  <a:lnTo>
                    <a:pt x="1549" y="164"/>
                  </a:lnTo>
                  <a:lnTo>
                    <a:pt x="1556" y="164"/>
                  </a:lnTo>
                  <a:lnTo>
                    <a:pt x="1556" y="164"/>
                  </a:lnTo>
                  <a:lnTo>
                    <a:pt x="1558" y="162"/>
                  </a:lnTo>
                  <a:lnTo>
                    <a:pt x="1558" y="162"/>
                  </a:lnTo>
                  <a:lnTo>
                    <a:pt x="1562" y="159"/>
                  </a:lnTo>
                  <a:lnTo>
                    <a:pt x="1562" y="162"/>
                  </a:lnTo>
                  <a:lnTo>
                    <a:pt x="1562" y="162"/>
                  </a:lnTo>
                  <a:lnTo>
                    <a:pt x="1560" y="164"/>
                  </a:lnTo>
                  <a:lnTo>
                    <a:pt x="1558" y="168"/>
                  </a:lnTo>
                  <a:lnTo>
                    <a:pt x="1558" y="168"/>
                  </a:lnTo>
                  <a:lnTo>
                    <a:pt x="1556" y="168"/>
                  </a:lnTo>
                  <a:lnTo>
                    <a:pt x="1549" y="169"/>
                  </a:lnTo>
                  <a:lnTo>
                    <a:pt x="1547" y="171"/>
                  </a:lnTo>
                  <a:lnTo>
                    <a:pt x="1551" y="175"/>
                  </a:lnTo>
                  <a:lnTo>
                    <a:pt x="1554" y="175"/>
                  </a:lnTo>
                  <a:lnTo>
                    <a:pt x="1564" y="173"/>
                  </a:lnTo>
                  <a:lnTo>
                    <a:pt x="1564" y="173"/>
                  </a:lnTo>
                  <a:lnTo>
                    <a:pt x="1562" y="173"/>
                  </a:lnTo>
                  <a:lnTo>
                    <a:pt x="1562" y="175"/>
                  </a:lnTo>
                  <a:lnTo>
                    <a:pt x="1560" y="175"/>
                  </a:lnTo>
                  <a:lnTo>
                    <a:pt x="1560" y="179"/>
                  </a:lnTo>
                  <a:lnTo>
                    <a:pt x="1560" y="184"/>
                  </a:lnTo>
                  <a:lnTo>
                    <a:pt x="1560" y="186"/>
                  </a:lnTo>
                  <a:lnTo>
                    <a:pt x="1558" y="184"/>
                  </a:lnTo>
                  <a:lnTo>
                    <a:pt x="1560" y="180"/>
                  </a:lnTo>
                  <a:lnTo>
                    <a:pt x="1560" y="180"/>
                  </a:lnTo>
                  <a:lnTo>
                    <a:pt x="1558" y="179"/>
                  </a:lnTo>
                  <a:lnTo>
                    <a:pt x="1558" y="179"/>
                  </a:lnTo>
                  <a:lnTo>
                    <a:pt x="1556" y="179"/>
                  </a:lnTo>
                  <a:lnTo>
                    <a:pt x="1554" y="179"/>
                  </a:lnTo>
                  <a:lnTo>
                    <a:pt x="1554" y="179"/>
                  </a:lnTo>
                  <a:lnTo>
                    <a:pt x="1554" y="180"/>
                  </a:lnTo>
                  <a:lnTo>
                    <a:pt x="1554" y="180"/>
                  </a:lnTo>
                  <a:lnTo>
                    <a:pt x="1554" y="182"/>
                  </a:lnTo>
                  <a:lnTo>
                    <a:pt x="1554" y="182"/>
                  </a:lnTo>
                  <a:lnTo>
                    <a:pt x="1553" y="184"/>
                  </a:lnTo>
                  <a:lnTo>
                    <a:pt x="1553" y="186"/>
                  </a:lnTo>
                  <a:lnTo>
                    <a:pt x="1554" y="188"/>
                  </a:lnTo>
                  <a:lnTo>
                    <a:pt x="1554" y="189"/>
                  </a:lnTo>
                  <a:lnTo>
                    <a:pt x="1554" y="193"/>
                  </a:lnTo>
                  <a:lnTo>
                    <a:pt x="1554" y="195"/>
                  </a:lnTo>
                  <a:lnTo>
                    <a:pt x="1554" y="195"/>
                  </a:lnTo>
                  <a:lnTo>
                    <a:pt x="1556" y="197"/>
                  </a:lnTo>
                  <a:lnTo>
                    <a:pt x="1558" y="197"/>
                  </a:lnTo>
                  <a:lnTo>
                    <a:pt x="1558" y="200"/>
                  </a:lnTo>
                  <a:lnTo>
                    <a:pt x="1558" y="200"/>
                  </a:lnTo>
                  <a:lnTo>
                    <a:pt x="1554" y="200"/>
                  </a:lnTo>
                  <a:lnTo>
                    <a:pt x="1553" y="200"/>
                  </a:lnTo>
                  <a:lnTo>
                    <a:pt x="1558" y="204"/>
                  </a:lnTo>
                  <a:lnTo>
                    <a:pt x="1560" y="207"/>
                  </a:lnTo>
                  <a:lnTo>
                    <a:pt x="1560" y="211"/>
                  </a:lnTo>
                  <a:lnTo>
                    <a:pt x="1562" y="213"/>
                  </a:lnTo>
                  <a:lnTo>
                    <a:pt x="1562" y="213"/>
                  </a:lnTo>
                  <a:lnTo>
                    <a:pt x="1562" y="215"/>
                  </a:lnTo>
                  <a:lnTo>
                    <a:pt x="1560" y="216"/>
                  </a:lnTo>
                  <a:lnTo>
                    <a:pt x="1560" y="215"/>
                  </a:lnTo>
                  <a:lnTo>
                    <a:pt x="1558" y="215"/>
                  </a:lnTo>
                  <a:lnTo>
                    <a:pt x="1556" y="213"/>
                  </a:lnTo>
                  <a:lnTo>
                    <a:pt x="1558" y="215"/>
                  </a:lnTo>
                  <a:lnTo>
                    <a:pt x="1560" y="215"/>
                  </a:lnTo>
                  <a:lnTo>
                    <a:pt x="1560" y="213"/>
                  </a:lnTo>
                  <a:lnTo>
                    <a:pt x="1556" y="209"/>
                  </a:lnTo>
                  <a:lnTo>
                    <a:pt x="1554" y="207"/>
                  </a:lnTo>
                  <a:lnTo>
                    <a:pt x="1554" y="206"/>
                  </a:lnTo>
                  <a:lnTo>
                    <a:pt x="1553" y="202"/>
                  </a:lnTo>
                  <a:lnTo>
                    <a:pt x="1545" y="195"/>
                  </a:lnTo>
                  <a:lnTo>
                    <a:pt x="1542" y="193"/>
                  </a:lnTo>
                  <a:lnTo>
                    <a:pt x="1540" y="191"/>
                  </a:lnTo>
                  <a:lnTo>
                    <a:pt x="1538" y="189"/>
                  </a:lnTo>
                  <a:lnTo>
                    <a:pt x="1536" y="188"/>
                  </a:lnTo>
                  <a:lnTo>
                    <a:pt x="1538" y="184"/>
                  </a:lnTo>
                  <a:lnTo>
                    <a:pt x="1536" y="182"/>
                  </a:lnTo>
                  <a:lnTo>
                    <a:pt x="1535" y="180"/>
                  </a:lnTo>
                  <a:lnTo>
                    <a:pt x="1535" y="179"/>
                  </a:lnTo>
                  <a:lnTo>
                    <a:pt x="1527" y="173"/>
                  </a:lnTo>
                  <a:lnTo>
                    <a:pt x="1524" y="173"/>
                  </a:lnTo>
                  <a:lnTo>
                    <a:pt x="1522" y="173"/>
                  </a:lnTo>
                  <a:lnTo>
                    <a:pt x="1520" y="177"/>
                  </a:lnTo>
                  <a:lnTo>
                    <a:pt x="1518" y="180"/>
                  </a:lnTo>
                  <a:lnTo>
                    <a:pt x="1518" y="186"/>
                  </a:lnTo>
                  <a:lnTo>
                    <a:pt x="1520" y="186"/>
                  </a:lnTo>
                  <a:lnTo>
                    <a:pt x="1520" y="188"/>
                  </a:lnTo>
                  <a:lnTo>
                    <a:pt x="1522" y="188"/>
                  </a:lnTo>
                  <a:lnTo>
                    <a:pt x="1524" y="191"/>
                  </a:lnTo>
                  <a:lnTo>
                    <a:pt x="1518" y="191"/>
                  </a:lnTo>
                  <a:lnTo>
                    <a:pt x="1518" y="198"/>
                  </a:lnTo>
                  <a:lnTo>
                    <a:pt x="1518" y="200"/>
                  </a:lnTo>
                  <a:lnTo>
                    <a:pt x="1518" y="202"/>
                  </a:lnTo>
                  <a:lnTo>
                    <a:pt x="1517" y="204"/>
                  </a:lnTo>
                  <a:lnTo>
                    <a:pt x="1515" y="204"/>
                  </a:lnTo>
                  <a:lnTo>
                    <a:pt x="1513" y="204"/>
                  </a:lnTo>
                  <a:lnTo>
                    <a:pt x="1515" y="202"/>
                  </a:lnTo>
                  <a:lnTo>
                    <a:pt x="1517" y="198"/>
                  </a:lnTo>
                  <a:lnTo>
                    <a:pt x="1517" y="197"/>
                  </a:lnTo>
                  <a:lnTo>
                    <a:pt x="1517" y="195"/>
                  </a:lnTo>
                  <a:lnTo>
                    <a:pt x="1511" y="197"/>
                  </a:lnTo>
                  <a:lnTo>
                    <a:pt x="1511" y="197"/>
                  </a:lnTo>
                  <a:lnTo>
                    <a:pt x="1511" y="200"/>
                  </a:lnTo>
                  <a:lnTo>
                    <a:pt x="1509" y="202"/>
                  </a:lnTo>
                  <a:lnTo>
                    <a:pt x="1508" y="202"/>
                  </a:lnTo>
                  <a:lnTo>
                    <a:pt x="1508" y="202"/>
                  </a:lnTo>
                  <a:lnTo>
                    <a:pt x="1508" y="204"/>
                  </a:lnTo>
                  <a:lnTo>
                    <a:pt x="1509" y="206"/>
                  </a:lnTo>
                  <a:lnTo>
                    <a:pt x="1509" y="206"/>
                  </a:lnTo>
                  <a:lnTo>
                    <a:pt x="1509" y="207"/>
                  </a:lnTo>
                  <a:lnTo>
                    <a:pt x="1508" y="207"/>
                  </a:lnTo>
                  <a:lnTo>
                    <a:pt x="1504" y="204"/>
                  </a:lnTo>
                  <a:lnTo>
                    <a:pt x="1504" y="202"/>
                  </a:lnTo>
                  <a:lnTo>
                    <a:pt x="1506" y="202"/>
                  </a:lnTo>
                  <a:lnTo>
                    <a:pt x="1506" y="202"/>
                  </a:lnTo>
                  <a:lnTo>
                    <a:pt x="1506" y="202"/>
                  </a:lnTo>
                  <a:lnTo>
                    <a:pt x="1506" y="198"/>
                  </a:lnTo>
                  <a:lnTo>
                    <a:pt x="1504" y="198"/>
                  </a:lnTo>
                  <a:lnTo>
                    <a:pt x="1504" y="198"/>
                  </a:lnTo>
                  <a:lnTo>
                    <a:pt x="1502" y="198"/>
                  </a:lnTo>
                  <a:lnTo>
                    <a:pt x="1502" y="197"/>
                  </a:lnTo>
                  <a:lnTo>
                    <a:pt x="1504" y="197"/>
                  </a:lnTo>
                  <a:lnTo>
                    <a:pt x="1506" y="191"/>
                  </a:lnTo>
                  <a:lnTo>
                    <a:pt x="1513" y="186"/>
                  </a:lnTo>
                  <a:lnTo>
                    <a:pt x="1513" y="184"/>
                  </a:lnTo>
                  <a:lnTo>
                    <a:pt x="1509" y="186"/>
                  </a:lnTo>
                  <a:lnTo>
                    <a:pt x="1499" y="195"/>
                  </a:lnTo>
                  <a:lnTo>
                    <a:pt x="1497" y="195"/>
                  </a:lnTo>
                  <a:lnTo>
                    <a:pt x="1497" y="197"/>
                  </a:lnTo>
                  <a:lnTo>
                    <a:pt x="1499" y="198"/>
                  </a:lnTo>
                  <a:lnTo>
                    <a:pt x="1499" y="200"/>
                  </a:lnTo>
                  <a:lnTo>
                    <a:pt x="1499" y="202"/>
                  </a:lnTo>
                  <a:lnTo>
                    <a:pt x="1499" y="204"/>
                  </a:lnTo>
                  <a:lnTo>
                    <a:pt x="1497" y="206"/>
                  </a:lnTo>
                  <a:lnTo>
                    <a:pt x="1489" y="209"/>
                  </a:lnTo>
                  <a:lnTo>
                    <a:pt x="1482" y="211"/>
                  </a:lnTo>
                  <a:lnTo>
                    <a:pt x="1482" y="211"/>
                  </a:lnTo>
                  <a:lnTo>
                    <a:pt x="1482" y="213"/>
                  </a:lnTo>
                  <a:lnTo>
                    <a:pt x="1482" y="213"/>
                  </a:lnTo>
                  <a:lnTo>
                    <a:pt x="1484" y="216"/>
                  </a:lnTo>
                  <a:lnTo>
                    <a:pt x="1484" y="220"/>
                  </a:lnTo>
                  <a:lnTo>
                    <a:pt x="1484" y="224"/>
                  </a:lnTo>
                  <a:lnTo>
                    <a:pt x="1482" y="227"/>
                  </a:lnTo>
                  <a:lnTo>
                    <a:pt x="1482" y="229"/>
                  </a:lnTo>
                  <a:lnTo>
                    <a:pt x="1482" y="231"/>
                  </a:lnTo>
                  <a:lnTo>
                    <a:pt x="1484" y="233"/>
                  </a:lnTo>
                  <a:lnTo>
                    <a:pt x="1489" y="236"/>
                  </a:lnTo>
                  <a:lnTo>
                    <a:pt x="1489" y="236"/>
                  </a:lnTo>
                  <a:lnTo>
                    <a:pt x="1491" y="238"/>
                  </a:lnTo>
                  <a:lnTo>
                    <a:pt x="1491" y="242"/>
                  </a:lnTo>
                  <a:lnTo>
                    <a:pt x="1493" y="245"/>
                  </a:lnTo>
                  <a:lnTo>
                    <a:pt x="1499" y="247"/>
                  </a:lnTo>
                  <a:lnTo>
                    <a:pt x="1500" y="249"/>
                  </a:lnTo>
                  <a:lnTo>
                    <a:pt x="1499" y="251"/>
                  </a:lnTo>
                  <a:lnTo>
                    <a:pt x="1499" y="251"/>
                  </a:lnTo>
                  <a:lnTo>
                    <a:pt x="1499" y="249"/>
                  </a:lnTo>
                  <a:lnTo>
                    <a:pt x="1497" y="247"/>
                  </a:lnTo>
                  <a:lnTo>
                    <a:pt x="1489" y="245"/>
                  </a:lnTo>
                  <a:lnTo>
                    <a:pt x="1486" y="244"/>
                  </a:lnTo>
                  <a:lnTo>
                    <a:pt x="1484" y="240"/>
                  </a:lnTo>
                  <a:lnTo>
                    <a:pt x="1482" y="238"/>
                  </a:lnTo>
                  <a:lnTo>
                    <a:pt x="1482" y="238"/>
                  </a:lnTo>
                  <a:lnTo>
                    <a:pt x="1482" y="238"/>
                  </a:lnTo>
                  <a:lnTo>
                    <a:pt x="1480" y="238"/>
                  </a:lnTo>
                  <a:lnTo>
                    <a:pt x="1480" y="240"/>
                  </a:lnTo>
                  <a:lnTo>
                    <a:pt x="1480" y="242"/>
                  </a:lnTo>
                  <a:lnTo>
                    <a:pt x="1480" y="242"/>
                  </a:lnTo>
                  <a:lnTo>
                    <a:pt x="1479" y="245"/>
                  </a:lnTo>
                  <a:lnTo>
                    <a:pt x="1479" y="249"/>
                  </a:lnTo>
                  <a:lnTo>
                    <a:pt x="1477" y="251"/>
                  </a:lnTo>
                  <a:lnTo>
                    <a:pt x="1475" y="254"/>
                  </a:lnTo>
                  <a:lnTo>
                    <a:pt x="1471" y="265"/>
                  </a:lnTo>
                  <a:lnTo>
                    <a:pt x="1471" y="265"/>
                  </a:lnTo>
                  <a:lnTo>
                    <a:pt x="1470" y="265"/>
                  </a:lnTo>
                  <a:lnTo>
                    <a:pt x="1461" y="272"/>
                  </a:lnTo>
                  <a:lnTo>
                    <a:pt x="1461" y="274"/>
                  </a:lnTo>
                  <a:lnTo>
                    <a:pt x="1459" y="276"/>
                  </a:lnTo>
                  <a:lnTo>
                    <a:pt x="1457" y="280"/>
                  </a:lnTo>
                  <a:lnTo>
                    <a:pt x="1455" y="281"/>
                  </a:lnTo>
                  <a:lnTo>
                    <a:pt x="1455" y="283"/>
                  </a:lnTo>
                  <a:lnTo>
                    <a:pt x="1453" y="281"/>
                  </a:lnTo>
                  <a:lnTo>
                    <a:pt x="1455" y="280"/>
                  </a:lnTo>
                  <a:lnTo>
                    <a:pt x="1457" y="274"/>
                  </a:lnTo>
                  <a:lnTo>
                    <a:pt x="1457" y="274"/>
                  </a:lnTo>
                  <a:lnTo>
                    <a:pt x="1457" y="272"/>
                  </a:lnTo>
                  <a:lnTo>
                    <a:pt x="1457" y="272"/>
                  </a:lnTo>
                  <a:lnTo>
                    <a:pt x="1457" y="271"/>
                  </a:lnTo>
                  <a:lnTo>
                    <a:pt x="1461" y="269"/>
                  </a:lnTo>
                  <a:lnTo>
                    <a:pt x="1462" y="265"/>
                  </a:lnTo>
                  <a:lnTo>
                    <a:pt x="1466" y="263"/>
                  </a:lnTo>
                  <a:lnTo>
                    <a:pt x="1468" y="262"/>
                  </a:lnTo>
                  <a:lnTo>
                    <a:pt x="1468" y="258"/>
                  </a:lnTo>
                  <a:lnTo>
                    <a:pt x="1468" y="254"/>
                  </a:lnTo>
                  <a:lnTo>
                    <a:pt x="1470" y="254"/>
                  </a:lnTo>
                  <a:lnTo>
                    <a:pt x="1471" y="254"/>
                  </a:lnTo>
                  <a:lnTo>
                    <a:pt x="1471" y="251"/>
                  </a:lnTo>
                  <a:lnTo>
                    <a:pt x="1471" y="249"/>
                  </a:lnTo>
                  <a:lnTo>
                    <a:pt x="1471" y="247"/>
                  </a:lnTo>
                  <a:lnTo>
                    <a:pt x="1471" y="245"/>
                  </a:lnTo>
                  <a:lnTo>
                    <a:pt x="1471" y="244"/>
                  </a:lnTo>
                  <a:lnTo>
                    <a:pt x="1473" y="244"/>
                  </a:lnTo>
                  <a:lnTo>
                    <a:pt x="1471" y="240"/>
                  </a:lnTo>
                  <a:lnTo>
                    <a:pt x="1471" y="238"/>
                  </a:lnTo>
                  <a:lnTo>
                    <a:pt x="1473" y="238"/>
                  </a:lnTo>
                  <a:lnTo>
                    <a:pt x="1475" y="236"/>
                  </a:lnTo>
                  <a:lnTo>
                    <a:pt x="1477" y="236"/>
                  </a:lnTo>
                  <a:lnTo>
                    <a:pt x="1477" y="235"/>
                  </a:lnTo>
                  <a:lnTo>
                    <a:pt x="1477" y="233"/>
                  </a:lnTo>
                  <a:lnTo>
                    <a:pt x="1477" y="231"/>
                  </a:lnTo>
                  <a:lnTo>
                    <a:pt x="1477" y="229"/>
                  </a:lnTo>
                  <a:lnTo>
                    <a:pt x="1477" y="229"/>
                  </a:lnTo>
                  <a:lnTo>
                    <a:pt x="1473" y="225"/>
                  </a:lnTo>
                  <a:lnTo>
                    <a:pt x="1473" y="225"/>
                  </a:lnTo>
                  <a:lnTo>
                    <a:pt x="1473" y="224"/>
                  </a:lnTo>
                  <a:lnTo>
                    <a:pt x="1473" y="222"/>
                  </a:lnTo>
                  <a:lnTo>
                    <a:pt x="1475" y="216"/>
                  </a:lnTo>
                  <a:lnTo>
                    <a:pt x="1475" y="215"/>
                  </a:lnTo>
                  <a:lnTo>
                    <a:pt x="1475" y="215"/>
                  </a:lnTo>
                  <a:lnTo>
                    <a:pt x="1475" y="213"/>
                  </a:lnTo>
                  <a:lnTo>
                    <a:pt x="1475" y="211"/>
                  </a:lnTo>
                  <a:lnTo>
                    <a:pt x="1475" y="209"/>
                  </a:lnTo>
                  <a:lnTo>
                    <a:pt x="1477" y="207"/>
                  </a:lnTo>
                  <a:lnTo>
                    <a:pt x="1477" y="206"/>
                  </a:lnTo>
                  <a:lnTo>
                    <a:pt x="1477" y="206"/>
                  </a:lnTo>
                  <a:lnTo>
                    <a:pt x="1477" y="204"/>
                  </a:lnTo>
                  <a:lnTo>
                    <a:pt x="1477" y="200"/>
                  </a:lnTo>
                  <a:lnTo>
                    <a:pt x="1477" y="200"/>
                  </a:lnTo>
                  <a:lnTo>
                    <a:pt x="1479" y="198"/>
                  </a:lnTo>
                  <a:lnTo>
                    <a:pt x="1479" y="197"/>
                  </a:lnTo>
                  <a:lnTo>
                    <a:pt x="1479" y="195"/>
                  </a:lnTo>
                  <a:lnTo>
                    <a:pt x="1479" y="193"/>
                  </a:lnTo>
                  <a:lnTo>
                    <a:pt x="1473" y="182"/>
                  </a:lnTo>
                  <a:lnTo>
                    <a:pt x="1471" y="180"/>
                  </a:lnTo>
                  <a:lnTo>
                    <a:pt x="1471" y="182"/>
                  </a:lnTo>
                  <a:lnTo>
                    <a:pt x="1470" y="184"/>
                  </a:lnTo>
                  <a:lnTo>
                    <a:pt x="1468" y="188"/>
                  </a:lnTo>
                  <a:lnTo>
                    <a:pt x="1468" y="188"/>
                  </a:lnTo>
                  <a:lnTo>
                    <a:pt x="1468" y="195"/>
                  </a:lnTo>
                  <a:lnTo>
                    <a:pt x="1468" y="197"/>
                  </a:lnTo>
                  <a:lnTo>
                    <a:pt x="1468" y="197"/>
                  </a:lnTo>
                  <a:lnTo>
                    <a:pt x="1468" y="197"/>
                  </a:lnTo>
                  <a:lnTo>
                    <a:pt x="1466" y="195"/>
                  </a:lnTo>
                  <a:lnTo>
                    <a:pt x="1466" y="195"/>
                  </a:lnTo>
                  <a:lnTo>
                    <a:pt x="1466" y="191"/>
                  </a:lnTo>
                  <a:lnTo>
                    <a:pt x="1466" y="188"/>
                  </a:lnTo>
                  <a:lnTo>
                    <a:pt x="1466" y="188"/>
                  </a:lnTo>
                  <a:lnTo>
                    <a:pt x="1466" y="188"/>
                  </a:lnTo>
                  <a:lnTo>
                    <a:pt x="1466" y="186"/>
                  </a:lnTo>
                  <a:lnTo>
                    <a:pt x="1466" y="186"/>
                  </a:lnTo>
                  <a:lnTo>
                    <a:pt x="1464" y="188"/>
                  </a:lnTo>
                  <a:lnTo>
                    <a:pt x="1462" y="195"/>
                  </a:lnTo>
                  <a:lnTo>
                    <a:pt x="1461" y="200"/>
                  </a:lnTo>
                  <a:lnTo>
                    <a:pt x="1459" y="207"/>
                  </a:lnTo>
                  <a:lnTo>
                    <a:pt x="1457" y="211"/>
                  </a:lnTo>
                  <a:lnTo>
                    <a:pt x="1455" y="211"/>
                  </a:lnTo>
                  <a:lnTo>
                    <a:pt x="1457" y="206"/>
                  </a:lnTo>
                  <a:lnTo>
                    <a:pt x="1457" y="202"/>
                  </a:lnTo>
                  <a:lnTo>
                    <a:pt x="1459" y="200"/>
                  </a:lnTo>
                  <a:lnTo>
                    <a:pt x="1457" y="200"/>
                  </a:lnTo>
                  <a:lnTo>
                    <a:pt x="1457" y="200"/>
                  </a:lnTo>
                  <a:lnTo>
                    <a:pt x="1457" y="202"/>
                  </a:lnTo>
                  <a:lnTo>
                    <a:pt x="1455" y="207"/>
                  </a:lnTo>
                  <a:lnTo>
                    <a:pt x="1453" y="207"/>
                  </a:lnTo>
                  <a:lnTo>
                    <a:pt x="1452" y="209"/>
                  </a:lnTo>
                  <a:lnTo>
                    <a:pt x="1452" y="211"/>
                  </a:lnTo>
                  <a:lnTo>
                    <a:pt x="1452" y="215"/>
                  </a:lnTo>
                  <a:lnTo>
                    <a:pt x="1450" y="216"/>
                  </a:lnTo>
                  <a:lnTo>
                    <a:pt x="1450" y="216"/>
                  </a:lnTo>
                  <a:lnTo>
                    <a:pt x="1448" y="218"/>
                  </a:lnTo>
                  <a:lnTo>
                    <a:pt x="1448" y="222"/>
                  </a:lnTo>
                  <a:lnTo>
                    <a:pt x="1448" y="224"/>
                  </a:lnTo>
                  <a:lnTo>
                    <a:pt x="1450" y="224"/>
                  </a:lnTo>
                  <a:lnTo>
                    <a:pt x="1450" y="225"/>
                  </a:lnTo>
                  <a:lnTo>
                    <a:pt x="1450" y="227"/>
                  </a:lnTo>
                  <a:lnTo>
                    <a:pt x="1450" y="231"/>
                  </a:lnTo>
                  <a:lnTo>
                    <a:pt x="1452" y="233"/>
                  </a:lnTo>
                  <a:lnTo>
                    <a:pt x="1453" y="233"/>
                  </a:lnTo>
                  <a:lnTo>
                    <a:pt x="1455" y="233"/>
                  </a:lnTo>
                  <a:lnTo>
                    <a:pt x="1457" y="235"/>
                  </a:lnTo>
                  <a:lnTo>
                    <a:pt x="1459" y="236"/>
                  </a:lnTo>
                  <a:lnTo>
                    <a:pt x="1461" y="236"/>
                  </a:lnTo>
                  <a:lnTo>
                    <a:pt x="1462" y="236"/>
                  </a:lnTo>
                  <a:lnTo>
                    <a:pt x="1461" y="238"/>
                  </a:lnTo>
                  <a:lnTo>
                    <a:pt x="1457" y="236"/>
                  </a:lnTo>
                  <a:lnTo>
                    <a:pt x="1453" y="235"/>
                  </a:lnTo>
                  <a:lnTo>
                    <a:pt x="1448" y="233"/>
                  </a:lnTo>
                  <a:lnTo>
                    <a:pt x="1446" y="233"/>
                  </a:lnTo>
                  <a:lnTo>
                    <a:pt x="1444" y="233"/>
                  </a:lnTo>
                  <a:lnTo>
                    <a:pt x="1444" y="233"/>
                  </a:lnTo>
                  <a:lnTo>
                    <a:pt x="1444" y="235"/>
                  </a:lnTo>
                  <a:lnTo>
                    <a:pt x="1444" y="235"/>
                  </a:lnTo>
                  <a:lnTo>
                    <a:pt x="1446" y="235"/>
                  </a:lnTo>
                  <a:lnTo>
                    <a:pt x="1443" y="245"/>
                  </a:lnTo>
                  <a:lnTo>
                    <a:pt x="1444" y="247"/>
                  </a:lnTo>
                  <a:lnTo>
                    <a:pt x="1443" y="251"/>
                  </a:lnTo>
                  <a:lnTo>
                    <a:pt x="1443" y="254"/>
                  </a:lnTo>
                  <a:lnTo>
                    <a:pt x="1443" y="256"/>
                  </a:lnTo>
                  <a:lnTo>
                    <a:pt x="1433" y="263"/>
                  </a:lnTo>
                  <a:lnTo>
                    <a:pt x="1435" y="260"/>
                  </a:lnTo>
                  <a:lnTo>
                    <a:pt x="1437" y="258"/>
                  </a:lnTo>
                  <a:lnTo>
                    <a:pt x="1439" y="256"/>
                  </a:lnTo>
                  <a:lnTo>
                    <a:pt x="1439" y="256"/>
                  </a:lnTo>
                  <a:lnTo>
                    <a:pt x="1441" y="254"/>
                  </a:lnTo>
                  <a:lnTo>
                    <a:pt x="1439" y="253"/>
                  </a:lnTo>
                  <a:lnTo>
                    <a:pt x="1439" y="251"/>
                  </a:lnTo>
                  <a:lnTo>
                    <a:pt x="1439" y="249"/>
                  </a:lnTo>
                  <a:lnTo>
                    <a:pt x="1439" y="247"/>
                  </a:lnTo>
                  <a:lnTo>
                    <a:pt x="1439" y="245"/>
                  </a:lnTo>
                  <a:lnTo>
                    <a:pt x="1439" y="245"/>
                  </a:lnTo>
                  <a:lnTo>
                    <a:pt x="1439" y="244"/>
                  </a:lnTo>
                  <a:lnTo>
                    <a:pt x="1443" y="236"/>
                  </a:lnTo>
                  <a:lnTo>
                    <a:pt x="1443" y="233"/>
                  </a:lnTo>
                  <a:lnTo>
                    <a:pt x="1444" y="229"/>
                  </a:lnTo>
                  <a:lnTo>
                    <a:pt x="1443" y="227"/>
                  </a:lnTo>
                  <a:lnTo>
                    <a:pt x="1443" y="225"/>
                  </a:lnTo>
                  <a:lnTo>
                    <a:pt x="1441" y="224"/>
                  </a:lnTo>
                  <a:lnTo>
                    <a:pt x="1443" y="222"/>
                  </a:lnTo>
                  <a:lnTo>
                    <a:pt x="1443" y="220"/>
                  </a:lnTo>
                  <a:lnTo>
                    <a:pt x="1444" y="216"/>
                  </a:lnTo>
                  <a:lnTo>
                    <a:pt x="1444" y="215"/>
                  </a:lnTo>
                  <a:lnTo>
                    <a:pt x="1444" y="213"/>
                  </a:lnTo>
                  <a:lnTo>
                    <a:pt x="1444" y="213"/>
                  </a:lnTo>
                  <a:lnTo>
                    <a:pt x="1446" y="207"/>
                  </a:lnTo>
                  <a:lnTo>
                    <a:pt x="1446" y="207"/>
                  </a:lnTo>
                  <a:lnTo>
                    <a:pt x="1446" y="206"/>
                  </a:lnTo>
                  <a:lnTo>
                    <a:pt x="1444" y="204"/>
                  </a:lnTo>
                  <a:lnTo>
                    <a:pt x="1435" y="206"/>
                  </a:lnTo>
                  <a:lnTo>
                    <a:pt x="1432" y="209"/>
                  </a:lnTo>
                  <a:lnTo>
                    <a:pt x="1430" y="209"/>
                  </a:lnTo>
                  <a:lnTo>
                    <a:pt x="1423" y="209"/>
                  </a:lnTo>
                  <a:lnTo>
                    <a:pt x="1419" y="209"/>
                  </a:lnTo>
                  <a:lnTo>
                    <a:pt x="1419" y="211"/>
                  </a:lnTo>
                  <a:lnTo>
                    <a:pt x="1417" y="213"/>
                  </a:lnTo>
                  <a:lnTo>
                    <a:pt x="1417" y="213"/>
                  </a:lnTo>
                  <a:lnTo>
                    <a:pt x="1414" y="213"/>
                  </a:lnTo>
                  <a:lnTo>
                    <a:pt x="1414" y="215"/>
                  </a:lnTo>
                  <a:lnTo>
                    <a:pt x="1412" y="215"/>
                  </a:lnTo>
                  <a:lnTo>
                    <a:pt x="1412" y="222"/>
                  </a:lnTo>
                  <a:lnTo>
                    <a:pt x="1405" y="233"/>
                  </a:lnTo>
                  <a:lnTo>
                    <a:pt x="1405" y="240"/>
                  </a:lnTo>
                  <a:lnTo>
                    <a:pt x="1406" y="242"/>
                  </a:lnTo>
                  <a:lnTo>
                    <a:pt x="1406" y="244"/>
                  </a:lnTo>
                  <a:lnTo>
                    <a:pt x="1408" y="244"/>
                  </a:lnTo>
                  <a:lnTo>
                    <a:pt x="1408" y="244"/>
                  </a:lnTo>
                  <a:lnTo>
                    <a:pt x="1410" y="242"/>
                  </a:lnTo>
                  <a:lnTo>
                    <a:pt x="1412" y="242"/>
                  </a:lnTo>
                  <a:lnTo>
                    <a:pt x="1415" y="240"/>
                  </a:lnTo>
                  <a:lnTo>
                    <a:pt x="1419" y="240"/>
                  </a:lnTo>
                  <a:lnTo>
                    <a:pt x="1419" y="242"/>
                  </a:lnTo>
                  <a:lnTo>
                    <a:pt x="1419" y="244"/>
                  </a:lnTo>
                  <a:lnTo>
                    <a:pt x="1421" y="244"/>
                  </a:lnTo>
                  <a:lnTo>
                    <a:pt x="1421" y="245"/>
                  </a:lnTo>
                  <a:lnTo>
                    <a:pt x="1419" y="245"/>
                  </a:lnTo>
                  <a:lnTo>
                    <a:pt x="1419" y="245"/>
                  </a:lnTo>
                  <a:lnTo>
                    <a:pt x="1419" y="244"/>
                  </a:lnTo>
                  <a:lnTo>
                    <a:pt x="1417" y="242"/>
                  </a:lnTo>
                  <a:lnTo>
                    <a:pt x="1415" y="242"/>
                  </a:lnTo>
                  <a:lnTo>
                    <a:pt x="1410" y="244"/>
                  </a:lnTo>
                  <a:lnTo>
                    <a:pt x="1408" y="245"/>
                  </a:lnTo>
                  <a:lnTo>
                    <a:pt x="1408" y="249"/>
                  </a:lnTo>
                  <a:lnTo>
                    <a:pt x="1406" y="251"/>
                  </a:lnTo>
                  <a:lnTo>
                    <a:pt x="1408" y="254"/>
                  </a:lnTo>
                  <a:lnTo>
                    <a:pt x="1408" y="256"/>
                  </a:lnTo>
                  <a:lnTo>
                    <a:pt x="1410" y="258"/>
                  </a:lnTo>
                  <a:lnTo>
                    <a:pt x="1410" y="258"/>
                  </a:lnTo>
                  <a:lnTo>
                    <a:pt x="1412" y="258"/>
                  </a:lnTo>
                  <a:lnTo>
                    <a:pt x="1412" y="260"/>
                  </a:lnTo>
                  <a:lnTo>
                    <a:pt x="1412" y="260"/>
                  </a:lnTo>
                  <a:lnTo>
                    <a:pt x="1412" y="262"/>
                  </a:lnTo>
                  <a:lnTo>
                    <a:pt x="1412" y="262"/>
                  </a:lnTo>
                  <a:lnTo>
                    <a:pt x="1414" y="265"/>
                  </a:lnTo>
                  <a:lnTo>
                    <a:pt x="1414" y="265"/>
                  </a:lnTo>
                  <a:lnTo>
                    <a:pt x="1415" y="267"/>
                  </a:lnTo>
                  <a:lnTo>
                    <a:pt x="1423" y="265"/>
                  </a:lnTo>
                  <a:lnTo>
                    <a:pt x="1424" y="265"/>
                  </a:lnTo>
                  <a:lnTo>
                    <a:pt x="1424" y="267"/>
                  </a:lnTo>
                  <a:lnTo>
                    <a:pt x="1428" y="272"/>
                  </a:lnTo>
                  <a:lnTo>
                    <a:pt x="1430" y="274"/>
                  </a:lnTo>
                  <a:lnTo>
                    <a:pt x="1430" y="274"/>
                  </a:lnTo>
                  <a:lnTo>
                    <a:pt x="1430" y="276"/>
                  </a:lnTo>
                  <a:lnTo>
                    <a:pt x="1430" y="278"/>
                  </a:lnTo>
                  <a:lnTo>
                    <a:pt x="1430" y="278"/>
                  </a:lnTo>
                  <a:lnTo>
                    <a:pt x="1430" y="280"/>
                  </a:lnTo>
                  <a:lnTo>
                    <a:pt x="1430" y="283"/>
                  </a:lnTo>
                  <a:lnTo>
                    <a:pt x="1430" y="285"/>
                  </a:lnTo>
                  <a:lnTo>
                    <a:pt x="1432" y="285"/>
                  </a:lnTo>
                  <a:lnTo>
                    <a:pt x="1433" y="287"/>
                  </a:lnTo>
                  <a:lnTo>
                    <a:pt x="1432" y="289"/>
                  </a:lnTo>
                  <a:lnTo>
                    <a:pt x="1428" y="285"/>
                  </a:lnTo>
                  <a:lnTo>
                    <a:pt x="1426" y="285"/>
                  </a:lnTo>
                  <a:lnTo>
                    <a:pt x="1426" y="287"/>
                  </a:lnTo>
                  <a:lnTo>
                    <a:pt x="1424" y="289"/>
                  </a:lnTo>
                  <a:lnTo>
                    <a:pt x="1423" y="289"/>
                  </a:lnTo>
                  <a:lnTo>
                    <a:pt x="1423" y="289"/>
                  </a:lnTo>
                  <a:lnTo>
                    <a:pt x="1421" y="287"/>
                  </a:lnTo>
                  <a:lnTo>
                    <a:pt x="1419" y="285"/>
                  </a:lnTo>
                  <a:lnTo>
                    <a:pt x="1421" y="285"/>
                  </a:lnTo>
                  <a:lnTo>
                    <a:pt x="1421" y="281"/>
                  </a:lnTo>
                  <a:lnTo>
                    <a:pt x="1419" y="281"/>
                  </a:lnTo>
                  <a:lnTo>
                    <a:pt x="1419" y="281"/>
                  </a:lnTo>
                  <a:lnTo>
                    <a:pt x="1419" y="283"/>
                  </a:lnTo>
                  <a:lnTo>
                    <a:pt x="1417" y="285"/>
                  </a:lnTo>
                  <a:lnTo>
                    <a:pt x="1417" y="285"/>
                  </a:lnTo>
                  <a:lnTo>
                    <a:pt x="1415" y="283"/>
                  </a:lnTo>
                  <a:lnTo>
                    <a:pt x="1415" y="283"/>
                  </a:lnTo>
                  <a:lnTo>
                    <a:pt x="1415" y="281"/>
                  </a:lnTo>
                  <a:lnTo>
                    <a:pt x="1417" y="281"/>
                  </a:lnTo>
                  <a:lnTo>
                    <a:pt x="1419" y="280"/>
                  </a:lnTo>
                  <a:lnTo>
                    <a:pt x="1419" y="280"/>
                  </a:lnTo>
                  <a:lnTo>
                    <a:pt x="1421" y="281"/>
                  </a:lnTo>
                  <a:lnTo>
                    <a:pt x="1424" y="280"/>
                  </a:lnTo>
                  <a:lnTo>
                    <a:pt x="1426" y="278"/>
                  </a:lnTo>
                  <a:lnTo>
                    <a:pt x="1426" y="274"/>
                  </a:lnTo>
                  <a:lnTo>
                    <a:pt x="1424" y="271"/>
                  </a:lnTo>
                  <a:lnTo>
                    <a:pt x="1415" y="271"/>
                  </a:lnTo>
                  <a:lnTo>
                    <a:pt x="1414" y="269"/>
                  </a:lnTo>
                  <a:lnTo>
                    <a:pt x="1410" y="265"/>
                  </a:lnTo>
                  <a:lnTo>
                    <a:pt x="1408" y="263"/>
                  </a:lnTo>
                  <a:lnTo>
                    <a:pt x="1408" y="262"/>
                  </a:lnTo>
                  <a:lnTo>
                    <a:pt x="1408" y="260"/>
                  </a:lnTo>
                  <a:lnTo>
                    <a:pt x="1405" y="256"/>
                  </a:lnTo>
                  <a:lnTo>
                    <a:pt x="1403" y="254"/>
                  </a:lnTo>
                  <a:lnTo>
                    <a:pt x="1403" y="254"/>
                  </a:lnTo>
                  <a:lnTo>
                    <a:pt x="1403" y="253"/>
                  </a:lnTo>
                  <a:lnTo>
                    <a:pt x="1403" y="251"/>
                  </a:lnTo>
                  <a:lnTo>
                    <a:pt x="1403" y="249"/>
                  </a:lnTo>
                  <a:lnTo>
                    <a:pt x="1401" y="249"/>
                  </a:lnTo>
                  <a:lnTo>
                    <a:pt x="1401" y="249"/>
                  </a:lnTo>
                  <a:lnTo>
                    <a:pt x="1399" y="249"/>
                  </a:lnTo>
                  <a:lnTo>
                    <a:pt x="1399" y="247"/>
                  </a:lnTo>
                  <a:lnTo>
                    <a:pt x="1401" y="247"/>
                  </a:lnTo>
                  <a:lnTo>
                    <a:pt x="1401" y="245"/>
                  </a:lnTo>
                  <a:lnTo>
                    <a:pt x="1401" y="245"/>
                  </a:lnTo>
                  <a:lnTo>
                    <a:pt x="1401" y="242"/>
                  </a:lnTo>
                  <a:lnTo>
                    <a:pt x="1399" y="242"/>
                  </a:lnTo>
                  <a:lnTo>
                    <a:pt x="1388" y="244"/>
                  </a:lnTo>
                  <a:lnTo>
                    <a:pt x="1385" y="245"/>
                  </a:lnTo>
                  <a:lnTo>
                    <a:pt x="1383" y="245"/>
                  </a:lnTo>
                  <a:lnTo>
                    <a:pt x="1381" y="247"/>
                  </a:lnTo>
                  <a:lnTo>
                    <a:pt x="1381" y="249"/>
                  </a:lnTo>
                  <a:lnTo>
                    <a:pt x="1381" y="251"/>
                  </a:lnTo>
                  <a:lnTo>
                    <a:pt x="1381" y="253"/>
                  </a:lnTo>
                  <a:lnTo>
                    <a:pt x="1381" y="253"/>
                  </a:lnTo>
                  <a:lnTo>
                    <a:pt x="1379" y="254"/>
                  </a:lnTo>
                  <a:lnTo>
                    <a:pt x="1379" y="256"/>
                  </a:lnTo>
                  <a:lnTo>
                    <a:pt x="1381" y="256"/>
                  </a:lnTo>
                  <a:lnTo>
                    <a:pt x="1381" y="258"/>
                  </a:lnTo>
                  <a:lnTo>
                    <a:pt x="1385" y="258"/>
                  </a:lnTo>
                  <a:lnTo>
                    <a:pt x="1385" y="258"/>
                  </a:lnTo>
                  <a:lnTo>
                    <a:pt x="1387" y="258"/>
                  </a:lnTo>
                  <a:lnTo>
                    <a:pt x="1387" y="260"/>
                  </a:lnTo>
                  <a:lnTo>
                    <a:pt x="1387" y="262"/>
                  </a:lnTo>
                  <a:lnTo>
                    <a:pt x="1387" y="263"/>
                  </a:lnTo>
                  <a:lnTo>
                    <a:pt x="1388" y="265"/>
                  </a:lnTo>
                  <a:lnTo>
                    <a:pt x="1388" y="265"/>
                  </a:lnTo>
                  <a:lnTo>
                    <a:pt x="1388" y="265"/>
                  </a:lnTo>
                  <a:lnTo>
                    <a:pt x="1390" y="267"/>
                  </a:lnTo>
                  <a:lnTo>
                    <a:pt x="1405" y="272"/>
                  </a:lnTo>
                  <a:lnTo>
                    <a:pt x="1405" y="274"/>
                  </a:lnTo>
                  <a:lnTo>
                    <a:pt x="1406" y="276"/>
                  </a:lnTo>
                  <a:lnTo>
                    <a:pt x="1408" y="276"/>
                  </a:lnTo>
                  <a:lnTo>
                    <a:pt x="1408" y="278"/>
                  </a:lnTo>
                  <a:lnTo>
                    <a:pt x="1408" y="278"/>
                  </a:lnTo>
                  <a:lnTo>
                    <a:pt x="1408" y="278"/>
                  </a:lnTo>
                  <a:lnTo>
                    <a:pt x="1408" y="280"/>
                  </a:lnTo>
                  <a:lnTo>
                    <a:pt x="1408" y="280"/>
                  </a:lnTo>
                  <a:lnTo>
                    <a:pt x="1405" y="278"/>
                  </a:lnTo>
                  <a:lnTo>
                    <a:pt x="1401" y="274"/>
                  </a:lnTo>
                  <a:lnTo>
                    <a:pt x="1399" y="274"/>
                  </a:lnTo>
                  <a:lnTo>
                    <a:pt x="1394" y="274"/>
                  </a:lnTo>
                  <a:lnTo>
                    <a:pt x="1392" y="274"/>
                  </a:lnTo>
                  <a:lnTo>
                    <a:pt x="1390" y="276"/>
                  </a:lnTo>
                  <a:lnTo>
                    <a:pt x="1392" y="278"/>
                  </a:lnTo>
                  <a:lnTo>
                    <a:pt x="1392" y="278"/>
                  </a:lnTo>
                  <a:lnTo>
                    <a:pt x="1392" y="280"/>
                  </a:lnTo>
                  <a:lnTo>
                    <a:pt x="1392" y="281"/>
                  </a:lnTo>
                  <a:lnTo>
                    <a:pt x="1392" y="283"/>
                  </a:lnTo>
                  <a:lnTo>
                    <a:pt x="1392" y="283"/>
                  </a:lnTo>
                  <a:lnTo>
                    <a:pt x="1392" y="281"/>
                  </a:lnTo>
                  <a:lnTo>
                    <a:pt x="1390" y="280"/>
                  </a:lnTo>
                  <a:lnTo>
                    <a:pt x="1390" y="280"/>
                  </a:lnTo>
                  <a:lnTo>
                    <a:pt x="1388" y="278"/>
                  </a:lnTo>
                  <a:lnTo>
                    <a:pt x="1388" y="278"/>
                  </a:lnTo>
                  <a:lnTo>
                    <a:pt x="1387" y="276"/>
                  </a:lnTo>
                  <a:lnTo>
                    <a:pt x="1387" y="272"/>
                  </a:lnTo>
                  <a:lnTo>
                    <a:pt x="1387" y="271"/>
                  </a:lnTo>
                  <a:lnTo>
                    <a:pt x="1385" y="269"/>
                  </a:lnTo>
                  <a:lnTo>
                    <a:pt x="1385" y="269"/>
                  </a:lnTo>
                  <a:lnTo>
                    <a:pt x="1385" y="271"/>
                  </a:lnTo>
                  <a:lnTo>
                    <a:pt x="1385" y="274"/>
                  </a:lnTo>
                  <a:lnTo>
                    <a:pt x="1385" y="278"/>
                  </a:lnTo>
                  <a:lnTo>
                    <a:pt x="1385" y="281"/>
                  </a:lnTo>
                  <a:lnTo>
                    <a:pt x="1383" y="283"/>
                  </a:lnTo>
                  <a:lnTo>
                    <a:pt x="1383" y="287"/>
                  </a:lnTo>
                  <a:lnTo>
                    <a:pt x="1383" y="285"/>
                  </a:lnTo>
                  <a:lnTo>
                    <a:pt x="1383" y="285"/>
                  </a:lnTo>
                  <a:lnTo>
                    <a:pt x="1383" y="283"/>
                  </a:lnTo>
                  <a:lnTo>
                    <a:pt x="1383" y="281"/>
                  </a:lnTo>
                  <a:lnTo>
                    <a:pt x="1383" y="281"/>
                  </a:lnTo>
                  <a:lnTo>
                    <a:pt x="1383" y="280"/>
                  </a:lnTo>
                  <a:lnTo>
                    <a:pt x="1383" y="280"/>
                  </a:lnTo>
                  <a:lnTo>
                    <a:pt x="1383" y="276"/>
                  </a:lnTo>
                  <a:lnTo>
                    <a:pt x="1383" y="272"/>
                  </a:lnTo>
                  <a:lnTo>
                    <a:pt x="1383" y="269"/>
                  </a:lnTo>
                  <a:lnTo>
                    <a:pt x="1383" y="267"/>
                  </a:lnTo>
                  <a:lnTo>
                    <a:pt x="1381" y="265"/>
                  </a:lnTo>
                  <a:lnTo>
                    <a:pt x="1381" y="265"/>
                  </a:lnTo>
                  <a:lnTo>
                    <a:pt x="1379" y="263"/>
                  </a:lnTo>
                  <a:lnTo>
                    <a:pt x="1376" y="265"/>
                  </a:lnTo>
                  <a:lnTo>
                    <a:pt x="1376" y="265"/>
                  </a:lnTo>
                  <a:lnTo>
                    <a:pt x="1376" y="263"/>
                  </a:lnTo>
                  <a:lnTo>
                    <a:pt x="1376" y="262"/>
                  </a:lnTo>
                  <a:lnTo>
                    <a:pt x="1376" y="262"/>
                  </a:lnTo>
                  <a:lnTo>
                    <a:pt x="1378" y="260"/>
                  </a:lnTo>
                  <a:lnTo>
                    <a:pt x="1376" y="258"/>
                  </a:lnTo>
                  <a:lnTo>
                    <a:pt x="1374" y="254"/>
                  </a:lnTo>
                  <a:lnTo>
                    <a:pt x="1374" y="253"/>
                  </a:lnTo>
                  <a:lnTo>
                    <a:pt x="1372" y="251"/>
                  </a:lnTo>
                  <a:lnTo>
                    <a:pt x="1370" y="251"/>
                  </a:lnTo>
                  <a:lnTo>
                    <a:pt x="1370" y="251"/>
                  </a:lnTo>
                  <a:lnTo>
                    <a:pt x="1370" y="251"/>
                  </a:lnTo>
                  <a:lnTo>
                    <a:pt x="1370" y="253"/>
                  </a:lnTo>
                  <a:lnTo>
                    <a:pt x="1370" y="253"/>
                  </a:lnTo>
                  <a:lnTo>
                    <a:pt x="1367" y="253"/>
                  </a:lnTo>
                  <a:lnTo>
                    <a:pt x="1365" y="254"/>
                  </a:lnTo>
                  <a:lnTo>
                    <a:pt x="1365" y="254"/>
                  </a:lnTo>
                  <a:lnTo>
                    <a:pt x="1365" y="254"/>
                  </a:lnTo>
                  <a:lnTo>
                    <a:pt x="1365" y="256"/>
                  </a:lnTo>
                  <a:lnTo>
                    <a:pt x="1365" y="258"/>
                  </a:lnTo>
                  <a:lnTo>
                    <a:pt x="1365" y="258"/>
                  </a:lnTo>
                  <a:lnTo>
                    <a:pt x="1367" y="258"/>
                  </a:lnTo>
                  <a:lnTo>
                    <a:pt x="1365" y="260"/>
                  </a:lnTo>
                  <a:lnTo>
                    <a:pt x="1367" y="262"/>
                  </a:lnTo>
                  <a:lnTo>
                    <a:pt x="1367" y="262"/>
                  </a:lnTo>
                  <a:lnTo>
                    <a:pt x="1367" y="262"/>
                  </a:lnTo>
                  <a:lnTo>
                    <a:pt x="1365" y="263"/>
                  </a:lnTo>
                  <a:lnTo>
                    <a:pt x="1365" y="265"/>
                  </a:lnTo>
                  <a:lnTo>
                    <a:pt x="1363" y="267"/>
                  </a:lnTo>
                  <a:lnTo>
                    <a:pt x="1365" y="271"/>
                  </a:lnTo>
                  <a:lnTo>
                    <a:pt x="1363" y="272"/>
                  </a:lnTo>
                  <a:lnTo>
                    <a:pt x="1359" y="274"/>
                  </a:lnTo>
                  <a:lnTo>
                    <a:pt x="1358" y="276"/>
                  </a:lnTo>
                  <a:lnTo>
                    <a:pt x="1358" y="280"/>
                  </a:lnTo>
                  <a:lnTo>
                    <a:pt x="1358" y="285"/>
                  </a:lnTo>
                  <a:lnTo>
                    <a:pt x="1358" y="287"/>
                  </a:lnTo>
                  <a:lnTo>
                    <a:pt x="1358" y="287"/>
                  </a:lnTo>
                  <a:lnTo>
                    <a:pt x="1361" y="287"/>
                  </a:lnTo>
                  <a:lnTo>
                    <a:pt x="1363" y="287"/>
                  </a:lnTo>
                  <a:lnTo>
                    <a:pt x="1361" y="289"/>
                  </a:lnTo>
                  <a:lnTo>
                    <a:pt x="1361" y="291"/>
                  </a:lnTo>
                  <a:lnTo>
                    <a:pt x="1361" y="292"/>
                  </a:lnTo>
                  <a:lnTo>
                    <a:pt x="1361" y="294"/>
                  </a:lnTo>
                  <a:lnTo>
                    <a:pt x="1361" y="296"/>
                  </a:lnTo>
                  <a:lnTo>
                    <a:pt x="1365" y="298"/>
                  </a:lnTo>
                  <a:lnTo>
                    <a:pt x="1358" y="298"/>
                  </a:lnTo>
                  <a:lnTo>
                    <a:pt x="1356" y="300"/>
                  </a:lnTo>
                  <a:lnTo>
                    <a:pt x="1350" y="303"/>
                  </a:lnTo>
                  <a:lnTo>
                    <a:pt x="1340" y="303"/>
                  </a:lnTo>
                  <a:lnTo>
                    <a:pt x="1340" y="305"/>
                  </a:lnTo>
                  <a:lnTo>
                    <a:pt x="1340" y="305"/>
                  </a:lnTo>
                  <a:lnTo>
                    <a:pt x="1341" y="307"/>
                  </a:lnTo>
                  <a:lnTo>
                    <a:pt x="1341" y="307"/>
                  </a:lnTo>
                  <a:lnTo>
                    <a:pt x="1340" y="309"/>
                  </a:lnTo>
                  <a:lnTo>
                    <a:pt x="1338" y="310"/>
                  </a:lnTo>
                  <a:lnTo>
                    <a:pt x="1336" y="316"/>
                  </a:lnTo>
                  <a:lnTo>
                    <a:pt x="1332" y="319"/>
                  </a:lnTo>
                  <a:lnTo>
                    <a:pt x="1332" y="321"/>
                  </a:lnTo>
                  <a:lnTo>
                    <a:pt x="1332" y="321"/>
                  </a:lnTo>
                  <a:lnTo>
                    <a:pt x="1334" y="321"/>
                  </a:lnTo>
                  <a:lnTo>
                    <a:pt x="1334" y="323"/>
                  </a:lnTo>
                  <a:lnTo>
                    <a:pt x="1334" y="325"/>
                  </a:lnTo>
                  <a:lnTo>
                    <a:pt x="1334" y="327"/>
                  </a:lnTo>
                  <a:lnTo>
                    <a:pt x="1332" y="327"/>
                  </a:lnTo>
                  <a:lnTo>
                    <a:pt x="1331" y="327"/>
                  </a:lnTo>
                  <a:lnTo>
                    <a:pt x="1329" y="332"/>
                  </a:lnTo>
                  <a:lnTo>
                    <a:pt x="1329" y="334"/>
                  </a:lnTo>
                  <a:lnTo>
                    <a:pt x="1331" y="334"/>
                  </a:lnTo>
                  <a:lnTo>
                    <a:pt x="1334" y="332"/>
                  </a:lnTo>
                  <a:lnTo>
                    <a:pt x="1343" y="328"/>
                  </a:lnTo>
                  <a:lnTo>
                    <a:pt x="1343" y="330"/>
                  </a:lnTo>
                  <a:lnTo>
                    <a:pt x="1343" y="332"/>
                  </a:lnTo>
                  <a:lnTo>
                    <a:pt x="1349" y="334"/>
                  </a:lnTo>
                  <a:lnTo>
                    <a:pt x="1350" y="337"/>
                  </a:lnTo>
                  <a:lnTo>
                    <a:pt x="1349" y="337"/>
                  </a:lnTo>
                  <a:lnTo>
                    <a:pt x="1347" y="337"/>
                  </a:lnTo>
                  <a:lnTo>
                    <a:pt x="1345" y="337"/>
                  </a:lnTo>
                  <a:lnTo>
                    <a:pt x="1345" y="336"/>
                  </a:lnTo>
                  <a:lnTo>
                    <a:pt x="1343" y="336"/>
                  </a:lnTo>
                  <a:lnTo>
                    <a:pt x="1343" y="334"/>
                  </a:lnTo>
                  <a:lnTo>
                    <a:pt x="1341" y="336"/>
                  </a:lnTo>
                  <a:lnTo>
                    <a:pt x="1341" y="336"/>
                  </a:lnTo>
                  <a:lnTo>
                    <a:pt x="1340" y="337"/>
                  </a:lnTo>
                  <a:lnTo>
                    <a:pt x="1338" y="337"/>
                  </a:lnTo>
                  <a:lnTo>
                    <a:pt x="1334" y="341"/>
                  </a:lnTo>
                  <a:lnTo>
                    <a:pt x="1331" y="343"/>
                  </a:lnTo>
                  <a:lnTo>
                    <a:pt x="1340" y="348"/>
                  </a:lnTo>
                  <a:lnTo>
                    <a:pt x="1345" y="348"/>
                  </a:lnTo>
                  <a:lnTo>
                    <a:pt x="1347" y="350"/>
                  </a:lnTo>
                  <a:lnTo>
                    <a:pt x="1347" y="354"/>
                  </a:lnTo>
                  <a:lnTo>
                    <a:pt x="1343" y="350"/>
                  </a:lnTo>
                  <a:lnTo>
                    <a:pt x="1336" y="348"/>
                  </a:lnTo>
                  <a:lnTo>
                    <a:pt x="1331" y="345"/>
                  </a:lnTo>
                  <a:lnTo>
                    <a:pt x="1329" y="347"/>
                  </a:lnTo>
                  <a:lnTo>
                    <a:pt x="1327" y="348"/>
                  </a:lnTo>
                  <a:lnTo>
                    <a:pt x="1323" y="350"/>
                  </a:lnTo>
                  <a:lnTo>
                    <a:pt x="1320" y="352"/>
                  </a:lnTo>
                  <a:lnTo>
                    <a:pt x="1320" y="354"/>
                  </a:lnTo>
                  <a:lnTo>
                    <a:pt x="1322" y="356"/>
                  </a:lnTo>
                  <a:lnTo>
                    <a:pt x="1323" y="357"/>
                  </a:lnTo>
                  <a:lnTo>
                    <a:pt x="1325" y="356"/>
                  </a:lnTo>
                  <a:lnTo>
                    <a:pt x="1325" y="354"/>
                  </a:lnTo>
                  <a:lnTo>
                    <a:pt x="1327" y="356"/>
                  </a:lnTo>
                  <a:lnTo>
                    <a:pt x="1329" y="357"/>
                  </a:lnTo>
                  <a:lnTo>
                    <a:pt x="1331" y="359"/>
                  </a:lnTo>
                  <a:lnTo>
                    <a:pt x="1332" y="363"/>
                  </a:lnTo>
                  <a:lnTo>
                    <a:pt x="1338" y="365"/>
                  </a:lnTo>
                  <a:lnTo>
                    <a:pt x="1341" y="366"/>
                  </a:lnTo>
                  <a:lnTo>
                    <a:pt x="1340" y="366"/>
                  </a:lnTo>
                  <a:lnTo>
                    <a:pt x="1336" y="365"/>
                  </a:lnTo>
                  <a:lnTo>
                    <a:pt x="1332" y="366"/>
                  </a:lnTo>
                  <a:lnTo>
                    <a:pt x="1331" y="366"/>
                  </a:lnTo>
                  <a:lnTo>
                    <a:pt x="1329" y="365"/>
                  </a:lnTo>
                  <a:lnTo>
                    <a:pt x="1329" y="365"/>
                  </a:lnTo>
                  <a:lnTo>
                    <a:pt x="1327" y="363"/>
                  </a:lnTo>
                  <a:lnTo>
                    <a:pt x="1325" y="359"/>
                  </a:lnTo>
                  <a:lnTo>
                    <a:pt x="1325" y="359"/>
                  </a:lnTo>
                  <a:lnTo>
                    <a:pt x="1323" y="361"/>
                  </a:lnTo>
                  <a:lnTo>
                    <a:pt x="1323" y="361"/>
                  </a:lnTo>
                  <a:lnTo>
                    <a:pt x="1322" y="359"/>
                  </a:lnTo>
                  <a:lnTo>
                    <a:pt x="1320" y="357"/>
                  </a:lnTo>
                  <a:lnTo>
                    <a:pt x="1318" y="359"/>
                  </a:lnTo>
                  <a:lnTo>
                    <a:pt x="1313" y="361"/>
                  </a:lnTo>
                  <a:lnTo>
                    <a:pt x="1313" y="361"/>
                  </a:lnTo>
                  <a:lnTo>
                    <a:pt x="1313" y="363"/>
                  </a:lnTo>
                  <a:lnTo>
                    <a:pt x="1313" y="363"/>
                  </a:lnTo>
                  <a:lnTo>
                    <a:pt x="1313" y="365"/>
                  </a:lnTo>
                  <a:lnTo>
                    <a:pt x="1313" y="366"/>
                  </a:lnTo>
                  <a:lnTo>
                    <a:pt x="1313" y="366"/>
                  </a:lnTo>
                  <a:lnTo>
                    <a:pt x="1313" y="366"/>
                  </a:lnTo>
                  <a:lnTo>
                    <a:pt x="1314" y="368"/>
                  </a:lnTo>
                  <a:lnTo>
                    <a:pt x="1314" y="368"/>
                  </a:lnTo>
                  <a:lnTo>
                    <a:pt x="1316" y="368"/>
                  </a:lnTo>
                  <a:lnTo>
                    <a:pt x="1316" y="368"/>
                  </a:lnTo>
                  <a:lnTo>
                    <a:pt x="1316" y="370"/>
                  </a:lnTo>
                  <a:lnTo>
                    <a:pt x="1316" y="370"/>
                  </a:lnTo>
                  <a:lnTo>
                    <a:pt x="1314" y="370"/>
                  </a:lnTo>
                  <a:lnTo>
                    <a:pt x="1314" y="370"/>
                  </a:lnTo>
                  <a:lnTo>
                    <a:pt x="1313" y="368"/>
                  </a:lnTo>
                  <a:lnTo>
                    <a:pt x="1311" y="368"/>
                  </a:lnTo>
                  <a:lnTo>
                    <a:pt x="1311" y="368"/>
                  </a:lnTo>
                  <a:lnTo>
                    <a:pt x="1311" y="366"/>
                  </a:lnTo>
                  <a:lnTo>
                    <a:pt x="1311" y="366"/>
                  </a:lnTo>
                  <a:lnTo>
                    <a:pt x="1309" y="365"/>
                  </a:lnTo>
                  <a:lnTo>
                    <a:pt x="1309" y="363"/>
                  </a:lnTo>
                  <a:lnTo>
                    <a:pt x="1307" y="361"/>
                  </a:lnTo>
                  <a:lnTo>
                    <a:pt x="1305" y="361"/>
                  </a:lnTo>
                  <a:lnTo>
                    <a:pt x="1303" y="363"/>
                  </a:lnTo>
                  <a:lnTo>
                    <a:pt x="1298" y="365"/>
                  </a:lnTo>
                  <a:lnTo>
                    <a:pt x="1293" y="368"/>
                  </a:lnTo>
                  <a:lnTo>
                    <a:pt x="1289" y="370"/>
                  </a:lnTo>
                  <a:lnTo>
                    <a:pt x="1287" y="372"/>
                  </a:lnTo>
                  <a:lnTo>
                    <a:pt x="1285" y="374"/>
                  </a:lnTo>
                  <a:lnTo>
                    <a:pt x="1285" y="375"/>
                  </a:lnTo>
                  <a:lnTo>
                    <a:pt x="1285" y="377"/>
                  </a:lnTo>
                  <a:lnTo>
                    <a:pt x="1285" y="379"/>
                  </a:lnTo>
                  <a:lnTo>
                    <a:pt x="1287" y="381"/>
                  </a:lnTo>
                  <a:lnTo>
                    <a:pt x="1287" y="381"/>
                  </a:lnTo>
                  <a:lnTo>
                    <a:pt x="1287" y="381"/>
                  </a:lnTo>
                  <a:lnTo>
                    <a:pt x="1289" y="383"/>
                  </a:lnTo>
                  <a:lnTo>
                    <a:pt x="1289" y="383"/>
                  </a:lnTo>
                  <a:lnTo>
                    <a:pt x="1289" y="384"/>
                  </a:lnTo>
                  <a:lnTo>
                    <a:pt x="1287" y="384"/>
                  </a:lnTo>
                  <a:lnTo>
                    <a:pt x="1285" y="384"/>
                  </a:lnTo>
                  <a:lnTo>
                    <a:pt x="1284" y="383"/>
                  </a:lnTo>
                  <a:lnTo>
                    <a:pt x="1282" y="384"/>
                  </a:lnTo>
                  <a:lnTo>
                    <a:pt x="1282" y="386"/>
                  </a:lnTo>
                  <a:lnTo>
                    <a:pt x="1280" y="388"/>
                  </a:lnTo>
                  <a:lnTo>
                    <a:pt x="1280" y="388"/>
                  </a:lnTo>
                  <a:lnTo>
                    <a:pt x="1282" y="390"/>
                  </a:lnTo>
                  <a:lnTo>
                    <a:pt x="1282" y="390"/>
                  </a:lnTo>
                  <a:lnTo>
                    <a:pt x="1282" y="392"/>
                  </a:lnTo>
                  <a:lnTo>
                    <a:pt x="1282" y="393"/>
                  </a:lnTo>
                  <a:lnTo>
                    <a:pt x="1282" y="395"/>
                  </a:lnTo>
                  <a:lnTo>
                    <a:pt x="1284" y="397"/>
                  </a:lnTo>
                  <a:lnTo>
                    <a:pt x="1284" y="397"/>
                  </a:lnTo>
                  <a:lnTo>
                    <a:pt x="1291" y="397"/>
                  </a:lnTo>
                  <a:lnTo>
                    <a:pt x="1294" y="395"/>
                  </a:lnTo>
                  <a:lnTo>
                    <a:pt x="1300" y="395"/>
                  </a:lnTo>
                  <a:lnTo>
                    <a:pt x="1302" y="393"/>
                  </a:lnTo>
                  <a:lnTo>
                    <a:pt x="1302" y="392"/>
                  </a:lnTo>
                  <a:lnTo>
                    <a:pt x="1305" y="388"/>
                  </a:lnTo>
                  <a:lnTo>
                    <a:pt x="1307" y="388"/>
                  </a:lnTo>
                  <a:lnTo>
                    <a:pt x="1307" y="388"/>
                  </a:lnTo>
                  <a:lnTo>
                    <a:pt x="1309" y="390"/>
                  </a:lnTo>
                  <a:lnTo>
                    <a:pt x="1309" y="390"/>
                  </a:lnTo>
                  <a:lnTo>
                    <a:pt x="1309" y="390"/>
                  </a:lnTo>
                  <a:lnTo>
                    <a:pt x="1311" y="390"/>
                  </a:lnTo>
                  <a:lnTo>
                    <a:pt x="1313" y="392"/>
                  </a:lnTo>
                  <a:lnTo>
                    <a:pt x="1313" y="393"/>
                  </a:lnTo>
                  <a:lnTo>
                    <a:pt x="1311" y="395"/>
                  </a:lnTo>
                  <a:lnTo>
                    <a:pt x="1309" y="395"/>
                  </a:lnTo>
                  <a:lnTo>
                    <a:pt x="1307" y="395"/>
                  </a:lnTo>
                  <a:lnTo>
                    <a:pt x="1309" y="397"/>
                  </a:lnTo>
                  <a:lnTo>
                    <a:pt x="1320" y="395"/>
                  </a:lnTo>
                  <a:lnTo>
                    <a:pt x="1323" y="390"/>
                  </a:lnTo>
                  <a:lnTo>
                    <a:pt x="1325" y="388"/>
                  </a:lnTo>
                  <a:lnTo>
                    <a:pt x="1329" y="388"/>
                  </a:lnTo>
                  <a:lnTo>
                    <a:pt x="1331" y="386"/>
                  </a:lnTo>
                  <a:lnTo>
                    <a:pt x="1334" y="384"/>
                  </a:lnTo>
                  <a:lnTo>
                    <a:pt x="1334" y="384"/>
                  </a:lnTo>
                  <a:lnTo>
                    <a:pt x="1334" y="386"/>
                  </a:lnTo>
                  <a:lnTo>
                    <a:pt x="1331" y="395"/>
                  </a:lnTo>
                  <a:lnTo>
                    <a:pt x="1338" y="395"/>
                  </a:lnTo>
                  <a:lnTo>
                    <a:pt x="1349" y="403"/>
                  </a:lnTo>
                  <a:lnTo>
                    <a:pt x="1350" y="403"/>
                  </a:lnTo>
                  <a:lnTo>
                    <a:pt x="1349" y="404"/>
                  </a:lnTo>
                  <a:lnTo>
                    <a:pt x="1343" y="401"/>
                  </a:lnTo>
                  <a:lnTo>
                    <a:pt x="1334" y="399"/>
                  </a:lnTo>
                  <a:lnTo>
                    <a:pt x="1327" y="399"/>
                  </a:lnTo>
                  <a:lnTo>
                    <a:pt x="1325" y="401"/>
                  </a:lnTo>
                  <a:lnTo>
                    <a:pt x="1334" y="406"/>
                  </a:lnTo>
                  <a:lnTo>
                    <a:pt x="1336" y="408"/>
                  </a:lnTo>
                  <a:lnTo>
                    <a:pt x="1332" y="408"/>
                  </a:lnTo>
                  <a:lnTo>
                    <a:pt x="1323" y="401"/>
                  </a:lnTo>
                  <a:lnTo>
                    <a:pt x="1320" y="401"/>
                  </a:lnTo>
                  <a:lnTo>
                    <a:pt x="1320" y="403"/>
                  </a:lnTo>
                  <a:lnTo>
                    <a:pt x="1320" y="403"/>
                  </a:lnTo>
                  <a:lnTo>
                    <a:pt x="1320" y="404"/>
                  </a:lnTo>
                  <a:lnTo>
                    <a:pt x="1318" y="406"/>
                  </a:lnTo>
                  <a:lnTo>
                    <a:pt x="1318" y="406"/>
                  </a:lnTo>
                  <a:lnTo>
                    <a:pt x="1318" y="410"/>
                  </a:lnTo>
                  <a:lnTo>
                    <a:pt x="1318" y="410"/>
                  </a:lnTo>
                  <a:lnTo>
                    <a:pt x="1320" y="412"/>
                  </a:lnTo>
                  <a:lnTo>
                    <a:pt x="1320" y="413"/>
                  </a:lnTo>
                  <a:lnTo>
                    <a:pt x="1322" y="415"/>
                  </a:lnTo>
                  <a:lnTo>
                    <a:pt x="1325" y="419"/>
                  </a:lnTo>
                  <a:lnTo>
                    <a:pt x="1327" y="421"/>
                  </a:lnTo>
                  <a:lnTo>
                    <a:pt x="1329" y="424"/>
                  </a:lnTo>
                  <a:lnTo>
                    <a:pt x="1325" y="424"/>
                  </a:lnTo>
                  <a:lnTo>
                    <a:pt x="1325" y="426"/>
                  </a:lnTo>
                  <a:lnTo>
                    <a:pt x="1325" y="428"/>
                  </a:lnTo>
                  <a:lnTo>
                    <a:pt x="1325" y="430"/>
                  </a:lnTo>
                  <a:lnTo>
                    <a:pt x="1325" y="431"/>
                  </a:lnTo>
                  <a:lnTo>
                    <a:pt x="1325" y="433"/>
                  </a:lnTo>
                  <a:lnTo>
                    <a:pt x="1323" y="433"/>
                  </a:lnTo>
                  <a:lnTo>
                    <a:pt x="1323" y="433"/>
                  </a:lnTo>
                  <a:lnTo>
                    <a:pt x="1323" y="431"/>
                  </a:lnTo>
                  <a:lnTo>
                    <a:pt x="1323" y="431"/>
                  </a:lnTo>
                  <a:lnTo>
                    <a:pt x="1323" y="428"/>
                  </a:lnTo>
                  <a:lnTo>
                    <a:pt x="1323" y="428"/>
                  </a:lnTo>
                  <a:lnTo>
                    <a:pt x="1323" y="428"/>
                  </a:lnTo>
                  <a:lnTo>
                    <a:pt x="1323" y="426"/>
                  </a:lnTo>
                  <a:lnTo>
                    <a:pt x="1323" y="424"/>
                  </a:lnTo>
                  <a:lnTo>
                    <a:pt x="1323" y="424"/>
                  </a:lnTo>
                  <a:lnTo>
                    <a:pt x="1323" y="422"/>
                  </a:lnTo>
                  <a:lnTo>
                    <a:pt x="1318" y="419"/>
                  </a:lnTo>
                  <a:lnTo>
                    <a:pt x="1318" y="415"/>
                  </a:lnTo>
                  <a:lnTo>
                    <a:pt x="1316" y="415"/>
                  </a:lnTo>
                  <a:lnTo>
                    <a:pt x="1316" y="412"/>
                  </a:lnTo>
                  <a:lnTo>
                    <a:pt x="1316" y="410"/>
                  </a:lnTo>
                  <a:lnTo>
                    <a:pt x="1314" y="406"/>
                  </a:lnTo>
                  <a:lnTo>
                    <a:pt x="1314" y="406"/>
                  </a:lnTo>
                  <a:lnTo>
                    <a:pt x="1309" y="408"/>
                  </a:lnTo>
                  <a:lnTo>
                    <a:pt x="1309" y="408"/>
                  </a:lnTo>
                  <a:lnTo>
                    <a:pt x="1307" y="410"/>
                  </a:lnTo>
                  <a:lnTo>
                    <a:pt x="1300" y="413"/>
                  </a:lnTo>
                  <a:lnTo>
                    <a:pt x="1298" y="413"/>
                  </a:lnTo>
                  <a:lnTo>
                    <a:pt x="1300" y="412"/>
                  </a:lnTo>
                  <a:lnTo>
                    <a:pt x="1302" y="410"/>
                  </a:lnTo>
                  <a:lnTo>
                    <a:pt x="1302" y="408"/>
                  </a:lnTo>
                  <a:lnTo>
                    <a:pt x="1300" y="406"/>
                  </a:lnTo>
                  <a:lnTo>
                    <a:pt x="1300" y="406"/>
                  </a:lnTo>
                  <a:lnTo>
                    <a:pt x="1298" y="404"/>
                  </a:lnTo>
                  <a:lnTo>
                    <a:pt x="1293" y="403"/>
                  </a:lnTo>
                  <a:lnTo>
                    <a:pt x="1293" y="401"/>
                  </a:lnTo>
                  <a:lnTo>
                    <a:pt x="1278" y="404"/>
                  </a:lnTo>
                  <a:lnTo>
                    <a:pt x="1275" y="406"/>
                  </a:lnTo>
                  <a:lnTo>
                    <a:pt x="1271" y="408"/>
                  </a:lnTo>
                  <a:lnTo>
                    <a:pt x="1267" y="410"/>
                  </a:lnTo>
                  <a:lnTo>
                    <a:pt x="1269" y="410"/>
                  </a:lnTo>
                  <a:lnTo>
                    <a:pt x="1271" y="410"/>
                  </a:lnTo>
                  <a:lnTo>
                    <a:pt x="1271" y="410"/>
                  </a:lnTo>
                  <a:lnTo>
                    <a:pt x="1269" y="412"/>
                  </a:lnTo>
                  <a:lnTo>
                    <a:pt x="1271" y="413"/>
                  </a:lnTo>
                  <a:lnTo>
                    <a:pt x="1273" y="412"/>
                  </a:lnTo>
                  <a:lnTo>
                    <a:pt x="1275" y="413"/>
                  </a:lnTo>
                  <a:lnTo>
                    <a:pt x="1275" y="415"/>
                  </a:lnTo>
                  <a:lnTo>
                    <a:pt x="1278" y="417"/>
                  </a:lnTo>
                  <a:lnTo>
                    <a:pt x="1284" y="417"/>
                  </a:lnTo>
                  <a:lnTo>
                    <a:pt x="1285" y="419"/>
                  </a:lnTo>
                  <a:lnTo>
                    <a:pt x="1287" y="422"/>
                  </a:lnTo>
                  <a:lnTo>
                    <a:pt x="1287" y="424"/>
                  </a:lnTo>
                  <a:lnTo>
                    <a:pt x="1287" y="426"/>
                  </a:lnTo>
                  <a:lnTo>
                    <a:pt x="1289" y="430"/>
                  </a:lnTo>
                  <a:lnTo>
                    <a:pt x="1294" y="433"/>
                  </a:lnTo>
                  <a:lnTo>
                    <a:pt x="1294" y="433"/>
                  </a:lnTo>
                  <a:lnTo>
                    <a:pt x="1294" y="435"/>
                  </a:lnTo>
                  <a:lnTo>
                    <a:pt x="1298" y="439"/>
                  </a:lnTo>
                  <a:lnTo>
                    <a:pt x="1296" y="439"/>
                  </a:lnTo>
                  <a:lnTo>
                    <a:pt x="1294" y="437"/>
                  </a:lnTo>
                  <a:lnTo>
                    <a:pt x="1285" y="430"/>
                  </a:lnTo>
                  <a:lnTo>
                    <a:pt x="1285" y="424"/>
                  </a:lnTo>
                  <a:lnTo>
                    <a:pt x="1282" y="422"/>
                  </a:lnTo>
                  <a:lnTo>
                    <a:pt x="1276" y="419"/>
                  </a:lnTo>
                  <a:lnTo>
                    <a:pt x="1276" y="419"/>
                  </a:lnTo>
                  <a:lnTo>
                    <a:pt x="1275" y="419"/>
                  </a:lnTo>
                  <a:lnTo>
                    <a:pt x="1273" y="419"/>
                  </a:lnTo>
                  <a:lnTo>
                    <a:pt x="1273" y="417"/>
                  </a:lnTo>
                  <a:lnTo>
                    <a:pt x="1273" y="415"/>
                  </a:lnTo>
                  <a:lnTo>
                    <a:pt x="1273" y="415"/>
                  </a:lnTo>
                  <a:lnTo>
                    <a:pt x="1271" y="415"/>
                  </a:lnTo>
                  <a:lnTo>
                    <a:pt x="1271" y="415"/>
                  </a:lnTo>
                  <a:lnTo>
                    <a:pt x="1271" y="415"/>
                  </a:lnTo>
                  <a:lnTo>
                    <a:pt x="1269" y="415"/>
                  </a:lnTo>
                  <a:lnTo>
                    <a:pt x="1269" y="415"/>
                  </a:lnTo>
                  <a:lnTo>
                    <a:pt x="1267" y="413"/>
                  </a:lnTo>
                  <a:lnTo>
                    <a:pt x="1266" y="413"/>
                  </a:lnTo>
                  <a:lnTo>
                    <a:pt x="1266" y="413"/>
                  </a:lnTo>
                  <a:lnTo>
                    <a:pt x="1264" y="417"/>
                  </a:lnTo>
                  <a:lnTo>
                    <a:pt x="1262" y="419"/>
                  </a:lnTo>
                  <a:lnTo>
                    <a:pt x="1264" y="419"/>
                  </a:lnTo>
                  <a:lnTo>
                    <a:pt x="1267" y="422"/>
                  </a:lnTo>
                  <a:lnTo>
                    <a:pt x="1275" y="422"/>
                  </a:lnTo>
                  <a:lnTo>
                    <a:pt x="1275" y="422"/>
                  </a:lnTo>
                  <a:lnTo>
                    <a:pt x="1275" y="424"/>
                  </a:lnTo>
                  <a:lnTo>
                    <a:pt x="1275" y="426"/>
                  </a:lnTo>
                  <a:lnTo>
                    <a:pt x="1275" y="426"/>
                  </a:lnTo>
                  <a:lnTo>
                    <a:pt x="1267" y="426"/>
                  </a:lnTo>
                  <a:lnTo>
                    <a:pt x="1266" y="426"/>
                  </a:lnTo>
                  <a:lnTo>
                    <a:pt x="1266" y="428"/>
                  </a:lnTo>
                  <a:lnTo>
                    <a:pt x="1266" y="430"/>
                  </a:lnTo>
                  <a:lnTo>
                    <a:pt x="1278" y="428"/>
                  </a:lnTo>
                  <a:lnTo>
                    <a:pt x="1278" y="428"/>
                  </a:lnTo>
                  <a:lnTo>
                    <a:pt x="1280" y="426"/>
                  </a:lnTo>
                  <a:lnTo>
                    <a:pt x="1280" y="426"/>
                  </a:lnTo>
                  <a:lnTo>
                    <a:pt x="1280" y="426"/>
                  </a:lnTo>
                  <a:lnTo>
                    <a:pt x="1280" y="428"/>
                  </a:lnTo>
                  <a:lnTo>
                    <a:pt x="1280" y="430"/>
                  </a:lnTo>
                  <a:lnTo>
                    <a:pt x="1282" y="430"/>
                  </a:lnTo>
                  <a:lnTo>
                    <a:pt x="1284" y="433"/>
                  </a:lnTo>
                  <a:lnTo>
                    <a:pt x="1285" y="433"/>
                  </a:lnTo>
                  <a:lnTo>
                    <a:pt x="1287" y="433"/>
                  </a:lnTo>
                  <a:lnTo>
                    <a:pt x="1284" y="433"/>
                  </a:lnTo>
                  <a:lnTo>
                    <a:pt x="1278" y="431"/>
                  </a:lnTo>
                  <a:lnTo>
                    <a:pt x="1278" y="431"/>
                  </a:lnTo>
                  <a:lnTo>
                    <a:pt x="1280" y="433"/>
                  </a:lnTo>
                  <a:lnTo>
                    <a:pt x="1280" y="433"/>
                  </a:lnTo>
                  <a:lnTo>
                    <a:pt x="1282" y="435"/>
                  </a:lnTo>
                  <a:lnTo>
                    <a:pt x="1280" y="435"/>
                  </a:lnTo>
                  <a:lnTo>
                    <a:pt x="1278" y="435"/>
                  </a:lnTo>
                  <a:lnTo>
                    <a:pt x="1278" y="435"/>
                  </a:lnTo>
                  <a:lnTo>
                    <a:pt x="1276" y="435"/>
                  </a:lnTo>
                  <a:lnTo>
                    <a:pt x="1278" y="437"/>
                  </a:lnTo>
                  <a:lnTo>
                    <a:pt x="1278" y="437"/>
                  </a:lnTo>
                  <a:lnTo>
                    <a:pt x="1278" y="439"/>
                  </a:lnTo>
                  <a:lnTo>
                    <a:pt x="1275" y="437"/>
                  </a:lnTo>
                  <a:lnTo>
                    <a:pt x="1273" y="439"/>
                  </a:lnTo>
                  <a:lnTo>
                    <a:pt x="1273" y="439"/>
                  </a:lnTo>
                  <a:lnTo>
                    <a:pt x="1269" y="439"/>
                  </a:lnTo>
                  <a:lnTo>
                    <a:pt x="1269" y="440"/>
                  </a:lnTo>
                  <a:lnTo>
                    <a:pt x="1271" y="440"/>
                  </a:lnTo>
                  <a:lnTo>
                    <a:pt x="1273" y="440"/>
                  </a:lnTo>
                  <a:lnTo>
                    <a:pt x="1273" y="444"/>
                  </a:lnTo>
                  <a:lnTo>
                    <a:pt x="1271" y="444"/>
                  </a:lnTo>
                  <a:lnTo>
                    <a:pt x="1275" y="446"/>
                  </a:lnTo>
                  <a:lnTo>
                    <a:pt x="1280" y="440"/>
                  </a:lnTo>
                  <a:lnTo>
                    <a:pt x="1282" y="440"/>
                  </a:lnTo>
                  <a:lnTo>
                    <a:pt x="1284" y="440"/>
                  </a:lnTo>
                  <a:lnTo>
                    <a:pt x="1285" y="444"/>
                  </a:lnTo>
                  <a:lnTo>
                    <a:pt x="1285" y="444"/>
                  </a:lnTo>
                  <a:lnTo>
                    <a:pt x="1291" y="446"/>
                  </a:lnTo>
                  <a:lnTo>
                    <a:pt x="1291" y="448"/>
                  </a:lnTo>
                  <a:lnTo>
                    <a:pt x="1291" y="448"/>
                  </a:lnTo>
                  <a:lnTo>
                    <a:pt x="1291" y="448"/>
                  </a:lnTo>
                  <a:lnTo>
                    <a:pt x="1291" y="449"/>
                  </a:lnTo>
                  <a:lnTo>
                    <a:pt x="1291" y="449"/>
                  </a:lnTo>
                  <a:lnTo>
                    <a:pt x="1285" y="448"/>
                  </a:lnTo>
                  <a:lnTo>
                    <a:pt x="1282" y="444"/>
                  </a:lnTo>
                  <a:lnTo>
                    <a:pt x="1280" y="444"/>
                  </a:lnTo>
                  <a:lnTo>
                    <a:pt x="1280" y="444"/>
                  </a:lnTo>
                  <a:lnTo>
                    <a:pt x="1280" y="446"/>
                  </a:lnTo>
                  <a:lnTo>
                    <a:pt x="1278" y="446"/>
                  </a:lnTo>
                  <a:lnTo>
                    <a:pt x="1278" y="448"/>
                  </a:lnTo>
                  <a:lnTo>
                    <a:pt x="1276" y="448"/>
                  </a:lnTo>
                  <a:lnTo>
                    <a:pt x="1276" y="449"/>
                  </a:lnTo>
                  <a:lnTo>
                    <a:pt x="1275" y="453"/>
                  </a:lnTo>
                  <a:lnTo>
                    <a:pt x="1282" y="455"/>
                  </a:lnTo>
                  <a:lnTo>
                    <a:pt x="1282" y="457"/>
                  </a:lnTo>
                  <a:lnTo>
                    <a:pt x="1280" y="459"/>
                  </a:lnTo>
                  <a:lnTo>
                    <a:pt x="1280" y="459"/>
                  </a:lnTo>
                  <a:lnTo>
                    <a:pt x="1282" y="460"/>
                  </a:lnTo>
                  <a:lnTo>
                    <a:pt x="1284" y="460"/>
                  </a:lnTo>
                  <a:lnTo>
                    <a:pt x="1284" y="462"/>
                  </a:lnTo>
                  <a:lnTo>
                    <a:pt x="1284" y="462"/>
                  </a:lnTo>
                  <a:lnTo>
                    <a:pt x="1282" y="462"/>
                  </a:lnTo>
                  <a:lnTo>
                    <a:pt x="1280" y="460"/>
                  </a:lnTo>
                  <a:lnTo>
                    <a:pt x="1278" y="460"/>
                  </a:lnTo>
                  <a:lnTo>
                    <a:pt x="1276" y="457"/>
                  </a:lnTo>
                  <a:lnTo>
                    <a:pt x="1276" y="455"/>
                  </a:lnTo>
                  <a:lnTo>
                    <a:pt x="1275" y="455"/>
                  </a:lnTo>
                  <a:lnTo>
                    <a:pt x="1275" y="457"/>
                  </a:lnTo>
                  <a:lnTo>
                    <a:pt x="1275" y="457"/>
                  </a:lnTo>
                  <a:lnTo>
                    <a:pt x="1276" y="460"/>
                  </a:lnTo>
                  <a:lnTo>
                    <a:pt x="1276" y="462"/>
                  </a:lnTo>
                  <a:lnTo>
                    <a:pt x="1278" y="462"/>
                  </a:lnTo>
                  <a:lnTo>
                    <a:pt x="1280" y="464"/>
                  </a:lnTo>
                  <a:lnTo>
                    <a:pt x="1280" y="464"/>
                  </a:lnTo>
                  <a:lnTo>
                    <a:pt x="1280" y="464"/>
                  </a:lnTo>
                  <a:lnTo>
                    <a:pt x="1280" y="466"/>
                  </a:lnTo>
                  <a:lnTo>
                    <a:pt x="1280" y="466"/>
                  </a:lnTo>
                  <a:lnTo>
                    <a:pt x="1280" y="468"/>
                  </a:lnTo>
                  <a:lnTo>
                    <a:pt x="1280" y="469"/>
                  </a:lnTo>
                  <a:lnTo>
                    <a:pt x="1280" y="469"/>
                  </a:lnTo>
                  <a:lnTo>
                    <a:pt x="1280" y="469"/>
                  </a:lnTo>
                  <a:lnTo>
                    <a:pt x="1278" y="469"/>
                  </a:lnTo>
                  <a:lnTo>
                    <a:pt x="1278" y="468"/>
                  </a:lnTo>
                  <a:lnTo>
                    <a:pt x="1273" y="457"/>
                  </a:lnTo>
                  <a:lnTo>
                    <a:pt x="1271" y="455"/>
                  </a:lnTo>
                  <a:lnTo>
                    <a:pt x="1269" y="455"/>
                  </a:lnTo>
                  <a:lnTo>
                    <a:pt x="1267" y="457"/>
                  </a:lnTo>
                  <a:lnTo>
                    <a:pt x="1269" y="457"/>
                  </a:lnTo>
                  <a:lnTo>
                    <a:pt x="1271" y="459"/>
                  </a:lnTo>
                  <a:lnTo>
                    <a:pt x="1271" y="460"/>
                  </a:lnTo>
                  <a:lnTo>
                    <a:pt x="1271" y="460"/>
                  </a:lnTo>
                  <a:lnTo>
                    <a:pt x="1271" y="464"/>
                  </a:lnTo>
                  <a:lnTo>
                    <a:pt x="1271" y="466"/>
                  </a:lnTo>
                  <a:lnTo>
                    <a:pt x="1271" y="468"/>
                  </a:lnTo>
                  <a:lnTo>
                    <a:pt x="1271" y="468"/>
                  </a:lnTo>
                  <a:lnTo>
                    <a:pt x="1269" y="469"/>
                  </a:lnTo>
                  <a:lnTo>
                    <a:pt x="1271" y="471"/>
                  </a:lnTo>
                  <a:lnTo>
                    <a:pt x="1273" y="473"/>
                  </a:lnTo>
                  <a:lnTo>
                    <a:pt x="1280" y="477"/>
                  </a:lnTo>
                  <a:lnTo>
                    <a:pt x="1280" y="478"/>
                  </a:lnTo>
                  <a:lnTo>
                    <a:pt x="1280" y="480"/>
                  </a:lnTo>
                  <a:lnTo>
                    <a:pt x="1282" y="482"/>
                  </a:lnTo>
                  <a:lnTo>
                    <a:pt x="1284" y="482"/>
                  </a:lnTo>
                  <a:lnTo>
                    <a:pt x="1282" y="484"/>
                  </a:lnTo>
                  <a:lnTo>
                    <a:pt x="1280" y="482"/>
                  </a:lnTo>
                  <a:lnTo>
                    <a:pt x="1273" y="475"/>
                  </a:lnTo>
                  <a:lnTo>
                    <a:pt x="1273" y="473"/>
                  </a:lnTo>
                  <a:lnTo>
                    <a:pt x="1271" y="473"/>
                  </a:lnTo>
                  <a:lnTo>
                    <a:pt x="1269" y="471"/>
                  </a:lnTo>
                  <a:lnTo>
                    <a:pt x="1267" y="471"/>
                  </a:lnTo>
                  <a:lnTo>
                    <a:pt x="1267" y="468"/>
                  </a:lnTo>
                  <a:lnTo>
                    <a:pt x="1267" y="466"/>
                  </a:lnTo>
                  <a:lnTo>
                    <a:pt x="1267" y="462"/>
                  </a:lnTo>
                  <a:lnTo>
                    <a:pt x="1267" y="459"/>
                  </a:lnTo>
                  <a:lnTo>
                    <a:pt x="1266" y="457"/>
                  </a:lnTo>
                  <a:lnTo>
                    <a:pt x="1260" y="453"/>
                  </a:lnTo>
                  <a:lnTo>
                    <a:pt x="1260" y="451"/>
                  </a:lnTo>
                  <a:lnTo>
                    <a:pt x="1260" y="449"/>
                  </a:lnTo>
                  <a:lnTo>
                    <a:pt x="1262" y="448"/>
                  </a:lnTo>
                  <a:lnTo>
                    <a:pt x="1262" y="446"/>
                  </a:lnTo>
                  <a:lnTo>
                    <a:pt x="1260" y="442"/>
                  </a:lnTo>
                  <a:lnTo>
                    <a:pt x="1260" y="440"/>
                  </a:lnTo>
                  <a:lnTo>
                    <a:pt x="1262" y="439"/>
                  </a:lnTo>
                  <a:lnTo>
                    <a:pt x="1262" y="437"/>
                  </a:lnTo>
                  <a:lnTo>
                    <a:pt x="1262" y="435"/>
                  </a:lnTo>
                  <a:lnTo>
                    <a:pt x="1262" y="433"/>
                  </a:lnTo>
                  <a:lnTo>
                    <a:pt x="1262" y="433"/>
                  </a:lnTo>
                  <a:lnTo>
                    <a:pt x="1260" y="435"/>
                  </a:lnTo>
                  <a:lnTo>
                    <a:pt x="1260" y="435"/>
                  </a:lnTo>
                  <a:lnTo>
                    <a:pt x="1258" y="431"/>
                  </a:lnTo>
                  <a:lnTo>
                    <a:pt x="1258" y="431"/>
                  </a:lnTo>
                  <a:lnTo>
                    <a:pt x="1260" y="431"/>
                  </a:lnTo>
                  <a:lnTo>
                    <a:pt x="1260" y="430"/>
                  </a:lnTo>
                  <a:lnTo>
                    <a:pt x="1260" y="430"/>
                  </a:lnTo>
                  <a:lnTo>
                    <a:pt x="1260" y="428"/>
                  </a:lnTo>
                  <a:lnTo>
                    <a:pt x="1260" y="426"/>
                  </a:lnTo>
                  <a:lnTo>
                    <a:pt x="1258" y="424"/>
                  </a:lnTo>
                  <a:lnTo>
                    <a:pt x="1258" y="422"/>
                  </a:lnTo>
                  <a:lnTo>
                    <a:pt x="1257" y="422"/>
                  </a:lnTo>
                  <a:lnTo>
                    <a:pt x="1255" y="422"/>
                  </a:lnTo>
                  <a:lnTo>
                    <a:pt x="1255" y="424"/>
                  </a:lnTo>
                  <a:lnTo>
                    <a:pt x="1255" y="426"/>
                  </a:lnTo>
                  <a:lnTo>
                    <a:pt x="1255" y="426"/>
                  </a:lnTo>
                  <a:lnTo>
                    <a:pt x="1255" y="428"/>
                  </a:lnTo>
                  <a:lnTo>
                    <a:pt x="1255" y="430"/>
                  </a:lnTo>
                  <a:lnTo>
                    <a:pt x="1255" y="431"/>
                  </a:lnTo>
                  <a:lnTo>
                    <a:pt x="1253" y="431"/>
                  </a:lnTo>
                  <a:lnTo>
                    <a:pt x="1251" y="430"/>
                  </a:lnTo>
                  <a:lnTo>
                    <a:pt x="1251" y="431"/>
                  </a:lnTo>
                  <a:lnTo>
                    <a:pt x="1251" y="433"/>
                  </a:lnTo>
                  <a:lnTo>
                    <a:pt x="1251" y="435"/>
                  </a:lnTo>
                  <a:lnTo>
                    <a:pt x="1253" y="439"/>
                  </a:lnTo>
                  <a:lnTo>
                    <a:pt x="1253" y="439"/>
                  </a:lnTo>
                  <a:lnTo>
                    <a:pt x="1251" y="439"/>
                  </a:lnTo>
                  <a:lnTo>
                    <a:pt x="1251" y="442"/>
                  </a:lnTo>
                  <a:lnTo>
                    <a:pt x="1249" y="444"/>
                  </a:lnTo>
                  <a:lnTo>
                    <a:pt x="1249" y="444"/>
                  </a:lnTo>
                  <a:lnTo>
                    <a:pt x="1246" y="444"/>
                  </a:lnTo>
                  <a:lnTo>
                    <a:pt x="1246" y="444"/>
                  </a:lnTo>
                  <a:lnTo>
                    <a:pt x="1246" y="444"/>
                  </a:lnTo>
                  <a:lnTo>
                    <a:pt x="1246" y="446"/>
                  </a:lnTo>
                  <a:lnTo>
                    <a:pt x="1246" y="446"/>
                  </a:lnTo>
                  <a:lnTo>
                    <a:pt x="1244" y="446"/>
                  </a:lnTo>
                  <a:lnTo>
                    <a:pt x="1240" y="446"/>
                  </a:lnTo>
                  <a:lnTo>
                    <a:pt x="1240" y="448"/>
                  </a:lnTo>
                  <a:lnTo>
                    <a:pt x="1240" y="449"/>
                  </a:lnTo>
                  <a:lnTo>
                    <a:pt x="1240" y="449"/>
                  </a:lnTo>
                  <a:lnTo>
                    <a:pt x="1238" y="449"/>
                  </a:lnTo>
                  <a:lnTo>
                    <a:pt x="1238" y="449"/>
                  </a:lnTo>
                  <a:lnTo>
                    <a:pt x="1238" y="449"/>
                  </a:lnTo>
                  <a:lnTo>
                    <a:pt x="1238" y="448"/>
                  </a:lnTo>
                  <a:lnTo>
                    <a:pt x="1238" y="446"/>
                  </a:lnTo>
                  <a:lnTo>
                    <a:pt x="1238" y="444"/>
                  </a:lnTo>
                  <a:lnTo>
                    <a:pt x="1238" y="444"/>
                  </a:lnTo>
                  <a:lnTo>
                    <a:pt x="1240" y="444"/>
                  </a:lnTo>
                  <a:lnTo>
                    <a:pt x="1242" y="444"/>
                  </a:lnTo>
                  <a:lnTo>
                    <a:pt x="1244" y="444"/>
                  </a:lnTo>
                  <a:lnTo>
                    <a:pt x="1244" y="442"/>
                  </a:lnTo>
                  <a:lnTo>
                    <a:pt x="1244" y="440"/>
                  </a:lnTo>
                  <a:lnTo>
                    <a:pt x="1242" y="440"/>
                  </a:lnTo>
                  <a:lnTo>
                    <a:pt x="1242" y="439"/>
                  </a:lnTo>
                  <a:lnTo>
                    <a:pt x="1244" y="439"/>
                  </a:lnTo>
                  <a:lnTo>
                    <a:pt x="1244" y="437"/>
                  </a:lnTo>
                  <a:lnTo>
                    <a:pt x="1244" y="437"/>
                  </a:lnTo>
                  <a:lnTo>
                    <a:pt x="1240" y="437"/>
                  </a:lnTo>
                  <a:lnTo>
                    <a:pt x="1240" y="435"/>
                  </a:lnTo>
                  <a:lnTo>
                    <a:pt x="1240" y="435"/>
                  </a:lnTo>
                  <a:lnTo>
                    <a:pt x="1240" y="435"/>
                  </a:lnTo>
                  <a:lnTo>
                    <a:pt x="1240" y="435"/>
                  </a:lnTo>
                  <a:lnTo>
                    <a:pt x="1240" y="433"/>
                  </a:lnTo>
                  <a:lnTo>
                    <a:pt x="1240" y="433"/>
                  </a:lnTo>
                  <a:lnTo>
                    <a:pt x="1238" y="433"/>
                  </a:lnTo>
                  <a:lnTo>
                    <a:pt x="1238" y="437"/>
                  </a:lnTo>
                  <a:lnTo>
                    <a:pt x="1238" y="439"/>
                  </a:lnTo>
                  <a:lnTo>
                    <a:pt x="1237" y="440"/>
                  </a:lnTo>
                  <a:lnTo>
                    <a:pt x="1237" y="440"/>
                  </a:lnTo>
                  <a:lnTo>
                    <a:pt x="1235" y="440"/>
                  </a:lnTo>
                  <a:lnTo>
                    <a:pt x="1233" y="442"/>
                  </a:lnTo>
                  <a:lnTo>
                    <a:pt x="1233" y="444"/>
                  </a:lnTo>
                  <a:lnTo>
                    <a:pt x="1233" y="444"/>
                  </a:lnTo>
                  <a:lnTo>
                    <a:pt x="1233" y="444"/>
                  </a:lnTo>
                  <a:lnTo>
                    <a:pt x="1233" y="442"/>
                  </a:lnTo>
                  <a:lnTo>
                    <a:pt x="1233" y="440"/>
                  </a:lnTo>
                  <a:lnTo>
                    <a:pt x="1233" y="439"/>
                  </a:lnTo>
                  <a:lnTo>
                    <a:pt x="1231" y="440"/>
                  </a:lnTo>
                  <a:lnTo>
                    <a:pt x="1228" y="442"/>
                  </a:lnTo>
                  <a:lnTo>
                    <a:pt x="1224" y="446"/>
                  </a:lnTo>
                  <a:lnTo>
                    <a:pt x="1224" y="449"/>
                  </a:lnTo>
                  <a:lnTo>
                    <a:pt x="1224" y="449"/>
                  </a:lnTo>
                  <a:lnTo>
                    <a:pt x="1222" y="449"/>
                  </a:lnTo>
                  <a:lnTo>
                    <a:pt x="1222" y="449"/>
                  </a:lnTo>
                  <a:lnTo>
                    <a:pt x="1220" y="451"/>
                  </a:lnTo>
                  <a:lnTo>
                    <a:pt x="1222" y="455"/>
                  </a:lnTo>
                  <a:lnTo>
                    <a:pt x="1226" y="457"/>
                  </a:lnTo>
                  <a:lnTo>
                    <a:pt x="1228" y="457"/>
                  </a:lnTo>
                  <a:lnTo>
                    <a:pt x="1229" y="455"/>
                  </a:lnTo>
                  <a:lnTo>
                    <a:pt x="1228" y="455"/>
                  </a:lnTo>
                  <a:lnTo>
                    <a:pt x="1228" y="455"/>
                  </a:lnTo>
                  <a:lnTo>
                    <a:pt x="1228" y="455"/>
                  </a:lnTo>
                  <a:lnTo>
                    <a:pt x="1226" y="453"/>
                  </a:lnTo>
                  <a:lnTo>
                    <a:pt x="1233" y="448"/>
                  </a:lnTo>
                  <a:lnTo>
                    <a:pt x="1233" y="448"/>
                  </a:lnTo>
                  <a:lnTo>
                    <a:pt x="1235" y="446"/>
                  </a:lnTo>
                  <a:lnTo>
                    <a:pt x="1235" y="446"/>
                  </a:lnTo>
                  <a:lnTo>
                    <a:pt x="1237" y="448"/>
                  </a:lnTo>
                  <a:lnTo>
                    <a:pt x="1237" y="449"/>
                  </a:lnTo>
                  <a:lnTo>
                    <a:pt x="1237" y="451"/>
                  </a:lnTo>
                  <a:lnTo>
                    <a:pt x="1237" y="451"/>
                  </a:lnTo>
                  <a:lnTo>
                    <a:pt x="1247" y="451"/>
                  </a:lnTo>
                  <a:lnTo>
                    <a:pt x="1247" y="449"/>
                  </a:lnTo>
                  <a:lnTo>
                    <a:pt x="1249" y="449"/>
                  </a:lnTo>
                  <a:lnTo>
                    <a:pt x="1251" y="448"/>
                  </a:lnTo>
                  <a:lnTo>
                    <a:pt x="1251" y="446"/>
                  </a:lnTo>
                  <a:lnTo>
                    <a:pt x="1253" y="448"/>
                  </a:lnTo>
                  <a:lnTo>
                    <a:pt x="1251" y="448"/>
                  </a:lnTo>
                  <a:lnTo>
                    <a:pt x="1249" y="451"/>
                  </a:lnTo>
                  <a:lnTo>
                    <a:pt x="1249" y="451"/>
                  </a:lnTo>
                  <a:lnTo>
                    <a:pt x="1253" y="453"/>
                  </a:lnTo>
                  <a:lnTo>
                    <a:pt x="1260" y="455"/>
                  </a:lnTo>
                  <a:lnTo>
                    <a:pt x="1260" y="455"/>
                  </a:lnTo>
                  <a:lnTo>
                    <a:pt x="1257" y="455"/>
                  </a:lnTo>
                  <a:lnTo>
                    <a:pt x="1257" y="455"/>
                  </a:lnTo>
                  <a:lnTo>
                    <a:pt x="1255" y="457"/>
                  </a:lnTo>
                  <a:lnTo>
                    <a:pt x="1255" y="457"/>
                  </a:lnTo>
                  <a:lnTo>
                    <a:pt x="1255" y="460"/>
                  </a:lnTo>
                  <a:lnTo>
                    <a:pt x="1255" y="460"/>
                  </a:lnTo>
                  <a:lnTo>
                    <a:pt x="1255" y="462"/>
                  </a:lnTo>
                  <a:lnTo>
                    <a:pt x="1251" y="464"/>
                  </a:lnTo>
                  <a:lnTo>
                    <a:pt x="1251" y="466"/>
                  </a:lnTo>
                  <a:lnTo>
                    <a:pt x="1251" y="469"/>
                  </a:lnTo>
                  <a:lnTo>
                    <a:pt x="1251" y="469"/>
                  </a:lnTo>
                  <a:lnTo>
                    <a:pt x="1249" y="469"/>
                  </a:lnTo>
                  <a:lnTo>
                    <a:pt x="1249" y="469"/>
                  </a:lnTo>
                  <a:lnTo>
                    <a:pt x="1249" y="468"/>
                  </a:lnTo>
                  <a:lnTo>
                    <a:pt x="1249" y="466"/>
                  </a:lnTo>
                  <a:lnTo>
                    <a:pt x="1247" y="464"/>
                  </a:lnTo>
                  <a:lnTo>
                    <a:pt x="1247" y="462"/>
                  </a:lnTo>
                  <a:lnTo>
                    <a:pt x="1246" y="462"/>
                  </a:lnTo>
                  <a:lnTo>
                    <a:pt x="1237" y="466"/>
                  </a:lnTo>
                  <a:lnTo>
                    <a:pt x="1237" y="468"/>
                  </a:lnTo>
                  <a:lnTo>
                    <a:pt x="1237" y="468"/>
                  </a:lnTo>
                  <a:lnTo>
                    <a:pt x="1235" y="469"/>
                  </a:lnTo>
                  <a:lnTo>
                    <a:pt x="1235" y="469"/>
                  </a:lnTo>
                  <a:lnTo>
                    <a:pt x="1233" y="471"/>
                  </a:lnTo>
                  <a:lnTo>
                    <a:pt x="1233" y="473"/>
                  </a:lnTo>
                  <a:lnTo>
                    <a:pt x="1233" y="475"/>
                  </a:lnTo>
                  <a:lnTo>
                    <a:pt x="1235" y="475"/>
                  </a:lnTo>
                  <a:lnTo>
                    <a:pt x="1233" y="477"/>
                  </a:lnTo>
                  <a:lnTo>
                    <a:pt x="1233" y="477"/>
                  </a:lnTo>
                  <a:lnTo>
                    <a:pt x="1233" y="475"/>
                  </a:lnTo>
                  <a:lnTo>
                    <a:pt x="1233" y="475"/>
                  </a:lnTo>
                  <a:lnTo>
                    <a:pt x="1233" y="473"/>
                  </a:lnTo>
                  <a:lnTo>
                    <a:pt x="1233" y="473"/>
                  </a:lnTo>
                  <a:lnTo>
                    <a:pt x="1233" y="471"/>
                  </a:lnTo>
                  <a:lnTo>
                    <a:pt x="1233" y="471"/>
                  </a:lnTo>
                  <a:lnTo>
                    <a:pt x="1235" y="468"/>
                  </a:lnTo>
                  <a:lnTo>
                    <a:pt x="1235" y="468"/>
                  </a:lnTo>
                  <a:lnTo>
                    <a:pt x="1231" y="468"/>
                  </a:lnTo>
                  <a:lnTo>
                    <a:pt x="1226" y="471"/>
                  </a:lnTo>
                  <a:lnTo>
                    <a:pt x="1224" y="471"/>
                  </a:lnTo>
                  <a:lnTo>
                    <a:pt x="1224" y="469"/>
                  </a:lnTo>
                  <a:lnTo>
                    <a:pt x="1222" y="471"/>
                  </a:lnTo>
                  <a:lnTo>
                    <a:pt x="1217" y="478"/>
                  </a:lnTo>
                  <a:lnTo>
                    <a:pt x="1217" y="477"/>
                  </a:lnTo>
                  <a:lnTo>
                    <a:pt x="1217" y="475"/>
                  </a:lnTo>
                  <a:lnTo>
                    <a:pt x="1219" y="473"/>
                  </a:lnTo>
                  <a:lnTo>
                    <a:pt x="1219" y="473"/>
                  </a:lnTo>
                  <a:lnTo>
                    <a:pt x="1217" y="471"/>
                  </a:lnTo>
                  <a:lnTo>
                    <a:pt x="1211" y="471"/>
                  </a:lnTo>
                  <a:lnTo>
                    <a:pt x="1210" y="471"/>
                  </a:lnTo>
                  <a:lnTo>
                    <a:pt x="1208" y="469"/>
                  </a:lnTo>
                  <a:lnTo>
                    <a:pt x="1204" y="471"/>
                  </a:lnTo>
                  <a:lnTo>
                    <a:pt x="1202" y="473"/>
                  </a:lnTo>
                  <a:lnTo>
                    <a:pt x="1201" y="475"/>
                  </a:lnTo>
                  <a:lnTo>
                    <a:pt x="1201" y="477"/>
                  </a:lnTo>
                  <a:lnTo>
                    <a:pt x="1201" y="477"/>
                  </a:lnTo>
                  <a:lnTo>
                    <a:pt x="1199" y="477"/>
                  </a:lnTo>
                  <a:lnTo>
                    <a:pt x="1199" y="477"/>
                  </a:lnTo>
                  <a:lnTo>
                    <a:pt x="1211" y="475"/>
                  </a:lnTo>
                  <a:lnTo>
                    <a:pt x="1213" y="477"/>
                  </a:lnTo>
                  <a:lnTo>
                    <a:pt x="1210" y="478"/>
                  </a:lnTo>
                  <a:lnTo>
                    <a:pt x="1206" y="478"/>
                  </a:lnTo>
                  <a:lnTo>
                    <a:pt x="1201" y="480"/>
                  </a:lnTo>
                  <a:lnTo>
                    <a:pt x="1197" y="480"/>
                  </a:lnTo>
                  <a:lnTo>
                    <a:pt x="1197" y="480"/>
                  </a:lnTo>
                  <a:lnTo>
                    <a:pt x="1195" y="480"/>
                  </a:lnTo>
                  <a:lnTo>
                    <a:pt x="1195" y="482"/>
                  </a:lnTo>
                  <a:lnTo>
                    <a:pt x="1195" y="484"/>
                  </a:lnTo>
                  <a:lnTo>
                    <a:pt x="1195" y="484"/>
                  </a:lnTo>
                  <a:lnTo>
                    <a:pt x="1197" y="486"/>
                  </a:lnTo>
                  <a:lnTo>
                    <a:pt x="1197" y="486"/>
                  </a:lnTo>
                  <a:lnTo>
                    <a:pt x="1197" y="484"/>
                  </a:lnTo>
                  <a:lnTo>
                    <a:pt x="1199" y="484"/>
                  </a:lnTo>
                  <a:lnTo>
                    <a:pt x="1199" y="484"/>
                  </a:lnTo>
                  <a:lnTo>
                    <a:pt x="1199" y="486"/>
                  </a:lnTo>
                  <a:lnTo>
                    <a:pt x="1199" y="486"/>
                  </a:lnTo>
                  <a:lnTo>
                    <a:pt x="1199" y="487"/>
                  </a:lnTo>
                  <a:lnTo>
                    <a:pt x="1199" y="487"/>
                  </a:lnTo>
                  <a:lnTo>
                    <a:pt x="1199" y="487"/>
                  </a:lnTo>
                  <a:lnTo>
                    <a:pt x="1201" y="486"/>
                  </a:lnTo>
                  <a:lnTo>
                    <a:pt x="1210" y="486"/>
                  </a:lnTo>
                  <a:lnTo>
                    <a:pt x="1208" y="486"/>
                  </a:lnTo>
                  <a:lnTo>
                    <a:pt x="1206" y="487"/>
                  </a:lnTo>
                  <a:lnTo>
                    <a:pt x="1208" y="489"/>
                  </a:lnTo>
                  <a:lnTo>
                    <a:pt x="1210" y="489"/>
                  </a:lnTo>
                  <a:lnTo>
                    <a:pt x="1211" y="489"/>
                  </a:lnTo>
                  <a:lnTo>
                    <a:pt x="1213" y="491"/>
                  </a:lnTo>
                  <a:lnTo>
                    <a:pt x="1201" y="491"/>
                  </a:lnTo>
                  <a:lnTo>
                    <a:pt x="1201" y="493"/>
                  </a:lnTo>
                  <a:lnTo>
                    <a:pt x="1199" y="493"/>
                  </a:lnTo>
                  <a:lnTo>
                    <a:pt x="1199" y="493"/>
                  </a:lnTo>
                  <a:lnTo>
                    <a:pt x="1197" y="493"/>
                  </a:lnTo>
                  <a:lnTo>
                    <a:pt x="1197" y="495"/>
                  </a:lnTo>
                  <a:lnTo>
                    <a:pt x="1201" y="495"/>
                  </a:lnTo>
                  <a:lnTo>
                    <a:pt x="1201" y="496"/>
                  </a:lnTo>
                  <a:lnTo>
                    <a:pt x="1193" y="502"/>
                  </a:lnTo>
                  <a:lnTo>
                    <a:pt x="1195" y="504"/>
                  </a:lnTo>
                  <a:lnTo>
                    <a:pt x="1197" y="504"/>
                  </a:lnTo>
                  <a:lnTo>
                    <a:pt x="1199" y="504"/>
                  </a:lnTo>
                  <a:lnTo>
                    <a:pt x="1202" y="502"/>
                  </a:lnTo>
                  <a:lnTo>
                    <a:pt x="1204" y="502"/>
                  </a:lnTo>
                  <a:lnTo>
                    <a:pt x="1204" y="500"/>
                  </a:lnTo>
                  <a:lnTo>
                    <a:pt x="1210" y="498"/>
                  </a:lnTo>
                  <a:lnTo>
                    <a:pt x="1215" y="495"/>
                  </a:lnTo>
                  <a:lnTo>
                    <a:pt x="1217" y="495"/>
                  </a:lnTo>
                  <a:lnTo>
                    <a:pt x="1217" y="493"/>
                  </a:lnTo>
                  <a:lnTo>
                    <a:pt x="1219" y="491"/>
                  </a:lnTo>
                  <a:lnTo>
                    <a:pt x="1220" y="489"/>
                  </a:lnTo>
                  <a:lnTo>
                    <a:pt x="1222" y="486"/>
                  </a:lnTo>
                  <a:lnTo>
                    <a:pt x="1226" y="482"/>
                  </a:lnTo>
                  <a:lnTo>
                    <a:pt x="1226" y="480"/>
                  </a:lnTo>
                  <a:lnTo>
                    <a:pt x="1226" y="477"/>
                  </a:lnTo>
                  <a:lnTo>
                    <a:pt x="1226" y="477"/>
                  </a:lnTo>
                  <a:lnTo>
                    <a:pt x="1226" y="475"/>
                  </a:lnTo>
                  <a:lnTo>
                    <a:pt x="1226" y="475"/>
                  </a:lnTo>
                  <a:lnTo>
                    <a:pt x="1228" y="480"/>
                  </a:lnTo>
                  <a:lnTo>
                    <a:pt x="1228" y="477"/>
                  </a:lnTo>
                  <a:lnTo>
                    <a:pt x="1228" y="475"/>
                  </a:lnTo>
                  <a:lnTo>
                    <a:pt x="1229" y="475"/>
                  </a:lnTo>
                  <a:lnTo>
                    <a:pt x="1229" y="477"/>
                  </a:lnTo>
                  <a:lnTo>
                    <a:pt x="1229" y="478"/>
                  </a:lnTo>
                  <a:lnTo>
                    <a:pt x="1228" y="480"/>
                  </a:lnTo>
                  <a:lnTo>
                    <a:pt x="1228" y="484"/>
                  </a:lnTo>
                  <a:lnTo>
                    <a:pt x="1237" y="486"/>
                  </a:lnTo>
                  <a:lnTo>
                    <a:pt x="1238" y="486"/>
                  </a:lnTo>
                  <a:lnTo>
                    <a:pt x="1240" y="484"/>
                  </a:lnTo>
                  <a:lnTo>
                    <a:pt x="1240" y="484"/>
                  </a:lnTo>
                  <a:lnTo>
                    <a:pt x="1242" y="484"/>
                  </a:lnTo>
                  <a:lnTo>
                    <a:pt x="1240" y="484"/>
                  </a:lnTo>
                  <a:lnTo>
                    <a:pt x="1240" y="486"/>
                  </a:lnTo>
                  <a:lnTo>
                    <a:pt x="1238" y="486"/>
                  </a:lnTo>
                  <a:lnTo>
                    <a:pt x="1238" y="487"/>
                  </a:lnTo>
                  <a:lnTo>
                    <a:pt x="1240" y="487"/>
                  </a:lnTo>
                  <a:lnTo>
                    <a:pt x="1247" y="493"/>
                  </a:lnTo>
                  <a:lnTo>
                    <a:pt x="1246" y="493"/>
                  </a:lnTo>
                  <a:lnTo>
                    <a:pt x="1246" y="495"/>
                  </a:lnTo>
                  <a:lnTo>
                    <a:pt x="1246" y="495"/>
                  </a:lnTo>
                  <a:lnTo>
                    <a:pt x="1247" y="496"/>
                  </a:lnTo>
                  <a:lnTo>
                    <a:pt x="1247" y="496"/>
                  </a:lnTo>
                  <a:lnTo>
                    <a:pt x="1247" y="496"/>
                  </a:lnTo>
                  <a:lnTo>
                    <a:pt x="1249" y="496"/>
                  </a:lnTo>
                  <a:lnTo>
                    <a:pt x="1247" y="498"/>
                  </a:lnTo>
                  <a:lnTo>
                    <a:pt x="1247" y="498"/>
                  </a:lnTo>
                  <a:lnTo>
                    <a:pt x="1240" y="491"/>
                  </a:lnTo>
                  <a:lnTo>
                    <a:pt x="1237" y="489"/>
                  </a:lnTo>
                  <a:lnTo>
                    <a:pt x="1228" y="491"/>
                  </a:lnTo>
                  <a:lnTo>
                    <a:pt x="1228" y="491"/>
                  </a:lnTo>
                  <a:lnTo>
                    <a:pt x="1229" y="495"/>
                  </a:lnTo>
                  <a:lnTo>
                    <a:pt x="1231" y="496"/>
                  </a:lnTo>
                  <a:lnTo>
                    <a:pt x="1235" y="495"/>
                  </a:lnTo>
                  <a:lnTo>
                    <a:pt x="1237" y="495"/>
                  </a:lnTo>
                  <a:lnTo>
                    <a:pt x="1240" y="498"/>
                  </a:lnTo>
                  <a:lnTo>
                    <a:pt x="1233" y="496"/>
                  </a:lnTo>
                  <a:lnTo>
                    <a:pt x="1233" y="498"/>
                  </a:lnTo>
                  <a:lnTo>
                    <a:pt x="1235" y="500"/>
                  </a:lnTo>
                  <a:lnTo>
                    <a:pt x="1228" y="498"/>
                  </a:lnTo>
                  <a:lnTo>
                    <a:pt x="1226" y="495"/>
                  </a:lnTo>
                  <a:lnTo>
                    <a:pt x="1224" y="493"/>
                  </a:lnTo>
                  <a:lnTo>
                    <a:pt x="1222" y="493"/>
                  </a:lnTo>
                  <a:lnTo>
                    <a:pt x="1222" y="493"/>
                  </a:lnTo>
                  <a:lnTo>
                    <a:pt x="1222" y="495"/>
                  </a:lnTo>
                  <a:lnTo>
                    <a:pt x="1220" y="496"/>
                  </a:lnTo>
                  <a:lnTo>
                    <a:pt x="1222" y="498"/>
                  </a:lnTo>
                  <a:lnTo>
                    <a:pt x="1222" y="498"/>
                  </a:lnTo>
                  <a:lnTo>
                    <a:pt x="1224" y="498"/>
                  </a:lnTo>
                  <a:lnTo>
                    <a:pt x="1217" y="504"/>
                  </a:lnTo>
                  <a:lnTo>
                    <a:pt x="1217" y="507"/>
                  </a:lnTo>
                  <a:lnTo>
                    <a:pt x="1217" y="507"/>
                  </a:lnTo>
                  <a:lnTo>
                    <a:pt x="1219" y="507"/>
                  </a:lnTo>
                  <a:lnTo>
                    <a:pt x="1220" y="505"/>
                  </a:lnTo>
                  <a:lnTo>
                    <a:pt x="1222" y="507"/>
                  </a:lnTo>
                  <a:lnTo>
                    <a:pt x="1224" y="507"/>
                  </a:lnTo>
                  <a:lnTo>
                    <a:pt x="1226" y="509"/>
                  </a:lnTo>
                  <a:lnTo>
                    <a:pt x="1226" y="507"/>
                  </a:lnTo>
                  <a:lnTo>
                    <a:pt x="1226" y="507"/>
                  </a:lnTo>
                  <a:lnTo>
                    <a:pt x="1226" y="505"/>
                  </a:lnTo>
                  <a:lnTo>
                    <a:pt x="1226" y="505"/>
                  </a:lnTo>
                  <a:lnTo>
                    <a:pt x="1228" y="505"/>
                  </a:lnTo>
                  <a:lnTo>
                    <a:pt x="1228" y="505"/>
                  </a:lnTo>
                  <a:lnTo>
                    <a:pt x="1229" y="507"/>
                  </a:lnTo>
                  <a:lnTo>
                    <a:pt x="1228" y="509"/>
                  </a:lnTo>
                  <a:lnTo>
                    <a:pt x="1228" y="509"/>
                  </a:lnTo>
                  <a:lnTo>
                    <a:pt x="1231" y="513"/>
                  </a:lnTo>
                  <a:lnTo>
                    <a:pt x="1229" y="513"/>
                  </a:lnTo>
                  <a:lnTo>
                    <a:pt x="1229" y="514"/>
                  </a:lnTo>
                  <a:lnTo>
                    <a:pt x="1229" y="514"/>
                  </a:lnTo>
                  <a:lnTo>
                    <a:pt x="1228" y="513"/>
                  </a:lnTo>
                  <a:lnTo>
                    <a:pt x="1228" y="511"/>
                  </a:lnTo>
                  <a:lnTo>
                    <a:pt x="1226" y="511"/>
                  </a:lnTo>
                  <a:lnTo>
                    <a:pt x="1222" y="509"/>
                  </a:lnTo>
                  <a:lnTo>
                    <a:pt x="1220" y="511"/>
                  </a:lnTo>
                  <a:lnTo>
                    <a:pt x="1219" y="511"/>
                  </a:lnTo>
                  <a:lnTo>
                    <a:pt x="1220" y="513"/>
                  </a:lnTo>
                  <a:lnTo>
                    <a:pt x="1220" y="513"/>
                  </a:lnTo>
                  <a:lnTo>
                    <a:pt x="1219" y="513"/>
                  </a:lnTo>
                  <a:lnTo>
                    <a:pt x="1219" y="514"/>
                  </a:lnTo>
                  <a:lnTo>
                    <a:pt x="1219" y="516"/>
                  </a:lnTo>
                  <a:lnTo>
                    <a:pt x="1219" y="518"/>
                  </a:lnTo>
                  <a:lnTo>
                    <a:pt x="1220" y="520"/>
                  </a:lnTo>
                  <a:lnTo>
                    <a:pt x="1231" y="522"/>
                  </a:lnTo>
                  <a:lnTo>
                    <a:pt x="1235" y="520"/>
                  </a:lnTo>
                  <a:lnTo>
                    <a:pt x="1240" y="516"/>
                  </a:lnTo>
                  <a:lnTo>
                    <a:pt x="1251" y="513"/>
                  </a:lnTo>
                  <a:lnTo>
                    <a:pt x="1253" y="514"/>
                  </a:lnTo>
                  <a:lnTo>
                    <a:pt x="1246" y="516"/>
                  </a:lnTo>
                  <a:lnTo>
                    <a:pt x="1237" y="522"/>
                  </a:lnTo>
                  <a:lnTo>
                    <a:pt x="1235" y="524"/>
                  </a:lnTo>
                  <a:lnTo>
                    <a:pt x="1233" y="527"/>
                  </a:lnTo>
                  <a:lnTo>
                    <a:pt x="1235" y="527"/>
                  </a:lnTo>
                  <a:lnTo>
                    <a:pt x="1235" y="527"/>
                  </a:lnTo>
                  <a:lnTo>
                    <a:pt x="1237" y="527"/>
                  </a:lnTo>
                  <a:lnTo>
                    <a:pt x="1235" y="529"/>
                  </a:lnTo>
                  <a:lnTo>
                    <a:pt x="1233" y="531"/>
                  </a:lnTo>
                  <a:lnTo>
                    <a:pt x="1233" y="533"/>
                  </a:lnTo>
                  <a:lnTo>
                    <a:pt x="1235" y="534"/>
                  </a:lnTo>
                  <a:lnTo>
                    <a:pt x="1237" y="536"/>
                  </a:lnTo>
                  <a:lnTo>
                    <a:pt x="1237" y="538"/>
                  </a:lnTo>
                  <a:lnTo>
                    <a:pt x="1237" y="538"/>
                  </a:lnTo>
                  <a:lnTo>
                    <a:pt x="1238" y="542"/>
                  </a:lnTo>
                  <a:lnTo>
                    <a:pt x="1238" y="542"/>
                  </a:lnTo>
                  <a:lnTo>
                    <a:pt x="1238" y="543"/>
                  </a:lnTo>
                  <a:lnTo>
                    <a:pt x="1238" y="543"/>
                  </a:lnTo>
                  <a:lnTo>
                    <a:pt x="1238" y="545"/>
                  </a:lnTo>
                  <a:lnTo>
                    <a:pt x="1242" y="547"/>
                  </a:lnTo>
                  <a:lnTo>
                    <a:pt x="1242" y="547"/>
                  </a:lnTo>
                  <a:lnTo>
                    <a:pt x="1240" y="551"/>
                  </a:lnTo>
                  <a:lnTo>
                    <a:pt x="1238" y="552"/>
                  </a:lnTo>
                  <a:lnTo>
                    <a:pt x="1237" y="551"/>
                  </a:lnTo>
                  <a:lnTo>
                    <a:pt x="1237" y="549"/>
                  </a:lnTo>
                  <a:lnTo>
                    <a:pt x="1240" y="549"/>
                  </a:lnTo>
                  <a:lnTo>
                    <a:pt x="1240" y="547"/>
                  </a:lnTo>
                  <a:lnTo>
                    <a:pt x="1238" y="547"/>
                  </a:lnTo>
                  <a:lnTo>
                    <a:pt x="1237" y="543"/>
                  </a:lnTo>
                  <a:lnTo>
                    <a:pt x="1235" y="542"/>
                  </a:lnTo>
                  <a:lnTo>
                    <a:pt x="1235" y="542"/>
                  </a:lnTo>
                  <a:lnTo>
                    <a:pt x="1235" y="542"/>
                  </a:lnTo>
                  <a:lnTo>
                    <a:pt x="1235" y="538"/>
                  </a:lnTo>
                  <a:lnTo>
                    <a:pt x="1235" y="538"/>
                  </a:lnTo>
                  <a:lnTo>
                    <a:pt x="1231" y="531"/>
                  </a:lnTo>
                  <a:lnTo>
                    <a:pt x="1231" y="529"/>
                  </a:lnTo>
                  <a:lnTo>
                    <a:pt x="1231" y="527"/>
                  </a:lnTo>
                  <a:lnTo>
                    <a:pt x="1229" y="525"/>
                  </a:lnTo>
                  <a:lnTo>
                    <a:pt x="1226" y="524"/>
                  </a:lnTo>
                  <a:lnTo>
                    <a:pt x="1219" y="525"/>
                  </a:lnTo>
                  <a:lnTo>
                    <a:pt x="1219" y="525"/>
                  </a:lnTo>
                  <a:lnTo>
                    <a:pt x="1219" y="525"/>
                  </a:lnTo>
                  <a:lnTo>
                    <a:pt x="1219" y="527"/>
                  </a:lnTo>
                  <a:lnTo>
                    <a:pt x="1219" y="529"/>
                  </a:lnTo>
                  <a:lnTo>
                    <a:pt x="1219" y="529"/>
                  </a:lnTo>
                  <a:lnTo>
                    <a:pt x="1217" y="529"/>
                  </a:lnTo>
                  <a:lnTo>
                    <a:pt x="1217" y="529"/>
                  </a:lnTo>
                  <a:lnTo>
                    <a:pt x="1215" y="533"/>
                  </a:lnTo>
                  <a:lnTo>
                    <a:pt x="1213" y="533"/>
                  </a:lnTo>
                  <a:lnTo>
                    <a:pt x="1215" y="531"/>
                  </a:lnTo>
                  <a:lnTo>
                    <a:pt x="1215" y="529"/>
                  </a:lnTo>
                  <a:lnTo>
                    <a:pt x="1215" y="529"/>
                  </a:lnTo>
                  <a:lnTo>
                    <a:pt x="1215" y="527"/>
                  </a:lnTo>
                  <a:lnTo>
                    <a:pt x="1215" y="525"/>
                  </a:lnTo>
                  <a:lnTo>
                    <a:pt x="1215" y="525"/>
                  </a:lnTo>
                  <a:lnTo>
                    <a:pt x="1215" y="525"/>
                  </a:lnTo>
                  <a:lnTo>
                    <a:pt x="1217" y="525"/>
                  </a:lnTo>
                  <a:lnTo>
                    <a:pt x="1217" y="524"/>
                  </a:lnTo>
                  <a:lnTo>
                    <a:pt x="1219" y="524"/>
                  </a:lnTo>
                  <a:lnTo>
                    <a:pt x="1219" y="524"/>
                  </a:lnTo>
                  <a:lnTo>
                    <a:pt x="1217" y="524"/>
                  </a:lnTo>
                  <a:lnTo>
                    <a:pt x="1217" y="522"/>
                  </a:lnTo>
                  <a:lnTo>
                    <a:pt x="1217" y="522"/>
                  </a:lnTo>
                  <a:lnTo>
                    <a:pt x="1217" y="520"/>
                  </a:lnTo>
                  <a:lnTo>
                    <a:pt x="1217" y="520"/>
                  </a:lnTo>
                  <a:lnTo>
                    <a:pt x="1215" y="520"/>
                  </a:lnTo>
                  <a:lnTo>
                    <a:pt x="1215" y="522"/>
                  </a:lnTo>
                  <a:lnTo>
                    <a:pt x="1213" y="522"/>
                  </a:lnTo>
                  <a:lnTo>
                    <a:pt x="1213" y="522"/>
                  </a:lnTo>
                  <a:lnTo>
                    <a:pt x="1211" y="524"/>
                  </a:lnTo>
                  <a:lnTo>
                    <a:pt x="1210" y="524"/>
                  </a:lnTo>
                  <a:lnTo>
                    <a:pt x="1210" y="525"/>
                  </a:lnTo>
                  <a:lnTo>
                    <a:pt x="1208" y="527"/>
                  </a:lnTo>
                  <a:lnTo>
                    <a:pt x="1206" y="527"/>
                  </a:lnTo>
                  <a:lnTo>
                    <a:pt x="1201" y="525"/>
                  </a:lnTo>
                  <a:lnTo>
                    <a:pt x="1199" y="525"/>
                  </a:lnTo>
                  <a:lnTo>
                    <a:pt x="1201" y="524"/>
                  </a:lnTo>
                  <a:lnTo>
                    <a:pt x="1208" y="524"/>
                  </a:lnTo>
                  <a:lnTo>
                    <a:pt x="1210" y="520"/>
                  </a:lnTo>
                  <a:lnTo>
                    <a:pt x="1210" y="520"/>
                  </a:lnTo>
                  <a:lnTo>
                    <a:pt x="1208" y="516"/>
                  </a:lnTo>
                  <a:lnTo>
                    <a:pt x="1206" y="516"/>
                  </a:lnTo>
                  <a:lnTo>
                    <a:pt x="1208" y="514"/>
                  </a:lnTo>
                  <a:lnTo>
                    <a:pt x="1210" y="514"/>
                  </a:lnTo>
                  <a:lnTo>
                    <a:pt x="1210" y="516"/>
                  </a:lnTo>
                  <a:lnTo>
                    <a:pt x="1211" y="516"/>
                  </a:lnTo>
                  <a:lnTo>
                    <a:pt x="1211" y="518"/>
                  </a:lnTo>
                  <a:lnTo>
                    <a:pt x="1213" y="518"/>
                  </a:lnTo>
                  <a:lnTo>
                    <a:pt x="1213" y="518"/>
                  </a:lnTo>
                  <a:lnTo>
                    <a:pt x="1215" y="518"/>
                  </a:lnTo>
                  <a:lnTo>
                    <a:pt x="1215" y="518"/>
                  </a:lnTo>
                  <a:lnTo>
                    <a:pt x="1215" y="516"/>
                  </a:lnTo>
                  <a:lnTo>
                    <a:pt x="1213" y="514"/>
                  </a:lnTo>
                  <a:lnTo>
                    <a:pt x="1211" y="513"/>
                  </a:lnTo>
                  <a:lnTo>
                    <a:pt x="1210" y="513"/>
                  </a:lnTo>
                  <a:lnTo>
                    <a:pt x="1206" y="513"/>
                  </a:lnTo>
                  <a:lnTo>
                    <a:pt x="1197" y="518"/>
                  </a:lnTo>
                  <a:lnTo>
                    <a:pt x="1195" y="520"/>
                  </a:lnTo>
                  <a:lnTo>
                    <a:pt x="1193" y="522"/>
                  </a:lnTo>
                  <a:lnTo>
                    <a:pt x="1193" y="524"/>
                  </a:lnTo>
                  <a:lnTo>
                    <a:pt x="1193" y="524"/>
                  </a:lnTo>
                  <a:lnTo>
                    <a:pt x="1195" y="524"/>
                  </a:lnTo>
                  <a:lnTo>
                    <a:pt x="1195" y="525"/>
                  </a:lnTo>
                  <a:lnTo>
                    <a:pt x="1197" y="525"/>
                  </a:lnTo>
                  <a:lnTo>
                    <a:pt x="1195" y="527"/>
                  </a:lnTo>
                  <a:lnTo>
                    <a:pt x="1197" y="527"/>
                  </a:lnTo>
                  <a:lnTo>
                    <a:pt x="1199" y="527"/>
                  </a:lnTo>
                  <a:lnTo>
                    <a:pt x="1199" y="527"/>
                  </a:lnTo>
                  <a:lnTo>
                    <a:pt x="1199" y="529"/>
                  </a:lnTo>
                  <a:lnTo>
                    <a:pt x="1199" y="529"/>
                  </a:lnTo>
                  <a:lnTo>
                    <a:pt x="1204" y="531"/>
                  </a:lnTo>
                  <a:lnTo>
                    <a:pt x="1210" y="529"/>
                  </a:lnTo>
                  <a:lnTo>
                    <a:pt x="1206" y="533"/>
                  </a:lnTo>
                  <a:lnTo>
                    <a:pt x="1204" y="533"/>
                  </a:lnTo>
                  <a:lnTo>
                    <a:pt x="1202" y="534"/>
                  </a:lnTo>
                  <a:lnTo>
                    <a:pt x="1201" y="534"/>
                  </a:lnTo>
                  <a:lnTo>
                    <a:pt x="1201" y="536"/>
                  </a:lnTo>
                  <a:lnTo>
                    <a:pt x="1199" y="538"/>
                  </a:lnTo>
                  <a:lnTo>
                    <a:pt x="1197" y="538"/>
                  </a:lnTo>
                  <a:lnTo>
                    <a:pt x="1197" y="536"/>
                  </a:lnTo>
                  <a:lnTo>
                    <a:pt x="1199" y="534"/>
                  </a:lnTo>
                  <a:lnTo>
                    <a:pt x="1199" y="534"/>
                  </a:lnTo>
                  <a:lnTo>
                    <a:pt x="1197" y="533"/>
                  </a:lnTo>
                  <a:lnTo>
                    <a:pt x="1195" y="533"/>
                  </a:lnTo>
                  <a:lnTo>
                    <a:pt x="1195" y="533"/>
                  </a:lnTo>
                  <a:lnTo>
                    <a:pt x="1190" y="533"/>
                  </a:lnTo>
                  <a:lnTo>
                    <a:pt x="1188" y="533"/>
                  </a:lnTo>
                  <a:lnTo>
                    <a:pt x="1188" y="534"/>
                  </a:lnTo>
                  <a:lnTo>
                    <a:pt x="1186" y="536"/>
                  </a:lnTo>
                  <a:lnTo>
                    <a:pt x="1186" y="536"/>
                  </a:lnTo>
                  <a:lnTo>
                    <a:pt x="1186" y="536"/>
                  </a:lnTo>
                  <a:lnTo>
                    <a:pt x="1186" y="536"/>
                  </a:lnTo>
                  <a:lnTo>
                    <a:pt x="1188" y="536"/>
                  </a:lnTo>
                  <a:lnTo>
                    <a:pt x="1188" y="536"/>
                  </a:lnTo>
                  <a:lnTo>
                    <a:pt x="1188" y="538"/>
                  </a:lnTo>
                  <a:lnTo>
                    <a:pt x="1182" y="545"/>
                  </a:lnTo>
                  <a:lnTo>
                    <a:pt x="1179" y="549"/>
                  </a:lnTo>
                  <a:lnTo>
                    <a:pt x="1179" y="551"/>
                  </a:lnTo>
                  <a:lnTo>
                    <a:pt x="1177" y="551"/>
                  </a:lnTo>
                  <a:lnTo>
                    <a:pt x="1177" y="552"/>
                  </a:lnTo>
                  <a:lnTo>
                    <a:pt x="1177" y="554"/>
                  </a:lnTo>
                  <a:lnTo>
                    <a:pt x="1173" y="556"/>
                  </a:lnTo>
                  <a:lnTo>
                    <a:pt x="1175" y="556"/>
                  </a:lnTo>
                  <a:lnTo>
                    <a:pt x="1175" y="556"/>
                  </a:lnTo>
                  <a:lnTo>
                    <a:pt x="1177" y="556"/>
                  </a:lnTo>
                  <a:lnTo>
                    <a:pt x="1177" y="554"/>
                  </a:lnTo>
                  <a:lnTo>
                    <a:pt x="1186" y="554"/>
                  </a:lnTo>
                  <a:lnTo>
                    <a:pt x="1188" y="552"/>
                  </a:lnTo>
                  <a:lnTo>
                    <a:pt x="1190" y="552"/>
                  </a:lnTo>
                  <a:lnTo>
                    <a:pt x="1192" y="551"/>
                  </a:lnTo>
                  <a:lnTo>
                    <a:pt x="1192" y="551"/>
                  </a:lnTo>
                  <a:lnTo>
                    <a:pt x="1192" y="552"/>
                  </a:lnTo>
                  <a:lnTo>
                    <a:pt x="1192" y="554"/>
                  </a:lnTo>
                  <a:lnTo>
                    <a:pt x="1192" y="556"/>
                  </a:lnTo>
                  <a:lnTo>
                    <a:pt x="1188" y="560"/>
                  </a:lnTo>
                  <a:lnTo>
                    <a:pt x="1192" y="560"/>
                  </a:lnTo>
                  <a:lnTo>
                    <a:pt x="1197" y="556"/>
                  </a:lnTo>
                  <a:lnTo>
                    <a:pt x="1199" y="554"/>
                  </a:lnTo>
                  <a:lnTo>
                    <a:pt x="1199" y="552"/>
                  </a:lnTo>
                  <a:lnTo>
                    <a:pt x="1197" y="552"/>
                  </a:lnTo>
                  <a:lnTo>
                    <a:pt x="1195" y="552"/>
                  </a:lnTo>
                  <a:lnTo>
                    <a:pt x="1202" y="552"/>
                  </a:lnTo>
                  <a:lnTo>
                    <a:pt x="1206" y="552"/>
                  </a:lnTo>
                  <a:lnTo>
                    <a:pt x="1206" y="552"/>
                  </a:lnTo>
                  <a:lnTo>
                    <a:pt x="1208" y="552"/>
                  </a:lnTo>
                  <a:lnTo>
                    <a:pt x="1208" y="551"/>
                  </a:lnTo>
                  <a:lnTo>
                    <a:pt x="1208" y="551"/>
                  </a:lnTo>
                  <a:lnTo>
                    <a:pt x="1208" y="549"/>
                  </a:lnTo>
                  <a:lnTo>
                    <a:pt x="1208" y="549"/>
                  </a:lnTo>
                  <a:lnTo>
                    <a:pt x="1210" y="549"/>
                  </a:lnTo>
                  <a:lnTo>
                    <a:pt x="1213" y="547"/>
                  </a:lnTo>
                  <a:lnTo>
                    <a:pt x="1215" y="547"/>
                  </a:lnTo>
                  <a:lnTo>
                    <a:pt x="1215" y="551"/>
                  </a:lnTo>
                  <a:lnTo>
                    <a:pt x="1213" y="552"/>
                  </a:lnTo>
                  <a:lnTo>
                    <a:pt x="1213" y="552"/>
                  </a:lnTo>
                  <a:lnTo>
                    <a:pt x="1211" y="552"/>
                  </a:lnTo>
                  <a:lnTo>
                    <a:pt x="1211" y="554"/>
                  </a:lnTo>
                  <a:lnTo>
                    <a:pt x="1210" y="554"/>
                  </a:lnTo>
                  <a:lnTo>
                    <a:pt x="1219" y="556"/>
                  </a:lnTo>
                  <a:lnTo>
                    <a:pt x="1219" y="556"/>
                  </a:lnTo>
                  <a:lnTo>
                    <a:pt x="1220" y="556"/>
                  </a:lnTo>
                  <a:lnTo>
                    <a:pt x="1220" y="556"/>
                  </a:lnTo>
                  <a:lnTo>
                    <a:pt x="1222" y="556"/>
                  </a:lnTo>
                  <a:lnTo>
                    <a:pt x="1224" y="556"/>
                  </a:lnTo>
                  <a:lnTo>
                    <a:pt x="1224" y="558"/>
                  </a:lnTo>
                  <a:lnTo>
                    <a:pt x="1222" y="558"/>
                  </a:lnTo>
                  <a:lnTo>
                    <a:pt x="1222" y="558"/>
                  </a:lnTo>
                  <a:lnTo>
                    <a:pt x="1220" y="560"/>
                  </a:lnTo>
                  <a:lnTo>
                    <a:pt x="1222" y="560"/>
                  </a:lnTo>
                  <a:lnTo>
                    <a:pt x="1222" y="560"/>
                  </a:lnTo>
                  <a:lnTo>
                    <a:pt x="1226" y="558"/>
                  </a:lnTo>
                  <a:lnTo>
                    <a:pt x="1226" y="556"/>
                  </a:lnTo>
                  <a:lnTo>
                    <a:pt x="1228" y="556"/>
                  </a:lnTo>
                  <a:lnTo>
                    <a:pt x="1235" y="558"/>
                  </a:lnTo>
                  <a:lnTo>
                    <a:pt x="1237" y="561"/>
                  </a:lnTo>
                  <a:lnTo>
                    <a:pt x="1242" y="560"/>
                  </a:lnTo>
                  <a:lnTo>
                    <a:pt x="1242" y="560"/>
                  </a:lnTo>
                  <a:lnTo>
                    <a:pt x="1242" y="561"/>
                  </a:lnTo>
                  <a:lnTo>
                    <a:pt x="1244" y="561"/>
                  </a:lnTo>
                  <a:lnTo>
                    <a:pt x="1244" y="563"/>
                  </a:lnTo>
                  <a:lnTo>
                    <a:pt x="1244" y="565"/>
                  </a:lnTo>
                  <a:lnTo>
                    <a:pt x="1244" y="565"/>
                  </a:lnTo>
                  <a:lnTo>
                    <a:pt x="1229" y="560"/>
                  </a:lnTo>
                  <a:lnTo>
                    <a:pt x="1228" y="560"/>
                  </a:lnTo>
                  <a:lnTo>
                    <a:pt x="1226" y="561"/>
                  </a:lnTo>
                  <a:lnTo>
                    <a:pt x="1228" y="563"/>
                  </a:lnTo>
                  <a:lnTo>
                    <a:pt x="1229" y="565"/>
                  </a:lnTo>
                  <a:lnTo>
                    <a:pt x="1231" y="567"/>
                  </a:lnTo>
                  <a:lnTo>
                    <a:pt x="1231" y="567"/>
                  </a:lnTo>
                  <a:lnTo>
                    <a:pt x="1231" y="569"/>
                  </a:lnTo>
                  <a:lnTo>
                    <a:pt x="1229" y="572"/>
                  </a:lnTo>
                  <a:lnTo>
                    <a:pt x="1229" y="572"/>
                  </a:lnTo>
                  <a:lnTo>
                    <a:pt x="1229" y="574"/>
                  </a:lnTo>
                  <a:lnTo>
                    <a:pt x="1229" y="576"/>
                  </a:lnTo>
                  <a:lnTo>
                    <a:pt x="1231" y="576"/>
                  </a:lnTo>
                  <a:lnTo>
                    <a:pt x="1233" y="578"/>
                  </a:lnTo>
                  <a:lnTo>
                    <a:pt x="1231" y="578"/>
                  </a:lnTo>
                  <a:lnTo>
                    <a:pt x="1229" y="578"/>
                  </a:lnTo>
                  <a:lnTo>
                    <a:pt x="1228" y="576"/>
                  </a:lnTo>
                  <a:lnTo>
                    <a:pt x="1226" y="574"/>
                  </a:lnTo>
                  <a:lnTo>
                    <a:pt x="1228" y="570"/>
                  </a:lnTo>
                  <a:lnTo>
                    <a:pt x="1228" y="569"/>
                  </a:lnTo>
                  <a:lnTo>
                    <a:pt x="1226" y="567"/>
                  </a:lnTo>
                  <a:lnTo>
                    <a:pt x="1226" y="565"/>
                  </a:lnTo>
                  <a:lnTo>
                    <a:pt x="1222" y="565"/>
                  </a:lnTo>
                  <a:lnTo>
                    <a:pt x="1220" y="565"/>
                  </a:lnTo>
                  <a:lnTo>
                    <a:pt x="1219" y="563"/>
                  </a:lnTo>
                  <a:lnTo>
                    <a:pt x="1219" y="561"/>
                  </a:lnTo>
                  <a:lnTo>
                    <a:pt x="1215" y="561"/>
                  </a:lnTo>
                  <a:lnTo>
                    <a:pt x="1213" y="561"/>
                  </a:lnTo>
                  <a:lnTo>
                    <a:pt x="1211" y="560"/>
                  </a:lnTo>
                  <a:lnTo>
                    <a:pt x="1211" y="560"/>
                  </a:lnTo>
                  <a:lnTo>
                    <a:pt x="1208" y="561"/>
                  </a:lnTo>
                  <a:lnTo>
                    <a:pt x="1208" y="561"/>
                  </a:lnTo>
                  <a:lnTo>
                    <a:pt x="1204" y="567"/>
                  </a:lnTo>
                  <a:lnTo>
                    <a:pt x="1204" y="567"/>
                  </a:lnTo>
                  <a:lnTo>
                    <a:pt x="1204" y="569"/>
                  </a:lnTo>
                  <a:lnTo>
                    <a:pt x="1206" y="570"/>
                  </a:lnTo>
                  <a:lnTo>
                    <a:pt x="1208" y="572"/>
                  </a:lnTo>
                  <a:lnTo>
                    <a:pt x="1208" y="574"/>
                  </a:lnTo>
                  <a:lnTo>
                    <a:pt x="1206" y="574"/>
                  </a:lnTo>
                  <a:lnTo>
                    <a:pt x="1206" y="574"/>
                  </a:lnTo>
                  <a:lnTo>
                    <a:pt x="1204" y="570"/>
                  </a:lnTo>
                  <a:lnTo>
                    <a:pt x="1202" y="569"/>
                  </a:lnTo>
                  <a:lnTo>
                    <a:pt x="1202" y="567"/>
                  </a:lnTo>
                  <a:lnTo>
                    <a:pt x="1202" y="565"/>
                  </a:lnTo>
                  <a:lnTo>
                    <a:pt x="1202" y="565"/>
                  </a:lnTo>
                  <a:lnTo>
                    <a:pt x="1204" y="563"/>
                  </a:lnTo>
                  <a:lnTo>
                    <a:pt x="1204" y="561"/>
                  </a:lnTo>
                  <a:lnTo>
                    <a:pt x="1204" y="561"/>
                  </a:lnTo>
                  <a:lnTo>
                    <a:pt x="1206" y="560"/>
                  </a:lnTo>
                  <a:lnTo>
                    <a:pt x="1206" y="560"/>
                  </a:lnTo>
                  <a:lnTo>
                    <a:pt x="1201" y="560"/>
                  </a:lnTo>
                  <a:lnTo>
                    <a:pt x="1197" y="560"/>
                  </a:lnTo>
                  <a:lnTo>
                    <a:pt x="1195" y="560"/>
                  </a:lnTo>
                  <a:lnTo>
                    <a:pt x="1195" y="561"/>
                  </a:lnTo>
                  <a:lnTo>
                    <a:pt x="1193" y="561"/>
                  </a:lnTo>
                  <a:lnTo>
                    <a:pt x="1192" y="563"/>
                  </a:lnTo>
                  <a:lnTo>
                    <a:pt x="1190" y="563"/>
                  </a:lnTo>
                  <a:lnTo>
                    <a:pt x="1188" y="561"/>
                  </a:lnTo>
                  <a:lnTo>
                    <a:pt x="1188" y="561"/>
                  </a:lnTo>
                  <a:lnTo>
                    <a:pt x="1186" y="561"/>
                  </a:lnTo>
                  <a:lnTo>
                    <a:pt x="1184" y="563"/>
                  </a:lnTo>
                  <a:lnTo>
                    <a:pt x="1182" y="563"/>
                  </a:lnTo>
                  <a:lnTo>
                    <a:pt x="1190" y="565"/>
                  </a:lnTo>
                  <a:lnTo>
                    <a:pt x="1193" y="567"/>
                  </a:lnTo>
                  <a:lnTo>
                    <a:pt x="1193" y="567"/>
                  </a:lnTo>
                  <a:lnTo>
                    <a:pt x="1195" y="569"/>
                  </a:lnTo>
                  <a:lnTo>
                    <a:pt x="1195" y="570"/>
                  </a:lnTo>
                  <a:lnTo>
                    <a:pt x="1195" y="570"/>
                  </a:lnTo>
                  <a:lnTo>
                    <a:pt x="1195" y="572"/>
                  </a:lnTo>
                  <a:lnTo>
                    <a:pt x="1193" y="570"/>
                  </a:lnTo>
                  <a:lnTo>
                    <a:pt x="1193" y="567"/>
                  </a:lnTo>
                  <a:lnTo>
                    <a:pt x="1192" y="567"/>
                  </a:lnTo>
                  <a:lnTo>
                    <a:pt x="1181" y="567"/>
                  </a:lnTo>
                  <a:lnTo>
                    <a:pt x="1181" y="569"/>
                  </a:lnTo>
                  <a:lnTo>
                    <a:pt x="1181" y="569"/>
                  </a:lnTo>
                  <a:lnTo>
                    <a:pt x="1181" y="569"/>
                  </a:lnTo>
                  <a:lnTo>
                    <a:pt x="1181" y="569"/>
                  </a:lnTo>
                  <a:lnTo>
                    <a:pt x="1181" y="570"/>
                  </a:lnTo>
                  <a:lnTo>
                    <a:pt x="1179" y="572"/>
                  </a:lnTo>
                  <a:lnTo>
                    <a:pt x="1179" y="572"/>
                  </a:lnTo>
                  <a:lnTo>
                    <a:pt x="1177" y="572"/>
                  </a:lnTo>
                  <a:lnTo>
                    <a:pt x="1177" y="570"/>
                  </a:lnTo>
                  <a:lnTo>
                    <a:pt x="1179" y="569"/>
                  </a:lnTo>
                  <a:lnTo>
                    <a:pt x="1179" y="567"/>
                  </a:lnTo>
                  <a:lnTo>
                    <a:pt x="1179" y="565"/>
                  </a:lnTo>
                  <a:lnTo>
                    <a:pt x="1175" y="567"/>
                  </a:lnTo>
                  <a:lnTo>
                    <a:pt x="1175" y="567"/>
                  </a:lnTo>
                  <a:lnTo>
                    <a:pt x="1173" y="569"/>
                  </a:lnTo>
                  <a:lnTo>
                    <a:pt x="1173" y="569"/>
                  </a:lnTo>
                  <a:lnTo>
                    <a:pt x="1173" y="570"/>
                  </a:lnTo>
                  <a:lnTo>
                    <a:pt x="1173" y="572"/>
                  </a:lnTo>
                  <a:lnTo>
                    <a:pt x="1172" y="574"/>
                  </a:lnTo>
                  <a:lnTo>
                    <a:pt x="1172" y="576"/>
                  </a:lnTo>
                  <a:lnTo>
                    <a:pt x="1170" y="576"/>
                  </a:lnTo>
                  <a:lnTo>
                    <a:pt x="1172" y="578"/>
                  </a:lnTo>
                  <a:lnTo>
                    <a:pt x="1175" y="578"/>
                  </a:lnTo>
                  <a:lnTo>
                    <a:pt x="1182" y="580"/>
                  </a:lnTo>
                  <a:lnTo>
                    <a:pt x="1184" y="580"/>
                  </a:lnTo>
                  <a:lnTo>
                    <a:pt x="1186" y="580"/>
                  </a:lnTo>
                  <a:lnTo>
                    <a:pt x="1186" y="581"/>
                  </a:lnTo>
                  <a:lnTo>
                    <a:pt x="1186" y="583"/>
                  </a:lnTo>
                  <a:lnTo>
                    <a:pt x="1186" y="585"/>
                  </a:lnTo>
                  <a:lnTo>
                    <a:pt x="1184" y="585"/>
                  </a:lnTo>
                  <a:lnTo>
                    <a:pt x="1184" y="583"/>
                  </a:lnTo>
                  <a:lnTo>
                    <a:pt x="1184" y="581"/>
                  </a:lnTo>
                  <a:lnTo>
                    <a:pt x="1184" y="581"/>
                  </a:lnTo>
                  <a:lnTo>
                    <a:pt x="1182" y="581"/>
                  </a:lnTo>
                  <a:lnTo>
                    <a:pt x="1181" y="581"/>
                  </a:lnTo>
                  <a:lnTo>
                    <a:pt x="1179" y="580"/>
                  </a:lnTo>
                  <a:lnTo>
                    <a:pt x="1179" y="580"/>
                  </a:lnTo>
                  <a:lnTo>
                    <a:pt x="1170" y="580"/>
                  </a:lnTo>
                  <a:lnTo>
                    <a:pt x="1170" y="581"/>
                  </a:lnTo>
                  <a:lnTo>
                    <a:pt x="1170" y="581"/>
                  </a:lnTo>
                  <a:lnTo>
                    <a:pt x="1170" y="583"/>
                  </a:lnTo>
                  <a:lnTo>
                    <a:pt x="1170" y="587"/>
                  </a:lnTo>
                  <a:lnTo>
                    <a:pt x="1168" y="587"/>
                  </a:lnTo>
                  <a:lnTo>
                    <a:pt x="1168" y="589"/>
                  </a:lnTo>
                  <a:lnTo>
                    <a:pt x="1168" y="589"/>
                  </a:lnTo>
                  <a:lnTo>
                    <a:pt x="1168" y="589"/>
                  </a:lnTo>
                  <a:lnTo>
                    <a:pt x="1168" y="590"/>
                  </a:lnTo>
                  <a:lnTo>
                    <a:pt x="1168" y="590"/>
                  </a:lnTo>
                  <a:lnTo>
                    <a:pt x="1166" y="590"/>
                  </a:lnTo>
                  <a:lnTo>
                    <a:pt x="1166" y="590"/>
                  </a:lnTo>
                  <a:lnTo>
                    <a:pt x="1166" y="590"/>
                  </a:lnTo>
                  <a:lnTo>
                    <a:pt x="1164" y="590"/>
                  </a:lnTo>
                  <a:lnTo>
                    <a:pt x="1163" y="589"/>
                  </a:lnTo>
                  <a:lnTo>
                    <a:pt x="1163" y="587"/>
                  </a:lnTo>
                  <a:lnTo>
                    <a:pt x="1161" y="583"/>
                  </a:lnTo>
                  <a:lnTo>
                    <a:pt x="1161" y="581"/>
                  </a:lnTo>
                  <a:lnTo>
                    <a:pt x="1161" y="581"/>
                  </a:lnTo>
                  <a:lnTo>
                    <a:pt x="1161" y="580"/>
                  </a:lnTo>
                  <a:lnTo>
                    <a:pt x="1161" y="580"/>
                  </a:lnTo>
                  <a:lnTo>
                    <a:pt x="1159" y="580"/>
                  </a:lnTo>
                  <a:lnTo>
                    <a:pt x="1159" y="581"/>
                  </a:lnTo>
                  <a:lnTo>
                    <a:pt x="1159" y="583"/>
                  </a:lnTo>
                  <a:lnTo>
                    <a:pt x="1157" y="585"/>
                  </a:lnTo>
                  <a:lnTo>
                    <a:pt x="1159" y="585"/>
                  </a:lnTo>
                  <a:lnTo>
                    <a:pt x="1159" y="587"/>
                  </a:lnTo>
                  <a:lnTo>
                    <a:pt x="1159" y="589"/>
                  </a:lnTo>
                  <a:lnTo>
                    <a:pt x="1159" y="590"/>
                  </a:lnTo>
                  <a:lnTo>
                    <a:pt x="1159" y="590"/>
                  </a:lnTo>
                  <a:lnTo>
                    <a:pt x="1157" y="590"/>
                  </a:lnTo>
                  <a:lnTo>
                    <a:pt x="1157" y="592"/>
                  </a:lnTo>
                  <a:lnTo>
                    <a:pt x="1155" y="592"/>
                  </a:lnTo>
                  <a:lnTo>
                    <a:pt x="1155" y="592"/>
                  </a:lnTo>
                  <a:lnTo>
                    <a:pt x="1155" y="592"/>
                  </a:lnTo>
                  <a:lnTo>
                    <a:pt x="1154" y="596"/>
                  </a:lnTo>
                  <a:lnTo>
                    <a:pt x="1155" y="596"/>
                  </a:lnTo>
                  <a:lnTo>
                    <a:pt x="1155" y="596"/>
                  </a:lnTo>
                  <a:lnTo>
                    <a:pt x="1154" y="598"/>
                  </a:lnTo>
                  <a:lnTo>
                    <a:pt x="1154" y="596"/>
                  </a:lnTo>
                  <a:lnTo>
                    <a:pt x="1152" y="592"/>
                  </a:lnTo>
                  <a:lnTo>
                    <a:pt x="1154" y="592"/>
                  </a:lnTo>
                  <a:lnTo>
                    <a:pt x="1154" y="592"/>
                  </a:lnTo>
                  <a:lnTo>
                    <a:pt x="1155" y="590"/>
                  </a:lnTo>
                  <a:lnTo>
                    <a:pt x="1155" y="587"/>
                  </a:lnTo>
                  <a:lnTo>
                    <a:pt x="1154" y="587"/>
                  </a:lnTo>
                  <a:lnTo>
                    <a:pt x="1154" y="589"/>
                  </a:lnTo>
                  <a:lnTo>
                    <a:pt x="1152" y="589"/>
                  </a:lnTo>
                  <a:lnTo>
                    <a:pt x="1152" y="589"/>
                  </a:lnTo>
                  <a:lnTo>
                    <a:pt x="1152" y="589"/>
                  </a:lnTo>
                  <a:lnTo>
                    <a:pt x="1150" y="590"/>
                  </a:lnTo>
                  <a:lnTo>
                    <a:pt x="1150" y="590"/>
                  </a:lnTo>
                  <a:lnTo>
                    <a:pt x="1148" y="592"/>
                  </a:lnTo>
                  <a:lnTo>
                    <a:pt x="1145" y="590"/>
                  </a:lnTo>
                  <a:lnTo>
                    <a:pt x="1146" y="592"/>
                  </a:lnTo>
                  <a:lnTo>
                    <a:pt x="1146" y="594"/>
                  </a:lnTo>
                  <a:lnTo>
                    <a:pt x="1146" y="594"/>
                  </a:lnTo>
                  <a:lnTo>
                    <a:pt x="1145" y="596"/>
                  </a:lnTo>
                  <a:lnTo>
                    <a:pt x="1137" y="594"/>
                  </a:lnTo>
                  <a:lnTo>
                    <a:pt x="1136" y="596"/>
                  </a:lnTo>
                  <a:lnTo>
                    <a:pt x="1134" y="598"/>
                  </a:lnTo>
                  <a:lnTo>
                    <a:pt x="1134" y="599"/>
                  </a:lnTo>
                  <a:lnTo>
                    <a:pt x="1134" y="599"/>
                  </a:lnTo>
                  <a:lnTo>
                    <a:pt x="1137" y="599"/>
                  </a:lnTo>
                  <a:lnTo>
                    <a:pt x="1139" y="599"/>
                  </a:lnTo>
                  <a:lnTo>
                    <a:pt x="1139" y="601"/>
                  </a:lnTo>
                  <a:lnTo>
                    <a:pt x="1139" y="603"/>
                  </a:lnTo>
                  <a:lnTo>
                    <a:pt x="1139" y="603"/>
                  </a:lnTo>
                  <a:lnTo>
                    <a:pt x="1139" y="605"/>
                  </a:lnTo>
                  <a:lnTo>
                    <a:pt x="1141" y="605"/>
                  </a:lnTo>
                  <a:lnTo>
                    <a:pt x="1143" y="605"/>
                  </a:lnTo>
                  <a:lnTo>
                    <a:pt x="1141" y="605"/>
                  </a:lnTo>
                  <a:lnTo>
                    <a:pt x="1141" y="607"/>
                  </a:lnTo>
                  <a:lnTo>
                    <a:pt x="1141" y="607"/>
                  </a:lnTo>
                  <a:lnTo>
                    <a:pt x="1141" y="608"/>
                  </a:lnTo>
                  <a:lnTo>
                    <a:pt x="1143" y="608"/>
                  </a:lnTo>
                  <a:lnTo>
                    <a:pt x="1145" y="608"/>
                  </a:lnTo>
                  <a:lnTo>
                    <a:pt x="1145" y="608"/>
                  </a:lnTo>
                  <a:lnTo>
                    <a:pt x="1146" y="610"/>
                  </a:lnTo>
                  <a:lnTo>
                    <a:pt x="1146" y="612"/>
                  </a:lnTo>
                  <a:lnTo>
                    <a:pt x="1155" y="612"/>
                  </a:lnTo>
                  <a:lnTo>
                    <a:pt x="1157" y="614"/>
                  </a:lnTo>
                  <a:lnTo>
                    <a:pt x="1146" y="614"/>
                  </a:lnTo>
                  <a:lnTo>
                    <a:pt x="1141" y="612"/>
                  </a:lnTo>
                  <a:lnTo>
                    <a:pt x="1137" y="612"/>
                  </a:lnTo>
                  <a:lnTo>
                    <a:pt x="1134" y="612"/>
                  </a:lnTo>
                  <a:lnTo>
                    <a:pt x="1132" y="614"/>
                  </a:lnTo>
                  <a:lnTo>
                    <a:pt x="1134" y="616"/>
                  </a:lnTo>
                  <a:lnTo>
                    <a:pt x="1136" y="616"/>
                  </a:lnTo>
                  <a:lnTo>
                    <a:pt x="1136" y="616"/>
                  </a:lnTo>
                  <a:lnTo>
                    <a:pt x="1143" y="616"/>
                  </a:lnTo>
                  <a:lnTo>
                    <a:pt x="1145" y="617"/>
                  </a:lnTo>
                  <a:lnTo>
                    <a:pt x="1143" y="619"/>
                  </a:lnTo>
                  <a:lnTo>
                    <a:pt x="1137" y="617"/>
                  </a:lnTo>
                  <a:lnTo>
                    <a:pt x="1136" y="617"/>
                  </a:lnTo>
                  <a:lnTo>
                    <a:pt x="1134" y="619"/>
                  </a:lnTo>
                  <a:lnTo>
                    <a:pt x="1134" y="623"/>
                  </a:lnTo>
                  <a:lnTo>
                    <a:pt x="1136" y="623"/>
                  </a:lnTo>
                  <a:lnTo>
                    <a:pt x="1137" y="623"/>
                  </a:lnTo>
                  <a:lnTo>
                    <a:pt x="1141" y="621"/>
                  </a:lnTo>
                  <a:lnTo>
                    <a:pt x="1143" y="621"/>
                  </a:lnTo>
                  <a:lnTo>
                    <a:pt x="1152" y="621"/>
                  </a:lnTo>
                  <a:lnTo>
                    <a:pt x="1150" y="623"/>
                  </a:lnTo>
                  <a:lnTo>
                    <a:pt x="1146" y="623"/>
                  </a:lnTo>
                  <a:lnTo>
                    <a:pt x="1143" y="623"/>
                  </a:lnTo>
                  <a:lnTo>
                    <a:pt x="1143" y="625"/>
                  </a:lnTo>
                  <a:lnTo>
                    <a:pt x="1143" y="625"/>
                  </a:lnTo>
                  <a:lnTo>
                    <a:pt x="1141" y="626"/>
                  </a:lnTo>
                  <a:lnTo>
                    <a:pt x="1134" y="626"/>
                  </a:lnTo>
                  <a:lnTo>
                    <a:pt x="1134" y="625"/>
                  </a:lnTo>
                  <a:lnTo>
                    <a:pt x="1132" y="623"/>
                  </a:lnTo>
                  <a:lnTo>
                    <a:pt x="1132" y="623"/>
                  </a:lnTo>
                  <a:lnTo>
                    <a:pt x="1119" y="623"/>
                  </a:lnTo>
                  <a:lnTo>
                    <a:pt x="1117" y="623"/>
                  </a:lnTo>
                  <a:lnTo>
                    <a:pt x="1121" y="625"/>
                  </a:lnTo>
                  <a:lnTo>
                    <a:pt x="1132" y="628"/>
                  </a:lnTo>
                  <a:lnTo>
                    <a:pt x="1134" y="630"/>
                  </a:lnTo>
                  <a:lnTo>
                    <a:pt x="1134" y="634"/>
                  </a:lnTo>
                  <a:lnTo>
                    <a:pt x="1134" y="632"/>
                  </a:lnTo>
                  <a:lnTo>
                    <a:pt x="1130" y="630"/>
                  </a:lnTo>
                  <a:lnTo>
                    <a:pt x="1128" y="630"/>
                  </a:lnTo>
                  <a:lnTo>
                    <a:pt x="1127" y="632"/>
                  </a:lnTo>
                  <a:lnTo>
                    <a:pt x="1125" y="632"/>
                  </a:lnTo>
                  <a:lnTo>
                    <a:pt x="1123" y="632"/>
                  </a:lnTo>
                  <a:lnTo>
                    <a:pt x="1123" y="630"/>
                  </a:lnTo>
                  <a:lnTo>
                    <a:pt x="1121" y="630"/>
                  </a:lnTo>
                  <a:lnTo>
                    <a:pt x="1119" y="630"/>
                  </a:lnTo>
                  <a:lnTo>
                    <a:pt x="1119" y="630"/>
                  </a:lnTo>
                  <a:lnTo>
                    <a:pt x="1117" y="630"/>
                  </a:lnTo>
                  <a:lnTo>
                    <a:pt x="1117" y="630"/>
                  </a:lnTo>
                  <a:lnTo>
                    <a:pt x="1116" y="632"/>
                  </a:lnTo>
                  <a:lnTo>
                    <a:pt x="1119" y="634"/>
                  </a:lnTo>
                  <a:lnTo>
                    <a:pt x="1127" y="634"/>
                  </a:lnTo>
                  <a:lnTo>
                    <a:pt x="1127" y="634"/>
                  </a:lnTo>
                  <a:lnTo>
                    <a:pt x="1127" y="636"/>
                  </a:lnTo>
                  <a:lnTo>
                    <a:pt x="1123" y="634"/>
                  </a:lnTo>
                  <a:lnTo>
                    <a:pt x="1121" y="636"/>
                  </a:lnTo>
                  <a:lnTo>
                    <a:pt x="1119" y="636"/>
                  </a:lnTo>
                  <a:lnTo>
                    <a:pt x="1119" y="637"/>
                  </a:lnTo>
                  <a:lnTo>
                    <a:pt x="1119" y="637"/>
                  </a:lnTo>
                  <a:lnTo>
                    <a:pt x="1119" y="637"/>
                  </a:lnTo>
                  <a:lnTo>
                    <a:pt x="1117" y="639"/>
                  </a:lnTo>
                  <a:lnTo>
                    <a:pt x="1117" y="641"/>
                  </a:lnTo>
                  <a:lnTo>
                    <a:pt x="1117" y="643"/>
                  </a:lnTo>
                  <a:lnTo>
                    <a:pt x="1119" y="645"/>
                  </a:lnTo>
                  <a:lnTo>
                    <a:pt x="1121" y="645"/>
                  </a:lnTo>
                  <a:lnTo>
                    <a:pt x="1125" y="643"/>
                  </a:lnTo>
                  <a:lnTo>
                    <a:pt x="1127" y="643"/>
                  </a:lnTo>
                  <a:lnTo>
                    <a:pt x="1128" y="643"/>
                  </a:lnTo>
                  <a:lnTo>
                    <a:pt x="1130" y="637"/>
                  </a:lnTo>
                  <a:lnTo>
                    <a:pt x="1132" y="637"/>
                  </a:lnTo>
                  <a:lnTo>
                    <a:pt x="1141" y="636"/>
                  </a:lnTo>
                  <a:lnTo>
                    <a:pt x="1143" y="637"/>
                  </a:lnTo>
                  <a:lnTo>
                    <a:pt x="1137" y="637"/>
                  </a:lnTo>
                  <a:lnTo>
                    <a:pt x="1132" y="639"/>
                  </a:lnTo>
                  <a:lnTo>
                    <a:pt x="1130" y="643"/>
                  </a:lnTo>
                  <a:lnTo>
                    <a:pt x="1132" y="643"/>
                  </a:lnTo>
                  <a:lnTo>
                    <a:pt x="1139" y="645"/>
                  </a:lnTo>
                  <a:lnTo>
                    <a:pt x="1139" y="646"/>
                  </a:lnTo>
                  <a:lnTo>
                    <a:pt x="1141" y="648"/>
                  </a:lnTo>
                  <a:lnTo>
                    <a:pt x="1137" y="648"/>
                  </a:lnTo>
                  <a:lnTo>
                    <a:pt x="1136" y="646"/>
                  </a:lnTo>
                  <a:lnTo>
                    <a:pt x="1134" y="645"/>
                  </a:lnTo>
                  <a:lnTo>
                    <a:pt x="1132" y="645"/>
                  </a:lnTo>
                  <a:lnTo>
                    <a:pt x="1130" y="645"/>
                  </a:lnTo>
                  <a:lnTo>
                    <a:pt x="1128" y="645"/>
                  </a:lnTo>
                  <a:lnTo>
                    <a:pt x="1125" y="645"/>
                  </a:lnTo>
                  <a:lnTo>
                    <a:pt x="1123" y="645"/>
                  </a:lnTo>
                  <a:lnTo>
                    <a:pt x="1121" y="648"/>
                  </a:lnTo>
                  <a:lnTo>
                    <a:pt x="1119" y="648"/>
                  </a:lnTo>
                  <a:lnTo>
                    <a:pt x="1119" y="648"/>
                  </a:lnTo>
                  <a:lnTo>
                    <a:pt x="1121" y="650"/>
                  </a:lnTo>
                  <a:lnTo>
                    <a:pt x="1121" y="650"/>
                  </a:lnTo>
                  <a:lnTo>
                    <a:pt x="1121" y="652"/>
                  </a:lnTo>
                  <a:lnTo>
                    <a:pt x="1121" y="654"/>
                  </a:lnTo>
                  <a:lnTo>
                    <a:pt x="1121" y="655"/>
                  </a:lnTo>
                  <a:lnTo>
                    <a:pt x="1127" y="654"/>
                  </a:lnTo>
                  <a:lnTo>
                    <a:pt x="1125" y="655"/>
                  </a:lnTo>
                  <a:lnTo>
                    <a:pt x="1117" y="655"/>
                  </a:lnTo>
                  <a:lnTo>
                    <a:pt x="1117" y="655"/>
                  </a:lnTo>
                  <a:lnTo>
                    <a:pt x="1119" y="654"/>
                  </a:lnTo>
                  <a:lnTo>
                    <a:pt x="1119" y="654"/>
                  </a:lnTo>
                  <a:lnTo>
                    <a:pt x="1117" y="652"/>
                  </a:lnTo>
                  <a:lnTo>
                    <a:pt x="1117" y="650"/>
                  </a:lnTo>
                  <a:lnTo>
                    <a:pt x="1117" y="648"/>
                  </a:lnTo>
                  <a:lnTo>
                    <a:pt x="1116" y="648"/>
                  </a:lnTo>
                  <a:lnTo>
                    <a:pt x="1114" y="646"/>
                  </a:lnTo>
                  <a:lnTo>
                    <a:pt x="1112" y="645"/>
                  </a:lnTo>
                  <a:lnTo>
                    <a:pt x="1112" y="645"/>
                  </a:lnTo>
                  <a:lnTo>
                    <a:pt x="1105" y="648"/>
                  </a:lnTo>
                  <a:lnTo>
                    <a:pt x="1107" y="648"/>
                  </a:lnTo>
                  <a:lnTo>
                    <a:pt x="1108" y="650"/>
                  </a:lnTo>
                  <a:lnTo>
                    <a:pt x="1108" y="650"/>
                  </a:lnTo>
                  <a:lnTo>
                    <a:pt x="1110" y="650"/>
                  </a:lnTo>
                  <a:lnTo>
                    <a:pt x="1110" y="650"/>
                  </a:lnTo>
                  <a:lnTo>
                    <a:pt x="1112" y="652"/>
                  </a:lnTo>
                  <a:lnTo>
                    <a:pt x="1112" y="652"/>
                  </a:lnTo>
                  <a:lnTo>
                    <a:pt x="1112" y="654"/>
                  </a:lnTo>
                  <a:lnTo>
                    <a:pt x="1112" y="654"/>
                  </a:lnTo>
                  <a:lnTo>
                    <a:pt x="1114" y="654"/>
                  </a:lnTo>
                  <a:lnTo>
                    <a:pt x="1116" y="654"/>
                  </a:lnTo>
                  <a:lnTo>
                    <a:pt x="1116" y="655"/>
                  </a:lnTo>
                  <a:lnTo>
                    <a:pt x="1114" y="655"/>
                  </a:lnTo>
                  <a:lnTo>
                    <a:pt x="1112" y="655"/>
                  </a:lnTo>
                  <a:lnTo>
                    <a:pt x="1112" y="655"/>
                  </a:lnTo>
                  <a:lnTo>
                    <a:pt x="1114" y="657"/>
                  </a:lnTo>
                  <a:lnTo>
                    <a:pt x="1116" y="659"/>
                  </a:lnTo>
                  <a:lnTo>
                    <a:pt x="1116" y="659"/>
                  </a:lnTo>
                  <a:lnTo>
                    <a:pt x="1116" y="661"/>
                  </a:lnTo>
                  <a:lnTo>
                    <a:pt x="1116" y="661"/>
                  </a:lnTo>
                  <a:lnTo>
                    <a:pt x="1116" y="661"/>
                  </a:lnTo>
                  <a:lnTo>
                    <a:pt x="1114" y="664"/>
                  </a:lnTo>
                  <a:lnTo>
                    <a:pt x="1107" y="668"/>
                  </a:lnTo>
                  <a:lnTo>
                    <a:pt x="1108" y="672"/>
                  </a:lnTo>
                  <a:lnTo>
                    <a:pt x="1108" y="673"/>
                  </a:lnTo>
                  <a:lnTo>
                    <a:pt x="1110" y="673"/>
                  </a:lnTo>
                  <a:lnTo>
                    <a:pt x="1112" y="673"/>
                  </a:lnTo>
                  <a:lnTo>
                    <a:pt x="1114" y="672"/>
                  </a:lnTo>
                  <a:lnTo>
                    <a:pt x="1114" y="672"/>
                  </a:lnTo>
                  <a:lnTo>
                    <a:pt x="1116" y="672"/>
                  </a:lnTo>
                  <a:lnTo>
                    <a:pt x="1116" y="673"/>
                  </a:lnTo>
                  <a:lnTo>
                    <a:pt x="1114" y="673"/>
                  </a:lnTo>
                  <a:lnTo>
                    <a:pt x="1114" y="675"/>
                  </a:lnTo>
                  <a:lnTo>
                    <a:pt x="1116" y="675"/>
                  </a:lnTo>
                  <a:lnTo>
                    <a:pt x="1117" y="675"/>
                  </a:lnTo>
                  <a:lnTo>
                    <a:pt x="1119" y="675"/>
                  </a:lnTo>
                  <a:lnTo>
                    <a:pt x="1123" y="673"/>
                  </a:lnTo>
                  <a:lnTo>
                    <a:pt x="1123" y="672"/>
                  </a:lnTo>
                  <a:lnTo>
                    <a:pt x="1125" y="672"/>
                  </a:lnTo>
                  <a:lnTo>
                    <a:pt x="1123" y="670"/>
                  </a:lnTo>
                  <a:lnTo>
                    <a:pt x="1123" y="670"/>
                  </a:lnTo>
                  <a:lnTo>
                    <a:pt x="1123" y="666"/>
                  </a:lnTo>
                  <a:lnTo>
                    <a:pt x="1123" y="666"/>
                  </a:lnTo>
                  <a:lnTo>
                    <a:pt x="1123" y="666"/>
                  </a:lnTo>
                  <a:lnTo>
                    <a:pt x="1125" y="668"/>
                  </a:lnTo>
                  <a:lnTo>
                    <a:pt x="1125" y="670"/>
                  </a:lnTo>
                  <a:lnTo>
                    <a:pt x="1125" y="670"/>
                  </a:lnTo>
                  <a:lnTo>
                    <a:pt x="1125" y="670"/>
                  </a:lnTo>
                  <a:lnTo>
                    <a:pt x="1127" y="670"/>
                  </a:lnTo>
                  <a:lnTo>
                    <a:pt x="1128" y="670"/>
                  </a:lnTo>
                  <a:lnTo>
                    <a:pt x="1128" y="670"/>
                  </a:lnTo>
                  <a:lnTo>
                    <a:pt x="1130" y="670"/>
                  </a:lnTo>
                  <a:lnTo>
                    <a:pt x="1128" y="672"/>
                  </a:lnTo>
                  <a:lnTo>
                    <a:pt x="1128" y="672"/>
                  </a:lnTo>
                  <a:lnTo>
                    <a:pt x="1127" y="673"/>
                  </a:lnTo>
                  <a:lnTo>
                    <a:pt x="1132" y="673"/>
                  </a:lnTo>
                  <a:lnTo>
                    <a:pt x="1134" y="673"/>
                  </a:lnTo>
                  <a:lnTo>
                    <a:pt x="1132" y="675"/>
                  </a:lnTo>
                  <a:lnTo>
                    <a:pt x="1123" y="675"/>
                  </a:lnTo>
                  <a:lnTo>
                    <a:pt x="1116" y="681"/>
                  </a:lnTo>
                  <a:lnTo>
                    <a:pt x="1114" y="682"/>
                  </a:lnTo>
                  <a:lnTo>
                    <a:pt x="1112" y="684"/>
                  </a:lnTo>
                  <a:lnTo>
                    <a:pt x="1112" y="684"/>
                  </a:lnTo>
                  <a:lnTo>
                    <a:pt x="1110" y="686"/>
                  </a:lnTo>
                  <a:lnTo>
                    <a:pt x="1108" y="688"/>
                  </a:lnTo>
                  <a:lnTo>
                    <a:pt x="1108" y="690"/>
                  </a:lnTo>
                  <a:lnTo>
                    <a:pt x="1110" y="692"/>
                  </a:lnTo>
                  <a:lnTo>
                    <a:pt x="1117" y="688"/>
                  </a:lnTo>
                  <a:lnTo>
                    <a:pt x="1121" y="682"/>
                  </a:lnTo>
                  <a:lnTo>
                    <a:pt x="1123" y="682"/>
                  </a:lnTo>
                  <a:lnTo>
                    <a:pt x="1128" y="682"/>
                  </a:lnTo>
                  <a:lnTo>
                    <a:pt x="1130" y="681"/>
                  </a:lnTo>
                  <a:lnTo>
                    <a:pt x="1132" y="681"/>
                  </a:lnTo>
                  <a:lnTo>
                    <a:pt x="1136" y="677"/>
                  </a:lnTo>
                  <a:lnTo>
                    <a:pt x="1136" y="677"/>
                  </a:lnTo>
                  <a:lnTo>
                    <a:pt x="1137" y="677"/>
                  </a:lnTo>
                  <a:lnTo>
                    <a:pt x="1137" y="677"/>
                  </a:lnTo>
                  <a:lnTo>
                    <a:pt x="1137" y="677"/>
                  </a:lnTo>
                  <a:lnTo>
                    <a:pt x="1139" y="679"/>
                  </a:lnTo>
                  <a:lnTo>
                    <a:pt x="1136" y="681"/>
                  </a:lnTo>
                  <a:lnTo>
                    <a:pt x="1137" y="682"/>
                  </a:lnTo>
                  <a:lnTo>
                    <a:pt x="1137" y="682"/>
                  </a:lnTo>
                  <a:lnTo>
                    <a:pt x="1143" y="681"/>
                  </a:lnTo>
                  <a:lnTo>
                    <a:pt x="1143" y="679"/>
                  </a:lnTo>
                  <a:lnTo>
                    <a:pt x="1145" y="679"/>
                  </a:lnTo>
                  <a:lnTo>
                    <a:pt x="1145" y="677"/>
                  </a:lnTo>
                  <a:lnTo>
                    <a:pt x="1145" y="675"/>
                  </a:lnTo>
                  <a:lnTo>
                    <a:pt x="1145" y="675"/>
                  </a:lnTo>
                  <a:lnTo>
                    <a:pt x="1146" y="677"/>
                  </a:lnTo>
                  <a:lnTo>
                    <a:pt x="1148" y="679"/>
                  </a:lnTo>
                  <a:lnTo>
                    <a:pt x="1152" y="679"/>
                  </a:lnTo>
                  <a:lnTo>
                    <a:pt x="1154" y="679"/>
                  </a:lnTo>
                  <a:lnTo>
                    <a:pt x="1154" y="675"/>
                  </a:lnTo>
                  <a:lnTo>
                    <a:pt x="1155" y="675"/>
                  </a:lnTo>
                  <a:lnTo>
                    <a:pt x="1159" y="673"/>
                  </a:lnTo>
                  <a:lnTo>
                    <a:pt x="1163" y="670"/>
                  </a:lnTo>
                  <a:lnTo>
                    <a:pt x="1164" y="670"/>
                  </a:lnTo>
                  <a:lnTo>
                    <a:pt x="1164" y="672"/>
                  </a:lnTo>
                  <a:lnTo>
                    <a:pt x="1164" y="673"/>
                  </a:lnTo>
                  <a:lnTo>
                    <a:pt x="1163" y="675"/>
                  </a:lnTo>
                  <a:lnTo>
                    <a:pt x="1161" y="677"/>
                  </a:lnTo>
                  <a:lnTo>
                    <a:pt x="1159" y="677"/>
                  </a:lnTo>
                  <a:lnTo>
                    <a:pt x="1159" y="679"/>
                  </a:lnTo>
                  <a:lnTo>
                    <a:pt x="1157" y="679"/>
                  </a:lnTo>
                  <a:lnTo>
                    <a:pt x="1157" y="681"/>
                  </a:lnTo>
                  <a:lnTo>
                    <a:pt x="1157" y="681"/>
                  </a:lnTo>
                  <a:lnTo>
                    <a:pt x="1157" y="682"/>
                  </a:lnTo>
                  <a:lnTo>
                    <a:pt x="1155" y="682"/>
                  </a:lnTo>
                  <a:lnTo>
                    <a:pt x="1148" y="684"/>
                  </a:lnTo>
                  <a:lnTo>
                    <a:pt x="1146" y="688"/>
                  </a:lnTo>
                  <a:lnTo>
                    <a:pt x="1145" y="688"/>
                  </a:lnTo>
                  <a:lnTo>
                    <a:pt x="1146" y="686"/>
                  </a:lnTo>
                  <a:lnTo>
                    <a:pt x="1146" y="684"/>
                  </a:lnTo>
                  <a:lnTo>
                    <a:pt x="1148" y="684"/>
                  </a:lnTo>
                  <a:lnTo>
                    <a:pt x="1145" y="682"/>
                  </a:lnTo>
                  <a:lnTo>
                    <a:pt x="1143" y="682"/>
                  </a:lnTo>
                  <a:lnTo>
                    <a:pt x="1139" y="684"/>
                  </a:lnTo>
                  <a:lnTo>
                    <a:pt x="1137" y="690"/>
                  </a:lnTo>
                  <a:lnTo>
                    <a:pt x="1143" y="692"/>
                  </a:lnTo>
                  <a:lnTo>
                    <a:pt x="1146" y="692"/>
                  </a:lnTo>
                  <a:lnTo>
                    <a:pt x="1148" y="692"/>
                  </a:lnTo>
                  <a:lnTo>
                    <a:pt x="1148" y="692"/>
                  </a:lnTo>
                  <a:lnTo>
                    <a:pt x="1148" y="693"/>
                  </a:lnTo>
                  <a:lnTo>
                    <a:pt x="1148" y="693"/>
                  </a:lnTo>
                  <a:lnTo>
                    <a:pt x="1148" y="695"/>
                  </a:lnTo>
                  <a:lnTo>
                    <a:pt x="1146" y="693"/>
                  </a:lnTo>
                  <a:lnTo>
                    <a:pt x="1146" y="692"/>
                  </a:lnTo>
                  <a:lnTo>
                    <a:pt x="1145" y="692"/>
                  </a:lnTo>
                  <a:lnTo>
                    <a:pt x="1145" y="692"/>
                  </a:lnTo>
                  <a:lnTo>
                    <a:pt x="1143" y="693"/>
                  </a:lnTo>
                  <a:lnTo>
                    <a:pt x="1139" y="693"/>
                  </a:lnTo>
                  <a:lnTo>
                    <a:pt x="1137" y="693"/>
                  </a:lnTo>
                  <a:lnTo>
                    <a:pt x="1137" y="695"/>
                  </a:lnTo>
                  <a:lnTo>
                    <a:pt x="1136" y="697"/>
                  </a:lnTo>
                  <a:lnTo>
                    <a:pt x="1136" y="699"/>
                  </a:lnTo>
                  <a:lnTo>
                    <a:pt x="1134" y="699"/>
                  </a:lnTo>
                  <a:lnTo>
                    <a:pt x="1134" y="699"/>
                  </a:lnTo>
                  <a:lnTo>
                    <a:pt x="1134" y="697"/>
                  </a:lnTo>
                  <a:lnTo>
                    <a:pt x="1134" y="695"/>
                  </a:lnTo>
                  <a:lnTo>
                    <a:pt x="1134" y="693"/>
                  </a:lnTo>
                  <a:lnTo>
                    <a:pt x="1136" y="692"/>
                  </a:lnTo>
                  <a:lnTo>
                    <a:pt x="1136" y="690"/>
                  </a:lnTo>
                  <a:lnTo>
                    <a:pt x="1132" y="690"/>
                  </a:lnTo>
                  <a:lnTo>
                    <a:pt x="1132" y="688"/>
                  </a:lnTo>
                  <a:lnTo>
                    <a:pt x="1134" y="688"/>
                  </a:lnTo>
                  <a:lnTo>
                    <a:pt x="1136" y="688"/>
                  </a:lnTo>
                  <a:lnTo>
                    <a:pt x="1136" y="686"/>
                  </a:lnTo>
                  <a:lnTo>
                    <a:pt x="1136" y="684"/>
                  </a:lnTo>
                  <a:lnTo>
                    <a:pt x="1134" y="682"/>
                  </a:lnTo>
                  <a:lnTo>
                    <a:pt x="1123" y="686"/>
                  </a:lnTo>
                  <a:lnTo>
                    <a:pt x="1117" y="690"/>
                  </a:lnTo>
                  <a:lnTo>
                    <a:pt x="1116" y="692"/>
                  </a:lnTo>
                  <a:lnTo>
                    <a:pt x="1116" y="692"/>
                  </a:lnTo>
                  <a:lnTo>
                    <a:pt x="1112" y="693"/>
                  </a:lnTo>
                  <a:lnTo>
                    <a:pt x="1112" y="693"/>
                  </a:lnTo>
                  <a:lnTo>
                    <a:pt x="1112" y="695"/>
                  </a:lnTo>
                  <a:lnTo>
                    <a:pt x="1110" y="695"/>
                  </a:lnTo>
                  <a:lnTo>
                    <a:pt x="1110" y="693"/>
                  </a:lnTo>
                  <a:lnTo>
                    <a:pt x="1101" y="695"/>
                  </a:lnTo>
                  <a:lnTo>
                    <a:pt x="1098" y="699"/>
                  </a:lnTo>
                  <a:lnTo>
                    <a:pt x="1096" y="699"/>
                  </a:lnTo>
                  <a:lnTo>
                    <a:pt x="1094" y="699"/>
                  </a:lnTo>
                  <a:lnTo>
                    <a:pt x="1092" y="702"/>
                  </a:lnTo>
                  <a:lnTo>
                    <a:pt x="1090" y="704"/>
                  </a:lnTo>
                  <a:lnTo>
                    <a:pt x="1092" y="704"/>
                  </a:lnTo>
                  <a:lnTo>
                    <a:pt x="1092" y="704"/>
                  </a:lnTo>
                  <a:lnTo>
                    <a:pt x="1094" y="706"/>
                  </a:lnTo>
                  <a:lnTo>
                    <a:pt x="1092" y="706"/>
                  </a:lnTo>
                  <a:lnTo>
                    <a:pt x="1092" y="706"/>
                  </a:lnTo>
                  <a:lnTo>
                    <a:pt x="1092" y="706"/>
                  </a:lnTo>
                  <a:lnTo>
                    <a:pt x="1092" y="708"/>
                  </a:lnTo>
                  <a:lnTo>
                    <a:pt x="1103" y="704"/>
                  </a:lnTo>
                  <a:lnTo>
                    <a:pt x="1107" y="702"/>
                  </a:lnTo>
                  <a:lnTo>
                    <a:pt x="1108" y="702"/>
                  </a:lnTo>
                  <a:lnTo>
                    <a:pt x="1108" y="704"/>
                  </a:lnTo>
                  <a:lnTo>
                    <a:pt x="1105" y="706"/>
                  </a:lnTo>
                  <a:lnTo>
                    <a:pt x="1105" y="708"/>
                  </a:lnTo>
                  <a:lnTo>
                    <a:pt x="1105" y="710"/>
                  </a:lnTo>
                  <a:lnTo>
                    <a:pt x="1105" y="711"/>
                  </a:lnTo>
                  <a:lnTo>
                    <a:pt x="1105" y="713"/>
                  </a:lnTo>
                  <a:lnTo>
                    <a:pt x="1103" y="713"/>
                  </a:lnTo>
                  <a:lnTo>
                    <a:pt x="1105" y="715"/>
                  </a:lnTo>
                  <a:lnTo>
                    <a:pt x="1107" y="717"/>
                  </a:lnTo>
                  <a:lnTo>
                    <a:pt x="1110" y="719"/>
                  </a:lnTo>
                  <a:lnTo>
                    <a:pt x="1112" y="719"/>
                  </a:lnTo>
                  <a:lnTo>
                    <a:pt x="1114" y="719"/>
                  </a:lnTo>
                  <a:lnTo>
                    <a:pt x="1114" y="720"/>
                  </a:lnTo>
                  <a:lnTo>
                    <a:pt x="1114" y="722"/>
                  </a:lnTo>
                  <a:lnTo>
                    <a:pt x="1114" y="724"/>
                  </a:lnTo>
                  <a:lnTo>
                    <a:pt x="1114" y="726"/>
                  </a:lnTo>
                  <a:lnTo>
                    <a:pt x="1116" y="728"/>
                  </a:lnTo>
                  <a:lnTo>
                    <a:pt x="1116" y="729"/>
                  </a:lnTo>
                  <a:lnTo>
                    <a:pt x="1116" y="731"/>
                  </a:lnTo>
                  <a:lnTo>
                    <a:pt x="1114" y="728"/>
                  </a:lnTo>
                  <a:lnTo>
                    <a:pt x="1114" y="728"/>
                  </a:lnTo>
                  <a:lnTo>
                    <a:pt x="1114" y="726"/>
                  </a:lnTo>
                  <a:lnTo>
                    <a:pt x="1114" y="726"/>
                  </a:lnTo>
                  <a:lnTo>
                    <a:pt x="1112" y="726"/>
                  </a:lnTo>
                  <a:lnTo>
                    <a:pt x="1112" y="726"/>
                  </a:lnTo>
                  <a:lnTo>
                    <a:pt x="1112" y="726"/>
                  </a:lnTo>
                  <a:lnTo>
                    <a:pt x="1112" y="726"/>
                  </a:lnTo>
                  <a:lnTo>
                    <a:pt x="1110" y="726"/>
                  </a:lnTo>
                  <a:lnTo>
                    <a:pt x="1110" y="724"/>
                  </a:lnTo>
                  <a:lnTo>
                    <a:pt x="1110" y="724"/>
                  </a:lnTo>
                  <a:lnTo>
                    <a:pt x="1110" y="722"/>
                  </a:lnTo>
                  <a:lnTo>
                    <a:pt x="1108" y="722"/>
                  </a:lnTo>
                  <a:lnTo>
                    <a:pt x="1108" y="720"/>
                  </a:lnTo>
                  <a:lnTo>
                    <a:pt x="1107" y="722"/>
                  </a:lnTo>
                  <a:lnTo>
                    <a:pt x="1105" y="722"/>
                  </a:lnTo>
                  <a:lnTo>
                    <a:pt x="1105" y="720"/>
                  </a:lnTo>
                  <a:lnTo>
                    <a:pt x="1103" y="719"/>
                  </a:lnTo>
                  <a:lnTo>
                    <a:pt x="1103" y="719"/>
                  </a:lnTo>
                  <a:lnTo>
                    <a:pt x="1099" y="717"/>
                  </a:lnTo>
                  <a:lnTo>
                    <a:pt x="1098" y="717"/>
                  </a:lnTo>
                  <a:lnTo>
                    <a:pt x="1096" y="717"/>
                  </a:lnTo>
                  <a:lnTo>
                    <a:pt x="1090" y="722"/>
                  </a:lnTo>
                  <a:lnTo>
                    <a:pt x="1090" y="724"/>
                  </a:lnTo>
                  <a:lnTo>
                    <a:pt x="1089" y="726"/>
                  </a:lnTo>
                  <a:lnTo>
                    <a:pt x="1089" y="726"/>
                  </a:lnTo>
                  <a:lnTo>
                    <a:pt x="1089" y="728"/>
                  </a:lnTo>
                  <a:lnTo>
                    <a:pt x="1089" y="729"/>
                  </a:lnTo>
                  <a:lnTo>
                    <a:pt x="1089" y="729"/>
                  </a:lnTo>
                  <a:lnTo>
                    <a:pt x="1089" y="729"/>
                  </a:lnTo>
                  <a:lnTo>
                    <a:pt x="1089" y="731"/>
                  </a:lnTo>
                  <a:lnTo>
                    <a:pt x="1087" y="733"/>
                  </a:lnTo>
                  <a:lnTo>
                    <a:pt x="1089" y="733"/>
                  </a:lnTo>
                  <a:lnTo>
                    <a:pt x="1089" y="733"/>
                  </a:lnTo>
                  <a:lnTo>
                    <a:pt x="1090" y="733"/>
                  </a:lnTo>
                  <a:lnTo>
                    <a:pt x="1092" y="733"/>
                  </a:lnTo>
                  <a:lnTo>
                    <a:pt x="1092" y="733"/>
                  </a:lnTo>
                  <a:lnTo>
                    <a:pt x="1092" y="737"/>
                  </a:lnTo>
                  <a:lnTo>
                    <a:pt x="1092" y="738"/>
                  </a:lnTo>
                  <a:lnTo>
                    <a:pt x="1092" y="738"/>
                  </a:lnTo>
                  <a:lnTo>
                    <a:pt x="1092" y="737"/>
                  </a:lnTo>
                  <a:lnTo>
                    <a:pt x="1090" y="737"/>
                  </a:lnTo>
                  <a:lnTo>
                    <a:pt x="1090" y="735"/>
                  </a:lnTo>
                  <a:lnTo>
                    <a:pt x="1089" y="737"/>
                  </a:lnTo>
                  <a:lnTo>
                    <a:pt x="1089" y="737"/>
                  </a:lnTo>
                  <a:lnTo>
                    <a:pt x="1089" y="738"/>
                  </a:lnTo>
                  <a:lnTo>
                    <a:pt x="1085" y="740"/>
                  </a:lnTo>
                  <a:lnTo>
                    <a:pt x="1085" y="742"/>
                  </a:lnTo>
                  <a:lnTo>
                    <a:pt x="1085" y="746"/>
                  </a:lnTo>
                  <a:lnTo>
                    <a:pt x="1087" y="746"/>
                  </a:lnTo>
                  <a:lnTo>
                    <a:pt x="1089" y="748"/>
                  </a:lnTo>
                  <a:lnTo>
                    <a:pt x="1090" y="748"/>
                  </a:lnTo>
                  <a:lnTo>
                    <a:pt x="1090" y="749"/>
                  </a:lnTo>
                  <a:lnTo>
                    <a:pt x="1090" y="751"/>
                  </a:lnTo>
                  <a:lnTo>
                    <a:pt x="1090" y="751"/>
                  </a:lnTo>
                  <a:lnTo>
                    <a:pt x="1090" y="753"/>
                  </a:lnTo>
                  <a:lnTo>
                    <a:pt x="1090" y="753"/>
                  </a:lnTo>
                  <a:lnTo>
                    <a:pt x="1092" y="755"/>
                  </a:lnTo>
                  <a:lnTo>
                    <a:pt x="1094" y="755"/>
                  </a:lnTo>
                  <a:lnTo>
                    <a:pt x="1096" y="755"/>
                  </a:lnTo>
                  <a:lnTo>
                    <a:pt x="1096" y="755"/>
                  </a:lnTo>
                  <a:lnTo>
                    <a:pt x="1096" y="757"/>
                  </a:lnTo>
                  <a:lnTo>
                    <a:pt x="1096" y="757"/>
                  </a:lnTo>
                  <a:lnTo>
                    <a:pt x="1096" y="758"/>
                  </a:lnTo>
                  <a:lnTo>
                    <a:pt x="1094" y="758"/>
                  </a:lnTo>
                  <a:lnTo>
                    <a:pt x="1092" y="757"/>
                  </a:lnTo>
                  <a:lnTo>
                    <a:pt x="1092" y="757"/>
                  </a:lnTo>
                  <a:lnTo>
                    <a:pt x="1090" y="757"/>
                  </a:lnTo>
                  <a:lnTo>
                    <a:pt x="1089" y="755"/>
                  </a:lnTo>
                  <a:lnTo>
                    <a:pt x="1087" y="755"/>
                  </a:lnTo>
                  <a:lnTo>
                    <a:pt x="1087" y="753"/>
                  </a:lnTo>
                  <a:lnTo>
                    <a:pt x="1089" y="753"/>
                  </a:lnTo>
                  <a:lnTo>
                    <a:pt x="1089" y="751"/>
                  </a:lnTo>
                  <a:lnTo>
                    <a:pt x="1089" y="751"/>
                  </a:lnTo>
                  <a:lnTo>
                    <a:pt x="1087" y="751"/>
                  </a:lnTo>
                  <a:lnTo>
                    <a:pt x="1087" y="751"/>
                  </a:lnTo>
                  <a:lnTo>
                    <a:pt x="1087" y="749"/>
                  </a:lnTo>
                  <a:lnTo>
                    <a:pt x="1087" y="748"/>
                  </a:lnTo>
                  <a:lnTo>
                    <a:pt x="1087" y="748"/>
                  </a:lnTo>
                  <a:lnTo>
                    <a:pt x="1085" y="746"/>
                  </a:lnTo>
                  <a:lnTo>
                    <a:pt x="1085" y="746"/>
                  </a:lnTo>
                  <a:lnTo>
                    <a:pt x="1083" y="746"/>
                  </a:lnTo>
                  <a:lnTo>
                    <a:pt x="1081" y="746"/>
                  </a:lnTo>
                  <a:lnTo>
                    <a:pt x="1081" y="746"/>
                  </a:lnTo>
                  <a:lnTo>
                    <a:pt x="1080" y="748"/>
                  </a:lnTo>
                  <a:lnTo>
                    <a:pt x="1080" y="748"/>
                  </a:lnTo>
                  <a:lnTo>
                    <a:pt x="1080" y="748"/>
                  </a:lnTo>
                  <a:lnTo>
                    <a:pt x="1078" y="749"/>
                  </a:lnTo>
                  <a:lnTo>
                    <a:pt x="1078" y="751"/>
                  </a:lnTo>
                  <a:lnTo>
                    <a:pt x="1078" y="753"/>
                  </a:lnTo>
                  <a:lnTo>
                    <a:pt x="1076" y="755"/>
                  </a:lnTo>
                  <a:lnTo>
                    <a:pt x="1074" y="757"/>
                  </a:lnTo>
                  <a:lnTo>
                    <a:pt x="1074" y="758"/>
                  </a:lnTo>
                  <a:lnTo>
                    <a:pt x="1074" y="758"/>
                  </a:lnTo>
                  <a:lnTo>
                    <a:pt x="1074" y="760"/>
                  </a:lnTo>
                  <a:lnTo>
                    <a:pt x="1074" y="760"/>
                  </a:lnTo>
                  <a:lnTo>
                    <a:pt x="1076" y="762"/>
                  </a:lnTo>
                  <a:lnTo>
                    <a:pt x="1076" y="762"/>
                  </a:lnTo>
                  <a:lnTo>
                    <a:pt x="1078" y="762"/>
                  </a:lnTo>
                  <a:lnTo>
                    <a:pt x="1078" y="762"/>
                  </a:lnTo>
                  <a:lnTo>
                    <a:pt x="1078" y="764"/>
                  </a:lnTo>
                  <a:lnTo>
                    <a:pt x="1078" y="767"/>
                  </a:lnTo>
                  <a:lnTo>
                    <a:pt x="1078" y="769"/>
                  </a:lnTo>
                  <a:lnTo>
                    <a:pt x="1080" y="769"/>
                  </a:lnTo>
                  <a:lnTo>
                    <a:pt x="1080" y="769"/>
                  </a:lnTo>
                  <a:lnTo>
                    <a:pt x="1083" y="764"/>
                  </a:lnTo>
                  <a:lnTo>
                    <a:pt x="1083" y="764"/>
                  </a:lnTo>
                  <a:lnTo>
                    <a:pt x="1083" y="766"/>
                  </a:lnTo>
                  <a:lnTo>
                    <a:pt x="1083" y="767"/>
                  </a:lnTo>
                  <a:lnTo>
                    <a:pt x="1081" y="769"/>
                  </a:lnTo>
                  <a:lnTo>
                    <a:pt x="1080" y="771"/>
                  </a:lnTo>
                  <a:lnTo>
                    <a:pt x="1083" y="771"/>
                  </a:lnTo>
                  <a:lnTo>
                    <a:pt x="1083" y="769"/>
                  </a:lnTo>
                  <a:lnTo>
                    <a:pt x="1085" y="766"/>
                  </a:lnTo>
                  <a:lnTo>
                    <a:pt x="1085" y="762"/>
                  </a:lnTo>
                  <a:lnTo>
                    <a:pt x="1085" y="766"/>
                  </a:lnTo>
                  <a:lnTo>
                    <a:pt x="1087" y="767"/>
                  </a:lnTo>
                  <a:lnTo>
                    <a:pt x="1087" y="769"/>
                  </a:lnTo>
                  <a:lnTo>
                    <a:pt x="1089" y="769"/>
                  </a:lnTo>
                  <a:lnTo>
                    <a:pt x="1087" y="771"/>
                  </a:lnTo>
                  <a:lnTo>
                    <a:pt x="1085" y="771"/>
                  </a:lnTo>
                  <a:lnTo>
                    <a:pt x="1085" y="771"/>
                  </a:lnTo>
                  <a:lnTo>
                    <a:pt x="1087" y="773"/>
                  </a:lnTo>
                  <a:lnTo>
                    <a:pt x="1087" y="775"/>
                  </a:lnTo>
                  <a:lnTo>
                    <a:pt x="1089" y="775"/>
                  </a:lnTo>
                  <a:lnTo>
                    <a:pt x="1090" y="776"/>
                  </a:lnTo>
                  <a:lnTo>
                    <a:pt x="1089" y="776"/>
                  </a:lnTo>
                  <a:lnTo>
                    <a:pt x="1089" y="776"/>
                  </a:lnTo>
                  <a:lnTo>
                    <a:pt x="1087" y="776"/>
                  </a:lnTo>
                  <a:lnTo>
                    <a:pt x="1087" y="778"/>
                  </a:lnTo>
                  <a:lnTo>
                    <a:pt x="1094" y="776"/>
                  </a:lnTo>
                  <a:lnTo>
                    <a:pt x="1096" y="778"/>
                  </a:lnTo>
                  <a:lnTo>
                    <a:pt x="1090" y="780"/>
                  </a:lnTo>
                  <a:lnTo>
                    <a:pt x="1089" y="782"/>
                  </a:lnTo>
                  <a:lnTo>
                    <a:pt x="1089" y="784"/>
                  </a:lnTo>
                  <a:lnTo>
                    <a:pt x="1092" y="789"/>
                  </a:lnTo>
                  <a:lnTo>
                    <a:pt x="1090" y="787"/>
                  </a:lnTo>
                  <a:lnTo>
                    <a:pt x="1089" y="784"/>
                  </a:lnTo>
                  <a:lnTo>
                    <a:pt x="1087" y="782"/>
                  </a:lnTo>
                  <a:lnTo>
                    <a:pt x="1087" y="782"/>
                  </a:lnTo>
                  <a:lnTo>
                    <a:pt x="1087" y="784"/>
                  </a:lnTo>
                  <a:lnTo>
                    <a:pt x="1085" y="784"/>
                  </a:lnTo>
                  <a:lnTo>
                    <a:pt x="1085" y="782"/>
                  </a:lnTo>
                  <a:lnTo>
                    <a:pt x="1085" y="782"/>
                  </a:lnTo>
                  <a:lnTo>
                    <a:pt x="1085" y="782"/>
                  </a:lnTo>
                  <a:lnTo>
                    <a:pt x="1085" y="780"/>
                  </a:lnTo>
                  <a:lnTo>
                    <a:pt x="1085" y="780"/>
                  </a:lnTo>
                  <a:lnTo>
                    <a:pt x="1083" y="780"/>
                  </a:lnTo>
                  <a:lnTo>
                    <a:pt x="1081" y="780"/>
                  </a:lnTo>
                  <a:lnTo>
                    <a:pt x="1081" y="782"/>
                  </a:lnTo>
                  <a:lnTo>
                    <a:pt x="1083" y="784"/>
                  </a:lnTo>
                  <a:lnTo>
                    <a:pt x="1083" y="785"/>
                  </a:lnTo>
                  <a:lnTo>
                    <a:pt x="1083" y="785"/>
                  </a:lnTo>
                  <a:lnTo>
                    <a:pt x="1083" y="789"/>
                  </a:lnTo>
                  <a:lnTo>
                    <a:pt x="1085" y="789"/>
                  </a:lnTo>
                  <a:lnTo>
                    <a:pt x="1087" y="791"/>
                  </a:lnTo>
                  <a:lnTo>
                    <a:pt x="1089" y="791"/>
                  </a:lnTo>
                  <a:lnTo>
                    <a:pt x="1090" y="791"/>
                  </a:lnTo>
                  <a:lnTo>
                    <a:pt x="1092" y="794"/>
                  </a:lnTo>
                  <a:lnTo>
                    <a:pt x="1090" y="794"/>
                  </a:lnTo>
                  <a:lnTo>
                    <a:pt x="1090" y="794"/>
                  </a:lnTo>
                  <a:lnTo>
                    <a:pt x="1089" y="793"/>
                  </a:lnTo>
                  <a:lnTo>
                    <a:pt x="1089" y="791"/>
                  </a:lnTo>
                  <a:lnTo>
                    <a:pt x="1087" y="791"/>
                  </a:lnTo>
                  <a:lnTo>
                    <a:pt x="1083" y="791"/>
                  </a:lnTo>
                  <a:lnTo>
                    <a:pt x="1083" y="791"/>
                  </a:lnTo>
                  <a:lnTo>
                    <a:pt x="1083" y="789"/>
                  </a:lnTo>
                  <a:lnTo>
                    <a:pt x="1083" y="789"/>
                  </a:lnTo>
                  <a:lnTo>
                    <a:pt x="1081" y="789"/>
                  </a:lnTo>
                  <a:lnTo>
                    <a:pt x="1081" y="789"/>
                  </a:lnTo>
                  <a:lnTo>
                    <a:pt x="1080" y="793"/>
                  </a:lnTo>
                  <a:lnTo>
                    <a:pt x="1078" y="793"/>
                  </a:lnTo>
                  <a:lnTo>
                    <a:pt x="1078" y="794"/>
                  </a:lnTo>
                  <a:lnTo>
                    <a:pt x="1080" y="793"/>
                  </a:lnTo>
                  <a:lnTo>
                    <a:pt x="1081" y="793"/>
                  </a:lnTo>
                  <a:lnTo>
                    <a:pt x="1080" y="796"/>
                  </a:lnTo>
                  <a:lnTo>
                    <a:pt x="1078" y="796"/>
                  </a:lnTo>
                  <a:lnTo>
                    <a:pt x="1076" y="796"/>
                  </a:lnTo>
                  <a:lnTo>
                    <a:pt x="1074" y="796"/>
                  </a:lnTo>
                  <a:lnTo>
                    <a:pt x="1074" y="798"/>
                  </a:lnTo>
                  <a:lnTo>
                    <a:pt x="1072" y="800"/>
                  </a:lnTo>
                  <a:lnTo>
                    <a:pt x="1072" y="802"/>
                  </a:lnTo>
                  <a:lnTo>
                    <a:pt x="1071" y="804"/>
                  </a:lnTo>
                  <a:lnTo>
                    <a:pt x="1069" y="805"/>
                  </a:lnTo>
                  <a:lnTo>
                    <a:pt x="1071" y="805"/>
                  </a:lnTo>
                  <a:lnTo>
                    <a:pt x="1072" y="804"/>
                  </a:lnTo>
                  <a:lnTo>
                    <a:pt x="1072" y="802"/>
                  </a:lnTo>
                  <a:lnTo>
                    <a:pt x="1074" y="802"/>
                  </a:lnTo>
                  <a:lnTo>
                    <a:pt x="1080" y="800"/>
                  </a:lnTo>
                  <a:lnTo>
                    <a:pt x="1080" y="802"/>
                  </a:lnTo>
                  <a:lnTo>
                    <a:pt x="1080" y="802"/>
                  </a:lnTo>
                  <a:lnTo>
                    <a:pt x="1080" y="804"/>
                  </a:lnTo>
                  <a:lnTo>
                    <a:pt x="1081" y="804"/>
                  </a:lnTo>
                  <a:lnTo>
                    <a:pt x="1081" y="802"/>
                  </a:lnTo>
                  <a:lnTo>
                    <a:pt x="1083" y="802"/>
                  </a:lnTo>
                  <a:lnTo>
                    <a:pt x="1087" y="802"/>
                  </a:lnTo>
                  <a:lnTo>
                    <a:pt x="1090" y="802"/>
                  </a:lnTo>
                  <a:lnTo>
                    <a:pt x="1092" y="804"/>
                  </a:lnTo>
                  <a:lnTo>
                    <a:pt x="1090" y="804"/>
                  </a:lnTo>
                  <a:lnTo>
                    <a:pt x="1083" y="804"/>
                  </a:lnTo>
                  <a:lnTo>
                    <a:pt x="1083" y="804"/>
                  </a:lnTo>
                  <a:lnTo>
                    <a:pt x="1081" y="805"/>
                  </a:lnTo>
                  <a:lnTo>
                    <a:pt x="1078" y="804"/>
                  </a:lnTo>
                  <a:lnTo>
                    <a:pt x="1078" y="804"/>
                  </a:lnTo>
                  <a:lnTo>
                    <a:pt x="1076" y="804"/>
                  </a:lnTo>
                  <a:lnTo>
                    <a:pt x="1074" y="805"/>
                  </a:lnTo>
                  <a:lnTo>
                    <a:pt x="1074" y="807"/>
                  </a:lnTo>
                  <a:lnTo>
                    <a:pt x="1076" y="807"/>
                  </a:lnTo>
                  <a:lnTo>
                    <a:pt x="1078" y="805"/>
                  </a:lnTo>
                  <a:lnTo>
                    <a:pt x="1080" y="805"/>
                  </a:lnTo>
                  <a:lnTo>
                    <a:pt x="1080" y="807"/>
                  </a:lnTo>
                  <a:lnTo>
                    <a:pt x="1080" y="807"/>
                  </a:lnTo>
                  <a:lnTo>
                    <a:pt x="1080" y="807"/>
                  </a:lnTo>
                  <a:lnTo>
                    <a:pt x="1080" y="809"/>
                  </a:lnTo>
                  <a:lnTo>
                    <a:pt x="1080" y="809"/>
                  </a:lnTo>
                  <a:lnTo>
                    <a:pt x="1081" y="809"/>
                  </a:lnTo>
                  <a:lnTo>
                    <a:pt x="1081" y="809"/>
                  </a:lnTo>
                  <a:lnTo>
                    <a:pt x="1081" y="811"/>
                  </a:lnTo>
                  <a:lnTo>
                    <a:pt x="1076" y="813"/>
                  </a:lnTo>
                  <a:lnTo>
                    <a:pt x="1076" y="814"/>
                  </a:lnTo>
                  <a:lnTo>
                    <a:pt x="1076" y="816"/>
                  </a:lnTo>
                  <a:lnTo>
                    <a:pt x="1078" y="816"/>
                  </a:lnTo>
                  <a:lnTo>
                    <a:pt x="1081" y="816"/>
                  </a:lnTo>
                  <a:lnTo>
                    <a:pt x="1083" y="816"/>
                  </a:lnTo>
                  <a:lnTo>
                    <a:pt x="1085" y="814"/>
                  </a:lnTo>
                  <a:lnTo>
                    <a:pt x="1085" y="813"/>
                  </a:lnTo>
                  <a:lnTo>
                    <a:pt x="1085" y="813"/>
                  </a:lnTo>
                  <a:lnTo>
                    <a:pt x="1090" y="809"/>
                  </a:lnTo>
                  <a:lnTo>
                    <a:pt x="1098" y="800"/>
                  </a:lnTo>
                  <a:lnTo>
                    <a:pt x="1099" y="798"/>
                  </a:lnTo>
                  <a:lnTo>
                    <a:pt x="1099" y="798"/>
                  </a:lnTo>
                  <a:lnTo>
                    <a:pt x="1101" y="796"/>
                  </a:lnTo>
                  <a:lnTo>
                    <a:pt x="1103" y="793"/>
                  </a:lnTo>
                  <a:lnTo>
                    <a:pt x="1105" y="794"/>
                  </a:lnTo>
                  <a:lnTo>
                    <a:pt x="1103" y="796"/>
                  </a:lnTo>
                  <a:lnTo>
                    <a:pt x="1099" y="804"/>
                  </a:lnTo>
                  <a:lnTo>
                    <a:pt x="1098" y="804"/>
                  </a:lnTo>
                  <a:lnTo>
                    <a:pt x="1098" y="804"/>
                  </a:lnTo>
                  <a:lnTo>
                    <a:pt x="1098" y="805"/>
                  </a:lnTo>
                  <a:lnTo>
                    <a:pt x="1098" y="807"/>
                  </a:lnTo>
                  <a:lnTo>
                    <a:pt x="1096" y="807"/>
                  </a:lnTo>
                  <a:lnTo>
                    <a:pt x="1096" y="807"/>
                  </a:lnTo>
                  <a:lnTo>
                    <a:pt x="1092" y="811"/>
                  </a:lnTo>
                  <a:lnTo>
                    <a:pt x="1090" y="814"/>
                  </a:lnTo>
                  <a:lnTo>
                    <a:pt x="1090" y="814"/>
                  </a:lnTo>
                  <a:lnTo>
                    <a:pt x="1089" y="814"/>
                  </a:lnTo>
                  <a:lnTo>
                    <a:pt x="1089" y="814"/>
                  </a:lnTo>
                  <a:lnTo>
                    <a:pt x="1087" y="816"/>
                  </a:lnTo>
                  <a:lnTo>
                    <a:pt x="1087" y="816"/>
                  </a:lnTo>
                  <a:lnTo>
                    <a:pt x="1089" y="816"/>
                  </a:lnTo>
                  <a:lnTo>
                    <a:pt x="1089" y="818"/>
                  </a:lnTo>
                  <a:lnTo>
                    <a:pt x="1087" y="818"/>
                  </a:lnTo>
                  <a:lnTo>
                    <a:pt x="1083" y="818"/>
                  </a:lnTo>
                  <a:lnTo>
                    <a:pt x="1081" y="820"/>
                  </a:lnTo>
                  <a:lnTo>
                    <a:pt x="1081" y="822"/>
                  </a:lnTo>
                  <a:lnTo>
                    <a:pt x="1080" y="823"/>
                  </a:lnTo>
                  <a:lnTo>
                    <a:pt x="1076" y="822"/>
                  </a:lnTo>
                  <a:lnTo>
                    <a:pt x="1074" y="823"/>
                  </a:lnTo>
                  <a:lnTo>
                    <a:pt x="1071" y="825"/>
                  </a:lnTo>
                  <a:lnTo>
                    <a:pt x="1067" y="827"/>
                  </a:lnTo>
                  <a:lnTo>
                    <a:pt x="1067" y="827"/>
                  </a:lnTo>
                  <a:lnTo>
                    <a:pt x="1067" y="829"/>
                  </a:lnTo>
                  <a:lnTo>
                    <a:pt x="1067" y="831"/>
                  </a:lnTo>
                  <a:lnTo>
                    <a:pt x="1067" y="831"/>
                  </a:lnTo>
                  <a:lnTo>
                    <a:pt x="1067" y="831"/>
                  </a:lnTo>
                  <a:lnTo>
                    <a:pt x="1067" y="832"/>
                  </a:lnTo>
                  <a:lnTo>
                    <a:pt x="1067" y="832"/>
                  </a:lnTo>
                  <a:lnTo>
                    <a:pt x="1067" y="832"/>
                  </a:lnTo>
                  <a:lnTo>
                    <a:pt x="1067" y="834"/>
                  </a:lnTo>
                  <a:lnTo>
                    <a:pt x="1067" y="834"/>
                  </a:lnTo>
                  <a:lnTo>
                    <a:pt x="1065" y="832"/>
                  </a:lnTo>
                  <a:lnTo>
                    <a:pt x="1065" y="832"/>
                  </a:lnTo>
                  <a:lnTo>
                    <a:pt x="1065" y="832"/>
                  </a:lnTo>
                  <a:lnTo>
                    <a:pt x="1065" y="832"/>
                  </a:lnTo>
                  <a:lnTo>
                    <a:pt x="1065" y="831"/>
                  </a:lnTo>
                  <a:lnTo>
                    <a:pt x="1065" y="829"/>
                  </a:lnTo>
                  <a:lnTo>
                    <a:pt x="1065" y="829"/>
                  </a:lnTo>
                  <a:lnTo>
                    <a:pt x="1063" y="827"/>
                  </a:lnTo>
                  <a:lnTo>
                    <a:pt x="1063" y="827"/>
                  </a:lnTo>
                  <a:lnTo>
                    <a:pt x="1061" y="827"/>
                  </a:lnTo>
                  <a:lnTo>
                    <a:pt x="1061" y="829"/>
                  </a:lnTo>
                  <a:lnTo>
                    <a:pt x="1061" y="829"/>
                  </a:lnTo>
                  <a:lnTo>
                    <a:pt x="1060" y="827"/>
                  </a:lnTo>
                  <a:lnTo>
                    <a:pt x="1060" y="827"/>
                  </a:lnTo>
                  <a:lnTo>
                    <a:pt x="1060" y="825"/>
                  </a:lnTo>
                  <a:lnTo>
                    <a:pt x="1060" y="825"/>
                  </a:lnTo>
                  <a:lnTo>
                    <a:pt x="1060" y="825"/>
                  </a:lnTo>
                  <a:lnTo>
                    <a:pt x="1060" y="827"/>
                  </a:lnTo>
                  <a:lnTo>
                    <a:pt x="1058" y="829"/>
                  </a:lnTo>
                  <a:lnTo>
                    <a:pt x="1058" y="829"/>
                  </a:lnTo>
                  <a:lnTo>
                    <a:pt x="1058" y="829"/>
                  </a:lnTo>
                  <a:lnTo>
                    <a:pt x="1058" y="829"/>
                  </a:lnTo>
                  <a:lnTo>
                    <a:pt x="1058" y="827"/>
                  </a:lnTo>
                  <a:lnTo>
                    <a:pt x="1058" y="827"/>
                  </a:lnTo>
                  <a:lnTo>
                    <a:pt x="1056" y="825"/>
                  </a:lnTo>
                  <a:lnTo>
                    <a:pt x="1054" y="825"/>
                  </a:lnTo>
                  <a:lnTo>
                    <a:pt x="1052" y="827"/>
                  </a:lnTo>
                  <a:lnTo>
                    <a:pt x="1051" y="829"/>
                  </a:lnTo>
                  <a:lnTo>
                    <a:pt x="1047" y="831"/>
                  </a:lnTo>
                  <a:lnTo>
                    <a:pt x="1047" y="832"/>
                  </a:lnTo>
                  <a:lnTo>
                    <a:pt x="1047" y="832"/>
                  </a:lnTo>
                  <a:lnTo>
                    <a:pt x="1047" y="834"/>
                  </a:lnTo>
                  <a:lnTo>
                    <a:pt x="1049" y="834"/>
                  </a:lnTo>
                  <a:lnTo>
                    <a:pt x="1049" y="836"/>
                  </a:lnTo>
                  <a:lnTo>
                    <a:pt x="1045" y="836"/>
                  </a:lnTo>
                  <a:lnTo>
                    <a:pt x="1045" y="836"/>
                  </a:lnTo>
                  <a:lnTo>
                    <a:pt x="1042" y="838"/>
                  </a:lnTo>
                  <a:lnTo>
                    <a:pt x="1040" y="838"/>
                  </a:lnTo>
                  <a:lnTo>
                    <a:pt x="1040" y="838"/>
                  </a:lnTo>
                  <a:lnTo>
                    <a:pt x="1040" y="838"/>
                  </a:lnTo>
                  <a:lnTo>
                    <a:pt x="1038" y="838"/>
                  </a:lnTo>
                  <a:lnTo>
                    <a:pt x="1038" y="838"/>
                  </a:lnTo>
                  <a:lnTo>
                    <a:pt x="1038" y="838"/>
                  </a:lnTo>
                  <a:lnTo>
                    <a:pt x="1038" y="840"/>
                  </a:lnTo>
                  <a:lnTo>
                    <a:pt x="1038" y="840"/>
                  </a:lnTo>
                  <a:lnTo>
                    <a:pt x="1038" y="840"/>
                  </a:lnTo>
                  <a:lnTo>
                    <a:pt x="1036" y="838"/>
                  </a:lnTo>
                  <a:lnTo>
                    <a:pt x="1034" y="838"/>
                  </a:lnTo>
                  <a:lnTo>
                    <a:pt x="1033" y="840"/>
                  </a:lnTo>
                  <a:lnTo>
                    <a:pt x="1031" y="841"/>
                  </a:lnTo>
                  <a:lnTo>
                    <a:pt x="1033" y="843"/>
                  </a:lnTo>
                  <a:lnTo>
                    <a:pt x="1034" y="845"/>
                  </a:lnTo>
                  <a:lnTo>
                    <a:pt x="1034" y="843"/>
                  </a:lnTo>
                  <a:lnTo>
                    <a:pt x="1036" y="841"/>
                  </a:lnTo>
                  <a:lnTo>
                    <a:pt x="1036" y="841"/>
                  </a:lnTo>
                  <a:lnTo>
                    <a:pt x="1036" y="843"/>
                  </a:lnTo>
                  <a:lnTo>
                    <a:pt x="1036" y="843"/>
                  </a:lnTo>
                  <a:lnTo>
                    <a:pt x="1034" y="845"/>
                  </a:lnTo>
                  <a:lnTo>
                    <a:pt x="1034" y="845"/>
                  </a:lnTo>
                  <a:lnTo>
                    <a:pt x="1033" y="845"/>
                  </a:lnTo>
                  <a:lnTo>
                    <a:pt x="1029" y="841"/>
                  </a:lnTo>
                  <a:lnTo>
                    <a:pt x="1029" y="841"/>
                  </a:lnTo>
                  <a:lnTo>
                    <a:pt x="1027" y="841"/>
                  </a:lnTo>
                  <a:lnTo>
                    <a:pt x="1020" y="849"/>
                  </a:lnTo>
                  <a:lnTo>
                    <a:pt x="1020" y="850"/>
                  </a:lnTo>
                  <a:lnTo>
                    <a:pt x="1036" y="845"/>
                  </a:lnTo>
                  <a:lnTo>
                    <a:pt x="1040" y="843"/>
                  </a:lnTo>
                  <a:lnTo>
                    <a:pt x="1042" y="843"/>
                  </a:lnTo>
                  <a:lnTo>
                    <a:pt x="1040" y="845"/>
                  </a:lnTo>
                  <a:lnTo>
                    <a:pt x="1033" y="849"/>
                  </a:lnTo>
                  <a:lnTo>
                    <a:pt x="1022" y="850"/>
                  </a:lnTo>
                  <a:lnTo>
                    <a:pt x="1020" y="852"/>
                  </a:lnTo>
                  <a:lnTo>
                    <a:pt x="1018" y="854"/>
                  </a:lnTo>
                  <a:lnTo>
                    <a:pt x="1020" y="854"/>
                  </a:lnTo>
                  <a:lnTo>
                    <a:pt x="1022" y="854"/>
                  </a:lnTo>
                  <a:lnTo>
                    <a:pt x="1024" y="856"/>
                  </a:lnTo>
                  <a:lnTo>
                    <a:pt x="1029" y="854"/>
                  </a:lnTo>
                  <a:lnTo>
                    <a:pt x="1027" y="856"/>
                  </a:lnTo>
                  <a:lnTo>
                    <a:pt x="1025" y="860"/>
                  </a:lnTo>
                  <a:lnTo>
                    <a:pt x="1025" y="860"/>
                  </a:lnTo>
                  <a:lnTo>
                    <a:pt x="1024" y="861"/>
                  </a:lnTo>
                  <a:lnTo>
                    <a:pt x="1022" y="861"/>
                  </a:lnTo>
                  <a:lnTo>
                    <a:pt x="1020" y="863"/>
                  </a:lnTo>
                  <a:lnTo>
                    <a:pt x="1018" y="863"/>
                  </a:lnTo>
                  <a:lnTo>
                    <a:pt x="1020" y="865"/>
                  </a:lnTo>
                  <a:lnTo>
                    <a:pt x="1025" y="861"/>
                  </a:lnTo>
                  <a:lnTo>
                    <a:pt x="1027" y="861"/>
                  </a:lnTo>
                  <a:lnTo>
                    <a:pt x="1029" y="860"/>
                  </a:lnTo>
                  <a:lnTo>
                    <a:pt x="1029" y="858"/>
                  </a:lnTo>
                  <a:lnTo>
                    <a:pt x="1031" y="856"/>
                  </a:lnTo>
                  <a:lnTo>
                    <a:pt x="1031" y="856"/>
                  </a:lnTo>
                  <a:lnTo>
                    <a:pt x="1033" y="854"/>
                  </a:lnTo>
                  <a:lnTo>
                    <a:pt x="1033" y="854"/>
                  </a:lnTo>
                  <a:lnTo>
                    <a:pt x="1034" y="854"/>
                  </a:lnTo>
                  <a:lnTo>
                    <a:pt x="1038" y="852"/>
                  </a:lnTo>
                  <a:lnTo>
                    <a:pt x="1038" y="850"/>
                  </a:lnTo>
                  <a:lnTo>
                    <a:pt x="1038" y="849"/>
                  </a:lnTo>
                  <a:lnTo>
                    <a:pt x="1038" y="849"/>
                  </a:lnTo>
                  <a:lnTo>
                    <a:pt x="1043" y="845"/>
                  </a:lnTo>
                  <a:lnTo>
                    <a:pt x="1052" y="840"/>
                  </a:lnTo>
                  <a:lnTo>
                    <a:pt x="1056" y="838"/>
                  </a:lnTo>
                  <a:lnTo>
                    <a:pt x="1056" y="838"/>
                  </a:lnTo>
                  <a:lnTo>
                    <a:pt x="1058" y="836"/>
                  </a:lnTo>
                  <a:lnTo>
                    <a:pt x="1060" y="836"/>
                  </a:lnTo>
                  <a:lnTo>
                    <a:pt x="1063" y="836"/>
                  </a:lnTo>
                  <a:lnTo>
                    <a:pt x="1067" y="838"/>
                  </a:lnTo>
                  <a:lnTo>
                    <a:pt x="1069" y="840"/>
                  </a:lnTo>
                  <a:lnTo>
                    <a:pt x="1060" y="838"/>
                  </a:lnTo>
                  <a:lnTo>
                    <a:pt x="1060" y="838"/>
                  </a:lnTo>
                  <a:lnTo>
                    <a:pt x="1058" y="840"/>
                  </a:lnTo>
                  <a:lnTo>
                    <a:pt x="1058" y="841"/>
                  </a:lnTo>
                  <a:lnTo>
                    <a:pt x="1056" y="841"/>
                  </a:lnTo>
                  <a:lnTo>
                    <a:pt x="1052" y="841"/>
                  </a:lnTo>
                  <a:lnTo>
                    <a:pt x="1047" y="845"/>
                  </a:lnTo>
                  <a:lnTo>
                    <a:pt x="1045" y="847"/>
                  </a:lnTo>
                  <a:lnTo>
                    <a:pt x="1043" y="847"/>
                  </a:lnTo>
                  <a:lnTo>
                    <a:pt x="1043" y="847"/>
                  </a:lnTo>
                  <a:lnTo>
                    <a:pt x="1042" y="850"/>
                  </a:lnTo>
                  <a:lnTo>
                    <a:pt x="1040" y="852"/>
                  </a:lnTo>
                  <a:lnTo>
                    <a:pt x="1042" y="852"/>
                  </a:lnTo>
                  <a:lnTo>
                    <a:pt x="1043" y="852"/>
                  </a:lnTo>
                  <a:lnTo>
                    <a:pt x="1047" y="850"/>
                  </a:lnTo>
                  <a:lnTo>
                    <a:pt x="1045" y="850"/>
                  </a:lnTo>
                  <a:lnTo>
                    <a:pt x="1047" y="852"/>
                  </a:lnTo>
                  <a:lnTo>
                    <a:pt x="1047" y="852"/>
                  </a:lnTo>
                  <a:lnTo>
                    <a:pt x="1047" y="852"/>
                  </a:lnTo>
                  <a:lnTo>
                    <a:pt x="1042" y="852"/>
                  </a:lnTo>
                  <a:lnTo>
                    <a:pt x="1040" y="854"/>
                  </a:lnTo>
                  <a:lnTo>
                    <a:pt x="1040" y="854"/>
                  </a:lnTo>
                  <a:lnTo>
                    <a:pt x="1043" y="856"/>
                  </a:lnTo>
                  <a:lnTo>
                    <a:pt x="1043" y="856"/>
                  </a:lnTo>
                  <a:lnTo>
                    <a:pt x="1043" y="856"/>
                  </a:lnTo>
                  <a:lnTo>
                    <a:pt x="1049" y="856"/>
                  </a:lnTo>
                  <a:lnTo>
                    <a:pt x="1049" y="858"/>
                  </a:lnTo>
                  <a:lnTo>
                    <a:pt x="1049" y="858"/>
                  </a:lnTo>
                  <a:lnTo>
                    <a:pt x="1047" y="858"/>
                  </a:lnTo>
                  <a:lnTo>
                    <a:pt x="1034" y="860"/>
                  </a:lnTo>
                  <a:lnTo>
                    <a:pt x="1036" y="861"/>
                  </a:lnTo>
                  <a:lnTo>
                    <a:pt x="1036" y="861"/>
                  </a:lnTo>
                  <a:lnTo>
                    <a:pt x="1036" y="861"/>
                  </a:lnTo>
                  <a:lnTo>
                    <a:pt x="1036" y="863"/>
                  </a:lnTo>
                  <a:lnTo>
                    <a:pt x="1038" y="863"/>
                  </a:lnTo>
                  <a:lnTo>
                    <a:pt x="1038" y="863"/>
                  </a:lnTo>
                  <a:lnTo>
                    <a:pt x="1036" y="865"/>
                  </a:lnTo>
                  <a:lnTo>
                    <a:pt x="1034" y="863"/>
                  </a:lnTo>
                  <a:lnTo>
                    <a:pt x="1034" y="863"/>
                  </a:lnTo>
                  <a:lnTo>
                    <a:pt x="1031" y="867"/>
                  </a:lnTo>
                  <a:lnTo>
                    <a:pt x="1027" y="867"/>
                  </a:lnTo>
                  <a:lnTo>
                    <a:pt x="1027" y="867"/>
                  </a:lnTo>
                  <a:lnTo>
                    <a:pt x="1027" y="869"/>
                  </a:lnTo>
                  <a:lnTo>
                    <a:pt x="1027" y="869"/>
                  </a:lnTo>
                  <a:lnTo>
                    <a:pt x="1027" y="869"/>
                  </a:lnTo>
                  <a:lnTo>
                    <a:pt x="1029" y="869"/>
                  </a:lnTo>
                  <a:lnTo>
                    <a:pt x="1027" y="870"/>
                  </a:lnTo>
                  <a:lnTo>
                    <a:pt x="1027" y="870"/>
                  </a:lnTo>
                  <a:lnTo>
                    <a:pt x="1027" y="870"/>
                  </a:lnTo>
                  <a:lnTo>
                    <a:pt x="1027" y="870"/>
                  </a:lnTo>
                  <a:lnTo>
                    <a:pt x="1027" y="872"/>
                  </a:lnTo>
                  <a:lnTo>
                    <a:pt x="1027" y="872"/>
                  </a:lnTo>
                  <a:lnTo>
                    <a:pt x="1027" y="874"/>
                  </a:lnTo>
                  <a:lnTo>
                    <a:pt x="1029" y="874"/>
                  </a:lnTo>
                  <a:lnTo>
                    <a:pt x="1029" y="874"/>
                  </a:lnTo>
                  <a:lnTo>
                    <a:pt x="1027" y="876"/>
                  </a:lnTo>
                  <a:lnTo>
                    <a:pt x="1029" y="876"/>
                  </a:lnTo>
                  <a:lnTo>
                    <a:pt x="1029" y="878"/>
                  </a:lnTo>
                  <a:lnTo>
                    <a:pt x="1029" y="878"/>
                  </a:lnTo>
                  <a:lnTo>
                    <a:pt x="1031" y="879"/>
                  </a:lnTo>
                  <a:lnTo>
                    <a:pt x="1031" y="881"/>
                  </a:lnTo>
                  <a:lnTo>
                    <a:pt x="1033" y="881"/>
                  </a:lnTo>
                  <a:lnTo>
                    <a:pt x="1033" y="883"/>
                  </a:lnTo>
                  <a:lnTo>
                    <a:pt x="1034" y="883"/>
                  </a:lnTo>
                  <a:lnTo>
                    <a:pt x="1036" y="883"/>
                  </a:lnTo>
                  <a:lnTo>
                    <a:pt x="1036" y="881"/>
                  </a:lnTo>
                  <a:lnTo>
                    <a:pt x="1036" y="881"/>
                  </a:lnTo>
                  <a:lnTo>
                    <a:pt x="1036" y="881"/>
                  </a:lnTo>
                  <a:lnTo>
                    <a:pt x="1034" y="879"/>
                  </a:lnTo>
                  <a:lnTo>
                    <a:pt x="1034" y="879"/>
                  </a:lnTo>
                  <a:lnTo>
                    <a:pt x="1036" y="879"/>
                  </a:lnTo>
                  <a:lnTo>
                    <a:pt x="1036" y="878"/>
                  </a:lnTo>
                  <a:lnTo>
                    <a:pt x="1038" y="876"/>
                  </a:lnTo>
                  <a:lnTo>
                    <a:pt x="1038" y="878"/>
                  </a:lnTo>
                  <a:lnTo>
                    <a:pt x="1038" y="879"/>
                  </a:lnTo>
                  <a:lnTo>
                    <a:pt x="1038" y="879"/>
                  </a:lnTo>
                  <a:lnTo>
                    <a:pt x="1038" y="881"/>
                  </a:lnTo>
                  <a:lnTo>
                    <a:pt x="1038" y="881"/>
                  </a:lnTo>
                  <a:lnTo>
                    <a:pt x="1040" y="881"/>
                  </a:lnTo>
                  <a:lnTo>
                    <a:pt x="1045" y="881"/>
                  </a:lnTo>
                  <a:lnTo>
                    <a:pt x="1045" y="881"/>
                  </a:lnTo>
                  <a:lnTo>
                    <a:pt x="1040" y="883"/>
                  </a:lnTo>
                  <a:lnTo>
                    <a:pt x="1036" y="887"/>
                  </a:lnTo>
                  <a:lnTo>
                    <a:pt x="1034" y="887"/>
                  </a:lnTo>
                  <a:lnTo>
                    <a:pt x="1034" y="887"/>
                  </a:lnTo>
                  <a:lnTo>
                    <a:pt x="1036" y="885"/>
                  </a:lnTo>
                  <a:lnTo>
                    <a:pt x="1033" y="887"/>
                  </a:lnTo>
                  <a:lnTo>
                    <a:pt x="1033" y="887"/>
                  </a:lnTo>
                  <a:lnTo>
                    <a:pt x="1033" y="888"/>
                  </a:lnTo>
                  <a:lnTo>
                    <a:pt x="1033" y="888"/>
                  </a:lnTo>
                  <a:lnTo>
                    <a:pt x="1034" y="888"/>
                  </a:lnTo>
                  <a:lnTo>
                    <a:pt x="1034" y="888"/>
                  </a:lnTo>
                  <a:lnTo>
                    <a:pt x="1033" y="890"/>
                  </a:lnTo>
                  <a:lnTo>
                    <a:pt x="1031" y="890"/>
                  </a:lnTo>
                  <a:lnTo>
                    <a:pt x="1031" y="890"/>
                  </a:lnTo>
                  <a:lnTo>
                    <a:pt x="1029" y="892"/>
                  </a:lnTo>
                  <a:lnTo>
                    <a:pt x="1029" y="894"/>
                  </a:lnTo>
                  <a:lnTo>
                    <a:pt x="1029" y="896"/>
                  </a:lnTo>
                  <a:lnTo>
                    <a:pt x="1040" y="894"/>
                  </a:lnTo>
                  <a:lnTo>
                    <a:pt x="1038" y="896"/>
                  </a:lnTo>
                  <a:lnTo>
                    <a:pt x="1033" y="896"/>
                  </a:lnTo>
                  <a:lnTo>
                    <a:pt x="1031" y="897"/>
                  </a:lnTo>
                  <a:lnTo>
                    <a:pt x="1029" y="899"/>
                  </a:lnTo>
                  <a:lnTo>
                    <a:pt x="1029" y="899"/>
                  </a:lnTo>
                  <a:lnTo>
                    <a:pt x="1029" y="899"/>
                  </a:lnTo>
                  <a:lnTo>
                    <a:pt x="1027" y="897"/>
                  </a:lnTo>
                  <a:lnTo>
                    <a:pt x="1027" y="897"/>
                  </a:lnTo>
                  <a:lnTo>
                    <a:pt x="1027" y="897"/>
                  </a:lnTo>
                  <a:lnTo>
                    <a:pt x="1025" y="901"/>
                  </a:lnTo>
                  <a:lnTo>
                    <a:pt x="1025" y="901"/>
                  </a:lnTo>
                  <a:lnTo>
                    <a:pt x="1025" y="903"/>
                  </a:lnTo>
                  <a:lnTo>
                    <a:pt x="1027" y="903"/>
                  </a:lnTo>
                  <a:lnTo>
                    <a:pt x="1025" y="903"/>
                  </a:lnTo>
                  <a:lnTo>
                    <a:pt x="1022" y="906"/>
                  </a:lnTo>
                  <a:lnTo>
                    <a:pt x="1020" y="910"/>
                  </a:lnTo>
                  <a:lnTo>
                    <a:pt x="1020" y="912"/>
                  </a:lnTo>
                  <a:lnTo>
                    <a:pt x="1018" y="912"/>
                  </a:lnTo>
                  <a:lnTo>
                    <a:pt x="1020" y="906"/>
                  </a:lnTo>
                  <a:lnTo>
                    <a:pt x="1024" y="903"/>
                  </a:lnTo>
                  <a:lnTo>
                    <a:pt x="1024" y="901"/>
                  </a:lnTo>
                  <a:lnTo>
                    <a:pt x="1024" y="899"/>
                  </a:lnTo>
                  <a:lnTo>
                    <a:pt x="1024" y="897"/>
                  </a:lnTo>
                  <a:lnTo>
                    <a:pt x="1022" y="897"/>
                  </a:lnTo>
                  <a:lnTo>
                    <a:pt x="1020" y="897"/>
                  </a:lnTo>
                  <a:lnTo>
                    <a:pt x="1020" y="897"/>
                  </a:lnTo>
                  <a:lnTo>
                    <a:pt x="1016" y="899"/>
                  </a:lnTo>
                  <a:lnTo>
                    <a:pt x="1015" y="897"/>
                  </a:lnTo>
                  <a:lnTo>
                    <a:pt x="1016" y="896"/>
                  </a:lnTo>
                  <a:lnTo>
                    <a:pt x="1016" y="894"/>
                  </a:lnTo>
                  <a:lnTo>
                    <a:pt x="1015" y="892"/>
                  </a:lnTo>
                  <a:lnTo>
                    <a:pt x="1013" y="888"/>
                  </a:lnTo>
                  <a:lnTo>
                    <a:pt x="1011" y="888"/>
                  </a:lnTo>
                  <a:lnTo>
                    <a:pt x="1011" y="888"/>
                  </a:lnTo>
                  <a:lnTo>
                    <a:pt x="1011" y="887"/>
                  </a:lnTo>
                  <a:lnTo>
                    <a:pt x="1009" y="887"/>
                  </a:lnTo>
                  <a:lnTo>
                    <a:pt x="1011" y="885"/>
                  </a:lnTo>
                  <a:lnTo>
                    <a:pt x="1009" y="883"/>
                  </a:lnTo>
                  <a:lnTo>
                    <a:pt x="1009" y="883"/>
                  </a:lnTo>
                  <a:lnTo>
                    <a:pt x="1007" y="881"/>
                  </a:lnTo>
                  <a:lnTo>
                    <a:pt x="1006" y="879"/>
                  </a:lnTo>
                  <a:lnTo>
                    <a:pt x="1006" y="879"/>
                  </a:lnTo>
                  <a:lnTo>
                    <a:pt x="1006" y="879"/>
                  </a:lnTo>
                  <a:lnTo>
                    <a:pt x="1006" y="881"/>
                  </a:lnTo>
                  <a:lnTo>
                    <a:pt x="1006" y="881"/>
                  </a:lnTo>
                  <a:lnTo>
                    <a:pt x="1004" y="881"/>
                  </a:lnTo>
                  <a:lnTo>
                    <a:pt x="1004" y="881"/>
                  </a:lnTo>
                  <a:lnTo>
                    <a:pt x="1004" y="883"/>
                  </a:lnTo>
                  <a:lnTo>
                    <a:pt x="1002" y="881"/>
                  </a:lnTo>
                  <a:lnTo>
                    <a:pt x="1002" y="883"/>
                  </a:lnTo>
                  <a:lnTo>
                    <a:pt x="1004" y="883"/>
                  </a:lnTo>
                  <a:lnTo>
                    <a:pt x="1004" y="885"/>
                  </a:lnTo>
                  <a:lnTo>
                    <a:pt x="1004" y="885"/>
                  </a:lnTo>
                  <a:lnTo>
                    <a:pt x="1006" y="885"/>
                  </a:lnTo>
                  <a:lnTo>
                    <a:pt x="1006" y="887"/>
                  </a:lnTo>
                  <a:lnTo>
                    <a:pt x="1004" y="888"/>
                  </a:lnTo>
                  <a:lnTo>
                    <a:pt x="1004" y="888"/>
                  </a:lnTo>
                  <a:lnTo>
                    <a:pt x="1006" y="890"/>
                  </a:lnTo>
                  <a:lnTo>
                    <a:pt x="1006" y="890"/>
                  </a:lnTo>
                  <a:lnTo>
                    <a:pt x="1004" y="890"/>
                  </a:lnTo>
                  <a:lnTo>
                    <a:pt x="1004" y="890"/>
                  </a:lnTo>
                  <a:lnTo>
                    <a:pt x="1004" y="890"/>
                  </a:lnTo>
                  <a:lnTo>
                    <a:pt x="1004" y="892"/>
                  </a:lnTo>
                  <a:lnTo>
                    <a:pt x="1006" y="894"/>
                  </a:lnTo>
                  <a:lnTo>
                    <a:pt x="1004" y="894"/>
                  </a:lnTo>
                  <a:lnTo>
                    <a:pt x="1004" y="894"/>
                  </a:lnTo>
                  <a:lnTo>
                    <a:pt x="1004" y="892"/>
                  </a:lnTo>
                  <a:lnTo>
                    <a:pt x="1002" y="892"/>
                  </a:lnTo>
                  <a:lnTo>
                    <a:pt x="1002" y="894"/>
                  </a:lnTo>
                  <a:lnTo>
                    <a:pt x="1002" y="894"/>
                  </a:lnTo>
                  <a:lnTo>
                    <a:pt x="1002" y="894"/>
                  </a:lnTo>
                  <a:lnTo>
                    <a:pt x="1002" y="894"/>
                  </a:lnTo>
                  <a:lnTo>
                    <a:pt x="1000" y="892"/>
                  </a:lnTo>
                  <a:lnTo>
                    <a:pt x="1000" y="890"/>
                  </a:lnTo>
                  <a:lnTo>
                    <a:pt x="998" y="890"/>
                  </a:lnTo>
                  <a:lnTo>
                    <a:pt x="996" y="890"/>
                  </a:lnTo>
                  <a:lnTo>
                    <a:pt x="998" y="892"/>
                  </a:lnTo>
                  <a:lnTo>
                    <a:pt x="998" y="892"/>
                  </a:lnTo>
                  <a:lnTo>
                    <a:pt x="998" y="894"/>
                  </a:lnTo>
                  <a:lnTo>
                    <a:pt x="998" y="896"/>
                  </a:lnTo>
                  <a:lnTo>
                    <a:pt x="998" y="896"/>
                  </a:lnTo>
                  <a:lnTo>
                    <a:pt x="996" y="894"/>
                  </a:lnTo>
                  <a:lnTo>
                    <a:pt x="996" y="894"/>
                  </a:lnTo>
                  <a:lnTo>
                    <a:pt x="995" y="894"/>
                  </a:lnTo>
                  <a:lnTo>
                    <a:pt x="995" y="894"/>
                  </a:lnTo>
                  <a:lnTo>
                    <a:pt x="995" y="896"/>
                  </a:lnTo>
                  <a:lnTo>
                    <a:pt x="995" y="896"/>
                  </a:lnTo>
                  <a:lnTo>
                    <a:pt x="995" y="896"/>
                  </a:lnTo>
                  <a:lnTo>
                    <a:pt x="995" y="896"/>
                  </a:lnTo>
                  <a:lnTo>
                    <a:pt x="993" y="896"/>
                  </a:lnTo>
                  <a:lnTo>
                    <a:pt x="993" y="896"/>
                  </a:lnTo>
                  <a:lnTo>
                    <a:pt x="991" y="896"/>
                  </a:lnTo>
                  <a:lnTo>
                    <a:pt x="991" y="897"/>
                  </a:lnTo>
                  <a:lnTo>
                    <a:pt x="989" y="897"/>
                  </a:lnTo>
                  <a:lnTo>
                    <a:pt x="989" y="897"/>
                  </a:lnTo>
                  <a:lnTo>
                    <a:pt x="991" y="899"/>
                  </a:lnTo>
                  <a:lnTo>
                    <a:pt x="995" y="897"/>
                  </a:lnTo>
                  <a:lnTo>
                    <a:pt x="996" y="899"/>
                  </a:lnTo>
                  <a:lnTo>
                    <a:pt x="996" y="899"/>
                  </a:lnTo>
                  <a:lnTo>
                    <a:pt x="996" y="901"/>
                  </a:lnTo>
                  <a:lnTo>
                    <a:pt x="996" y="901"/>
                  </a:lnTo>
                  <a:lnTo>
                    <a:pt x="996" y="903"/>
                  </a:lnTo>
                  <a:lnTo>
                    <a:pt x="1000" y="906"/>
                  </a:lnTo>
                  <a:lnTo>
                    <a:pt x="998" y="906"/>
                  </a:lnTo>
                  <a:lnTo>
                    <a:pt x="998" y="906"/>
                  </a:lnTo>
                  <a:lnTo>
                    <a:pt x="995" y="905"/>
                  </a:lnTo>
                  <a:lnTo>
                    <a:pt x="995" y="903"/>
                  </a:lnTo>
                  <a:lnTo>
                    <a:pt x="995" y="903"/>
                  </a:lnTo>
                  <a:lnTo>
                    <a:pt x="993" y="903"/>
                  </a:lnTo>
                  <a:lnTo>
                    <a:pt x="993" y="901"/>
                  </a:lnTo>
                  <a:lnTo>
                    <a:pt x="993" y="901"/>
                  </a:lnTo>
                  <a:lnTo>
                    <a:pt x="991" y="901"/>
                  </a:lnTo>
                  <a:lnTo>
                    <a:pt x="989" y="901"/>
                  </a:lnTo>
                  <a:lnTo>
                    <a:pt x="989" y="899"/>
                  </a:lnTo>
                  <a:lnTo>
                    <a:pt x="989" y="899"/>
                  </a:lnTo>
                  <a:lnTo>
                    <a:pt x="989" y="899"/>
                  </a:lnTo>
                  <a:lnTo>
                    <a:pt x="987" y="897"/>
                  </a:lnTo>
                  <a:lnTo>
                    <a:pt x="987" y="897"/>
                  </a:lnTo>
                  <a:lnTo>
                    <a:pt x="987" y="897"/>
                  </a:lnTo>
                  <a:lnTo>
                    <a:pt x="987" y="899"/>
                  </a:lnTo>
                  <a:lnTo>
                    <a:pt x="986" y="899"/>
                  </a:lnTo>
                  <a:lnTo>
                    <a:pt x="986" y="899"/>
                  </a:lnTo>
                  <a:lnTo>
                    <a:pt x="986" y="899"/>
                  </a:lnTo>
                  <a:lnTo>
                    <a:pt x="987" y="901"/>
                  </a:lnTo>
                  <a:lnTo>
                    <a:pt x="987" y="901"/>
                  </a:lnTo>
                  <a:lnTo>
                    <a:pt x="987" y="901"/>
                  </a:lnTo>
                  <a:lnTo>
                    <a:pt x="987" y="903"/>
                  </a:lnTo>
                  <a:lnTo>
                    <a:pt x="987" y="903"/>
                  </a:lnTo>
                  <a:lnTo>
                    <a:pt x="987" y="903"/>
                  </a:lnTo>
                  <a:lnTo>
                    <a:pt x="984" y="901"/>
                  </a:lnTo>
                  <a:lnTo>
                    <a:pt x="982" y="899"/>
                  </a:lnTo>
                  <a:lnTo>
                    <a:pt x="982" y="899"/>
                  </a:lnTo>
                  <a:lnTo>
                    <a:pt x="980" y="901"/>
                  </a:lnTo>
                  <a:lnTo>
                    <a:pt x="980" y="901"/>
                  </a:lnTo>
                  <a:lnTo>
                    <a:pt x="980" y="903"/>
                  </a:lnTo>
                  <a:lnTo>
                    <a:pt x="984" y="903"/>
                  </a:lnTo>
                  <a:lnTo>
                    <a:pt x="986" y="903"/>
                  </a:lnTo>
                  <a:lnTo>
                    <a:pt x="986" y="903"/>
                  </a:lnTo>
                  <a:lnTo>
                    <a:pt x="986" y="905"/>
                  </a:lnTo>
                  <a:lnTo>
                    <a:pt x="986" y="905"/>
                  </a:lnTo>
                  <a:lnTo>
                    <a:pt x="986" y="905"/>
                  </a:lnTo>
                  <a:lnTo>
                    <a:pt x="986" y="905"/>
                  </a:lnTo>
                  <a:lnTo>
                    <a:pt x="987" y="905"/>
                  </a:lnTo>
                  <a:lnTo>
                    <a:pt x="987" y="906"/>
                  </a:lnTo>
                  <a:lnTo>
                    <a:pt x="987" y="906"/>
                  </a:lnTo>
                  <a:lnTo>
                    <a:pt x="987" y="908"/>
                  </a:lnTo>
                  <a:lnTo>
                    <a:pt x="989" y="906"/>
                  </a:lnTo>
                  <a:lnTo>
                    <a:pt x="989" y="908"/>
                  </a:lnTo>
                  <a:lnTo>
                    <a:pt x="987" y="910"/>
                  </a:lnTo>
                  <a:lnTo>
                    <a:pt x="987" y="910"/>
                  </a:lnTo>
                  <a:lnTo>
                    <a:pt x="986" y="908"/>
                  </a:lnTo>
                  <a:lnTo>
                    <a:pt x="984" y="906"/>
                  </a:lnTo>
                  <a:lnTo>
                    <a:pt x="982" y="906"/>
                  </a:lnTo>
                  <a:lnTo>
                    <a:pt x="982" y="906"/>
                  </a:lnTo>
                  <a:lnTo>
                    <a:pt x="984" y="908"/>
                  </a:lnTo>
                  <a:lnTo>
                    <a:pt x="984" y="910"/>
                  </a:lnTo>
                  <a:lnTo>
                    <a:pt x="986" y="912"/>
                  </a:lnTo>
                  <a:lnTo>
                    <a:pt x="982" y="908"/>
                  </a:lnTo>
                  <a:lnTo>
                    <a:pt x="982" y="908"/>
                  </a:lnTo>
                  <a:lnTo>
                    <a:pt x="980" y="908"/>
                  </a:lnTo>
                  <a:lnTo>
                    <a:pt x="980" y="908"/>
                  </a:lnTo>
                  <a:lnTo>
                    <a:pt x="980" y="908"/>
                  </a:lnTo>
                  <a:lnTo>
                    <a:pt x="980" y="908"/>
                  </a:lnTo>
                  <a:lnTo>
                    <a:pt x="980" y="912"/>
                  </a:lnTo>
                  <a:lnTo>
                    <a:pt x="980" y="914"/>
                  </a:lnTo>
                  <a:lnTo>
                    <a:pt x="980" y="915"/>
                  </a:lnTo>
                  <a:lnTo>
                    <a:pt x="982" y="915"/>
                  </a:lnTo>
                  <a:lnTo>
                    <a:pt x="982" y="915"/>
                  </a:lnTo>
                  <a:lnTo>
                    <a:pt x="980" y="915"/>
                  </a:lnTo>
                  <a:lnTo>
                    <a:pt x="980" y="915"/>
                  </a:lnTo>
                  <a:lnTo>
                    <a:pt x="980" y="915"/>
                  </a:lnTo>
                  <a:lnTo>
                    <a:pt x="978" y="917"/>
                  </a:lnTo>
                  <a:lnTo>
                    <a:pt x="977" y="915"/>
                  </a:lnTo>
                  <a:lnTo>
                    <a:pt x="977" y="915"/>
                  </a:lnTo>
                  <a:lnTo>
                    <a:pt x="977" y="917"/>
                  </a:lnTo>
                  <a:lnTo>
                    <a:pt x="977" y="919"/>
                  </a:lnTo>
                  <a:lnTo>
                    <a:pt x="975" y="917"/>
                  </a:lnTo>
                  <a:lnTo>
                    <a:pt x="973" y="917"/>
                  </a:lnTo>
                  <a:lnTo>
                    <a:pt x="973" y="919"/>
                  </a:lnTo>
                  <a:lnTo>
                    <a:pt x="973" y="919"/>
                  </a:lnTo>
                  <a:lnTo>
                    <a:pt x="971" y="921"/>
                  </a:lnTo>
                  <a:lnTo>
                    <a:pt x="969" y="921"/>
                  </a:lnTo>
                  <a:lnTo>
                    <a:pt x="969" y="923"/>
                  </a:lnTo>
                  <a:lnTo>
                    <a:pt x="973" y="925"/>
                  </a:lnTo>
                  <a:lnTo>
                    <a:pt x="975" y="926"/>
                  </a:lnTo>
                  <a:lnTo>
                    <a:pt x="975" y="928"/>
                  </a:lnTo>
                  <a:lnTo>
                    <a:pt x="975" y="928"/>
                  </a:lnTo>
                  <a:lnTo>
                    <a:pt x="973" y="926"/>
                  </a:lnTo>
                  <a:lnTo>
                    <a:pt x="971" y="925"/>
                  </a:lnTo>
                  <a:lnTo>
                    <a:pt x="969" y="926"/>
                  </a:lnTo>
                  <a:lnTo>
                    <a:pt x="968" y="926"/>
                  </a:lnTo>
                  <a:lnTo>
                    <a:pt x="969" y="926"/>
                  </a:lnTo>
                  <a:lnTo>
                    <a:pt x="969" y="926"/>
                  </a:lnTo>
                  <a:lnTo>
                    <a:pt x="969" y="926"/>
                  </a:lnTo>
                  <a:lnTo>
                    <a:pt x="968" y="926"/>
                  </a:lnTo>
                  <a:lnTo>
                    <a:pt x="968" y="926"/>
                  </a:lnTo>
                  <a:lnTo>
                    <a:pt x="966" y="926"/>
                  </a:lnTo>
                  <a:lnTo>
                    <a:pt x="966" y="926"/>
                  </a:lnTo>
                  <a:lnTo>
                    <a:pt x="966" y="926"/>
                  </a:lnTo>
                  <a:lnTo>
                    <a:pt x="966" y="926"/>
                  </a:lnTo>
                  <a:lnTo>
                    <a:pt x="966" y="928"/>
                  </a:lnTo>
                  <a:lnTo>
                    <a:pt x="966" y="928"/>
                  </a:lnTo>
                  <a:lnTo>
                    <a:pt x="966" y="930"/>
                  </a:lnTo>
                  <a:lnTo>
                    <a:pt x="966" y="930"/>
                  </a:lnTo>
                  <a:lnTo>
                    <a:pt x="966" y="930"/>
                  </a:lnTo>
                  <a:lnTo>
                    <a:pt x="968" y="932"/>
                  </a:lnTo>
                  <a:lnTo>
                    <a:pt x="964" y="932"/>
                  </a:lnTo>
                  <a:lnTo>
                    <a:pt x="964" y="932"/>
                  </a:lnTo>
                  <a:lnTo>
                    <a:pt x="966" y="932"/>
                  </a:lnTo>
                  <a:lnTo>
                    <a:pt x="966" y="934"/>
                  </a:lnTo>
                  <a:lnTo>
                    <a:pt x="964" y="934"/>
                  </a:lnTo>
                  <a:lnTo>
                    <a:pt x="964" y="934"/>
                  </a:lnTo>
                  <a:lnTo>
                    <a:pt x="962" y="934"/>
                  </a:lnTo>
                  <a:lnTo>
                    <a:pt x="962" y="935"/>
                  </a:lnTo>
                  <a:lnTo>
                    <a:pt x="966" y="935"/>
                  </a:lnTo>
                  <a:lnTo>
                    <a:pt x="968" y="935"/>
                  </a:lnTo>
                  <a:lnTo>
                    <a:pt x="968" y="937"/>
                  </a:lnTo>
                  <a:lnTo>
                    <a:pt x="966" y="937"/>
                  </a:lnTo>
                  <a:lnTo>
                    <a:pt x="962" y="939"/>
                  </a:lnTo>
                  <a:lnTo>
                    <a:pt x="962" y="939"/>
                  </a:lnTo>
                  <a:lnTo>
                    <a:pt x="960" y="937"/>
                  </a:lnTo>
                  <a:lnTo>
                    <a:pt x="959" y="935"/>
                  </a:lnTo>
                  <a:lnTo>
                    <a:pt x="957" y="935"/>
                  </a:lnTo>
                  <a:lnTo>
                    <a:pt x="957" y="937"/>
                  </a:lnTo>
                  <a:lnTo>
                    <a:pt x="957" y="939"/>
                  </a:lnTo>
                  <a:lnTo>
                    <a:pt x="957" y="939"/>
                  </a:lnTo>
                  <a:lnTo>
                    <a:pt x="957" y="941"/>
                  </a:lnTo>
                  <a:lnTo>
                    <a:pt x="959" y="943"/>
                  </a:lnTo>
                  <a:lnTo>
                    <a:pt x="957" y="944"/>
                  </a:lnTo>
                  <a:lnTo>
                    <a:pt x="957" y="944"/>
                  </a:lnTo>
                  <a:lnTo>
                    <a:pt x="959" y="944"/>
                  </a:lnTo>
                  <a:lnTo>
                    <a:pt x="957" y="944"/>
                  </a:lnTo>
                  <a:lnTo>
                    <a:pt x="957" y="946"/>
                  </a:lnTo>
                  <a:lnTo>
                    <a:pt x="957" y="948"/>
                  </a:lnTo>
                  <a:lnTo>
                    <a:pt x="957" y="950"/>
                  </a:lnTo>
                  <a:lnTo>
                    <a:pt x="955" y="952"/>
                  </a:lnTo>
                  <a:lnTo>
                    <a:pt x="955" y="952"/>
                  </a:lnTo>
                  <a:lnTo>
                    <a:pt x="953" y="953"/>
                  </a:lnTo>
                  <a:lnTo>
                    <a:pt x="955" y="953"/>
                  </a:lnTo>
                  <a:lnTo>
                    <a:pt x="957" y="953"/>
                  </a:lnTo>
                  <a:lnTo>
                    <a:pt x="960" y="950"/>
                  </a:lnTo>
                  <a:lnTo>
                    <a:pt x="960" y="952"/>
                  </a:lnTo>
                  <a:lnTo>
                    <a:pt x="960" y="952"/>
                  </a:lnTo>
                  <a:lnTo>
                    <a:pt x="960" y="952"/>
                  </a:lnTo>
                  <a:lnTo>
                    <a:pt x="962" y="952"/>
                  </a:lnTo>
                  <a:lnTo>
                    <a:pt x="962" y="952"/>
                  </a:lnTo>
                  <a:lnTo>
                    <a:pt x="962" y="950"/>
                  </a:lnTo>
                  <a:lnTo>
                    <a:pt x="964" y="950"/>
                  </a:lnTo>
                  <a:lnTo>
                    <a:pt x="960" y="953"/>
                  </a:lnTo>
                  <a:lnTo>
                    <a:pt x="955" y="955"/>
                  </a:lnTo>
                  <a:lnTo>
                    <a:pt x="953" y="959"/>
                  </a:lnTo>
                  <a:lnTo>
                    <a:pt x="955" y="959"/>
                  </a:lnTo>
                  <a:lnTo>
                    <a:pt x="957" y="957"/>
                  </a:lnTo>
                  <a:lnTo>
                    <a:pt x="959" y="957"/>
                  </a:lnTo>
                  <a:lnTo>
                    <a:pt x="960" y="955"/>
                  </a:lnTo>
                  <a:lnTo>
                    <a:pt x="962" y="955"/>
                  </a:lnTo>
                  <a:lnTo>
                    <a:pt x="964" y="953"/>
                  </a:lnTo>
                  <a:lnTo>
                    <a:pt x="964" y="953"/>
                  </a:lnTo>
                  <a:lnTo>
                    <a:pt x="964" y="953"/>
                  </a:lnTo>
                  <a:lnTo>
                    <a:pt x="966" y="953"/>
                  </a:lnTo>
                  <a:lnTo>
                    <a:pt x="968" y="957"/>
                  </a:lnTo>
                  <a:lnTo>
                    <a:pt x="966" y="957"/>
                  </a:lnTo>
                  <a:lnTo>
                    <a:pt x="962" y="955"/>
                  </a:lnTo>
                  <a:lnTo>
                    <a:pt x="960" y="959"/>
                  </a:lnTo>
                  <a:lnTo>
                    <a:pt x="955" y="961"/>
                  </a:lnTo>
                  <a:lnTo>
                    <a:pt x="953" y="962"/>
                  </a:lnTo>
                  <a:lnTo>
                    <a:pt x="953" y="962"/>
                  </a:lnTo>
                  <a:lnTo>
                    <a:pt x="951" y="962"/>
                  </a:lnTo>
                  <a:lnTo>
                    <a:pt x="953" y="962"/>
                  </a:lnTo>
                  <a:lnTo>
                    <a:pt x="953" y="961"/>
                  </a:lnTo>
                  <a:lnTo>
                    <a:pt x="953" y="961"/>
                  </a:lnTo>
                  <a:lnTo>
                    <a:pt x="951" y="961"/>
                  </a:lnTo>
                  <a:lnTo>
                    <a:pt x="946" y="962"/>
                  </a:lnTo>
                  <a:lnTo>
                    <a:pt x="948" y="964"/>
                  </a:lnTo>
                  <a:lnTo>
                    <a:pt x="948" y="964"/>
                  </a:lnTo>
                  <a:lnTo>
                    <a:pt x="951" y="964"/>
                  </a:lnTo>
                  <a:lnTo>
                    <a:pt x="951" y="964"/>
                  </a:lnTo>
                  <a:lnTo>
                    <a:pt x="948" y="964"/>
                  </a:lnTo>
                  <a:lnTo>
                    <a:pt x="941" y="970"/>
                  </a:lnTo>
                  <a:lnTo>
                    <a:pt x="933" y="975"/>
                  </a:lnTo>
                  <a:lnTo>
                    <a:pt x="935" y="977"/>
                  </a:lnTo>
                  <a:lnTo>
                    <a:pt x="946" y="975"/>
                  </a:lnTo>
                  <a:lnTo>
                    <a:pt x="946" y="975"/>
                  </a:lnTo>
                  <a:lnTo>
                    <a:pt x="942" y="977"/>
                  </a:lnTo>
                  <a:lnTo>
                    <a:pt x="935" y="981"/>
                  </a:lnTo>
                  <a:lnTo>
                    <a:pt x="935" y="981"/>
                  </a:lnTo>
                  <a:lnTo>
                    <a:pt x="935" y="982"/>
                  </a:lnTo>
                  <a:lnTo>
                    <a:pt x="935" y="986"/>
                  </a:lnTo>
                  <a:lnTo>
                    <a:pt x="933" y="988"/>
                  </a:lnTo>
                  <a:lnTo>
                    <a:pt x="937" y="986"/>
                  </a:lnTo>
                  <a:lnTo>
                    <a:pt x="939" y="984"/>
                  </a:lnTo>
                  <a:lnTo>
                    <a:pt x="939" y="984"/>
                  </a:lnTo>
                  <a:lnTo>
                    <a:pt x="939" y="984"/>
                  </a:lnTo>
                  <a:lnTo>
                    <a:pt x="939" y="984"/>
                  </a:lnTo>
                  <a:lnTo>
                    <a:pt x="939" y="984"/>
                  </a:lnTo>
                  <a:lnTo>
                    <a:pt x="939" y="984"/>
                  </a:lnTo>
                  <a:lnTo>
                    <a:pt x="939" y="984"/>
                  </a:lnTo>
                  <a:lnTo>
                    <a:pt x="939" y="984"/>
                  </a:lnTo>
                  <a:lnTo>
                    <a:pt x="944" y="982"/>
                  </a:lnTo>
                  <a:lnTo>
                    <a:pt x="946" y="981"/>
                  </a:lnTo>
                  <a:lnTo>
                    <a:pt x="950" y="981"/>
                  </a:lnTo>
                  <a:lnTo>
                    <a:pt x="951" y="977"/>
                  </a:lnTo>
                  <a:lnTo>
                    <a:pt x="955" y="975"/>
                  </a:lnTo>
                  <a:lnTo>
                    <a:pt x="955" y="975"/>
                  </a:lnTo>
                  <a:lnTo>
                    <a:pt x="957" y="975"/>
                  </a:lnTo>
                  <a:lnTo>
                    <a:pt x="957" y="973"/>
                  </a:lnTo>
                  <a:lnTo>
                    <a:pt x="959" y="973"/>
                  </a:lnTo>
                  <a:lnTo>
                    <a:pt x="959" y="975"/>
                  </a:lnTo>
                  <a:lnTo>
                    <a:pt x="959" y="975"/>
                  </a:lnTo>
                  <a:lnTo>
                    <a:pt x="959" y="975"/>
                  </a:lnTo>
                  <a:lnTo>
                    <a:pt x="957" y="977"/>
                  </a:lnTo>
                  <a:lnTo>
                    <a:pt x="957" y="979"/>
                  </a:lnTo>
                  <a:lnTo>
                    <a:pt x="959" y="977"/>
                  </a:lnTo>
                  <a:lnTo>
                    <a:pt x="960" y="975"/>
                  </a:lnTo>
                  <a:lnTo>
                    <a:pt x="962" y="975"/>
                  </a:lnTo>
                  <a:lnTo>
                    <a:pt x="960" y="977"/>
                  </a:lnTo>
                  <a:lnTo>
                    <a:pt x="959" y="979"/>
                  </a:lnTo>
                  <a:lnTo>
                    <a:pt x="957" y="981"/>
                  </a:lnTo>
                  <a:lnTo>
                    <a:pt x="953" y="982"/>
                  </a:lnTo>
                  <a:lnTo>
                    <a:pt x="950" y="984"/>
                  </a:lnTo>
                  <a:lnTo>
                    <a:pt x="948" y="984"/>
                  </a:lnTo>
                  <a:lnTo>
                    <a:pt x="948" y="986"/>
                  </a:lnTo>
                  <a:lnTo>
                    <a:pt x="948" y="986"/>
                  </a:lnTo>
                  <a:lnTo>
                    <a:pt x="948" y="986"/>
                  </a:lnTo>
                  <a:lnTo>
                    <a:pt x="946" y="986"/>
                  </a:lnTo>
                  <a:lnTo>
                    <a:pt x="946" y="986"/>
                  </a:lnTo>
                  <a:lnTo>
                    <a:pt x="946" y="988"/>
                  </a:lnTo>
                  <a:lnTo>
                    <a:pt x="948" y="988"/>
                  </a:lnTo>
                  <a:lnTo>
                    <a:pt x="948" y="988"/>
                  </a:lnTo>
                  <a:lnTo>
                    <a:pt x="948" y="990"/>
                  </a:lnTo>
                  <a:lnTo>
                    <a:pt x="948" y="990"/>
                  </a:lnTo>
                  <a:lnTo>
                    <a:pt x="948" y="991"/>
                  </a:lnTo>
                  <a:lnTo>
                    <a:pt x="948" y="993"/>
                  </a:lnTo>
                  <a:lnTo>
                    <a:pt x="948" y="995"/>
                  </a:lnTo>
                  <a:lnTo>
                    <a:pt x="950" y="995"/>
                  </a:lnTo>
                  <a:lnTo>
                    <a:pt x="951" y="995"/>
                  </a:lnTo>
                  <a:lnTo>
                    <a:pt x="951" y="995"/>
                  </a:lnTo>
                  <a:lnTo>
                    <a:pt x="951" y="997"/>
                  </a:lnTo>
                  <a:lnTo>
                    <a:pt x="951" y="997"/>
                  </a:lnTo>
                  <a:lnTo>
                    <a:pt x="951" y="1000"/>
                  </a:lnTo>
                  <a:lnTo>
                    <a:pt x="953" y="1002"/>
                  </a:lnTo>
                  <a:lnTo>
                    <a:pt x="953" y="1004"/>
                  </a:lnTo>
                  <a:lnTo>
                    <a:pt x="955" y="1006"/>
                  </a:lnTo>
                  <a:lnTo>
                    <a:pt x="955" y="1006"/>
                  </a:lnTo>
                  <a:lnTo>
                    <a:pt x="955" y="1006"/>
                  </a:lnTo>
                  <a:lnTo>
                    <a:pt x="955" y="1006"/>
                  </a:lnTo>
                  <a:lnTo>
                    <a:pt x="957" y="1006"/>
                  </a:lnTo>
                  <a:lnTo>
                    <a:pt x="957" y="1006"/>
                  </a:lnTo>
                  <a:lnTo>
                    <a:pt x="957" y="1006"/>
                  </a:lnTo>
                  <a:lnTo>
                    <a:pt x="957" y="1006"/>
                  </a:lnTo>
                  <a:lnTo>
                    <a:pt x="959" y="1006"/>
                  </a:lnTo>
                  <a:lnTo>
                    <a:pt x="960" y="1004"/>
                  </a:lnTo>
                  <a:lnTo>
                    <a:pt x="966" y="1002"/>
                  </a:lnTo>
                  <a:lnTo>
                    <a:pt x="966" y="1000"/>
                  </a:lnTo>
                  <a:lnTo>
                    <a:pt x="968" y="1000"/>
                  </a:lnTo>
                  <a:lnTo>
                    <a:pt x="968" y="999"/>
                  </a:lnTo>
                  <a:lnTo>
                    <a:pt x="969" y="999"/>
                  </a:lnTo>
                  <a:lnTo>
                    <a:pt x="973" y="999"/>
                  </a:lnTo>
                  <a:lnTo>
                    <a:pt x="973" y="999"/>
                  </a:lnTo>
                  <a:lnTo>
                    <a:pt x="975" y="997"/>
                  </a:lnTo>
                  <a:lnTo>
                    <a:pt x="977" y="997"/>
                  </a:lnTo>
                  <a:lnTo>
                    <a:pt x="978" y="997"/>
                  </a:lnTo>
                  <a:lnTo>
                    <a:pt x="984" y="993"/>
                  </a:lnTo>
                  <a:lnTo>
                    <a:pt x="986" y="991"/>
                  </a:lnTo>
                  <a:lnTo>
                    <a:pt x="987" y="990"/>
                  </a:lnTo>
                  <a:lnTo>
                    <a:pt x="987" y="990"/>
                  </a:lnTo>
                  <a:lnTo>
                    <a:pt x="989" y="986"/>
                  </a:lnTo>
                  <a:lnTo>
                    <a:pt x="989" y="986"/>
                  </a:lnTo>
                  <a:lnTo>
                    <a:pt x="991" y="984"/>
                  </a:lnTo>
                  <a:lnTo>
                    <a:pt x="995" y="984"/>
                  </a:lnTo>
                  <a:lnTo>
                    <a:pt x="998" y="981"/>
                  </a:lnTo>
                  <a:lnTo>
                    <a:pt x="1002" y="981"/>
                  </a:lnTo>
                  <a:lnTo>
                    <a:pt x="1004" y="977"/>
                  </a:lnTo>
                  <a:lnTo>
                    <a:pt x="1006" y="977"/>
                  </a:lnTo>
                  <a:lnTo>
                    <a:pt x="1006" y="977"/>
                  </a:lnTo>
                  <a:lnTo>
                    <a:pt x="1006" y="975"/>
                  </a:lnTo>
                  <a:lnTo>
                    <a:pt x="1006" y="975"/>
                  </a:lnTo>
                  <a:lnTo>
                    <a:pt x="1006" y="973"/>
                  </a:lnTo>
                  <a:lnTo>
                    <a:pt x="1007" y="971"/>
                  </a:lnTo>
                  <a:lnTo>
                    <a:pt x="1007" y="970"/>
                  </a:lnTo>
                  <a:lnTo>
                    <a:pt x="1009" y="970"/>
                  </a:lnTo>
                  <a:lnTo>
                    <a:pt x="1009" y="968"/>
                  </a:lnTo>
                  <a:lnTo>
                    <a:pt x="1011" y="968"/>
                  </a:lnTo>
                  <a:lnTo>
                    <a:pt x="1009" y="964"/>
                  </a:lnTo>
                  <a:lnTo>
                    <a:pt x="1009" y="964"/>
                  </a:lnTo>
                  <a:lnTo>
                    <a:pt x="1007" y="962"/>
                  </a:lnTo>
                  <a:lnTo>
                    <a:pt x="1004" y="961"/>
                  </a:lnTo>
                  <a:lnTo>
                    <a:pt x="1002" y="961"/>
                  </a:lnTo>
                  <a:lnTo>
                    <a:pt x="995" y="966"/>
                  </a:lnTo>
                  <a:lnTo>
                    <a:pt x="991" y="968"/>
                  </a:lnTo>
                  <a:lnTo>
                    <a:pt x="991" y="968"/>
                  </a:lnTo>
                  <a:lnTo>
                    <a:pt x="989" y="970"/>
                  </a:lnTo>
                  <a:lnTo>
                    <a:pt x="987" y="971"/>
                  </a:lnTo>
                  <a:lnTo>
                    <a:pt x="987" y="971"/>
                  </a:lnTo>
                  <a:lnTo>
                    <a:pt x="986" y="971"/>
                  </a:lnTo>
                  <a:lnTo>
                    <a:pt x="987" y="970"/>
                  </a:lnTo>
                  <a:lnTo>
                    <a:pt x="989" y="968"/>
                  </a:lnTo>
                  <a:lnTo>
                    <a:pt x="991" y="964"/>
                  </a:lnTo>
                  <a:lnTo>
                    <a:pt x="993" y="964"/>
                  </a:lnTo>
                  <a:lnTo>
                    <a:pt x="998" y="962"/>
                  </a:lnTo>
                  <a:lnTo>
                    <a:pt x="1000" y="961"/>
                  </a:lnTo>
                  <a:lnTo>
                    <a:pt x="1002" y="959"/>
                  </a:lnTo>
                  <a:lnTo>
                    <a:pt x="1002" y="959"/>
                  </a:lnTo>
                  <a:lnTo>
                    <a:pt x="1004" y="957"/>
                  </a:lnTo>
                  <a:lnTo>
                    <a:pt x="1006" y="955"/>
                  </a:lnTo>
                  <a:lnTo>
                    <a:pt x="1016" y="948"/>
                  </a:lnTo>
                  <a:lnTo>
                    <a:pt x="1016" y="946"/>
                  </a:lnTo>
                  <a:lnTo>
                    <a:pt x="1016" y="946"/>
                  </a:lnTo>
                  <a:lnTo>
                    <a:pt x="1018" y="941"/>
                  </a:lnTo>
                  <a:lnTo>
                    <a:pt x="1022" y="937"/>
                  </a:lnTo>
                  <a:lnTo>
                    <a:pt x="1024" y="935"/>
                  </a:lnTo>
                  <a:lnTo>
                    <a:pt x="1025" y="935"/>
                  </a:lnTo>
                  <a:lnTo>
                    <a:pt x="1024" y="937"/>
                  </a:lnTo>
                  <a:lnTo>
                    <a:pt x="1022" y="941"/>
                  </a:lnTo>
                  <a:lnTo>
                    <a:pt x="1020" y="941"/>
                  </a:lnTo>
                  <a:lnTo>
                    <a:pt x="1018" y="943"/>
                  </a:lnTo>
                  <a:lnTo>
                    <a:pt x="1018" y="943"/>
                  </a:lnTo>
                  <a:lnTo>
                    <a:pt x="1020" y="944"/>
                  </a:lnTo>
                  <a:lnTo>
                    <a:pt x="1020" y="944"/>
                  </a:lnTo>
                  <a:lnTo>
                    <a:pt x="1025" y="946"/>
                  </a:lnTo>
                  <a:lnTo>
                    <a:pt x="1029" y="946"/>
                  </a:lnTo>
                  <a:lnTo>
                    <a:pt x="1029" y="946"/>
                  </a:lnTo>
                  <a:lnTo>
                    <a:pt x="1029" y="948"/>
                  </a:lnTo>
                  <a:lnTo>
                    <a:pt x="1033" y="946"/>
                  </a:lnTo>
                  <a:lnTo>
                    <a:pt x="1031" y="948"/>
                  </a:lnTo>
                  <a:lnTo>
                    <a:pt x="1031" y="950"/>
                  </a:lnTo>
                  <a:lnTo>
                    <a:pt x="1029" y="952"/>
                  </a:lnTo>
                  <a:lnTo>
                    <a:pt x="1022" y="953"/>
                  </a:lnTo>
                  <a:lnTo>
                    <a:pt x="1018" y="955"/>
                  </a:lnTo>
                  <a:lnTo>
                    <a:pt x="1018" y="957"/>
                  </a:lnTo>
                  <a:lnTo>
                    <a:pt x="1016" y="959"/>
                  </a:lnTo>
                  <a:lnTo>
                    <a:pt x="1016" y="959"/>
                  </a:lnTo>
                  <a:lnTo>
                    <a:pt x="1013" y="961"/>
                  </a:lnTo>
                  <a:lnTo>
                    <a:pt x="1013" y="961"/>
                  </a:lnTo>
                  <a:lnTo>
                    <a:pt x="1011" y="962"/>
                  </a:lnTo>
                  <a:lnTo>
                    <a:pt x="1011" y="962"/>
                  </a:lnTo>
                  <a:lnTo>
                    <a:pt x="1011" y="964"/>
                  </a:lnTo>
                  <a:lnTo>
                    <a:pt x="1011" y="966"/>
                  </a:lnTo>
                  <a:lnTo>
                    <a:pt x="1013" y="966"/>
                  </a:lnTo>
                  <a:lnTo>
                    <a:pt x="1013" y="966"/>
                  </a:lnTo>
                  <a:lnTo>
                    <a:pt x="1020" y="964"/>
                  </a:lnTo>
                  <a:lnTo>
                    <a:pt x="1020" y="964"/>
                  </a:lnTo>
                  <a:lnTo>
                    <a:pt x="1022" y="964"/>
                  </a:lnTo>
                  <a:lnTo>
                    <a:pt x="1024" y="966"/>
                  </a:lnTo>
                  <a:lnTo>
                    <a:pt x="1025" y="966"/>
                  </a:lnTo>
                  <a:lnTo>
                    <a:pt x="1027" y="966"/>
                  </a:lnTo>
                  <a:lnTo>
                    <a:pt x="1029" y="968"/>
                  </a:lnTo>
                  <a:lnTo>
                    <a:pt x="1029" y="968"/>
                  </a:lnTo>
                  <a:lnTo>
                    <a:pt x="1029" y="970"/>
                  </a:lnTo>
                  <a:lnTo>
                    <a:pt x="1029" y="970"/>
                  </a:lnTo>
                  <a:lnTo>
                    <a:pt x="1029" y="970"/>
                  </a:lnTo>
                  <a:lnTo>
                    <a:pt x="1029" y="970"/>
                  </a:lnTo>
                  <a:lnTo>
                    <a:pt x="1031" y="970"/>
                  </a:lnTo>
                  <a:lnTo>
                    <a:pt x="1031" y="971"/>
                  </a:lnTo>
                  <a:lnTo>
                    <a:pt x="1029" y="973"/>
                  </a:lnTo>
                  <a:lnTo>
                    <a:pt x="1029" y="973"/>
                  </a:lnTo>
                  <a:lnTo>
                    <a:pt x="1024" y="973"/>
                  </a:lnTo>
                  <a:lnTo>
                    <a:pt x="1020" y="975"/>
                  </a:lnTo>
                  <a:lnTo>
                    <a:pt x="1020" y="975"/>
                  </a:lnTo>
                  <a:lnTo>
                    <a:pt x="1016" y="979"/>
                  </a:lnTo>
                  <a:lnTo>
                    <a:pt x="1016" y="981"/>
                  </a:lnTo>
                  <a:lnTo>
                    <a:pt x="1015" y="982"/>
                  </a:lnTo>
                  <a:lnTo>
                    <a:pt x="1013" y="982"/>
                  </a:lnTo>
                  <a:lnTo>
                    <a:pt x="1011" y="982"/>
                  </a:lnTo>
                  <a:lnTo>
                    <a:pt x="1009" y="981"/>
                  </a:lnTo>
                  <a:lnTo>
                    <a:pt x="1009" y="981"/>
                  </a:lnTo>
                  <a:lnTo>
                    <a:pt x="1002" y="984"/>
                  </a:lnTo>
                  <a:lnTo>
                    <a:pt x="1000" y="990"/>
                  </a:lnTo>
                  <a:lnTo>
                    <a:pt x="998" y="990"/>
                  </a:lnTo>
                  <a:lnTo>
                    <a:pt x="996" y="991"/>
                  </a:lnTo>
                  <a:lnTo>
                    <a:pt x="995" y="991"/>
                  </a:lnTo>
                  <a:lnTo>
                    <a:pt x="993" y="993"/>
                  </a:lnTo>
                  <a:lnTo>
                    <a:pt x="993" y="993"/>
                  </a:lnTo>
                  <a:lnTo>
                    <a:pt x="993" y="995"/>
                  </a:lnTo>
                  <a:lnTo>
                    <a:pt x="993" y="995"/>
                  </a:lnTo>
                  <a:lnTo>
                    <a:pt x="993" y="995"/>
                  </a:lnTo>
                  <a:lnTo>
                    <a:pt x="993" y="995"/>
                  </a:lnTo>
                  <a:lnTo>
                    <a:pt x="993" y="997"/>
                  </a:lnTo>
                  <a:lnTo>
                    <a:pt x="991" y="997"/>
                  </a:lnTo>
                  <a:lnTo>
                    <a:pt x="991" y="997"/>
                  </a:lnTo>
                  <a:lnTo>
                    <a:pt x="991" y="999"/>
                  </a:lnTo>
                  <a:lnTo>
                    <a:pt x="991" y="999"/>
                  </a:lnTo>
                  <a:lnTo>
                    <a:pt x="989" y="1000"/>
                  </a:lnTo>
                  <a:lnTo>
                    <a:pt x="989" y="1000"/>
                  </a:lnTo>
                  <a:lnTo>
                    <a:pt x="991" y="1000"/>
                  </a:lnTo>
                  <a:lnTo>
                    <a:pt x="991" y="1000"/>
                  </a:lnTo>
                  <a:lnTo>
                    <a:pt x="993" y="999"/>
                  </a:lnTo>
                  <a:lnTo>
                    <a:pt x="993" y="999"/>
                  </a:lnTo>
                  <a:lnTo>
                    <a:pt x="993" y="997"/>
                  </a:lnTo>
                  <a:lnTo>
                    <a:pt x="995" y="997"/>
                  </a:lnTo>
                  <a:lnTo>
                    <a:pt x="996" y="997"/>
                  </a:lnTo>
                  <a:lnTo>
                    <a:pt x="998" y="995"/>
                  </a:lnTo>
                  <a:lnTo>
                    <a:pt x="1000" y="995"/>
                  </a:lnTo>
                  <a:lnTo>
                    <a:pt x="1004" y="995"/>
                  </a:lnTo>
                  <a:lnTo>
                    <a:pt x="1002" y="995"/>
                  </a:lnTo>
                  <a:lnTo>
                    <a:pt x="1002" y="997"/>
                  </a:lnTo>
                  <a:lnTo>
                    <a:pt x="1000" y="997"/>
                  </a:lnTo>
                  <a:lnTo>
                    <a:pt x="1000" y="997"/>
                  </a:lnTo>
                  <a:lnTo>
                    <a:pt x="1000" y="999"/>
                  </a:lnTo>
                  <a:lnTo>
                    <a:pt x="1000" y="999"/>
                  </a:lnTo>
                  <a:lnTo>
                    <a:pt x="1004" y="999"/>
                  </a:lnTo>
                  <a:lnTo>
                    <a:pt x="1004" y="1000"/>
                  </a:lnTo>
                  <a:lnTo>
                    <a:pt x="998" y="1000"/>
                  </a:lnTo>
                  <a:lnTo>
                    <a:pt x="996" y="1002"/>
                  </a:lnTo>
                  <a:lnTo>
                    <a:pt x="995" y="1004"/>
                  </a:lnTo>
                  <a:lnTo>
                    <a:pt x="996" y="1008"/>
                  </a:lnTo>
                  <a:lnTo>
                    <a:pt x="998" y="1008"/>
                  </a:lnTo>
                  <a:lnTo>
                    <a:pt x="1002" y="1009"/>
                  </a:lnTo>
                  <a:lnTo>
                    <a:pt x="1002" y="1011"/>
                  </a:lnTo>
                  <a:lnTo>
                    <a:pt x="1002" y="1011"/>
                  </a:lnTo>
                  <a:lnTo>
                    <a:pt x="1000" y="1011"/>
                  </a:lnTo>
                  <a:lnTo>
                    <a:pt x="1000" y="1011"/>
                  </a:lnTo>
                  <a:lnTo>
                    <a:pt x="998" y="1011"/>
                  </a:lnTo>
                  <a:lnTo>
                    <a:pt x="998" y="1013"/>
                  </a:lnTo>
                  <a:lnTo>
                    <a:pt x="998" y="1015"/>
                  </a:lnTo>
                  <a:lnTo>
                    <a:pt x="996" y="1015"/>
                  </a:lnTo>
                  <a:lnTo>
                    <a:pt x="996" y="1015"/>
                  </a:lnTo>
                  <a:lnTo>
                    <a:pt x="995" y="1013"/>
                  </a:lnTo>
                  <a:lnTo>
                    <a:pt x="991" y="1011"/>
                  </a:lnTo>
                  <a:lnTo>
                    <a:pt x="991" y="1011"/>
                  </a:lnTo>
                  <a:lnTo>
                    <a:pt x="986" y="1013"/>
                  </a:lnTo>
                  <a:lnTo>
                    <a:pt x="984" y="1013"/>
                  </a:lnTo>
                  <a:lnTo>
                    <a:pt x="982" y="1011"/>
                  </a:lnTo>
                  <a:lnTo>
                    <a:pt x="980" y="1011"/>
                  </a:lnTo>
                  <a:lnTo>
                    <a:pt x="978" y="1011"/>
                  </a:lnTo>
                  <a:lnTo>
                    <a:pt x="978" y="1011"/>
                  </a:lnTo>
                  <a:lnTo>
                    <a:pt x="977" y="1011"/>
                  </a:lnTo>
                  <a:lnTo>
                    <a:pt x="975" y="1013"/>
                  </a:lnTo>
                  <a:lnTo>
                    <a:pt x="975" y="1011"/>
                  </a:lnTo>
                  <a:lnTo>
                    <a:pt x="973" y="1009"/>
                  </a:lnTo>
                  <a:lnTo>
                    <a:pt x="971" y="1009"/>
                  </a:lnTo>
                  <a:lnTo>
                    <a:pt x="964" y="1011"/>
                  </a:lnTo>
                  <a:lnTo>
                    <a:pt x="962" y="1013"/>
                  </a:lnTo>
                  <a:lnTo>
                    <a:pt x="960" y="1013"/>
                  </a:lnTo>
                  <a:lnTo>
                    <a:pt x="960" y="1015"/>
                  </a:lnTo>
                  <a:lnTo>
                    <a:pt x="959" y="1015"/>
                  </a:lnTo>
                  <a:lnTo>
                    <a:pt x="959" y="1017"/>
                  </a:lnTo>
                  <a:lnTo>
                    <a:pt x="959" y="1017"/>
                  </a:lnTo>
                  <a:lnTo>
                    <a:pt x="959" y="1018"/>
                  </a:lnTo>
                  <a:lnTo>
                    <a:pt x="960" y="1020"/>
                  </a:lnTo>
                  <a:lnTo>
                    <a:pt x="960" y="1020"/>
                  </a:lnTo>
                  <a:lnTo>
                    <a:pt x="960" y="1022"/>
                  </a:lnTo>
                  <a:lnTo>
                    <a:pt x="969" y="1024"/>
                  </a:lnTo>
                  <a:lnTo>
                    <a:pt x="969" y="1024"/>
                  </a:lnTo>
                  <a:lnTo>
                    <a:pt x="971" y="1026"/>
                  </a:lnTo>
                  <a:lnTo>
                    <a:pt x="971" y="1026"/>
                  </a:lnTo>
                  <a:lnTo>
                    <a:pt x="971" y="1026"/>
                  </a:lnTo>
                  <a:lnTo>
                    <a:pt x="971" y="1026"/>
                  </a:lnTo>
                  <a:lnTo>
                    <a:pt x="971" y="1027"/>
                  </a:lnTo>
                  <a:lnTo>
                    <a:pt x="971" y="1027"/>
                  </a:lnTo>
                  <a:lnTo>
                    <a:pt x="971" y="1027"/>
                  </a:lnTo>
                  <a:lnTo>
                    <a:pt x="971" y="1027"/>
                  </a:lnTo>
                  <a:lnTo>
                    <a:pt x="971" y="1029"/>
                  </a:lnTo>
                  <a:lnTo>
                    <a:pt x="971" y="1031"/>
                  </a:lnTo>
                  <a:lnTo>
                    <a:pt x="969" y="1031"/>
                  </a:lnTo>
                  <a:lnTo>
                    <a:pt x="969" y="1026"/>
                  </a:lnTo>
                  <a:lnTo>
                    <a:pt x="969" y="1026"/>
                  </a:lnTo>
                  <a:lnTo>
                    <a:pt x="968" y="1026"/>
                  </a:lnTo>
                  <a:lnTo>
                    <a:pt x="964" y="1026"/>
                  </a:lnTo>
                  <a:lnTo>
                    <a:pt x="962" y="1026"/>
                  </a:lnTo>
                  <a:lnTo>
                    <a:pt x="959" y="1022"/>
                  </a:lnTo>
                  <a:lnTo>
                    <a:pt x="957" y="1020"/>
                  </a:lnTo>
                  <a:lnTo>
                    <a:pt x="955" y="1020"/>
                  </a:lnTo>
                  <a:lnTo>
                    <a:pt x="953" y="1024"/>
                  </a:lnTo>
                  <a:lnTo>
                    <a:pt x="951" y="1024"/>
                  </a:lnTo>
                  <a:lnTo>
                    <a:pt x="950" y="1026"/>
                  </a:lnTo>
                  <a:lnTo>
                    <a:pt x="948" y="1026"/>
                  </a:lnTo>
                  <a:lnTo>
                    <a:pt x="953" y="1020"/>
                  </a:lnTo>
                  <a:lnTo>
                    <a:pt x="953" y="1017"/>
                  </a:lnTo>
                  <a:lnTo>
                    <a:pt x="955" y="1013"/>
                  </a:lnTo>
                  <a:lnTo>
                    <a:pt x="955" y="1011"/>
                  </a:lnTo>
                  <a:lnTo>
                    <a:pt x="951" y="1008"/>
                  </a:lnTo>
                  <a:lnTo>
                    <a:pt x="948" y="1004"/>
                  </a:lnTo>
                  <a:lnTo>
                    <a:pt x="948" y="1002"/>
                  </a:lnTo>
                  <a:lnTo>
                    <a:pt x="948" y="1000"/>
                  </a:lnTo>
                  <a:lnTo>
                    <a:pt x="948" y="999"/>
                  </a:lnTo>
                  <a:lnTo>
                    <a:pt x="946" y="997"/>
                  </a:lnTo>
                  <a:lnTo>
                    <a:pt x="944" y="995"/>
                  </a:lnTo>
                  <a:lnTo>
                    <a:pt x="942" y="991"/>
                  </a:lnTo>
                  <a:lnTo>
                    <a:pt x="942" y="990"/>
                  </a:lnTo>
                  <a:lnTo>
                    <a:pt x="942" y="990"/>
                  </a:lnTo>
                  <a:lnTo>
                    <a:pt x="941" y="990"/>
                  </a:lnTo>
                  <a:lnTo>
                    <a:pt x="937" y="993"/>
                  </a:lnTo>
                  <a:lnTo>
                    <a:pt x="933" y="993"/>
                  </a:lnTo>
                  <a:lnTo>
                    <a:pt x="933" y="993"/>
                  </a:lnTo>
                  <a:lnTo>
                    <a:pt x="931" y="995"/>
                  </a:lnTo>
                  <a:lnTo>
                    <a:pt x="933" y="995"/>
                  </a:lnTo>
                  <a:lnTo>
                    <a:pt x="933" y="997"/>
                  </a:lnTo>
                  <a:lnTo>
                    <a:pt x="935" y="999"/>
                  </a:lnTo>
                  <a:lnTo>
                    <a:pt x="935" y="1000"/>
                  </a:lnTo>
                  <a:lnTo>
                    <a:pt x="935" y="1000"/>
                  </a:lnTo>
                  <a:lnTo>
                    <a:pt x="933" y="999"/>
                  </a:lnTo>
                  <a:lnTo>
                    <a:pt x="933" y="997"/>
                  </a:lnTo>
                  <a:lnTo>
                    <a:pt x="931" y="997"/>
                  </a:lnTo>
                  <a:lnTo>
                    <a:pt x="931" y="997"/>
                  </a:lnTo>
                  <a:lnTo>
                    <a:pt x="930" y="999"/>
                  </a:lnTo>
                  <a:lnTo>
                    <a:pt x="928" y="1002"/>
                  </a:lnTo>
                  <a:lnTo>
                    <a:pt x="928" y="1004"/>
                  </a:lnTo>
                  <a:lnTo>
                    <a:pt x="926" y="1004"/>
                  </a:lnTo>
                  <a:lnTo>
                    <a:pt x="926" y="1002"/>
                  </a:lnTo>
                  <a:lnTo>
                    <a:pt x="926" y="1000"/>
                  </a:lnTo>
                  <a:lnTo>
                    <a:pt x="926" y="1000"/>
                  </a:lnTo>
                  <a:lnTo>
                    <a:pt x="926" y="999"/>
                  </a:lnTo>
                  <a:lnTo>
                    <a:pt x="926" y="999"/>
                  </a:lnTo>
                  <a:lnTo>
                    <a:pt x="924" y="999"/>
                  </a:lnTo>
                  <a:lnTo>
                    <a:pt x="922" y="1000"/>
                  </a:lnTo>
                  <a:lnTo>
                    <a:pt x="922" y="1002"/>
                  </a:lnTo>
                  <a:lnTo>
                    <a:pt x="921" y="1002"/>
                  </a:lnTo>
                  <a:lnTo>
                    <a:pt x="919" y="1002"/>
                  </a:lnTo>
                  <a:lnTo>
                    <a:pt x="919" y="1002"/>
                  </a:lnTo>
                  <a:lnTo>
                    <a:pt x="919" y="1004"/>
                  </a:lnTo>
                  <a:lnTo>
                    <a:pt x="917" y="1004"/>
                  </a:lnTo>
                  <a:lnTo>
                    <a:pt x="915" y="1004"/>
                  </a:lnTo>
                  <a:lnTo>
                    <a:pt x="913" y="1008"/>
                  </a:lnTo>
                  <a:lnTo>
                    <a:pt x="915" y="1009"/>
                  </a:lnTo>
                  <a:lnTo>
                    <a:pt x="917" y="1009"/>
                  </a:lnTo>
                  <a:lnTo>
                    <a:pt x="921" y="1009"/>
                  </a:lnTo>
                  <a:lnTo>
                    <a:pt x="921" y="1009"/>
                  </a:lnTo>
                  <a:lnTo>
                    <a:pt x="921" y="1009"/>
                  </a:lnTo>
                  <a:lnTo>
                    <a:pt x="921" y="1008"/>
                  </a:lnTo>
                  <a:lnTo>
                    <a:pt x="921" y="1006"/>
                  </a:lnTo>
                  <a:lnTo>
                    <a:pt x="921" y="1006"/>
                  </a:lnTo>
                  <a:lnTo>
                    <a:pt x="921" y="1008"/>
                  </a:lnTo>
                  <a:lnTo>
                    <a:pt x="921" y="1008"/>
                  </a:lnTo>
                  <a:lnTo>
                    <a:pt x="922" y="1008"/>
                  </a:lnTo>
                  <a:lnTo>
                    <a:pt x="924" y="1009"/>
                  </a:lnTo>
                  <a:lnTo>
                    <a:pt x="924" y="1009"/>
                  </a:lnTo>
                  <a:lnTo>
                    <a:pt x="930" y="1008"/>
                  </a:lnTo>
                  <a:lnTo>
                    <a:pt x="930" y="1008"/>
                  </a:lnTo>
                  <a:lnTo>
                    <a:pt x="931" y="1008"/>
                  </a:lnTo>
                  <a:lnTo>
                    <a:pt x="931" y="1008"/>
                  </a:lnTo>
                  <a:lnTo>
                    <a:pt x="931" y="1008"/>
                  </a:lnTo>
                  <a:lnTo>
                    <a:pt x="931" y="1009"/>
                  </a:lnTo>
                  <a:lnTo>
                    <a:pt x="915" y="1013"/>
                  </a:lnTo>
                  <a:lnTo>
                    <a:pt x="915" y="1015"/>
                  </a:lnTo>
                  <a:lnTo>
                    <a:pt x="915" y="1017"/>
                  </a:lnTo>
                  <a:lnTo>
                    <a:pt x="917" y="1018"/>
                  </a:lnTo>
                  <a:lnTo>
                    <a:pt x="917" y="1020"/>
                  </a:lnTo>
                  <a:lnTo>
                    <a:pt x="917" y="1020"/>
                  </a:lnTo>
                  <a:lnTo>
                    <a:pt x="919" y="1020"/>
                  </a:lnTo>
                  <a:lnTo>
                    <a:pt x="921" y="1018"/>
                  </a:lnTo>
                  <a:lnTo>
                    <a:pt x="926" y="1018"/>
                  </a:lnTo>
                  <a:lnTo>
                    <a:pt x="930" y="1017"/>
                  </a:lnTo>
                  <a:lnTo>
                    <a:pt x="931" y="1017"/>
                  </a:lnTo>
                  <a:lnTo>
                    <a:pt x="928" y="1018"/>
                  </a:lnTo>
                  <a:lnTo>
                    <a:pt x="921" y="1020"/>
                  </a:lnTo>
                  <a:lnTo>
                    <a:pt x="917" y="1024"/>
                  </a:lnTo>
                  <a:lnTo>
                    <a:pt x="913" y="1024"/>
                  </a:lnTo>
                  <a:lnTo>
                    <a:pt x="913" y="1026"/>
                  </a:lnTo>
                  <a:lnTo>
                    <a:pt x="912" y="1029"/>
                  </a:lnTo>
                  <a:lnTo>
                    <a:pt x="912" y="1026"/>
                  </a:lnTo>
                  <a:lnTo>
                    <a:pt x="912" y="1024"/>
                  </a:lnTo>
                  <a:lnTo>
                    <a:pt x="913" y="1020"/>
                  </a:lnTo>
                  <a:lnTo>
                    <a:pt x="913" y="1020"/>
                  </a:lnTo>
                  <a:lnTo>
                    <a:pt x="913" y="1018"/>
                  </a:lnTo>
                  <a:lnTo>
                    <a:pt x="913" y="1017"/>
                  </a:lnTo>
                  <a:lnTo>
                    <a:pt x="913" y="1017"/>
                  </a:lnTo>
                  <a:lnTo>
                    <a:pt x="913" y="1015"/>
                  </a:lnTo>
                  <a:lnTo>
                    <a:pt x="910" y="1011"/>
                  </a:lnTo>
                  <a:lnTo>
                    <a:pt x="908" y="1009"/>
                  </a:lnTo>
                  <a:lnTo>
                    <a:pt x="908" y="1009"/>
                  </a:lnTo>
                  <a:lnTo>
                    <a:pt x="906" y="1009"/>
                  </a:lnTo>
                  <a:lnTo>
                    <a:pt x="906" y="1011"/>
                  </a:lnTo>
                  <a:lnTo>
                    <a:pt x="904" y="1013"/>
                  </a:lnTo>
                  <a:lnTo>
                    <a:pt x="906" y="1015"/>
                  </a:lnTo>
                  <a:lnTo>
                    <a:pt x="906" y="1015"/>
                  </a:lnTo>
                  <a:lnTo>
                    <a:pt x="906" y="1015"/>
                  </a:lnTo>
                  <a:lnTo>
                    <a:pt x="904" y="1015"/>
                  </a:lnTo>
                  <a:lnTo>
                    <a:pt x="903" y="1015"/>
                  </a:lnTo>
                  <a:lnTo>
                    <a:pt x="901" y="1015"/>
                  </a:lnTo>
                  <a:lnTo>
                    <a:pt x="901" y="1017"/>
                  </a:lnTo>
                  <a:lnTo>
                    <a:pt x="899" y="1017"/>
                  </a:lnTo>
                  <a:lnTo>
                    <a:pt x="899" y="1015"/>
                  </a:lnTo>
                  <a:lnTo>
                    <a:pt x="897" y="1013"/>
                  </a:lnTo>
                  <a:lnTo>
                    <a:pt x="897" y="1013"/>
                  </a:lnTo>
                  <a:lnTo>
                    <a:pt x="895" y="1013"/>
                  </a:lnTo>
                  <a:lnTo>
                    <a:pt x="895" y="1015"/>
                  </a:lnTo>
                  <a:lnTo>
                    <a:pt x="894" y="1015"/>
                  </a:lnTo>
                  <a:lnTo>
                    <a:pt x="894" y="1017"/>
                  </a:lnTo>
                  <a:lnTo>
                    <a:pt x="890" y="1015"/>
                  </a:lnTo>
                  <a:lnTo>
                    <a:pt x="890" y="1017"/>
                  </a:lnTo>
                  <a:lnTo>
                    <a:pt x="888" y="1018"/>
                  </a:lnTo>
                  <a:lnTo>
                    <a:pt x="890" y="1018"/>
                  </a:lnTo>
                  <a:lnTo>
                    <a:pt x="892" y="1020"/>
                  </a:lnTo>
                  <a:lnTo>
                    <a:pt x="892" y="1020"/>
                  </a:lnTo>
                  <a:lnTo>
                    <a:pt x="892" y="1022"/>
                  </a:lnTo>
                  <a:lnTo>
                    <a:pt x="892" y="1022"/>
                  </a:lnTo>
                  <a:lnTo>
                    <a:pt x="894" y="1022"/>
                  </a:lnTo>
                  <a:lnTo>
                    <a:pt x="895" y="1022"/>
                  </a:lnTo>
                  <a:lnTo>
                    <a:pt x="894" y="1024"/>
                  </a:lnTo>
                  <a:lnTo>
                    <a:pt x="892" y="1026"/>
                  </a:lnTo>
                  <a:lnTo>
                    <a:pt x="883" y="1027"/>
                  </a:lnTo>
                  <a:lnTo>
                    <a:pt x="881" y="1029"/>
                  </a:lnTo>
                  <a:lnTo>
                    <a:pt x="883" y="1029"/>
                  </a:lnTo>
                  <a:lnTo>
                    <a:pt x="883" y="1031"/>
                  </a:lnTo>
                  <a:lnTo>
                    <a:pt x="886" y="1033"/>
                  </a:lnTo>
                  <a:lnTo>
                    <a:pt x="886" y="1035"/>
                  </a:lnTo>
                  <a:lnTo>
                    <a:pt x="886" y="1037"/>
                  </a:lnTo>
                  <a:lnTo>
                    <a:pt x="888" y="1038"/>
                  </a:lnTo>
                  <a:lnTo>
                    <a:pt x="888" y="1038"/>
                  </a:lnTo>
                  <a:lnTo>
                    <a:pt x="890" y="1038"/>
                  </a:lnTo>
                  <a:lnTo>
                    <a:pt x="901" y="1038"/>
                  </a:lnTo>
                  <a:lnTo>
                    <a:pt x="904" y="1038"/>
                  </a:lnTo>
                  <a:lnTo>
                    <a:pt x="899" y="1038"/>
                  </a:lnTo>
                  <a:lnTo>
                    <a:pt x="888" y="1042"/>
                  </a:lnTo>
                  <a:lnTo>
                    <a:pt x="886" y="1042"/>
                  </a:lnTo>
                  <a:lnTo>
                    <a:pt x="885" y="1044"/>
                  </a:lnTo>
                  <a:lnTo>
                    <a:pt x="886" y="1046"/>
                  </a:lnTo>
                  <a:lnTo>
                    <a:pt x="888" y="1047"/>
                  </a:lnTo>
                  <a:lnTo>
                    <a:pt x="888" y="1049"/>
                  </a:lnTo>
                  <a:lnTo>
                    <a:pt x="885" y="1047"/>
                  </a:lnTo>
                  <a:lnTo>
                    <a:pt x="868" y="1044"/>
                  </a:lnTo>
                  <a:lnTo>
                    <a:pt x="868" y="1046"/>
                  </a:lnTo>
                  <a:lnTo>
                    <a:pt x="870" y="1047"/>
                  </a:lnTo>
                  <a:lnTo>
                    <a:pt x="872" y="1047"/>
                  </a:lnTo>
                  <a:lnTo>
                    <a:pt x="872" y="1049"/>
                  </a:lnTo>
                  <a:lnTo>
                    <a:pt x="872" y="1049"/>
                  </a:lnTo>
                  <a:lnTo>
                    <a:pt x="872" y="1051"/>
                  </a:lnTo>
                  <a:lnTo>
                    <a:pt x="874" y="1051"/>
                  </a:lnTo>
                  <a:lnTo>
                    <a:pt x="874" y="1051"/>
                  </a:lnTo>
                  <a:lnTo>
                    <a:pt x="872" y="1053"/>
                  </a:lnTo>
                  <a:lnTo>
                    <a:pt x="872" y="1053"/>
                  </a:lnTo>
                  <a:lnTo>
                    <a:pt x="872" y="1053"/>
                  </a:lnTo>
                  <a:lnTo>
                    <a:pt x="872" y="1053"/>
                  </a:lnTo>
                  <a:lnTo>
                    <a:pt x="872" y="1051"/>
                  </a:lnTo>
                  <a:lnTo>
                    <a:pt x="872" y="1051"/>
                  </a:lnTo>
                  <a:lnTo>
                    <a:pt x="870" y="1049"/>
                  </a:lnTo>
                  <a:lnTo>
                    <a:pt x="868" y="1047"/>
                  </a:lnTo>
                  <a:lnTo>
                    <a:pt x="868" y="1046"/>
                  </a:lnTo>
                  <a:lnTo>
                    <a:pt x="866" y="1047"/>
                  </a:lnTo>
                  <a:lnTo>
                    <a:pt x="865" y="1049"/>
                  </a:lnTo>
                  <a:lnTo>
                    <a:pt x="866" y="1049"/>
                  </a:lnTo>
                  <a:lnTo>
                    <a:pt x="866" y="1051"/>
                  </a:lnTo>
                  <a:lnTo>
                    <a:pt x="868" y="1053"/>
                  </a:lnTo>
                  <a:lnTo>
                    <a:pt x="868" y="1055"/>
                  </a:lnTo>
                  <a:lnTo>
                    <a:pt x="868" y="1055"/>
                  </a:lnTo>
                  <a:lnTo>
                    <a:pt x="868" y="1055"/>
                  </a:lnTo>
                  <a:lnTo>
                    <a:pt x="868" y="1055"/>
                  </a:lnTo>
                  <a:lnTo>
                    <a:pt x="868" y="1056"/>
                  </a:lnTo>
                  <a:lnTo>
                    <a:pt x="868" y="1056"/>
                  </a:lnTo>
                  <a:lnTo>
                    <a:pt x="868" y="1058"/>
                  </a:lnTo>
                  <a:lnTo>
                    <a:pt x="868" y="1058"/>
                  </a:lnTo>
                  <a:lnTo>
                    <a:pt x="870" y="1058"/>
                  </a:lnTo>
                  <a:lnTo>
                    <a:pt x="872" y="1058"/>
                  </a:lnTo>
                  <a:lnTo>
                    <a:pt x="879" y="1058"/>
                  </a:lnTo>
                  <a:lnTo>
                    <a:pt x="881" y="1058"/>
                  </a:lnTo>
                  <a:lnTo>
                    <a:pt x="879" y="1060"/>
                  </a:lnTo>
                  <a:lnTo>
                    <a:pt x="874" y="1060"/>
                  </a:lnTo>
                  <a:lnTo>
                    <a:pt x="872" y="1062"/>
                  </a:lnTo>
                  <a:lnTo>
                    <a:pt x="874" y="1062"/>
                  </a:lnTo>
                  <a:lnTo>
                    <a:pt x="874" y="1062"/>
                  </a:lnTo>
                  <a:lnTo>
                    <a:pt x="875" y="1064"/>
                  </a:lnTo>
                  <a:lnTo>
                    <a:pt x="875" y="1064"/>
                  </a:lnTo>
                  <a:lnTo>
                    <a:pt x="875" y="1064"/>
                  </a:lnTo>
                  <a:lnTo>
                    <a:pt x="877" y="1064"/>
                  </a:lnTo>
                  <a:lnTo>
                    <a:pt x="881" y="1062"/>
                  </a:lnTo>
                  <a:lnTo>
                    <a:pt x="885" y="1058"/>
                  </a:lnTo>
                  <a:lnTo>
                    <a:pt x="886" y="1058"/>
                  </a:lnTo>
                  <a:lnTo>
                    <a:pt x="883" y="1062"/>
                  </a:lnTo>
                  <a:lnTo>
                    <a:pt x="883" y="1062"/>
                  </a:lnTo>
                  <a:lnTo>
                    <a:pt x="885" y="1064"/>
                  </a:lnTo>
                  <a:lnTo>
                    <a:pt x="886" y="1064"/>
                  </a:lnTo>
                  <a:lnTo>
                    <a:pt x="888" y="1062"/>
                  </a:lnTo>
                  <a:lnTo>
                    <a:pt x="890" y="1064"/>
                  </a:lnTo>
                  <a:lnTo>
                    <a:pt x="888" y="1065"/>
                  </a:lnTo>
                  <a:lnTo>
                    <a:pt x="877" y="1065"/>
                  </a:lnTo>
                  <a:lnTo>
                    <a:pt x="877" y="1067"/>
                  </a:lnTo>
                  <a:lnTo>
                    <a:pt x="881" y="1071"/>
                  </a:lnTo>
                  <a:lnTo>
                    <a:pt x="881" y="1073"/>
                  </a:lnTo>
                  <a:lnTo>
                    <a:pt x="883" y="1073"/>
                  </a:lnTo>
                  <a:lnTo>
                    <a:pt x="886" y="1074"/>
                  </a:lnTo>
                  <a:lnTo>
                    <a:pt x="888" y="1074"/>
                  </a:lnTo>
                  <a:lnTo>
                    <a:pt x="892" y="1080"/>
                  </a:lnTo>
                  <a:lnTo>
                    <a:pt x="892" y="1080"/>
                  </a:lnTo>
                  <a:lnTo>
                    <a:pt x="890" y="1080"/>
                  </a:lnTo>
                  <a:lnTo>
                    <a:pt x="888" y="1078"/>
                  </a:lnTo>
                  <a:lnTo>
                    <a:pt x="888" y="1078"/>
                  </a:lnTo>
                  <a:lnTo>
                    <a:pt x="886" y="1076"/>
                  </a:lnTo>
                  <a:lnTo>
                    <a:pt x="886" y="1076"/>
                  </a:lnTo>
                  <a:lnTo>
                    <a:pt x="886" y="1074"/>
                  </a:lnTo>
                  <a:lnTo>
                    <a:pt x="879" y="1073"/>
                  </a:lnTo>
                  <a:lnTo>
                    <a:pt x="879" y="1073"/>
                  </a:lnTo>
                  <a:lnTo>
                    <a:pt x="879" y="1074"/>
                  </a:lnTo>
                  <a:lnTo>
                    <a:pt x="883" y="1076"/>
                  </a:lnTo>
                  <a:lnTo>
                    <a:pt x="885" y="1078"/>
                  </a:lnTo>
                  <a:lnTo>
                    <a:pt x="883" y="1078"/>
                  </a:lnTo>
                  <a:lnTo>
                    <a:pt x="881" y="1078"/>
                  </a:lnTo>
                  <a:lnTo>
                    <a:pt x="877" y="1074"/>
                  </a:lnTo>
                  <a:lnTo>
                    <a:pt x="875" y="1073"/>
                  </a:lnTo>
                  <a:lnTo>
                    <a:pt x="875" y="1073"/>
                  </a:lnTo>
                  <a:lnTo>
                    <a:pt x="874" y="1074"/>
                  </a:lnTo>
                  <a:lnTo>
                    <a:pt x="874" y="1074"/>
                  </a:lnTo>
                  <a:lnTo>
                    <a:pt x="874" y="1074"/>
                  </a:lnTo>
                  <a:lnTo>
                    <a:pt x="874" y="1071"/>
                  </a:lnTo>
                  <a:lnTo>
                    <a:pt x="872" y="1069"/>
                  </a:lnTo>
                  <a:lnTo>
                    <a:pt x="872" y="1067"/>
                  </a:lnTo>
                  <a:lnTo>
                    <a:pt x="874" y="1065"/>
                  </a:lnTo>
                  <a:lnTo>
                    <a:pt x="874" y="1065"/>
                  </a:lnTo>
                  <a:lnTo>
                    <a:pt x="874" y="1064"/>
                  </a:lnTo>
                  <a:lnTo>
                    <a:pt x="874" y="1064"/>
                  </a:lnTo>
                  <a:lnTo>
                    <a:pt x="872" y="1064"/>
                  </a:lnTo>
                  <a:lnTo>
                    <a:pt x="872" y="1064"/>
                  </a:lnTo>
                  <a:lnTo>
                    <a:pt x="872" y="1064"/>
                  </a:lnTo>
                  <a:lnTo>
                    <a:pt x="870" y="1062"/>
                  </a:lnTo>
                  <a:lnTo>
                    <a:pt x="868" y="1060"/>
                  </a:lnTo>
                  <a:lnTo>
                    <a:pt x="866" y="1058"/>
                  </a:lnTo>
                  <a:lnTo>
                    <a:pt x="865" y="1058"/>
                  </a:lnTo>
                  <a:lnTo>
                    <a:pt x="865" y="1056"/>
                  </a:lnTo>
                  <a:lnTo>
                    <a:pt x="863" y="1056"/>
                  </a:lnTo>
                  <a:lnTo>
                    <a:pt x="863" y="1053"/>
                  </a:lnTo>
                  <a:lnTo>
                    <a:pt x="863" y="1051"/>
                  </a:lnTo>
                  <a:lnTo>
                    <a:pt x="861" y="1049"/>
                  </a:lnTo>
                  <a:lnTo>
                    <a:pt x="861" y="1049"/>
                  </a:lnTo>
                  <a:lnTo>
                    <a:pt x="859" y="1049"/>
                  </a:lnTo>
                  <a:lnTo>
                    <a:pt x="859" y="1049"/>
                  </a:lnTo>
                  <a:lnTo>
                    <a:pt x="857" y="1051"/>
                  </a:lnTo>
                  <a:lnTo>
                    <a:pt x="857" y="1051"/>
                  </a:lnTo>
                  <a:lnTo>
                    <a:pt x="856" y="1053"/>
                  </a:lnTo>
                  <a:lnTo>
                    <a:pt x="854" y="1056"/>
                  </a:lnTo>
                  <a:lnTo>
                    <a:pt x="854" y="1056"/>
                  </a:lnTo>
                  <a:lnTo>
                    <a:pt x="852" y="1058"/>
                  </a:lnTo>
                  <a:lnTo>
                    <a:pt x="850" y="1060"/>
                  </a:lnTo>
                  <a:lnTo>
                    <a:pt x="850" y="1060"/>
                  </a:lnTo>
                  <a:lnTo>
                    <a:pt x="852" y="1062"/>
                  </a:lnTo>
                  <a:lnTo>
                    <a:pt x="854" y="1060"/>
                  </a:lnTo>
                  <a:lnTo>
                    <a:pt x="856" y="1060"/>
                  </a:lnTo>
                  <a:lnTo>
                    <a:pt x="856" y="1060"/>
                  </a:lnTo>
                  <a:lnTo>
                    <a:pt x="856" y="1060"/>
                  </a:lnTo>
                  <a:lnTo>
                    <a:pt x="854" y="1058"/>
                  </a:lnTo>
                  <a:lnTo>
                    <a:pt x="854" y="1058"/>
                  </a:lnTo>
                  <a:lnTo>
                    <a:pt x="854" y="1058"/>
                  </a:lnTo>
                  <a:lnTo>
                    <a:pt x="856" y="1058"/>
                  </a:lnTo>
                  <a:lnTo>
                    <a:pt x="856" y="1058"/>
                  </a:lnTo>
                  <a:lnTo>
                    <a:pt x="856" y="1058"/>
                  </a:lnTo>
                  <a:lnTo>
                    <a:pt x="856" y="1058"/>
                  </a:lnTo>
                  <a:lnTo>
                    <a:pt x="857" y="1060"/>
                  </a:lnTo>
                  <a:lnTo>
                    <a:pt x="857" y="1060"/>
                  </a:lnTo>
                  <a:lnTo>
                    <a:pt x="861" y="1065"/>
                  </a:lnTo>
                  <a:lnTo>
                    <a:pt x="863" y="1065"/>
                  </a:lnTo>
                  <a:lnTo>
                    <a:pt x="865" y="1067"/>
                  </a:lnTo>
                  <a:lnTo>
                    <a:pt x="865" y="1067"/>
                  </a:lnTo>
                  <a:lnTo>
                    <a:pt x="865" y="1069"/>
                  </a:lnTo>
                  <a:lnTo>
                    <a:pt x="865" y="1069"/>
                  </a:lnTo>
                  <a:lnTo>
                    <a:pt x="865" y="1071"/>
                  </a:lnTo>
                  <a:lnTo>
                    <a:pt x="866" y="1071"/>
                  </a:lnTo>
                  <a:lnTo>
                    <a:pt x="866" y="1071"/>
                  </a:lnTo>
                  <a:lnTo>
                    <a:pt x="866" y="1071"/>
                  </a:lnTo>
                  <a:lnTo>
                    <a:pt x="866" y="1071"/>
                  </a:lnTo>
                  <a:lnTo>
                    <a:pt x="866" y="1073"/>
                  </a:lnTo>
                  <a:lnTo>
                    <a:pt x="865" y="1073"/>
                  </a:lnTo>
                  <a:lnTo>
                    <a:pt x="865" y="1074"/>
                  </a:lnTo>
                  <a:lnTo>
                    <a:pt x="865" y="1076"/>
                  </a:lnTo>
                  <a:lnTo>
                    <a:pt x="866" y="1078"/>
                  </a:lnTo>
                  <a:lnTo>
                    <a:pt x="868" y="1082"/>
                  </a:lnTo>
                  <a:lnTo>
                    <a:pt x="874" y="1083"/>
                  </a:lnTo>
                  <a:lnTo>
                    <a:pt x="875" y="1085"/>
                  </a:lnTo>
                  <a:lnTo>
                    <a:pt x="879" y="1087"/>
                  </a:lnTo>
                  <a:lnTo>
                    <a:pt x="885" y="1093"/>
                  </a:lnTo>
                  <a:lnTo>
                    <a:pt x="885" y="1094"/>
                  </a:lnTo>
                  <a:lnTo>
                    <a:pt x="885" y="1096"/>
                  </a:lnTo>
                  <a:lnTo>
                    <a:pt x="885" y="1098"/>
                  </a:lnTo>
                  <a:lnTo>
                    <a:pt x="885" y="1096"/>
                  </a:lnTo>
                  <a:lnTo>
                    <a:pt x="883" y="1093"/>
                  </a:lnTo>
                  <a:lnTo>
                    <a:pt x="881" y="1093"/>
                  </a:lnTo>
                  <a:lnTo>
                    <a:pt x="879" y="1093"/>
                  </a:lnTo>
                  <a:lnTo>
                    <a:pt x="877" y="1091"/>
                  </a:lnTo>
                  <a:lnTo>
                    <a:pt x="872" y="1085"/>
                  </a:lnTo>
                  <a:lnTo>
                    <a:pt x="870" y="1085"/>
                  </a:lnTo>
                  <a:lnTo>
                    <a:pt x="866" y="1083"/>
                  </a:lnTo>
                  <a:lnTo>
                    <a:pt x="865" y="1082"/>
                  </a:lnTo>
                  <a:lnTo>
                    <a:pt x="863" y="1080"/>
                  </a:lnTo>
                  <a:lnTo>
                    <a:pt x="863" y="1076"/>
                  </a:lnTo>
                  <a:lnTo>
                    <a:pt x="863" y="1073"/>
                  </a:lnTo>
                  <a:lnTo>
                    <a:pt x="863" y="1071"/>
                  </a:lnTo>
                  <a:lnTo>
                    <a:pt x="861" y="1069"/>
                  </a:lnTo>
                  <a:lnTo>
                    <a:pt x="861" y="1069"/>
                  </a:lnTo>
                  <a:lnTo>
                    <a:pt x="861" y="1069"/>
                  </a:lnTo>
                  <a:lnTo>
                    <a:pt x="861" y="1067"/>
                  </a:lnTo>
                  <a:lnTo>
                    <a:pt x="861" y="1067"/>
                  </a:lnTo>
                  <a:lnTo>
                    <a:pt x="856" y="1064"/>
                  </a:lnTo>
                  <a:lnTo>
                    <a:pt x="854" y="1064"/>
                  </a:lnTo>
                  <a:lnTo>
                    <a:pt x="852" y="1065"/>
                  </a:lnTo>
                  <a:lnTo>
                    <a:pt x="850" y="1067"/>
                  </a:lnTo>
                  <a:lnTo>
                    <a:pt x="848" y="1067"/>
                  </a:lnTo>
                  <a:lnTo>
                    <a:pt x="848" y="1067"/>
                  </a:lnTo>
                  <a:lnTo>
                    <a:pt x="841" y="1071"/>
                  </a:lnTo>
                  <a:lnTo>
                    <a:pt x="839" y="1071"/>
                  </a:lnTo>
                  <a:lnTo>
                    <a:pt x="845" y="1067"/>
                  </a:lnTo>
                  <a:lnTo>
                    <a:pt x="845" y="1065"/>
                  </a:lnTo>
                  <a:lnTo>
                    <a:pt x="845" y="1065"/>
                  </a:lnTo>
                  <a:lnTo>
                    <a:pt x="847" y="1064"/>
                  </a:lnTo>
                  <a:lnTo>
                    <a:pt x="845" y="1064"/>
                  </a:lnTo>
                  <a:lnTo>
                    <a:pt x="841" y="1064"/>
                  </a:lnTo>
                  <a:lnTo>
                    <a:pt x="839" y="1064"/>
                  </a:lnTo>
                  <a:lnTo>
                    <a:pt x="838" y="1065"/>
                  </a:lnTo>
                  <a:lnTo>
                    <a:pt x="834" y="1069"/>
                  </a:lnTo>
                  <a:lnTo>
                    <a:pt x="832" y="1071"/>
                  </a:lnTo>
                  <a:lnTo>
                    <a:pt x="829" y="1071"/>
                  </a:lnTo>
                  <a:lnTo>
                    <a:pt x="829" y="1067"/>
                  </a:lnTo>
                  <a:lnTo>
                    <a:pt x="829" y="1067"/>
                  </a:lnTo>
                  <a:lnTo>
                    <a:pt x="825" y="1064"/>
                  </a:lnTo>
                  <a:lnTo>
                    <a:pt x="823" y="1064"/>
                  </a:lnTo>
                  <a:lnTo>
                    <a:pt x="821" y="1060"/>
                  </a:lnTo>
                  <a:lnTo>
                    <a:pt x="820" y="1060"/>
                  </a:lnTo>
                  <a:lnTo>
                    <a:pt x="820" y="1060"/>
                  </a:lnTo>
                  <a:lnTo>
                    <a:pt x="816" y="1062"/>
                  </a:lnTo>
                  <a:lnTo>
                    <a:pt x="812" y="1062"/>
                  </a:lnTo>
                  <a:lnTo>
                    <a:pt x="810" y="1064"/>
                  </a:lnTo>
                  <a:lnTo>
                    <a:pt x="807" y="1067"/>
                  </a:lnTo>
                  <a:lnTo>
                    <a:pt x="801" y="1069"/>
                  </a:lnTo>
                  <a:lnTo>
                    <a:pt x="801" y="1069"/>
                  </a:lnTo>
                  <a:lnTo>
                    <a:pt x="801" y="1071"/>
                  </a:lnTo>
                  <a:lnTo>
                    <a:pt x="803" y="1071"/>
                  </a:lnTo>
                  <a:lnTo>
                    <a:pt x="803" y="1071"/>
                  </a:lnTo>
                  <a:lnTo>
                    <a:pt x="805" y="1074"/>
                  </a:lnTo>
                  <a:lnTo>
                    <a:pt x="807" y="1078"/>
                  </a:lnTo>
                  <a:lnTo>
                    <a:pt x="807" y="1078"/>
                  </a:lnTo>
                  <a:lnTo>
                    <a:pt x="814" y="1078"/>
                  </a:lnTo>
                  <a:lnTo>
                    <a:pt x="814" y="1078"/>
                  </a:lnTo>
                  <a:lnTo>
                    <a:pt x="816" y="1082"/>
                  </a:lnTo>
                  <a:lnTo>
                    <a:pt x="818" y="1082"/>
                  </a:lnTo>
                  <a:lnTo>
                    <a:pt x="810" y="1080"/>
                  </a:lnTo>
                  <a:lnTo>
                    <a:pt x="807" y="1082"/>
                  </a:lnTo>
                  <a:lnTo>
                    <a:pt x="805" y="1083"/>
                  </a:lnTo>
                  <a:lnTo>
                    <a:pt x="805" y="1085"/>
                  </a:lnTo>
                  <a:lnTo>
                    <a:pt x="805" y="1087"/>
                  </a:lnTo>
                  <a:lnTo>
                    <a:pt x="805" y="1087"/>
                  </a:lnTo>
                  <a:lnTo>
                    <a:pt x="805" y="1087"/>
                  </a:lnTo>
                  <a:lnTo>
                    <a:pt x="805" y="1089"/>
                  </a:lnTo>
                  <a:lnTo>
                    <a:pt x="805" y="1089"/>
                  </a:lnTo>
                  <a:lnTo>
                    <a:pt x="805" y="1091"/>
                  </a:lnTo>
                  <a:lnTo>
                    <a:pt x="805" y="1091"/>
                  </a:lnTo>
                  <a:lnTo>
                    <a:pt x="805" y="1091"/>
                  </a:lnTo>
                  <a:lnTo>
                    <a:pt x="805" y="1091"/>
                  </a:lnTo>
                  <a:lnTo>
                    <a:pt x="823" y="1089"/>
                  </a:lnTo>
                  <a:lnTo>
                    <a:pt x="825" y="1089"/>
                  </a:lnTo>
                  <a:lnTo>
                    <a:pt x="827" y="1087"/>
                  </a:lnTo>
                  <a:lnTo>
                    <a:pt x="827" y="1087"/>
                  </a:lnTo>
                  <a:lnTo>
                    <a:pt x="829" y="1087"/>
                  </a:lnTo>
                  <a:lnTo>
                    <a:pt x="838" y="1083"/>
                  </a:lnTo>
                  <a:lnTo>
                    <a:pt x="839" y="1083"/>
                  </a:lnTo>
                  <a:lnTo>
                    <a:pt x="841" y="1083"/>
                  </a:lnTo>
                  <a:lnTo>
                    <a:pt x="830" y="1087"/>
                  </a:lnTo>
                  <a:lnTo>
                    <a:pt x="827" y="1091"/>
                  </a:lnTo>
                  <a:lnTo>
                    <a:pt x="825" y="1091"/>
                  </a:lnTo>
                  <a:lnTo>
                    <a:pt x="827" y="1093"/>
                  </a:lnTo>
                  <a:lnTo>
                    <a:pt x="827" y="1093"/>
                  </a:lnTo>
                  <a:lnTo>
                    <a:pt x="827" y="1094"/>
                  </a:lnTo>
                  <a:lnTo>
                    <a:pt x="825" y="1094"/>
                  </a:lnTo>
                  <a:lnTo>
                    <a:pt x="827" y="1096"/>
                  </a:lnTo>
                  <a:lnTo>
                    <a:pt x="830" y="1096"/>
                  </a:lnTo>
                  <a:lnTo>
                    <a:pt x="832" y="1094"/>
                  </a:lnTo>
                  <a:lnTo>
                    <a:pt x="839" y="1091"/>
                  </a:lnTo>
                  <a:lnTo>
                    <a:pt x="850" y="1089"/>
                  </a:lnTo>
                  <a:lnTo>
                    <a:pt x="852" y="1087"/>
                  </a:lnTo>
                  <a:lnTo>
                    <a:pt x="857" y="1087"/>
                  </a:lnTo>
                  <a:lnTo>
                    <a:pt x="859" y="1085"/>
                  </a:lnTo>
                  <a:lnTo>
                    <a:pt x="861" y="1085"/>
                  </a:lnTo>
                  <a:lnTo>
                    <a:pt x="861" y="1087"/>
                  </a:lnTo>
                  <a:lnTo>
                    <a:pt x="859" y="1087"/>
                  </a:lnTo>
                  <a:lnTo>
                    <a:pt x="859" y="1087"/>
                  </a:lnTo>
                  <a:lnTo>
                    <a:pt x="859" y="1087"/>
                  </a:lnTo>
                  <a:lnTo>
                    <a:pt x="859" y="1091"/>
                  </a:lnTo>
                  <a:lnTo>
                    <a:pt x="863" y="1093"/>
                  </a:lnTo>
                  <a:lnTo>
                    <a:pt x="865" y="1094"/>
                  </a:lnTo>
                  <a:lnTo>
                    <a:pt x="863" y="1094"/>
                  </a:lnTo>
                  <a:lnTo>
                    <a:pt x="859" y="1091"/>
                  </a:lnTo>
                  <a:lnTo>
                    <a:pt x="857" y="1091"/>
                  </a:lnTo>
                  <a:lnTo>
                    <a:pt x="857" y="1091"/>
                  </a:lnTo>
                  <a:lnTo>
                    <a:pt x="854" y="1091"/>
                  </a:lnTo>
                  <a:lnTo>
                    <a:pt x="848" y="1091"/>
                  </a:lnTo>
                  <a:lnTo>
                    <a:pt x="838" y="1094"/>
                  </a:lnTo>
                  <a:lnTo>
                    <a:pt x="836" y="1096"/>
                  </a:lnTo>
                  <a:lnTo>
                    <a:pt x="832" y="1096"/>
                  </a:lnTo>
                  <a:lnTo>
                    <a:pt x="832" y="1098"/>
                  </a:lnTo>
                  <a:lnTo>
                    <a:pt x="832" y="1100"/>
                  </a:lnTo>
                  <a:lnTo>
                    <a:pt x="834" y="1103"/>
                  </a:lnTo>
                  <a:lnTo>
                    <a:pt x="834" y="1105"/>
                  </a:lnTo>
                  <a:lnTo>
                    <a:pt x="832" y="1107"/>
                  </a:lnTo>
                  <a:lnTo>
                    <a:pt x="832" y="1107"/>
                  </a:lnTo>
                  <a:lnTo>
                    <a:pt x="832" y="1103"/>
                  </a:lnTo>
                  <a:lnTo>
                    <a:pt x="830" y="1102"/>
                  </a:lnTo>
                  <a:lnTo>
                    <a:pt x="829" y="1100"/>
                  </a:lnTo>
                  <a:lnTo>
                    <a:pt x="829" y="1102"/>
                  </a:lnTo>
                  <a:lnTo>
                    <a:pt x="827" y="1103"/>
                  </a:lnTo>
                  <a:lnTo>
                    <a:pt x="829" y="1105"/>
                  </a:lnTo>
                  <a:lnTo>
                    <a:pt x="829" y="1107"/>
                  </a:lnTo>
                  <a:lnTo>
                    <a:pt x="830" y="1107"/>
                  </a:lnTo>
                  <a:lnTo>
                    <a:pt x="832" y="1109"/>
                  </a:lnTo>
                  <a:lnTo>
                    <a:pt x="845" y="1107"/>
                  </a:lnTo>
                  <a:lnTo>
                    <a:pt x="845" y="1107"/>
                  </a:lnTo>
                  <a:lnTo>
                    <a:pt x="836" y="1111"/>
                  </a:lnTo>
                  <a:lnTo>
                    <a:pt x="836" y="1111"/>
                  </a:lnTo>
                  <a:lnTo>
                    <a:pt x="836" y="1112"/>
                  </a:lnTo>
                  <a:lnTo>
                    <a:pt x="836" y="1112"/>
                  </a:lnTo>
                  <a:lnTo>
                    <a:pt x="834" y="1114"/>
                  </a:lnTo>
                  <a:lnTo>
                    <a:pt x="834" y="1116"/>
                  </a:lnTo>
                  <a:lnTo>
                    <a:pt x="834" y="1114"/>
                  </a:lnTo>
                  <a:lnTo>
                    <a:pt x="834" y="1112"/>
                  </a:lnTo>
                  <a:lnTo>
                    <a:pt x="832" y="1111"/>
                  </a:lnTo>
                  <a:lnTo>
                    <a:pt x="830" y="1111"/>
                  </a:lnTo>
                  <a:lnTo>
                    <a:pt x="829" y="1111"/>
                  </a:lnTo>
                  <a:lnTo>
                    <a:pt x="825" y="1105"/>
                  </a:lnTo>
                  <a:lnTo>
                    <a:pt x="823" y="1105"/>
                  </a:lnTo>
                  <a:lnTo>
                    <a:pt x="818" y="1103"/>
                  </a:lnTo>
                  <a:lnTo>
                    <a:pt x="816" y="1102"/>
                  </a:lnTo>
                  <a:lnTo>
                    <a:pt x="814" y="1102"/>
                  </a:lnTo>
                  <a:lnTo>
                    <a:pt x="814" y="1105"/>
                  </a:lnTo>
                  <a:lnTo>
                    <a:pt x="814" y="1105"/>
                  </a:lnTo>
                  <a:lnTo>
                    <a:pt x="814" y="1107"/>
                  </a:lnTo>
                  <a:lnTo>
                    <a:pt x="814" y="1107"/>
                  </a:lnTo>
                  <a:lnTo>
                    <a:pt x="814" y="1109"/>
                  </a:lnTo>
                  <a:lnTo>
                    <a:pt x="814" y="1111"/>
                  </a:lnTo>
                  <a:lnTo>
                    <a:pt x="814" y="1112"/>
                  </a:lnTo>
                  <a:lnTo>
                    <a:pt x="812" y="1112"/>
                  </a:lnTo>
                  <a:lnTo>
                    <a:pt x="812" y="1111"/>
                  </a:lnTo>
                  <a:lnTo>
                    <a:pt x="812" y="1107"/>
                  </a:lnTo>
                  <a:lnTo>
                    <a:pt x="812" y="1105"/>
                  </a:lnTo>
                  <a:lnTo>
                    <a:pt x="812" y="1103"/>
                  </a:lnTo>
                  <a:lnTo>
                    <a:pt x="809" y="1103"/>
                  </a:lnTo>
                  <a:lnTo>
                    <a:pt x="809" y="1103"/>
                  </a:lnTo>
                  <a:lnTo>
                    <a:pt x="809" y="1102"/>
                  </a:lnTo>
                  <a:lnTo>
                    <a:pt x="810" y="1102"/>
                  </a:lnTo>
                  <a:lnTo>
                    <a:pt x="810" y="1102"/>
                  </a:lnTo>
                  <a:lnTo>
                    <a:pt x="810" y="1100"/>
                  </a:lnTo>
                  <a:lnTo>
                    <a:pt x="803" y="1100"/>
                  </a:lnTo>
                  <a:lnTo>
                    <a:pt x="801" y="1100"/>
                  </a:lnTo>
                  <a:lnTo>
                    <a:pt x="801" y="1102"/>
                  </a:lnTo>
                  <a:lnTo>
                    <a:pt x="801" y="1102"/>
                  </a:lnTo>
                  <a:lnTo>
                    <a:pt x="803" y="1102"/>
                  </a:lnTo>
                  <a:lnTo>
                    <a:pt x="803" y="1103"/>
                  </a:lnTo>
                  <a:lnTo>
                    <a:pt x="803" y="1103"/>
                  </a:lnTo>
                  <a:lnTo>
                    <a:pt x="801" y="1105"/>
                  </a:lnTo>
                  <a:lnTo>
                    <a:pt x="803" y="1105"/>
                  </a:lnTo>
                  <a:lnTo>
                    <a:pt x="803" y="1107"/>
                  </a:lnTo>
                  <a:lnTo>
                    <a:pt x="803" y="1107"/>
                  </a:lnTo>
                  <a:lnTo>
                    <a:pt x="803" y="1107"/>
                  </a:lnTo>
                  <a:lnTo>
                    <a:pt x="801" y="1107"/>
                  </a:lnTo>
                  <a:lnTo>
                    <a:pt x="801" y="1107"/>
                  </a:lnTo>
                  <a:lnTo>
                    <a:pt x="801" y="1107"/>
                  </a:lnTo>
                  <a:lnTo>
                    <a:pt x="801" y="1107"/>
                  </a:lnTo>
                  <a:lnTo>
                    <a:pt x="801" y="1105"/>
                  </a:lnTo>
                  <a:lnTo>
                    <a:pt x="796" y="1100"/>
                  </a:lnTo>
                  <a:lnTo>
                    <a:pt x="794" y="1100"/>
                  </a:lnTo>
                  <a:lnTo>
                    <a:pt x="792" y="1100"/>
                  </a:lnTo>
                  <a:lnTo>
                    <a:pt x="791" y="1102"/>
                  </a:lnTo>
                  <a:lnTo>
                    <a:pt x="789" y="1103"/>
                  </a:lnTo>
                  <a:lnTo>
                    <a:pt x="789" y="1103"/>
                  </a:lnTo>
                  <a:lnTo>
                    <a:pt x="789" y="1103"/>
                  </a:lnTo>
                  <a:lnTo>
                    <a:pt x="787" y="1103"/>
                  </a:lnTo>
                  <a:lnTo>
                    <a:pt x="787" y="1103"/>
                  </a:lnTo>
                  <a:lnTo>
                    <a:pt x="787" y="1105"/>
                  </a:lnTo>
                  <a:lnTo>
                    <a:pt x="787" y="1107"/>
                  </a:lnTo>
                  <a:lnTo>
                    <a:pt x="787" y="1109"/>
                  </a:lnTo>
                  <a:lnTo>
                    <a:pt x="787" y="1109"/>
                  </a:lnTo>
                  <a:lnTo>
                    <a:pt x="787" y="1107"/>
                  </a:lnTo>
                  <a:lnTo>
                    <a:pt x="785" y="1105"/>
                  </a:lnTo>
                  <a:lnTo>
                    <a:pt x="785" y="1103"/>
                  </a:lnTo>
                  <a:lnTo>
                    <a:pt x="783" y="1103"/>
                  </a:lnTo>
                  <a:lnTo>
                    <a:pt x="773" y="1103"/>
                  </a:lnTo>
                  <a:lnTo>
                    <a:pt x="771" y="1105"/>
                  </a:lnTo>
                  <a:lnTo>
                    <a:pt x="771" y="1105"/>
                  </a:lnTo>
                  <a:lnTo>
                    <a:pt x="769" y="1107"/>
                  </a:lnTo>
                  <a:lnTo>
                    <a:pt x="769" y="1107"/>
                  </a:lnTo>
                  <a:lnTo>
                    <a:pt x="769" y="1109"/>
                  </a:lnTo>
                  <a:lnTo>
                    <a:pt x="771" y="1109"/>
                  </a:lnTo>
                  <a:lnTo>
                    <a:pt x="771" y="1111"/>
                  </a:lnTo>
                  <a:lnTo>
                    <a:pt x="769" y="1111"/>
                  </a:lnTo>
                  <a:lnTo>
                    <a:pt x="771" y="1112"/>
                  </a:lnTo>
                  <a:lnTo>
                    <a:pt x="771" y="1112"/>
                  </a:lnTo>
                  <a:lnTo>
                    <a:pt x="771" y="1112"/>
                  </a:lnTo>
                  <a:lnTo>
                    <a:pt x="769" y="1112"/>
                  </a:lnTo>
                  <a:lnTo>
                    <a:pt x="783" y="1112"/>
                  </a:lnTo>
                  <a:lnTo>
                    <a:pt x="785" y="1112"/>
                  </a:lnTo>
                  <a:lnTo>
                    <a:pt x="783" y="1112"/>
                  </a:lnTo>
                  <a:lnTo>
                    <a:pt x="780" y="1114"/>
                  </a:lnTo>
                  <a:lnTo>
                    <a:pt x="780" y="1114"/>
                  </a:lnTo>
                  <a:lnTo>
                    <a:pt x="785" y="1114"/>
                  </a:lnTo>
                  <a:lnTo>
                    <a:pt x="787" y="1114"/>
                  </a:lnTo>
                  <a:lnTo>
                    <a:pt x="789" y="1116"/>
                  </a:lnTo>
                  <a:lnTo>
                    <a:pt x="791" y="1116"/>
                  </a:lnTo>
                  <a:lnTo>
                    <a:pt x="791" y="1116"/>
                  </a:lnTo>
                  <a:lnTo>
                    <a:pt x="785" y="1116"/>
                  </a:lnTo>
                  <a:lnTo>
                    <a:pt x="783" y="1116"/>
                  </a:lnTo>
                  <a:lnTo>
                    <a:pt x="780" y="1116"/>
                  </a:lnTo>
                  <a:lnTo>
                    <a:pt x="778" y="1116"/>
                  </a:lnTo>
                  <a:lnTo>
                    <a:pt x="778" y="1118"/>
                  </a:lnTo>
                  <a:lnTo>
                    <a:pt x="774" y="1120"/>
                  </a:lnTo>
                  <a:lnTo>
                    <a:pt x="769" y="1120"/>
                  </a:lnTo>
                  <a:lnTo>
                    <a:pt x="767" y="1120"/>
                  </a:lnTo>
                  <a:lnTo>
                    <a:pt x="769" y="1121"/>
                  </a:lnTo>
                  <a:lnTo>
                    <a:pt x="771" y="1121"/>
                  </a:lnTo>
                  <a:lnTo>
                    <a:pt x="771" y="1120"/>
                  </a:lnTo>
                  <a:lnTo>
                    <a:pt x="773" y="1120"/>
                  </a:lnTo>
                  <a:lnTo>
                    <a:pt x="773" y="1121"/>
                  </a:lnTo>
                  <a:lnTo>
                    <a:pt x="774" y="1123"/>
                  </a:lnTo>
                  <a:lnTo>
                    <a:pt x="774" y="1123"/>
                  </a:lnTo>
                  <a:lnTo>
                    <a:pt x="776" y="1123"/>
                  </a:lnTo>
                  <a:lnTo>
                    <a:pt x="782" y="1123"/>
                  </a:lnTo>
                  <a:lnTo>
                    <a:pt x="791" y="1118"/>
                  </a:lnTo>
                  <a:lnTo>
                    <a:pt x="796" y="1118"/>
                  </a:lnTo>
                  <a:lnTo>
                    <a:pt x="796" y="1120"/>
                  </a:lnTo>
                  <a:lnTo>
                    <a:pt x="794" y="1120"/>
                  </a:lnTo>
                  <a:lnTo>
                    <a:pt x="796" y="1120"/>
                  </a:lnTo>
                  <a:lnTo>
                    <a:pt x="798" y="1120"/>
                  </a:lnTo>
                  <a:lnTo>
                    <a:pt x="798" y="1120"/>
                  </a:lnTo>
                  <a:lnTo>
                    <a:pt x="800" y="1121"/>
                  </a:lnTo>
                  <a:lnTo>
                    <a:pt x="805" y="1129"/>
                  </a:lnTo>
                  <a:lnTo>
                    <a:pt x="805" y="1130"/>
                  </a:lnTo>
                  <a:lnTo>
                    <a:pt x="803" y="1130"/>
                  </a:lnTo>
                  <a:lnTo>
                    <a:pt x="803" y="1130"/>
                  </a:lnTo>
                  <a:lnTo>
                    <a:pt x="805" y="1134"/>
                  </a:lnTo>
                  <a:lnTo>
                    <a:pt x="809" y="1138"/>
                  </a:lnTo>
                  <a:lnTo>
                    <a:pt x="814" y="1139"/>
                  </a:lnTo>
                  <a:lnTo>
                    <a:pt x="821" y="1138"/>
                  </a:lnTo>
                  <a:lnTo>
                    <a:pt x="823" y="1138"/>
                  </a:lnTo>
                  <a:lnTo>
                    <a:pt x="823" y="1139"/>
                  </a:lnTo>
                  <a:lnTo>
                    <a:pt x="825" y="1139"/>
                  </a:lnTo>
                  <a:lnTo>
                    <a:pt x="827" y="1143"/>
                  </a:lnTo>
                  <a:lnTo>
                    <a:pt x="827" y="1145"/>
                  </a:lnTo>
                  <a:lnTo>
                    <a:pt x="827" y="1145"/>
                  </a:lnTo>
                  <a:lnTo>
                    <a:pt x="825" y="1143"/>
                  </a:lnTo>
                  <a:lnTo>
                    <a:pt x="825" y="1141"/>
                  </a:lnTo>
                  <a:lnTo>
                    <a:pt x="823" y="1141"/>
                  </a:lnTo>
                  <a:lnTo>
                    <a:pt x="823" y="1139"/>
                  </a:lnTo>
                  <a:lnTo>
                    <a:pt x="821" y="1139"/>
                  </a:lnTo>
                  <a:lnTo>
                    <a:pt x="820" y="1141"/>
                  </a:lnTo>
                  <a:lnTo>
                    <a:pt x="818" y="1141"/>
                  </a:lnTo>
                  <a:lnTo>
                    <a:pt x="818" y="1143"/>
                  </a:lnTo>
                  <a:lnTo>
                    <a:pt x="812" y="1139"/>
                  </a:lnTo>
                  <a:lnTo>
                    <a:pt x="809" y="1139"/>
                  </a:lnTo>
                  <a:lnTo>
                    <a:pt x="809" y="1139"/>
                  </a:lnTo>
                  <a:lnTo>
                    <a:pt x="809" y="1141"/>
                  </a:lnTo>
                  <a:lnTo>
                    <a:pt x="809" y="1141"/>
                  </a:lnTo>
                  <a:lnTo>
                    <a:pt x="809" y="1149"/>
                  </a:lnTo>
                  <a:lnTo>
                    <a:pt x="809" y="1150"/>
                  </a:lnTo>
                  <a:lnTo>
                    <a:pt x="809" y="1152"/>
                  </a:lnTo>
                  <a:lnTo>
                    <a:pt x="807" y="1154"/>
                  </a:lnTo>
                  <a:lnTo>
                    <a:pt x="805" y="1156"/>
                  </a:lnTo>
                  <a:lnTo>
                    <a:pt x="805" y="1158"/>
                  </a:lnTo>
                  <a:lnTo>
                    <a:pt x="809" y="1159"/>
                  </a:lnTo>
                  <a:lnTo>
                    <a:pt x="814" y="1156"/>
                  </a:lnTo>
                  <a:lnTo>
                    <a:pt x="816" y="1159"/>
                  </a:lnTo>
                  <a:lnTo>
                    <a:pt x="814" y="1158"/>
                  </a:lnTo>
                  <a:lnTo>
                    <a:pt x="814" y="1158"/>
                  </a:lnTo>
                  <a:lnTo>
                    <a:pt x="812" y="1158"/>
                  </a:lnTo>
                  <a:lnTo>
                    <a:pt x="812" y="1158"/>
                  </a:lnTo>
                  <a:lnTo>
                    <a:pt x="809" y="1159"/>
                  </a:lnTo>
                  <a:lnTo>
                    <a:pt x="807" y="1159"/>
                  </a:lnTo>
                  <a:lnTo>
                    <a:pt x="805" y="1159"/>
                  </a:lnTo>
                  <a:lnTo>
                    <a:pt x="803" y="1156"/>
                  </a:lnTo>
                  <a:lnTo>
                    <a:pt x="803" y="1156"/>
                  </a:lnTo>
                  <a:lnTo>
                    <a:pt x="807" y="1150"/>
                  </a:lnTo>
                  <a:lnTo>
                    <a:pt x="807" y="1149"/>
                  </a:lnTo>
                  <a:lnTo>
                    <a:pt x="807" y="1147"/>
                  </a:lnTo>
                  <a:lnTo>
                    <a:pt x="807" y="1143"/>
                  </a:lnTo>
                  <a:lnTo>
                    <a:pt x="807" y="1141"/>
                  </a:lnTo>
                  <a:lnTo>
                    <a:pt x="807" y="1139"/>
                  </a:lnTo>
                  <a:lnTo>
                    <a:pt x="805" y="1139"/>
                  </a:lnTo>
                  <a:lnTo>
                    <a:pt x="801" y="1132"/>
                  </a:lnTo>
                  <a:lnTo>
                    <a:pt x="800" y="1132"/>
                  </a:lnTo>
                  <a:lnTo>
                    <a:pt x="800" y="1129"/>
                  </a:lnTo>
                  <a:lnTo>
                    <a:pt x="801" y="1127"/>
                  </a:lnTo>
                  <a:lnTo>
                    <a:pt x="801" y="1125"/>
                  </a:lnTo>
                  <a:lnTo>
                    <a:pt x="794" y="1123"/>
                  </a:lnTo>
                  <a:lnTo>
                    <a:pt x="792" y="1121"/>
                  </a:lnTo>
                  <a:lnTo>
                    <a:pt x="792" y="1121"/>
                  </a:lnTo>
                  <a:lnTo>
                    <a:pt x="791" y="1121"/>
                  </a:lnTo>
                  <a:lnTo>
                    <a:pt x="789" y="1123"/>
                  </a:lnTo>
                  <a:lnTo>
                    <a:pt x="785" y="1125"/>
                  </a:lnTo>
                  <a:lnTo>
                    <a:pt x="783" y="1125"/>
                  </a:lnTo>
                  <a:lnTo>
                    <a:pt x="783" y="1127"/>
                  </a:lnTo>
                  <a:lnTo>
                    <a:pt x="785" y="1127"/>
                  </a:lnTo>
                  <a:lnTo>
                    <a:pt x="785" y="1129"/>
                  </a:lnTo>
                  <a:lnTo>
                    <a:pt x="785" y="1130"/>
                  </a:lnTo>
                  <a:lnTo>
                    <a:pt x="785" y="1132"/>
                  </a:lnTo>
                  <a:lnTo>
                    <a:pt x="783" y="1129"/>
                  </a:lnTo>
                  <a:lnTo>
                    <a:pt x="783" y="1127"/>
                  </a:lnTo>
                  <a:lnTo>
                    <a:pt x="782" y="1127"/>
                  </a:lnTo>
                  <a:lnTo>
                    <a:pt x="780" y="1127"/>
                  </a:lnTo>
                  <a:lnTo>
                    <a:pt x="778" y="1127"/>
                  </a:lnTo>
                  <a:lnTo>
                    <a:pt x="776" y="1129"/>
                  </a:lnTo>
                  <a:lnTo>
                    <a:pt x="776" y="1130"/>
                  </a:lnTo>
                  <a:lnTo>
                    <a:pt x="776" y="1134"/>
                  </a:lnTo>
                  <a:lnTo>
                    <a:pt x="778" y="1136"/>
                  </a:lnTo>
                  <a:lnTo>
                    <a:pt x="782" y="1143"/>
                  </a:lnTo>
                  <a:lnTo>
                    <a:pt x="785" y="1152"/>
                  </a:lnTo>
                  <a:lnTo>
                    <a:pt x="787" y="1156"/>
                  </a:lnTo>
                  <a:lnTo>
                    <a:pt x="783" y="1158"/>
                  </a:lnTo>
                  <a:lnTo>
                    <a:pt x="785" y="1154"/>
                  </a:lnTo>
                  <a:lnTo>
                    <a:pt x="785" y="1154"/>
                  </a:lnTo>
                  <a:lnTo>
                    <a:pt x="783" y="1152"/>
                  </a:lnTo>
                  <a:lnTo>
                    <a:pt x="782" y="1145"/>
                  </a:lnTo>
                  <a:lnTo>
                    <a:pt x="780" y="1143"/>
                  </a:lnTo>
                  <a:lnTo>
                    <a:pt x="778" y="1141"/>
                  </a:lnTo>
                  <a:lnTo>
                    <a:pt x="776" y="1139"/>
                  </a:lnTo>
                  <a:lnTo>
                    <a:pt x="776" y="1136"/>
                  </a:lnTo>
                  <a:lnTo>
                    <a:pt x="774" y="1132"/>
                  </a:lnTo>
                  <a:lnTo>
                    <a:pt x="774" y="1132"/>
                  </a:lnTo>
                  <a:lnTo>
                    <a:pt x="773" y="1130"/>
                  </a:lnTo>
                  <a:lnTo>
                    <a:pt x="769" y="1130"/>
                  </a:lnTo>
                  <a:lnTo>
                    <a:pt x="764" y="1134"/>
                  </a:lnTo>
                  <a:lnTo>
                    <a:pt x="762" y="1136"/>
                  </a:lnTo>
                  <a:lnTo>
                    <a:pt x="758" y="1138"/>
                  </a:lnTo>
                  <a:lnTo>
                    <a:pt x="756" y="1139"/>
                  </a:lnTo>
                  <a:lnTo>
                    <a:pt x="754" y="1143"/>
                  </a:lnTo>
                  <a:lnTo>
                    <a:pt x="754" y="1143"/>
                  </a:lnTo>
                  <a:lnTo>
                    <a:pt x="756" y="1145"/>
                  </a:lnTo>
                  <a:lnTo>
                    <a:pt x="756" y="1145"/>
                  </a:lnTo>
                  <a:lnTo>
                    <a:pt x="756" y="1147"/>
                  </a:lnTo>
                  <a:lnTo>
                    <a:pt x="758" y="1147"/>
                  </a:lnTo>
                  <a:lnTo>
                    <a:pt x="760" y="1147"/>
                  </a:lnTo>
                  <a:lnTo>
                    <a:pt x="760" y="1149"/>
                  </a:lnTo>
                  <a:lnTo>
                    <a:pt x="758" y="1147"/>
                  </a:lnTo>
                  <a:lnTo>
                    <a:pt x="756" y="1147"/>
                  </a:lnTo>
                  <a:lnTo>
                    <a:pt x="754" y="1145"/>
                  </a:lnTo>
                  <a:lnTo>
                    <a:pt x="754" y="1145"/>
                  </a:lnTo>
                  <a:lnTo>
                    <a:pt x="753" y="1145"/>
                  </a:lnTo>
                  <a:lnTo>
                    <a:pt x="753" y="1147"/>
                  </a:lnTo>
                  <a:lnTo>
                    <a:pt x="753" y="1149"/>
                  </a:lnTo>
                  <a:lnTo>
                    <a:pt x="756" y="1150"/>
                  </a:lnTo>
                  <a:lnTo>
                    <a:pt x="758" y="1154"/>
                  </a:lnTo>
                  <a:lnTo>
                    <a:pt x="758" y="1154"/>
                  </a:lnTo>
                  <a:lnTo>
                    <a:pt x="760" y="1154"/>
                  </a:lnTo>
                  <a:lnTo>
                    <a:pt x="760" y="1158"/>
                  </a:lnTo>
                  <a:lnTo>
                    <a:pt x="762" y="1158"/>
                  </a:lnTo>
                  <a:lnTo>
                    <a:pt x="774" y="1163"/>
                  </a:lnTo>
                  <a:lnTo>
                    <a:pt x="774" y="1163"/>
                  </a:lnTo>
                  <a:lnTo>
                    <a:pt x="767" y="1161"/>
                  </a:lnTo>
                  <a:lnTo>
                    <a:pt x="764" y="1161"/>
                  </a:lnTo>
                  <a:lnTo>
                    <a:pt x="762" y="1161"/>
                  </a:lnTo>
                  <a:lnTo>
                    <a:pt x="760" y="1163"/>
                  </a:lnTo>
                  <a:lnTo>
                    <a:pt x="760" y="1161"/>
                  </a:lnTo>
                  <a:lnTo>
                    <a:pt x="758" y="1159"/>
                  </a:lnTo>
                  <a:lnTo>
                    <a:pt x="754" y="1154"/>
                  </a:lnTo>
                  <a:lnTo>
                    <a:pt x="754" y="1154"/>
                  </a:lnTo>
                  <a:lnTo>
                    <a:pt x="753" y="1159"/>
                  </a:lnTo>
                  <a:lnTo>
                    <a:pt x="753" y="1163"/>
                  </a:lnTo>
                  <a:lnTo>
                    <a:pt x="749" y="1167"/>
                  </a:lnTo>
                  <a:lnTo>
                    <a:pt x="749" y="1165"/>
                  </a:lnTo>
                  <a:lnTo>
                    <a:pt x="753" y="1159"/>
                  </a:lnTo>
                  <a:lnTo>
                    <a:pt x="753" y="1158"/>
                  </a:lnTo>
                  <a:lnTo>
                    <a:pt x="753" y="1154"/>
                  </a:lnTo>
                  <a:lnTo>
                    <a:pt x="753" y="1152"/>
                  </a:lnTo>
                  <a:lnTo>
                    <a:pt x="753" y="1150"/>
                  </a:lnTo>
                  <a:lnTo>
                    <a:pt x="753" y="1149"/>
                  </a:lnTo>
                  <a:lnTo>
                    <a:pt x="751" y="1149"/>
                  </a:lnTo>
                  <a:lnTo>
                    <a:pt x="749" y="1149"/>
                  </a:lnTo>
                  <a:lnTo>
                    <a:pt x="749" y="1149"/>
                  </a:lnTo>
                  <a:lnTo>
                    <a:pt x="745" y="1150"/>
                  </a:lnTo>
                  <a:lnTo>
                    <a:pt x="745" y="1150"/>
                  </a:lnTo>
                  <a:lnTo>
                    <a:pt x="742" y="1150"/>
                  </a:lnTo>
                  <a:lnTo>
                    <a:pt x="740" y="1150"/>
                  </a:lnTo>
                  <a:lnTo>
                    <a:pt x="740" y="1152"/>
                  </a:lnTo>
                  <a:lnTo>
                    <a:pt x="740" y="1154"/>
                  </a:lnTo>
                  <a:lnTo>
                    <a:pt x="742" y="1156"/>
                  </a:lnTo>
                  <a:lnTo>
                    <a:pt x="744" y="1158"/>
                  </a:lnTo>
                  <a:lnTo>
                    <a:pt x="744" y="1159"/>
                  </a:lnTo>
                  <a:lnTo>
                    <a:pt x="742" y="1158"/>
                  </a:lnTo>
                  <a:lnTo>
                    <a:pt x="740" y="1156"/>
                  </a:lnTo>
                  <a:lnTo>
                    <a:pt x="740" y="1156"/>
                  </a:lnTo>
                  <a:lnTo>
                    <a:pt x="738" y="1154"/>
                  </a:lnTo>
                  <a:lnTo>
                    <a:pt x="738" y="1152"/>
                  </a:lnTo>
                  <a:lnTo>
                    <a:pt x="738" y="1152"/>
                  </a:lnTo>
                  <a:lnTo>
                    <a:pt x="733" y="1150"/>
                  </a:lnTo>
                  <a:lnTo>
                    <a:pt x="731" y="1149"/>
                  </a:lnTo>
                  <a:lnTo>
                    <a:pt x="729" y="1149"/>
                  </a:lnTo>
                  <a:lnTo>
                    <a:pt x="727" y="1150"/>
                  </a:lnTo>
                  <a:lnTo>
                    <a:pt x="727" y="1150"/>
                  </a:lnTo>
                  <a:lnTo>
                    <a:pt x="727" y="1152"/>
                  </a:lnTo>
                  <a:lnTo>
                    <a:pt x="726" y="1156"/>
                  </a:lnTo>
                  <a:lnTo>
                    <a:pt x="726" y="1156"/>
                  </a:lnTo>
                  <a:lnTo>
                    <a:pt x="727" y="1158"/>
                  </a:lnTo>
                  <a:lnTo>
                    <a:pt x="727" y="1158"/>
                  </a:lnTo>
                  <a:lnTo>
                    <a:pt x="735" y="1159"/>
                  </a:lnTo>
                  <a:lnTo>
                    <a:pt x="736" y="1163"/>
                  </a:lnTo>
                  <a:lnTo>
                    <a:pt x="736" y="1161"/>
                  </a:lnTo>
                  <a:lnTo>
                    <a:pt x="735" y="1161"/>
                  </a:lnTo>
                  <a:lnTo>
                    <a:pt x="735" y="1161"/>
                  </a:lnTo>
                  <a:lnTo>
                    <a:pt x="733" y="1161"/>
                  </a:lnTo>
                  <a:lnTo>
                    <a:pt x="733" y="1161"/>
                  </a:lnTo>
                  <a:lnTo>
                    <a:pt x="733" y="1163"/>
                  </a:lnTo>
                  <a:lnTo>
                    <a:pt x="731" y="1167"/>
                  </a:lnTo>
                  <a:lnTo>
                    <a:pt x="731" y="1168"/>
                  </a:lnTo>
                  <a:lnTo>
                    <a:pt x="729" y="1168"/>
                  </a:lnTo>
                  <a:lnTo>
                    <a:pt x="729" y="1168"/>
                  </a:lnTo>
                  <a:lnTo>
                    <a:pt x="729" y="1163"/>
                  </a:lnTo>
                  <a:lnTo>
                    <a:pt x="726" y="1159"/>
                  </a:lnTo>
                  <a:lnTo>
                    <a:pt x="722" y="1158"/>
                  </a:lnTo>
                  <a:lnTo>
                    <a:pt x="720" y="1156"/>
                  </a:lnTo>
                  <a:lnTo>
                    <a:pt x="720" y="1154"/>
                  </a:lnTo>
                  <a:lnTo>
                    <a:pt x="720" y="1154"/>
                  </a:lnTo>
                  <a:lnTo>
                    <a:pt x="720" y="1152"/>
                  </a:lnTo>
                  <a:lnTo>
                    <a:pt x="720" y="1152"/>
                  </a:lnTo>
                  <a:lnTo>
                    <a:pt x="720" y="1152"/>
                  </a:lnTo>
                  <a:lnTo>
                    <a:pt x="720" y="1152"/>
                  </a:lnTo>
                  <a:lnTo>
                    <a:pt x="718" y="1150"/>
                  </a:lnTo>
                  <a:lnTo>
                    <a:pt x="718" y="1150"/>
                  </a:lnTo>
                  <a:lnTo>
                    <a:pt x="717" y="1149"/>
                  </a:lnTo>
                  <a:lnTo>
                    <a:pt x="717" y="1147"/>
                  </a:lnTo>
                  <a:lnTo>
                    <a:pt x="715" y="1147"/>
                  </a:lnTo>
                  <a:lnTo>
                    <a:pt x="715" y="1149"/>
                  </a:lnTo>
                  <a:lnTo>
                    <a:pt x="715" y="1149"/>
                  </a:lnTo>
                  <a:lnTo>
                    <a:pt x="715" y="1149"/>
                  </a:lnTo>
                  <a:lnTo>
                    <a:pt x="715" y="1149"/>
                  </a:lnTo>
                  <a:lnTo>
                    <a:pt x="713" y="1149"/>
                  </a:lnTo>
                  <a:lnTo>
                    <a:pt x="713" y="1149"/>
                  </a:lnTo>
                  <a:lnTo>
                    <a:pt x="713" y="1149"/>
                  </a:lnTo>
                  <a:lnTo>
                    <a:pt x="711" y="1149"/>
                  </a:lnTo>
                  <a:lnTo>
                    <a:pt x="711" y="1149"/>
                  </a:lnTo>
                  <a:lnTo>
                    <a:pt x="711" y="1150"/>
                  </a:lnTo>
                  <a:lnTo>
                    <a:pt x="711" y="1150"/>
                  </a:lnTo>
                  <a:lnTo>
                    <a:pt x="711" y="1150"/>
                  </a:lnTo>
                  <a:lnTo>
                    <a:pt x="711" y="1150"/>
                  </a:lnTo>
                  <a:lnTo>
                    <a:pt x="711" y="1150"/>
                  </a:lnTo>
                  <a:lnTo>
                    <a:pt x="711" y="1152"/>
                  </a:lnTo>
                  <a:lnTo>
                    <a:pt x="711" y="1152"/>
                  </a:lnTo>
                  <a:lnTo>
                    <a:pt x="711" y="1152"/>
                  </a:lnTo>
                  <a:lnTo>
                    <a:pt x="709" y="1152"/>
                  </a:lnTo>
                  <a:lnTo>
                    <a:pt x="711" y="1154"/>
                  </a:lnTo>
                  <a:lnTo>
                    <a:pt x="713" y="1154"/>
                  </a:lnTo>
                  <a:lnTo>
                    <a:pt x="713" y="1156"/>
                  </a:lnTo>
                  <a:lnTo>
                    <a:pt x="713" y="1156"/>
                  </a:lnTo>
                  <a:lnTo>
                    <a:pt x="711" y="1156"/>
                  </a:lnTo>
                  <a:lnTo>
                    <a:pt x="711" y="1156"/>
                  </a:lnTo>
                  <a:lnTo>
                    <a:pt x="713" y="1158"/>
                  </a:lnTo>
                  <a:lnTo>
                    <a:pt x="717" y="1159"/>
                  </a:lnTo>
                  <a:lnTo>
                    <a:pt x="722" y="1163"/>
                  </a:lnTo>
                  <a:lnTo>
                    <a:pt x="722" y="1163"/>
                  </a:lnTo>
                  <a:lnTo>
                    <a:pt x="724" y="1165"/>
                  </a:lnTo>
                  <a:lnTo>
                    <a:pt x="724" y="1165"/>
                  </a:lnTo>
                  <a:lnTo>
                    <a:pt x="726" y="1165"/>
                  </a:lnTo>
                  <a:lnTo>
                    <a:pt x="726" y="1167"/>
                  </a:lnTo>
                  <a:lnTo>
                    <a:pt x="727" y="1167"/>
                  </a:lnTo>
                  <a:lnTo>
                    <a:pt x="726" y="1168"/>
                  </a:lnTo>
                  <a:lnTo>
                    <a:pt x="724" y="1168"/>
                  </a:lnTo>
                  <a:lnTo>
                    <a:pt x="722" y="1167"/>
                  </a:lnTo>
                  <a:lnTo>
                    <a:pt x="722" y="1168"/>
                  </a:lnTo>
                  <a:lnTo>
                    <a:pt x="720" y="1170"/>
                  </a:lnTo>
                  <a:lnTo>
                    <a:pt x="718" y="1172"/>
                  </a:lnTo>
                  <a:lnTo>
                    <a:pt x="718" y="1172"/>
                  </a:lnTo>
                  <a:lnTo>
                    <a:pt x="718" y="1174"/>
                  </a:lnTo>
                  <a:lnTo>
                    <a:pt x="718" y="1174"/>
                  </a:lnTo>
                  <a:lnTo>
                    <a:pt x="718" y="1174"/>
                  </a:lnTo>
                  <a:lnTo>
                    <a:pt x="718" y="1174"/>
                  </a:lnTo>
                  <a:lnTo>
                    <a:pt x="717" y="1172"/>
                  </a:lnTo>
                  <a:lnTo>
                    <a:pt x="717" y="1172"/>
                  </a:lnTo>
                  <a:lnTo>
                    <a:pt x="717" y="1172"/>
                  </a:lnTo>
                  <a:lnTo>
                    <a:pt x="717" y="1174"/>
                  </a:lnTo>
                  <a:lnTo>
                    <a:pt x="717" y="1174"/>
                  </a:lnTo>
                  <a:lnTo>
                    <a:pt x="715" y="1174"/>
                  </a:lnTo>
                  <a:lnTo>
                    <a:pt x="715" y="1174"/>
                  </a:lnTo>
                  <a:lnTo>
                    <a:pt x="715" y="1172"/>
                  </a:lnTo>
                  <a:lnTo>
                    <a:pt x="715" y="1172"/>
                  </a:lnTo>
                  <a:lnTo>
                    <a:pt x="713" y="1172"/>
                  </a:lnTo>
                  <a:lnTo>
                    <a:pt x="713" y="1174"/>
                  </a:lnTo>
                  <a:lnTo>
                    <a:pt x="713" y="1176"/>
                  </a:lnTo>
                  <a:lnTo>
                    <a:pt x="713" y="1177"/>
                  </a:lnTo>
                  <a:lnTo>
                    <a:pt x="711" y="1179"/>
                  </a:lnTo>
                  <a:lnTo>
                    <a:pt x="713" y="1179"/>
                  </a:lnTo>
                  <a:lnTo>
                    <a:pt x="715" y="1181"/>
                  </a:lnTo>
                  <a:lnTo>
                    <a:pt x="715" y="1181"/>
                  </a:lnTo>
                  <a:lnTo>
                    <a:pt x="717" y="1179"/>
                  </a:lnTo>
                  <a:lnTo>
                    <a:pt x="718" y="1179"/>
                  </a:lnTo>
                  <a:lnTo>
                    <a:pt x="720" y="1179"/>
                  </a:lnTo>
                  <a:lnTo>
                    <a:pt x="722" y="1179"/>
                  </a:lnTo>
                  <a:lnTo>
                    <a:pt x="724" y="1177"/>
                  </a:lnTo>
                  <a:lnTo>
                    <a:pt x="727" y="1176"/>
                  </a:lnTo>
                  <a:lnTo>
                    <a:pt x="729" y="1176"/>
                  </a:lnTo>
                  <a:lnTo>
                    <a:pt x="729" y="1177"/>
                  </a:lnTo>
                  <a:lnTo>
                    <a:pt x="729" y="1177"/>
                  </a:lnTo>
                  <a:lnTo>
                    <a:pt x="733" y="1176"/>
                  </a:lnTo>
                  <a:lnTo>
                    <a:pt x="738" y="1177"/>
                  </a:lnTo>
                  <a:lnTo>
                    <a:pt x="754" y="1179"/>
                  </a:lnTo>
                  <a:lnTo>
                    <a:pt x="754" y="1179"/>
                  </a:lnTo>
                  <a:lnTo>
                    <a:pt x="753" y="1179"/>
                  </a:lnTo>
                  <a:lnTo>
                    <a:pt x="744" y="1181"/>
                  </a:lnTo>
                  <a:lnTo>
                    <a:pt x="744" y="1181"/>
                  </a:lnTo>
                  <a:lnTo>
                    <a:pt x="747" y="1185"/>
                  </a:lnTo>
                  <a:lnTo>
                    <a:pt x="747" y="1185"/>
                  </a:lnTo>
                  <a:lnTo>
                    <a:pt x="747" y="1185"/>
                  </a:lnTo>
                  <a:lnTo>
                    <a:pt x="747" y="1183"/>
                  </a:lnTo>
                  <a:lnTo>
                    <a:pt x="747" y="1183"/>
                  </a:lnTo>
                  <a:lnTo>
                    <a:pt x="749" y="1183"/>
                  </a:lnTo>
                  <a:lnTo>
                    <a:pt x="751" y="1183"/>
                  </a:lnTo>
                  <a:lnTo>
                    <a:pt x="751" y="1183"/>
                  </a:lnTo>
                  <a:lnTo>
                    <a:pt x="753" y="1183"/>
                  </a:lnTo>
                  <a:lnTo>
                    <a:pt x="754" y="1183"/>
                  </a:lnTo>
                  <a:lnTo>
                    <a:pt x="758" y="1183"/>
                  </a:lnTo>
                  <a:lnTo>
                    <a:pt x="758" y="1183"/>
                  </a:lnTo>
                  <a:lnTo>
                    <a:pt x="760" y="1185"/>
                  </a:lnTo>
                  <a:lnTo>
                    <a:pt x="762" y="1186"/>
                  </a:lnTo>
                  <a:lnTo>
                    <a:pt x="769" y="1185"/>
                  </a:lnTo>
                  <a:lnTo>
                    <a:pt x="780" y="1188"/>
                  </a:lnTo>
                  <a:lnTo>
                    <a:pt x="782" y="1186"/>
                  </a:lnTo>
                  <a:lnTo>
                    <a:pt x="783" y="1185"/>
                  </a:lnTo>
                  <a:lnTo>
                    <a:pt x="783" y="1185"/>
                  </a:lnTo>
                  <a:lnTo>
                    <a:pt x="785" y="1183"/>
                  </a:lnTo>
                  <a:lnTo>
                    <a:pt x="789" y="1181"/>
                  </a:lnTo>
                  <a:lnTo>
                    <a:pt x="791" y="1181"/>
                  </a:lnTo>
                  <a:lnTo>
                    <a:pt x="791" y="1181"/>
                  </a:lnTo>
                  <a:lnTo>
                    <a:pt x="791" y="1181"/>
                  </a:lnTo>
                  <a:lnTo>
                    <a:pt x="791" y="1181"/>
                  </a:lnTo>
                  <a:lnTo>
                    <a:pt x="791" y="1181"/>
                  </a:lnTo>
                  <a:lnTo>
                    <a:pt x="791" y="1183"/>
                  </a:lnTo>
                  <a:lnTo>
                    <a:pt x="794" y="1183"/>
                  </a:lnTo>
                  <a:lnTo>
                    <a:pt x="794" y="1183"/>
                  </a:lnTo>
                  <a:lnTo>
                    <a:pt x="796" y="1183"/>
                  </a:lnTo>
                  <a:lnTo>
                    <a:pt x="796" y="1183"/>
                  </a:lnTo>
                  <a:lnTo>
                    <a:pt x="798" y="1183"/>
                  </a:lnTo>
                  <a:lnTo>
                    <a:pt x="798" y="1183"/>
                  </a:lnTo>
                  <a:lnTo>
                    <a:pt x="798" y="1185"/>
                  </a:lnTo>
                  <a:lnTo>
                    <a:pt x="796" y="1185"/>
                  </a:lnTo>
                  <a:lnTo>
                    <a:pt x="796" y="1186"/>
                  </a:lnTo>
                  <a:lnTo>
                    <a:pt x="796" y="1186"/>
                  </a:lnTo>
                  <a:lnTo>
                    <a:pt x="794" y="1186"/>
                  </a:lnTo>
                  <a:lnTo>
                    <a:pt x="794" y="1185"/>
                  </a:lnTo>
                  <a:lnTo>
                    <a:pt x="794" y="1185"/>
                  </a:lnTo>
                  <a:lnTo>
                    <a:pt x="792" y="1185"/>
                  </a:lnTo>
                  <a:lnTo>
                    <a:pt x="791" y="1183"/>
                  </a:lnTo>
                  <a:lnTo>
                    <a:pt x="789" y="1183"/>
                  </a:lnTo>
                  <a:lnTo>
                    <a:pt x="787" y="1183"/>
                  </a:lnTo>
                  <a:lnTo>
                    <a:pt x="787" y="1183"/>
                  </a:lnTo>
                  <a:lnTo>
                    <a:pt x="785" y="1185"/>
                  </a:lnTo>
                  <a:lnTo>
                    <a:pt x="783" y="1186"/>
                  </a:lnTo>
                  <a:lnTo>
                    <a:pt x="783" y="1188"/>
                  </a:lnTo>
                  <a:lnTo>
                    <a:pt x="783" y="1190"/>
                  </a:lnTo>
                  <a:lnTo>
                    <a:pt x="782" y="1190"/>
                  </a:lnTo>
                  <a:lnTo>
                    <a:pt x="780" y="1190"/>
                  </a:lnTo>
                  <a:lnTo>
                    <a:pt x="776" y="1190"/>
                  </a:lnTo>
                  <a:lnTo>
                    <a:pt x="774" y="1190"/>
                  </a:lnTo>
                  <a:lnTo>
                    <a:pt x="773" y="1188"/>
                  </a:lnTo>
                  <a:lnTo>
                    <a:pt x="771" y="1186"/>
                  </a:lnTo>
                  <a:lnTo>
                    <a:pt x="760" y="1186"/>
                  </a:lnTo>
                  <a:lnTo>
                    <a:pt x="760" y="1188"/>
                  </a:lnTo>
                  <a:lnTo>
                    <a:pt x="760" y="1188"/>
                  </a:lnTo>
                  <a:lnTo>
                    <a:pt x="762" y="1188"/>
                  </a:lnTo>
                  <a:lnTo>
                    <a:pt x="762" y="1190"/>
                  </a:lnTo>
                  <a:lnTo>
                    <a:pt x="764" y="1192"/>
                  </a:lnTo>
                  <a:lnTo>
                    <a:pt x="764" y="1192"/>
                  </a:lnTo>
                  <a:lnTo>
                    <a:pt x="764" y="1192"/>
                  </a:lnTo>
                  <a:lnTo>
                    <a:pt x="765" y="1194"/>
                  </a:lnTo>
                  <a:lnTo>
                    <a:pt x="765" y="1194"/>
                  </a:lnTo>
                  <a:lnTo>
                    <a:pt x="764" y="1194"/>
                  </a:lnTo>
                  <a:lnTo>
                    <a:pt x="762" y="1194"/>
                  </a:lnTo>
                  <a:lnTo>
                    <a:pt x="760" y="1190"/>
                  </a:lnTo>
                  <a:lnTo>
                    <a:pt x="756" y="1188"/>
                  </a:lnTo>
                  <a:lnTo>
                    <a:pt x="756" y="1186"/>
                  </a:lnTo>
                  <a:lnTo>
                    <a:pt x="754" y="1188"/>
                  </a:lnTo>
                  <a:lnTo>
                    <a:pt x="754" y="1188"/>
                  </a:lnTo>
                  <a:lnTo>
                    <a:pt x="754" y="1192"/>
                  </a:lnTo>
                  <a:lnTo>
                    <a:pt x="754" y="1194"/>
                  </a:lnTo>
                  <a:lnTo>
                    <a:pt x="753" y="1195"/>
                  </a:lnTo>
                  <a:lnTo>
                    <a:pt x="753" y="1195"/>
                  </a:lnTo>
                  <a:lnTo>
                    <a:pt x="751" y="1197"/>
                  </a:lnTo>
                  <a:lnTo>
                    <a:pt x="751" y="1195"/>
                  </a:lnTo>
                  <a:lnTo>
                    <a:pt x="753" y="1192"/>
                  </a:lnTo>
                  <a:lnTo>
                    <a:pt x="753" y="1188"/>
                  </a:lnTo>
                  <a:lnTo>
                    <a:pt x="754" y="1188"/>
                  </a:lnTo>
                  <a:lnTo>
                    <a:pt x="754" y="1186"/>
                  </a:lnTo>
                  <a:lnTo>
                    <a:pt x="754" y="1186"/>
                  </a:lnTo>
                  <a:lnTo>
                    <a:pt x="753" y="1185"/>
                  </a:lnTo>
                  <a:lnTo>
                    <a:pt x="744" y="1186"/>
                  </a:lnTo>
                  <a:lnTo>
                    <a:pt x="738" y="1188"/>
                  </a:lnTo>
                  <a:lnTo>
                    <a:pt x="738" y="1190"/>
                  </a:lnTo>
                  <a:lnTo>
                    <a:pt x="738" y="1186"/>
                  </a:lnTo>
                  <a:lnTo>
                    <a:pt x="740" y="1186"/>
                  </a:lnTo>
                  <a:lnTo>
                    <a:pt x="742" y="1186"/>
                  </a:lnTo>
                  <a:lnTo>
                    <a:pt x="744" y="1186"/>
                  </a:lnTo>
                  <a:lnTo>
                    <a:pt x="742" y="1185"/>
                  </a:lnTo>
                  <a:lnTo>
                    <a:pt x="742" y="1183"/>
                  </a:lnTo>
                  <a:lnTo>
                    <a:pt x="740" y="1181"/>
                  </a:lnTo>
                  <a:lnTo>
                    <a:pt x="738" y="1181"/>
                  </a:lnTo>
                  <a:lnTo>
                    <a:pt x="736" y="1181"/>
                  </a:lnTo>
                  <a:lnTo>
                    <a:pt x="736" y="1181"/>
                  </a:lnTo>
                  <a:lnTo>
                    <a:pt x="733" y="1181"/>
                  </a:lnTo>
                  <a:lnTo>
                    <a:pt x="733" y="1181"/>
                  </a:lnTo>
                  <a:lnTo>
                    <a:pt x="731" y="1179"/>
                  </a:lnTo>
                  <a:lnTo>
                    <a:pt x="726" y="1179"/>
                  </a:lnTo>
                  <a:lnTo>
                    <a:pt x="726" y="1179"/>
                  </a:lnTo>
                  <a:lnTo>
                    <a:pt x="722" y="1183"/>
                  </a:lnTo>
                  <a:lnTo>
                    <a:pt x="722" y="1185"/>
                  </a:lnTo>
                  <a:lnTo>
                    <a:pt x="722" y="1185"/>
                  </a:lnTo>
                  <a:lnTo>
                    <a:pt x="722" y="1186"/>
                  </a:lnTo>
                  <a:lnTo>
                    <a:pt x="722" y="1186"/>
                  </a:lnTo>
                  <a:lnTo>
                    <a:pt x="724" y="1186"/>
                  </a:lnTo>
                  <a:lnTo>
                    <a:pt x="722" y="1186"/>
                  </a:lnTo>
                  <a:lnTo>
                    <a:pt x="720" y="1186"/>
                  </a:lnTo>
                  <a:lnTo>
                    <a:pt x="720" y="1188"/>
                  </a:lnTo>
                  <a:lnTo>
                    <a:pt x="720" y="1188"/>
                  </a:lnTo>
                  <a:lnTo>
                    <a:pt x="720" y="1188"/>
                  </a:lnTo>
                  <a:lnTo>
                    <a:pt x="718" y="1188"/>
                  </a:lnTo>
                  <a:lnTo>
                    <a:pt x="713" y="1192"/>
                  </a:lnTo>
                  <a:lnTo>
                    <a:pt x="711" y="1192"/>
                  </a:lnTo>
                  <a:lnTo>
                    <a:pt x="711" y="1194"/>
                  </a:lnTo>
                  <a:lnTo>
                    <a:pt x="709" y="1195"/>
                  </a:lnTo>
                  <a:lnTo>
                    <a:pt x="717" y="1194"/>
                  </a:lnTo>
                  <a:lnTo>
                    <a:pt x="715" y="1195"/>
                  </a:lnTo>
                  <a:lnTo>
                    <a:pt x="713" y="1195"/>
                  </a:lnTo>
                  <a:lnTo>
                    <a:pt x="713" y="1197"/>
                  </a:lnTo>
                  <a:lnTo>
                    <a:pt x="715" y="1199"/>
                  </a:lnTo>
                  <a:lnTo>
                    <a:pt x="715" y="1199"/>
                  </a:lnTo>
                  <a:lnTo>
                    <a:pt x="713" y="1199"/>
                  </a:lnTo>
                  <a:lnTo>
                    <a:pt x="713" y="1199"/>
                  </a:lnTo>
                  <a:lnTo>
                    <a:pt x="713" y="1199"/>
                  </a:lnTo>
                  <a:lnTo>
                    <a:pt x="711" y="1197"/>
                  </a:lnTo>
                  <a:lnTo>
                    <a:pt x="711" y="1197"/>
                  </a:lnTo>
                  <a:lnTo>
                    <a:pt x="711" y="1197"/>
                  </a:lnTo>
                  <a:lnTo>
                    <a:pt x="711" y="1197"/>
                  </a:lnTo>
                  <a:lnTo>
                    <a:pt x="711" y="1197"/>
                  </a:lnTo>
                  <a:lnTo>
                    <a:pt x="711" y="1197"/>
                  </a:lnTo>
                  <a:lnTo>
                    <a:pt x="711" y="1197"/>
                  </a:lnTo>
                  <a:lnTo>
                    <a:pt x="709" y="1197"/>
                  </a:lnTo>
                  <a:lnTo>
                    <a:pt x="709" y="1195"/>
                  </a:lnTo>
                  <a:lnTo>
                    <a:pt x="708" y="1195"/>
                  </a:lnTo>
                  <a:lnTo>
                    <a:pt x="708" y="1195"/>
                  </a:lnTo>
                  <a:lnTo>
                    <a:pt x="706" y="1195"/>
                  </a:lnTo>
                  <a:lnTo>
                    <a:pt x="706" y="1197"/>
                  </a:lnTo>
                  <a:lnTo>
                    <a:pt x="706" y="1197"/>
                  </a:lnTo>
                  <a:lnTo>
                    <a:pt x="706" y="1197"/>
                  </a:lnTo>
                  <a:lnTo>
                    <a:pt x="706" y="1199"/>
                  </a:lnTo>
                  <a:lnTo>
                    <a:pt x="706" y="1199"/>
                  </a:lnTo>
                  <a:lnTo>
                    <a:pt x="706" y="1199"/>
                  </a:lnTo>
                  <a:lnTo>
                    <a:pt x="704" y="1199"/>
                  </a:lnTo>
                  <a:lnTo>
                    <a:pt x="704" y="1201"/>
                  </a:lnTo>
                  <a:lnTo>
                    <a:pt x="706" y="1201"/>
                  </a:lnTo>
                  <a:lnTo>
                    <a:pt x="704" y="1203"/>
                  </a:lnTo>
                  <a:lnTo>
                    <a:pt x="704" y="1203"/>
                  </a:lnTo>
                  <a:lnTo>
                    <a:pt x="704" y="1205"/>
                  </a:lnTo>
                  <a:lnTo>
                    <a:pt x="704" y="1205"/>
                  </a:lnTo>
                  <a:lnTo>
                    <a:pt x="704" y="1208"/>
                  </a:lnTo>
                  <a:lnTo>
                    <a:pt x="706" y="1208"/>
                  </a:lnTo>
                  <a:lnTo>
                    <a:pt x="706" y="1208"/>
                  </a:lnTo>
                  <a:lnTo>
                    <a:pt x="718" y="1208"/>
                  </a:lnTo>
                  <a:lnTo>
                    <a:pt x="718" y="1208"/>
                  </a:lnTo>
                  <a:lnTo>
                    <a:pt x="720" y="1208"/>
                  </a:lnTo>
                  <a:lnTo>
                    <a:pt x="724" y="1208"/>
                  </a:lnTo>
                  <a:lnTo>
                    <a:pt x="722" y="1208"/>
                  </a:lnTo>
                  <a:lnTo>
                    <a:pt x="720" y="1210"/>
                  </a:lnTo>
                  <a:lnTo>
                    <a:pt x="724" y="1212"/>
                  </a:lnTo>
                  <a:lnTo>
                    <a:pt x="727" y="1214"/>
                  </a:lnTo>
                  <a:lnTo>
                    <a:pt x="727" y="1214"/>
                  </a:lnTo>
                  <a:lnTo>
                    <a:pt x="722" y="1214"/>
                  </a:lnTo>
                  <a:lnTo>
                    <a:pt x="722" y="1214"/>
                  </a:lnTo>
                  <a:lnTo>
                    <a:pt x="722" y="1214"/>
                  </a:lnTo>
                  <a:lnTo>
                    <a:pt x="724" y="1212"/>
                  </a:lnTo>
                  <a:lnTo>
                    <a:pt x="715" y="1212"/>
                  </a:lnTo>
                  <a:lnTo>
                    <a:pt x="715" y="1214"/>
                  </a:lnTo>
                  <a:lnTo>
                    <a:pt x="724" y="1215"/>
                  </a:lnTo>
                  <a:lnTo>
                    <a:pt x="724" y="1215"/>
                  </a:lnTo>
                  <a:lnTo>
                    <a:pt x="724" y="1217"/>
                  </a:lnTo>
                  <a:lnTo>
                    <a:pt x="718" y="1217"/>
                  </a:lnTo>
                  <a:lnTo>
                    <a:pt x="717" y="1217"/>
                  </a:lnTo>
                  <a:lnTo>
                    <a:pt x="717" y="1217"/>
                  </a:lnTo>
                  <a:lnTo>
                    <a:pt x="715" y="1217"/>
                  </a:lnTo>
                  <a:lnTo>
                    <a:pt x="713" y="1217"/>
                  </a:lnTo>
                  <a:lnTo>
                    <a:pt x="713" y="1217"/>
                  </a:lnTo>
                  <a:lnTo>
                    <a:pt x="713" y="1217"/>
                  </a:lnTo>
                  <a:lnTo>
                    <a:pt x="715" y="1219"/>
                  </a:lnTo>
                  <a:lnTo>
                    <a:pt x="713" y="1219"/>
                  </a:lnTo>
                  <a:lnTo>
                    <a:pt x="715" y="1221"/>
                  </a:lnTo>
                  <a:lnTo>
                    <a:pt x="718" y="1223"/>
                  </a:lnTo>
                  <a:lnTo>
                    <a:pt x="722" y="1224"/>
                  </a:lnTo>
                  <a:lnTo>
                    <a:pt x="727" y="1224"/>
                  </a:lnTo>
                  <a:lnTo>
                    <a:pt x="729" y="1224"/>
                  </a:lnTo>
                  <a:lnTo>
                    <a:pt x="729" y="1226"/>
                  </a:lnTo>
                  <a:lnTo>
                    <a:pt x="729" y="1228"/>
                  </a:lnTo>
                  <a:lnTo>
                    <a:pt x="731" y="1228"/>
                  </a:lnTo>
                  <a:lnTo>
                    <a:pt x="733" y="1226"/>
                  </a:lnTo>
                  <a:lnTo>
                    <a:pt x="735" y="1226"/>
                  </a:lnTo>
                  <a:lnTo>
                    <a:pt x="736" y="1226"/>
                  </a:lnTo>
                  <a:lnTo>
                    <a:pt x="736" y="1224"/>
                  </a:lnTo>
                  <a:lnTo>
                    <a:pt x="738" y="1223"/>
                  </a:lnTo>
                  <a:lnTo>
                    <a:pt x="740" y="1223"/>
                  </a:lnTo>
                  <a:lnTo>
                    <a:pt x="744" y="1223"/>
                  </a:lnTo>
                  <a:lnTo>
                    <a:pt x="744" y="1223"/>
                  </a:lnTo>
                  <a:lnTo>
                    <a:pt x="745" y="1226"/>
                  </a:lnTo>
                  <a:lnTo>
                    <a:pt x="747" y="1226"/>
                  </a:lnTo>
                  <a:lnTo>
                    <a:pt x="747" y="1228"/>
                  </a:lnTo>
                  <a:lnTo>
                    <a:pt x="745" y="1228"/>
                  </a:lnTo>
                  <a:lnTo>
                    <a:pt x="745" y="1226"/>
                  </a:lnTo>
                  <a:lnTo>
                    <a:pt x="744" y="1224"/>
                  </a:lnTo>
                  <a:lnTo>
                    <a:pt x="744" y="1224"/>
                  </a:lnTo>
                  <a:lnTo>
                    <a:pt x="742" y="1224"/>
                  </a:lnTo>
                  <a:lnTo>
                    <a:pt x="740" y="1224"/>
                  </a:lnTo>
                  <a:lnTo>
                    <a:pt x="740" y="1224"/>
                  </a:lnTo>
                  <a:lnTo>
                    <a:pt x="738" y="1224"/>
                  </a:lnTo>
                  <a:lnTo>
                    <a:pt x="738" y="1226"/>
                  </a:lnTo>
                  <a:lnTo>
                    <a:pt x="738" y="1226"/>
                  </a:lnTo>
                  <a:lnTo>
                    <a:pt x="736" y="1228"/>
                  </a:lnTo>
                  <a:lnTo>
                    <a:pt x="735" y="1228"/>
                  </a:lnTo>
                  <a:lnTo>
                    <a:pt x="733" y="1228"/>
                  </a:lnTo>
                  <a:lnTo>
                    <a:pt x="735" y="1230"/>
                  </a:lnTo>
                  <a:lnTo>
                    <a:pt x="733" y="1230"/>
                  </a:lnTo>
                  <a:lnTo>
                    <a:pt x="731" y="1230"/>
                  </a:lnTo>
                  <a:lnTo>
                    <a:pt x="724" y="1226"/>
                  </a:lnTo>
                  <a:lnTo>
                    <a:pt x="722" y="1228"/>
                  </a:lnTo>
                  <a:lnTo>
                    <a:pt x="720" y="1226"/>
                  </a:lnTo>
                  <a:lnTo>
                    <a:pt x="718" y="1226"/>
                  </a:lnTo>
                  <a:lnTo>
                    <a:pt x="715" y="1224"/>
                  </a:lnTo>
                  <a:lnTo>
                    <a:pt x="717" y="1226"/>
                  </a:lnTo>
                  <a:lnTo>
                    <a:pt x="715" y="1228"/>
                  </a:lnTo>
                  <a:lnTo>
                    <a:pt x="709" y="1228"/>
                  </a:lnTo>
                  <a:lnTo>
                    <a:pt x="704" y="1232"/>
                  </a:lnTo>
                  <a:lnTo>
                    <a:pt x="704" y="1232"/>
                  </a:lnTo>
                  <a:lnTo>
                    <a:pt x="706" y="1232"/>
                  </a:lnTo>
                  <a:lnTo>
                    <a:pt x="708" y="1232"/>
                  </a:lnTo>
                  <a:lnTo>
                    <a:pt x="709" y="1232"/>
                  </a:lnTo>
                  <a:lnTo>
                    <a:pt x="711" y="1230"/>
                  </a:lnTo>
                  <a:lnTo>
                    <a:pt x="713" y="1230"/>
                  </a:lnTo>
                  <a:lnTo>
                    <a:pt x="713" y="1230"/>
                  </a:lnTo>
                  <a:lnTo>
                    <a:pt x="713" y="1230"/>
                  </a:lnTo>
                  <a:lnTo>
                    <a:pt x="713" y="1230"/>
                  </a:lnTo>
                  <a:lnTo>
                    <a:pt x="713" y="1232"/>
                  </a:lnTo>
                  <a:lnTo>
                    <a:pt x="711" y="1232"/>
                  </a:lnTo>
                  <a:lnTo>
                    <a:pt x="711" y="1232"/>
                  </a:lnTo>
                  <a:lnTo>
                    <a:pt x="711" y="1232"/>
                  </a:lnTo>
                  <a:lnTo>
                    <a:pt x="711" y="1233"/>
                  </a:lnTo>
                  <a:lnTo>
                    <a:pt x="711" y="1235"/>
                  </a:lnTo>
                  <a:lnTo>
                    <a:pt x="709" y="1235"/>
                  </a:lnTo>
                  <a:lnTo>
                    <a:pt x="709" y="1235"/>
                  </a:lnTo>
                  <a:lnTo>
                    <a:pt x="709" y="1233"/>
                  </a:lnTo>
                  <a:lnTo>
                    <a:pt x="709" y="1233"/>
                  </a:lnTo>
                  <a:lnTo>
                    <a:pt x="708" y="1233"/>
                  </a:lnTo>
                  <a:lnTo>
                    <a:pt x="708" y="1233"/>
                  </a:lnTo>
                  <a:lnTo>
                    <a:pt x="706" y="1235"/>
                  </a:lnTo>
                  <a:lnTo>
                    <a:pt x="706" y="1237"/>
                  </a:lnTo>
                  <a:lnTo>
                    <a:pt x="708" y="1239"/>
                  </a:lnTo>
                  <a:lnTo>
                    <a:pt x="708" y="1239"/>
                  </a:lnTo>
                  <a:lnTo>
                    <a:pt x="708" y="1241"/>
                  </a:lnTo>
                  <a:lnTo>
                    <a:pt x="709" y="1241"/>
                  </a:lnTo>
                  <a:lnTo>
                    <a:pt x="711" y="1241"/>
                  </a:lnTo>
                  <a:lnTo>
                    <a:pt x="713" y="1239"/>
                  </a:lnTo>
                  <a:lnTo>
                    <a:pt x="715" y="1237"/>
                  </a:lnTo>
                  <a:lnTo>
                    <a:pt x="715" y="1237"/>
                  </a:lnTo>
                  <a:lnTo>
                    <a:pt x="735" y="1235"/>
                  </a:lnTo>
                  <a:lnTo>
                    <a:pt x="736" y="1235"/>
                  </a:lnTo>
                  <a:lnTo>
                    <a:pt x="738" y="1237"/>
                  </a:lnTo>
                  <a:lnTo>
                    <a:pt x="729" y="1237"/>
                  </a:lnTo>
                  <a:lnTo>
                    <a:pt x="720" y="1239"/>
                  </a:lnTo>
                  <a:lnTo>
                    <a:pt x="720" y="1239"/>
                  </a:lnTo>
                  <a:lnTo>
                    <a:pt x="722" y="1241"/>
                  </a:lnTo>
                  <a:lnTo>
                    <a:pt x="722" y="1241"/>
                  </a:lnTo>
                  <a:lnTo>
                    <a:pt x="724" y="1242"/>
                  </a:lnTo>
                  <a:lnTo>
                    <a:pt x="724" y="1244"/>
                  </a:lnTo>
                  <a:lnTo>
                    <a:pt x="724" y="1246"/>
                  </a:lnTo>
                  <a:lnTo>
                    <a:pt x="724" y="1248"/>
                  </a:lnTo>
                  <a:lnTo>
                    <a:pt x="722" y="1248"/>
                  </a:lnTo>
                  <a:lnTo>
                    <a:pt x="722" y="1246"/>
                  </a:lnTo>
                  <a:lnTo>
                    <a:pt x="722" y="1242"/>
                  </a:lnTo>
                  <a:lnTo>
                    <a:pt x="722" y="1242"/>
                  </a:lnTo>
                  <a:lnTo>
                    <a:pt x="720" y="1241"/>
                  </a:lnTo>
                  <a:lnTo>
                    <a:pt x="720" y="1241"/>
                  </a:lnTo>
                  <a:lnTo>
                    <a:pt x="718" y="1239"/>
                  </a:lnTo>
                  <a:lnTo>
                    <a:pt x="718" y="1239"/>
                  </a:lnTo>
                  <a:lnTo>
                    <a:pt x="717" y="1239"/>
                  </a:lnTo>
                  <a:lnTo>
                    <a:pt x="715" y="1239"/>
                  </a:lnTo>
                  <a:lnTo>
                    <a:pt x="715" y="1242"/>
                  </a:lnTo>
                  <a:lnTo>
                    <a:pt x="713" y="1242"/>
                  </a:lnTo>
                  <a:lnTo>
                    <a:pt x="711" y="1242"/>
                  </a:lnTo>
                  <a:lnTo>
                    <a:pt x="711" y="1242"/>
                  </a:lnTo>
                  <a:lnTo>
                    <a:pt x="711" y="1244"/>
                  </a:lnTo>
                  <a:lnTo>
                    <a:pt x="709" y="1244"/>
                  </a:lnTo>
                  <a:lnTo>
                    <a:pt x="709" y="1244"/>
                  </a:lnTo>
                  <a:lnTo>
                    <a:pt x="708" y="1244"/>
                  </a:lnTo>
                  <a:lnTo>
                    <a:pt x="706" y="1246"/>
                  </a:lnTo>
                  <a:lnTo>
                    <a:pt x="704" y="1246"/>
                  </a:lnTo>
                  <a:lnTo>
                    <a:pt x="704" y="1248"/>
                  </a:lnTo>
                  <a:lnTo>
                    <a:pt x="706" y="1248"/>
                  </a:lnTo>
                  <a:lnTo>
                    <a:pt x="706" y="1248"/>
                  </a:lnTo>
                  <a:lnTo>
                    <a:pt x="706" y="1248"/>
                  </a:lnTo>
                  <a:lnTo>
                    <a:pt x="706" y="1250"/>
                  </a:lnTo>
                  <a:lnTo>
                    <a:pt x="708" y="1250"/>
                  </a:lnTo>
                  <a:lnTo>
                    <a:pt x="708" y="1250"/>
                  </a:lnTo>
                  <a:lnTo>
                    <a:pt x="709" y="1250"/>
                  </a:lnTo>
                  <a:lnTo>
                    <a:pt x="709" y="1250"/>
                  </a:lnTo>
                  <a:lnTo>
                    <a:pt x="708" y="1250"/>
                  </a:lnTo>
                  <a:lnTo>
                    <a:pt x="708" y="1251"/>
                  </a:lnTo>
                  <a:lnTo>
                    <a:pt x="706" y="1251"/>
                  </a:lnTo>
                  <a:lnTo>
                    <a:pt x="708" y="1251"/>
                  </a:lnTo>
                  <a:lnTo>
                    <a:pt x="713" y="1251"/>
                  </a:lnTo>
                  <a:lnTo>
                    <a:pt x="715" y="1251"/>
                  </a:lnTo>
                  <a:lnTo>
                    <a:pt x="717" y="1253"/>
                  </a:lnTo>
                  <a:lnTo>
                    <a:pt x="718" y="1255"/>
                  </a:lnTo>
                  <a:lnTo>
                    <a:pt x="717" y="1255"/>
                  </a:lnTo>
                  <a:lnTo>
                    <a:pt x="717" y="1255"/>
                  </a:lnTo>
                  <a:lnTo>
                    <a:pt x="718" y="1257"/>
                  </a:lnTo>
                  <a:lnTo>
                    <a:pt x="718" y="1257"/>
                  </a:lnTo>
                  <a:lnTo>
                    <a:pt x="713" y="1255"/>
                  </a:lnTo>
                  <a:lnTo>
                    <a:pt x="709" y="1255"/>
                  </a:lnTo>
                  <a:lnTo>
                    <a:pt x="709" y="1257"/>
                  </a:lnTo>
                  <a:lnTo>
                    <a:pt x="709" y="1259"/>
                  </a:lnTo>
                  <a:lnTo>
                    <a:pt x="713" y="1259"/>
                  </a:lnTo>
                  <a:lnTo>
                    <a:pt x="713" y="1259"/>
                  </a:lnTo>
                  <a:lnTo>
                    <a:pt x="715" y="1259"/>
                  </a:lnTo>
                  <a:lnTo>
                    <a:pt x="717" y="1259"/>
                  </a:lnTo>
                  <a:lnTo>
                    <a:pt x="717" y="1259"/>
                  </a:lnTo>
                  <a:lnTo>
                    <a:pt x="718" y="1259"/>
                  </a:lnTo>
                  <a:lnTo>
                    <a:pt x="717" y="1261"/>
                  </a:lnTo>
                  <a:lnTo>
                    <a:pt x="717" y="1261"/>
                  </a:lnTo>
                  <a:lnTo>
                    <a:pt x="715" y="1261"/>
                  </a:lnTo>
                  <a:lnTo>
                    <a:pt x="715" y="1261"/>
                  </a:lnTo>
                  <a:lnTo>
                    <a:pt x="715" y="1261"/>
                  </a:lnTo>
                  <a:lnTo>
                    <a:pt x="715" y="1262"/>
                  </a:lnTo>
                  <a:lnTo>
                    <a:pt x="717" y="1262"/>
                  </a:lnTo>
                  <a:lnTo>
                    <a:pt x="717" y="1264"/>
                  </a:lnTo>
                  <a:lnTo>
                    <a:pt x="717" y="1264"/>
                  </a:lnTo>
                  <a:lnTo>
                    <a:pt x="717" y="1264"/>
                  </a:lnTo>
                  <a:lnTo>
                    <a:pt x="720" y="1262"/>
                  </a:lnTo>
                  <a:lnTo>
                    <a:pt x="720" y="1262"/>
                  </a:lnTo>
                  <a:lnTo>
                    <a:pt x="722" y="1261"/>
                  </a:lnTo>
                  <a:lnTo>
                    <a:pt x="724" y="1264"/>
                  </a:lnTo>
                  <a:lnTo>
                    <a:pt x="726" y="1266"/>
                  </a:lnTo>
                  <a:lnTo>
                    <a:pt x="727" y="1266"/>
                  </a:lnTo>
                  <a:lnTo>
                    <a:pt x="731" y="1264"/>
                  </a:lnTo>
                  <a:lnTo>
                    <a:pt x="733" y="1261"/>
                  </a:lnTo>
                  <a:lnTo>
                    <a:pt x="735" y="1261"/>
                  </a:lnTo>
                  <a:lnTo>
                    <a:pt x="740" y="1261"/>
                  </a:lnTo>
                  <a:lnTo>
                    <a:pt x="742" y="1259"/>
                  </a:lnTo>
                  <a:lnTo>
                    <a:pt x="742" y="1259"/>
                  </a:lnTo>
                  <a:lnTo>
                    <a:pt x="742" y="1259"/>
                  </a:lnTo>
                  <a:lnTo>
                    <a:pt x="744" y="1259"/>
                  </a:lnTo>
                  <a:lnTo>
                    <a:pt x="744" y="1259"/>
                  </a:lnTo>
                  <a:lnTo>
                    <a:pt x="745" y="1257"/>
                  </a:lnTo>
                  <a:lnTo>
                    <a:pt x="745" y="1255"/>
                  </a:lnTo>
                  <a:lnTo>
                    <a:pt x="745" y="1255"/>
                  </a:lnTo>
                  <a:lnTo>
                    <a:pt x="745" y="1253"/>
                  </a:lnTo>
                  <a:lnTo>
                    <a:pt x="745" y="1255"/>
                  </a:lnTo>
                  <a:lnTo>
                    <a:pt x="745" y="1257"/>
                  </a:lnTo>
                  <a:lnTo>
                    <a:pt x="747" y="1259"/>
                  </a:lnTo>
                  <a:lnTo>
                    <a:pt x="751" y="1259"/>
                  </a:lnTo>
                  <a:lnTo>
                    <a:pt x="754" y="1257"/>
                  </a:lnTo>
                  <a:lnTo>
                    <a:pt x="758" y="1253"/>
                  </a:lnTo>
                  <a:lnTo>
                    <a:pt x="758" y="1255"/>
                  </a:lnTo>
                  <a:lnTo>
                    <a:pt x="756" y="1255"/>
                  </a:lnTo>
                  <a:lnTo>
                    <a:pt x="754" y="1257"/>
                  </a:lnTo>
                  <a:lnTo>
                    <a:pt x="758" y="1259"/>
                  </a:lnTo>
                  <a:lnTo>
                    <a:pt x="760" y="1259"/>
                  </a:lnTo>
                  <a:lnTo>
                    <a:pt x="764" y="1259"/>
                  </a:lnTo>
                  <a:lnTo>
                    <a:pt x="765" y="1255"/>
                  </a:lnTo>
                  <a:lnTo>
                    <a:pt x="767" y="1259"/>
                  </a:lnTo>
                  <a:lnTo>
                    <a:pt x="771" y="1261"/>
                  </a:lnTo>
                  <a:lnTo>
                    <a:pt x="776" y="1262"/>
                  </a:lnTo>
                  <a:lnTo>
                    <a:pt x="778" y="1262"/>
                  </a:lnTo>
                  <a:lnTo>
                    <a:pt x="782" y="1261"/>
                  </a:lnTo>
                  <a:lnTo>
                    <a:pt x="782" y="1261"/>
                  </a:lnTo>
                  <a:lnTo>
                    <a:pt x="782" y="1259"/>
                  </a:lnTo>
                  <a:lnTo>
                    <a:pt x="782" y="1259"/>
                  </a:lnTo>
                  <a:lnTo>
                    <a:pt x="782" y="1257"/>
                  </a:lnTo>
                  <a:lnTo>
                    <a:pt x="782" y="1255"/>
                  </a:lnTo>
                  <a:lnTo>
                    <a:pt x="782" y="1255"/>
                  </a:lnTo>
                  <a:lnTo>
                    <a:pt x="782" y="1253"/>
                  </a:lnTo>
                  <a:lnTo>
                    <a:pt x="780" y="1253"/>
                  </a:lnTo>
                  <a:lnTo>
                    <a:pt x="780" y="1253"/>
                  </a:lnTo>
                  <a:lnTo>
                    <a:pt x="780" y="1253"/>
                  </a:lnTo>
                  <a:lnTo>
                    <a:pt x="783" y="1253"/>
                  </a:lnTo>
                  <a:lnTo>
                    <a:pt x="783" y="1251"/>
                  </a:lnTo>
                  <a:lnTo>
                    <a:pt x="783" y="1251"/>
                  </a:lnTo>
                  <a:lnTo>
                    <a:pt x="783" y="1251"/>
                  </a:lnTo>
                  <a:lnTo>
                    <a:pt x="783" y="1250"/>
                  </a:lnTo>
                  <a:lnTo>
                    <a:pt x="782" y="1248"/>
                  </a:lnTo>
                  <a:lnTo>
                    <a:pt x="782" y="1248"/>
                  </a:lnTo>
                  <a:lnTo>
                    <a:pt x="782" y="1246"/>
                  </a:lnTo>
                  <a:lnTo>
                    <a:pt x="782" y="1246"/>
                  </a:lnTo>
                  <a:lnTo>
                    <a:pt x="783" y="1244"/>
                  </a:lnTo>
                  <a:lnTo>
                    <a:pt x="783" y="1244"/>
                  </a:lnTo>
                  <a:lnTo>
                    <a:pt x="783" y="1244"/>
                  </a:lnTo>
                  <a:lnTo>
                    <a:pt x="785" y="1246"/>
                  </a:lnTo>
                  <a:lnTo>
                    <a:pt x="785" y="1246"/>
                  </a:lnTo>
                  <a:lnTo>
                    <a:pt x="787" y="1246"/>
                  </a:lnTo>
                  <a:lnTo>
                    <a:pt x="789" y="1242"/>
                  </a:lnTo>
                  <a:lnTo>
                    <a:pt x="792" y="1233"/>
                  </a:lnTo>
                  <a:lnTo>
                    <a:pt x="792" y="1233"/>
                  </a:lnTo>
                  <a:lnTo>
                    <a:pt x="792" y="1233"/>
                  </a:lnTo>
                  <a:lnTo>
                    <a:pt x="792" y="1233"/>
                  </a:lnTo>
                  <a:lnTo>
                    <a:pt x="792" y="1235"/>
                  </a:lnTo>
                  <a:lnTo>
                    <a:pt x="792" y="1235"/>
                  </a:lnTo>
                  <a:lnTo>
                    <a:pt x="792" y="1235"/>
                  </a:lnTo>
                  <a:lnTo>
                    <a:pt x="791" y="1237"/>
                  </a:lnTo>
                  <a:lnTo>
                    <a:pt x="791" y="1239"/>
                  </a:lnTo>
                  <a:lnTo>
                    <a:pt x="791" y="1239"/>
                  </a:lnTo>
                  <a:lnTo>
                    <a:pt x="791" y="1241"/>
                  </a:lnTo>
                  <a:lnTo>
                    <a:pt x="791" y="1241"/>
                  </a:lnTo>
                  <a:lnTo>
                    <a:pt x="787" y="1246"/>
                  </a:lnTo>
                  <a:lnTo>
                    <a:pt x="787" y="1248"/>
                  </a:lnTo>
                  <a:lnTo>
                    <a:pt x="785" y="1250"/>
                  </a:lnTo>
                  <a:lnTo>
                    <a:pt x="785" y="1251"/>
                  </a:lnTo>
                  <a:lnTo>
                    <a:pt x="791" y="1253"/>
                  </a:lnTo>
                  <a:lnTo>
                    <a:pt x="798" y="1255"/>
                  </a:lnTo>
                  <a:lnTo>
                    <a:pt x="801" y="1257"/>
                  </a:lnTo>
                  <a:lnTo>
                    <a:pt x="803" y="1257"/>
                  </a:lnTo>
                  <a:lnTo>
                    <a:pt x="805" y="1257"/>
                  </a:lnTo>
                  <a:lnTo>
                    <a:pt x="807" y="1255"/>
                  </a:lnTo>
                  <a:lnTo>
                    <a:pt x="805" y="1257"/>
                  </a:lnTo>
                  <a:lnTo>
                    <a:pt x="803" y="1259"/>
                  </a:lnTo>
                  <a:lnTo>
                    <a:pt x="803" y="1261"/>
                  </a:lnTo>
                  <a:lnTo>
                    <a:pt x="803" y="1262"/>
                  </a:lnTo>
                  <a:lnTo>
                    <a:pt x="805" y="1262"/>
                  </a:lnTo>
                  <a:lnTo>
                    <a:pt x="805" y="1262"/>
                  </a:lnTo>
                  <a:lnTo>
                    <a:pt x="807" y="1261"/>
                  </a:lnTo>
                  <a:lnTo>
                    <a:pt x="814" y="1259"/>
                  </a:lnTo>
                  <a:lnTo>
                    <a:pt x="814" y="1259"/>
                  </a:lnTo>
                  <a:lnTo>
                    <a:pt x="814" y="1259"/>
                  </a:lnTo>
                  <a:lnTo>
                    <a:pt x="814" y="1257"/>
                  </a:lnTo>
                  <a:lnTo>
                    <a:pt x="814" y="1257"/>
                  </a:lnTo>
                  <a:lnTo>
                    <a:pt x="814" y="1257"/>
                  </a:lnTo>
                  <a:lnTo>
                    <a:pt x="816" y="1257"/>
                  </a:lnTo>
                  <a:lnTo>
                    <a:pt x="818" y="1255"/>
                  </a:lnTo>
                  <a:lnTo>
                    <a:pt x="818" y="1255"/>
                  </a:lnTo>
                  <a:lnTo>
                    <a:pt x="818" y="1255"/>
                  </a:lnTo>
                  <a:lnTo>
                    <a:pt x="820" y="1257"/>
                  </a:lnTo>
                  <a:lnTo>
                    <a:pt x="820" y="1257"/>
                  </a:lnTo>
                  <a:lnTo>
                    <a:pt x="821" y="1257"/>
                  </a:lnTo>
                  <a:lnTo>
                    <a:pt x="821" y="1257"/>
                  </a:lnTo>
                  <a:lnTo>
                    <a:pt x="821" y="1257"/>
                  </a:lnTo>
                  <a:lnTo>
                    <a:pt x="823" y="1257"/>
                  </a:lnTo>
                  <a:lnTo>
                    <a:pt x="825" y="1255"/>
                  </a:lnTo>
                  <a:lnTo>
                    <a:pt x="823" y="1253"/>
                  </a:lnTo>
                  <a:lnTo>
                    <a:pt x="823" y="1253"/>
                  </a:lnTo>
                  <a:lnTo>
                    <a:pt x="823" y="1251"/>
                  </a:lnTo>
                  <a:lnTo>
                    <a:pt x="821" y="1248"/>
                  </a:lnTo>
                  <a:lnTo>
                    <a:pt x="821" y="1246"/>
                  </a:lnTo>
                  <a:lnTo>
                    <a:pt x="820" y="1244"/>
                  </a:lnTo>
                  <a:lnTo>
                    <a:pt x="820" y="1244"/>
                  </a:lnTo>
                  <a:lnTo>
                    <a:pt x="820" y="1242"/>
                  </a:lnTo>
                  <a:lnTo>
                    <a:pt x="821" y="1239"/>
                  </a:lnTo>
                  <a:lnTo>
                    <a:pt x="821" y="1237"/>
                  </a:lnTo>
                  <a:lnTo>
                    <a:pt x="821" y="1235"/>
                  </a:lnTo>
                  <a:lnTo>
                    <a:pt x="821" y="1235"/>
                  </a:lnTo>
                  <a:lnTo>
                    <a:pt x="820" y="1233"/>
                  </a:lnTo>
                  <a:lnTo>
                    <a:pt x="821" y="1233"/>
                  </a:lnTo>
                  <a:lnTo>
                    <a:pt x="823" y="1233"/>
                  </a:lnTo>
                  <a:lnTo>
                    <a:pt x="825" y="1233"/>
                  </a:lnTo>
                  <a:lnTo>
                    <a:pt x="830" y="1226"/>
                  </a:lnTo>
                  <a:lnTo>
                    <a:pt x="836" y="1224"/>
                  </a:lnTo>
                  <a:lnTo>
                    <a:pt x="834" y="1226"/>
                  </a:lnTo>
                  <a:lnTo>
                    <a:pt x="834" y="1226"/>
                  </a:lnTo>
                  <a:lnTo>
                    <a:pt x="832" y="1228"/>
                  </a:lnTo>
                  <a:lnTo>
                    <a:pt x="830" y="1228"/>
                  </a:lnTo>
                  <a:lnTo>
                    <a:pt x="830" y="1228"/>
                  </a:lnTo>
                  <a:lnTo>
                    <a:pt x="829" y="1230"/>
                  </a:lnTo>
                  <a:lnTo>
                    <a:pt x="829" y="1232"/>
                  </a:lnTo>
                  <a:lnTo>
                    <a:pt x="829" y="1233"/>
                  </a:lnTo>
                  <a:lnTo>
                    <a:pt x="825" y="1235"/>
                  </a:lnTo>
                  <a:lnTo>
                    <a:pt x="825" y="1237"/>
                  </a:lnTo>
                  <a:lnTo>
                    <a:pt x="825" y="1239"/>
                  </a:lnTo>
                  <a:lnTo>
                    <a:pt x="825" y="1241"/>
                  </a:lnTo>
                  <a:lnTo>
                    <a:pt x="823" y="1242"/>
                  </a:lnTo>
                  <a:lnTo>
                    <a:pt x="823" y="1244"/>
                  </a:lnTo>
                  <a:lnTo>
                    <a:pt x="823" y="1244"/>
                  </a:lnTo>
                  <a:lnTo>
                    <a:pt x="823" y="1246"/>
                  </a:lnTo>
                  <a:lnTo>
                    <a:pt x="823" y="1246"/>
                  </a:lnTo>
                  <a:lnTo>
                    <a:pt x="823" y="1248"/>
                  </a:lnTo>
                  <a:lnTo>
                    <a:pt x="823" y="1248"/>
                  </a:lnTo>
                  <a:lnTo>
                    <a:pt x="823" y="1250"/>
                  </a:lnTo>
                  <a:lnTo>
                    <a:pt x="825" y="1251"/>
                  </a:lnTo>
                  <a:lnTo>
                    <a:pt x="825" y="1253"/>
                  </a:lnTo>
                  <a:lnTo>
                    <a:pt x="827" y="1253"/>
                  </a:lnTo>
                  <a:lnTo>
                    <a:pt x="829" y="1253"/>
                  </a:lnTo>
                  <a:lnTo>
                    <a:pt x="838" y="1251"/>
                  </a:lnTo>
                  <a:lnTo>
                    <a:pt x="838" y="1251"/>
                  </a:lnTo>
                  <a:lnTo>
                    <a:pt x="839" y="1250"/>
                  </a:lnTo>
                  <a:lnTo>
                    <a:pt x="841" y="1250"/>
                  </a:lnTo>
                  <a:lnTo>
                    <a:pt x="839" y="1253"/>
                  </a:lnTo>
                  <a:lnTo>
                    <a:pt x="838" y="1253"/>
                  </a:lnTo>
                  <a:lnTo>
                    <a:pt x="830" y="1255"/>
                  </a:lnTo>
                  <a:lnTo>
                    <a:pt x="829" y="1255"/>
                  </a:lnTo>
                  <a:lnTo>
                    <a:pt x="827" y="1257"/>
                  </a:lnTo>
                  <a:lnTo>
                    <a:pt x="827" y="1257"/>
                  </a:lnTo>
                  <a:lnTo>
                    <a:pt x="825" y="1259"/>
                  </a:lnTo>
                  <a:lnTo>
                    <a:pt x="825" y="1259"/>
                  </a:lnTo>
                  <a:lnTo>
                    <a:pt x="825" y="1261"/>
                  </a:lnTo>
                  <a:lnTo>
                    <a:pt x="827" y="1262"/>
                  </a:lnTo>
                  <a:lnTo>
                    <a:pt x="827" y="1262"/>
                  </a:lnTo>
                  <a:lnTo>
                    <a:pt x="827" y="1262"/>
                  </a:lnTo>
                  <a:lnTo>
                    <a:pt x="829" y="1262"/>
                  </a:lnTo>
                  <a:lnTo>
                    <a:pt x="829" y="1264"/>
                  </a:lnTo>
                  <a:lnTo>
                    <a:pt x="825" y="1264"/>
                  </a:lnTo>
                  <a:lnTo>
                    <a:pt x="823" y="1262"/>
                  </a:lnTo>
                  <a:lnTo>
                    <a:pt x="823" y="1261"/>
                  </a:lnTo>
                  <a:lnTo>
                    <a:pt x="821" y="1261"/>
                  </a:lnTo>
                  <a:lnTo>
                    <a:pt x="818" y="1261"/>
                  </a:lnTo>
                  <a:lnTo>
                    <a:pt x="818" y="1261"/>
                  </a:lnTo>
                  <a:lnTo>
                    <a:pt x="816" y="1261"/>
                  </a:lnTo>
                  <a:lnTo>
                    <a:pt x="816" y="1262"/>
                  </a:lnTo>
                  <a:lnTo>
                    <a:pt x="810" y="1264"/>
                  </a:lnTo>
                  <a:lnTo>
                    <a:pt x="807" y="1264"/>
                  </a:lnTo>
                  <a:lnTo>
                    <a:pt x="807" y="1264"/>
                  </a:lnTo>
                  <a:lnTo>
                    <a:pt x="807" y="1266"/>
                  </a:lnTo>
                  <a:lnTo>
                    <a:pt x="807" y="1266"/>
                  </a:lnTo>
                  <a:lnTo>
                    <a:pt x="807" y="1270"/>
                  </a:lnTo>
                  <a:lnTo>
                    <a:pt x="809" y="1270"/>
                  </a:lnTo>
                  <a:lnTo>
                    <a:pt x="809" y="1271"/>
                  </a:lnTo>
                  <a:lnTo>
                    <a:pt x="809" y="1271"/>
                  </a:lnTo>
                  <a:lnTo>
                    <a:pt x="810" y="1277"/>
                  </a:lnTo>
                  <a:lnTo>
                    <a:pt x="812" y="1279"/>
                  </a:lnTo>
                  <a:lnTo>
                    <a:pt x="812" y="1279"/>
                  </a:lnTo>
                  <a:lnTo>
                    <a:pt x="814" y="1279"/>
                  </a:lnTo>
                  <a:lnTo>
                    <a:pt x="814" y="1279"/>
                  </a:lnTo>
                  <a:lnTo>
                    <a:pt x="816" y="1282"/>
                  </a:lnTo>
                  <a:lnTo>
                    <a:pt x="814" y="1284"/>
                  </a:lnTo>
                  <a:lnTo>
                    <a:pt x="814" y="1288"/>
                  </a:lnTo>
                  <a:lnTo>
                    <a:pt x="812" y="1289"/>
                  </a:lnTo>
                  <a:lnTo>
                    <a:pt x="814" y="1284"/>
                  </a:lnTo>
                  <a:lnTo>
                    <a:pt x="814" y="1282"/>
                  </a:lnTo>
                  <a:lnTo>
                    <a:pt x="812" y="1280"/>
                  </a:lnTo>
                  <a:lnTo>
                    <a:pt x="809" y="1279"/>
                  </a:lnTo>
                  <a:lnTo>
                    <a:pt x="807" y="1277"/>
                  </a:lnTo>
                  <a:lnTo>
                    <a:pt x="805" y="1279"/>
                  </a:lnTo>
                  <a:lnTo>
                    <a:pt x="800" y="1280"/>
                  </a:lnTo>
                  <a:lnTo>
                    <a:pt x="803" y="1277"/>
                  </a:lnTo>
                  <a:lnTo>
                    <a:pt x="805" y="1277"/>
                  </a:lnTo>
                  <a:lnTo>
                    <a:pt x="807" y="1275"/>
                  </a:lnTo>
                  <a:lnTo>
                    <a:pt x="807" y="1275"/>
                  </a:lnTo>
                  <a:lnTo>
                    <a:pt x="807" y="1273"/>
                  </a:lnTo>
                  <a:lnTo>
                    <a:pt x="807" y="1273"/>
                  </a:lnTo>
                  <a:lnTo>
                    <a:pt x="807" y="1271"/>
                  </a:lnTo>
                  <a:lnTo>
                    <a:pt x="805" y="1270"/>
                  </a:lnTo>
                  <a:lnTo>
                    <a:pt x="805" y="1266"/>
                  </a:lnTo>
                  <a:lnTo>
                    <a:pt x="805" y="1266"/>
                  </a:lnTo>
                  <a:lnTo>
                    <a:pt x="803" y="1264"/>
                  </a:lnTo>
                  <a:lnTo>
                    <a:pt x="801" y="1266"/>
                  </a:lnTo>
                  <a:lnTo>
                    <a:pt x="800" y="1264"/>
                  </a:lnTo>
                  <a:lnTo>
                    <a:pt x="800" y="1264"/>
                  </a:lnTo>
                  <a:lnTo>
                    <a:pt x="800" y="1264"/>
                  </a:lnTo>
                  <a:lnTo>
                    <a:pt x="800" y="1262"/>
                  </a:lnTo>
                  <a:lnTo>
                    <a:pt x="800" y="1261"/>
                  </a:lnTo>
                  <a:lnTo>
                    <a:pt x="800" y="1261"/>
                  </a:lnTo>
                  <a:lnTo>
                    <a:pt x="798" y="1261"/>
                  </a:lnTo>
                  <a:lnTo>
                    <a:pt x="796" y="1259"/>
                  </a:lnTo>
                  <a:lnTo>
                    <a:pt x="789" y="1259"/>
                  </a:lnTo>
                  <a:lnTo>
                    <a:pt x="789" y="1257"/>
                  </a:lnTo>
                  <a:lnTo>
                    <a:pt x="787" y="1257"/>
                  </a:lnTo>
                  <a:lnTo>
                    <a:pt x="787" y="1257"/>
                  </a:lnTo>
                  <a:lnTo>
                    <a:pt x="787" y="1257"/>
                  </a:lnTo>
                  <a:lnTo>
                    <a:pt x="785" y="1259"/>
                  </a:lnTo>
                  <a:lnTo>
                    <a:pt x="785" y="1262"/>
                  </a:lnTo>
                  <a:lnTo>
                    <a:pt x="783" y="1264"/>
                  </a:lnTo>
                  <a:lnTo>
                    <a:pt x="783" y="1264"/>
                  </a:lnTo>
                  <a:lnTo>
                    <a:pt x="780" y="1264"/>
                  </a:lnTo>
                  <a:lnTo>
                    <a:pt x="778" y="1266"/>
                  </a:lnTo>
                  <a:lnTo>
                    <a:pt x="778" y="1268"/>
                  </a:lnTo>
                  <a:lnTo>
                    <a:pt x="776" y="1270"/>
                  </a:lnTo>
                  <a:lnTo>
                    <a:pt x="776" y="1271"/>
                  </a:lnTo>
                  <a:lnTo>
                    <a:pt x="774" y="1271"/>
                  </a:lnTo>
                  <a:lnTo>
                    <a:pt x="776" y="1273"/>
                  </a:lnTo>
                  <a:lnTo>
                    <a:pt x="774" y="1273"/>
                  </a:lnTo>
                  <a:lnTo>
                    <a:pt x="774" y="1273"/>
                  </a:lnTo>
                  <a:lnTo>
                    <a:pt x="774" y="1271"/>
                  </a:lnTo>
                  <a:lnTo>
                    <a:pt x="774" y="1270"/>
                  </a:lnTo>
                  <a:lnTo>
                    <a:pt x="774" y="1268"/>
                  </a:lnTo>
                  <a:lnTo>
                    <a:pt x="774" y="1268"/>
                  </a:lnTo>
                  <a:lnTo>
                    <a:pt x="774" y="1268"/>
                  </a:lnTo>
                  <a:lnTo>
                    <a:pt x="773" y="1268"/>
                  </a:lnTo>
                  <a:lnTo>
                    <a:pt x="773" y="1268"/>
                  </a:lnTo>
                  <a:lnTo>
                    <a:pt x="773" y="1268"/>
                  </a:lnTo>
                  <a:lnTo>
                    <a:pt x="771" y="1270"/>
                  </a:lnTo>
                  <a:lnTo>
                    <a:pt x="771" y="1270"/>
                  </a:lnTo>
                  <a:lnTo>
                    <a:pt x="769" y="1270"/>
                  </a:lnTo>
                  <a:lnTo>
                    <a:pt x="771" y="1268"/>
                  </a:lnTo>
                  <a:lnTo>
                    <a:pt x="771" y="1266"/>
                  </a:lnTo>
                  <a:lnTo>
                    <a:pt x="769" y="1264"/>
                  </a:lnTo>
                  <a:lnTo>
                    <a:pt x="769" y="1264"/>
                  </a:lnTo>
                  <a:lnTo>
                    <a:pt x="767" y="1264"/>
                  </a:lnTo>
                  <a:lnTo>
                    <a:pt x="764" y="1262"/>
                  </a:lnTo>
                  <a:lnTo>
                    <a:pt x="762" y="1262"/>
                  </a:lnTo>
                  <a:lnTo>
                    <a:pt x="758" y="1262"/>
                  </a:lnTo>
                  <a:lnTo>
                    <a:pt x="758" y="1262"/>
                  </a:lnTo>
                  <a:lnTo>
                    <a:pt x="756" y="1262"/>
                  </a:lnTo>
                  <a:lnTo>
                    <a:pt x="751" y="1262"/>
                  </a:lnTo>
                  <a:lnTo>
                    <a:pt x="749" y="1262"/>
                  </a:lnTo>
                  <a:lnTo>
                    <a:pt x="749" y="1262"/>
                  </a:lnTo>
                  <a:lnTo>
                    <a:pt x="749" y="1264"/>
                  </a:lnTo>
                  <a:lnTo>
                    <a:pt x="749" y="1264"/>
                  </a:lnTo>
                  <a:lnTo>
                    <a:pt x="749" y="1264"/>
                  </a:lnTo>
                  <a:lnTo>
                    <a:pt x="747" y="1266"/>
                  </a:lnTo>
                  <a:lnTo>
                    <a:pt x="747" y="1266"/>
                  </a:lnTo>
                  <a:lnTo>
                    <a:pt x="745" y="1268"/>
                  </a:lnTo>
                  <a:lnTo>
                    <a:pt x="745" y="1268"/>
                  </a:lnTo>
                  <a:lnTo>
                    <a:pt x="745" y="1266"/>
                  </a:lnTo>
                  <a:lnTo>
                    <a:pt x="745" y="1264"/>
                  </a:lnTo>
                  <a:lnTo>
                    <a:pt x="745" y="1262"/>
                  </a:lnTo>
                  <a:lnTo>
                    <a:pt x="744" y="1262"/>
                  </a:lnTo>
                  <a:lnTo>
                    <a:pt x="742" y="1264"/>
                  </a:lnTo>
                  <a:lnTo>
                    <a:pt x="740" y="1266"/>
                  </a:lnTo>
                  <a:lnTo>
                    <a:pt x="740" y="1264"/>
                  </a:lnTo>
                  <a:lnTo>
                    <a:pt x="738" y="1264"/>
                  </a:lnTo>
                  <a:lnTo>
                    <a:pt x="736" y="1266"/>
                  </a:lnTo>
                  <a:lnTo>
                    <a:pt x="736" y="1266"/>
                  </a:lnTo>
                  <a:lnTo>
                    <a:pt x="736" y="1266"/>
                  </a:lnTo>
                  <a:lnTo>
                    <a:pt x="738" y="1268"/>
                  </a:lnTo>
                  <a:lnTo>
                    <a:pt x="738" y="1268"/>
                  </a:lnTo>
                  <a:lnTo>
                    <a:pt x="736" y="1268"/>
                  </a:lnTo>
                  <a:lnTo>
                    <a:pt x="735" y="1268"/>
                  </a:lnTo>
                  <a:lnTo>
                    <a:pt x="733" y="1266"/>
                  </a:lnTo>
                  <a:lnTo>
                    <a:pt x="731" y="1268"/>
                  </a:lnTo>
                  <a:lnTo>
                    <a:pt x="731" y="1268"/>
                  </a:lnTo>
                  <a:lnTo>
                    <a:pt x="729" y="1270"/>
                  </a:lnTo>
                  <a:lnTo>
                    <a:pt x="729" y="1271"/>
                  </a:lnTo>
                  <a:lnTo>
                    <a:pt x="729" y="1271"/>
                  </a:lnTo>
                  <a:lnTo>
                    <a:pt x="729" y="1273"/>
                  </a:lnTo>
                  <a:lnTo>
                    <a:pt x="729" y="1273"/>
                  </a:lnTo>
                  <a:lnTo>
                    <a:pt x="729" y="1275"/>
                  </a:lnTo>
                  <a:lnTo>
                    <a:pt x="729" y="1275"/>
                  </a:lnTo>
                  <a:lnTo>
                    <a:pt x="729" y="1273"/>
                  </a:lnTo>
                  <a:lnTo>
                    <a:pt x="729" y="1273"/>
                  </a:lnTo>
                  <a:lnTo>
                    <a:pt x="729" y="1271"/>
                  </a:lnTo>
                  <a:lnTo>
                    <a:pt x="727" y="1271"/>
                  </a:lnTo>
                  <a:lnTo>
                    <a:pt x="726" y="1271"/>
                  </a:lnTo>
                  <a:lnTo>
                    <a:pt x="722" y="1271"/>
                  </a:lnTo>
                  <a:lnTo>
                    <a:pt x="720" y="1270"/>
                  </a:lnTo>
                  <a:lnTo>
                    <a:pt x="717" y="1268"/>
                  </a:lnTo>
                  <a:lnTo>
                    <a:pt x="713" y="1266"/>
                  </a:lnTo>
                  <a:lnTo>
                    <a:pt x="709" y="1266"/>
                  </a:lnTo>
                  <a:lnTo>
                    <a:pt x="708" y="1270"/>
                  </a:lnTo>
                  <a:lnTo>
                    <a:pt x="708" y="1271"/>
                  </a:lnTo>
                  <a:lnTo>
                    <a:pt x="708" y="1273"/>
                  </a:lnTo>
                  <a:lnTo>
                    <a:pt x="708" y="1275"/>
                  </a:lnTo>
                  <a:lnTo>
                    <a:pt x="708" y="1277"/>
                  </a:lnTo>
                  <a:lnTo>
                    <a:pt x="708" y="1277"/>
                  </a:lnTo>
                  <a:lnTo>
                    <a:pt x="711" y="1277"/>
                  </a:lnTo>
                  <a:lnTo>
                    <a:pt x="711" y="1277"/>
                  </a:lnTo>
                  <a:lnTo>
                    <a:pt x="713" y="1277"/>
                  </a:lnTo>
                  <a:lnTo>
                    <a:pt x="713" y="1275"/>
                  </a:lnTo>
                  <a:lnTo>
                    <a:pt x="713" y="1275"/>
                  </a:lnTo>
                  <a:lnTo>
                    <a:pt x="713" y="1275"/>
                  </a:lnTo>
                  <a:lnTo>
                    <a:pt x="713" y="1275"/>
                  </a:lnTo>
                  <a:lnTo>
                    <a:pt x="713" y="1277"/>
                  </a:lnTo>
                  <a:lnTo>
                    <a:pt x="713" y="1279"/>
                  </a:lnTo>
                  <a:lnTo>
                    <a:pt x="713" y="1279"/>
                  </a:lnTo>
                  <a:lnTo>
                    <a:pt x="711" y="1279"/>
                  </a:lnTo>
                  <a:lnTo>
                    <a:pt x="711" y="1280"/>
                  </a:lnTo>
                  <a:lnTo>
                    <a:pt x="711" y="1286"/>
                  </a:lnTo>
                  <a:lnTo>
                    <a:pt x="711" y="1288"/>
                  </a:lnTo>
                  <a:lnTo>
                    <a:pt x="711" y="1288"/>
                  </a:lnTo>
                  <a:lnTo>
                    <a:pt x="711" y="1286"/>
                  </a:lnTo>
                  <a:lnTo>
                    <a:pt x="711" y="1284"/>
                  </a:lnTo>
                  <a:lnTo>
                    <a:pt x="711" y="1280"/>
                  </a:lnTo>
                  <a:lnTo>
                    <a:pt x="711" y="1280"/>
                  </a:lnTo>
                  <a:lnTo>
                    <a:pt x="709" y="1279"/>
                  </a:lnTo>
                  <a:lnTo>
                    <a:pt x="709" y="1279"/>
                  </a:lnTo>
                  <a:lnTo>
                    <a:pt x="708" y="1279"/>
                  </a:lnTo>
                  <a:lnTo>
                    <a:pt x="706" y="1279"/>
                  </a:lnTo>
                  <a:lnTo>
                    <a:pt x="706" y="1279"/>
                  </a:lnTo>
                  <a:lnTo>
                    <a:pt x="706" y="1280"/>
                  </a:lnTo>
                  <a:lnTo>
                    <a:pt x="708" y="1282"/>
                  </a:lnTo>
                  <a:lnTo>
                    <a:pt x="708" y="1282"/>
                  </a:lnTo>
                  <a:lnTo>
                    <a:pt x="708" y="1282"/>
                  </a:lnTo>
                  <a:lnTo>
                    <a:pt x="708" y="1284"/>
                  </a:lnTo>
                  <a:lnTo>
                    <a:pt x="708" y="1284"/>
                  </a:lnTo>
                  <a:lnTo>
                    <a:pt x="708" y="1284"/>
                  </a:lnTo>
                  <a:lnTo>
                    <a:pt x="708" y="1286"/>
                  </a:lnTo>
                  <a:lnTo>
                    <a:pt x="709" y="1289"/>
                  </a:lnTo>
                  <a:lnTo>
                    <a:pt x="709" y="1291"/>
                  </a:lnTo>
                  <a:lnTo>
                    <a:pt x="709" y="1291"/>
                  </a:lnTo>
                  <a:lnTo>
                    <a:pt x="713" y="1291"/>
                  </a:lnTo>
                  <a:lnTo>
                    <a:pt x="713" y="1291"/>
                  </a:lnTo>
                  <a:lnTo>
                    <a:pt x="713" y="1291"/>
                  </a:lnTo>
                  <a:lnTo>
                    <a:pt x="713" y="1293"/>
                  </a:lnTo>
                  <a:lnTo>
                    <a:pt x="715" y="1293"/>
                  </a:lnTo>
                  <a:lnTo>
                    <a:pt x="715" y="1291"/>
                  </a:lnTo>
                  <a:lnTo>
                    <a:pt x="715" y="1289"/>
                  </a:lnTo>
                  <a:lnTo>
                    <a:pt x="717" y="1291"/>
                  </a:lnTo>
                  <a:lnTo>
                    <a:pt x="718" y="1293"/>
                  </a:lnTo>
                  <a:lnTo>
                    <a:pt x="722" y="1293"/>
                  </a:lnTo>
                  <a:lnTo>
                    <a:pt x="722" y="1291"/>
                  </a:lnTo>
                  <a:lnTo>
                    <a:pt x="724" y="1288"/>
                  </a:lnTo>
                  <a:lnTo>
                    <a:pt x="724" y="1288"/>
                  </a:lnTo>
                  <a:lnTo>
                    <a:pt x="727" y="1286"/>
                  </a:lnTo>
                  <a:lnTo>
                    <a:pt x="731" y="1284"/>
                  </a:lnTo>
                  <a:lnTo>
                    <a:pt x="731" y="1284"/>
                  </a:lnTo>
                  <a:lnTo>
                    <a:pt x="731" y="1286"/>
                  </a:lnTo>
                  <a:lnTo>
                    <a:pt x="731" y="1286"/>
                  </a:lnTo>
                  <a:lnTo>
                    <a:pt x="733" y="1288"/>
                  </a:lnTo>
                  <a:lnTo>
                    <a:pt x="733" y="1288"/>
                  </a:lnTo>
                  <a:lnTo>
                    <a:pt x="733" y="1288"/>
                  </a:lnTo>
                  <a:lnTo>
                    <a:pt x="731" y="1288"/>
                  </a:lnTo>
                  <a:lnTo>
                    <a:pt x="731" y="1289"/>
                  </a:lnTo>
                  <a:lnTo>
                    <a:pt x="729" y="1288"/>
                  </a:lnTo>
                  <a:lnTo>
                    <a:pt x="729" y="1288"/>
                  </a:lnTo>
                  <a:lnTo>
                    <a:pt x="727" y="1288"/>
                  </a:lnTo>
                  <a:lnTo>
                    <a:pt x="724" y="1289"/>
                  </a:lnTo>
                  <a:lnTo>
                    <a:pt x="724" y="1291"/>
                  </a:lnTo>
                  <a:lnTo>
                    <a:pt x="724" y="1293"/>
                  </a:lnTo>
                  <a:lnTo>
                    <a:pt x="724" y="1295"/>
                  </a:lnTo>
                  <a:lnTo>
                    <a:pt x="720" y="1295"/>
                  </a:lnTo>
                  <a:lnTo>
                    <a:pt x="720" y="1295"/>
                  </a:lnTo>
                  <a:lnTo>
                    <a:pt x="718" y="1297"/>
                  </a:lnTo>
                  <a:lnTo>
                    <a:pt x="718" y="1297"/>
                  </a:lnTo>
                  <a:lnTo>
                    <a:pt x="718" y="1298"/>
                  </a:lnTo>
                  <a:lnTo>
                    <a:pt x="718" y="1298"/>
                  </a:lnTo>
                  <a:lnTo>
                    <a:pt x="720" y="1298"/>
                  </a:lnTo>
                  <a:lnTo>
                    <a:pt x="720" y="1300"/>
                  </a:lnTo>
                  <a:lnTo>
                    <a:pt x="722" y="1300"/>
                  </a:lnTo>
                  <a:lnTo>
                    <a:pt x="724" y="1300"/>
                  </a:lnTo>
                  <a:lnTo>
                    <a:pt x="726" y="1300"/>
                  </a:lnTo>
                  <a:lnTo>
                    <a:pt x="726" y="1302"/>
                  </a:lnTo>
                  <a:lnTo>
                    <a:pt x="726" y="1302"/>
                  </a:lnTo>
                  <a:lnTo>
                    <a:pt x="726" y="1304"/>
                  </a:lnTo>
                  <a:lnTo>
                    <a:pt x="726" y="1304"/>
                  </a:lnTo>
                  <a:lnTo>
                    <a:pt x="727" y="1304"/>
                  </a:lnTo>
                  <a:lnTo>
                    <a:pt x="727" y="1306"/>
                  </a:lnTo>
                  <a:lnTo>
                    <a:pt x="727" y="1307"/>
                  </a:lnTo>
                  <a:lnTo>
                    <a:pt x="727" y="1307"/>
                  </a:lnTo>
                  <a:lnTo>
                    <a:pt x="729" y="1309"/>
                  </a:lnTo>
                  <a:lnTo>
                    <a:pt x="727" y="1309"/>
                  </a:lnTo>
                  <a:lnTo>
                    <a:pt x="726" y="1307"/>
                  </a:lnTo>
                  <a:lnTo>
                    <a:pt x="726" y="1307"/>
                  </a:lnTo>
                  <a:lnTo>
                    <a:pt x="726" y="1307"/>
                  </a:lnTo>
                  <a:lnTo>
                    <a:pt x="726" y="1309"/>
                  </a:lnTo>
                  <a:lnTo>
                    <a:pt x="727" y="1311"/>
                  </a:lnTo>
                  <a:lnTo>
                    <a:pt x="729" y="1313"/>
                  </a:lnTo>
                  <a:lnTo>
                    <a:pt x="727" y="1311"/>
                  </a:lnTo>
                  <a:lnTo>
                    <a:pt x="726" y="1309"/>
                  </a:lnTo>
                  <a:lnTo>
                    <a:pt x="724" y="1309"/>
                  </a:lnTo>
                  <a:lnTo>
                    <a:pt x="724" y="1309"/>
                  </a:lnTo>
                  <a:lnTo>
                    <a:pt x="724" y="1311"/>
                  </a:lnTo>
                  <a:lnTo>
                    <a:pt x="726" y="1311"/>
                  </a:lnTo>
                  <a:lnTo>
                    <a:pt x="726" y="1311"/>
                  </a:lnTo>
                  <a:lnTo>
                    <a:pt x="724" y="1311"/>
                  </a:lnTo>
                  <a:lnTo>
                    <a:pt x="724" y="1309"/>
                  </a:lnTo>
                  <a:lnTo>
                    <a:pt x="722" y="1307"/>
                  </a:lnTo>
                  <a:lnTo>
                    <a:pt x="722" y="1306"/>
                  </a:lnTo>
                  <a:lnTo>
                    <a:pt x="722" y="1304"/>
                  </a:lnTo>
                  <a:lnTo>
                    <a:pt x="720" y="1302"/>
                  </a:lnTo>
                  <a:lnTo>
                    <a:pt x="715" y="1300"/>
                  </a:lnTo>
                  <a:lnTo>
                    <a:pt x="715" y="1300"/>
                  </a:lnTo>
                  <a:lnTo>
                    <a:pt x="713" y="1298"/>
                  </a:lnTo>
                  <a:lnTo>
                    <a:pt x="709" y="1297"/>
                  </a:lnTo>
                  <a:lnTo>
                    <a:pt x="708" y="1295"/>
                  </a:lnTo>
                  <a:lnTo>
                    <a:pt x="706" y="1295"/>
                  </a:lnTo>
                  <a:lnTo>
                    <a:pt x="704" y="1295"/>
                  </a:lnTo>
                  <a:lnTo>
                    <a:pt x="702" y="1295"/>
                  </a:lnTo>
                  <a:lnTo>
                    <a:pt x="704" y="1295"/>
                  </a:lnTo>
                  <a:lnTo>
                    <a:pt x="706" y="1297"/>
                  </a:lnTo>
                  <a:lnTo>
                    <a:pt x="708" y="1300"/>
                  </a:lnTo>
                  <a:lnTo>
                    <a:pt x="709" y="1302"/>
                  </a:lnTo>
                  <a:lnTo>
                    <a:pt x="711" y="1302"/>
                  </a:lnTo>
                  <a:lnTo>
                    <a:pt x="713" y="1302"/>
                  </a:lnTo>
                  <a:lnTo>
                    <a:pt x="715" y="1304"/>
                  </a:lnTo>
                  <a:lnTo>
                    <a:pt x="711" y="1304"/>
                  </a:lnTo>
                  <a:lnTo>
                    <a:pt x="711" y="1304"/>
                  </a:lnTo>
                  <a:lnTo>
                    <a:pt x="715" y="1307"/>
                  </a:lnTo>
                  <a:lnTo>
                    <a:pt x="718" y="1313"/>
                  </a:lnTo>
                  <a:lnTo>
                    <a:pt x="718" y="1313"/>
                  </a:lnTo>
                  <a:lnTo>
                    <a:pt x="715" y="1311"/>
                  </a:lnTo>
                  <a:lnTo>
                    <a:pt x="713" y="1309"/>
                  </a:lnTo>
                  <a:lnTo>
                    <a:pt x="711" y="1309"/>
                  </a:lnTo>
                  <a:lnTo>
                    <a:pt x="711" y="1311"/>
                  </a:lnTo>
                  <a:lnTo>
                    <a:pt x="715" y="1313"/>
                  </a:lnTo>
                  <a:lnTo>
                    <a:pt x="717" y="1316"/>
                  </a:lnTo>
                  <a:lnTo>
                    <a:pt x="718" y="1318"/>
                  </a:lnTo>
                  <a:lnTo>
                    <a:pt x="718" y="1318"/>
                  </a:lnTo>
                  <a:lnTo>
                    <a:pt x="720" y="1320"/>
                  </a:lnTo>
                  <a:lnTo>
                    <a:pt x="722" y="1320"/>
                  </a:lnTo>
                  <a:lnTo>
                    <a:pt x="726" y="1316"/>
                  </a:lnTo>
                  <a:lnTo>
                    <a:pt x="729" y="1315"/>
                  </a:lnTo>
                  <a:lnTo>
                    <a:pt x="731" y="1313"/>
                  </a:lnTo>
                  <a:lnTo>
                    <a:pt x="733" y="1313"/>
                  </a:lnTo>
                  <a:lnTo>
                    <a:pt x="733" y="1311"/>
                  </a:lnTo>
                  <a:lnTo>
                    <a:pt x="733" y="1306"/>
                  </a:lnTo>
                  <a:lnTo>
                    <a:pt x="733" y="1306"/>
                  </a:lnTo>
                  <a:lnTo>
                    <a:pt x="735" y="1306"/>
                  </a:lnTo>
                  <a:lnTo>
                    <a:pt x="736" y="1306"/>
                  </a:lnTo>
                  <a:lnTo>
                    <a:pt x="736" y="1306"/>
                  </a:lnTo>
                  <a:lnTo>
                    <a:pt x="738" y="1304"/>
                  </a:lnTo>
                  <a:lnTo>
                    <a:pt x="738" y="1304"/>
                  </a:lnTo>
                  <a:lnTo>
                    <a:pt x="738" y="1302"/>
                  </a:lnTo>
                  <a:lnTo>
                    <a:pt x="740" y="1300"/>
                  </a:lnTo>
                  <a:lnTo>
                    <a:pt x="740" y="1298"/>
                  </a:lnTo>
                  <a:lnTo>
                    <a:pt x="742" y="1300"/>
                  </a:lnTo>
                  <a:lnTo>
                    <a:pt x="740" y="1300"/>
                  </a:lnTo>
                  <a:lnTo>
                    <a:pt x="740" y="1302"/>
                  </a:lnTo>
                  <a:lnTo>
                    <a:pt x="740" y="1304"/>
                  </a:lnTo>
                  <a:lnTo>
                    <a:pt x="740" y="1304"/>
                  </a:lnTo>
                  <a:lnTo>
                    <a:pt x="742" y="1306"/>
                  </a:lnTo>
                  <a:lnTo>
                    <a:pt x="744" y="1304"/>
                  </a:lnTo>
                  <a:lnTo>
                    <a:pt x="744" y="1304"/>
                  </a:lnTo>
                  <a:lnTo>
                    <a:pt x="744" y="1304"/>
                  </a:lnTo>
                  <a:lnTo>
                    <a:pt x="744" y="1306"/>
                  </a:lnTo>
                  <a:lnTo>
                    <a:pt x="744" y="1309"/>
                  </a:lnTo>
                  <a:lnTo>
                    <a:pt x="744" y="1309"/>
                  </a:lnTo>
                  <a:lnTo>
                    <a:pt x="742" y="1311"/>
                  </a:lnTo>
                  <a:lnTo>
                    <a:pt x="742" y="1315"/>
                  </a:lnTo>
                  <a:lnTo>
                    <a:pt x="742" y="1318"/>
                  </a:lnTo>
                  <a:lnTo>
                    <a:pt x="742" y="1322"/>
                  </a:lnTo>
                  <a:lnTo>
                    <a:pt x="742" y="1326"/>
                  </a:lnTo>
                  <a:lnTo>
                    <a:pt x="742" y="1327"/>
                  </a:lnTo>
                  <a:lnTo>
                    <a:pt x="742" y="1329"/>
                  </a:lnTo>
                  <a:lnTo>
                    <a:pt x="742" y="1329"/>
                  </a:lnTo>
                  <a:lnTo>
                    <a:pt x="740" y="1329"/>
                  </a:lnTo>
                  <a:lnTo>
                    <a:pt x="738" y="1331"/>
                  </a:lnTo>
                  <a:lnTo>
                    <a:pt x="740" y="1333"/>
                  </a:lnTo>
                  <a:lnTo>
                    <a:pt x="738" y="1335"/>
                  </a:lnTo>
                  <a:lnTo>
                    <a:pt x="735" y="1335"/>
                  </a:lnTo>
                  <a:lnTo>
                    <a:pt x="733" y="1333"/>
                  </a:lnTo>
                  <a:lnTo>
                    <a:pt x="731" y="1333"/>
                  </a:lnTo>
                  <a:lnTo>
                    <a:pt x="729" y="1331"/>
                  </a:lnTo>
                  <a:lnTo>
                    <a:pt x="726" y="1327"/>
                  </a:lnTo>
                  <a:lnTo>
                    <a:pt x="726" y="1327"/>
                  </a:lnTo>
                  <a:lnTo>
                    <a:pt x="726" y="1326"/>
                  </a:lnTo>
                  <a:lnTo>
                    <a:pt x="724" y="1324"/>
                  </a:lnTo>
                  <a:lnTo>
                    <a:pt x="722" y="1322"/>
                  </a:lnTo>
                  <a:lnTo>
                    <a:pt x="720" y="1324"/>
                  </a:lnTo>
                  <a:lnTo>
                    <a:pt x="718" y="1327"/>
                  </a:lnTo>
                  <a:lnTo>
                    <a:pt x="718" y="1327"/>
                  </a:lnTo>
                  <a:lnTo>
                    <a:pt x="720" y="1331"/>
                  </a:lnTo>
                  <a:lnTo>
                    <a:pt x="720" y="1331"/>
                  </a:lnTo>
                  <a:lnTo>
                    <a:pt x="718" y="1333"/>
                  </a:lnTo>
                  <a:lnTo>
                    <a:pt x="720" y="1336"/>
                  </a:lnTo>
                  <a:lnTo>
                    <a:pt x="722" y="1336"/>
                  </a:lnTo>
                  <a:lnTo>
                    <a:pt x="720" y="1336"/>
                  </a:lnTo>
                  <a:lnTo>
                    <a:pt x="715" y="1336"/>
                  </a:lnTo>
                  <a:lnTo>
                    <a:pt x="715" y="1338"/>
                  </a:lnTo>
                  <a:lnTo>
                    <a:pt x="713" y="1340"/>
                  </a:lnTo>
                  <a:lnTo>
                    <a:pt x="715" y="1342"/>
                  </a:lnTo>
                  <a:lnTo>
                    <a:pt x="715" y="1342"/>
                  </a:lnTo>
                  <a:lnTo>
                    <a:pt x="717" y="1342"/>
                  </a:lnTo>
                  <a:lnTo>
                    <a:pt x="717" y="1342"/>
                  </a:lnTo>
                  <a:lnTo>
                    <a:pt x="718" y="1344"/>
                  </a:lnTo>
                  <a:lnTo>
                    <a:pt x="717" y="1344"/>
                  </a:lnTo>
                  <a:lnTo>
                    <a:pt x="717" y="1344"/>
                  </a:lnTo>
                  <a:lnTo>
                    <a:pt x="715" y="1344"/>
                  </a:lnTo>
                  <a:lnTo>
                    <a:pt x="715" y="1345"/>
                  </a:lnTo>
                  <a:lnTo>
                    <a:pt x="715" y="1345"/>
                  </a:lnTo>
                  <a:lnTo>
                    <a:pt x="715" y="1347"/>
                  </a:lnTo>
                  <a:lnTo>
                    <a:pt x="715" y="1347"/>
                  </a:lnTo>
                  <a:lnTo>
                    <a:pt x="720" y="1349"/>
                  </a:lnTo>
                  <a:lnTo>
                    <a:pt x="722" y="1349"/>
                  </a:lnTo>
                  <a:lnTo>
                    <a:pt x="722" y="1351"/>
                  </a:lnTo>
                  <a:lnTo>
                    <a:pt x="718" y="1354"/>
                  </a:lnTo>
                  <a:lnTo>
                    <a:pt x="718" y="1354"/>
                  </a:lnTo>
                  <a:lnTo>
                    <a:pt x="722" y="1354"/>
                  </a:lnTo>
                  <a:lnTo>
                    <a:pt x="724" y="1354"/>
                  </a:lnTo>
                  <a:lnTo>
                    <a:pt x="724" y="1354"/>
                  </a:lnTo>
                  <a:lnTo>
                    <a:pt x="722" y="1354"/>
                  </a:lnTo>
                  <a:lnTo>
                    <a:pt x="722" y="1356"/>
                  </a:lnTo>
                  <a:lnTo>
                    <a:pt x="722" y="1356"/>
                  </a:lnTo>
                  <a:lnTo>
                    <a:pt x="722" y="1358"/>
                  </a:lnTo>
                  <a:lnTo>
                    <a:pt x="726" y="1358"/>
                  </a:lnTo>
                  <a:lnTo>
                    <a:pt x="726" y="1360"/>
                  </a:lnTo>
                  <a:lnTo>
                    <a:pt x="726" y="1360"/>
                  </a:lnTo>
                  <a:lnTo>
                    <a:pt x="724" y="1360"/>
                  </a:lnTo>
                  <a:lnTo>
                    <a:pt x="726" y="1362"/>
                  </a:lnTo>
                  <a:lnTo>
                    <a:pt x="727" y="1363"/>
                  </a:lnTo>
                  <a:lnTo>
                    <a:pt x="727" y="1362"/>
                  </a:lnTo>
                  <a:lnTo>
                    <a:pt x="727" y="1360"/>
                  </a:lnTo>
                  <a:lnTo>
                    <a:pt x="727" y="1360"/>
                  </a:lnTo>
                  <a:lnTo>
                    <a:pt x="729" y="1358"/>
                  </a:lnTo>
                  <a:lnTo>
                    <a:pt x="731" y="1356"/>
                  </a:lnTo>
                  <a:lnTo>
                    <a:pt x="733" y="1354"/>
                  </a:lnTo>
                  <a:lnTo>
                    <a:pt x="733" y="1354"/>
                  </a:lnTo>
                  <a:lnTo>
                    <a:pt x="733" y="1353"/>
                  </a:lnTo>
                  <a:lnTo>
                    <a:pt x="735" y="1347"/>
                  </a:lnTo>
                  <a:lnTo>
                    <a:pt x="735" y="1347"/>
                  </a:lnTo>
                  <a:lnTo>
                    <a:pt x="736" y="1345"/>
                  </a:lnTo>
                  <a:lnTo>
                    <a:pt x="736" y="1342"/>
                  </a:lnTo>
                  <a:lnTo>
                    <a:pt x="738" y="1340"/>
                  </a:lnTo>
                  <a:lnTo>
                    <a:pt x="738" y="1338"/>
                  </a:lnTo>
                  <a:lnTo>
                    <a:pt x="738" y="1340"/>
                  </a:lnTo>
                  <a:lnTo>
                    <a:pt x="738" y="1340"/>
                  </a:lnTo>
                  <a:lnTo>
                    <a:pt x="738" y="1342"/>
                  </a:lnTo>
                  <a:lnTo>
                    <a:pt x="738" y="1340"/>
                  </a:lnTo>
                  <a:lnTo>
                    <a:pt x="740" y="1338"/>
                  </a:lnTo>
                  <a:lnTo>
                    <a:pt x="740" y="1338"/>
                  </a:lnTo>
                  <a:lnTo>
                    <a:pt x="742" y="1338"/>
                  </a:lnTo>
                  <a:lnTo>
                    <a:pt x="742" y="1338"/>
                  </a:lnTo>
                  <a:lnTo>
                    <a:pt x="742" y="1336"/>
                  </a:lnTo>
                  <a:lnTo>
                    <a:pt x="744" y="1336"/>
                  </a:lnTo>
                  <a:lnTo>
                    <a:pt x="744" y="1338"/>
                  </a:lnTo>
                  <a:lnTo>
                    <a:pt x="742" y="1338"/>
                  </a:lnTo>
                  <a:lnTo>
                    <a:pt x="740" y="1340"/>
                  </a:lnTo>
                  <a:lnTo>
                    <a:pt x="740" y="1340"/>
                  </a:lnTo>
                  <a:lnTo>
                    <a:pt x="740" y="1340"/>
                  </a:lnTo>
                  <a:lnTo>
                    <a:pt x="740" y="1342"/>
                  </a:lnTo>
                  <a:lnTo>
                    <a:pt x="738" y="1344"/>
                  </a:lnTo>
                  <a:lnTo>
                    <a:pt x="738" y="1344"/>
                  </a:lnTo>
                  <a:lnTo>
                    <a:pt x="738" y="1344"/>
                  </a:lnTo>
                  <a:lnTo>
                    <a:pt x="736" y="1347"/>
                  </a:lnTo>
                  <a:lnTo>
                    <a:pt x="736" y="1349"/>
                  </a:lnTo>
                  <a:lnTo>
                    <a:pt x="736" y="1349"/>
                  </a:lnTo>
                  <a:lnTo>
                    <a:pt x="736" y="1349"/>
                  </a:lnTo>
                  <a:lnTo>
                    <a:pt x="735" y="1351"/>
                  </a:lnTo>
                  <a:lnTo>
                    <a:pt x="735" y="1353"/>
                  </a:lnTo>
                  <a:lnTo>
                    <a:pt x="736" y="1351"/>
                  </a:lnTo>
                  <a:lnTo>
                    <a:pt x="736" y="1349"/>
                  </a:lnTo>
                  <a:lnTo>
                    <a:pt x="738" y="1349"/>
                  </a:lnTo>
                  <a:lnTo>
                    <a:pt x="738" y="1349"/>
                  </a:lnTo>
                  <a:lnTo>
                    <a:pt x="738" y="1349"/>
                  </a:lnTo>
                  <a:lnTo>
                    <a:pt x="738" y="1351"/>
                  </a:lnTo>
                  <a:lnTo>
                    <a:pt x="736" y="1353"/>
                  </a:lnTo>
                  <a:lnTo>
                    <a:pt x="738" y="1353"/>
                  </a:lnTo>
                  <a:lnTo>
                    <a:pt x="742" y="1353"/>
                  </a:lnTo>
                  <a:lnTo>
                    <a:pt x="742" y="1353"/>
                  </a:lnTo>
                  <a:lnTo>
                    <a:pt x="740" y="1353"/>
                  </a:lnTo>
                  <a:lnTo>
                    <a:pt x="736" y="1354"/>
                  </a:lnTo>
                  <a:lnTo>
                    <a:pt x="735" y="1356"/>
                  </a:lnTo>
                  <a:lnTo>
                    <a:pt x="735" y="1356"/>
                  </a:lnTo>
                  <a:lnTo>
                    <a:pt x="736" y="1356"/>
                  </a:lnTo>
                  <a:lnTo>
                    <a:pt x="735" y="1358"/>
                  </a:lnTo>
                  <a:lnTo>
                    <a:pt x="735" y="1360"/>
                  </a:lnTo>
                  <a:lnTo>
                    <a:pt x="735" y="1360"/>
                  </a:lnTo>
                  <a:lnTo>
                    <a:pt x="735" y="1360"/>
                  </a:lnTo>
                  <a:lnTo>
                    <a:pt x="735" y="1362"/>
                  </a:lnTo>
                  <a:lnTo>
                    <a:pt x="736" y="1362"/>
                  </a:lnTo>
                  <a:lnTo>
                    <a:pt x="738" y="1362"/>
                  </a:lnTo>
                  <a:lnTo>
                    <a:pt x="738" y="1362"/>
                  </a:lnTo>
                  <a:lnTo>
                    <a:pt x="738" y="1362"/>
                  </a:lnTo>
                  <a:lnTo>
                    <a:pt x="740" y="1360"/>
                  </a:lnTo>
                  <a:lnTo>
                    <a:pt x="740" y="1358"/>
                  </a:lnTo>
                  <a:lnTo>
                    <a:pt x="740" y="1358"/>
                  </a:lnTo>
                  <a:lnTo>
                    <a:pt x="740" y="1356"/>
                  </a:lnTo>
                  <a:lnTo>
                    <a:pt x="742" y="1356"/>
                  </a:lnTo>
                  <a:lnTo>
                    <a:pt x="744" y="1354"/>
                  </a:lnTo>
                  <a:lnTo>
                    <a:pt x="745" y="1354"/>
                  </a:lnTo>
                  <a:lnTo>
                    <a:pt x="745" y="1356"/>
                  </a:lnTo>
                  <a:lnTo>
                    <a:pt x="744" y="1356"/>
                  </a:lnTo>
                  <a:lnTo>
                    <a:pt x="742" y="1358"/>
                  </a:lnTo>
                  <a:lnTo>
                    <a:pt x="742" y="1360"/>
                  </a:lnTo>
                  <a:lnTo>
                    <a:pt x="744" y="1363"/>
                  </a:lnTo>
                  <a:lnTo>
                    <a:pt x="744" y="1363"/>
                  </a:lnTo>
                  <a:lnTo>
                    <a:pt x="742" y="1365"/>
                  </a:lnTo>
                  <a:lnTo>
                    <a:pt x="742" y="1365"/>
                  </a:lnTo>
                  <a:lnTo>
                    <a:pt x="742" y="1365"/>
                  </a:lnTo>
                  <a:lnTo>
                    <a:pt x="742" y="1367"/>
                  </a:lnTo>
                  <a:lnTo>
                    <a:pt x="742" y="1367"/>
                  </a:lnTo>
                  <a:lnTo>
                    <a:pt x="744" y="1367"/>
                  </a:lnTo>
                  <a:lnTo>
                    <a:pt x="744" y="1367"/>
                  </a:lnTo>
                  <a:lnTo>
                    <a:pt x="744" y="1367"/>
                  </a:lnTo>
                  <a:lnTo>
                    <a:pt x="744" y="1367"/>
                  </a:lnTo>
                  <a:lnTo>
                    <a:pt x="744" y="1367"/>
                  </a:lnTo>
                  <a:lnTo>
                    <a:pt x="747" y="1367"/>
                  </a:lnTo>
                  <a:lnTo>
                    <a:pt x="745" y="1369"/>
                  </a:lnTo>
                  <a:lnTo>
                    <a:pt x="745" y="1369"/>
                  </a:lnTo>
                  <a:lnTo>
                    <a:pt x="744" y="1371"/>
                  </a:lnTo>
                  <a:lnTo>
                    <a:pt x="744" y="1371"/>
                  </a:lnTo>
                  <a:lnTo>
                    <a:pt x="742" y="1369"/>
                  </a:lnTo>
                  <a:lnTo>
                    <a:pt x="742" y="1369"/>
                  </a:lnTo>
                  <a:lnTo>
                    <a:pt x="740" y="1372"/>
                  </a:lnTo>
                  <a:lnTo>
                    <a:pt x="742" y="1372"/>
                  </a:lnTo>
                  <a:lnTo>
                    <a:pt x="742" y="1372"/>
                  </a:lnTo>
                  <a:lnTo>
                    <a:pt x="742" y="1374"/>
                  </a:lnTo>
                  <a:lnTo>
                    <a:pt x="742" y="1374"/>
                  </a:lnTo>
                  <a:lnTo>
                    <a:pt x="742" y="1374"/>
                  </a:lnTo>
                  <a:lnTo>
                    <a:pt x="744" y="1376"/>
                  </a:lnTo>
                  <a:lnTo>
                    <a:pt x="744" y="1376"/>
                  </a:lnTo>
                  <a:lnTo>
                    <a:pt x="745" y="1374"/>
                  </a:lnTo>
                  <a:lnTo>
                    <a:pt x="745" y="1374"/>
                  </a:lnTo>
                  <a:lnTo>
                    <a:pt x="745" y="1374"/>
                  </a:lnTo>
                  <a:lnTo>
                    <a:pt x="745" y="1376"/>
                  </a:lnTo>
                  <a:lnTo>
                    <a:pt x="747" y="1374"/>
                  </a:lnTo>
                  <a:lnTo>
                    <a:pt x="749" y="1374"/>
                  </a:lnTo>
                  <a:lnTo>
                    <a:pt x="751" y="1371"/>
                  </a:lnTo>
                  <a:lnTo>
                    <a:pt x="751" y="1367"/>
                  </a:lnTo>
                  <a:lnTo>
                    <a:pt x="749" y="1362"/>
                  </a:lnTo>
                  <a:lnTo>
                    <a:pt x="749" y="1362"/>
                  </a:lnTo>
                  <a:lnTo>
                    <a:pt x="749" y="1360"/>
                  </a:lnTo>
                  <a:lnTo>
                    <a:pt x="751" y="1360"/>
                  </a:lnTo>
                  <a:lnTo>
                    <a:pt x="751" y="1360"/>
                  </a:lnTo>
                  <a:lnTo>
                    <a:pt x="753" y="1360"/>
                  </a:lnTo>
                  <a:lnTo>
                    <a:pt x="753" y="1358"/>
                  </a:lnTo>
                  <a:lnTo>
                    <a:pt x="753" y="1356"/>
                  </a:lnTo>
                  <a:lnTo>
                    <a:pt x="754" y="1354"/>
                  </a:lnTo>
                  <a:lnTo>
                    <a:pt x="756" y="1353"/>
                  </a:lnTo>
                  <a:lnTo>
                    <a:pt x="756" y="1351"/>
                  </a:lnTo>
                  <a:lnTo>
                    <a:pt x="756" y="1349"/>
                  </a:lnTo>
                  <a:lnTo>
                    <a:pt x="758" y="1349"/>
                  </a:lnTo>
                  <a:lnTo>
                    <a:pt x="758" y="1349"/>
                  </a:lnTo>
                  <a:lnTo>
                    <a:pt x="762" y="1351"/>
                  </a:lnTo>
                  <a:lnTo>
                    <a:pt x="762" y="1351"/>
                  </a:lnTo>
                  <a:lnTo>
                    <a:pt x="764" y="1351"/>
                  </a:lnTo>
                  <a:lnTo>
                    <a:pt x="764" y="1351"/>
                  </a:lnTo>
                  <a:lnTo>
                    <a:pt x="764" y="1349"/>
                  </a:lnTo>
                  <a:lnTo>
                    <a:pt x="765" y="1347"/>
                  </a:lnTo>
                  <a:lnTo>
                    <a:pt x="764" y="1347"/>
                  </a:lnTo>
                  <a:lnTo>
                    <a:pt x="764" y="1345"/>
                  </a:lnTo>
                  <a:lnTo>
                    <a:pt x="764" y="1345"/>
                  </a:lnTo>
                  <a:lnTo>
                    <a:pt x="764" y="1344"/>
                  </a:lnTo>
                  <a:lnTo>
                    <a:pt x="765" y="1342"/>
                  </a:lnTo>
                  <a:lnTo>
                    <a:pt x="765" y="1340"/>
                  </a:lnTo>
                  <a:lnTo>
                    <a:pt x="764" y="1340"/>
                  </a:lnTo>
                  <a:lnTo>
                    <a:pt x="762" y="1338"/>
                  </a:lnTo>
                  <a:lnTo>
                    <a:pt x="764" y="1338"/>
                  </a:lnTo>
                  <a:lnTo>
                    <a:pt x="765" y="1338"/>
                  </a:lnTo>
                  <a:lnTo>
                    <a:pt x="767" y="1338"/>
                  </a:lnTo>
                  <a:lnTo>
                    <a:pt x="767" y="1338"/>
                  </a:lnTo>
                  <a:lnTo>
                    <a:pt x="769" y="1338"/>
                  </a:lnTo>
                  <a:lnTo>
                    <a:pt x="769" y="1336"/>
                  </a:lnTo>
                  <a:lnTo>
                    <a:pt x="769" y="1336"/>
                  </a:lnTo>
                  <a:lnTo>
                    <a:pt x="767" y="1335"/>
                  </a:lnTo>
                  <a:lnTo>
                    <a:pt x="767" y="1333"/>
                  </a:lnTo>
                  <a:lnTo>
                    <a:pt x="765" y="1331"/>
                  </a:lnTo>
                  <a:lnTo>
                    <a:pt x="765" y="1331"/>
                  </a:lnTo>
                  <a:lnTo>
                    <a:pt x="765" y="1329"/>
                  </a:lnTo>
                  <a:lnTo>
                    <a:pt x="765" y="1329"/>
                  </a:lnTo>
                  <a:lnTo>
                    <a:pt x="765" y="1329"/>
                  </a:lnTo>
                  <a:lnTo>
                    <a:pt x="767" y="1329"/>
                  </a:lnTo>
                  <a:lnTo>
                    <a:pt x="767" y="1333"/>
                  </a:lnTo>
                  <a:lnTo>
                    <a:pt x="767" y="1335"/>
                  </a:lnTo>
                  <a:lnTo>
                    <a:pt x="769" y="1336"/>
                  </a:lnTo>
                  <a:lnTo>
                    <a:pt x="771" y="1336"/>
                  </a:lnTo>
                  <a:lnTo>
                    <a:pt x="771" y="1336"/>
                  </a:lnTo>
                  <a:lnTo>
                    <a:pt x="773" y="1336"/>
                  </a:lnTo>
                  <a:lnTo>
                    <a:pt x="774" y="1333"/>
                  </a:lnTo>
                  <a:lnTo>
                    <a:pt x="776" y="1333"/>
                  </a:lnTo>
                  <a:lnTo>
                    <a:pt x="778" y="1333"/>
                  </a:lnTo>
                  <a:lnTo>
                    <a:pt x="782" y="1331"/>
                  </a:lnTo>
                  <a:lnTo>
                    <a:pt x="782" y="1331"/>
                  </a:lnTo>
                  <a:lnTo>
                    <a:pt x="785" y="1329"/>
                  </a:lnTo>
                  <a:lnTo>
                    <a:pt x="789" y="1324"/>
                  </a:lnTo>
                  <a:lnTo>
                    <a:pt x="791" y="1324"/>
                  </a:lnTo>
                  <a:lnTo>
                    <a:pt x="791" y="1326"/>
                  </a:lnTo>
                  <a:lnTo>
                    <a:pt x="787" y="1329"/>
                  </a:lnTo>
                  <a:lnTo>
                    <a:pt x="787" y="1331"/>
                  </a:lnTo>
                  <a:lnTo>
                    <a:pt x="787" y="1333"/>
                  </a:lnTo>
                  <a:lnTo>
                    <a:pt x="789" y="1333"/>
                  </a:lnTo>
                  <a:lnTo>
                    <a:pt x="789" y="1333"/>
                  </a:lnTo>
                  <a:lnTo>
                    <a:pt x="791" y="1333"/>
                  </a:lnTo>
                  <a:lnTo>
                    <a:pt x="794" y="1329"/>
                  </a:lnTo>
                  <a:lnTo>
                    <a:pt x="796" y="1327"/>
                  </a:lnTo>
                  <a:lnTo>
                    <a:pt x="798" y="1326"/>
                  </a:lnTo>
                  <a:lnTo>
                    <a:pt x="800" y="1326"/>
                  </a:lnTo>
                  <a:lnTo>
                    <a:pt x="801" y="1322"/>
                  </a:lnTo>
                  <a:lnTo>
                    <a:pt x="803" y="1320"/>
                  </a:lnTo>
                  <a:lnTo>
                    <a:pt x="805" y="1318"/>
                  </a:lnTo>
                  <a:lnTo>
                    <a:pt x="807" y="1316"/>
                  </a:lnTo>
                  <a:lnTo>
                    <a:pt x="807" y="1316"/>
                  </a:lnTo>
                  <a:lnTo>
                    <a:pt x="805" y="1322"/>
                  </a:lnTo>
                  <a:lnTo>
                    <a:pt x="805" y="1322"/>
                  </a:lnTo>
                  <a:lnTo>
                    <a:pt x="803" y="1322"/>
                  </a:lnTo>
                  <a:lnTo>
                    <a:pt x="803" y="1322"/>
                  </a:lnTo>
                  <a:lnTo>
                    <a:pt x="803" y="1324"/>
                  </a:lnTo>
                  <a:lnTo>
                    <a:pt x="803" y="1324"/>
                  </a:lnTo>
                  <a:lnTo>
                    <a:pt x="803" y="1324"/>
                  </a:lnTo>
                  <a:lnTo>
                    <a:pt x="801" y="1324"/>
                  </a:lnTo>
                  <a:lnTo>
                    <a:pt x="801" y="1324"/>
                  </a:lnTo>
                  <a:lnTo>
                    <a:pt x="801" y="1326"/>
                  </a:lnTo>
                  <a:lnTo>
                    <a:pt x="812" y="1326"/>
                  </a:lnTo>
                  <a:lnTo>
                    <a:pt x="810" y="1327"/>
                  </a:lnTo>
                  <a:lnTo>
                    <a:pt x="809" y="1327"/>
                  </a:lnTo>
                  <a:lnTo>
                    <a:pt x="803" y="1326"/>
                  </a:lnTo>
                  <a:lnTo>
                    <a:pt x="796" y="1327"/>
                  </a:lnTo>
                  <a:lnTo>
                    <a:pt x="796" y="1329"/>
                  </a:lnTo>
                  <a:lnTo>
                    <a:pt x="794" y="1329"/>
                  </a:lnTo>
                  <a:lnTo>
                    <a:pt x="794" y="1331"/>
                  </a:lnTo>
                  <a:lnTo>
                    <a:pt x="792" y="1335"/>
                  </a:lnTo>
                  <a:lnTo>
                    <a:pt x="792" y="1336"/>
                  </a:lnTo>
                  <a:lnTo>
                    <a:pt x="791" y="1336"/>
                  </a:lnTo>
                  <a:lnTo>
                    <a:pt x="789" y="1338"/>
                  </a:lnTo>
                  <a:lnTo>
                    <a:pt x="789" y="1340"/>
                  </a:lnTo>
                  <a:lnTo>
                    <a:pt x="787" y="1345"/>
                  </a:lnTo>
                  <a:lnTo>
                    <a:pt x="785" y="1349"/>
                  </a:lnTo>
                  <a:lnTo>
                    <a:pt x="785" y="1351"/>
                  </a:lnTo>
                  <a:lnTo>
                    <a:pt x="785" y="1353"/>
                  </a:lnTo>
                  <a:lnTo>
                    <a:pt x="785" y="1353"/>
                  </a:lnTo>
                  <a:lnTo>
                    <a:pt x="783" y="1358"/>
                  </a:lnTo>
                  <a:lnTo>
                    <a:pt x="783" y="1360"/>
                  </a:lnTo>
                  <a:lnTo>
                    <a:pt x="783" y="1362"/>
                  </a:lnTo>
                  <a:lnTo>
                    <a:pt x="783" y="1367"/>
                  </a:lnTo>
                  <a:lnTo>
                    <a:pt x="783" y="1367"/>
                  </a:lnTo>
                  <a:lnTo>
                    <a:pt x="782" y="1365"/>
                  </a:lnTo>
                  <a:lnTo>
                    <a:pt x="782" y="1362"/>
                  </a:lnTo>
                  <a:lnTo>
                    <a:pt x="782" y="1360"/>
                  </a:lnTo>
                  <a:lnTo>
                    <a:pt x="783" y="1358"/>
                  </a:lnTo>
                  <a:lnTo>
                    <a:pt x="783" y="1349"/>
                  </a:lnTo>
                  <a:lnTo>
                    <a:pt x="783" y="1349"/>
                  </a:lnTo>
                  <a:lnTo>
                    <a:pt x="785" y="1347"/>
                  </a:lnTo>
                  <a:lnTo>
                    <a:pt x="785" y="1345"/>
                  </a:lnTo>
                  <a:lnTo>
                    <a:pt x="785" y="1342"/>
                  </a:lnTo>
                  <a:lnTo>
                    <a:pt x="787" y="1340"/>
                  </a:lnTo>
                  <a:lnTo>
                    <a:pt x="789" y="1335"/>
                  </a:lnTo>
                  <a:lnTo>
                    <a:pt x="785" y="1333"/>
                  </a:lnTo>
                  <a:lnTo>
                    <a:pt x="783" y="1333"/>
                  </a:lnTo>
                  <a:lnTo>
                    <a:pt x="782" y="1333"/>
                  </a:lnTo>
                  <a:lnTo>
                    <a:pt x="780" y="1333"/>
                  </a:lnTo>
                  <a:lnTo>
                    <a:pt x="778" y="1336"/>
                  </a:lnTo>
                  <a:lnTo>
                    <a:pt x="778" y="1338"/>
                  </a:lnTo>
                  <a:lnTo>
                    <a:pt x="776" y="1338"/>
                  </a:lnTo>
                  <a:lnTo>
                    <a:pt x="774" y="1338"/>
                  </a:lnTo>
                  <a:lnTo>
                    <a:pt x="774" y="1340"/>
                  </a:lnTo>
                  <a:lnTo>
                    <a:pt x="774" y="1340"/>
                  </a:lnTo>
                  <a:lnTo>
                    <a:pt x="774" y="1340"/>
                  </a:lnTo>
                  <a:lnTo>
                    <a:pt x="774" y="1340"/>
                  </a:lnTo>
                  <a:lnTo>
                    <a:pt x="773" y="1340"/>
                  </a:lnTo>
                  <a:lnTo>
                    <a:pt x="774" y="1342"/>
                  </a:lnTo>
                  <a:lnTo>
                    <a:pt x="773" y="1342"/>
                  </a:lnTo>
                  <a:lnTo>
                    <a:pt x="773" y="1342"/>
                  </a:lnTo>
                  <a:lnTo>
                    <a:pt x="773" y="1342"/>
                  </a:lnTo>
                  <a:lnTo>
                    <a:pt x="771" y="1344"/>
                  </a:lnTo>
                  <a:lnTo>
                    <a:pt x="771" y="1344"/>
                  </a:lnTo>
                  <a:lnTo>
                    <a:pt x="769" y="1345"/>
                  </a:lnTo>
                  <a:lnTo>
                    <a:pt x="767" y="1345"/>
                  </a:lnTo>
                  <a:lnTo>
                    <a:pt x="767" y="1347"/>
                  </a:lnTo>
                  <a:lnTo>
                    <a:pt x="767" y="1347"/>
                  </a:lnTo>
                  <a:lnTo>
                    <a:pt x="765" y="1349"/>
                  </a:lnTo>
                  <a:lnTo>
                    <a:pt x="765" y="1351"/>
                  </a:lnTo>
                  <a:lnTo>
                    <a:pt x="765" y="1353"/>
                  </a:lnTo>
                  <a:lnTo>
                    <a:pt x="764" y="1354"/>
                  </a:lnTo>
                  <a:lnTo>
                    <a:pt x="760" y="1356"/>
                  </a:lnTo>
                  <a:lnTo>
                    <a:pt x="762" y="1358"/>
                  </a:lnTo>
                  <a:lnTo>
                    <a:pt x="762" y="1362"/>
                  </a:lnTo>
                  <a:lnTo>
                    <a:pt x="762" y="1365"/>
                  </a:lnTo>
                  <a:lnTo>
                    <a:pt x="764" y="1365"/>
                  </a:lnTo>
                  <a:lnTo>
                    <a:pt x="765" y="1363"/>
                  </a:lnTo>
                  <a:lnTo>
                    <a:pt x="767" y="1363"/>
                  </a:lnTo>
                  <a:lnTo>
                    <a:pt x="767" y="1362"/>
                  </a:lnTo>
                  <a:lnTo>
                    <a:pt x="767" y="1362"/>
                  </a:lnTo>
                  <a:lnTo>
                    <a:pt x="769" y="1360"/>
                  </a:lnTo>
                  <a:lnTo>
                    <a:pt x="769" y="1360"/>
                  </a:lnTo>
                  <a:lnTo>
                    <a:pt x="769" y="1360"/>
                  </a:lnTo>
                  <a:lnTo>
                    <a:pt x="769" y="1360"/>
                  </a:lnTo>
                  <a:lnTo>
                    <a:pt x="769" y="1362"/>
                  </a:lnTo>
                  <a:lnTo>
                    <a:pt x="771" y="1363"/>
                  </a:lnTo>
                  <a:lnTo>
                    <a:pt x="771" y="1363"/>
                  </a:lnTo>
                  <a:lnTo>
                    <a:pt x="771" y="1363"/>
                  </a:lnTo>
                  <a:lnTo>
                    <a:pt x="762" y="1367"/>
                  </a:lnTo>
                  <a:lnTo>
                    <a:pt x="756" y="1371"/>
                  </a:lnTo>
                  <a:lnTo>
                    <a:pt x="754" y="1376"/>
                  </a:lnTo>
                  <a:lnTo>
                    <a:pt x="756" y="1378"/>
                  </a:lnTo>
                  <a:lnTo>
                    <a:pt x="756" y="1378"/>
                  </a:lnTo>
                  <a:lnTo>
                    <a:pt x="756" y="1378"/>
                  </a:lnTo>
                  <a:lnTo>
                    <a:pt x="756" y="1380"/>
                  </a:lnTo>
                  <a:lnTo>
                    <a:pt x="754" y="1380"/>
                  </a:lnTo>
                  <a:lnTo>
                    <a:pt x="754" y="1380"/>
                  </a:lnTo>
                  <a:lnTo>
                    <a:pt x="749" y="1382"/>
                  </a:lnTo>
                  <a:lnTo>
                    <a:pt x="747" y="1382"/>
                  </a:lnTo>
                  <a:lnTo>
                    <a:pt x="745" y="1383"/>
                  </a:lnTo>
                  <a:lnTo>
                    <a:pt x="744" y="1385"/>
                  </a:lnTo>
                  <a:lnTo>
                    <a:pt x="744" y="1387"/>
                  </a:lnTo>
                  <a:lnTo>
                    <a:pt x="742" y="1389"/>
                  </a:lnTo>
                  <a:lnTo>
                    <a:pt x="740" y="1391"/>
                  </a:lnTo>
                  <a:lnTo>
                    <a:pt x="738" y="1391"/>
                  </a:lnTo>
                  <a:lnTo>
                    <a:pt x="740" y="1392"/>
                  </a:lnTo>
                  <a:lnTo>
                    <a:pt x="740" y="1392"/>
                  </a:lnTo>
                  <a:lnTo>
                    <a:pt x="742" y="1391"/>
                  </a:lnTo>
                  <a:lnTo>
                    <a:pt x="742" y="1391"/>
                  </a:lnTo>
                  <a:lnTo>
                    <a:pt x="742" y="1392"/>
                  </a:lnTo>
                  <a:lnTo>
                    <a:pt x="742" y="1392"/>
                  </a:lnTo>
                  <a:lnTo>
                    <a:pt x="744" y="1392"/>
                  </a:lnTo>
                  <a:lnTo>
                    <a:pt x="745" y="1394"/>
                  </a:lnTo>
                  <a:lnTo>
                    <a:pt x="745" y="1396"/>
                  </a:lnTo>
                  <a:lnTo>
                    <a:pt x="747" y="1398"/>
                  </a:lnTo>
                  <a:lnTo>
                    <a:pt x="749" y="1398"/>
                  </a:lnTo>
                  <a:lnTo>
                    <a:pt x="749" y="1398"/>
                  </a:lnTo>
                  <a:lnTo>
                    <a:pt x="751" y="1398"/>
                  </a:lnTo>
                  <a:lnTo>
                    <a:pt x="753" y="1396"/>
                  </a:lnTo>
                  <a:lnTo>
                    <a:pt x="753" y="1396"/>
                  </a:lnTo>
                  <a:lnTo>
                    <a:pt x="753" y="1394"/>
                  </a:lnTo>
                  <a:lnTo>
                    <a:pt x="753" y="1392"/>
                  </a:lnTo>
                  <a:lnTo>
                    <a:pt x="754" y="1391"/>
                  </a:lnTo>
                  <a:lnTo>
                    <a:pt x="754" y="1391"/>
                  </a:lnTo>
                  <a:lnTo>
                    <a:pt x="754" y="1391"/>
                  </a:lnTo>
                  <a:lnTo>
                    <a:pt x="754" y="1392"/>
                  </a:lnTo>
                  <a:lnTo>
                    <a:pt x="754" y="1394"/>
                  </a:lnTo>
                  <a:lnTo>
                    <a:pt x="754" y="1396"/>
                  </a:lnTo>
                  <a:lnTo>
                    <a:pt x="754" y="1396"/>
                  </a:lnTo>
                  <a:lnTo>
                    <a:pt x="753" y="1396"/>
                  </a:lnTo>
                  <a:lnTo>
                    <a:pt x="753" y="1398"/>
                  </a:lnTo>
                  <a:lnTo>
                    <a:pt x="754" y="1400"/>
                  </a:lnTo>
                  <a:lnTo>
                    <a:pt x="754" y="1400"/>
                  </a:lnTo>
                  <a:lnTo>
                    <a:pt x="756" y="1400"/>
                  </a:lnTo>
                  <a:lnTo>
                    <a:pt x="758" y="1400"/>
                  </a:lnTo>
                  <a:lnTo>
                    <a:pt x="758" y="1400"/>
                  </a:lnTo>
                  <a:lnTo>
                    <a:pt x="764" y="1396"/>
                  </a:lnTo>
                  <a:lnTo>
                    <a:pt x="769" y="1391"/>
                  </a:lnTo>
                  <a:lnTo>
                    <a:pt x="773" y="1391"/>
                  </a:lnTo>
                  <a:lnTo>
                    <a:pt x="771" y="1392"/>
                  </a:lnTo>
                  <a:lnTo>
                    <a:pt x="767" y="1392"/>
                  </a:lnTo>
                  <a:lnTo>
                    <a:pt x="767" y="1394"/>
                  </a:lnTo>
                  <a:lnTo>
                    <a:pt x="767" y="1394"/>
                  </a:lnTo>
                  <a:lnTo>
                    <a:pt x="767" y="1396"/>
                  </a:lnTo>
                  <a:lnTo>
                    <a:pt x="765" y="1396"/>
                  </a:lnTo>
                  <a:lnTo>
                    <a:pt x="765" y="1396"/>
                  </a:lnTo>
                  <a:lnTo>
                    <a:pt x="765" y="1396"/>
                  </a:lnTo>
                  <a:lnTo>
                    <a:pt x="758" y="1401"/>
                  </a:lnTo>
                  <a:lnTo>
                    <a:pt x="756" y="1401"/>
                  </a:lnTo>
                  <a:lnTo>
                    <a:pt x="753" y="1401"/>
                  </a:lnTo>
                  <a:lnTo>
                    <a:pt x="753" y="1401"/>
                  </a:lnTo>
                  <a:lnTo>
                    <a:pt x="753" y="1400"/>
                  </a:lnTo>
                  <a:lnTo>
                    <a:pt x="753" y="1400"/>
                  </a:lnTo>
                  <a:lnTo>
                    <a:pt x="753" y="1400"/>
                  </a:lnTo>
                  <a:lnTo>
                    <a:pt x="751" y="1400"/>
                  </a:lnTo>
                  <a:lnTo>
                    <a:pt x="751" y="1400"/>
                  </a:lnTo>
                  <a:lnTo>
                    <a:pt x="751" y="1401"/>
                  </a:lnTo>
                  <a:lnTo>
                    <a:pt x="751" y="1401"/>
                  </a:lnTo>
                  <a:lnTo>
                    <a:pt x="751" y="1401"/>
                  </a:lnTo>
                  <a:lnTo>
                    <a:pt x="747" y="1403"/>
                  </a:lnTo>
                  <a:lnTo>
                    <a:pt x="747" y="1403"/>
                  </a:lnTo>
                  <a:lnTo>
                    <a:pt x="747" y="1403"/>
                  </a:lnTo>
                  <a:lnTo>
                    <a:pt x="747" y="1405"/>
                  </a:lnTo>
                  <a:lnTo>
                    <a:pt x="744" y="1407"/>
                  </a:lnTo>
                  <a:lnTo>
                    <a:pt x="744" y="1409"/>
                  </a:lnTo>
                  <a:lnTo>
                    <a:pt x="745" y="1409"/>
                  </a:lnTo>
                  <a:lnTo>
                    <a:pt x="745" y="1410"/>
                  </a:lnTo>
                  <a:lnTo>
                    <a:pt x="751" y="1409"/>
                  </a:lnTo>
                  <a:lnTo>
                    <a:pt x="751" y="1410"/>
                  </a:lnTo>
                  <a:lnTo>
                    <a:pt x="747" y="1410"/>
                  </a:lnTo>
                  <a:lnTo>
                    <a:pt x="745" y="1410"/>
                  </a:lnTo>
                  <a:lnTo>
                    <a:pt x="745" y="1410"/>
                  </a:lnTo>
                  <a:lnTo>
                    <a:pt x="745" y="1412"/>
                  </a:lnTo>
                  <a:lnTo>
                    <a:pt x="745" y="1414"/>
                  </a:lnTo>
                  <a:lnTo>
                    <a:pt x="745" y="1414"/>
                  </a:lnTo>
                  <a:lnTo>
                    <a:pt x="744" y="1414"/>
                  </a:lnTo>
                  <a:lnTo>
                    <a:pt x="744" y="1414"/>
                  </a:lnTo>
                  <a:lnTo>
                    <a:pt x="742" y="1414"/>
                  </a:lnTo>
                  <a:lnTo>
                    <a:pt x="744" y="1412"/>
                  </a:lnTo>
                  <a:lnTo>
                    <a:pt x="744" y="1410"/>
                  </a:lnTo>
                  <a:lnTo>
                    <a:pt x="742" y="1409"/>
                  </a:lnTo>
                  <a:lnTo>
                    <a:pt x="742" y="1409"/>
                  </a:lnTo>
                  <a:lnTo>
                    <a:pt x="738" y="1409"/>
                  </a:lnTo>
                  <a:lnTo>
                    <a:pt x="736" y="1409"/>
                  </a:lnTo>
                  <a:lnTo>
                    <a:pt x="736" y="1409"/>
                  </a:lnTo>
                  <a:lnTo>
                    <a:pt x="735" y="1409"/>
                  </a:lnTo>
                  <a:lnTo>
                    <a:pt x="735" y="1409"/>
                  </a:lnTo>
                  <a:lnTo>
                    <a:pt x="733" y="1412"/>
                  </a:lnTo>
                  <a:lnTo>
                    <a:pt x="733" y="1414"/>
                  </a:lnTo>
                  <a:lnTo>
                    <a:pt x="733" y="1414"/>
                  </a:lnTo>
                  <a:lnTo>
                    <a:pt x="733" y="1416"/>
                  </a:lnTo>
                  <a:lnTo>
                    <a:pt x="733" y="1418"/>
                  </a:lnTo>
                  <a:lnTo>
                    <a:pt x="733" y="1419"/>
                  </a:lnTo>
                  <a:lnTo>
                    <a:pt x="733" y="1419"/>
                  </a:lnTo>
                  <a:lnTo>
                    <a:pt x="733" y="1421"/>
                  </a:lnTo>
                  <a:lnTo>
                    <a:pt x="731" y="1421"/>
                  </a:lnTo>
                  <a:lnTo>
                    <a:pt x="729" y="1423"/>
                  </a:lnTo>
                  <a:lnTo>
                    <a:pt x="729" y="1423"/>
                  </a:lnTo>
                  <a:lnTo>
                    <a:pt x="727" y="1425"/>
                  </a:lnTo>
                  <a:lnTo>
                    <a:pt x="727" y="1425"/>
                  </a:lnTo>
                  <a:lnTo>
                    <a:pt x="727" y="1425"/>
                  </a:lnTo>
                  <a:lnTo>
                    <a:pt x="727" y="1423"/>
                  </a:lnTo>
                  <a:lnTo>
                    <a:pt x="727" y="1423"/>
                  </a:lnTo>
                  <a:lnTo>
                    <a:pt x="727" y="1421"/>
                  </a:lnTo>
                  <a:lnTo>
                    <a:pt x="727" y="1421"/>
                  </a:lnTo>
                  <a:lnTo>
                    <a:pt x="727" y="1421"/>
                  </a:lnTo>
                  <a:lnTo>
                    <a:pt x="727" y="1421"/>
                  </a:lnTo>
                  <a:lnTo>
                    <a:pt x="729" y="1421"/>
                  </a:lnTo>
                  <a:lnTo>
                    <a:pt x="729" y="1421"/>
                  </a:lnTo>
                  <a:lnTo>
                    <a:pt x="729" y="1419"/>
                  </a:lnTo>
                  <a:lnTo>
                    <a:pt x="729" y="1419"/>
                  </a:lnTo>
                  <a:lnTo>
                    <a:pt x="731" y="1419"/>
                  </a:lnTo>
                  <a:lnTo>
                    <a:pt x="731" y="1418"/>
                  </a:lnTo>
                  <a:lnTo>
                    <a:pt x="731" y="1418"/>
                  </a:lnTo>
                  <a:lnTo>
                    <a:pt x="731" y="1416"/>
                  </a:lnTo>
                  <a:lnTo>
                    <a:pt x="731" y="1414"/>
                  </a:lnTo>
                  <a:lnTo>
                    <a:pt x="731" y="1414"/>
                  </a:lnTo>
                  <a:lnTo>
                    <a:pt x="731" y="1412"/>
                  </a:lnTo>
                  <a:lnTo>
                    <a:pt x="731" y="1410"/>
                  </a:lnTo>
                  <a:lnTo>
                    <a:pt x="731" y="1409"/>
                  </a:lnTo>
                  <a:lnTo>
                    <a:pt x="731" y="1407"/>
                  </a:lnTo>
                  <a:lnTo>
                    <a:pt x="731" y="1405"/>
                  </a:lnTo>
                  <a:lnTo>
                    <a:pt x="731" y="1405"/>
                  </a:lnTo>
                  <a:lnTo>
                    <a:pt x="731" y="1403"/>
                  </a:lnTo>
                  <a:lnTo>
                    <a:pt x="731" y="1403"/>
                  </a:lnTo>
                  <a:lnTo>
                    <a:pt x="731" y="1403"/>
                  </a:lnTo>
                  <a:lnTo>
                    <a:pt x="731" y="1401"/>
                  </a:lnTo>
                  <a:lnTo>
                    <a:pt x="729" y="1405"/>
                  </a:lnTo>
                  <a:lnTo>
                    <a:pt x="727" y="1407"/>
                  </a:lnTo>
                  <a:lnTo>
                    <a:pt x="727" y="1409"/>
                  </a:lnTo>
                  <a:lnTo>
                    <a:pt x="727" y="1410"/>
                  </a:lnTo>
                  <a:lnTo>
                    <a:pt x="727" y="1410"/>
                  </a:lnTo>
                  <a:lnTo>
                    <a:pt x="727" y="1412"/>
                  </a:lnTo>
                  <a:lnTo>
                    <a:pt x="727" y="1412"/>
                  </a:lnTo>
                  <a:lnTo>
                    <a:pt x="727" y="1414"/>
                  </a:lnTo>
                  <a:lnTo>
                    <a:pt x="727" y="1416"/>
                  </a:lnTo>
                  <a:lnTo>
                    <a:pt x="727" y="1416"/>
                  </a:lnTo>
                  <a:lnTo>
                    <a:pt x="726" y="1412"/>
                  </a:lnTo>
                  <a:lnTo>
                    <a:pt x="726" y="1410"/>
                  </a:lnTo>
                  <a:lnTo>
                    <a:pt x="726" y="1410"/>
                  </a:lnTo>
                  <a:lnTo>
                    <a:pt x="724" y="1410"/>
                  </a:lnTo>
                  <a:lnTo>
                    <a:pt x="722" y="1412"/>
                  </a:lnTo>
                  <a:lnTo>
                    <a:pt x="722" y="1412"/>
                  </a:lnTo>
                  <a:lnTo>
                    <a:pt x="722" y="1416"/>
                  </a:lnTo>
                  <a:lnTo>
                    <a:pt x="718" y="1419"/>
                  </a:lnTo>
                  <a:lnTo>
                    <a:pt x="718" y="1419"/>
                  </a:lnTo>
                  <a:lnTo>
                    <a:pt x="717" y="1421"/>
                  </a:lnTo>
                  <a:lnTo>
                    <a:pt x="717" y="1421"/>
                  </a:lnTo>
                  <a:lnTo>
                    <a:pt x="718" y="1423"/>
                  </a:lnTo>
                  <a:lnTo>
                    <a:pt x="718" y="1423"/>
                  </a:lnTo>
                  <a:lnTo>
                    <a:pt x="717" y="1423"/>
                  </a:lnTo>
                  <a:lnTo>
                    <a:pt x="717" y="1423"/>
                  </a:lnTo>
                  <a:lnTo>
                    <a:pt x="717" y="1423"/>
                  </a:lnTo>
                  <a:lnTo>
                    <a:pt x="717" y="1425"/>
                  </a:lnTo>
                  <a:lnTo>
                    <a:pt x="717" y="1425"/>
                  </a:lnTo>
                  <a:lnTo>
                    <a:pt x="717" y="1425"/>
                  </a:lnTo>
                  <a:lnTo>
                    <a:pt x="717" y="1425"/>
                  </a:lnTo>
                  <a:lnTo>
                    <a:pt x="717" y="1428"/>
                  </a:lnTo>
                  <a:lnTo>
                    <a:pt x="717" y="1430"/>
                  </a:lnTo>
                  <a:lnTo>
                    <a:pt x="717" y="1432"/>
                  </a:lnTo>
                  <a:lnTo>
                    <a:pt x="718" y="1432"/>
                  </a:lnTo>
                  <a:lnTo>
                    <a:pt x="722" y="1441"/>
                  </a:lnTo>
                  <a:lnTo>
                    <a:pt x="724" y="1439"/>
                  </a:lnTo>
                  <a:lnTo>
                    <a:pt x="724" y="1439"/>
                  </a:lnTo>
                  <a:lnTo>
                    <a:pt x="724" y="1434"/>
                  </a:lnTo>
                  <a:lnTo>
                    <a:pt x="724" y="1434"/>
                  </a:lnTo>
                  <a:lnTo>
                    <a:pt x="724" y="1434"/>
                  </a:lnTo>
                  <a:lnTo>
                    <a:pt x="724" y="1434"/>
                  </a:lnTo>
                  <a:lnTo>
                    <a:pt x="724" y="1436"/>
                  </a:lnTo>
                  <a:lnTo>
                    <a:pt x="724" y="1436"/>
                  </a:lnTo>
                  <a:lnTo>
                    <a:pt x="724" y="1439"/>
                  </a:lnTo>
                  <a:lnTo>
                    <a:pt x="724" y="1439"/>
                  </a:lnTo>
                  <a:lnTo>
                    <a:pt x="726" y="1441"/>
                  </a:lnTo>
                  <a:lnTo>
                    <a:pt x="726" y="1443"/>
                  </a:lnTo>
                  <a:lnTo>
                    <a:pt x="726" y="1445"/>
                  </a:lnTo>
                  <a:lnTo>
                    <a:pt x="726" y="1445"/>
                  </a:lnTo>
                  <a:lnTo>
                    <a:pt x="726" y="1445"/>
                  </a:lnTo>
                  <a:lnTo>
                    <a:pt x="727" y="1445"/>
                  </a:lnTo>
                  <a:lnTo>
                    <a:pt x="727" y="1445"/>
                  </a:lnTo>
                  <a:lnTo>
                    <a:pt x="727" y="1443"/>
                  </a:lnTo>
                  <a:lnTo>
                    <a:pt x="727" y="1439"/>
                  </a:lnTo>
                  <a:lnTo>
                    <a:pt x="727" y="1438"/>
                  </a:lnTo>
                  <a:lnTo>
                    <a:pt x="727" y="1436"/>
                  </a:lnTo>
                  <a:lnTo>
                    <a:pt x="727" y="1434"/>
                  </a:lnTo>
                  <a:lnTo>
                    <a:pt x="729" y="1436"/>
                  </a:lnTo>
                  <a:lnTo>
                    <a:pt x="729" y="1438"/>
                  </a:lnTo>
                  <a:lnTo>
                    <a:pt x="727" y="1439"/>
                  </a:lnTo>
                  <a:lnTo>
                    <a:pt x="727" y="1443"/>
                  </a:lnTo>
                  <a:lnTo>
                    <a:pt x="729" y="1445"/>
                  </a:lnTo>
                  <a:lnTo>
                    <a:pt x="729" y="1447"/>
                  </a:lnTo>
                  <a:lnTo>
                    <a:pt x="731" y="1447"/>
                  </a:lnTo>
                  <a:lnTo>
                    <a:pt x="731" y="1447"/>
                  </a:lnTo>
                  <a:lnTo>
                    <a:pt x="733" y="1447"/>
                  </a:lnTo>
                  <a:lnTo>
                    <a:pt x="735" y="1445"/>
                  </a:lnTo>
                  <a:lnTo>
                    <a:pt x="735" y="1443"/>
                  </a:lnTo>
                  <a:lnTo>
                    <a:pt x="735" y="1441"/>
                  </a:lnTo>
                  <a:lnTo>
                    <a:pt x="735" y="1438"/>
                  </a:lnTo>
                  <a:lnTo>
                    <a:pt x="736" y="1436"/>
                  </a:lnTo>
                  <a:lnTo>
                    <a:pt x="736" y="1436"/>
                  </a:lnTo>
                  <a:lnTo>
                    <a:pt x="735" y="1434"/>
                  </a:lnTo>
                  <a:lnTo>
                    <a:pt x="735" y="1434"/>
                  </a:lnTo>
                  <a:lnTo>
                    <a:pt x="736" y="1434"/>
                  </a:lnTo>
                  <a:lnTo>
                    <a:pt x="736" y="1436"/>
                  </a:lnTo>
                  <a:lnTo>
                    <a:pt x="738" y="1439"/>
                  </a:lnTo>
                  <a:lnTo>
                    <a:pt x="738" y="1441"/>
                  </a:lnTo>
                  <a:lnTo>
                    <a:pt x="738" y="1443"/>
                  </a:lnTo>
                  <a:lnTo>
                    <a:pt x="738" y="1443"/>
                  </a:lnTo>
                  <a:lnTo>
                    <a:pt x="738" y="1443"/>
                  </a:lnTo>
                  <a:lnTo>
                    <a:pt x="736" y="1445"/>
                  </a:lnTo>
                  <a:lnTo>
                    <a:pt x="736" y="1447"/>
                  </a:lnTo>
                  <a:lnTo>
                    <a:pt x="738" y="1447"/>
                  </a:lnTo>
                  <a:lnTo>
                    <a:pt x="740" y="1445"/>
                  </a:lnTo>
                  <a:lnTo>
                    <a:pt x="740" y="1445"/>
                  </a:lnTo>
                  <a:lnTo>
                    <a:pt x="740" y="1443"/>
                  </a:lnTo>
                  <a:lnTo>
                    <a:pt x="742" y="1443"/>
                  </a:lnTo>
                  <a:lnTo>
                    <a:pt x="742" y="1443"/>
                  </a:lnTo>
                  <a:lnTo>
                    <a:pt x="742" y="1441"/>
                  </a:lnTo>
                  <a:lnTo>
                    <a:pt x="742" y="1441"/>
                  </a:lnTo>
                  <a:lnTo>
                    <a:pt x="742" y="1441"/>
                  </a:lnTo>
                  <a:lnTo>
                    <a:pt x="744" y="1441"/>
                  </a:lnTo>
                  <a:lnTo>
                    <a:pt x="744" y="1441"/>
                  </a:lnTo>
                  <a:lnTo>
                    <a:pt x="745" y="1441"/>
                  </a:lnTo>
                  <a:lnTo>
                    <a:pt x="745" y="1441"/>
                  </a:lnTo>
                  <a:lnTo>
                    <a:pt x="749" y="1441"/>
                  </a:lnTo>
                  <a:lnTo>
                    <a:pt x="749" y="1439"/>
                  </a:lnTo>
                  <a:lnTo>
                    <a:pt x="749" y="1438"/>
                  </a:lnTo>
                  <a:lnTo>
                    <a:pt x="749" y="1438"/>
                  </a:lnTo>
                  <a:lnTo>
                    <a:pt x="747" y="1434"/>
                  </a:lnTo>
                  <a:lnTo>
                    <a:pt x="745" y="1432"/>
                  </a:lnTo>
                  <a:lnTo>
                    <a:pt x="745" y="1432"/>
                  </a:lnTo>
                  <a:lnTo>
                    <a:pt x="744" y="1432"/>
                  </a:lnTo>
                  <a:lnTo>
                    <a:pt x="740" y="1434"/>
                  </a:lnTo>
                  <a:lnTo>
                    <a:pt x="738" y="1434"/>
                  </a:lnTo>
                  <a:lnTo>
                    <a:pt x="742" y="1432"/>
                  </a:lnTo>
                  <a:lnTo>
                    <a:pt x="742" y="1430"/>
                  </a:lnTo>
                  <a:lnTo>
                    <a:pt x="742" y="1428"/>
                  </a:lnTo>
                  <a:lnTo>
                    <a:pt x="744" y="1430"/>
                  </a:lnTo>
                  <a:lnTo>
                    <a:pt x="744" y="1430"/>
                  </a:lnTo>
                  <a:lnTo>
                    <a:pt x="745" y="1430"/>
                  </a:lnTo>
                  <a:lnTo>
                    <a:pt x="747" y="1428"/>
                  </a:lnTo>
                  <a:lnTo>
                    <a:pt x="747" y="1427"/>
                  </a:lnTo>
                  <a:lnTo>
                    <a:pt x="747" y="1427"/>
                  </a:lnTo>
                  <a:lnTo>
                    <a:pt x="745" y="1423"/>
                  </a:lnTo>
                  <a:lnTo>
                    <a:pt x="745" y="1423"/>
                  </a:lnTo>
                  <a:lnTo>
                    <a:pt x="747" y="1421"/>
                  </a:lnTo>
                  <a:lnTo>
                    <a:pt x="747" y="1421"/>
                  </a:lnTo>
                  <a:lnTo>
                    <a:pt x="747" y="1421"/>
                  </a:lnTo>
                  <a:lnTo>
                    <a:pt x="749" y="1423"/>
                  </a:lnTo>
                  <a:lnTo>
                    <a:pt x="749" y="1425"/>
                  </a:lnTo>
                  <a:lnTo>
                    <a:pt x="749" y="1425"/>
                  </a:lnTo>
                  <a:lnTo>
                    <a:pt x="749" y="1427"/>
                  </a:lnTo>
                  <a:lnTo>
                    <a:pt x="751" y="1427"/>
                  </a:lnTo>
                  <a:lnTo>
                    <a:pt x="751" y="1427"/>
                  </a:lnTo>
                  <a:lnTo>
                    <a:pt x="751" y="1427"/>
                  </a:lnTo>
                  <a:lnTo>
                    <a:pt x="758" y="1428"/>
                  </a:lnTo>
                  <a:lnTo>
                    <a:pt x="760" y="1427"/>
                  </a:lnTo>
                  <a:lnTo>
                    <a:pt x="762" y="1427"/>
                  </a:lnTo>
                  <a:lnTo>
                    <a:pt x="764" y="1427"/>
                  </a:lnTo>
                  <a:lnTo>
                    <a:pt x="764" y="1428"/>
                  </a:lnTo>
                  <a:lnTo>
                    <a:pt x="753" y="1430"/>
                  </a:lnTo>
                  <a:lnTo>
                    <a:pt x="751" y="1430"/>
                  </a:lnTo>
                  <a:lnTo>
                    <a:pt x="751" y="1432"/>
                  </a:lnTo>
                  <a:lnTo>
                    <a:pt x="751" y="1432"/>
                  </a:lnTo>
                  <a:lnTo>
                    <a:pt x="751" y="1434"/>
                  </a:lnTo>
                  <a:lnTo>
                    <a:pt x="751" y="1436"/>
                  </a:lnTo>
                  <a:lnTo>
                    <a:pt x="751" y="1436"/>
                  </a:lnTo>
                  <a:lnTo>
                    <a:pt x="751" y="1436"/>
                  </a:lnTo>
                  <a:lnTo>
                    <a:pt x="753" y="1438"/>
                  </a:lnTo>
                  <a:lnTo>
                    <a:pt x="753" y="1438"/>
                  </a:lnTo>
                  <a:lnTo>
                    <a:pt x="753" y="1439"/>
                  </a:lnTo>
                  <a:lnTo>
                    <a:pt x="754" y="1439"/>
                  </a:lnTo>
                  <a:lnTo>
                    <a:pt x="756" y="1438"/>
                  </a:lnTo>
                  <a:lnTo>
                    <a:pt x="756" y="1436"/>
                  </a:lnTo>
                  <a:lnTo>
                    <a:pt x="756" y="1436"/>
                  </a:lnTo>
                  <a:lnTo>
                    <a:pt x="756" y="1436"/>
                  </a:lnTo>
                  <a:lnTo>
                    <a:pt x="754" y="1436"/>
                  </a:lnTo>
                  <a:lnTo>
                    <a:pt x="754" y="1434"/>
                  </a:lnTo>
                  <a:lnTo>
                    <a:pt x="754" y="1434"/>
                  </a:lnTo>
                  <a:lnTo>
                    <a:pt x="756" y="1434"/>
                  </a:lnTo>
                  <a:lnTo>
                    <a:pt x="756" y="1434"/>
                  </a:lnTo>
                  <a:lnTo>
                    <a:pt x="756" y="1432"/>
                  </a:lnTo>
                  <a:lnTo>
                    <a:pt x="756" y="1432"/>
                  </a:lnTo>
                  <a:lnTo>
                    <a:pt x="756" y="1434"/>
                  </a:lnTo>
                  <a:lnTo>
                    <a:pt x="758" y="1436"/>
                  </a:lnTo>
                  <a:lnTo>
                    <a:pt x="758" y="1434"/>
                  </a:lnTo>
                  <a:lnTo>
                    <a:pt x="760" y="1434"/>
                  </a:lnTo>
                  <a:lnTo>
                    <a:pt x="762" y="1432"/>
                  </a:lnTo>
                  <a:lnTo>
                    <a:pt x="764" y="1430"/>
                  </a:lnTo>
                  <a:lnTo>
                    <a:pt x="764" y="1430"/>
                  </a:lnTo>
                  <a:lnTo>
                    <a:pt x="765" y="1428"/>
                  </a:lnTo>
                  <a:lnTo>
                    <a:pt x="767" y="1425"/>
                  </a:lnTo>
                  <a:lnTo>
                    <a:pt x="767" y="1423"/>
                  </a:lnTo>
                  <a:lnTo>
                    <a:pt x="769" y="1421"/>
                  </a:lnTo>
                  <a:lnTo>
                    <a:pt x="769" y="1419"/>
                  </a:lnTo>
                  <a:lnTo>
                    <a:pt x="769" y="1419"/>
                  </a:lnTo>
                  <a:lnTo>
                    <a:pt x="769" y="1416"/>
                  </a:lnTo>
                  <a:lnTo>
                    <a:pt x="771" y="1412"/>
                  </a:lnTo>
                  <a:lnTo>
                    <a:pt x="771" y="1410"/>
                  </a:lnTo>
                  <a:lnTo>
                    <a:pt x="773" y="1410"/>
                  </a:lnTo>
                  <a:lnTo>
                    <a:pt x="771" y="1410"/>
                  </a:lnTo>
                  <a:lnTo>
                    <a:pt x="771" y="1412"/>
                  </a:lnTo>
                  <a:lnTo>
                    <a:pt x="771" y="1414"/>
                  </a:lnTo>
                  <a:lnTo>
                    <a:pt x="771" y="1416"/>
                  </a:lnTo>
                  <a:lnTo>
                    <a:pt x="771" y="1418"/>
                  </a:lnTo>
                  <a:lnTo>
                    <a:pt x="771" y="1419"/>
                  </a:lnTo>
                  <a:lnTo>
                    <a:pt x="769" y="1421"/>
                  </a:lnTo>
                  <a:lnTo>
                    <a:pt x="769" y="1423"/>
                  </a:lnTo>
                  <a:lnTo>
                    <a:pt x="771" y="1423"/>
                  </a:lnTo>
                  <a:lnTo>
                    <a:pt x="774" y="1419"/>
                  </a:lnTo>
                  <a:lnTo>
                    <a:pt x="782" y="1418"/>
                  </a:lnTo>
                  <a:lnTo>
                    <a:pt x="783" y="1419"/>
                  </a:lnTo>
                  <a:lnTo>
                    <a:pt x="778" y="1421"/>
                  </a:lnTo>
                  <a:lnTo>
                    <a:pt x="769" y="1425"/>
                  </a:lnTo>
                  <a:lnTo>
                    <a:pt x="767" y="1425"/>
                  </a:lnTo>
                  <a:lnTo>
                    <a:pt x="767" y="1427"/>
                  </a:lnTo>
                  <a:lnTo>
                    <a:pt x="767" y="1428"/>
                  </a:lnTo>
                  <a:lnTo>
                    <a:pt x="767" y="1428"/>
                  </a:lnTo>
                  <a:lnTo>
                    <a:pt x="767" y="1430"/>
                  </a:lnTo>
                  <a:lnTo>
                    <a:pt x="767" y="1432"/>
                  </a:lnTo>
                  <a:lnTo>
                    <a:pt x="765" y="1432"/>
                  </a:lnTo>
                  <a:lnTo>
                    <a:pt x="765" y="1432"/>
                  </a:lnTo>
                  <a:lnTo>
                    <a:pt x="765" y="1432"/>
                  </a:lnTo>
                  <a:lnTo>
                    <a:pt x="765" y="1430"/>
                  </a:lnTo>
                  <a:lnTo>
                    <a:pt x="764" y="1432"/>
                  </a:lnTo>
                  <a:lnTo>
                    <a:pt x="764" y="1434"/>
                  </a:lnTo>
                  <a:lnTo>
                    <a:pt x="760" y="1436"/>
                  </a:lnTo>
                  <a:lnTo>
                    <a:pt x="760" y="1436"/>
                  </a:lnTo>
                  <a:lnTo>
                    <a:pt x="758" y="1438"/>
                  </a:lnTo>
                  <a:lnTo>
                    <a:pt x="758" y="1438"/>
                  </a:lnTo>
                  <a:lnTo>
                    <a:pt x="758" y="1439"/>
                  </a:lnTo>
                  <a:lnTo>
                    <a:pt x="758" y="1439"/>
                  </a:lnTo>
                  <a:lnTo>
                    <a:pt x="756" y="1441"/>
                  </a:lnTo>
                  <a:lnTo>
                    <a:pt x="756" y="1441"/>
                  </a:lnTo>
                  <a:lnTo>
                    <a:pt x="756" y="1441"/>
                  </a:lnTo>
                  <a:lnTo>
                    <a:pt x="758" y="1443"/>
                  </a:lnTo>
                  <a:lnTo>
                    <a:pt x="758" y="1443"/>
                  </a:lnTo>
                  <a:lnTo>
                    <a:pt x="760" y="1441"/>
                  </a:lnTo>
                  <a:lnTo>
                    <a:pt x="760" y="1439"/>
                  </a:lnTo>
                  <a:lnTo>
                    <a:pt x="760" y="1441"/>
                  </a:lnTo>
                  <a:lnTo>
                    <a:pt x="760" y="1441"/>
                  </a:lnTo>
                  <a:lnTo>
                    <a:pt x="760" y="1443"/>
                  </a:lnTo>
                  <a:lnTo>
                    <a:pt x="762" y="1443"/>
                  </a:lnTo>
                  <a:lnTo>
                    <a:pt x="762" y="1443"/>
                  </a:lnTo>
                  <a:lnTo>
                    <a:pt x="762" y="1443"/>
                  </a:lnTo>
                  <a:lnTo>
                    <a:pt x="764" y="1443"/>
                  </a:lnTo>
                  <a:lnTo>
                    <a:pt x="764" y="1443"/>
                  </a:lnTo>
                  <a:lnTo>
                    <a:pt x="764" y="1441"/>
                  </a:lnTo>
                  <a:lnTo>
                    <a:pt x="764" y="1441"/>
                  </a:lnTo>
                  <a:lnTo>
                    <a:pt x="765" y="1441"/>
                  </a:lnTo>
                  <a:lnTo>
                    <a:pt x="765" y="1443"/>
                  </a:lnTo>
                  <a:lnTo>
                    <a:pt x="765" y="1443"/>
                  </a:lnTo>
                  <a:lnTo>
                    <a:pt x="765" y="1443"/>
                  </a:lnTo>
                  <a:lnTo>
                    <a:pt x="767" y="1441"/>
                  </a:lnTo>
                  <a:lnTo>
                    <a:pt x="767" y="1441"/>
                  </a:lnTo>
                  <a:lnTo>
                    <a:pt x="767" y="1439"/>
                  </a:lnTo>
                  <a:lnTo>
                    <a:pt x="767" y="1441"/>
                  </a:lnTo>
                  <a:lnTo>
                    <a:pt x="767" y="1443"/>
                  </a:lnTo>
                  <a:lnTo>
                    <a:pt x="769" y="1443"/>
                  </a:lnTo>
                  <a:lnTo>
                    <a:pt x="769" y="1443"/>
                  </a:lnTo>
                  <a:lnTo>
                    <a:pt x="762" y="1445"/>
                  </a:lnTo>
                  <a:lnTo>
                    <a:pt x="762" y="1448"/>
                  </a:lnTo>
                  <a:lnTo>
                    <a:pt x="764" y="1448"/>
                  </a:lnTo>
                  <a:lnTo>
                    <a:pt x="767" y="1447"/>
                  </a:lnTo>
                  <a:lnTo>
                    <a:pt x="773" y="1443"/>
                  </a:lnTo>
                  <a:lnTo>
                    <a:pt x="774" y="1443"/>
                  </a:lnTo>
                  <a:lnTo>
                    <a:pt x="780" y="1443"/>
                  </a:lnTo>
                  <a:lnTo>
                    <a:pt x="780" y="1443"/>
                  </a:lnTo>
                  <a:lnTo>
                    <a:pt x="774" y="1443"/>
                  </a:lnTo>
                  <a:lnTo>
                    <a:pt x="773" y="1443"/>
                  </a:lnTo>
                  <a:lnTo>
                    <a:pt x="769" y="1447"/>
                  </a:lnTo>
                  <a:lnTo>
                    <a:pt x="765" y="1448"/>
                  </a:lnTo>
                  <a:lnTo>
                    <a:pt x="764" y="1452"/>
                  </a:lnTo>
                  <a:lnTo>
                    <a:pt x="760" y="1454"/>
                  </a:lnTo>
                  <a:lnTo>
                    <a:pt x="760" y="1454"/>
                  </a:lnTo>
                  <a:lnTo>
                    <a:pt x="758" y="1457"/>
                  </a:lnTo>
                  <a:lnTo>
                    <a:pt x="756" y="1459"/>
                  </a:lnTo>
                  <a:lnTo>
                    <a:pt x="758" y="1459"/>
                  </a:lnTo>
                  <a:lnTo>
                    <a:pt x="762" y="1459"/>
                  </a:lnTo>
                  <a:lnTo>
                    <a:pt x="764" y="1459"/>
                  </a:lnTo>
                  <a:lnTo>
                    <a:pt x="762" y="1461"/>
                  </a:lnTo>
                  <a:lnTo>
                    <a:pt x="760" y="1461"/>
                  </a:lnTo>
                  <a:lnTo>
                    <a:pt x="758" y="1463"/>
                  </a:lnTo>
                  <a:lnTo>
                    <a:pt x="753" y="1463"/>
                  </a:lnTo>
                  <a:lnTo>
                    <a:pt x="751" y="1465"/>
                  </a:lnTo>
                  <a:lnTo>
                    <a:pt x="751" y="1466"/>
                  </a:lnTo>
                  <a:lnTo>
                    <a:pt x="751" y="1468"/>
                  </a:lnTo>
                  <a:lnTo>
                    <a:pt x="751" y="1470"/>
                  </a:lnTo>
                  <a:lnTo>
                    <a:pt x="753" y="1472"/>
                  </a:lnTo>
                  <a:lnTo>
                    <a:pt x="753" y="1472"/>
                  </a:lnTo>
                  <a:lnTo>
                    <a:pt x="754" y="1472"/>
                  </a:lnTo>
                  <a:lnTo>
                    <a:pt x="756" y="1472"/>
                  </a:lnTo>
                  <a:lnTo>
                    <a:pt x="756" y="1472"/>
                  </a:lnTo>
                  <a:lnTo>
                    <a:pt x="758" y="1472"/>
                  </a:lnTo>
                  <a:lnTo>
                    <a:pt x="758" y="1474"/>
                  </a:lnTo>
                  <a:lnTo>
                    <a:pt x="760" y="1474"/>
                  </a:lnTo>
                  <a:lnTo>
                    <a:pt x="758" y="1475"/>
                  </a:lnTo>
                  <a:lnTo>
                    <a:pt x="756" y="1475"/>
                  </a:lnTo>
                  <a:lnTo>
                    <a:pt x="756" y="1475"/>
                  </a:lnTo>
                  <a:lnTo>
                    <a:pt x="756" y="1477"/>
                  </a:lnTo>
                  <a:lnTo>
                    <a:pt x="756" y="1479"/>
                  </a:lnTo>
                  <a:lnTo>
                    <a:pt x="758" y="1483"/>
                  </a:lnTo>
                  <a:lnTo>
                    <a:pt x="764" y="1475"/>
                  </a:lnTo>
                  <a:lnTo>
                    <a:pt x="765" y="1474"/>
                  </a:lnTo>
                  <a:lnTo>
                    <a:pt x="771" y="1474"/>
                  </a:lnTo>
                  <a:lnTo>
                    <a:pt x="774" y="1472"/>
                  </a:lnTo>
                  <a:lnTo>
                    <a:pt x="789" y="1468"/>
                  </a:lnTo>
                  <a:lnTo>
                    <a:pt x="789" y="1470"/>
                  </a:lnTo>
                  <a:lnTo>
                    <a:pt x="767" y="1475"/>
                  </a:lnTo>
                  <a:lnTo>
                    <a:pt x="764" y="1477"/>
                  </a:lnTo>
                  <a:lnTo>
                    <a:pt x="762" y="1479"/>
                  </a:lnTo>
                  <a:lnTo>
                    <a:pt x="760" y="1481"/>
                  </a:lnTo>
                  <a:lnTo>
                    <a:pt x="760" y="1483"/>
                  </a:lnTo>
                  <a:lnTo>
                    <a:pt x="760" y="1484"/>
                  </a:lnTo>
                  <a:lnTo>
                    <a:pt x="760" y="1486"/>
                  </a:lnTo>
                  <a:lnTo>
                    <a:pt x="760" y="1486"/>
                  </a:lnTo>
                  <a:lnTo>
                    <a:pt x="762" y="1488"/>
                  </a:lnTo>
                  <a:lnTo>
                    <a:pt x="762" y="1488"/>
                  </a:lnTo>
                  <a:lnTo>
                    <a:pt x="767" y="1488"/>
                  </a:lnTo>
                  <a:lnTo>
                    <a:pt x="769" y="1490"/>
                  </a:lnTo>
                  <a:lnTo>
                    <a:pt x="764" y="1490"/>
                  </a:lnTo>
                  <a:lnTo>
                    <a:pt x="762" y="1490"/>
                  </a:lnTo>
                  <a:lnTo>
                    <a:pt x="754" y="1484"/>
                  </a:lnTo>
                  <a:lnTo>
                    <a:pt x="754" y="1483"/>
                  </a:lnTo>
                  <a:lnTo>
                    <a:pt x="753" y="1481"/>
                  </a:lnTo>
                  <a:lnTo>
                    <a:pt x="753" y="1479"/>
                  </a:lnTo>
                  <a:lnTo>
                    <a:pt x="751" y="1479"/>
                  </a:lnTo>
                  <a:lnTo>
                    <a:pt x="749" y="1477"/>
                  </a:lnTo>
                  <a:lnTo>
                    <a:pt x="749" y="1477"/>
                  </a:lnTo>
                  <a:lnTo>
                    <a:pt x="747" y="1477"/>
                  </a:lnTo>
                  <a:lnTo>
                    <a:pt x="747" y="1479"/>
                  </a:lnTo>
                  <a:lnTo>
                    <a:pt x="747" y="1479"/>
                  </a:lnTo>
                  <a:lnTo>
                    <a:pt x="747" y="1481"/>
                  </a:lnTo>
                  <a:lnTo>
                    <a:pt x="747" y="1481"/>
                  </a:lnTo>
                  <a:lnTo>
                    <a:pt x="744" y="1481"/>
                  </a:lnTo>
                  <a:lnTo>
                    <a:pt x="744" y="1481"/>
                  </a:lnTo>
                  <a:lnTo>
                    <a:pt x="742" y="1486"/>
                  </a:lnTo>
                  <a:lnTo>
                    <a:pt x="742" y="1484"/>
                  </a:lnTo>
                  <a:lnTo>
                    <a:pt x="742" y="1483"/>
                  </a:lnTo>
                  <a:lnTo>
                    <a:pt x="742" y="1479"/>
                  </a:lnTo>
                  <a:lnTo>
                    <a:pt x="742" y="1477"/>
                  </a:lnTo>
                  <a:lnTo>
                    <a:pt x="735" y="1470"/>
                  </a:lnTo>
                  <a:lnTo>
                    <a:pt x="735" y="1474"/>
                  </a:lnTo>
                  <a:lnTo>
                    <a:pt x="733" y="1474"/>
                  </a:lnTo>
                  <a:lnTo>
                    <a:pt x="733" y="1475"/>
                  </a:lnTo>
                  <a:lnTo>
                    <a:pt x="733" y="1475"/>
                  </a:lnTo>
                  <a:lnTo>
                    <a:pt x="736" y="1475"/>
                  </a:lnTo>
                  <a:lnTo>
                    <a:pt x="736" y="1477"/>
                  </a:lnTo>
                  <a:lnTo>
                    <a:pt x="736" y="1475"/>
                  </a:lnTo>
                  <a:lnTo>
                    <a:pt x="735" y="1475"/>
                  </a:lnTo>
                  <a:lnTo>
                    <a:pt x="735" y="1477"/>
                  </a:lnTo>
                  <a:lnTo>
                    <a:pt x="735" y="1477"/>
                  </a:lnTo>
                  <a:lnTo>
                    <a:pt x="736" y="1479"/>
                  </a:lnTo>
                  <a:lnTo>
                    <a:pt x="738" y="1481"/>
                  </a:lnTo>
                  <a:lnTo>
                    <a:pt x="738" y="1481"/>
                  </a:lnTo>
                  <a:lnTo>
                    <a:pt x="738" y="1483"/>
                  </a:lnTo>
                  <a:lnTo>
                    <a:pt x="736" y="1483"/>
                  </a:lnTo>
                  <a:lnTo>
                    <a:pt x="735" y="1479"/>
                  </a:lnTo>
                  <a:lnTo>
                    <a:pt x="735" y="1479"/>
                  </a:lnTo>
                  <a:lnTo>
                    <a:pt x="735" y="1479"/>
                  </a:lnTo>
                  <a:lnTo>
                    <a:pt x="733" y="1479"/>
                  </a:lnTo>
                  <a:lnTo>
                    <a:pt x="733" y="1479"/>
                  </a:lnTo>
                  <a:lnTo>
                    <a:pt x="735" y="1481"/>
                  </a:lnTo>
                  <a:lnTo>
                    <a:pt x="735" y="1483"/>
                  </a:lnTo>
                  <a:lnTo>
                    <a:pt x="735" y="1483"/>
                  </a:lnTo>
                  <a:lnTo>
                    <a:pt x="735" y="1483"/>
                  </a:lnTo>
                  <a:lnTo>
                    <a:pt x="735" y="1484"/>
                  </a:lnTo>
                  <a:lnTo>
                    <a:pt x="735" y="1484"/>
                  </a:lnTo>
                  <a:lnTo>
                    <a:pt x="735" y="1486"/>
                  </a:lnTo>
                  <a:lnTo>
                    <a:pt x="735" y="1486"/>
                  </a:lnTo>
                  <a:lnTo>
                    <a:pt x="733" y="1486"/>
                  </a:lnTo>
                  <a:lnTo>
                    <a:pt x="733" y="1486"/>
                  </a:lnTo>
                  <a:lnTo>
                    <a:pt x="733" y="1488"/>
                  </a:lnTo>
                  <a:lnTo>
                    <a:pt x="733" y="1490"/>
                  </a:lnTo>
                  <a:lnTo>
                    <a:pt x="733" y="1492"/>
                  </a:lnTo>
                  <a:lnTo>
                    <a:pt x="733" y="1494"/>
                  </a:lnTo>
                  <a:lnTo>
                    <a:pt x="733" y="1495"/>
                  </a:lnTo>
                  <a:lnTo>
                    <a:pt x="731" y="1497"/>
                  </a:lnTo>
                  <a:lnTo>
                    <a:pt x="731" y="1499"/>
                  </a:lnTo>
                  <a:lnTo>
                    <a:pt x="733" y="1501"/>
                  </a:lnTo>
                  <a:lnTo>
                    <a:pt x="733" y="1503"/>
                  </a:lnTo>
                  <a:lnTo>
                    <a:pt x="733" y="1504"/>
                  </a:lnTo>
                  <a:lnTo>
                    <a:pt x="735" y="1506"/>
                  </a:lnTo>
                  <a:lnTo>
                    <a:pt x="735" y="1510"/>
                  </a:lnTo>
                  <a:lnTo>
                    <a:pt x="738" y="1513"/>
                  </a:lnTo>
                  <a:lnTo>
                    <a:pt x="740" y="1517"/>
                  </a:lnTo>
                  <a:lnTo>
                    <a:pt x="738" y="1517"/>
                  </a:lnTo>
                  <a:lnTo>
                    <a:pt x="742" y="1521"/>
                  </a:lnTo>
                  <a:lnTo>
                    <a:pt x="744" y="1521"/>
                  </a:lnTo>
                  <a:lnTo>
                    <a:pt x="745" y="1521"/>
                  </a:lnTo>
                  <a:lnTo>
                    <a:pt x="747" y="1524"/>
                  </a:lnTo>
                  <a:lnTo>
                    <a:pt x="749" y="1524"/>
                  </a:lnTo>
                  <a:lnTo>
                    <a:pt x="753" y="1524"/>
                  </a:lnTo>
                  <a:lnTo>
                    <a:pt x="754" y="1524"/>
                  </a:lnTo>
                  <a:lnTo>
                    <a:pt x="754" y="1526"/>
                  </a:lnTo>
                  <a:lnTo>
                    <a:pt x="754" y="1526"/>
                  </a:lnTo>
                  <a:lnTo>
                    <a:pt x="754" y="1528"/>
                  </a:lnTo>
                  <a:lnTo>
                    <a:pt x="754" y="1528"/>
                  </a:lnTo>
                  <a:lnTo>
                    <a:pt x="754" y="1530"/>
                  </a:lnTo>
                  <a:lnTo>
                    <a:pt x="756" y="1531"/>
                  </a:lnTo>
                  <a:lnTo>
                    <a:pt x="756" y="1531"/>
                  </a:lnTo>
                  <a:lnTo>
                    <a:pt x="756" y="1533"/>
                  </a:lnTo>
                  <a:lnTo>
                    <a:pt x="756" y="1533"/>
                  </a:lnTo>
                  <a:lnTo>
                    <a:pt x="758" y="1533"/>
                  </a:lnTo>
                  <a:lnTo>
                    <a:pt x="760" y="1533"/>
                  </a:lnTo>
                  <a:lnTo>
                    <a:pt x="760" y="1535"/>
                  </a:lnTo>
                  <a:lnTo>
                    <a:pt x="762" y="1535"/>
                  </a:lnTo>
                  <a:lnTo>
                    <a:pt x="764" y="1539"/>
                  </a:lnTo>
                  <a:lnTo>
                    <a:pt x="767" y="1539"/>
                  </a:lnTo>
                  <a:lnTo>
                    <a:pt x="767" y="1539"/>
                  </a:lnTo>
                  <a:lnTo>
                    <a:pt x="769" y="1539"/>
                  </a:lnTo>
                  <a:lnTo>
                    <a:pt x="769" y="1540"/>
                  </a:lnTo>
                  <a:lnTo>
                    <a:pt x="771" y="1540"/>
                  </a:lnTo>
                  <a:lnTo>
                    <a:pt x="771" y="1540"/>
                  </a:lnTo>
                  <a:lnTo>
                    <a:pt x="771" y="1540"/>
                  </a:lnTo>
                  <a:lnTo>
                    <a:pt x="774" y="1542"/>
                  </a:lnTo>
                  <a:lnTo>
                    <a:pt x="776" y="1544"/>
                  </a:lnTo>
                  <a:lnTo>
                    <a:pt x="782" y="1546"/>
                  </a:lnTo>
                  <a:lnTo>
                    <a:pt x="785" y="1548"/>
                  </a:lnTo>
                  <a:lnTo>
                    <a:pt x="789" y="1548"/>
                  </a:lnTo>
                  <a:lnTo>
                    <a:pt x="787" y="1544"/>
                  </a:lnTo>
                  <a:lnTo>
                    <a:pt x="787" y="1540"/>
                  </a:lnTo>
                  <a:lnTo>
                    <a:pt x="789" y="1540"/>
                  </a:lnTo>
                  <a:lnTo>
                    <a:pt x="791" y="1539"/>
                  </a:lnTo>
                  <a:lnTo>
                    <a:pt x="791" y="1539"/>
                  </a:lnTo>
                  <a:lnTo>
                    <a:pt x="792" y="1540"/>
                  </a:lnTo>
                  <a:lnTo>
                    <a:pt x="791" y="1542"/>
                  </a:lnTo>
                  <a:lnTo>
                    <a:pt x="791" y="1540"/>
                  </a:lnTo>
                  <a:lnTo>
                    <a:pt x="789" y="1540"/>
                  </a:lnTo>
                  <a:lnTo>
                    <a:pt x="789" y="1542"/>
                  </a:lnTo>
                  <a:lnTo>
                    <a:pt x="789" y="1544"/>
                  </a:lnTo>
                  <a:lnTo>
                    <a:pt x="789" y="1544"/>
                  </a:lnTo>
                  <a:lnTo>
                    <a:pt x="791" y="1548"/>
                  </a:lnTo>
                  <a:lnTo>
                    <a:pt x="791" y="1550"/>
                  </a:lnTo>
                  <a:lnTo>
                    <a:pt x="792" y="1550"/>
                  </a:lnTo>
                  <a:lnTo>
                    <a:pt x="794" y="1546"/>
                  </a:lnTo>
                  <a:lnTo>
                    <a:pt x="796" y="1544"/>
                  </a:lnTo>
                  <a:lnTo>
                    <a:pt x="798" y="1544"/>
                  </a:lnTo>
                  <a:lnTo>
                    <a:pt x="800" y="1544"/>
                  </a:lnTo>
                  <a:lnTo>
                    <a:pt x="794" y="1546"/>
                  </a:lnTo>
                  <a:lnTo>
                    <a:pt x="792" y="1550"/>
                  </a:lnTo>
                  <a:lnTo>
                    <a:pt x="791" y="1550"/>
                  </a:lnTo>
                  <a:lnTo>
                    <a:pt x="789" y="1551"/>
                  </a:lnTo>
                  <a:lnTo>
                    <a:pt x="791" y="1551"/>
                  </a:lnTo>
                  <a:lnTo>
                    <a:pt x="791" y="1553"/>
                  </a:lnTo>
                  <a:lnTo>
                    <a:pt x="789" y="1553"/>
                  </a:lnTo>
                  <a:lnTo>
                    <a:pt x="787" y="1553"/>
                  </a:lnTo>
                  <a:lnTo>
                    <a:pt x="785" y="1555"/>
                  </a:lnTo>
                  <a:lnTo>
                    <a:pt x="785" y="1557"/>
                  </a:lnTo>
                  <a:lnTo>
                    <a:pt x="785" y="1557"/>
                  </a:lnTo>
                  <a:lnTo>
                    <a:pt x="783" y="1559"/>
                  </a:lnTo>
                  <a:lnTo>
                    <a:pt x="783" y="1559"/>
                  </a:lnTo>
                  <a:lnTo>
                    <a:pt x="783" y="1560"/>
                  </a:lnTo>
                  <a:lnTo>
                    <a:pt x="787" y="1562"/>
                  </a:lnTo>
                  <a:lnTo>
                    <a:pt x="787" y="1564"/>
                  </a:lnTo>
                  <a:lnTo>
                    <a:pt x="792" y="1564"/>
                  </a:lnTo>
                  <a:lnTo>
                    <a:pt x="794" y="1564"/>
                  </a:lnTo>
                  <a:lnTo>
                    <a:pt x="794" y="1564"/>
                  </a:lnTo>
                  <a:lnTo>
                    <a:pt x="794" y="1564"/>
                  </a:lnTo>
                  <a:lnTo>
                    <a:pt x="796" y="1564"/>
                  </a:lnTo>
                  <a:lnTo>
                    <a:pt x="796" y="1564"/>
                  </a:lnTo>
                  <a:lnTo>
                    <a:pt x="796" y="1562"/>
                  </a:lnTo>
                  <a:lnTo>
                    <a:pt x="794" y="1562"/>
                  </a:lnTo>
                  <a:lnTo>
                    <a:pt x="794" y="1560"/>
                  </a:lnTo>
                  <a:lnTo>
                    <a:pt x="792" y="1560"/>
                  </a:lnTo>
                  <a:lnTo>
                    <a:pt x="792" y="1560"/>
                  </a:lnTo>
                  <a:lnTo>
                    <a:pt x="792" y="1559"/>
                  </a:lnTo>
                  <a:lnTo>
                    <a:pt x="792" y="1559"/>
                  </a:lnTo>
                  <a:lnTo>
                    <a:pt x="791" y="1559"/>
                  </a:lnTo>
                  <a:lnTo>
                    <a:pt x="792" y="1557"/>
                  </a:lnTo>
                  <a:lnTo>
                    <a:pt x="792" y="1551"/>
                  </a:lnTo>
                  <a:lnTo>
                    <a:pt x="792" y="1553"/>
                  </a:lnTo>
                  <a:lnTo>
                    <a:pt x="792" y="1555"/>
                  </a:lnTo>
                  <a:lnTo>
                    <a:pt x="792" y="1557"/>
                  </a:lnTo>
                  <a:lnTo>
                    <a:pt x="792" y="1557"/>
                  </a:lnTo>
                  <a:lnTo>
                    <a:pt x="792" y="1559"/>
                  </a:lnTo>
                  <a:lnTo>
                    <a:pt x="794" y="1559"/>
                  </a:lnTo>
                  <a:lnTo>
                    <a:pt x="798" y="1559"/>
                  </a:lnTo>
                  <a:lnTo>
                    <a:pt x="798" y="1559"/>
                  </a:lnTo>
                  <a:lnTo>
                    <a:pt x="796" y="1553"/>
                  </a:lnTo>
                  <a:lnTo>
                    <a:pt x="796" y="1553"/>
                  </a:lnTo>
                  <a:lnTo>
                    <a:pt x="800" y="1557"/>
                  </a:lnTo>
                  <a:lnTo>
                    <a:pt x="800" y="1557"/>
                  </a:lnTo>
                  <a:lnTo>
                    <a:pt x="801" y="1557"/>
                  </a:lnTo>
                  <a:lnTo>
                    <a:pt x="805" y="1557"/>
                  </a:lnTo>
                  <a:lnTo>
                    <a:pt x="807" y="1557"/>
                  </a:lnTo>
                  <a:lnTo>
                    <a:pt x="805" y="1559"/>
                  </a:lnTo>
                  <a:lnTo>
                    <a:pt x="805" y="1559"/>
                  </a:lnTo>
                  <a:lnTo>
                    <a:pt x="800" y="1559"/>
                  </a:lnTo>
                  <a:lnTo>
                    <a:pt x="800" y="1559"/>
                  </a:lnTo>
                  <a:lnTo>
                    <a:pt x="796" y="1560"/>
                  </a:lnTo>
                  <a:lnTo>
                    <a:pt x="798" y="1562"/>
                  </a:lnTo>
                  <a:lnTo>
                    <a:pt x="798" y="1562"/>
                  </a:lnTo>
                  <a:lnTo>
                    <a:pt x="800" y="1562"/>
                  </a:lnTo>
                  <a:lnTo>
                    <a:pt x="800" y="1562"/>
                  </a:lnTo>
                  <a:lnTo>
                    <a:pt x="801" y="1562"/>
                  </a:lnTo>
                  <a:lnTo>
                    <a:pt x="801" y="1560"/>
                  </a:lnTo>
                  <a:lnTo>
                    <a:pt x="801" y="1560"/>
                  </a:lnTo>
                  <a:lnTo>
                    <a:pt x="803" y="1562"/>
                  </a:lnTo>
                  <a:lnTo>
                    <a:pt x="801" y="1562"/>
                  </a:lnTo>
                  <a:lnTo>
                    <a:pt x="801" y="1564"/>
                  </a:lnTo>
                  <a:lnTo>
                    <a:pt x="801" y="1566"/>
                  </a:lnTo>
                  <a:lnTo>
                    <a:pt x="803" y="1564"/>
                  </a:lnTo>
                  <a:lnTo>
                    <a:pt x="805" y="1560"/>
                  </a:lnTo>
                  <a:lnTo>
                    <a:pt x="807" y="1560"/>
                  </a:lnTo>
                  <a:lnTo>
                    <a:pt x="805" y="1562"/>
                  </a:lnTo>
                  <a:lnTo>
                    <a:pt x="805" y="1564"/>
                  </a:lnTo>
                  <a:lnTo>
                    <a:pt x="803" y="1566"/>
                  </a:lnTo>
                  <a:lnTo>
                    <a:pt x="805" y="1566"/>
                  </a:lnTo>
                  <a:lnTo>
                    <a:pt x="809" y="1564"/>
                  </a:lnTo>
                  <a:lnTo>
                    <a:pt x="809" y="1564"/>
                  </a:lnTo>
                  <a:lnTo>
                    <a:pt x="810" y="1562"/>
                  </a:lnTo>
                  <a:lnTo>
                    <a:pt x="812" y="1560"/>
                  </a:lnTo>
                  <a:lnTo>
                    <a:pt x="814" y="1560"/>
                  </a:lnTo>
                  <a:lnTo>
                    <a:pt x="814" y="1560"/>
                  </a:lnTo>
                  <a:lnTo>
                    <a:pt x="814" y="1562"/>
                  </a:lnTo>
                  <a:lnTo>
                    <a:pt x="812" y="1564"/>
                  </a:lnTo>
                  <a:lnTo>
                    <a:pt x="812" y="1564"/>
                  </a:lnTo>
                  <a:lnTo>
                    <a:pt x="812" y="1564"/>
                  </a:lnTo>
                  <a:lnTo>
                    <a:pt x="812" y="1564"/>
                  </a:lnTo>
                  <a:lnTo>
                    <a:pt x="810" y="1564"/>
                  </a:lnTo>
                  <a:lnTo>
                    <a:pt x="810" y="1564"/>
                  </a:lnTo>
                  <a:lnTo>
                    <a:pt x="809" y="1566"/>
                  </a:lnTo>
                  <a:lnTo>
                    <a:pt x="809" y="1566"/>
                  </a:lnTo>
                  <a:lnTo>
                    <a:pt x="807" y="1568"/>
                  </a:lnTo>
                  <a:lnTo>
                    <a:pt x="807" y="1569"/>
                  </a:lnTo>
                  <a:lnTo>
                    <a:pt x="807" y="1569"/>
                  </a:lnTo>
                  <a:lnTo>
                    <a:pt x="807" y="1571"/>
                  </a:lnTo>
                  <a:lnTo>
                    <a:pt x="809" y="1571"/>
                  </a:lnTo>
                  <a:lnTo>
                    <a:pt x="810" y="1569"/>
                  </a:lnTo>
                  <a:lnTo>
                    <a:pt x="810" y="1569"/>
                  </a:lnTo>
                  <a:lnTo>
                    <a:pt x="810" y="1569"/>
                  </a:lnTo>
                  <a:lnTo>
                    <a:pt x="810" y="1569"/>
                  </a:lnTo>
                  <a:lnTo>
                    <a:pt x="810" y="1568"/>
                  </a:lnTo>
                  <a:lnTo>
                    <a:pt x="810" y="1568"/>
                  </a:lnTo>
                  <a:lnTo>
                    <a:pt x="810" y="1568"/>
                  </a:lnTo>
                  <a:lnTo>
                    <a:pt x="810" y="1568"/>
                  </a:lnTo>
                  <a:lnTo>
                    <a:pt x="810" y="1566"/>
                  </a:lnTo>
                  <a:lnTo>
                    <a:pt x="814" y="1566"/>
                  </a:lnTo>
                  <a:lnTo>
                    <a:pt x="816" y="1566"/>
                  </a:lnTo>
                  <a:lnTo>
                    <a:pt x="816" y="1568"/>
                  </a:lnTo>
                  <a:lnTo>
                    <a:pt x="816" y="1566"/>
                  </a:lnTo>
                  <a:lnTo>
                    <a:pt x="820" y="1564"/>
                  </a:lnTo>
                  <a:lnTo>
                    <a:pt x="820" y="1566"/>
                  </a:lnTo>
                  <a:lnTo>
                    <a:pt x="820" y="1566"/>
                  </a:lnTo>
                  <a:lnTo>
                    <a:pt x="827" y="1568"/>
                  </a:lnTo>
                  <a:lnTo>
                    <a:pt x="836" y="1568"/>
                  </a:lnTo>
                  <a:lnTo>
                    <a:pt x="836" y="1568"/>
                  </a:lnTo>
                  <a:lnTo>
                    <a:pt x="836" y="1568"/>
                  </a:lnTo>
                  <a:lnTo>
                    <a:pt x="836" y="1566"/>
                  </a:lnTo>
                  <a:lnTo>
                    <a:pt x="836" y="1568"/>
                  </a:lnTo>
                  <a:lnTo>
                    <a:pt x="838" y="1568"/>
                  </a:lnTo>
                  <a:lnTo>
                    <a:pt x="838" y="1568"/>
                  </a:lnTo>
                  <a:lnTo>
                    <a:pt x="838" y="1566"/>
                  </a:lnTo>
                  <a:lnTo>
                    <a:pt x="839" y="1566"/>
                  </a:lnTo>
                  <a:lnTo>
                    <a:pt x="839" y="1566"/>
                  </a:lnTo>
                  <a:lnTo>
                    <a:pt x="839" y="1566"/>
                  </a:lnTo>
                  <a:lnTo>
                    <a:pt x="839" y="1564"/>
                  </a:lnTo>
                  <a:lnTo>
                    <a:pt x="839" y="1564"/>
                  </a:lnTo>
                  <a:lnTo>
                    <a:pt x="841" y="1564"/>
                  </a:lnTo>
                  <a:lnTo>
                    <a:pt x="843" y="1564"/>
                  </a:lnTo>
                  <a:lnTo>
                    <a:pt x="845" y="1564"/>
                  </a:lnTo>
                  <a:lnTo>
                    <a:pt x="852" y="1562"/>
                  </a:lnTo>
                  <a:lnTo>
                    <a:pt x="854" y="1560"/>
                  </a:lnTo>
                  <a:lnTo>
                    <a:pt x="854" y="1560"/>
                  </a:lnTo>
                  <a:lnTo>
                    <a:pt x="854" y="1559"/>
                  </a:lnTo>
                  <a:lnTo>
                    <a:pt x="857" y="1557"/>
                  </a:lnTo>
                  <a:lnTo>
                    <a:pt x="857" y="1555"/>
                  </a:lnTo>
                  <a:lnTo>
                    <a:pt x="857" y="1553"/>
                  </a:lnTo>
                  <a:lnTo>
                    <a:pt x="857" y="1551"/>
                  </a:lnTo>
                  <a:lnTo>
                    <a:pt x="857" y="1550"/>
                  </a:lnTo>
                  <a:lnTo>
                    <a:pt x="857" y="1550"/>
                  </a:lnTo>
                  <a:lnTo>
                    <a:pt x="859" y="1551"/>
                  </a:lnTo>
                  <a:lnTo>
                    <a:pt x="859" y="1553"/>
                  </a:lnTo>
                  <a:lnTo>
                    <a:pt x="861" y="1555"/>
                  </a:lnTo>
                  <a:lnTo>
                    <a:pt x="861" y="1555"/>
                  </a:lnTo>
                  <a:lnTo>
                    <a:pt x="859" y="1557"/>
                  </a:lnTo>
                  <a:lnTo>
                    <a:pt x="857" y="1557"/>
                  </a:lnTo>
                  <a:lnTo>
                    <a:pt x="859" y="1559"/>
                  </a:lnTo>
                  <a:lnTo>
                    <a:pt x="859" y="1559"/>
                  </a:lnTo>
                  <a:lnTo>
                    <a:pt x="859" y="1559"/>
                  </a:lnTo>
                  <a:lnTo>
                    <a:pt x="859" y="1560"/>
                  </a:lnTo>
                  <a:lnTo>
                    <a:pt x="861" y="1560"/>
                  </a:lnTo>
                  <a:lnTo>
                    <a:pt x="863" y="1560"/>
                  </a:lnTo>
                  <a:lnTo>
                    <a:pt x="863" y="1560"/>
                  </a:lnTo>
                  <a:lnTo>
                    <a:pt x="863" y="1559"/>
                  </a:lnTo>
                  <a:lnTo>
                    <a:pt x="865" y="1557"/>
                  </a:lnTo>
                  <a:lnTo>
                    <a:pt x="865" y="1557"/>
                  </a:lnTo>
                  <a:lnTo>
                    <a:pt x="866" y="1557"/>
                  </a:lnTo>
                  <a:lnTo>
                    <a:pt x="866" y="1559"/>
                  </a:lnTo>
                  <a:lnTo>
                    <a:pt x="868" y="1557"/>
                  </a:lnTo>
                  <a:lnTo>
                    <a:pt x="868" y="1557"/>
                  </a:lnTo>
                  <a:lnTo>
                    <a:pt x="868" y="1555"/>
                  </a:lnTo>
                  <a:lnTo>
                    <a:pt x="868" y="1555"/>
                  </a:lnTo>
                  <a:lnTo>
                    <a:pt x="868" y="1555"/>
                  </a:lnTo>
                  <a:lnTo>
                    <a:pt x="870" y="1553"/>
                  </a:lnTo>
                  <a:lnTo>
                    <a:pt x="870" y="1553"/>
                  </a:lnTo>
                  <a:lnTo>
                    <a:pt x="870" y="1551"/>
                  </a:lnTo>
                  <a:lnTo>
                    <a:pt x="870" y="1551"/>
                  </a:lnTo>
                  <a:lnTo>
                    <a:pt x="870" y="1551"/>
                  </a:lnTo>
                  <a:lnTo>
                    <a:pt x="868" y="1551"/>
                  </a:lnTo>
                  <a:lnTo>
                    <a:pt x="870" y="1550"/>
                  </a:lnTo>
                  <a:lnTo>
                    <a:pt x="872" y="1550"/>
                  </a:lnTo>
                  <a:lnTo>
                    <a:pt x="872" y="1550"/>
                  </a:lnTo>
                  <a:lnTo>
                    <a:pt x="872" y="1550"/>
                  </a:lnTo>
                  <a:lnTo>
                    <a:pt x="874" y="1548"/>
                  </a:lnTo>
                  <a:lnTo>
                    <a:pt x="874" y="1548"/>
                  </a:lnTo>
                  <a:lnTo>
                    <a:pt x="875" y="1548"/>
                  </a:lnTo>
                  <a:lnTo>
                    <a:pt x="877" y="1548"/>
                  </a:lnTo>
                  <a:lnTo>
                    <a:pt x="877" y="1546"/>
                  </a:lnTo>
                  <a:lnTo>
                    <a:pt x="877" y="1544"/>
                  </a:lnTo>
                  <a:lnTo>
                    <a:pt x="877" y="1544"/>
                  </a:lnTo>
                  <a:lnTo>
                    <a:pt x="877" y="1544"/>
                  </a:lnTo>
                  <a:lnTo>
                    <a:pt x="879" y="1546"/>
                  </a:lnTo>
                  <a:lnTo>
                    <a:pt x="879" y="1544"/>
                  </a:lnTo>
                  <a:lnTo>
                    <a:pt x="881" y="1546"/>
                  </a:lnTo>
                  <a:lnTo>
                    <a:pt x="883" y="1546"/>
                  </a:lnTo>
                  <a:lnTo>
                    <a:pt x="883" y="1544"/>
                  </a:lnTo>
                  <a:lnTo>
                    <a:pt x="883" y="1542"/>
                  </a:lnTo>
                  <a:lnTo>
                    <a:pt x="883" y="1542"/>
                  </a:lnTo>
                  <a:lnTo>
                    <a:pt x="885" y="1540"/>
                  </a:lnTo>
                  <a:lnTo>
                    <a:pt x="886" y="1537"/>
                  </a:lnTo>
                  <a:lnTo>
                    <a:pt x="886" y="1537"/>
                  </a:lnTo>
                  <a:lnTo>
                    <a:pt x="886" y="1539"/>
                  </a:lnTo>
                  <a:lnTo>
                    <a:pt x="886" y="1539"/>
                  </a:lnTo>
                  <a:lnTo>
                    <a:pt x="886" y="1539"/>
                  </a:lnTo>
                  <a:lnTo>
                    <a:pt x="888" y="1539"/>
                  </a:lnTo>
                  <a:lnTo>
                    <a:pt x="888" y="1537"/>
                  </a:lnTo>
                  <a:lnTo>
                    <a:pt x="888" y="1537"/>
                  </a:lnTo>
                  <a:lnTo>
                    <a:pt x="888" y="1535"/>
                  </a:lnTo>
                  <a:lnTo>
                    <a:pt x="890" y="1535"/>
                  </a:lnTo>
                  <a:lnTo>
                    <a:pt x="890" y="1535"/>
                  </a:lnTo>
                  <a:lnTo>
                    <a:pt x="892" y="1535"/>
                  </a:lnTo>
                  <a:lnTo>
                    <a:pt x="892" y="1533"/>
                  </a:lnTo>
                  <a:lnTo>
                    <a:pt x="892" y="1533"/>
                  </a:lnTo>
                  <a:lnTo>
                    <a:pt x="894" y="1531"/>
                  </a:lnTo>
                  <a:lnTo>
                    <a:pt x="894" y="1531"/>
                  </a:lnTo>
                  <a:lnTo>
                    <a:pt x="895" y="1530"/>
                  </a:lnTo>
                  <a:lnTo>
                    <a:pt x="895" y="1530"/>
                  </a:lnTo>
                  <a:lnTo>
                    <a:pt x="897" y="1528"/>
                  </a:lnTo>
                  <a:lnTo>
                    <a:pt x="897" y="1528"/>
                  </a:lnTo>
                  <a:lnTo>
                    <a:pt x="899" y="1526"/>
                  </a:lnTo>
                  <a:lnTo>
                    <a:pt x="903" y="1522"/>
                  </a:lnTo>
                  <a:lnTo>
                    <a:pt x="903" y="1521"/>
                  </a:lnTo>
                  <a:lnTo>
                    <a:pt x="904" y="1521"/>
                  </a:lnTo>
                  <a:lnTo>
                    <a:pt x="904" y="1519"/>
                  </a:lnTo>
                  <a:lnTo>
                    <a:pt x="904" y="1515"/>
                  </a:lnTo>
                  <a:lnTo>
                    <a:pt x="904" y="1515"/>
                  </a:lnTo>
                  <a:lnTo>
                    <a:pt x="904" y="1513"/>
                  </a:lnTo>
                  <a:lnTo>
                    <a:pt x="903" y="1513"/>
                  </a:lnTo>
                  <a:lnTo>
                    <a:pt x="903" y="1512"/>
                  </a:lnTo>
                  <a:lnTo>
                    <a:pt x="903" y="1512"/>
                  </a:lnTo>
                  <a:lnTo>
                    <a:pt x="904" y="1513"/>
                  </a:lnTo>
                  <a:lnTo>
                    <a:pt x="904" y="1513"/>
                  </a:lnTo>
                  <a:lnTo>
                    <a:pt x="904" y="1513"/>
                  </a:lnTo>
                  <a:lnTo>
                    <a:pt x="906" y="1513"/>
                  </a:lnTo>
                  <a:lnTo>
                    <a:pt x="906" y="1513"/>
                  </a:lnTo>
                  <a:lnTo>
                    <a:pt x="906" y="1513"/>
                  </a:lnTo>
                  <a:lnTo>
                    <a:pt x="906" y="1513"/>
                  </a:lnTo>
                  <a:lnTo>
                    <a:pt x="906" y="1513"/>
                  </a:lnTo>
                  <a:lnTo>
                    <a:pt x="908" y="1513"/>
                  </a:lnTo>
                  <a:lnTo>
                    <a:pt x="912" y="1512"/>
                  </a:lnTo>
                  <a:lnTo>
                    <a:pt x="915" y="1508"/>
                  </a:lnTo>
                  <a:lnTo>
                    <a:pt x="917" y="1506"/>
                  </a:lnTo>
                  <a:lnTo>
                    <a:pt x="917" y="1506"/>
                  </a:lnTo>
                  <a:lnTo>
                    <a:pt x="915" y="1504"/>
                  </a:lnTo>
                  <a:lnTo>
                    <a:pt x="915" y="1504"/>
                  </a:lnTo>
                  <a:lnTo>
                    <a:pt x="912" y="1504"/>
                  </a:lnTo>
                  <a:lnTo>
                    <a:pt x="910" y="1504"/>
                  </a:lnTo>
                  <a:lnTo>
                    <a:pt x="912" y="1504"/>
                  </a:lnTo>
                  <a:lnTo>
                    <a:pt x="917" y="1504"/>
                  </a:lnTo>
                  <a:lnTo>
                    <a:pt x="917" y="1503"/>
                  </a:lnTo>
                  <a:lnTo>
                    <a:pt x="917" y="1501"/>
                  </a:lnTo>
                  <a:lnTo>
                    <a:pt x="912" y="1499"/>
                  </a:lnTo>
                  <a:lnTo>
                    <a:pt x="913" y="1501"/>
                  </a:lnTo>
                  <a:lnTo>
                    <a:pt x="915" y="1503"/>
                  </a:lnTo>
                  <a:lnTo>
                    <a:pt x="913" y="1503"/>
                  </a:lnTo>
                  <a:lnTo>
                    <a:pt x="910" y="1501"/>
                  </a:lnTo>
                  <a:lnTo>
                    <a:pt x="910" y="1501"/>
                  </a:lnTo>
                  <a:lnTo>
                    <a:pt x="910" y="1501"/>
                  </a:lnTo>
                  <a:lnTo>
                    <a:pt x="910" y="1499"/>
                  </a:lnTo>
                  <a:lnTo>
                    <a:pt x="912" y="1499"/>
                  </a:lnTo>
                  <a:lnTo>
                    <a:pt x="919" y="1501"/>
                  </a:lnTo>
                  <a:lnTo>
                    <a:pt x="922" y="1499"/>
                  </a:lnTo>
                  <a:lnTo>
                    <a:pt x="924" y="1499"/>
                  </a:lnTo>
                  <a:lnTo>
                    <a:pt x="924" y="1497"/>
                  </a:lnTo>
                  <a:lnTo>
                    <a:pt x="926" y="1495"/>
                  </a:lnTo>
                  <a:lnTo>
                    <a:pt x="926" y="1495"/>
                  </a:lnTo>
                  <a:lnTo>
                    <a:pt x="928" y="1495"/>
                  </a:lnTo>
                  <a:lnTo>
                    <a:pt x="928" y="1494"/>
                  </a:lnTo>
                  <a:lnTo>
                    <a:pt x="926" y="1494"/>
                  </a:lnTo>
                  <a:lnTo>
                    <a:pt x="926" y="1495"/>
                  </a:lnTo>
                  <a:lnTo>
                    <a:pt x="926" y="1494"/>
                  </a:lnTo>
                  <a:lnTo>
                    <a:pt x="928" y="1492"/>
                  </a:lnTo>
                  <a:lnTo>
                    <a:pt x="930" y="1490"/>
                  </a:lnTo>
                  <a:lnTo>
                    <a:pt x="928" y="1490"/>
                  </a:lnTo>
                  <a:lnTo>
                    <a:pt x="928" y="1490"/>
                  </a:lnTo>
                  <a:lnTo>
                    <a:pt x="926" y="1490"/>
                  </a:lnTo>
                  <a:lnTo>
                    <a:pt x="924" y="1490"/>
                  </a:lnTo>
                  <a:lnTo>
                    <a:pt x="922" y="1492"/>
                  </a:lnTo>
                  <a:lnTo>
                    <a:pt x="922" y="1492"/>
                  </a:lnTo>
                  <a:lnTo>
                    <a:pt x="922" y="1492"/>
                  </a:lnTo>
                  <a:lnTo>
                    <a:pt x="921" y="1490"/>
                  </a:lnTo>
                  <a:lnTo>
                    <a:pt x="921" y="1490"/>
                  </a:lnTo>
                  <a:lnTo>
                    <a:pt x="922" y="1486"/>
                  </a:lnTo>
                  <a:lnTo>
                    <a:pt x="922" y="1486"/>
                  </a:lnTo>
                  <a:lnTo>
                    <a:pt x="922" y="1488"/>
                  </a:lnTo>
                  <a:lnTo>
                    <a:pt x="924" y="1488"/>
                  </a:lnTo>
                  <a:lnTo>
                    <a:pt x="926" y="1486"/>
                  </a:lnTo>
                  <a:lnTo>
                    <a:pt x="926" y="1486"/>
                  </a:lnTo>
                  <a:lnTo>
                    <a:pt x="926" y="1486"/>
                  </a:lnTo>
                  <a:lnTo>
                    <a:pt x="928" y="1486"/>
                  </a:lnTo>
                  <a:lnTo>
                    <a:pt x="926" y="1484"/>
                  </a:lnTo>
                  <a:lnTo>
                    <a:pt x="926" y="1484"/>
                  </a:lnTo>
                  <a:lnTo>
                    <a:pt x="926" y="1484"/>
                  </a:lnTo>
                  <a:lnTo>
                    <a:pt x="924" y="1486"/>
                  </a:lnTo>
                  <a:lnTo>
                    <a:pt x="926" y="1484"/>
                  </a:lnTo>
                  <a:lnTo>
                    <a:pt x="926" y="1484"/>
                  </a:lnTo>
                  <a:lnTo>
                    <a:pt x="928" y="1484"/>
                  </a:lnTo>
                  <a:lnTo>
                    <a:pt x="930" y="1486"/>
                  </a:lnTo>
                  <a:lnTo>
                    <a:pt x="930" y="1484"/>
                  </a:lnTo>
                  <a:lnTo>
                    <a:pt x="930" y="1484"/>
                  </a:lnTo>
                  <a:lnTo>
                    <a:pt x="933" y="1484"/>
                  </a:lnTo>
                  <a:lnTo>
                    <a:pt x="933" y="1484"/>
                  </a:lnTo>
                  <a:lnTo>
                    <a:pt x="931" y="1483"/>
                  </a:lnTo>
                  <a:lnTo>
                    <a:pt x="930" y="1481"/>
                  </a:lnTo>
                  <a:lnTo>
                    <a:pt x="935" y="1483"/>
                  </a:lnTo>
                  <a:lnTo>
                    <a:pt x="937" y="1481"/>
                  </a:lnTo>
                  <a:lnTo>
                    <a:pt x="937" y="1481"/>
                  </a:lnTo>
                  <a:lnTo>
                    <a:pt x="937" y="1481"/>
                  </a:lnTo>
                  <a:lnTo>
                    <a:pt x="937" y="1479"/>
                  </a:lnTo>
                  <a:lnTo>
                    <a:pt x="941" y="1479"/>
                  </a:lnTo>
                  <a:lnTo>
                    <a:pt x="941" y="1479"/>
                  </a:lnTo>
                  <a:lnTo>
                    <a:pt x="941" y="1477"/>
                  </a:lnTo>
                  <a:lnTo>
                    <a:pt x="941" y="1477"/>
                  </a:lnTo>
                  <a:lnTo>
                    <a:pt x="941" y="1477"/>
                  </a:lnTo>
                  <a:lnTo>
                    <a:pt x="941" y="1477"/>
                  </a:lnTo>
                  <a:lnTo>
                    <a:pt x="941" y="1475"/>
                  </a:lnTo>
                  <a:lnTo>
                    <a:pt x="941" y="1475"/>
                  </a:lnTo>
                  <a:lnTo>
                    <a:pt x="942" y="1475"/>
                  </a:lnTo>
                  <a:lnTo>
                    <a:pt x="942" y="1474"/>
                  </a:lnTo>
                  <a:lnTo>
                    <a:pt x="942" y="1475"/>
                  </a:lnTo>
                  <a:lnTo>
                    <a:pt x="942" y="1475"/>
                  </a:lnTo>
                  <a:lnTo>
                    <a:pt x="942" y="1475"/>
                  </a:lnTo>
                  <a:lnTo>
                    <a:pt x="942" y="1475"/>
                  </a:lnTo>
                  <a:lnTo>
                    <a:pt x="944" y="1474"/>
                  </a:lnTo>
                  <a:lnTo>
                    <a:pt x="942" y="1472"/>
                  </a:lnTo>
                  <a:lnTo>
                    <a:pt x="939" y="1470"/>
                  </a:lnTo>
                  <a:lnTo>
                    <a:pt x="939" y="1470"/>
                  </a:lnTo>
                  <a:lnTo>
                    <a:pt x="939" y="1466"/>
                  </a:lnTo>
                  <a:lnTo>
                    <a:pt x="935" y="1465"/>
                  </a:lnTo>
                  <a:lnTo>
                    <a:pt x="933" y="1463"/>
                  </a:lnTo>
                  <a:lnTo>
                    <a:pt x="937" y="1463"/>
                  </a:lnTo>
                  <a:lnTo>
                    <a:pt x="939" y="1461"/>
                  </a:lnTo>
                  <a:lnTo>
                    <a:pt x="939" y="1463"/>
                  </a:lnTo>
                  <a:lnTo>
                    <a:pt x="939" y="1463"/>
                  </a:lnTo>
                  <a:lnTo>
                    <a:pt x="939" y="1465"/>
                  </a:lnTo>
                  <a:lnTo>
                    <a:pt x="939" y="1465"/>
                  </a:lnTo>
                  <a:lnTo>
                    <a:pt x="939" y="1465"/>
                  </a:lnTo>
                  <a:lnTo>
                    <a:pt x="939" y="1466"/>
                  </a:lnTo>
                  <a:lnTo>
                    <a:pt x="939" y="1466"/>
                  </a:lnTo>
                  <a:lnTo>
                    <a:pt x="941" y="1468"/>
                  </a:lnTo>
                  <a:lnTo>
                    <a:pt x="941" y="1470"/>
                  </a:lnTo>
                  <a:lnTo>
                    <a:pt x="941" y="1470"/>
                  </a:lnTo>
                  <a:lnTo>
                    <a:pt x="941" y="1468"/>
                  </a:lnTo>
                  <a:lnTo>
                    <a:pt x="941" y="1466"/>
                  </a:lnTo>
                  <a:lnTo>
                    <a:pt x="941" y="1465"/>
                  </a:lnTo>
                  <a:lnTo>
                    <a:pt x="942" y="1466"/>
                  </a:lnTo>
                  <a:lnTo>
                    <a:pt x="942" y="1466"/>
                  </a:lnTo>
                  <a:lnTo>
                    <a:pt x="942" y="1468"/>
                  </a:lnTo>
                  <a:lnTo>
                    <a:pt x="942" y="1468"/>
                  </a:lnTo>
                  <a:lnTo>
                    <a:pt x="942" y="1468"/>
                  </a:lnTo>
                  <a:lnTo>
                    <a:pt x="942" y="1468"/>
                  </a:lnTo>
                  <a:lnTo>
                    <a:pt x="942" y="1468"/>
                  </a:lnTo>
                  <a:lnTo>
                    <a:pt x="944" y="1470"/>
                  </a:lnTo>
                  <a:lnTo>
                    <a:pt x="944" y="1472"/>
                  </a:lnTo>
                  <a:lnTo>
                    <a:pt x="946" y="1470"/>
                  </a:lnTo>
                  <a:lnTo>
                    <a:pt x="946" y="1470"/>
                  </a:lnTo>
                  <a:lnTo>
                    <a:pt x="948" y="1472"/>
                  </a:lnTo>
                  <a:lnTo>
                    <a:pt x="950" y="1474"/>
                  </a:lnTo>
                  <a:lnTo>
                    <a:pt x="950" y="1475"/>
                  </a:lnTo>
                  <a:lnTo>
                    <a:pt x="950" y="1477"/>
                  </a:lnTo>
                  <a:lnTo>
                    <a:pt x="948" y="1477"/>
                  </a:lnTo>
                  <a:lnTo>
                    <a:pt x="950" y="1479"/>
                  </a:lnTo>
                  <a:lnTo>
                    <a:pt x="955" y="1479"/>
                  </a:lnTo>
                  <a:lnTo>
                    <a:pt x="957" y="1477"/>
                  </a:lnTo>
                  <a:lnTo>
                    <a:pt x="957" y="1477"/>
                  </a:lnTo>
                  <a:lnTo>
                    <a:pt x="959" y="1475"/>
                  </a:lnTo>
                  <a:lnTo>
                    <a:pt x="959" y="1472"/>
                  </a:lnTo>
                  <a:lnTo>
                    <a:pt x="959" y="1472"/>
                  </a:lnTo>
                  <a:lnTo>
                    <a:pt x="960" y="1472"/>
                  </a:lnTo>
                  <a:lnTo>
                    <a:pt x="960" y="1472"/>
                  </a:lnTo>
                  <a:lnTo>
                    <a:pt x="960" y="1472"/>
                  </a:lnTo>
                  <a:lnTo>
                    <a:pt x="962" y="1470"/>
                  </a:lnTo>
                  <a:lnTo>
                    <a:pt x="962" y="1470"/>
                  </a:lnTo>
                  <a:lnTo>
                    <a:pt x="964" y="1470"/>
                  </a:lnTo>
                  <a:lnTo>
                    <a:pt x="966" y="1470"/>
                  </a:lnTo>
                  <a:lnTo>
                    <a:pt x="966" y="1470"/>
                  </a:lnTo>
                  <a:lnTo>
                    <a:pt x="966" y="1472"/>
                  </a:lnTo>
                  <a:lnTo>
                    <a:pt x="964" y="1474"/>
                  </a:lnTo>
                  <a:lnTo>
                    <a:pt x="962" y="1474"/>
                  </a:lnTo>
                  <a:lnTo>
                    <a:pt x="964" y="1474"/>
                  </a:lnTo>
                  <a:lnTo>
                    <a:pt x="966" y="1474"/>
                  </a:lnTo>
                  <a:lnTo>
                    <a:pt x="968" y="1472"/>
                  </a:lnTo>
                  <a:lnTo>
                    <a:pt x="968" y="1472"/>
                  </a:lnTo>
                  <a:lnTo>
                    <a:pt x="969" y="1470"/>
                  </a:lnTo>
                  <a:lnTo>
                    <a:pt x="968" y="1470"/>
                  </a:lnTo>
                  <a:lnTo>
                    <a:pt x="968" y="1468"/>
                  </a:lnTo>
                  <a:lnTo>
                    <a:pt x="968" y="1468"/>
                  </a:lnTo>
                  <a:lnTo>
                    <a:pt x="968" y="1466"/>
                  </a:lnTo>
                  <a:lnTo>
                    <a:pt x="968" y="1465"/>
                  </a:lnTo>
                  <a:lnTo>
                    <a:pt x="968" y="1463"/>
                  </a:lnTo>
                  <a:lnTo>
                    <a:pt x="968" y="1463"/>
                  </a:lnTo>
                  <a:lnTo>
                    <a:pt x="969" y="1470"/>
                  </a:lnTo>
                  <a:lnTo>
                    <a:pt x="969" y="1470"/>
                  </a:lnTo>
                  <a:lnTo>
                    <a:pt x="971" y="1470"/>
                  </a:lnTo>
                  <a:lnTo>
                    <a:pt x="971" y="1465"/>
                  </a:lnTo>
                  <a:lnTo>
                    <a:pt x="971" y="1463"/>
                  </a:lnTo>
                  <a:lnTo>
                    <a:pt x="971" y="1465"/>
                  </a:lnTo>
                  <a:lnTo>
                    <a:pt x="971" y="1466"/>
                  </a:lnTo>
                  <a:lnTo>
                    <a:pt x="971" y="1468"/>
                  </a:lnTo>
                  <a:lnTo>
                    <a:pt x="973" y="1468"/>
                  </a:lnTo>
                  <a:lnTo>
                    <a:pt x="971" y="1466"/>
                  </a:lnTo>
                  <a:lnTo>
                    <a:pt x="971" y="1463"/>
                  </a:lnTo>
                  <a:lnTo>
                    <a:pt x="971" y="1461"/>
                  </a:lnTo>
                  <a:lnTo>
                    <a:pt x="973" y="1461"/>
                  </a:lnTo>
                  <a:lnTo>
                    <a:pt x="973" y="1461"/>
                  </a:lnTo>
                  <a:lnTo>
                    <a:pt x="973" y="1459"/>
                  </a:lnTo>
                  <a:lnTo>
                    <a:pt x="973" y="1457"/>
                  </a:lnTo>
                  <a:lnTo>
                    <a:pt x="973" y="1454"/>
                  </a:lnTo>
                  <a:lnTo>
                    <a:pt x="973" y="1454"/>
                  </a:lnTo>
                  <a:lnTo>
                    <a:pt x="973" y="1454"/>
                  </a:lnTo>
                  <a:lnTo>
                    <a:pt x="975" y="1454"/>
                  </a:lnTo>
                  <a:lnTo>
                    <a:pt x="975" y="1452"/>
                  </a:lnTo>
                  <a:lnTo>
                    <a:pt x="975" y="1452"/>
                  </a:lnTo>
                  <a:lnTo>
                    <a:pt x="975" y="1450"/>
                  </a:lnTo>
                  <a:lnTo>
                    <a:pt x="975" y="1448"/>
                  </a:lnTo>
                  <a:lnTo>
                    <a:pt x="975" y="1448"/>
                  </a:lnTo>
                  <a:lnTo>
                    <a:pt x="975" y="1448"/>
                  </a:lnTo>
                  <a:lnTo>
                    <a:pt x="978" y="1448"/>
                  </a:lnTo>
                  <a:lnTo>
                    <a:pt x="980" y="1450"/>
                  </a:lnTo>
                  <a:lnTo>
                    <a:pt x="980" y="1450"/>
                  </a:lnTo>
                  <a:lnTo>
                    <a:pt x="980" y="1448"/>
                  </a:lnTo>
                  <a:lnTo>
                    <a:pt x="982" y="1447"/>
                  </a:lnTo>
                  <a:lnTo>
                    <a:pt x="982" y="1447"/>
                  </a:lnTo>
                  <a:lnTo>
                    <a:pt x="982" y="1445"/>
                  </a:lnTo>
                  <a:lnTo>
                    <a:pt x="982" y="1443"/>
                  </a:lnTo>
                  <a:lnTo>
                    <a:pt x="980" y="1441"/>
                  </a:lnTo>
                  <a:lnTo>
                    <a:pt x="978" y="1441"/>
                  </a:lnTo>
                  <a:lnTo>
                    <a:pt x="978" y="1439"/>
                  </a:lnTo>
                  <a:lnTo>
                    <a:pt x="980" y="1436"/>
                  </a:lnTo>
                  <a:lnTo>
                    <a:pt x="980" y="1434"/>
                  </a:lnTo>
                  <a:lnTo>
                    <a:pt x="980" y="1432"/>
                  </a:lnTo>
                  <a:lnTo>
                    <a:pt x="980" y="1432"/>
                  </a:lnTo>
                  <a:lnTo>
                    <a:pt x="975" y="1430"/>
                  </a:lnTo>
                  <a:lnTo>
                    <a:pt x="973" y="1427"/>
                  </a:lnTo>
                  <a:lnTo>
                    <a:pt x="973" y="1425"/>
                  </a:lnTo>
                  <a:lnTo>
                    <a:pt x="971" y="1425"/>
                  </a:lnTo>
                  <a:lnTo>
                    <a:pt x="971" y="1423"/>
                  </a:lnTo>
                  <a:lnTo>
                    <a:pt x="969" y="1421"/>
                  </a:lnTo>
                  <a:lnTo>
                    <a:pt x="969" y="1419"/>
                  </a:lnTo>
                  <a:lnTo>
                    <a:pt x="971" y="1419"/>
                  </a:lnTo>
                  <a:lnTo>
                    <a:pt x="973" y="1423"/>
                  </a:lnTo>
                  <a:lnTo>
                    <a:pt x="975" y="1423"/>
                  </a:lnTo>
                  <a:lnTo>
                    <a:pt x="977" y="1421"/>
                  </a:lnTo>
                  <a:lnTo>
                    <a:pt x="977" y="1419"/>
                  </a:lnTo>
                  <a:lnTo>
                    <a:pt x="977" y="1418"/>
                  </a:lnTo>
                  <a:lnTo>
                    <a:pt x="977" y="1414"/>
                  </a:lnTo>
                  <a:lnTo>
                    <a:pt x="977" y="1412"/>
                  </a:lnTo>
                  <a:lnTo>
                    <a:pt x="977" y="1410"/>
                  </a:lnTo>
                  <a:lnTo>
                    <a:pt x="975" y="1409"/>
                  </a:lnTo>
                  <a:lnTo>
                    <a:pt x="971" y="1407"/>
                  </a:lnTo>
                  <a:lnTo>
                    <a:pt x="971" y="1407"/>
                  </a:lnTo>
                  <a:lnTo>
                    <a:pt x="971" y="1407"/>
                  </a:lnTo>
                  <a:lnTo>
                    <a:pt x="969" y="1405"/>
                  </a:lnTo>
                  <a:lnTo>
                    <a:pt x="969" y="1403"/>
                  </a:lnTo>
                  <a:lnTo>
                    <a:pt x="968" y="1403"/>
                  </a:lnTo>
                  <a:lnTo>
                    <a:pt x="969" y="1401"/>
                  </a:lnTo>
                  <a:lnTo>
                    <a:pt x="969" y="1401"/>
                  </a:lnTo>
                  <a:lnTo>
                    <a:pt x="971" y="1403"/>
                  </a:lnTo>
                  <a:lnTo>
                    <a:pt x="973" y="1405"/>
                  </a:lnTo>
                  <a:lnTo>
                    <a:pt x="975" y="1405"/>
                  </a:lnTo>
                  <a:lnTo>
                    <a:pt x="975" y="1405"/>
                  </a:lnTo>
                  <a:lnTo>
                    <a:pt x="975" y="1405"/>
                  </a:lnTo>
                  <a:lnTo>
                    <a:pt x="975" y="1405"/>
                  </a:lnTo>
                  <a:lnTo>
                    <a:pt x="975" y="1405"/>
                  </a:lnTo>
                  <a:lnTo>
                    <a:pt x="975" y="1405"/>
                  </a:lnTo>
                  <a:lnTo>
                    <a:pt x="977" y="1407"/>
                  </a:lnTo>
                  <a:lnTo>
                    <a:pt x="977" y="1407"/>
                  </a:lnTo>
                  <a:lnTo>
                    <a:pt x="977" y="1409"/>
                  </a:lnTo>
                  <a:lnTo>
                    <a:pt x="977" y="1409"/>
                  </a:lnTo>
                  <a:lnTo>
                    <a:pt x="978" y="1412"/>
                  </a:lnTo>
                  <a:lnTo>
                    <a:pt x="978" y="1414"/>
                  </a:lnTo>
                  <a:lnTo>
                    <a:pt x="978" y="1416"/>
                  </a:lnTo>
                  <a:lnTo>
                    <a:pt x="978" y="1419"/>
                  </a:lnTo>
                  <a:lnTo>
                    <a:pt x="978" y="1421"/>
                  </a:lnTo>
                  <a:lnTo>
                    <a:pt x="978" y="1423"/>
                  </a:lnTo>
                  <a:lnTo>
                    <a:pt x="980" y="1425"/>
                  </a:lnTo>
                  <a:lnTo>
                    <a:pt x="984" y="1421"/>
                  </a:lnTo>
                  <a:lnTo>
                    <a:pt x="987" y="1418"/>
                  </a:lnTo>
                  <a:lnTo>
                    <a:pt x="987" y="1414"/>
                  </a:lnTo>
                  <a:lnTo>
                    <a:pt x="987" y="1414"/>
                  </a:lnTo>
                  <a:lnTo>
                    <a:pt x="987" y="1410"/>
                  </a:lnTo>
                  <a:lnTo>
                    <a:pt x="986" y="1409"/>
                  </a:lnTo>
                  <a:lnTo>
                    <a:pt x="986" y="1409"/>
                  </a:lnTo>
                  <a:lnTo>
                    <a:pt x="984" y="1409"/>
                  </a:lnTo>
                  <a:lnTo>
                    <a:pt x="982" y="1407"/>
                  </a:lnTo>
                  <a:lnTo>
                    <a:pt x="982" y="1405"/>
                  </a:lnTo>
                  <a:lnTo>
                    <a:pt x="982" y="1403"/>
                  </a:lnTo>
                  <a:lnTo>
                    <a:pt x="982" y="1400"/>
                  </a:lnTo>
                  <a:lnTo>
                    <a:pt x="982" y="1398"/>
                  </a:lnTo>
                  <a:lnTo>
                    <a:pt x="982" y="1396"/>
                  </a:lnTo>
                  <a:lnTo>
                    <a:pt x="982" y="1394"/>
                  </a:lnTo>
                  <a:lnTo>
                    <a:pt x="982" y="1392"/>
                  </a:lnTo>
                  <a:lnTo>
                    <a:pt x="980" y="1392"/>
                  </a:lnTo>
                  <a:lnTo>
                    <a:pt x="980" y="1391"/>
                  </a:lnTo>
                  <a:lnTo>
                    <a:pt x="982" y="1389"/>
                  </a:lnTo>
                  <a:lnTo>
                    <a:pt x="984" y="1387"/>
                  </a:lnTo>
                  <a:lnTo>
                    <a:pt x="984" y="1387"/>
                  </a:lnTo>
                  <a:lnTo>
                    <a:pt x="987" y="1387"/>
                  </a:lnTo>
                  <a:lnTo>
                    <a:pt x="987" y="1387"/>
                  </a:lnTo>
                  <a:lnTo>
                    <a:pt x="987" y="1387"/>
                  </a:lnTo>
                  <a:lnTo>
                    <a:pt x="987" y="1387"/>
                  </a:lnTo>
                  <a:lnTo>
                    <a:pt x="991" y="1387"/>
                  </a:lnTo>
                  <a:lnTo>
                    <a:pt x="991" y="1387"/>
                  </a:lnTo>
                  <a:lnTo>
                    <a:pt x="991" y="1385"/>
                  </a:lnTo>
                  <a:lnTo>
                    <a:pt x="991" y="1385"/>
                  </a:lnTo>
                  <a:lnTo>
                    <a:pt x="993" y="1385"/>
                  </a:lnTo>
                  <a:lnTo>
                    <a:pt x="995" y="1387"/>
                  </a:lnTo>
                  <a:lnTo>
                    <a:pt x="995" y="1387"/>
                  </a:lnTo>
                  <a:lnTo>
                    <a:pt x="995" y="1387"/>
                  </a:lnTo>
                  <a:lnTo>
                    <a:pt x="995" y="1391"/>
                  </a:lnTo>
                  <a:lnTo>
                    <a:pt x="995" y="1394"/>
                  </a:lnTo>
                  <a:lnTo>
                    <a:pt x="993" y="1398"/>
                  </a:lnTo>
                  <a:lnTo>
                    <a:pt x="993" y="1401"/>
                  </a:lnTo>
                  <a:lnTo>
                    <a:pt x="991" y="1398"/>
                  </a:lnTo>
                  <a:lnTo>
                    <a:pt x="991" y="1392"/>
                  </a:lnTo>
                  <a:lnTo>
                    <a:pt x="989" y="1391"/>
                  </a:lnTo>
                  <a:lnTo>
                    <a:pt x="987" y="1392"/>
                  </a:lnTo>
                  <a:lnTo>
                    <a:pt x="987" y="1394"/>
                  </a:lnTo>
                  <a:lnTo>
                    <a:pt x="986" y="1400"/>
                  </a:lnTo>
                  <a:lnTo>
                    <a:pt x="986" y="1401"/>
                  </a:lnTo>
                  <a:lnTo>
                    <a:pt x="986" y="1403"/>
                  </a:lnTo>
                  <a:lnTo>
                    <a:pt x="986" y="1405"/>
                  </a:lnTo>
                  <a:lnTo>
                    <a:pt x="987" y="1407"/>
                  </a:lnTo>
                  <a:lnTo>
                    <a:pt x="987" y="1407"/>
                  </a:lnTo>
                  <a:lnTo>
                    <a:pt x="987" y="1409"/>
                  </a:lnTo>
                  <a:lnTo>
                    <a:pt x="987" y="1412"/>
                  </a:lnTo>
                  <a:lnTo>
                    <a:pt x="989" y="1414"/>
                  </a:lnTo>
                  <a:lnTo>
                    <a:pt x="989" y="1416"/>
                  </a:lnTo>
                  <a:lnTo>
                    <a:pt x="989" y="1418"/>
                  </a:lnTo>
                  <a:lnTo>
                    <a:pt x="989" y="1421"/>
                  </a:lnTo>
                  <a:lnTo>
                    <a:pt x="989" y="1423"/>
                  </a:lnTo>
                  <a:lnTo>
                    <a:pt x="989" y="1425"/>
                  </a:lnTo>
                  <a:lnTo>
                    <a:pt x="991" y="1427"/>
                  </a:lnTo>
                  <a:lnTo>
                    <a:pt x="991" y="1427"/>
                  </a:lnTo>
                  <a:lnTo>
                    <a:pt x="991" y="1427"/>
                  </a:lnTo>
                  <a:lnTo>
                    <a:pt x="991" y="1428"/>
                  </a:lnTo>
                  <a:lnTo>
                    <a:pt x="991" y="1430"/>
                  </a:lnTo>
                  <a:lnTo>
                    <a:pt x="991" y="1432"/>
                  </a:lnTo>
                  <a:lnTo>
                    <a:pt x="989" y="1432"/>
                  </a:lnTo>
                  <a:lnTo>
                    <a:pt x="989" y="1430"/>
                  </a:lnTo>
                  <a:lnTo>
                    <a:pt x="989" y="1428"/>
                  </a:lnTo>
                  <a:lnTo>
                    <a:pt x="989" y="1427"/>
                  </a:lnTo>
                  <a:lnTo>
                    <a:pt x="989" y="1425"/>
                  </a:lnTo>
                  <a:lnTo>
                    <a:pt x="989" y="1427"/>
                  </a:lnTo>
                  <a:lnTo>
                    <a:pt x="987" y="1427"/>
                  </a:lnTo>
                  <a:lnTo>
                    <a:pt x="987" y="1430"/>
                  </a:lnTo>
                  <a:lnTo>
                    <a:pt x="986" y="1432"/>
                  </a:lnTo>
                  <a:lnTo>
                    <a:pt x="987" y="1432"/>
                  </a:lnTo>
                  <a:lnTo>
                    <a:pt x="989" y="1434"/>
                  </a:lnTo>
                  <a:lnTo>
                    <a:pt x="989" y="1434"/>
                  </a:lnTo>
                  <a:lnTo>
                    <a:pt x="989" y="1436"/>
                  </a:lnTo>
                  <a:lnTo>
                    <a:pt x="989" y="1436"/>
                  </a:lnTo>
                  <a:lnTo>
                    <a:pt x="989" y="1438"/>
                  </a:lnTo>
                  <a:lnTo>
                    <a:pt x="989" y="1439"/>
                  </a:lnTo>
                  <a:lnTo>
                    <a:pt x="991" y="1441"/>
                  </a:lnTo>
                  <a:lnTo>
                    <a:pt x="991" y="1443"/>
                  </a:lnTo>
                  <a:lnTo>
                    <a:pt x="991" y="1445"/>
                  </a:lnTo>
                  <a:lnTo>
                    <a:pt x="993" y="1445"/>
                  </a:lnTo>
                  <a:lnTo>
                    <a:pt x="993" y="1443"/>
                  </a:lnTo>
                  <a:lnTo>
                    <a:pt x="993" y="1441"/>
                  </a:lnTo>
                  <a:lnTo>
                    <a:pt x="995" y="1443"/>
                  </a:lnTo>
                  <a:lnTo>
                    <a:pt x="995" y="1443"/>
                  </a:lnTo>
                  <a:lnTo>
                    <a:pt x="995" y="1443"/>
                  </a:lnTo>
                  <a:lnTo>
                    <a:pt x="996" y="1443"/>
                  </a:lnTo>
                  <a:lnTo>
                    <a:pt x="995" y="1447"/>
                  </a:lnTo>
                  <a:lnTo>
                    <a:pt x="995" y="1448"/>
                  </a:lnTo>
                  <a:lnTo>
                    <a:pt x="993" y="1450"/>
                  </a:lnTo>
                  <a:lnTo>
                    <a:pt x="995" y="1454"/>
                  </a:lnTo>
                  <a:lnTo>
                    <a:pt x="995" y="1452"/>
                  </a:lnTo>
                  <a:lnTo>
                    <a:pt x="995" y="1450"/>
                  </a:lnTo>
                  <a:lnTo>
                    <a:pt x="995" y="1450"/>
                  </a:lnTo>
                  <a:lnTo>
                    <a:pt x="995" y="1452"/>
                  </a:lnTo>
                  <a:lnTo>
                    <a:pt x="996" y="1454"/>
                  </a:lnTo>
                  <a:lnTo>
                    <a:pt x="996" y="1456"/>
                  </a:lnTo>
                  <a:lnTo>
                    <a:pt x="996" y="1456"/>
                  </a:lnTo>
                  <a:lnTo>
                    <a:pt x="998" y="1459"/>
                  </a:lnTo>
                  <a:lnTo>
                    <a:pt x="998" y="1459"/>
                  </a:lnTo>
                  <a:lnTo>
                    <a:pt x="1000" y="1457"/>
                  </a:lnTo>
                  <a:lnTo>
                    <a:pt x="1000" y="1457"/>
                  </a:lnTo>
                  <a:lnTo>
                    <a:pt x="1000" y="1457"/>
                  </a:lnTo>
                  <a:lnTo>
                    <a:pt x="1000" y="1457"/>
                  </a:lnTo>
                  <a:lnTo>
                    <a:pt x="1000" y="1456"/>
                  </a:lnTo>
                  <a:lnTo>
                    <a:pt x="1002" y="1456"/>
                  </a:lnTo>
                  <a:lnTo>
                    <a:pt x="1002" y="1456"/>
                  </a:lnTo>
                  <a:lnTo>
                    <a:pt x="1002" y="1457"/>
                  </a:lnTo>
                  <a:lnTo>
                    <a:pt x="1002" y="1459"/>
                  </a:lnTo>
                  <a:lnTo>
                    <a:pt x="1002" y="1459"/>
                  </a:lnTo>
                  <a:lnTo>
                    <a:pt x="1002" y="1461"/>
                  </a:lnTo>
                  <a:lnTo>
                    <a:pt x="1004" y="1461"/>
                  </a:lnTo>
                  <a:lnTo>
                    <a:pt x="1004" y="1459"/>
                  </a:lnTo>
                  <a:lnTo>
                    <a:pt x="1004" y="1457"/>
                  </a:lnTo>
                  <a:lnTo>
                    <a:pt x="1004" y="1457"/>
                  </a:lnTo>
                  <a:lnTo>
                    <a:pt x="1004" y="1456"/>
                  </a:lnTo>
                  <a:lnTo>
                    <a:pt x="1006" y="1457"/>
                  </a:lnTo>
                  <a:lnTo>
                    <a:pt x="1007" y="1457"/>
                  </a:lnTo>
                  <a:lnTo>
                    <a:pt x="1007" y="1459"/>
                  </a:lnTo>
                  <a:lnTo>
                    <a:pt x="1009" y="1459"/>
                  </a:lnTo>
                  <a:lnTo>
                    <a:pt x="1009" y="1461"/>
                  </a:lnTo>
                  <a:lnTo>
                    <a:pt x="1009" y="1461"/>
                  </a:lnTo>
                  <a:lnTo>
                    <a:pt x="1011" y="1461"/>
                  </a:lnTo>
                  <a:lnTo>
                    <a:pt x="1013" y="1461"/>
                  </a:lnTo>
                  <a:lnTo>
                    <a:pt x="1011" y="1459"/>
                  </a:lnTo>
                  <a:lnTo>
                    <a:pt x="1011" y="1457"/>
                  </a:lnTo>
                  <a:lnTo>
                    <a:pt x="1013" y="1459"/>
                  </a:lnTo>
                  <a:lnTo>
                    <a:pt x="1013" y="1461"/>
                  </a:lnTo>
                  <a:lnTo>
                    <a:pt x="1015" y="1461"/>
                  </a:lnTo>
                  <a:lnTo>
                    <a:pt x="1015" y="1459"/>
                  </a:lnTo>
                  <a:lnTo>
                    <a:pt x="1015" y="1459"/>
                  </a:lnTo>
                  <a:lnTo>
                    <a:pt x="1015" y="1457"/>
                  </a:lnTo>
                  <a:lnTo>
                    <a:pt x="1015" y="1457"/>
                  </a:lnTo>
                  <a:lnTo>
                    <a:pt x="1015" y="1456"/>
                  </a:lnTo>
                  <a:lnTo>
                    <a:pt x="1016" y="1456"/>
                  </a:lnTo>
                  <a:lnTo>
                    <a:pt x="1016" y="1456"/>
                  </a:lnTo>
                  <a:lnTo>
                    <a:pt x="1016" y="1456"/>
                  </a:lnTo>
                  <a:lnTo>
                    <a:pt x="1016" y="1457"/>
                  </a:lnTo>
                  <a:lnTo>
                    <a:pt x="1016" y="1457"/>
                  </a:lnTo>
                  <a:lnTo>
                    <a:pt x="1016" y="1457"/>
                  </a:lnTo>
                  <a:lnTo>
                    <a:pt x="1016" y="1459"/>
                  </a:lnTo>
                  <a:lnTo>
                    <a:pt x="1016" y="1459"/>
                  </a:lnTo>
                  <a:lnTo>
                    <a:pt x="1016" y="1459"/>
                  </a:lnTo>
                  <a:lnTo>
                    <a:pt x="1016" y="1459"/>
                  </a:lnTo>
                  <a:lnTo>
                    <a:pt x="1018" y="1461"/>
                  </a:lnTo>
                  <a:lnTo>
                    <a:pt x="1016" y="1461"/>
                  </a:lnTo>
                  <a:lnTo>
                    <a:pt x="1016" y="1461"/>
                  </a:lnTo>
                  <a:lnTo>
                    <a:pt x="1016" y="1461"/>
                  </a:lnTo>
                  <a:lnTo>
                    <a:pt x="1016" y="1461"/>
                  </a:lnTo>
                  <a:lnTo>
                    <a:pt x="1016" y="1463"/>
                  </a:lnTo>
                  <a:lnTo>
                    <a:pt x="1018" y="1463"/>
                  </a:lnTo>
                  <a:lnTo>
                    <a:pt x="1022" y="1463"/>
                  </a:lnTo>
                  <a:lnTo>
                    <a:pt x="1024" y="1463"/>
                  </a:lnTo>
                  <a:lnTo>
                    <a:pt x="1025" y="1465"/>
                  </a:lnTo>
                  <a:lnTo>
                    <a:pt x="1027" y="1466"/>
                  </a:lnTo>
                  <a:lnTo>
                    <a:pt x="1027" y="1468"/>
                  </a:lnTo>
                  <a:lnTo>
                    <a:pt x="1027" y="1470"/>
                  </a:lnTo>
                  <a:lnTo>
                    <a:pt x="1027" y="1470"/>
                  </a:lnTo>
                  <a:lnTo>
                    <a:pt x="1029" y="1474"/>
                  </a:lnTo>
                  <a:lnTo>
                    <a:pt x="1029" y="1475"/>
                  </a:lnTo>
                  <a:lnTo>
                    <a:pt x="1029" y="1475"/>
                  </a:lnTo>
                  <a:lnTo>
                    <a:pt x="1029" y="1475"/>
                  </a:lnTo>
                  <a:lnTo>
                    <a:pt x="1029" y="1475"/>
                  </a:lnTo>
                  <a:lnTo>
                    <a:pt x="1029" y="1477"/>
                  </a:lnTo>
                  <a:lnTo>
                    <a:pt x="1029" y="1484"/>
                  </a:lnTo>
                  <a:lnTo>
                    <a:pt x="1031" y="1484"/>
                  </a:lnTo>
                  <a:lnTo>
                    <a:pt x="1034" y="1486"/>
                  </a:lnTo>
                  <a:lnTo>
                    <a:pt x="1038" y="1484"/>
                  </a:lnTo>
                  <a:lnTo>
                    <a:pt x="1040" y="1483"/>
                  </a:lnTo>
                  <a:lnTo>
                    <a:pt x="1042" y="1477"/>
                  </a:lnTo>
                  <a:lnTo>
                    <a:pt x="1042" y="1474"/>
                  </a:lnTo>
                  <a:lnTo>
                    <a:pt x="1042" y="1472"/>
                  </a:lnTo>
                  <a:lnTo>
                    <a:pt x="1043" y="1468"/>
                  </a:lnTo>
                  <a:lnTo>
                    <a:pt x="1043" y="1465"/>
                  </a:lnTo>
                  <a:lnTo>
                    <a:pt x="1045" y="1461"/>
                  </a:lnTo>
                  <a:lnTo>
                    <a:pt x="1045" y="1454"/>
                  </a:lnTo>
                  <a:lnTo>
                    <a:pt x="1047" y="1454"/>
                  </a:lnTo>
                  <a:lnTo>
                    <a:pt x="1047" y="1452"/>
                  </a:lnTo>
                  <a:lnTo>
                    <a:pt x="1047" y="1450"/>
                  </a:lnTo>
                  <a:lnTo>
                    <a:pt x="1047" y="1450"/>
                  </a:lnTo>
                  <a:lnTo>
                    <a:pt x="1047" y="1448"/>
                  </a:lnTo>
                  <a:lnTo>
                    <a:pt x="1047" y="1447"/>
                  </a:lnTo>
                  <a:lnTo>
                    <a:pt x="1047" y="1439"/>
                  </a:lnTo>
                  <a:lnTo>
                    <a:pt x="1042" y="1419"/>
                  </a:lnTo>
                  <a:lnTo>
                    <a:pt x="1040" y="1418"/>
                  </a:lnTo>
                  <a:lnTo>
                    <a:pt x="1042" y="1414"/>
                  </a:lnTo>
                  <a:lnTo>
                    <a:pt x="1042" y="1414"/>
                  </a:lnTo>
                  <a:lnTo>
                    <a:pt x="1049" y="1410"/>
                  </a:lnTo>
                  <a:lnTo>
                    <a:pt x="1049" y="1409"/>
                  </a:lnTo>
                  <a:lnTo>
                    <a:pt x="1052" y="1405"/>
                  </a:lnTo>
                  <a:lnTo>
                    <a:pt x="1052" y="1405"/>
                  </a:lnTo>
                  <a:lnTo>
                    <a:pt x="1052" y="1403"/>
                  </a:lnTo>
                  <a:lnTo>
                    <a:pt x="1052" y="1400"/>
                  </a:lnTo>
                  <a:lnTo>
                    <a:pt x="1052" y="1398"/>
                  </a:lnTo>
                  <a:lnTo>
                    <a:pt x="1051" y="1396"/>
                  </a:lnTo>
                  <a:lnTo>
                    <a:pt x="1051" y="1396"/>
                  </a:lnTo>
                  <a:lnTo>
                    <a:pt x="1049" y="1394"/>
                  </a:lnTo>
                  <a:lnTo>
                    <a:pt x="1049" y="1392"/>
                  </a:lnTo>
                  <a:lnTo>
                    <a:pt x="1049" y="1389"/>
                  </a:lnTo>
                  <a:lnTo>
                    <a:pt x="1051" y="1387"/>
                  </a:lnTo>
                  <a:lnTo>
                    <a:pt x="1051" y="1387"/>
                  </a:lnTo>
                  <a:lnTo>
                    <a:pt x="1054" y="1385"/>
                  </a:lnTo>
                  <a:lnTo>
                    <a:pt x="1061" y="1387"/>
                  </a:lnTo>
                  <a:lnTo>
                    <a:pt x="1063" y="1385"/>
                  </a:lnTo>
                  <a:lnTo>
                    <a:pt x="1072" y="1380"/>
                  </a:lnTo>
                  <a:lnTo>
                    <a:pt x="1080" y="1371"/>
                  </a:lnTo>
                  <a:lnTo>
                    <a:pt x="1081" y="1367"/>
                  </a:lnTo>
                  <a:lnTo>
                    <a:pt x="1083" y="1363"/>
                  </a:lnTo>
                  <a:lnTo>
                    <a:pt x="1083" y="1360"/>
                  </a:lnTo>
                  <a:lnTo>
                    <a:pt x="1083" y="1356"/>
                  </a:lnTo>
                  <a:lnTo>
                    <a:pt x="1081" y="1349"/>
                  </a:lnTo>
                  <a:lnTo>
                    <a:pt x="1081" y="1345"/>
                  </a:lnTo>
                  <a:lnTo>
                    <a:pt x="1081" y="1344"/>
                  </a:lnTo>
                  <a:lnTo>
                    <a:pt x="1083" y="1344"/>
                  </a:lnTo>
                  <a:lnTo>
                    <a:pt x="1085" y="1340"/>
                  </a:lnTo>
                  <a:lnTo>
                    <a:pt x="1087" y="1338"/>
                  </a:lnTo>
                  <a:lnTo>
                    <a:pt x="1087" y="1336"/>
                  </a:lnTo>
                  <a:lnTo>
                    <a:pt x="1087" y="1335"/>
                  </a:lnTo>
                  <a:lnTo>
                    <a:pt x="1087" y="1329"/>
                  </a:lnTo>
                  <a:lnTo>
                    <a:pt x="1087" y="1327"/>
                  </a:lnTo>
                  <a:lnTo>
                    <a:pt x="1087" y="1324"/>
                  </a:lnTo>
                  <a:lnTo>
                    <a:pt x="1081" y="1309"/>
                  </a:lnTo>
                  <a:lnTo>
                    <a:pt x="1076" y="1300"/>
                  </a:lnTo>
                  <a:lnTo>
                    <a:pt x="1074" y="1295"/>
                  </a:lnTo>
                  <a:lnTo>
                    <a:pt x="1074" y="1291"/>
                  </a:lnTo>
                  <a:lnTo>
                    <a:pt x="1072" y="1284"/>
                  </a:lnTo>
                  <a:lnTo>
                    <a:pt x="1072" y="1280"/>
                  </a:lnTo>
                  <a:lnTo>
                    <a:pt x="1071" y="1277"/>
                  </a:lnTo>
                  <a:lnTo>
                    <a:pt x="1071" y="1275"/>
                  </a:lnTo>
                  <a:lnTo>
                    <a:pt x="1071" y="1273"/>
                  </a:lnTo>
                  <a:lnTo>
                    <a:pt x="1083" y="1270"/>
                  </a:lnTo>
                  <a:lnTo>
                    <a:pt x="1085" y="1270"/>
                  </a:lnTo>
                  <a:lnTo>
                    <a:pt x="1090" y="1270"/>
                  </a:lnTo>
                  <a:lnTo>
                    <a:pt x="1092" y="1270"/>
                  </a:lnTo>
                  <a:lnTo>
                    <a:pt x="1092" y="1268"/>
                  </a:lnTo>
                  <a:lnTo>
                    <a:pt x="1092" y="1268"/>
                  </a:lnTo>
                  <a:lnTo>
                    <a:pt x="1094" y="1261"/>
                  </a:lnTo>
                  <a:lnTo>
                    <a:pt x="1094" y="1259"/>
                  </a:lnTo>
                  <a:lnTo>
                    <a:pt x="1094" y="1259"/>
                  </a:lnTo>
                  <a:lnTo>
                    <a:pt x="1098" y="1253"/>
                  </a:lnTo>
                  <a:lnTo>
                    <a:pt x="1099" y="1251"/>
                  </a:lnTo>
                  <a:lnTo>
                    <a:pt x="1099" y="1248"/>
                  </a:lnTo>
                  <a:lnTo>
                    <a:pt x="1101" y="1239"/>
                  </a:lnTo>
                  <a:lnTo>
                    <a:pt x="1101" y="1237"/>
                  </a:lnTo>
                  <a:lnTo>
                    <a:pt x="1101" y="1235"/>
                  </a:lnTo>
                  <a:lnTo>
                    <a:pt x="1089" y="1217"/>
                  </a:lnTo>
                  <a:lnTo>
                    <a:pt x="1087" y="1215"/>
                  </a:lnTo>
                  <a:lnTo>
                    <a:pt x="1085" y="1215"/>
                  </a:lnTo>
                  <a:lnTo>
                    <a:pt x="1081" y="1215"/>
                  </a:lnTo>
                  <a:lnTo>
                    <a:pt x="1080" y="1215"/>
                  </a:lnTo>
                  <a:lnTo>
                    <a:pt x="1078" y="1214"/>
                  </a:lnTo>
                  <a:lnTo>
                    <a:pt x="1074" y="1208"/>
                  </a:lnTo>
                  <a:lnTo>
                    <a:pt x="1072" y="1206"/>
                  </a:lnTo>
                  <a:lnTo>
                    <a:pt x="1065" y="1201"/>
                  </a:lnTo>
                  <a:lnTo>
                    <a:pt x="1065" y="1199"/>
                  </a:lnTo>
                  <a:lnTo>
                    <a:pt x="1069" y="1172"/>
                  </a:lnTo>
                  <a:lnTo>
                    <a:pt x="1072" y="1145"/>
                  </a:lnTo>
                  <a:lnTo>
                    <a:pt x="1072" y="1141"/>
                  </a:lnTo>
                  <a:lnTo>
                    <a:pt x="1072" y="1139"/>
                  </a:lnTo>
                  <a:lnTo>
                    <a:pt x="1071" y="1134"/>
                  </a:lnTo>
                  <a:lnTo>
                    <a:pt x="1071" y="1132"/>
                  </a:lnTo>
                  <a:lnTo>
                    <a:pt x="1061" y="1107"/>
                  </a:lnTo>
                  <a:lnTo>
                    <a:pt x="1061" y="1105"/>
                  </a:lnTo>
                  <a:lnTo>
                    <a:pt x="1061" y="1102"/>
                  </a:lnTo>
                  <a:lnTo>
                    <a:pt x="1063" y="1096"/>
                  </a:lnTo>
                  <a:lnTo>
                    <a:pt x="1065" y="1093"/>
                  </a:lnTo>
                  <a:lnTo>
                    <a:pt x="1065" y="1091"/>
                  </a:lnTo>
                  <a:lnTo>
                    <a:pt x="1061" y="1074"/>
                  </a:lnTo>
                  <a:lnTo>
                    <a:pt x="1061" y="1071"/>
                  </a:lnTo>
                  <a:lnTo>
                    <a:pt x="1061" y="1069"/>
                  </a:lnTo>
                  <a:lnTo>
                    <a:pt x="1069" y="1062"/>
                  </a:lnTo>
                  <a:lnTo>
                    <a:pt x="1060" y="1038"/>
                  </a:lnTo>
                  <a:lnTo>
                    <a:pt x="1056" y="1029"/>
                  </a:lnTo>
                  <a:lnTo>
                    <a:pt x="1067" y="1011"/>
                  </a:lnTo>
                  <a:lnTo>
                    <a:pt x="1069" y="1009"/>
                  </a:lnTo>
                  <a:lnTo>
                    <a:pt x="1069" y="1006"/>
                  </a:lnTo>
                  <a:lnTo>
                    <a:pt x="1065" y="995"/>
                  </a:lnTo>
                  <a:lnTo>
                    <a:pt x="1072" y="988"/>
                  </a:lnTo>
                  <a:lnTo>
                    <a:pt x="1081" y="971"/>
                  </a:lnTo>
                  <a:lnTo>
                    <a:pt x="1090" y="953"/>
                  </a:lnTo>
                  <a:lnTo>
                    <a:pt x="1094" y="950"/>
                  </a:lnTo>
                  <a:lnTo>
                    <a:pt x="1107" y="943"/>
                  </a:lnTo>
                  <a:lnTo>
                    <a:pt x="1119" y="939"/>
                  </a:lnTo>
                  <a:lnTo>
                    <a:pt x="1136" y="943"/>
                  </a:lnTo>
                  <a:lnTo>
                    <a:pt x="1154" y="948"/>
                  </a:lnTo>
                  <a:lnTo>
                    <a:pt x="1155" y="948"/>
                  </a:lnTo>
                  <a:lnTo>
                    <a:pt x="1155" y="946"/>
                  </a:lnTo>
                  <a:lnTo>
                    <a:pt x="1164" y="930"/>
                  </a:lnTo>
                  <a:lnTo>
                    <a:pt x="1164" y="928"/>
                  </a:lnTo>
                  <a:lnTo>
                    <a:pt x="1164" y="926"/>
                  </a:lnTo>
                  <a:lnTo>
                    <a:pt x="1163" y="899"/>
                  </a:lnTo>
                  <a:lnTo>
                    <a:pt x="1163" y="896"/>
                  </a:lnTo>
                  <a:lnTo>
                    <a:pt x="1161" y="894"/>
                  </a:lnTo>
                  <a:lnTo>
                    <a:pt x="1155" y="894"/>
                  </a:lnTo>
                  <a:lnTo>
                    <a:pt x="1154" y="892"/>
                  </a:lnTo>
                  <a:lnTo>
                    <a:pt x="1139" y="881"/>
                  </a:lnTo>
                  <a:lnTo>
                    <a:pt x="1152" y="858"/>
                  </a:lnTo>
                  <a:lnTo>
                    <a:pt x="1166" y="834"/>
                  </a:lnTo>
                  <a:lnTo>
                    <a:pt x="1166" y="834"/>
                  </a:lnTo>
                  <a:lnTo>
                    <a:pt x="1173" y="823"/>
                  </a:lnTo>
                  <a:lnTo>
                    <a:pt x="1173" y="820"/>
                  </a:lnTo>
                  <a:lnTo>
                    <a:pt x="1173" y="820"/>
                  </a:lnTo>
                  <a:lnTo>
                    <a:pt x="1173" y="818"/>
                  </a:lnTo>
                  <a:lnTo>
                    <a:pt x="1175" y="807"/>
                  </a:lnTo>
                  <a:lnTo>
                    <a:pt x="1175" y="805"/>
                  </a:lnTo>
                  <a:lnTo>
                    <a:pt x="1177" y="804"/>
                  </a:lnTo>
                  <a:lnTo>
                    <a:pt x="1181" y="798"/>
                  </a:lnTo>
                  <a:lnTo>
                    <a:pt x="1182" y="794"/>
                  </a:lnTo>
                  <a:lnTo>
                    <a:pt x="1182" y="789"/>
                  </a:lnTo>
                  <a:lnTo>
                    <a:pt x="1182" y="784"/>
                  </a:lnTo>
                  <a:lnTo>
                    <a:pt x="1182" y="778"/>
                  </a:lnTo>
                  <a:lnTo>
                    <a:pt x="1184" y="749"/>
                  </a:lnTo>
                  <a:lnTo>
                    <a:pt x="1186" y="748"/>
                  </a:lnTo>
                  <a:lnTo>
                    <a:pt x="1190" y="738"/>
                  </a:lnTo>
                  <a:lnTo>
                    <a:pt x="1190" y="737"/>
                  </a:lnTo>
                  <a:lnTo>
                    <a:pt x="1190" y="731"/>
                  </a:lnTo>
                  <a:lnTo>
                    <a:pt x="1184" y="697"/>
                  </a:lnTo>
                  <a:lnTo>
                    <a:pt x="1197" y="695"/>
                  </a:lnTo>
                  <a:lnTo>
                    <a:pt x="1210" y="693"/>
                  </a:lnTo>
                  <a:lnTo>
                    <a:pt x="1231" y="679"/>
                  </a:lnTo>
                  <a:lnTo>
                    <a:pt x="1231" y="677"/>
                  </a:lnTo>
                  <a:lnTo>
                    <a:pt x="1231" y="673"/>
                  </a:lnTo>
                  <a:lnTo>
                    <a:pt x="1231" y="670"/>
                  </a:lnTo>
                  <a:lnTo>
                    <a:pt x="1231" y="668"/>
                  </a:lnTo>
                  <a:lnTo>
                    <a:pt x="1229" y="655"/>
                  </a:lnTo>
                  <a:lnTo>
                    <a:pt x="1228" y="652"/>
                  </a:lnTo>
                  <a:lnTo>
                    <a:pt x="1240" y="637"/>
                  </a:lnTo>
                  <a:lnTo>
                    <a:pt x="1258" y="601"/>
                  </a:lnTo>
                  <a:lnTo>
                    <a:pt x="1264" y="596"/>
                  </a:lnTo>
                  <a:lnTo>
                    <a:pt x="1273" y="585"/>
                  </a:lnTo>
                  <a:lnTo>
                    <a:pt x="1276" y="583"/>
                  </a:lnTo>
                  <a:lnTo>
                    <a:pt x="1276" y="583"/>
                  </a:lnTo>
                  <a:lnTo>
                    <a:pt x="1278" y="580"/>
                  </a:lnTo>
                  <a:lnTo>
                    <a:pt x="1280" y="563"/>
                  </a:lnTo>
                  <a:lnTo>
                    <a:pt x="1280" y="561"/>
                  </a:lnTo>
                  <a:lnTo>
                    <a:pt x="1264" y="533"/>
                  </a:lnTo>
                  <a:lnTo>
                    <a:pt x="1266" y="524"/>
                  </a:lnTo>
                  <a:lnTo>
                    <a:pt x="1267" y="522"/>
                  </a:lnTo>
                  <a:lnTo>
                    <a:pt x="1276" y="520"/>
                  </a:lnTo>
                  <a:lnTo>
                    <a:pt x="1278" y="518"/>
                  </a:lnTo>
                  <a:lnTo>
                    <a:pt x="1282" y="514"/>
                  </a:lnTo>
                  <a:lnTo>
                    <a:pt x="1287" y="505"/>
                  </a:lnTo>
                  <a:lnTo>
                    <a:pt x="1287" y="504"/>
                  </a:lnTo>
                  <a:lnTo>
                    <a:pt x="1296" y="473"/>
                  </a:lnTo>
                  <a:lnTo>
                    <a:pt x="1296" y="469"/>
                  </a:lnTo>
                  <a:lnTo>
                    <a:pt x="1298" y="468"/>
                  </a:lnTo>
                  <a:lnTo>
                    <a:pt x="1318" y="451"/>
                  </a:lnTo>
                  <a:lnTo>
                    <a:pt x="1322" y="442"/>
                  </a:lnTo>
                  <a:lnTo>
                    <a:pt x="1323" y="442"/>
                  </a:lnTo>
                  <a:lnTo>
                    <a:pt x="1338" y="451"/>
                  </a:lnTo>
                  <a:lnTo>
                    <a:pt x="1352" y="460"/>
                  </a:lnTo>
                  <a:lnTo>
                    <a:pt x="1354" y="460"/>
                  </a:lnTo>
                  <a:lnTo>
                    <a:pt x="1354" y="457"/>
                  </a:lnTo>
                  <a:lnTo>
                    <a:pt x="1356" y="455"/>
                  </a:lnTo>
                  <a:lnTo>
                    <a:pt x="1365" y="435"/>
                  </a:lnTo>
                  <a:lnTo>
                    <a:pt x="1367" y="430"/>
                  </a:lnTo>
                  <a:lnTo>
                    <a:pt x="1365" y="403"/>
                  </a:lnTo>
                  <a:lnTo>
                    <a:pt x="1365" y="399"/>
                  </a:lnTo>
                  <a:lnTo>
                    <a:pt x="1365" y="386"/>
                  </a:lnTo>
                  <a:lnTo>
                    <a:pt x="1365" y="384"/>
                  </a:lnTo>
                  <a:lnTo>
                    <a:pt x="1367" y="384"/>
                  </a:lnTo>
                  <a:lnTo>
                    <a:pt x="1367" y="383"/>
                  </a:lnTo>
                  <a:lnTo>
                    <a:pt x="1379" y="379"/>
                  </a:lnTo>
                  <a:lnTo>
                    <a:pt x="1381" y="381"/>
                  </a:lnTo>
                  <a:lnTo>
                    <a:pt x="1390" y="388"/>
                  </a:lnTo>
                  <a:lnTo>
                    <a:pt x="1392" y="390"/>
                  </a:lnTo>
                  <a:lnTo>
                    <a:pt x="1410" y="388"/>
                  </a:lnTo>
                  <a:lnTo>
                    <a:pt x="1432" y="399"/>
                  </a:lnTo>
                  <a:lnTo>
                    <a:pt x="1453" y="410"/>
                  </a:lnTo>
                  <a:lnTo>
                    <a:pt x="1455" y="410"/>
                  </a:lnTo>
                  <a:lnTo>
                    <a:pt x="1459" y="408"/>
                  </a:lnTo>
                  <a:lnTo>
                    <a:pt x="1470" y="392"/>
                  </a:lnTo>
                  <a:lnTo>
                    <a:pt x="1455" y="383"/>
                  </a:lnTo>
                  <a:lnTo>
                    <a:pt x="1464" y="374"/>
                  </a:lnTo>
                  <a:lnTo>
                    <a:pt x="1470" y="366"/>
                  </a:lnTo>
                  <a:lnTo>
                    <a:pt x="1475" y="352"/>
                  </a:lnTo>
                  <a:lnTo>
                    <a:pt x="1475" y="350"/>
                  </a:lnTo>
                  <a:lnTo>
                    <a:pt x="1475" y="347"/>
                  </a:lnTo>
                  <a:lnTo>
                    <a:pt x="1475" y="334"/>
                  </a:lnTo>
                  <a:lnTo>
                    <a:pt x="1475" y="332"/>
                  </a:lnTo>
                  <a:lnTo>
                    <a:pt x="1462" y="316"/>
                  </a:lnTo>
                  <a:lnTo>
                    <a:pt x="1475" y="316"/>
                  </a:lnTo>
                  <a:lnTo>
                    <a:pt x="1489" y="314"/>
                  </a:lnTo>
                  <a:lnTo>
                    <a:pt x="1493" y="307"/>
                  </a:lnTo>
                  <a:lnTo>
                    <a:pt x="1495" y="305"/>
                  </a:lnTo>
                  <a:lnTo>
                    <a:pt x="1509" y="314"/>
                  </a:lnTo>
                  <a:lnTo>
                    <a:pt x="1511" y="314"/>
                  </a:lnTo>
                  <a:lnTo>
                    <a:pt x="1513" y="314"/>
                  </a:lnTo>
                  <a:lnTo>
                    <a:pt x="1515" y="307"/>
                  </a:lnTo>
                  <a:lnTo>
                    <a:pt x="1509" y="294"/>
                  </a:lnTo>
                  <a:lnTo>
                    <a:pt x="1511" y="289"/>
                  </a:lnTo>
                  <a:lnTo>
                    <a:pt x="1511" y="287"/>
                  </a:lnTo>
                  <a:lnTo>
                    <a:pt x="1513" y="287"/>
                  </a:lnTo>
                  <a:lnTo>
                    <a:pt x="1524" y="278"/>
                  </a:lnTo>
                  <a:lnTo>
                    <a:pt x="1540" y="281"/>
                  </a:lnTo>
                  <a:lnTo>
                    <a:pt x="1540" y="283"/>
                  </a:lnTo>
                  <a:lnTo>
                    <a:pt x="1554" y="310"/>
                  </a:lnTo>
                  <a:lnTo>
                    <a:pt x="1558" y="318"/>
                  </a:lnTo>
                  <a:lnTo>
                    <a:pt x="1565" y="327"/>
                  </a:lnTo>
                  <a:lnTo>
                    <a:pt x="1567" y="328"/>
                  </a:lnTo>
                  <a:lnTo>
                    <a:pt x="1567" y="330"/>
                  </a:lnTo>
                  <a:lnTo>
                    <a:pt x="1567" y="332"/>
                  </a:lnTo>
                  <a:lnTo>
                    <a:pt x="1571" y="339"/>
                  </a:lnTo>
                  <a:lnTo>
                    <a:pt x="1576" y="343"/>
                  </a:lnTo>
                  <a:lnTo>
                    <a:pt x="1576" y="345"/>
                  </a:lnTo>
                  <a:lnTo>
                    <a:pt x="1578" y="357"/>
                  </a:lnTo>
                  <a:lnTo>
                    <a:pt x="1578" y="359"/>
                  </a:lnTo>
                  <a:lnTo>
                    <a:pt x="1580" y="359"/>
                  </a:lnTo>
                  <a:lnTo>
                    <a:pt x="1585" y="357"/>
                  </a:lnTo>
                  <a:lnTo>
                    <a:pt x="1587" y="357"/>
                  </a:lnTo>
                  <a:lnTo>
                    <a:pt x="1587" y="357"/>
                  </a:lnTo>
                  <a:lnTo>
                    <a:pt x="1600" y="365"/>
                  </a:lnTo>
                  <a:lnTo>
                    <a:pt x="1609" y="363"/>
                  </a:lnTo>
                  <a:lnTo>
                    <a:pt x="1610" y="365"/>
                  </a:lnTo>
                  <a:lnTo>
                    <a:pt x="1612" y="365"/>
                  </a:lnTo>
                  <a:lnTo>
                    <a:pt x="1616" y="372"/>
                  </a:lnTo>
                  <a:lnTo>
                    <a:pt x="1618" y="372"/>
                  </a:lnTo>
                  <a:lnTo>
                    <a:pt x="1632" y="363"/>
                  </a:lnTo>
                  <a:lnTo>
                    <a:pt x="1639" y="363"/>
                  </a:lnTo>
                  <a:lnTo>
                    <a:pt x="1645" y="359"/>
                  </a:lnTo>
                  <a:lnTo>
                    <a:pt x="1647" y="354"/>
                  </a:lnTo>
                  <a:lnTo>
                    <a:pt x="1647" y="348"/>
                  </a:lnTo>
                  <a:lnTo>
                    <a:pt x="1650" y="345"/>
                  </a:lnTo>
                  <a:lnTo>
                    <a:pt x="1654" y="345"/>
                  </a:lnTo>
                  <a:lnTo>
                    <a:pt x="1665" y="350"/>
                  </a:lnTo>
                  <a:lnTo>
                    <a:pt x="1666" y="354"/>
                  </a:lnTo>
                  <a:lnTo>
                    <a:pt x="1666" y="356"/>
                  </a:lnTo>
                  <a:lnTo>
                    <a:pt x="1674" y="361"/>
                  </a:lnTo>
                  <a:lnTo>
                    <a:pt x="1681" y="363"/>
                  </a:lnTo>
                  <a:lnTo>
                    <a:pt x="1692" y="366"/>
                  </a:lnTo>
                  <a:lnTo>
                    <a:pt x="1695" y="370"/>
                  </a:lnTo>
                  <a:lnTo>
                    <a:pt x="1699" y="375"/>
                  </a:lnTo>
                  <a:lnTo>
                    <a:pt x="1701" y="381"/>
                  </a:lnTo>
                  <a:lnTo>
                    <a:pt x="1703" y="381"/>
                  </a:lnTo>
                  <a:lnTo>
                    <a:pt x="1703" y="381"/>
                  </a:lnTo>
                  <a:lnTo>
                    <a:pt x="1704" y="379"/>
                  </a:lnTo>
                  <a:lnTo>
                    <a:pt x="1704" y="377"/>
                  </a:lnTo>
                  <a:lnTo>
                    <a:pt x="1706" y="374"/>
                  </a:lnTo>
                  <a:lnTo>
                    <a:pt x="1706" y="374"/>
                  </a:lnTo>
                  <a:lnTo>
                    <a:pt x="1708" y="374"/>
                  </a:lnTo>
                  <a:lnTo>
                    <a:pt x="1712" y="370"/>
                  </a:lnTo>
                  <a:lnTo>
                    <a:pt x="1713" y="370"/>
                  </a:lnTo>
                  <a:lnTo>
                    <a:pt x="1713" y="370"/>
                  </a:lnTo>
                  <a:lnTo>
                    <a:pt x="1715" y="368"/>
                  </a:lnTo>
                  <a:lnTo>
                    <a:pt x="1715" y="366"/>
                  </a:lnTo>
                  <a:lnTo>
                    <a:pt x="1715" y="365"/>
                  </a:lnTo>
                  <a:lnTo>
                    <a:pt x="1715" y="365"/>
                  </a:lnTo>
                  <a:lnTo>
                    <a:pt x="1715" y="363"/>
                  </a:lnTo>
                  <a:lnTo>
                    <a:pt x="1715" y="361"/>
                  </a:lnTo>
                  <a:lnTo>
                    <a:pt x="1715" y="356"/>
                  </a:lnTo>
                  <a:lnTo>
                    <a:pt x="1715" y="352"/>
                  </a:lnTo>
                  <a:lnTo>
                    <a:pt x="1715" y="350"/>
                  </a:lnTo>
                  <a:lnTo>
                    <a:pt x="1717" y="347"/>
                  </a:lnTo>
                  <a:lnTo>
                    <a:pt x="1728" y="337"/>
                  </a:lnTo>
                  <a:lnTo>
                    <a:pt x="1730" y="336"/>
                  </a:lnTo>
                  <a:lnTo>
                    <a:pt x="1731" y="336"/>
                  </a:lnTo>
                  <a:lnTo>
                    <a:pt x="1739" y="337"/>
                  </a:lnTo>
                  <a:lnTo>
                    <a:pt x="1739" y="337"/>
                  </a:lnTo>
                  <a:lnTo>
                    <a:pt x="1740" y="336"/>
                  </a:lnTo>
                  <a:lnTo>
                    <a:pt x="1740" y="334"/>
                  </a:lnTo>
                  <a:lnTo>
                    <a:pt x="1742" y="332"/>
                  </a:lnTo>
                  <a:lnTo>
                    <a:pt x="1742" y="330"/>
                  </a:lnTo>
                  <a:lnTo>
                    <a:pt x="1744" y="328"/>
                  </a:lnTo>
                  <a:lnTo>
                    <a:pt x="1744" y="327"/>
                  </a:lnTo>
                  <a:lnTo>
                    <a:pt x="1744" y="325"/>
                  </a:lnTo>
                  <a:lnTo>
                    <a:pt x="1746" y="323"/>
                  </a:lnTo>
                  <a:lnTo>
                    <a:pt x="1748" y="321"/>
                  </a:lnTo>
                  <a:lnTo>
                    <a:pt x="1748" y="319"/>
                  </a:lnTo>
                  <a:lnTo>
                    <a:pt x="1748" y="318"/>
                  </a:lnTo>
                  <a:lnTo>
                    <a:pt x="1748" y="318"/>
                  </a:lnTo>
                  <a:lnTo>
                    <a:pt x="1746" y="316"/>
                  </a:lnTo>
                  <a:lnTo>
                    <a:pt x="1746" y="316"/>
                  </a:lnTo>
                  <a:lnTo>
                    <a:pt x="1746" y="314"/>
                  </a:lnTo>
                  <a:lnTo>
                    <a:pt x="1746" y="314"/>
                  </a:lnTo>
                  <a:lnTo>
                    <a:pt x="1746" y="314"/>
                  </a:lnTo>
                  <a:lnTo>
                    <a:pt x="1746" y="312"/>
                  </a:lnTo>
                  <a:lnTo>
                    <a:pt x="1746" y="310"/>
                  </a:lnTo>
                  <a:lnTo>
                    <a:pt x="1746" y="309"/>
                  </a:lnTo>
                  <a:lnTo>
                    <a:pt x="1746" y="309"/>
                  </a:lnTo>
                  <a:lnTo>
                    <a:pt x="1746" y="303"/>
                  </a:lnTo>
                  <a:lnTo>
                    <a:pt x="1746" y="303"/>
                  </a:lnTo>
                  <a:lnTo>
                    <a:pt x="1746" y="303"/>
                  </a:lnTo>
                  <a:lnTo>
                    <a:pt x="1746" y="301"/>
                  </a:lnTo>
                  <a:lnTo>
                    <a:pt x="1746" y="301"/>
                  </a:lnTo>
                  <a:lnTo>
                    <a:pt x="1746" y="300"/>
                  </a:lnTo>
                  <a:lnTo>
                    <a:pt x="1746" y="298"/>
                  </a:lnTo>
                  <a:lnTo>
                    <a:pt x="1746" y="296"/>
                  </a:lnTo>
                  <a:lnTo>
                    <a:pt x="1744" y="292"/>
                  </a:lnTo>
                  <a:lnTo>
                    <a:pt x="1744" y="289"/>
                  </a:lnTo>
                  <a:lnTo>
                    <a:pt x="1746" y="278"/>
                  </a:lnTo>
                  <a:lnTo>
                    <a:pt x="1748" y="276"/>
                  </a:lnTo>
                  <a:lnTo>
                    <a:pt x="1751" y="267"/>
                  </a:lnTo>
                  <a:lnTo>
                    <a:pt x="1751" y="267"/>
                  </a:lnTo>
                  <a:lnTo>
                    <a:pt x="1750" y="262"/>
                  </a:lnTo>
                  <a:lnTo>
                    <a:pt x="1751" y="258"/>
                  </a:lnTo>
                  <a:lnTo>
                    <a:pt x="1751" y="256"/>
                  </a:lnTo>
                  <a:lnTo>
                    <a:pt x="1751" y="256"/>
                  </a:lnTo>
                  <a:lnTo>
                    <a:pt x="1751" y="253"/>
                  </a:lnTo>
                  <a:lnTo>
                    <a:pt x="1753" y="251"/>
                  </a:lnTo>
                  <a:lnTo>
                    <a:pt x="1753" y="249"/>
                  </a:lnTo>
                  <a:lnTo>
                    <a:pt x="1753" y="247"/>
                  </a:lnTo>
                  <a:lnTo>
                    <a:pt x="1753" y="247"/>
                  </a:lnTo>
                  <a:lnTo>
                    <a:pt x="1751" y="245"/>
                  </a:lnTo>
                  <a:lnTo>
                    <a:pt x="1753" y="245"/>
                  </a:lnTo>
                  <a:lnTo>
                    <a:pt x="1755" y="242"/>
                  </a:lnTo>
                  <a:lnTo>
                    <a:pt x="1757" y="240"/>
                  </a:lnTo>
                  <a:lnTo>
                    <a:pt x="1759" y="236"/>
                  </a:lnTo>
                  <a:lnTo>
                    <a:pt x="1759" y="233"/>
                  </a:lnTo>
                  <a:lnTo>
                    <a:pt x="1757" y="229"/>
                  </a:lnTo>
                  <a:lnTo>
                    <a:pt x="1757" y="229"/>
                  </a:lnTo>
                  <a:lnTo>
                    <a:pt x="1757" y="227"/>
                  </a:lnTo>
                  <a:lnTo>
                    <a:pt x="1757" y="225"/>
                  </a:lnTo>
                  <a:lnTo>
                    <a:pt x="1757" y="224"/>
                  </a:lnTo>
                  <a:lnTo>
                    <a:pt x="1759" y="222"/>
                  </a:lnTo>
                  <a:lnTo>
                    <a:pt x="1759" y="220"/>
                  </a:lnTo>
                  <a:lnTo>
                    <a:pt x="1768" y="218"/>
                  </a:lnTo>
                  <a:lnTo>
                    <a:pt x="1768" y="218"/>
                  </a:lnTo>
                  <a:lnTo>
                    <a:pt x="1768" y="216"/>
                  </a:lnTo>
                  <a:lnTo>
                    <a:pt x="1769" y="216"/>
                  </a:lnTo>
                  <a:lnTo>
                    <a:pt x="1771" y="213"/>
                  </a:lnTo>
                  <a:lnTo>
                    <a:pt x="1773" y="207"/>
                  </a:lnTo>
                  <a:lnTo>
                    <a:pt x="1778" y="200"/>
                  </a:lnTo>
                  <a:lnTo>
                    <a:pt x="1780" y="198"/>
                  </a:lnTo>
                  <a:lnTo>
                    <a:pt x="1780" y="195"/>
                  </a:lnTo>
                  <a:lnTo>
                    <a:pt x="1780" y="195"/>
                  </a:lnTo>
                  <a:lnTo>
                    <a:pt x="1782" y="191"/>
                  </a:lnTo>
                  <a:lnTo>
                    <a:pt x="1782" y="189"/>
                  </a:lnTo>
                  <a:lnTo>
                    <a:pt x="1784" y="188"/>
                  </a:lnTo>
                  <a:lnTo>
                    <a:pt x="1793" y="186"/>
                  </a:lnTo>
                  <a:lnTo>
                    <a:pt x="1796" y="188"/>
                  </a:lnTo>
                  <a:lnTo>
                    <a:pt x="1802" y="186"/>
                  </a:lnTo>
                  <a:lnTo>
                    <a:pt x="1802" y="186"/>
                  </a:lnTo>
                  <a:lnTo>
                    <a:pt x="1806" y="189"/>
                  </a:lnTo>
                  <a:lnTo>
                    <a:pt x="1807" y="188"/>
                  </a:lnTo>
                  <a:lnTo>
                    <a:pt x="1809" y="188"/>
                  </a:lnTo>
                  <a:lnTo>
                    <a:pt x="1813" y="191"/>
                  </a:lnTo>
                  <a:lnTo>
                    <a:pt x="1813" y="191"/>
                  </a:lnTo>
                  <a:lnTo>
                    <a:pt x="1824" y="188"/>
                  </a:lnTo>
                  <a:lnTo>
                    <a:pt x="1825" y="184"/>
                  </a:lnTo>
                  <a:lnTo>
                    <a:pt x="1825" y="184"/>
                  </a:lnTo>
                  <a:lnTo>
                    <a:pt x="1824" y="184"/>
                  </a:lnTo>
                  <a:lnTo>
                    <a:pt x="1824" y="182"/>
                  </a:lnTo>
                  <a:lnTo>
                    <a:pt x="1825" y="182"/>
                  </a:lnTo>
                  <a:lnTo>
                    <a:pt x="1825" y="180"/>
                  </a:lnTo>
                  <a:lnTo>
                    <a:pt x="1825" y="180"/>
                  </a:lnTo>
                  <a:lnTo>
                    <a:pt x="1827" y="180"/>
                  </a:lnTo>
                  <a:lnTo>
                    <a:pt x="1831" y="177"/>
                  </a:lnTo>
                  <a:lnTo>
                    <a:pt x="1836" y="173"/>
                  </a:lnTo>
                  <a:lnTo>
                    <a:pt x="1836" y="171"/>
                  </a:lnTo>
                  <a:lnTo>
                    <a:pt x="1838" y="168"/>
                  </a:lnTo>
                  <a:lnTo>
                    <a:pt x="1842" y="168"/>
                  </a:lnTo>
                  <a:lnTo>
                    <a:pt x="1847" y="168"/>
                  </a:lnTo>
                  <a:lnTo>
                    <a:pt x="1851" y="166"/>
                  </a:lnTo>
                  <a:lnTo>
                    <a:pt x="1852" y="166"/>
                  </a:lnTo>
                  <a:lnTo>
                    <a:pt x="1854" y="169"/>
                  </a:lnTo>
                  <a:lnTo>
                    <a:pt x="1856" y="175"/>
                  </a:lnTo>
                  <a:lnTo>
                    <a:pt x="1867" y="193"/>
                  </a:lnTo>
                  <a:lnTo>
                    <a:pt x="1867" y="193"/>
                  </a:lnTo>
                  <a:lnTo>
                    <a:pt x="1878" y="198"/>
                  </a:lnTo>
                  <a:lnTo>
                    <a:pt x="1878" y="202"/>
                  </a:lnTo>
                  <a:lnTo>
                    <a:pt x="1878" y="206"/>
                  </a:lnTo>
                  <a:lnTo>
                    <a:pt x="1880" y="207"/>
                  </a:lnTo>
                  <a:lnTo>
                    <a:pt x="1881" y="207"/>
                  </a:lnTo>
                  <a:lnTo>
                    <a:pt x="1898" y="216"/>
                  </a:lnTo>
                  <a:lnTo>
                    <a:pt x="1914" y="224"/>
                  </a:lnTo>
                  <a:lnTo>
                    <a:pt x="1916" y="225"/>
                  </a:lnTo>
                  <a:lnTo>
                    <a:pt x="1917" y="236"/>
                  </a:lnTo>
                  <a:lnTo>
                    <a:pt x="1925" y="254"/>
                  </a:lnTo>
                  <a:lnTo>
                    <a:pt x="1919" y="267"/>
                  </a:lnTo>
                  <a:lnTo>
                    <a:pt x="1901" y="289"/>
                  </a:lnTo>
                  <a:lnTo>
                    <a:pt x="1901" y="291"/>
                  </a:lnTo>
                  <a:lnTo>
                    <a:pt x="1899" y="294"/>
                  </a:lnTo>
                  <a:lnTo>
                    <a:pt x="1899" y="305"/>
                  </a:lnTo>
                  <a:lnTo>
                    <a:pt x="1899" y="307"/>
                  </a:lnTo>
                  <a:lnTo>
                    <a:pt x="1899" y="309"/>
                  </a:lnTo>
                  <a:lnTo>
                    <a:pt x="1905" y="316"/>
                  </a:lnTo>
                  <a:lnTo>
                    <a:pt x="1907" y="316"/>
                  </a:lnTo>
                  <a:lnTo>
                    <a:pt x="1908" y="314"/>
                  </a:lnTo>
                  <a:lnTo>
                    <a:pt x="1912" y="314"/>
                  </a:lnTo>
                  <a:lnTo>
                    <a:pt x="1914" y="314"/>
                  </a:lnTo>
                  <a:lnTo>
                    <a:pt x="1917" y="310"/>
                  </a:lnTo>
                  <a:lnTo>
                    <a:pt x="1919" y="307"/>
                  </a:lnTo>
                  <a:lnTo>
                    <a:pt x="1919" y="303"/>
                  </a:lnTo>
                  <a:lnTo>
                    <a:pt x="1921" y="301"/>
                  </a:lnTo>
                  <a:lnTo>
                    <a:pt x="1921" y="296"/>
                  </a:lnTo>
                  <a:lnTo>
                    <a:pt x="1921" y="296"/>
                  </a:lnTo>
                  <a:lnTo>
                    <a:pt x="1923" y="292"/>
                  </a:lnTo>
                  <a:lnTo>
                    <a:pt x="1923" y="292"/>
                  </a:lnTo>
                  <a:lnTo>
                    <a:pt x="1923" y="291"/>
                  </a:lnTo>
                  <a:lnTo>
                    <a:pt x="1923" y="289"/>
                  </a:lnTo>
                  <a:lnTo>
                    <a:pt x="1923" y="289"/>
                  </a:lnTo>
                  <a:lnTo>
                    <a:pt x="1923" y="287"/>
                  </a:lnTo>
                  <a:lnTo>
                    <a:pt x="1925" y="283"/>
                  </a:lnTo>
                  <a:lnTo>
                    <a:pt x="1925" y="281"/>
                  </a:lnTo>
                  <a:lnTo>
                    <a:pt x="1926" y="278"/>
                  </a:lnTo>
                  <a:lnTo>
                    <a:pt x="1930" y="276"/>
                  </a:lnTo>
                  <a:lnTo>
                    <a:pt x="1937" y="276"/>
                  </a:lnTo>
                  <a:lnTo>
                    <a:pt x="1941" y="274"/>
                  </a:lnTo>
                  <a:lnTo>
                    <a:pt x="1945" y="271"/>
                  </a:lnTo>
                  <a:lnTo>
                    <a:pt x="1946" y="269"/>
                  </a:lnTo>
                  <a:lnTo>
                    <a:pt x="1954" y="269"/>
                  </a:lnTo>
                  <a:lnTo>
                    <a:pt x="1955" y="269"/>
                  </a:lnTo>
                  <a:lnTo>
                    <a:pt x="1957" y="267"/>
                  </a:lnTo>
                  <a:lnTo>
                    <a:pt x="1957" y="263"/>
                  </a:lnTo>
                  <a:lnTo>
                    <a:pt x="1964" y="258"/>
                  </a:lnTo>
                  <a:lnTo>
                    <a:pt x="1964" y="256"/>
                  </a:lnTo>
                  <a:lnTo>
                    <a:pt x="1964" y="254"/>
                  </a:lnTo>
                  <a:lnTo>
                    <a:pt x="1964" y="253"/>
                  </a:lnTo>
                  <a:lnTo>
                    <a:pt x="1964" y="251"/>
                  </a:lnTo>
                  <a:lnTo>
                    <a:pt x="1966" y="249"/>
                  </a:lnTo>
                  <a:lnTo>
                    <a:pt x="1966" y="247"/>
                  </a:lnTo>
                  <a:lnTo>
                    <a:pt x="1968" y="247"/>
                  </a:lnTo>
                  <a:lnTo>
                    <a:pt x="1968" y="245"/>
                  </a:lnTo>
                  <a:lnTo>
                    <a:pt x="1970" y="244"/>
                  </a:lnTo>
                  <a:lnTo>
                    <a:pt x="1970" y="240"/>
                  </a:lnTo>
                  <a:lnTo>
                    <a:pt x="1970" y="238"/>
                  </a:lnTo>
                  <a:lnTo>
                    <a:pt x="1970" y="235"/>
                  </a:lnTo>
                  <a:lnTo>
                    <a:pt x="1968" y="233"/>
                  </a:lnTo>
                  <a:lnTo>
                    <a:pt x="1966" y="233"/>
                  </a:lnTo>
                  <a:lnTo>
                    <a:pt x="1964" y="231"/>
                  </a:lnTo>
                  <a:lnTo>
                    <a:pt x="1964" y="229"/>
                  </a:lnTo>
                  <a:lnTo>
                    <a:pt x="1964" y="229"/>
                  </a:lnTo>
                  <a:lnTo>
                    <a:pt x="1968" y="229"/>
                  </a:lnTo>
                  <a:lnTo>
                    <a:pt x="1970" y="229"/>
                  </a:lnTo>
                  <a:lnTo>
                    <a:pt x="1973" y="233"/>
                  </a:lnTo>
                  <a:lnTo>
                    <a:pt x="1982" y="244"/>
                  </a:lnTo>
                  <a:lnTo>
                    <a:pt x="1984" y="244"/>
                  </a:lnTo>
                  <a:lnTo>
                    <a:pt x="1995" y="245"/>
                  </a:lnTo>
                  <a:lnTo>
                    <a:pt x="2001" y="245"/>
                  </a:lnTo>
                  <a:lnTo>
                    <a:pt x="2002" y="244"/>
                  </a:lnTo>
                  <a:lnTo>
                    <a:pt x="2004" y="238"/>
                  </a:lnTo>
                  <a:lnTo>
                    <a:pt x="2004" y="236"/>
                  </a:lnTo>
                  <a:lnTo>
                    <a:pt x="2004" y="224"/>
                  </a:lnTo>
                  <a:lnTo>
                    <a:pt x="2002" y="222"/>
                  </a:lnTo>
                  <a:lnTo>
                    <a:pt x="2002" y="220"/>
                  </a:lnTo>
                  <a:lnTo>
                    <a:pt x="2002" y="218"/>
                  </a:lnTo>
                  <a:lnTo>
                    <a:pt x="2002" y="218"/>
                  </a:lnTo>
                  <a:lnTo>
                    <a:pt x="2002" y="215"/>
                  </a:lnTo>
                  <a:lnTo>
                    <a:pt x="2002" y="213"/>
                  </a:lnTo>
                  <a:lnTo>
                    <a:pt x="2001" y="211"/>
                  </a:lnTo>
                  <a:lnTo>
                    <a:pt x="2001" y="206"/>
                  </a:lnTo>
                  <a:lnTo>
                    <a:pt x="1997" y="207"/>
                  </a:lnTo>
                  <a:lnTo>
                    <a:pt x="1997" y="207"/>
                  </a:lnTo>
                  <a:lnTo>
                    <a:pt x="1995" y="209"/>
                  </a:lnTo>
                  <a:lnTo>
                    <a:pt x="1995" y="209"/>
                  </a:lnTo>
                  <a:lnTo>
                    <a:pt x="1993" y="211"/>
                  </a:lnTo>
                  <a:lnTo>
                    <a:pt x="1993" y="209"/>
                  </a:lnTo>
                  <a:lnTo>
                    <a:pt x="1993" y="209"/>
                  </a:lnTo>
                  <a:lnTo>
                    <a:pt x="1993" y="207"/>
                  </a:lnTo>
                  <a:lnTo>
                    <a:pt x="1993" y="206"/>
                  </a:lnTo>
                  <a:lnTo>
                    <a:pt x="1993" y="204"/>
                  </a:lnTo>
                  <a:lnTo>
                    <a:pt x="1982" y="204"/>
                  </a:lnTo>
                  <a:lnTo>
                    <a:pt x="1981" y="204"/>
                  </a:lnTo>
                  <a:lnTo>
                    <a:pt x="1981" y="207"/>
                  </a:lnTo>
                  <a:lnTo>
                    <a:pt x="1981" y="209"/>
                  </a:lnTo>
                  <a:lnTo>
                    <a:pt x="1981" y="209"/>
                  </a:lnTo>
                  <a:lnTo>
                    <a:pt x="1981" y="211"/>
                  </a:lnTo>
                  <a:lnTo>
                    <a:pt x="1981" y="213"/>
                  </a:lnTo>
                  <a:lnTo>
                    <a:pt x="1981" y="213"/>
                  </a:lnTo>
                  <a:lnTo>
                    <a:pt x="1981" y="215"/>
                  </a:lnTo>
                  <a:lnTo>
                    <a:pt x="1981" y="215"/>
                  </a:lnTo>
                  <a:lnTo>
                    <a:pt x="1981" y="216"/>
                  </a:lnTo>
                  <a:lnTo>
                    <a:pt x="1981" y="216"/>
                  </a:lnTo>
                  <a:lnTo>
                    <a:pt x="1981" y="218"/>
                  </a:lnTo>
                  <a:lnTo>
                    <a:pt x="1981" y="222"/>
                  </a:lnTo>
                  <a:lnTo>
                    <a:pt x="1981" y="224"/>
                  </a:lnTo>
                  <a:lnTo>
                    <a:pt x="1979" y="224"/>
                  </a:lnTo>
                  <a:lnTo>
                    <a:pt x="1975" y="225"/>
                  </a:lnTo>
                  <a:lnTo>
                    <a:pt x="1975" y="224"/>
                  </a:lnTo>
                  <a:lnTo>
                    <a:pt x="1977" y="224"/>
                  </a:lnTo>
                  <a:lnTo>
                    <a:pt x="1979" y="220"/>
                  </a:lnTo>
                  <a:lnTo>
                    <a:pt x="1979" y="215"/>
                  </a:lnTo>
                  <a:lnTo>
                    <a:pt x="1979" y="209"/>
                  </a:lnTo>
                  <a:lnTo>
                    <a:pt x="1979" y="209"/>
                  </a:lnTo>
                  <a:lnTo>
                    <a:pt x="1979" y="206"/>
                  </a:lnTo>
                  <a:lnTo>
                    <a:pt x="1979" y="204"/>
                  </a:lnTo>
                  <a:lnTo>
                    <a:pt x="1979" y="202"/>
                  </a:lnTo>
                  <a:lnTo>
                    <a:pt x="1979" y="202"/>
                  </a:lnTo>
                  <a:lnTo>
                    <a:pt x="1977" y="200"/>
                  </a:lnTo>
                  <a:lnTo>
                    <a:pt x="1977" y="198"/>
                  </a:lnTo>
                  <a:lnTo>
                    <a:pt x="1973" y="200"/>
                  </a:lnTo>
                  <a:lnTo>
                    <a:pt x="1972" y="200"/>
                  </a:lnTo>
                  <a:lnTo>
                    <a:pt x="1973" y="197"/>
                  </a:lnTo>
                  <a:lnTo>
                    <a:pt x="1973" y="197"/>
                  </a:lnTo>
                  <a:lnTo>
                    <a:pt x="1973" y="193"/>
                  </a:lnTo>
                  <a:lnTo>
                    <a:pt x="1972" y="193"/>
                  </a:lnTo>
                  <a:lnTo>
                    <a:pt x="1970" y="195"/>
                  </a:lnTo>
                  <a:lnTo>
                    <a:pt x="1966" y="195"/>
                  </a:lnTo>
                  <a:lnTo>
                    <a:pt x="1966" y="197"/>
                  </a:lnTo>
                  <a:lnTo>
                    <a:pt x="1966" y="198"/>
                  </a:lnTo>
                  <a:lnTo>
                    <a:pt x="1966" y="202"/>
                  </a:lnTo>
                  <a:lnTo>
                    <a:pt x="1966" y="204"/>
                  </a:lnTo>
                  <a:lnTo>
                    <a:pt x="1966" y="206"/>
                  </a:lnTo>
                  <a:lnTo>
                    <a:pt x="1968" y="207"/>
                  </a:lnTo>
                  <a:lnTo>
                    <a:pt x="1968" y="207"/>
                  </a:lnTo>
                  <a:lnTo>
                    <a:pt x="1968" y="211"/>
                  </a:lnTo>
                  <a:lnTo>
                    <a:pt x="1968" y="211"/>
                  </a:lnTo>
                  <a:lnTo>
                    <a:pt x="1964" y="211"/>
                  </a:lnTo>
                  <a:lnTo>
                    <a:pt x="1964" y="213"/>
                  </a:lnTo>
                  <a:lnTo>
                    <a:pt x="1964" y="215"/>
                  </a:lnTo>
                  <a:lnTo>
                    <a:pt x="1966" y="218"/>
                  </a:lnTo>
                  <a:lnTo>
                    <a:pt x="1966" y="220"/>
                  </a:lnTo>
                  <a:lnTo>
                    <a:pt x="1968" y="222"/>
                  </a:lnTo>
                  <a:lnTo>
                    <a:pt x="1968" y="222"/>
                  </a:lnTo>
                  <a:lnTo>
                    <a:pt x="1966" y="222"/>
                  </a:lnTo>
                  <a:lnTo>
                    <a:pt x="1964" y="220"/>
                  </a:lnTo>
                  <a:lnTo>
                    <a:pt x="1963" y="218"/>
                  </a:lnTo>
                  <a:lnTo>
                    <a:pt x="1963" y="215"/>
                  </a:lnTo>
                  <a:lnTo>
                    <a:pt x="1961" y="215"/>
                  </a:lnTo>
                  <a:lnTo>
                    <a:pt x="1959" y="216"/>
                  </a:lnTo>
                  <a:lnTo>
                    <a:pt x="1957" y="218"/>
                  </a:lnTo>
                  <a:lnTo>
                    <a:pt x="1955" y="220"/>
                  </a:lnTo>
                  <a:lnTo>
                    <a:pt x="1955" y="222"/>
                  </a:lnTo>
                  <a:lnTo>
                    <a:pt x="1955" y="220"/>
                  </a:lnTo>
                  <a:lnTo>
                    <a:pt x="1955" y="218"/>
                  </a:lnTo>
                  <a:lnTo>
                    <a:pt x="1957" y="216"/>
                  </a:lnTo>
                  <a:lnTo>
                    <a:pt x="1959" y="215"/>
                  </a:lnTo>
                  <a:lnTo>
                    <a:pt x="1961" y="211"/>
                  </a:lnTo>
                  <a:lnTo>
                    <a:pt x="1961" y="211"/>
                  </a:lnTo>
                  <a:lnTo>
                    <a:pt x="1959" y="209"/>
                  </a:lnTo>
                  <a:lnTo>
                    <a:pt x="1957" y="211"/>
                  </a:lnTo>
                  <a:lnTo>
                    <a:pt x="1954" y="215"/>
                  </a:lnTo>
                  <a:lnTo>
                    <a:pt x="1954" y="215"/>
                  </a:lnTo>
                  <a:lnTo>
                    <a:pt x="1948" y="215"/>
                  </a:lnTo>
                  <a:lnTo>
                    <a:pt x="1945" y="215"/>
                  </a:lnTo>
                  <a:lnTo>
                    <a:pt x="1943" y="215"/>
                  </a:lnTo>
                  <a:lnTo>
                    <a:pt x="1936" y="222"/>
                  </a:lnTo>
                  <a:lnTo>
                    <a:pt x="1936" y="224"/>
                  </a:lnTo>
                  <a:lnTo>
                    <a:pt x="1934" y="225"/>
                  </a:lnTo>
                  <a:lnTo>
                    <a:pt x="1932" y="225"/>
                  </a:lnTo>
                  <a:lnTo>
                    <a:pt x="1934" y="224"/>
                  </a:lnTo>
                  <a:lnTo>
                    <a:pt x="1936" y="222"/>
                  </a:lnTo>
                  <a:lnTo>
                    <a:pt x="1936" y="220"/>
                  </a:lnTo>
                  <a:lnTo>
                    <a:pt x="1934" y="218"/>
                  </a:lnTo>
                  <a:lnTo>
                    <a:pt x="1934" y="218"/>
                  </a:lnTo>
                  <a:lnTo>
                    <a:pt x="1937" y="218"/>
                  </a:lnTo>
                  <a:lnTo>
                    <a:pt x="1937" y="216"/>
                  </a:lnTo>
                  <a:lnTo>
                    <a:pt x="1937" y="216"/>
                  </a:lnTo>
                  <a:lnTo>
                    <a:pt x="1939" y="215"/>
                  </a:lnTo>
                  <a:lnTo>
                    <a:pt x="1939" y="213"/>
                  </a:lnTo>
                  <a:lnTo>
                    <a:pt x="1941" y="213"/>
                  </a:lnTo>
                  <a:lnTo>
                    <a:pt x="1941" y="211"/>
                  </a:lnTo>
                  <a:lnTo>
                    <a:pt x="1941" y="209"/>
                  </a:lnTo>
                  <a:lnTo>
                    <a:pt x="1943" y="207"/>
                  </a:lnTo>
                  <a:lnTo>
                    <a:pt x="1945" y="206"/>
                  </a:lnTo>
                  <a:lnTo>
                    <a:pt x="1946" y="202"/>
                  </a:lnTo>
                  <a:lnTo>
                    <a:pt x="1946" y="200"/>
                  </a:lnTo>
                  <a:lnTo>
                    <a:pt x="1945" y="197"/>
                  </a:lnTo>
                  <a:lnTo>
                    <a:pt x="1945" y="195"/>
                  </a:lnTo>
                  <a:lnTo>
                    <a:pt x="1945" y="193"/>
                  </a:lnTo>
                  <a:lnTo>
                    <a:pt x="1945" y="193"/>
                  </a:lnTo>
                  <a:lnTo>
                    <a:pt x="1945" y="191"/>
                  </a:lnTo>
                  <a:lnTo>
                    <a:pt x="1945" y="189"/>
                  </a:lnTo>
                  <a:lnTo>
                    <a:pt x="1941" y="191"/>
                  </a:lnTo>
                  <a:lnTo>
                    <a:pt x="1939" y="191"/>
                  </a:lnTo>
                  <a:lnTo>
                    <a:pt x="1937" y="191"/>
                  </a:lnTo>
                  <a:lnTo>
                    <a:pt x="1937" y="191"/>
                  </a:lnTo>
                  <a:lnTo>
                    <a:pt x="1937" y="189"/>
                  </a:lnTo>
                  <a:lnTo>
                    <a:pt x="1936" y="189"/>
                  </a:lnTo>
                  <a:lnTo>
                    <a:pt x="1936" y="189"/>
                  </a:lnTo>
                  <a:lnTo>
                    <a:pt x="1936" y="189"/>
                  </a:lnTo>
                  <a:lnTo>
                    <a:pt x="1934" y="189"/>
                  </a:lnTo>
                  <a:lnTo>
                    <a:pt x="1932" y="193"/>
                  </a:lnTo>
                  <a:lnTo>
                    <a:pt x="1930" y="197"/>
                  </a:lnTo>
                  <a:lnTo>
                    <a:pt x="1928" y="198"/>
                  </a:lnTo>
                  <a:lnTo>
                    <a:pt x="1926" y="197"/>
                  </a:lnTo>
                  <a:lnTo>
                    <a:pt x="1928" y="197"/>
                  </a:lnTo>
                  <a:lnTo>
                    <a:pt x="1928" y="197"/>
                  </a:lnTo>
                  <a:lnTo>
                    <a:pt x="1928" y="195"/>
                  </a:lnTo>
                  <a:lnTo>
                    <a:pt x="1928" y="195"/>
                  </a:lnTo>
                  <a:lnTo>
                    <a:pt x="1928" y="193"/>
                  </a:lnTo>
                  <a:lnTo>
                    <a:pt x="1928" y="193"/>
                  </a:lnTo>
                  <a:lnTo>
                    <a:pt x="1930" y="191"/>
                  </a:lnTo>
                  <a:lnTo>
                    <a:pt x="1932" y="189"/>
                  </a:lnTo>
                  <a:lnTo>
                    <a:pt x="1934" y="188"/>
                  </a:lnTo>
                  <a:lnTo>
                    <a:pt x="1937" y="186"/>
                  </a:lnTo>
                  <a:lnTo>
                    <a:pt x="1941" y="182"/>
                  </a:lnTo>
                  <a:lnTo>
                    <a:pt x="1943" y="182"/>
                  </a:lnTo>
                  <a:lnTo>
                    <a:pt x="1928" y="177"/>
                  </a:lnTo>
                  <a:lnTo>
                    <a:pt x="1925" y="175"/>
                  </a:lnTo>
                  <a:lnTo>
                    <a:pt x="1916" y="175"/>
                  </a:lnTo>
                  <a:lnTo>
                    <a:pt x="1914" y="175"/>
                  </a:lnTo>
                  <a:lnTo>
                    <a:pt x="1917" y="171"/>
                  </a:lnTo>
                  <a:lnTo>
                    <a:pt x="1917" y="171"/>
                  </a:lnTo>
                  <a:lnTo>
                    <a:pt x="1917" y="171"/>
                  </a:lnTo>
                  <a:lnTo>
                    <a:pt x="1916" y="169"/>
                  </a:lnTo>
                  <a:lnTo>
                    <a:pt x="1914" y="169"/>
                  </a:lnTo>
                  <a:lnTo>
                    <a:pt x="1914" y="169"/>
                  </a:lnTo>
                  <a:lnTo>
                    <a:pt x="1916" y="168"/>
                  </a:lnTo>
                  <a:lnTo>
                    <a:pt x="1908" y="169"/>
                  </a:lnTo>
                  <a:lnTo>
                    <a:pt x="1905" y="166"/>
                  </a:lnTo>
                  <a:lnTo>
                    <a:pt x="1894" y="164"/>
                  </a:lnTo>
                  <a:lnTo>
                    <a:pt x="1896" y="162"/>
                  </a:lnTo>
                  <a:lnTo>
                    <a:pt x="1901" y="164"/>
                  </a:lnTo>
                  <a:lnTo>
                    <a:pt x="1901" y="162"/>
                  </a:lnTo>
                  <a:lnTo>
                    <a:pt x="1899" y="162"/>
                  </a:lnTo>
                  <a:lnTo>
                    <a:pt x="1898" y="160"/>
                  </a:lnTo>
                  <a:lnTo>
                    <a:pt x="1896" y="160"/>
                  </a:lnTo>
                  <a:lnTo>
                    <a:pt x="1894" y="162"/>
                  </a:lnTo>
                  <a:lnTo>
                    <a:pt x="1890" y="162"/>
                  </a:lnTo>
                  <a:lnTo>
                    <a:pt x="1889" y="160"/>
                  </a:lnTo>
                  <a:lnTo>
                    <a:pt x="1889" y="159"/>
                  </a:lnTo>
                  <a:lnTo>
                    <a:pt x="1890" y="159"/>
                  </a:lnTo>
                  <a:lnTo>
                    <a:pt x="1892" y="157"/>
                  </a:lnTo>
                  <a:lnTo>
                    <a:pt x="1894" y="155"/>
                  </a:lnTo>
                  <a:lnTo>
                    <a:pt x="1896" y="151"/>
                  </a:lnTo>
                  <a:lnTo>
                    <a:pt x="1889" y="153"/>
                  </a:lnTo>
                  <a:lnTo>
                    <a:pt x="1889" y="151"/>
                  </a:lnTo>
                  <a:lnTo>
                    <a:pt x="1890" y="150"/>
                  </a:lnTo>
                  <a:lnTo>
                    <a:pt x="1905" y="155"/>
                  </a:lnTo>
                  <a:lnTo>
                    <a:pt x="1919" y="159"/>
                  </a:lnTo>
                  <a:lnTo>
                    <a:pt x="1919" y="159"/>
                  </a:lnTo>
                  <a:lnTo>
                    <a:pt x="1943" y="162"/>
                  </a:lnTo>
                  <a:lnTo>
                    <a:pt x="1966" y="166"/>
                  </a:lnTo>
                  <a:lnTo>
                    <a:pt x="1964" y="166"/>
                  </a:lnTo>
                  <a:lnTo>
                    <a:pt x="1964" y="166"/>
                  </a:lnTo>
                  <a:lnTo>
                    <a:pt x="1964" y="164"/>
                  </a:lnTo>
                  <a:lnTo>
                    <a:pt x="1964" y="164"/>
                  </a:lnTo>
                  <a:lnTo>
                    <a:pt x="1973" y="160"/>
                  </a:lnTo>
                  <a:lnTo>
                    <a:pt x="1975" y="159"/>
                  </a:lnTo>
                  <a:lnTo>
                    <a:pt x="1977" y="155"/>
                  </a:lnTo>
                  <a:lnTo>
                    <a:pt x="1975" y="153"/>
                  </a:lnTo>
                  <a:lnTo>
                    <a:pt x="1975" y="151"/>
                  </a:lnTo>
                  <a:lnTo>
                    <a:pt x="1977" y="150"/>
                  </a:lnTo>
                  <a:lnTo>
                    <a:pt x="1977" y="148"/>
                  </a:lnTo>
                  <a:lnTo>
                    <a:pt x="1982" y="148"/>
                  </a:lnTo>
                  <a:lnTo>
                    <a:pt x="1984" y="144"/>
                  </a:lnTo>
                  <a:lnTo>
                    <a:pt x="1984" y="142"/>
                  </a:lnTo>
                  <a:lnTo>
                    <a:pt x="1986" y="141"/>
                  </a:lnTo>
                  <a:lnTo>
                    <a:pt x="2004" y="139"/>
                  </a:lnTo>
                  <a:lnTo>
                    <a:pt x="2010" y="135"/>
                  </a:lnTo>
                  <a:lnTo>
                    <a:pt x="2011" y="135"/>
                  </a:lnTo>
                  <a:lnTo>
                    <a:pt x="2011" y="133"/>
                  </a:lnTo>
                  <a:close/>
                  <a:moveTo>
                    <a:pt x="1722" y="23"/>
                  </a:moveTo>
                  <a:lnTo>
                    <a:pt x="1722" y="25"/>
                  </a:lnTo>
                  <a:lnTo>
                    <a:pt x="1724" y="25"/>
                  </a:lnTo>
                  <a:lnTo>
                    <a:pt x="1730" y="23"/>
                  </a:lnTo>
                  <a:lnTo>
                    <a:pt x="1731" y="23"/>
                  </a:lnTo>
                  <a:lnTo>
                    <a:pt x="1731" y="23"/>
                  </a:lnTo>
                  <a:lnTo>
                    <a:pt x="1735" y="25"/>
                  </a:lnTo>
                  <a:lnTo>
                    <a:pt x="1735" y="27"/>
                  </a:lnTo>
                  <a:lnTo>
                    <a:pt x="1728" y="30"/>
                  </a:lnTo>
                  <a:lnTo>
                    <a:pt x="1731" y="30"/>
                  </a:lnTo>
                  <a:lnTo>
                    <a:pt x="1731" y="34"/>
                  </a:lnTo>
                  <a:lnTo>
                    <a:pt x="1733" y="36"/>
                  </a:lnTo>
                  <a:lnTo>
                    <a:pt x="1735" y="38"/>
                  </a:lnTo>
                  <a:lnTo>
                    <a:pt x="1735" y="38"/>
                  </a:lnTo>
                  <a:lnTo>
                    <a:pt x="1737" y="38"/>
                  </a:lnTo>
                  <a:lnTo>
                    <a:pt x="1740" y="36"/>
                  </a:lnTo>
                  <a:lnTo>
                    <a:pt x="1746" y="36"/>
                  </a:lnTo>
                  <a:lnTo>
                    <a:pt x="1746" y="34"/>
                  </a:lnTo>
                  <a:lnTo>
                    <a:pt x="1744" y="34"/>
                  </a:lnTo>
                  <a:lnTo>
                    <a:pt x="1744" y="34"/>
                  </a:lnTo>
                  <a:lnTo>
                    <a:pt x="1744" y="30"/>
                  </a:lnTo>
                  <a:lnTo>
                    <a:pt x="1746" y="30"/>
                  </a:lnTo>
                  <a:lnTo>
                    <a:pt x="1748" y="32"/>
                  </a:lnTo>
                  <a:lnTo>
                    <a:pt x="1753" y="32"/>
                  </a:lnTo>
                  <a:lnTo>
                    <a:pt x="1753" y="32"/>
                  </a:lnTo>
                  <a:lnTo>
                    <a:pt x="1755" y="30"/>
                  </a:lnTo>
                  <a:lnTo>
                    <a:pt x="1757" y="30"/>
                  </a:lnTo>
                  <a:lnTo>
                    <a:pt x="1762" y="30"/>
                  </a:lnTo>
                  <a:lnTo>
                    <a:pt x="1762" y="30"/>
                  </a:lnTo>
                  <a:lnTo>
                    <a:pt x="1764" y="29"/>
                  </a:lnTo>
                  <a:lnTo>
                    <a:pt x="1764" y="27"/>
                  </a:lnTo>
                  <a:lnTo>
                    <a:pt x="1768" y="27"/>
                  </a:lnTo>
                  <a:lnTo>
                    <a:pt x="1768" y="25"/>
                  </a:lnTo>
                  <a:lnTo>
                    <a:pt x="1769" y="21"/>
                  </a:lnTo>
                  <a:lnTo>
                    <a:pt x="1768" y="20"/>
                  </a:lnTo>
                  <a:lnTo>
                    <a:pt x="1768" y="20"/>
                  </a:lnTo>
                  <a:lnTo>
                    <a:pt x="1764" y="21"/>
                  </a:lnTo>
                  <a:lnTo>
                    <a:pt x="1764" y="21"/>
                  </a:lnTo>
                  <a:lnTo>
                    <a:pt x="1762" y="25"/>
                  </a:lnTo>
                  <a:lnTo>
                    <a:pt x="1760" y="27"/>
                  </a:lnTo>
                  <a:lnTo>
                    <a:pt x="1759" y="27"/>
                  </a:lnTo>
                  <a:lnTo>
                    <a:pt x="1757" y="27"/>
                  </a:lnTo>
                  <a:lnTo>
                    <a:pt x="1755" y="27"/>
                  </a:lnTo>
                  <a:lnTo>
                    <a:pt x="1755" y="25"/>
                  </a:lnTo>
                  <a:lnTo>
                    <a:pt x="1755" y="25"/>
                  </a:lnTo>
                  <a:lnTo>
                    <a:pt x="1757" y="25"/>
                  </a:lnTo>
                  <a:lnTo>
                    <a:pt x="1757" y="21"/>
                  </a:lnTo>
                  <a:lnTo>
                    <a:pt x="1755" y="21"/>
                  </a:lnTo>
                  <a:lnTo>
                    <a:pt x="1753" y="21"/>
                  </a:lnTo>
                  <a:lnTo>
                    <a:pt x="1753" y="20"/>
                  </a:lnTo>
                  <a:lnTo>
                    <a:pt x="1753" y="20"/>
                  </a:lnTo>
                  <a:lnTo>
                    <a:pt x="1755" y="18"/>
                  </a:lnTo>
                  <a:lnTo>
                    <a:pt x="1757" y="16"/>
                  </a:lnTo>
                  <a:lnTo>
                    <a:pt x="1760" y="14"/>
                  </a:lnTo>
                  <a:lnTo>
                    <a:pt x="1759" y="9"/>
                  </a:lnTo>
                  <a:lnTo>
                    <a:pt x="1759" y="7"/>
                  </a:lnTo>
                  <a:lnTo>
                    <a:pt x="1755" y="11"/>
                  </a:lnTo>
                  <a:lnTo>
                    <a:pt x="1755" y="11"/>
                  </a:lnTo>
                  <a:lnTo>
                    <a:pt x="1753" y="11"/>
                  </a:lnTo>
                  <a:lnTo>
                    <a:pt x="1753" y="12"/>
                  </a:lnTo>
                  <a:lnTo>
                    <a:pt x="1751" y="12"/>
                  </a:lnTo>
                  <a:lnTo>
                    <a:pt x="1751" y="9"/>
                  </a:lnTo>
                  <a:lnTo>
                    <a:pt x="1751" y="9"/>
                  </a:lnTo>
                  <a:lnTo>
                    <a:pt x="1748" y="12"/>
                  </a:lnTo>
                  <a:lnTo>
                    <a:pt x="1748" y="11"/>
                  </a:lnTo>
                  <a:lnTo>
                    <a:pt x="1748" y="9"/>
                  </a:lnTo>
                  <a:lnTo>
                    <a:pt x="1748" y="5"/>
                  </a:lnTo>
                  <a:lnTo>
                    <a:pt x="1748" y="3"/>
                  </a:lnTo>
                  <a:lnTo>
                    <a:pt x="1742" y="5"/>
                  </a:lnTo>
                  <a:lnTo>
                    <a:pt x="1742" y="2"/>
                  </a:lnTo>
                  <a:lnTo>
                    <a:pt x="1740" y="2"/>
                  </a:lnTo>
                  <a:lnTo>
                    <a:pt x="1740" y="2"/>
                  </a:lnTo>
                  <a:lnTo>
                    <a:pt x="1740" y="2"/>
                  </a:lnTo>
                  <a:lnTo>
                    <a:pt x="1739" y="3"/>
                  </a:lnTo>
                  <a:lnTo>
                    <a:pt x="1739" y="5"/>
                  </a:lnTo>
                  <a:lnTo>
                    <a:pt x="1737" y="3"/>
                  </a:lnTo>
                  <a:lnTo>
                    <a:pt x="1735" y="5"/>
                  </a:lnTo>
                  <a:lnTo>
                    <a:pt x="1742" y="12"/>
                  </a:lnTo>
                  <a:lnTo>
                    <a:pt x="1742" y="14"/>
                  </a:lnTo>
                  <a:lnTo>
                    <a:pt x="1744" y="16"/>
                  </a:lnTo>
                  <a:lnTo>
                    <a:pt x="1744" y="20"/>
                  </a:lnTo>
                  <a:lnTo>
                    <a:pt x="1742" y="18"/>
                  </a:lnTo>
                  <a:lnTo>
                    <a:pt x="1739" y="14"/>
                  </a:lnTo>
                  <a:lnTo>
                    <a:pt x="1737" y="14"/>
                  </a:lnTo>
                  <a:lnTo>
                    <a:pt x="1737" y="14"/>
                  </a:lnTo>
                  <a:lnTo>
                    <a:pt x="1735" y="12"/>
                  </a:lnTo>
                  <a:lnTo>
                    <a:pt x="1735" y="12"/>
                  </a:lnTo>
                  <a:lnTo>
                    <a:pt x="1733" y="12"/>
                  </a:lnTo>
                  <a:lnTo>
                    <a:pt x="1731" y="11"/>
                  </a:lnTo>
                  <a:lnTo>
                    <a:pt x="1731" y="11"/>
                  </a:lnTo>
                  <a:lnTo>
                    <a:pt x="1731" y="12"/>
                  </a:lnTo>
                  <a:lnTo>
                    <a:pt x="1731" y="12"/>
                  </a:lnTo>
                  <a:lnTo>
                    <a:pt x="1731" y="14"/>
                  </a:lnTo>
                  <a:lnTo>
                    <a:pt x="1731" y="14"/>
                  </a:lnTo>
                  <a:lnTo>
                    <a:pt x="1731" y="16"/>
                  </a:lnTo>
                  <a:lnTo>
                    <a:pt x="1730" y="16"/>
                  </a:lnTo>
                  <a:lnTo>
                    <a:pt x="1728" y="14"/>
                  </a:lnTo>
                  <a:lnTo>
                    <a:pt x="1728" y="14"/>
                  </a:lnTo>
                  <a:lnTo>
                    <a:pt x="1726" y="14"/>
                  </a:lnTo>
                  <a:lnTo>
                    <a:pt x="1724" y="14"/>
                  </a:lnTo>
                  <a:lnTo>
                    <a:pt x="1724" y="16"/>
                  </a:lnTo>
                  <a:lnTo>
                    <a:pt x="1726" y="16"/>
                  </a:lnTo>
                  <a:lnTo>
                    <a:pt x="1722" y="20"/>
                  </a:lnTo>
                  <a:lnTo>
                    <a:pt x="1722" y="21"/>
                  </a:lnTo>
                  <a:lnTo>
                    <a:pt x="1722" y="23"/>
                  </a:lnTo>
                  <a:lnTo>
                    <a:pt x="1722" y="23"/>
                  </a:lnTo>
                  <a:close/>
                  <a:moveTo>
                    <a:pt x="57" y="0"/>
                  </a:moveTo>
                  <a:lnTo>
                    <a:pt x="56" y="0"/>
                  </a:lnTo>
                  <a:lnTo>
                    <a:pt x="54" y="0"/>
                  </a:lnTo>
                  <a:lnTo>
                    <a:pt x="50" y="0"/>
                  </a:lnTo>
                  <a:lnTo>
                    <a:pt x="48" y="0"/>
                  </a:lnTo>
                  <a:lnTo>
                    <a:pt x="48" y="0"/>
                  </a:lnTo>
                  <a:lnTo>
                    <a:pt x="47" y="3"/>
                  </a:lnTo>
                  <a:lnTo>
                    <a:pt x="47" y="3"/>
                  </a:lnTo>
                  <a:lnTo>
                    <a:pt x="39" y="3"/>
                  </a:lnTo>
                  <a:lnTo>
                    <a:pt x="38" y="7"/>
                  </a:lnTo>
                  <a:lnTo>
                    <a:pt x="36" y="9"/>
                  </a:lnTo>
                  <a:lnTo>
                    <a:pt x="34" y="16"/>
                  </a:lnTo>
                  <a:lnTo>
                    <a:pt x="34" y="16"/>
                  </a:lnTo>
                  <a:lnTo>
                    <a:pt x="32" y="18"/>
                  </a:lnTo>
                  <a:lnTo>
                    <a:pt x="32" y="20"/>
                  </a:lnTo>
                  <a:lnTo>
                    <a:pt x="30" y="23"/>
                  </a:lnTo>
                  <a:lnTo>
                    <a:pt x="30" y="25"/>
                  </a:lnTo>
                  <a:lnTo>
                    <a:pt x="30" y="25"/>
                  </a:lnTo>
                  <a:lnTo>
                    <a:pt x="29" y="25"/>
                  </a:lnTo>
                  <a:lnTo>
                    <a:pt x="29" y="25"/>
                  </a:lnTo>
                  <a:lnTo>
                    <a:pt x="29" y="27"/>
                  </a:lnTo>
                  <a:lnTo>
                    <a:pt x="27" y="27"/>
                  </a:lnTo>
                  <a:lnTo>
                    <a:pt x="27" y="27"/>
                  </a:lnTo>
                  <a:lnTo>
                    <a:pt x="21" y="29"/>
                  </a:lnTo>
                  <a:lnTo>
                    <a:pt x="20" y="30"/>
                  </a:lnTo>
                  <a:lnTo>
                    <a:pt x="20" y="30"/>
                  </a:lnTo>
                  <a:lnTo>
                    <a:pt x="20" y="32"/>
                  </a:lnTo>
                  <a:lnTo>
                    <a:pt x="20" y="32"/>
                  </a:lnTo>
                  <a:lnTo>
                    <a:pt x="18" y="32"/>
                  </a:lnTo>
                  <a:lnTo>
                    <a:pt x="16" y="36"/>
                  </a:lnTo>
                  <a:lnTo>
                    <a:pt x="14" y="36"/>
                  </a:lnTo>
                  <a:lnTo>
                    <a:pt x="10" y="38"/>
                  </a:lnTo>
                  <a:lnTo>
                    <a:pt x="9" y="38"/>
                  </a:lnTo>
                  <a:lnTo>
                    <a:pt x="9" y="39"/>
                  </a:lnTo>
                  <a:lnTo>
                    <a:pt x="9" y="39"/>
                  </a:lnTo>
                  <a:lnTo>
                    <a:pt x="7" y="41"/>
                  </a:lnTo>
                  <a:lnTo>
                    <a:pt x="7" y="41"/>
                  </a:lnTo>
                  <a:lnTo>
                    <a:pt x="5" y="45"/>
                  </a:lnTo>
                  <a:lnTo>
                    <a:pt x="3" y="45"/>
                  </a:lnTo>
                  <a:lnTo>
                    <a:pt x="3" y="45"/>
                  </a:lnTo>
                  <a:lnTo>
                    <a:pt x="1" y="45"/>
                  </a:lnTo>
                  <a:lnTo>
                    <a:pt x="0" y="47"/>
                  </a:lnTo>
                  <a:lnTo>
                    <a:pt x="0" y="48"/>
                  </a:lnTo>
                  <a:lnTo>
                    <a:pt x="3" y="52"/>
                  </a:lnTo>
                  <a:lnTo>
                    <a:pt x="1" y="54"/>
                  </a:lnTo>
                  <a:lnTo>
                    <a:pt x="1" y="54"/>
                  </a:lnTo>
                  <a:lnTo>
                    <a:pt x="1" y="56"/>
                  </a:lnTo>
                  <a:lnTo>
                    <a:pt x="3" y="56"/>
                  </a:lnTo>
                  <a:lnTo>
                    <a:pt x="5" y="56"/>
                  </a:lnTo>
                  <a:lnTo>
                    <a:pt x="7" y="56"/>
                  </a:lnTo>
                  <a:lnTo>
                    <a:pt x="7" y="54"/>
                  </a:lnTo>
                  <a:lnTo>
                    <a:pt x="9" y="54"/>
                  </a:lnTo>
                  <a:lnTo>
                    <a:pt x="9" y="52"/>
                  </a:lnTo>
                  <a:lnTo>
                    <a:pt x="9" y="50"/>
                  </a:lnTo>
                  <a:lnTo>
                    <a:pt x="10" y="50"/>
                  </a:lnTo>
                  <a:lnTo>
                    <a:pt x="12" y="48"/>
                  </a:lnTo>
                  <a:lnTo>
                    <a:pt x="12" y="48"/>
                  </a:lnTo>
                  <a:lnTo>
                    <a:pt x="21" y="36"/>
                  </a:lnTo>
                  <a:lnTo>
                    <a:pt x="23" y="36"/>
                  </a:lnTo>
                  <a:lnTo>
                    <a:pt x="25" y="34"/>
                  </a:lnTo>
                  <a:lnTo>
                    <a:pt x="30" y="30"/>
                  </a:lnTo>
                  <a:lnTo>
                    <a:pt x="32" y="30"/>
                  </a:lnTo>
                  <a:lnTo>
                    <a:pt x="34" y="32"/>
                  </a:lnTo>
                  <a:lnTo>
                    <a:pt x="36" y="32"/>
                  </a:lnTo>
                  <a:lnTo>
                    <a:pt x="56" y="21"/>
                  </a:lnTo>
                  <a:lnTo>
                    <a:pt x="57" y="20"/>
                  </a:lnTo>
                  <a:lnTo>
                    <a:pt x="56" y="18"/>
                  </a:lnTo>
                  <a:lnTo>
                    <a:pt x="56" y="14"/>
                  </a:lnTo>
                  <a:lnTo>
                    <a:pt x="56" y="11"/>
                  </a:lnTo>
                  <a:lnTo>
                    <a:pt x="57" y="9"/>
                  </a:lnTo>
                  <a:lnTo>
                    <a:pt x="57" y="9"/>
                  </a:lnTo>
                  <a:lnTo>
                    <a:pt x="59" y="5"/>
                  </a:lnTo>
                  <a:lnTo>
                    <a:pt x="59" y="3"/>
                  </a:lnTo>
                  <a:lnTo>
                    <a:pt x="57" y="0"/>
                  </a:lnTo>
                  <a:lnTo>
                    <a:pt x="57" y="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 name="Freeform 9"/>
            <p:cNvSpPr>
              <a:spLocks/>
            </p:cNvSpPr>
            <p:nvPr/>
          </p:nvSpPr>
          <p:spPr bwMode="auto">
            <a:xfrm>
              <a:off x="8320495" y="4900423"/>
              <a:ext cx="312374" cy="200418"/>
            </a:xfrm>
            <a:custGeom>
              <a:avLst/>
              <a:gdLst>
                <a:gd name="T0" fmla="*/ 224 w 226"/>
                <a:gd name="T1" fmla="*/ 78 h 145"/>
                <a:gd name="T2" fmla="*/ 226 w 226"/>
                <a:gd name="T3" fmla="*/ 63 h 145"/>
                <a:gd name="T4" fmla="*/ 217 w 226"/>
                <a:gd name="T5" fmla="*/ 65 h 145"/>
                <a:gd name="T6" fmla="*/ 208 w 226"/>
                <a:gd name="T7" fmla="*/ 71 h 145"/>
                <a:gd name="T8" fmla="*/ 196 w 226"/>
                <a:gd name="T9" fmla="*/ 58 h 145"/>
                <a:gd name="T10" fmla="*/ 177 w 226"/>
                <a:gd name="T11" fmla="*/ 53 h 145"/>
                <a:gd name="T12" fmla="*/ 183 w 226"/>
                <a:gd name="T13" fmla="*/ 34 h 145"/>
                <a:gd name="T14" fmla="*/ 165 w 226"/>
                <a:gd name="T15" fmla="*/ 11 h 145"/>
                <a:gd name="T16" fmla="*/ 145 w 226"/>
                <a:gd name="T17" fmla="*/ 9 h 145"/>
                <a:gd name="T18" fmla="*/ 138 w 226"/>
                <a:gd name="T19" fmla="*/ 6 h 145"/>
                <a:gd name="T20" fmla="*/ 134 w 226"/>
                <a:gd name="T21" fmla="*/ 0 h 145"/>
                <a:gd name="T22" fmla="*/ 127 w 226"/>
                <a:gd name="T23" fmla="*/ 2 h 145"/>
                <a:gd name="T24" fmla="*/ 121 w 226"/>
                <a:gd name="T25" fmla="*/ 9 h 145"/>
                <a:gd name="T26" fmla="*/ 132 w 226"/>
                <a:gd name="T27" fmla="*/ 11 h 145"/>
                <a:gd name="T28" fmla="*/ 132 w 226"/>
                <a:gd name="T29" fmla="*/ 13 h 145"/>
                <a:gd name="T30" fmla="*/ 125 w 226"/>
                <a:gd name="T31" fmla="*/ 15 h 145"/>
                <a:gd name="T32" fmla="*/ 116 w 226"/>
                <a:gd name="T33" fmla="*/ 13 h 145"/>
                <a:gd name="T34" fmla="*/ 107 w 226"/>
                <a:gd name="T35" fmla="*/ 16 h 145"/>
                <a:gd name="T36" fmla="*/ 89 w 226"/>
                <a:gd name="T37" fmla="*/ 18 h 145"/>
                <a:gd name="T38" fmla="*/ 80 w 226"/>
                <a:gd name="T39" fmla="*/ 16 h 145"/>
                <a:gd name="T40" fmla="*/ 76 w 226"/>
                <a:gd name="T41" fmla="*/ 22 h 145"/>
                <a:gd name="T42" fmla="*/ 75 w 226"/>
                <a:gd name="T43" fmla="*/ 22 h 145"/>
                <a:gd name="T44" fmla="*/ 69 w 226"/>
                <a:gd name="T45" fmla="*/ 27 h 145"/>
                <a:gd name="T46" fmla="*/ 62 w 226"/>
                <a:gd name="T47" fmla="*/ 22 h 145"/>
                <a:gd name="T48" fmla="*/ 51 w 226"/>
                <a:gd name="T49" fmla="*/ 22 h 145"/>
                <a:gd name="T50" fmla="*/ 46 w 226"/>
                <a:gd name="T51" fmla="*/ 33 h 145"/>
                <a:gd name="T52" fmla="*/ 51 w 226"/>
                <a:gd name="T53" fmla="*/ 36 h 145"/>
                <a:gd name="T54" fmla="*/ 38 w 226"/>
                <a:gd name="T55" fmla="*/ 51 h 145"/>
                <a:gd name="T56" fmla="*/ 26 w 226"/>
                <a:gd name="T57" fmla="*/ 67 h 145"/>
                <a:gd name="T58" fmla="*/ 24 w 226"/>
                <a:gd name="T59" fmla="*/ 76 h 145"/>
                <a:gd name="T60" fmla="*/ 6 w 226"/>
                <a:gd name="T61" fmla="*/ 96 h 145"/>
                <a:gd name="T62" fmla="*/ 8 w 226"/>
                <a:gd name="T63" fmla="*/ 103 h 145"/>
                <a:gd name="T64" fmla="*/ 6 w 226"/>
                <a:gd name="T65" fmla="*/ 114 h 145"/>
                <a:gd name="T66" fmla="*/ 0 w 226"/>
                <a:gd name="T67" fmla="*/ 119 h 145"/>
                <a:gd name="T68" fmla="*/ 15 w 226"/>
                <a:gd name="T69" fmla="*/ 112 h 145"/>
                <a:gd name="T70" fmla="*/ 20 w 226"/>
                <a:gd name="T71" fmla="*/ 101 h 145"/>
                <a:gd name="T72" fmla="*/ 40 w 226"/>
                <a:gd name="T73" fmla="*/ 105 h 145"/>
                <a:gd name="T74" fmla="*/ 46 w 226"/>
                <a:gd name="T75" fmla="*/ 125 h 145"/>
                <a:gd name="T76" fmla="*/ 47 w 226"/>
                <a:gd name="T77" fmla="*/ 128 h 145"/>
                <a:gd name="T78" fmla="*/ 56 w 226"/>
                <a:gd name="T79" fmla="*/ 139 h 145"/>
                <a:gd name="T80" fmla="*/ 78 w 226"/>
                <a:gd name="T81" fmla="*/ 134 h 145"/>
                <a:gd name="T82" fmla="*/ 93 w 226"/>
                <a:gd name="T83" fmla="*/ 137 h 145"/>
                <a:gd name="T84" fmla="*/ 102 w 226"/>
                <a:gd name="T85" fmla="*/ 132 h 145"/>
                <a:gd name="T86" fmla="*/ 105 w 226"/>
                <a:gd name="T87" fmla="*/ 125 h 145"/>
                <a:gd name="T88" fmla="*/ 112 w 226"/>
                <a:gd name="T89" fmla="*/ 109 h 145"/>
                <a:gd name="T90" fmla="*/ 121 w 226"/>
                <a:gd name="T91" fmla="*/ 100 h 145"/>
                <a:gd name="T92" fmla="*/ 127 w 226"/>
                <a:gd name="T93" fmla="*/ 116 h 145"/>
                <a:gd name="T94" fmla="*/ 140 w 226"/>
                <a:gd name="T95" fmla="*/ 123 h 145"/>
                <a:gd name="T96" fmla="*/ 141 w 226"/>
                <a:gd name="T97" fmla="*/ 132 h 145"/>
                <a:gd name="T98" fmla="*/ 149 w 226"/>
                <a:gd name="T99" fmla="*/ 143 h 145"/>
                <a:gd name="T100" fmla="*/ 152 w 226"/>
                <a:gd name="T101" fmla="*/ 134 h 145"/>
                <a:gd name="T102" fmla="*/ 156 w 226"/>
                <a:gd name="T103" fmla="*/ 127 h 145"/>
                <a:gd name="T104" fmla="*/ 163 w 226"/>
                <a:gd name="T105" fmla="*/ 116 h 145"/>
                <a:gd name="T106" fmla="*/ 165 w 226"/>
                <a:gd name="T107" fmla="*/ 98 h 145"/>
                <a:gd name="T108" fmla="*/ 174 w 226"/>
                <a:gd name="T109" fmla="*/ 96 h 145"/>
                <a:gd name="T110" fmla="*/ 181 w 226"/>
                <a:gd name="T111" fmla="*/ 110 h 145"/>
                <a:gd name="T112" fmla="*/ 196 w 226"/>
                <a:gd name="T113" fmla="*/ 105 h 145"/>
                <a:gd name="T114" fmla="*/ 206 w 226"/>
                <a:gd name="T115" fmla="*/ 116 h 145"/>
                <a:gd name="T116" fmla="*/ 210 w 226"/>
                <a:gd name="T117" fmla="*/ 103 h 145"/>
                <a:gd name="T118" fmla="*/ 205 w 226"/>
                <a:gd name="T119" fmla="*/ 94 h 145"/>
                <a:gd name="T120" fmla="*/ 215 w 226"/>
                <a:gd name="T121" fmla="*/ 87 h 145"/>
                <a:gd name="T122" fmla="*/ 226 w 226"/>
                <a:gd name="T123" fmla="*/ 9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6" h="145">
                  <a:moveTo>
                    <a:pt x="226" y="87"/>
                  </a:moveTo>
                  <a:lnTo>
                    <a:pt x="224" y="85"/>
                  </a:lnTo>
                  <a:lnTo>
                    <a:pt x="223" y="85"/>
                  </a:lnTo>
                  <a:lnTo>
                    <a:pt x="223" y="83"/>
                  </a:lnTo>
                  <a:lnTo>
                    <a:pt x="221" y="83"/>
                  </a:lnTo>
                  <a:lnTo>
                    <a:pt x="221" y="81"/>
                  </a:lnTo>
                  <a:lnTo>
                    <a:pt x="223" y="81"/>
                  </a:lnTo>
                  <a:lnTo>
                    <a:pt x="223" y="80"/>
                  </a:lnTo>
                  <a:lnTo>
                    <a:pt x="223" y="80"/>
                  </a:lnTo>
                  <a:lnTo>
                    <a:pt x="223" y="78"/>
                  </a:lnTo>
                  <a:lnTo>
                    <a:pt x="223" y="78"/>
                  </a:lnTo>
                  <a:lnTo>
                    <a:pt x="224" y="78"/>
                  </a:lnTo>
                  <a:lnTo>
                    <a:pt x="224" y="76"/>
                  </a:lnTo>
                  <a:lnTo>
                    <a:pt x="224" y="76"/>
                  </a:lnTo>
                  <a:lnTo>
                    <a:pt x="224" y="74"/>
                  </a:lnTo>
                  <a:lnTo>
                    <a:pt x="224" y="74"/>
                  </a:lnTo>
                  <a:lnTo>
                    <a:pt x="224" y="72"/>
                  </a:lnTo>
                  <a:lnTo>
                    <a:pt x="224" y="72"/>
                  </a:lnTo>
                  <a:lnTo>
                    <a:pt x="226" y="71"/>
                  </a:lnTo>
                  <a:lnTo>
                    <a:pt x="226" y="69"/>
                  </a:lnTo>
                  <a:lnTo>
                    <a:pt x="226" y="67"/>
                  </a:lnTo>
                  <a:lnTo>
                    <a:pt x="226" y="65"/>
                  </a:lnTo>
                  <a:lnTo>
                    <a:pt x="226" y="63"/>
                  </a:lnTo>
                  <a:lnTo>
                    <a:pt x="226" y="63"/>
                  </a:lnTo>
                  <a:lnTo>
                    <a:pt x="224" y="62"/>
                  </a:lnTo>
                  <a:lnTo>
                    <a:pt x="223" y="60"/>
                  </a:lnTo>
                  <a:lnTo>
                    <a:pt x="223" y="60"/>
                  </a:lnTo>
                  <a:lnTo>
                    <a:pt x="223" y="60"/>
                  </a:lnTo>
                  <a:lnTo>
                    <a:pt x="223" y="60"/>
                  </a:lnTo>
                  <a:lnTo>
                    <a:pt x="223" y="60"/>
                  </a:lnTo>
                  <a:lnTo>
                    <a:pt x="221" y="60"/>
                  </a:lnTo>
                  <a:lnTo>
                    <a:pt x="221" y="60"/>
                  </a:lnTo>
                  <a:lnTo>
                    <a:pt x="219" y="60"/>
                  </a:lnTo>
                  <a:lnTo>
                    <a:pt x="219" y="62"/>
                  </a:lnTo>
                  <a:lnTo>
                    <a:pt x="217" y="63"/>
                  </a:lnTo>
                  <a:lnTo>
                    <a:pt x="217" y="65"/>
                  </a:lnTo>
                  <a:lnTo>
                    <a:pt x="217" y="65"/>
                  </a:lnTo>
                  <a:lnTo>
                    <a:pt x="215" y="63"/>
                  </a:lnTo>
                  <a:lnTo>
                    <a:pt x="215" y="63"/>
                  </a:lnTo>
                  <a:lnTo>
                    <a:pt x="214" y="65"/>
                  </a:lnTo>
                  <a:lnTo>
                    <a:pt x="214" y="67"/>
                  </a:lnTo>
                  <a:lnTo>
                    <a:pt x="214" y="67"/>
                  </a:lnTo>
                  <a:lnTo>
                    <a:pt x="214" y="67"/>
                  </a:lnTo>
                  <a:lnTo>
                    <a:pt x="214" y="69"/>
                  </a:lnTo>
                  <a:lnTo>
                    <a:pt x="210" y="69"/>
                  </a:lnTo>
                  <a:lnTo>
                    <a:pt x="210" y="71"/>
                  </a:lnTo>
                  <a:lnTo>
                    <a:pt x="210" y="71"/>
                  </a:lnTo>
                  <a:lnTo>
                    <a:pt x="208" y="71"/>
                  </a:lnTo>
                  <a:lnTo>
                    <a:pt x="206" y="69"/>
                  </a:lnTo>
                  <a:lnTo>
                    <a:pt x="205" y="69"/>
                  </a:lnTo>
                  <a:lnTo>
                    <a:pt x="203" y="67"/>
                  </a:lnTo>
                  <a:lnTo>
                    <a:pt x="197" y="65"/>
                  </a:lnTo>
                  <a:lnTo>
                    <a:pt x="197" y="63"/>
                  </a:lnTo>
                  <a:lnTo>
                    <a:pt x="196" y="63"/>
                  </a:lnTo>
                  <a:lnTo>
                    <a:pt x="196" y="62"/>
                  </a:lnTo>
                  <a:lnTo>
                    <a:pt x="196" y="62"/>
                  </a:lnTo>
                  <a:lnTo>
                    <a:pt x="196" y="60"/>
                  </a:lnTo>
                  <a:lnTo>
                    <a:pt x="196" y="60"/>
                  </a:lnTo>
                  <a:lnTo>
                    <a:pt x="196" y="58"/>
                  </a:lnTo>
                  <a:lnTo>
                    <a:pt x="196" y="58"/>
                  </a:lnTo>
                  <a:lnTo>
                    <a:pt x="196" y="58"/>
                  </a:lnTo>
                  <a:lnTo>
                    <a:pt x="196" y="58"/>
                  </a:lnTo>
                  <a:lnTo>
                    <a:pt x="196" y="58"/>
                  </a:lnTo>
                  <a:lnTo>
                    <a:pt x="187" y="54"/>
                  </a:lnTo>
                  <a:lnTo>
                    <a:pt x="185" y="54"/>
                  </a:lnTo>
                  <a:lnTo>
                    <a:pt x="183" y="54"/>
                  </a:lnTo>
                  <a:lnTo>
                    <a:pt x="181" y="54"/>
                  </a:lnTo>
                  <a:lnTo>
                    <a:pt x="181" y="54"/>
                  </a:lnTo>
                  <a:lnTo>
                    <a:pt x="177" y="54"/>
                  </a:lnTo>
                  <a:lnTo>
                    <a:pt x="177" y="54"/>
                  </a:lnTo>
                  <a:lnTo>
                    <a:pt x="177" y="53"/>
                  </a:lnTo>
                  <a:lnTo>
                    <a:pt x="177" y="53"/>
                  </a:lnTo>
                  <a:lnTo>
                    <a:pt x="177" y="53"/>
                  </a:lnTo>
                  <a:lnTo>
                    <a:pt x="179" y="51"/>
                  </a:lnTo>
                  <a:lnTo>
                    <a:pt x="179" y="49"/>
                  </a:lnTo>
                  <a:lnTo>
                    <a:pt x="177" y="47"/>
                  </a:lnTo>
                  <a:lnTo>
                    <a:pt x="177" y="47"/>
                  </a:lnTo>
                  <a:lnTo>
                    <a:pt x="177" y="45"/>
                  </a:lnTo>
                  <a:lnTo>
                    <a:pt x="177" y="44"/>
                  </a:lnTo>
                  <a:lnTo>
                    <a:pt x="177" y="40"/>
                  </a:lnTo>
                  <a:lnTo>
                    <a:pt x="179" y="40"/>
                  </a:lnTo>
                  <a:lnTo>
                    <a:pt x="181" y="36"/>
                  </a:lnTo>
                  <a:lnTo>
                    <a:pt x="183" y="34"/>
                  </a:lnTo>
                  <a:lnTo>
                    <a:pt x="183" y="34"/>
                  </a:lnTo>
                  <a:lnTo>
                    <a:pt x="183" y="33"/>
                  </a:lnTo>
                  <a:lnTo>
                    <a:pt x="183" y="33"/>
                  </a:lnTo>
                  <a:lnTo>
                    <a:pt x="185" y="29"/>
                  </a:lnTo>
                  <a:lnTo>
                    <a:pt x="185" y="29"/>
                  </a:lnTo>
                  <a:lnTo>
                    <a:pt x="185" y="25"/>
                  </a:lnTo>
                  <a:lnTo>
                    <a:pt x="185" y="24"/>
                  </a:lnTo>
                  <a:lnTo>
                    <a:pt x="183" y="24"/>
                  </a:lnTo>
                  <a:lnTo>
                    <a:pt x="181" y="22"/>
                  </a:lnTo>
                  <a:lnTo>
                    <a:pt x="181" y="20"/>
                  </a:lnTo>
                  <a:lnTo>
                    <a:pt x="181" y="20"/>
                  </a:lnTo>
                  <a:lnTo>
                    <a:pt x="167" y="11"/>
                  </a:lnTo>
                  <a:lnTo>
                    <a:pt x="165" y="11"/>
                  </a:lnTo>
                  <a:lnTo>
                    <a:pt x="163" y="11"/>
                  </a:lnTo>
                  <a:lnTo>
                    <a:pt x="161" y="9"/>
                  </a:lnTo>
                  <a:lnTo>
                    <a:pt x="159" y="9"/>
                  </a:lnTo>
                  <a:lnTo>
                    <a:pt x="154" y="9"/>
                  </a:lnTo>
                  <a:lnTo>
                    <a:pt x="152" y="9"/>
                  </a:lnTo>
                  <a:lnTo>
                    <a:pt x="152" y="9"/>
                  </a:lnTo>
                  <a:lnTo>
                    <a:pt x="150" y="11"/>
                  </a:lnTo>
                  <a:lnTo>
                    <a:pt x="149" y="11"/>
                  </a:lnTo>
                  <a:lnTo>
                    <a:pt x="147" y="11"/>
                  </a:lnTo>
                  <a:lnTo>
                    <a:pt x="145" y="9"/>
                  </a:lnTo>
                  <a:lnTo>
                    <a:pt x="145" y="9"/>
                  </a:lnTo>
                  <a:lnTo>
                    <a:pt x="145" y="9"/>
                  </a:lnTo>
                  <a:lnTo>
                    <a:pt x="145" y="7"/>
                  </a:lnTo>
                  <a:lnTo>
                    <a:pt x="145" y="7"/>
                  </a:lnTo>
                  <a:lnTo>
                    <a:pt x="145" y="7"/>
                  </a:lnTo>
                  <a:lnTo>
                    <a:pt x="143" y="6"/>
                  </a:lnTo>
                  <a:lnTo>
                    <a:pt x="141" y="6"/>
                  </a:lnTo>
                  <a:lnTo>
                    <a:pt x="141" y="7"/>
                  </a:lnTo>
                  <a:lnTo>
                    <a:pt x="141" y="7"/>
                  </a:lnTo>
                  <a:lnTo>
                    <a:pt x="140" y="7"/>
                  </a:lnTo>
                  <a:lnTo>
                    <a:pt x="138" y="7"/>
                  </a:lnTo>
                  <a:lnTo>
                    <a:pt x="138" y="6"/>
                  </a:lnTo>
                  <a:lnTo>
                    <a:pt x="138" y="6"/>
                  </a:lnTo>
                  <a:lnTo>
                    <a:pt x="138" y="6"/>
                  </a:lnTo>
                  <a:lnTo>
                    <a:pt x="138" y="6"/>
                  </a:lnTo>
                  <a:lnTo>
                    <a:pt x="140" y="4"/>
                  </a:lnTo>
                  <a:lnTo>
                    <a:pt x="140" y="4"/>
                  </a:lnTo>
                  <a:lnTo>
                    <a:pt x="138" y="2"/>
                  </a:lnTo>
                  <a:lnTo>
                    <a:pt x="138" y="2"/>
                  </a:lnTo>
                  <a:lnTo>
                    <a:pt x="138" y="2"/>
                  </a:lnTo>
                  <a:lnTo>
                    <a:pt x="138" y="2"/>
                  </a:lnTo>
                  <a:lnTo>
                    <a:pt x="136" y="2"/>
                  </a:lnTo>
                  <a:lnTo>
                    <a:pt x="136" y="2"/>
                  </a:lnTo>
                  <a:lnTo>
                    <a:pt x="136" y="0"/>
                  </a:lnTo>
                  <a:lnTo>
                    <a:pt x="134" y="0"/>
                  </a:lnTo>
                  <a:lnTo>
                    <a:pt x="134" y="0"/>
                  </a:lnTo>
                  <a:lnTo>
                    <a:pt x="134" y="2"/>
                  </a:lnTo>
                  <a:lnTo>
                    <a:pt x="134" y="2"/>
                  </a:lnTo>
                  <a:lnTo>
                    <a:pt x="132" y="2"/>
                  </a:lnTo>
                  <a:lnTo>
                    <a:pt x="132" y="2"/>
                  </a:lnTo>
                  <a:lnTo>
                    <a:pt x="132" y="0"/>
                  </a:lnTo>
                  <a:lnTo>
                    <a:pt x="132" y="0"/>
                  </a:lnTo>
                  <a:lnTo>
                    <a:pt x="132" y="0"/>
                  </a:lnTo>
                  <a:lnTo>
                    <a:pt x="131" y="0"/>
                  </a:lnTo>
                  <a:lnTo>
                    <a:pt x="131" y="0"/>
                  </a:lnTo>
                  <a:lnTo>
                    <a:pt x="131" y="2"/>
                  </a:lnTo>
                  <a:lnTo>
                    <a:pt x="131" y="2"/>
                  </a:lnTo>
                  <a:lnTo>
                    <a:pt x="127" y="2"/>
                  </a:lnTo>
                  <a:lnTo>
                    <a:pt x="127" y="2"/>
                  </a:lnTo>
                  <a:lnTo>
                    <a:pt x="125" y="2"/>
                  </a:lnTo>
                  <a:lnTo>
                    <a:pt x="125" y="4"/>
                  </a:lnTo>
                  <a:lnTo>
                    <a:pt x="125" y="4"/>
                  </a:lnTo>
                  <a:lnTo>
                    <a:pt x="125" y="6"/>
                  </a:lnTo>
                  <a:lnTo>
                    <a:pt x="123" y="6"/>
                  </a:lnTo>
                  <a:lnTo>
                    <a:pt x="123" y="7"/>
                  </a:lnTo>
                  <a:lnTo>
                    <a:pt x="123" y="7"/>
                  </a:lnTo>
                  <a:lnTo>
                    <a:pt x="121" y="7"/>
                  </a:lnTo>
                  <a:lnTo>
                    <a:pt x="123" y="7"/>
                  </a:lnTo>
                  <a:lnTo>
                    <a:pt x="123" y="9"/>
                  </a:lnTo>
                  <a:lnTo>
                    <a:pt x="121" y="9"/>
                  </a:lnTo>
                  <a:lnTo>
                    <a:pt x="123" y="9"/>
                  </a:lnTo>
                  <a:lnTo>
                    <a:pt x="123" y="9"/>
                  </a:lnTo>
                  <a:lnTo>
                    <a:pt x="125" y="11"/>
                  </a:lnTo>
                  <a:lnTo>
                    <a:pt x="125" y="11"/>
                  </a:lnTo>
                  <a:lnTo>
                    <a:pt x="127" y="11"/>
                  </a:lnTo>
                  <a:lnTo>
                    <a:pt x="127" y="11"/>
                  </a:lnTo>
                  <a:lnTo>
                    <a:pt x="129" y="11"/>
                  </a:lnTo>
                  <a:lnTo>
                    <a:pt x="129" y="11"/>
                  </a:lnTo>
                  <a:lnTo>
                    <a:pt x="131" y="9"/>
                  </a:lnTo>
                  <a:lnTo>
                    <a:pt x="132" y="9"/>
                  </a:lnTo>
                  <a:lnTo>
                    <a:pt x="132" y="11"/>
                  </a:lnTo>
                  <a:lnTo>
                    <a:pt x="132" y="11"/>
                  </a:lnTo>
                  <a:lnTo>
                    <a:pt x="132" y="11"/>
                  </a:lnTo>
                  <a:lnTo>
                    <a:pt x="132" y="13"/>
                  </a:lnTo>
                  <a:lnTo>
                    <a:pt x="132" y="11"/>
                  </a:lnTo>
                  <a:lnTo>
                    <a:pt x="132" y="11"/>
                  </a:lnTo>
                  <a:lnTo>
                    <a:pt x="132" y="11"/>
                  </a:lnTo>
                  <a:lnTo>
                    <a:pt x="132" y="11"/>
                  </a:lnTo>
                  <a:lnTo>
                    <a:pt x="132" y="11"/>
                  </a:lnTo>
                  <a:lnTo>
                    <a:pt x="132" y="11"/>
                  </a:lnTo>
                  <a:lnTo>
                    <a:pt x="132" y="13"/>
                  </a:lnTo>
                  <a:lnTo>
                    <a:pt x="132" y="13"/>
                  </a:lnTo>
                  <a:lnTo>
                    <a:pt x="132" y="13"/>
                  </a:lnTo>
                  <a:lnTo>
                    <a:pt x="132" y="13"/>
                  </a:lnTo>
                  <a:lnTo>
                    <a:pt x="132" y="13"/>
                  </a:lnTo>
                  <a:lnTo>
                    <a:pt x="132" y="15"/>
                  </a:lnTo>
                  <a:lnTo>
                    <a:pt x="132" y="15"/>
                  </a:lnTo>
                  <a:lnTo>
                    <a:pt x="132" y="15"/>
                  </a:lnTo>
                  <a:lnTo>
                    <a:pt x="132" y="15"/>
                  </a:lnTo>
                  <a:lnTo>
                    <a:pt x="131" y="15"/>
                  </a:lnTo>
                  <a:lnTo>
                    <a:pt x="131" y="15"/>
                  </a:lnTo>
                  <a:lnTo>
                    <a:pt x="131" y="15"/>
                  </a:lnTo>
                  <a:lnTo>
                    <a:pt x="131" y="13"/>
                  </a:lnTo>
                  <a:lnTo>
                    <a:pt x="129" y="13"/>
                  </a:lnTo>
                  <a:lnTo>
                    <a:pt x="127" y="13"/>
                  </a:lnTo>
                  <a:lnTo>
                    <a:pt x="125" y="15"/>
                  </a:lnTo>
                  <a:lnTo>
                    <a:pt x="125" y="15"/>
                  </a:lnTo>
                  <a:lnTo>
                    <a:pt x="125" y="16"/>
                  </a:lnTo>
                  <a:lnTo>
                    <a:pt x="123" y="16"/>
                  </a:lnTo>
                  <a:lnTo>
                    <a:pt x="123" y="16"/>
                  </a:lnTo>
                  <a:lnTo>
                    <a:pt x="120" y="16"/>
                  </a:lnTo>
                  <a:lnTo>
                    <a:pt x="118" y="15"/>
                  </a:lnTo>
                  <a:lnTo>
                    <a:pt x="118" y="15"/>
                  </a:lnTo>
                  <a:lnTo>
                    <a:pt x="118" y="15"/>
                  </a:lnTo>
                  <a:lnTo>
                    <a:pt x="118" y="13"/>
                  </a:lnTo>
                  <a:lnTo>
                    <a:pt x="118" y="13"/>
                  </a:lnTo>
                  <a:lnTo>
                    <a:pt x="116" y="13"/>
                  </a:lnTo>
                  <a:lnTo>
                    <a:pt x="116" y="13"/>
                  </a:lnTo>
                  <a:lnTo>
                    <a:pt x="114" y="13"/>
                  </a:lnTo>
                  <a:lnTo>
                    <a:pt x="112" y="13"/>
                  </a:lnTo>
                  <a:lnTo>
                    <a:pt x="111" y="13"/>
                  </a:lnTo>
                  <a:lnTo>
                    <a:pt x="111" y="15"/>
                  </a:lnTo>
                  <a:lnTo>
                    <a:pt x="111" y="15"/>
                  </a:lnTo>
                  <a:lnTo>
                    <a:pt x="111" y="15"/>
                  </a:lnTo>
                  <a:lnTo>
                    <a:pt x="109" y="15"/>
                  </a:lnTo>
                  <a:lnTo>
                    <a:pt x="109" y="15"/>
                  </a:lnTo>
                  <a:lnTo>
                    <a:pt x="109" y="16"/>
                  </a:lnTo>
                  <a:lnTo>
                    <a:pt x="107" y="16"/>
                  </a:lnTo>
                  <a:lnTo>
                    <a:pt x="107" y="16"/>
                  </a:lnTo>
                  <a:lnTo>
                    <a:pt x="107" y="16"/>
                  </a:lnTo>
                  <a:lnTo>
                    <a:pt x="105" y="18"/>
                  </a:lnTo>
                  <a:lnTo>
                    <a:pt x="98" y="18"/>
                  </a:lnTo>
                  <a:lnTo>
                    <a:pt x="98" y="16"/>
                  </a:lnTo>
                  <a:lnTo>
                    <a:pt x="98" y="16"/>
                  </a:lnTo>
                  <a:lnTo>
                    <a:pt x="98" y="16"/>
                  </a:lnTo>
                  <a:lnTo>
                    <a:pt x="98" y="15"/>
                  </a:lnTo>
                  <a:lnTo>
                    <a:pt x="94" y="15"/>
                  </a:lnTo>
                  <a:lnTo>
                    <a:pt x="94" y="15"/>
                  </a:lnTo>
                  <a:lnTo>
                    <a:pt x="93" y="16"/>
                  </a:lnTo>
                  <a:lnTo>
                    <a:pt x="93" y="16"/>
                  </a:lnTo>
                  <a:lnTo>
                    <a:pt x="91" y="18"/>
                  </a:lnTo>
                  <a:lnTo>
                    <a:pt x="89" y="18"/>
                  </a:lnTo>
                  <a:lnTo>
                    <a:pt x="87" y="18"/>
                  </a:lnTo>
                  <a:lnTo>
                    <a:pt x="85" y="18"/>
                  </a:lnTo>
                  <a:lnTo>
                    <a:pt x="85" y="18"/>
                  </a:lnTo>
                  <a:lnTo>
                    <a:pt x="84" y="16"/>
                  </a:lnTo>
                  <a:lnTo>
                    <a:pt x="84" y="16"/>
                  </a:lnTo>
                  <a:lnTo>
                    <a:pt x="85" y="16"/>
                  </a:lnTo>
                  <a:lnTo>
                    <a:pt x="85" y="16"/>
                  </a:lnTo>
                  <a:lnTo>
                    <a:pt x="85" y="15"/>
                  </a:lnTo>
                  <a:lnTo>
                    <a:pt x="85" y="15"/>
                  </a:lnTo>
                  <a:lnTo>
                    <a:pt x="82" y="16"/>
                  </a:lnTo>
                  <a:lnTo>
                    <a:pt x="82" y="16"/>
                  </a:lnTo>
                  <a:lnTo>
                    <a:pt x="80" y="16"/>
                  </a:lnTo>
                  <a:lnTo>
                    <a:pt x="80" y="16"/>
                  </a:lnTo>
                  <a:lnTo>
                    <a:pt x="78" y="16"/>
                  </a:lnTo>
                  <a:lnTo>
                    <a:pt x="76" y="18"/>
                  </a:lnTo>
                  <a:lnTo>
                    <a:pt x="76" y="18"/>
                  </a:lnTo>
                  <a:lnTo>
                    <a:pt x="78" y="20"/>
                  </a:lnTo>
                  <a:lnTo>
                    <a:pt x="78" y="20"/>
                  </a:lnTo>
                  <a:lnTo>
                    <a:pt x="78" y="20"/>
                  </a:lnTo>
                  <a:lnTo>
                    <a:pt x="78" y="20"/>
                  </a:lnTo>
                  <a:lnTo>
                    <a:pt x="78" y="20"/>
                  </a:lnTo>
                  <a:lnTo>
                    <a:pt x="76" y="20"/>
                  </a:lnTo>
                  <a:lnTo>
                    <a:pt x="76" y="20"/>
                  </a:lnTo>
                  <a:lnTo>
                    <a:pt x="76" y="22"/>
                  </a:lnTo>
                  <a:lnTo>
                    <a:pt x="76" y="22"/>
                  </a:lnTo>
                  <a:lnTo>
                    <a:pt x="76" y="22"/>
                  </a:lnTo>
                  <a:lnTo>
                    <a:pt x="76" y="22"/>
                  </a:lnTo>
                  <a:lnTo>
                    <a:pt x="76" y="22"/>
                  </a:lnTo>
                  <a:lnTo>
                    <a:pt x="76" y="22"/>
                  </a:lnTo>
                  <a:lnTo>
                    <a:pt x="76" y="22"/>
                  </a:lnTo>
                  <a:lnTo>
                    <a:pt x="76" y="22"/>
                  </a:lnTo>
                  <a:lnTo>
                    <a:pt x="76" y="24"/>
                  </a:lnTo>
                  <a:lnTo>
                    <a:pt x="76" y="24"/>
                  </a:lnTo>
                  <a:lnTo>
                    <a:pt x="75" y="24"/>
                  </a:lnTo>
                  <a:lnTo>
                    <a:pt x="75" y="22"/>
                  </a:lnTo>
                  <a:lnTo>
                    <a:pt x="75" y="22"/>
                  </a:lnTo>
                  <a:lnTo>
                    <a:pt x="73" y="22"/>
                  </a:lnTo>
                  <a:lnTo>
                    <a:pt x="73" y="24"/>
                  </a:lnTo>
                  <a:lnTo>
                    <a:pt x="75" y="24"/>
                  </a:lnTo>
                  <a:lnTo>
                    <a:pt x="75" y="24"/>
                  </a:lnTo>
                  <a:lnTo>
                    <a:pt x="75" y="24"/>
                  </a:lnTo>
                  <a:lnTo>
                    <a:pt x="75" y="24"/>
                  </a:lnTo>
                  <a:lnTo>
                    <a:pt x="75" y="25"/>
                  </a:lnTo>
                  <a:lnTo>
                    <a:pt x="75" y="25"/>
                  </a:lnTo>
                  <a:lnTo>
                    <a:pt x="73" y="27"/>
                  </a:lnTo>
                  <a:lnTo>
                    <a:pt x="73" y="27"/>
                  </a:lnTo>
                  <a:lnTo>
                    <a:pt x="71" y="27"/>
                  </a:lnTo>
                  <a:lnTo>
                    <a:pt x="69" y="27"/>
                  </a:lnTo>
                  <a:lnTo>
                    <a:pt x="67" y="27"/>
                  </a:lnTo>
                  <a:lnTo>
                    <a:pt x="67" y="27"/>
                  </a:lnTo>
                  <a:lnTo>
                    <a:pt x="66" y="27"/>
                  </a:lnTo>
                  <a:lnTo>
                    <a:pt x="66" y="27"/>
                  </a:lnTo>
                  <a:lnTo>
                    <a:pt x="64" y="27"/>
                  </a:lnTo>
                  <a:lnTo>
                    <a:pt x="64" y="27"/>
                  </a:lnTo>
                  <a:lnTo>
                    <a:pt x="64" y="27"/>
                  </a:lnTo>
                  <a:lnTo>
                    <a:pt x="64" y="27"/>
                  </a:lnTo>
                  <a:lnTo>
                    <a:pt x="62" y="27"/>
                  </a:lnTo>
                  <a:lnTo>
                    <a:pt x="62" y="25"/>
                  </a:lnTo>
                  <a:lnTo>
                    <a:pt x="60" y="25"/>
                  </a:lnTo>
                  <a:lnTo>
                    <a:pt x="62" y="22"/>
                  </a:lnTo>
                  <a:lnTo>
                    <a:pt x="60" y="24"/>
                  </a:lnTo>
                  <a:lnTo>
                    <a:pt x="60" y="24"/>
                  </a:lnTo>
                  <a:lnTo>
                    <a:pt x="60" y="24"/>
                  </a:lnTo>
                  <a:lnTo>
                    <a:pt x="58" y="22"/>
                  </a:lnTo>
                  <a:lnTo>
                    <a:pt x="58" y="22"/>
                  </a:lnTo>
                  <a:lnTo>
                    <a:pt x="55" y="22"/>
                  </a:lnTo>
                  <a:lnTo>
                    <a:pt x="55" y="22"/>
                  </a:lnTo>
                  <a:lnTo>
                    <a:pt x="53" y="22"/>
                  </a:lnTo>
                  <a:lnTo>
                    <a:pt x="53" y="22"/>
                  </a:lnTo>
                  <a:lnTo>
                    <a:pt x="53" y="22"/>
                  </a:lnTo>
                  <a:lnTo>
                    <a:pt x="53" y="22"/>
                  </a:lnTo>
                  <a:lnTo>
                    <a:pt x="51" y="22"/>
                  </a:lnTo>
                  <a:lnTo>
                    <a:pt x="51" y="24"/>
                  </a:lnTo>
                  <a:lnTo>
                    <a:pt x="53" y="24"/>
                  </a:lnTo>
                  <a:lnTo>
                    <a:pt x="53" y="25"/>
                  </a:lnTo>
                  <a:lnTo>
                    <a:pt x="51" y="25"/>
                  </a:lnTo>
                  <a:lnTo>
                    <a:pt x="51" y="27"/>
                  </a:lnTo>
                  <a:lnTo>
                    <a:pt x="51" y="27"/>
                  </a:lnTo>
                  <a:lnTo>
                    <a:pt x="49" y="27"/>
                  </a:lnTo>
                  <a:lnTo>
                    <a:pt x="49" y="29"/>
                  </a:lnTo>
                  <a:lnTo>
                    <a:pt x="47" y="29"/>
                  </a:lnTo>
                  <a:lnTo>
                    <a:pt x="47" y="31"/>
                  </a:lnTo>
                  <a:lnTo>
                    <a:pt x="46" y="31"/>
                  </a:lnTo>
                  <a:lnTo>
                    <a:pt x="46" y="33"/>
                  </a:lnTo>
                  <a:lnTo>
                    <a:pt x="53" y="33"/>
                  </a:lnTo>
                  <a:lnTo>
                    <a:pt x="53" y="31"/>
                  </a:lnTo>
                  <a:lnTo>
                    <a:pt x="53" y="33"/>
                  </a:lnTo>
                  <a:lnTo>
                    <a:pt x="55" y="33"/>
                  </a:lnTo>
                  <a:lnTo>
                    <a:pt x="55" y="34"/>
                  </a:lnTo>
                  <a:lnTo>
                    <a:pt x="55" y="34"/>
                  </a:lnTo>
                  <a:lnTo>
                    <a:pt x="55" y="34"/>
                  </a:lnTo>
                  <a:lnTo>
                    <a:pt x="53" y="34"/>
                  </a:lnTo>
                  <a:lnTo>
                    <a:pt x="53" y="34"/>
                  </a:lnTo>
                  <a:lnTo>
                    <a:pt x="53" y="36"/>
                  </a:lnTo>
                  <a:lnTo>
                    <a:pt x="53" y="36"/>
                  </a:lnTo>
                  <a:lnTo>
                    <a:pt x="51" y="36"/>
                  </a:lnTo>
                  <a:lnTo>
                    <a:pt x="51" y="38"/>
                  </a:lnTo>
                  <a:lnTo>
                    <a:pt x="51" y="38"/>
                  </a:lnTo>
                  <a:lnTo>
                    <a:pt x="51" y="40"/>
                  </a:lnTo>
                  <a:lnTo>
                    <a:pt x="47" y="44"/>
                  </a:lnTo>
                  <a:lnTo>
                    <a:pt x="46" y="45"/>
                  </a:lnTo>
                  <a:lnTo>
                    <a:pt x="44" y="45"/>
                  </a:lnTo>
                  <a:lnTo>
                    <a:pt x="44" y="47"/>
                  </a:lnTo>
                  <a:lnTo>
                    <a:pt x="42" y="49"/>
                  </a:lnTo>
                  <a:lnTo>
                    <a:pt x="40" y="49"/>
                  </a:lnTo>
                  <a:lnTo>
                    <a:pt x="40" y="51"/>
                  </a:lnTo>
                  <a:lnTo>
                    <a:pt x="38" y="51"/>
                  </a:lnTo>
                  <a:lnTo>
                    <a:pt x="38" y="51"/>
                  </a:lnTo>
                  <a:lnTo>
                    <a:pt x="38" y="53"/>
                  </a:lnTo>
                  <a:lnTo>
                    <a:pt x="38" y="53"/>
                  </a:lnTo>
                  <a:lnTo>
                    <a:pt x="37" y="53"/>
                  </a:lnTo>
                  <a:lnTo>
                    <a:pt x="37" y="54"/>
                  </a:lnTo>
                  <a:lnTo>
                    <a:pt x="37" y="56"/>
                  </a:lnTo>
                  <a:lnTo>
                    <a:pt x="37" y="58"/>
                  </a:lnTo>
                  <a:lnTo>
                    <a:pt x="33" y="60"/>
                  </a:lnTo>
                  <a:lnTo>
                    <a:pt x="28" y="62"/>
                  </a:lnTo>
                  <a:lnTo>
                    <a:pt x="24" y="63"/>
                  </a:lnTo>
                  <a:lnTo>
                    <a:pt x="24" y="65"/>
                  </a:lnTo>
                  <a:lnTo>
                    <a:pt x="24" y="65"/>
                  </a:lnTo>
                  <a:lnTo>
                    <a:pt x="26" y="67"/>
                  </a:lnTo>
                  <a:lnTo>
                    <a:pt x="26" y="69"/>
                  </a:lnTo>
                  <a:lnTo>
                    <a:pt x="26" y="69"/>
                  </a:lnTo>
                  <a:lnTo>
                    <a:pt x="24" y="69"/>
                  </a:lnTo>
                  <a:lnTo>
                    <a:pt x="24" y="71"/>
                  </a:lnTo>
                  <a:lnTo>
                    <a:pt x="24" y="71"/>
                  </a:lnTo>
                  <a:lnTo>
                    <a:pt x="24" y="72"/>
                  </a:lnTo>
                  <a:lnTo>
                    <a:pt x="24" y="72"/>
                  </a:lnTo>
                  <a:lnTo>
                    <a:pt x="24" y="74"/>
                  </a:lnTo>
                  <a:lnTo>
                    <a:pt x="24" y="74"/>
                  </a:lnTo>
                  <a:lnTo>
                    <a:pt x="24" y="74"/>
                  </a:lnTo>
                  <a:lnTo>
                    <a:pt x="24" y="76"/>
                  </a:lnTo>
                  <a:lnTo>
                    <a:pt x="24" y="76"/>
                  </a:lnTo>
                  <a:lnTo>
                    <a:pt x="24" y="76"/>
                  </a:lnTo>
                  <a:lnTo>
                    <a:pt x="22" y="78"/>
                  </a:lnTo>
                  <a:lnTo>
                    <a:pt x="22" y="78"/>
                  </a:lnTo>
                  <a:lnTo>
                    <a:pt x="20" y="80"/>
                  </a:lnTo>
                  <a:lnTo>
                    <a:pt x="20" y="80"/>
                  </a:lnTo>
                  <a:lnTo>
                    <a:pt x="17" y="81"/>
                  </a:lnTo>
                  <a:lnTo>
                    <a:pt x="10" y="89"/>
                  </a:lnTo>
                  <a:lnTo>
                    <a:pt x="8" y="89"/>
                  </a:lnTo>
                  <a:lnTo>
                    <a:pt x="10" y="90"/>
                  </a:lnTo>
                  <a:lnTo>
                    <a:pt x="10" y="90"/>
                  </a:lnTo>
                  <a:lnTo>
                    <a:pt x="8" y="94"/>
                  </a:lnTo>
                  <a:lnTo>
                    <a:pt x="6" y="96"/>
                  </a:lnTo>
                  <a:lnTo>
                    <a:pt x="6" y="98"/>
                  </a:lnTo>
                  <a:lnTo>
                    <a:pt x="6" y="98"/>
                  </a:lnTo>
                  <a:lnTo>
                    <a:pt x="6" y="98"/>
                  </a:lnTo>
                  <a:lnTo>
                    <a:pt x="6" y="98"/>
                  </a:lnTo>
                  <a:lnTo>
                    <a:pt x="6" y="100"/>
                  </a:lnTo>
                  <a:lnTo>
                    <a:pt x="6" y="100"/>
                  </a:lnTo>
                  <a:lnTo>
                    <a:pt x="6" y="100"/>
                  </a:lnTo>
                  <a:lnTo>
                    <a:pt x="6" y="100"/>
                  </a:lnTo>
                  <a:lnTo>
                    <a:pt x="6" y="100"/>
                  </a:lnTo>
                  <a:lnTo>
                    <a:pt x="6" y="101"/>
                  </a:lnTo>
                  <a:lnTo>
                    <a:pt x="6" y="101"/>
                  </a:lnTo>
                  <a:lnTo>
                    <a:pt x="8" y="103"/>
                  </a:lnTo>
                  <a:lnTo>
                    <a:pt x="10" y="103"/>
                  </a:lnTo>
                  <a:lnTo>
                    <a:pt x="10" y="105"/>
                  </a:lnTo>
                  <a:lnTo>
                    <a:pt x="10" y="105"/>
                  </a:lnTo>
                  <a:lnTo>
                    <a:pt x="8" y="107"/>
                  </a:lnTo>
                  <a:lnTo>
                    <a:pt x="8" y="109"/>
                  </a:lnTo>
                  <a:lnTo>
                    <a:pt x="8" y="109"/>
                  </a:lnTo>
                  <a:lnTo>
                    <a:pt x="8" y="112"/>
                  </a:lnTo>
                  <a:lnTo>
                    <a:pt x="8" y="112"/>
                  </a:lnTo>
                  <a:lnTo>
                    <a:pt x="8" y="112"/>
                  </a:lnTo>
                  <a:lnTo>
                    <a:pt x="8" y="114"/>
                  </a:lnTo>
                  <a:lnTo>
                    <a:pt x="6" y="114"/>
                  </a:lnTo>
                  <a:lnTo>
                    <a:pt x="6" y="114"/>
                  </a:lnTo>
                  <a:lnTo>
                    <a:pt x="6" y="114"/>
                  </a:lnTo>
                  <a:lnTo>
                    <a:pt x="6" y="114"/>
                  </a:lnTo>
                  <a:lnTo>
                    <a:pt x="4" y="114"/>
                  </a:lnTo>
                  <a:lnTo>
                    <a:pt x="4" y="114"/>
                  </a:lnTo>
                  <a:lnTo>
                    <a:pt x="4" y="114"/>
                  </a:lnTo>
                  <a:lnTo>
                    <a:pt x="2" y="116"/>
                  </a:lnTo>
                  <a:lnTo>
                    <a:pt x="0" y="116"/>
                  </a:lnTo>
                  <a:lnTo>
                    <a:pt x="0" y="118"/>
                  </a:lnTo>
                  <a:lnTo>
                    <a:pt x="0" y="118"/>
                  </a:lnTo>
                  <a:lnTo>
                    <a:pt x="2" y="119"/>
                  </a:lnTo>
                  <a:lnTo>
                    <a:pt x="2" y="119"/>
                  </a:lnTo>
                  <a:lnTo>
                    <a:pt x="0" y="119"/>
                  </a:lnTo>
                  <a:lnTo>
                    <a:pt x="0" y="121"/>
                  </a:lnTo>
                  <a:lnTo>
                    <a:pt x="2" y="121"/>
                  </a:lnTo>
                  <a:lnTo>
                    <a:pt x="4" y="121"/>
                  </a:lnTo>
                  <a:lnTo>
                    <a:pt x="6" y="121"/>
                  </a:lnTo>
                  <a:lnTo>
                    <a:pt x="8" y="121"/>
                  </a:lnTo>
                  <a:lnTo>
                    <a:pt x="10" y="121"/>
                  </a:lnTo>
                  <a:lnTo>
                    <a:pt x="13" y="118"/>
                  </a:lnTo>
                  <a:lnTo>
                    <a:pt x="15" y="116"/>
                  </a:lnTo>
                  <a:lnTo>
                    <a:pt x="17" y="114"/>
                  </a:lnTo>
                  <a:lnTo>
                    <a:pt x="17" y="112"/>
                  </a:lnTo>
                  <a:lnTo>
                    <a:pt x="17" y="112"/>
                  </a:lnTo>
                  <a:lnTo>
                    <a:pt x="15" y="112"/>
                  </a:lnTo>
                  <a:lnTo>
                    <a:pt x="15" y="112"/>
                  </a:lnTo>
                  <a:lnTo>
                    <a:pt x="15" y="112"/>
                  </a:lnTo>
                  <a:lnTo>
                    <a:pt x="15" y="110"/>
                  </a:lnTo>
                  <a:lnTo>
                    <a:pt x="15" y="110"/>
                  </a:lnTo>
                  <a:lnTo>
                    <a:pt x="13" y="109"/>
                  </a:lnTo>
                  <a:lnTo>
                    <a:pt x="13" y="109"/>
                  </a:lnTo>
                  <a:lnTo>
                    <a:pt x="13" y="107"/>
                  </a:lnTo>
                  <a:lnTo>
                    <a:pt x="15" y="107"/>
                  </a:lnTo>
                  <a:lnTo>
                    <a:pt x="17" y="105"/>
                  </a:lnTo>
                  <a:lnTo>
                    <a:pt x="19" y="103"/>
                  </a:lnTo>
                  <a:lnTo>
                    <a:pt x="19" y="101"/>
                  </a:lnTo>
                  <a:lnTo>
                    <a:pt x="20" y="101"/>
                  </a:lnTo>
                  <a:lnTo>
                    <a:pt x="22" y="101"/>
                  </a:lnTo>
                  <a:lnTo>
                    <a:pt x="28" y="100"/>
                  </a:lnTo>
                  <a:lnTo>
                    <a:pt x="29" y="98"/>
                  </a:lnTo>
                  <a:lnTo>
                    <a:pt x="33" y="98"/>
                  </a:lnTo>
                  <a:lnTo>
                    <a:pt x="40" y="100"/>
                  </a:lnTo>
                  <a:lnTo>
                    <a:pt x="42" y="101"/>
                  </a:lnTo>
                  <a:lnTo>
                    <a:pt x="42" y="101"/>
                  </a:lnTo>
                  <a:lnTo>
                    <a:pt x="42" y="101"/>
                  </a:lnTo>
                  <a:lnTo>
                    <a:pt x="42" y="101"/>
                  </a:lnTo>
                  <a:lnTo>
                    <a:pt x="42" y="103"/>
                  </a:lnTo>
                  <a:lnTo>
                    <a:pt x="42" y="103"/>
                  </a:lnTo>
                  <a:lnTo>
                    <a:pt x="40" y="105"/>
                  </a:lnTo>
                  <a:lnTo>
                    <a:pt x="40" y="107"/>
                  </a:lnTo>
                  <a:lnTo>
                    <a:pt x="42" y="109"/>
                  </a:lnTo>
                  <a:lnTo>
                    <a:pt x="44" y="110"/>
                  </a:lnTo>
                  <a:lnTo>
                    <a:pt x="44" y="112"/>
                  </a:lnTo>
                  <a:lnTo>
                    <a:pt x="42" y="116"/>
                  </a:lnTo>
                  <a:lnTo>
                    <a:pt x="42" y="118"/>
                  </a:lnTo>
                  <a:lnTo>
                    <a:pt x="40" y="119"/>
                  </a:lnTo>
                  <a:lnTo>
                    <a:pt x="42" y="121"/>
                  </a:lnTo>
                  <a:lnTo>
                    <a:pt x="46" y="123"/>
                  </a:lnTo>
                  <a:lnTo>
                    <a:pt x="46" y="123"/>
                  </a:lnTo>
                  <a:lnTo>
                    <a:pt x="46" y="123"/>
                  </a:lnTo>
                  <a:lnTo>
                    <a:pt x="46" y="125"/>
                  </a:lnTo>
                  <a:lnTo>
                    <a:pt x="46" y="125"/>
                  </a:lnTo>
                  <a:lnTo>
                    <a:pt x="46" y="125"/>
                  </a:lnTo>
                  <a:lnTo>
                    <a:pt x="46" y="125"/>
                  </a:lnTo>
                  <a:lnTo>
                    <a:pt x="46" y="125"/>
                  </a:lnTo>
                  <a:lnTo>
                    <a:pt x="46" y="127"/>
                  </a:lnTo>
                  <a:lnTo>
                    <a:pt x="46" y="127"/>
                  </a:lnTo>
                  <a:lnTo>
                    <a:pt x="46" y="127"/>
                  </a:lnTo>
                  <a:lnTo>
                    <a:pt x="46" y="127"/>
                  </a:lnTo>
                  <a:lnTo>
                    <a:pt x="46" y="128"/>
                  </a:lnTo>
                  <a:lnTo>
                    <a:pt x="46" y="128"/>
                  </a:lnTo>
                  <a:lnTo>
                    <a:pt x="46" y="128"/>
                  </a:lnTo>
                  <a:lnTo>
                    <a:pt x="47" y="128"/>
                  </a:lnTo>
                  <a:lnTo>
                    <a:pt x="47" y="127"/>
                  </a:lnTo>
                  <a:lnTo>
                    <a:pt x="47" y="127"/>
                  </a:lnTo>
                  <a:lnTo>
                    <a:pt x="49" y="128"/>
                  </a:lnTo>
                  <a:lnTo>
                    <a:pt x="51" y="132"/>
                  </a:lnTo>
                  <a:lnTo>
                    <a:pt x="53" y="132"/>
                  </a:lnTo>
                  <a:lnTo>
                    <a:pt x="53" y="132"/>
                  </a:lnTo>
                  <a:lnTo>
                    <a:pt x="53" y="134"/>
                  </a:lnTo>
                  <a:lnTo>
                    <a:pt x="53" y="136"/>
                  </a:lnTo>
                  <a:lnTo>
                    <a:pt x="53" y="136"/>
                  </a:lnTo>
                  <a:lnTo>
                    <a:pt x="55" y="136"/>
                  </a:lnTo>
                  <a:lnTo>
                    <a:pt x="56" y="139"/>
                  </a:lnTo>
                  <a:lnTo>
                    <a:pt x="56" y="139"/>
                  </a:lnTo>
                  <a:lnTo>
                    <a:pt x="58" y="139"/>
                  </a:lnTo>
                  <a:lnTo>
                    <a:pt x="60" y="139"/>
                  </a:lnTo>
                  <a:lnTo>
                    <a:pt x="62" y="139"/>
                  </a:lnTo>
                  <a:lnTo>
                    <a:pt x="66" y="139"/>
                  </a:lnTo>
                  <a:lnTo>
                    <a:pt x="67" y="137"/>
                  </a:lnTo>
                  <a:lnTo>
                    <a:pt x="67" y="137"/>
                  </a:lnTo>
                  <a:lnTo>
                    <a:pt x="71" y="137"/>
                  </a:lnTo>
                  <a:lnTo>
                    <a:pt x="73" y="137"/>
                  </a:lnTo>
                  <a:lnTo>
                    <a:pt x="75" y="136"/>
                  </a:lnTo>
                  <a:lnTo>
                    <a:pt x="76" y="134"/>
                  </a:lnTo>
                  <a:lnTo>
                    <a:pt x="78" y="134"/>
                  </a:lnTo>
                  <a:lnTo>
                    <a:pt x="78" y="134"/>
                  </a:lnTo>
                  <a:lnTo>
                    <a:pt x="78" y="132"/>
                  </a:lnTo>
                  <a:lnTo>
                    <a:pt x="80" y="132"/>
                  </a:lnTo>
                  <a:lnTo>
                    <a:pt x="85" y="134"/>
                  </a:lnTo>
                  <a:lnTo>
                    <a:pt x="85" y="134"/>
                  </a:lnTo>
                  <a:lnTo>
                    <a:pt x="87" y="134"/>
                  </a:lnTo>
                  <a:lnTo>
                    <a:pt x="87" y="136"/>
                  </a:lnTo>
                  <a:lnTo>
                    <a:pt x="87" y="136"/>
                  </a:lnTo>
                  <a:lnTo>
                    <a:pt x="87" y="136"/>
                  </a:lnTo>
                  <a:lnTo>
                    <a:pt x="89" y="136"/>
                  </a:lnTo>
                  <a:lnTo>
                    <a:pt x="89" y="136"/>
                  </a:lnTo>
                  <a:lnTo>
                    <a:pt x="89" y="136"/>
                  </a:lnTo>
                  <a:lnTo>
                    <a:pt x="93" y="137"/>
                  </a:lnTo>
                  <a:lnTo>
                    <a:pt x="93" y="137"/>
                  </a:lnTo>
                  <a:lnTo>
                    <a:pt x="94" y="137"/>
                  </a:lnTo>
                  <a:lnTo>
                    <a:pt x="94" y="137"/>
                  </a:lnTo>
                  <a:lnTo>
                    <a:pt x="94" y="137"/>
                  </a:lnTo>
                  <a:lnTo>
                    <a:pt x="94" y="137"/>
                  </a:lnTo>
                  <a:lnTo>
                    <a:pt x="94" y="136"/>
                  </a:lnTo>
                  <a:lnTo>
                    <a:pt x="94" y="136"/>
                  </a:lnTo>
                  <a:lnTo>
                    <a:pt x="94" y="136"/>
                  </a:lnTo>
                  <a:lnTo>
                    <a:pt x="96" y="134"/>
                  </a:lnTo>
                  <a:lnTo>
                    <a:pt x="98" y="132"/>
                  </a:lnTo>
                  <a:lnTo>
                    <a:pt x="102" y="132"/>
                  </a:lnTo>
                  <a:lnTo>
                    <a:pt x="102" y="132"/>
                  </a:lnTo>
                  <a:lnTo>
                    <a:pt x="102" y="132"/>
                  </a:lnTo>
                  <a:lnTo>
                    <a:pt x="103" y="130"/>
                  </a:lnTo>
                  <a:lnTo>
                    <a:pt x="103" y="130"/>
                  </a:lnTo>
                  <a:lnTo>
                    <a:pt x="103" y="128"/>
                  </a:lnTo>
                  <a:lnTo>
                    <a:pt x="103" y="128"/>
                  </a:lnTo>
                  <a:lnTo>
                    <a:pt x="103" y="127"/>
                  </a:lnTo>
                  <a:lnTo>
                    <a:pt x="103" y="127"/>
                  </a:lnTo>
                  <a:lnTo>
                    <a:pt x="103" y="125"/>
                  </a:lnTo>
                  <a:lnTo>
                    <a:pt x="103" y="125"/>
                  </a:lnTo>
                  <a:lnTo>
                    <a:pt x="105" y="125"/>
                  </a:lnTo>
                  <a:lnTo>
                    <a:pt x="105" y="125"/>
                  </a:lnTo>
                  <a:lnTo>
                    <a:pt x="105" y="125"/>
                  </a:lnTo>
                  <a:lnTo>
                    <a:pt x="109" y="121"/>
                  </a:lnTo>
                  <a:lnTo>
                    <a:pt x="109" y="119"/>
                  </a:lnTo>
                  <a:lnTo>
                    <a:pt x="109" y="118"/>
                  </a:lnTo>
                  <a:lnTo>
                    <a:pt x="107" y="114"/>
                  </a:lnTo>
                  <a:lnTo>
                    <a:pt x="107" y="114"/>
                  </a:lnTo>
                  <a:lnTo>
                    <a:pt x="107" y="112"/>
                  </a:lnTo>
                  <a:lnTo>
                    <a:pt x="107" y="112"/>
                  </a:lnTo>
                  <a:lnTo>
                    <a:pt x="107" y="112"/>
                  </a:lnTo>
                  <a:lnTo>
                    <a:pt x="109" y="110"/>
                  </a:lnTo>
                  <a:lnTo>
                    <a:pt x="109" y="110"/>
                  </a:lnTo>
                  <a:lnTo>
                    <a:pt x="111" y="110"/>
                  </a:lnTo>
                  <a:lnTo>
                    <a:pt x="112" y="109"/>
                  </a:lnTo>
                  <a:lnTo>
                    <a:pt x="114" y="105"/>
                  </a:lnTo>
                  <a:lnTo>
                    <a:pt x="116" y="105"/>
                  </a:lnTo>
                  <a:lnTo>
                    <a:pt x="116" y="105"/>
                  </a:lnTo>
                  <a:lnTo>
                    <a:pt x="118" y="103"/>
                  </a:lnTo>
                  <a:lnTo>
                    <a:pt x="118" y="103"/>
                  </a:lnTo>
                  <a:lnTo>
                    <a:pt x="118" y="103"/>
                  </a:lnTo>
                  <a:lnTo>
                    <a:pt x="118" y="103"/>
                  </a:lnTo>
                  <a:lnTo>
                    <a:pt x="118" y="101"/>
                  </a:lnTo>
                  <a:lnTo>
                    <a:pt x="118" y="101"/>
                  </a:lnTo>
                  <a:lnTo>
                    <a:pt x="118" y="100"/>
                  </a:lnTo>
                  <a:lnTo>
                    <a:pt x="120" y="100"/>
                  </a:lnTo>
                  <a:lnTo>
                    <a:pt x="121" y="100"/>
                  </a:lnTo>
                  <a:lnTo>
                    <a:pt x="123" y="98"/>
                  </a:lnTo>
                  <a:lnTo>
                    <a:pt x="123" y="100"/>
                  </a:lnTo>
                  <a:lnTo>
                    <a:pt x="125" y="100"/>
                  </a:lnTo>
                  <a:lnTo>
                    <a:pt x="125" y="101"/>
                  </a:lnTo>
                  <a:lnTo>
                    <a:pt x="125" y="103"/>
                  </a:lnTo>
                  <a:lnTo>
                    <a:pt x="125" y="105"/>
                  </a:lnTo>
                  <a:lnTo>
                    <a:pt x="123" y="109"/>
                  </a:lnTo>
                  <a:lnTo>
                    <a:pt x="123" y="112"/>
                  </a:lnTo>
                  <a:lnTo>
                    <a:pt x="123" y="112"/>
                  </a:lnTo>
                  <a:lnTo>
                    <a:pt x="125" y="114"/>
                  </a:lnTo>
                  <a:lnTo>
                    <a:pt x="125" y="116"/>
                  </a:lnTo>
                  <a:lnTo>
                    <a:pt x="127" y="116"/>
                  </a:lnTo>
                  <a:lnTo>
                    <a:pt x="129" y="116"/>
                  </a:lnTo>
                  <a:lnTo>
                    <a:pt x="131" y="118"/>
                  </a:lnTo>
                  <a:lnTo>
                    <a:pt x="132" y="123"/>
                  </a:lnTo>
                  <a:lnTo>
                    <a:pt x="134" y="123"/>
                  </a:lnTo>
                  <a:lnTo>
                    <a:pt x="134" y="123"/>
                  </a:lnTo>
                  <a:lnTo>
                    <a:pt x="136" y="125"/>
                  </a:lnTo>
                  <a:lnTo>
                    <a:pt x="138" y="125"/>
                  </a:lnTo>
                  <a:lnTo>
                    <a:pt x="138" y="125"/>
                  </a:lnTo>
                  <a:lnTo>
                    <a:pt x="140" y="123"/>
                  </a:lnTo>
                  <a:lnTo>
                    <a:pt x="140" y="123"/>
                  </a:lnTo>
                  <a:lnTo>
                    <a:pt x="140" y="123"/>
                  </a:lnTo>
                  <a:lnTo>
                    <a:pt x="140" y="123"/>
                  </a:lnTo>
                  <a:lnTo>
                    <a:pt x="140" y="125"/>
                  </a:lnTo>
                  <a:lnTo>
                    <a:pt x="140" y="125"/>
                  </a:lnTo>
                  <a:lnTo>
                    <a:pt x="141" y="125"/>
                  </a:lnTo>
                  <a:lnTo>
                    <a:pt x="143" y="125"/>
                  </a:lnTo>
                  <a:lnTo>
                    <a:pt x="143" y="125"/>
                  </a:lnTo>
                  <a:lnTo>
                    <a:pt x="145" y="127"/>
                  </a:lnTo>
                  <a:lnTo>
                    <a:pt x="143" y="128"/>
                  </a:lnTo>
                  <a:lnTo>
                    <a:pt x="143" y="130"/>
                  </a:lnTo>
                  <a:lnTo>
                    <a:pt x="141" y="132"/>
                  </a:lnTo>
                  <a:lnTo>
                    <a:pt x="141" y="132"/>
                  </a:lnTo>
                  <a:lnTo>
                    <a:pt x="141" y="132"/>
                  </a:lnTo>
                  <a:lnTo>
                    <a:pt x="141" y="132"/>
                  </a:lnTo>
                  <a:lnTo>
                    <a:pt x="143" y="132"/>
                  </a:lnTo>
                  <a:lnTo>
                    <a:pt x="145" y="134"/>
                  </a:lnTo>
                  <a:lnTo>
                    <a:pt x="147" y="134"/>
                  </a:lnTo>
                  <a:lnTo>
                    <a:pt x="147" y="136"/>
                  </a:lnTo>
                  <a:lnTo>
                    <a:pt x="147" y="136"/>
                  </a:lnTo>
                  <a:lnTo>
                    <a:pt x="149" y="137"/>
                  </a:lnTo>
                  <a:lnTo>
                    <a:pt x="149" y="139"/>
                  </a:lnTo>
                  <a:lnTo>
                    <a:pt x="149" y="139"/>
                  </a:lnTo>
                  <a:lnTo>
                    <a:pt x="149" y="141"/>
                  </a:lnTo>
                  <a:lnTo>
                    <a:pt x="149" y="141"/>
                  </a:lnTo>
                  <a:lnTo>
                    <a:pt x="149" y="143"/>
                  </a:lnTo>
                  <a:lnTo>
                    <a:pt x="149" y="143"/>
                  </a:lnTo>
                  <a:lnTo>
                    <a:pt x="150" y="143"/>
                  </a:lnTo>
                  <a:lnTo>
                    <a:pt x="152" y="143"/>
                  </a:lnTo>
                  <a:lnTo>
                    <a:pt x="152" y="145"/>
                  </a:lnTo>
                  <a:lnTo>
                    <a:pt x="154" y="143"/>
                  </a:lnTo>
                  <a:lnTo>
                    <a:pt x="156" y="139"/>
                  </a:lnTo>
                  <a:lnTo>
                    <a:pt x="156" y="139"/>
                  </a:lnTo>
                  <a:lnTo>
                    <a:pt x="156" y="137"/>
                  </a:lnTo>
                  <a:lnTo>
                    <a:pt x="156" y="137"/>
                  </a:lnTo>
                  <a:lnTo>
                    <a:pt x="154" y="137"/>
                  </a:lnTo>
                  <a:lnTo>
                    <a:pt x="154" y="136"/>
                  </a:lnTo>
                  <a:lnTo>
                    <a:pt x="152" y="136"/>
                  </a:lnTo>
                  <a:lnTo>
                    <a:pt x="152" y="134"/>
                  </a:lnTo>
                  <a:lnTo>
                    <a:pt x="152" y="134"/>
                  </a:lnTo>
                  <a:lnTo>
                    <a:pt x="152" y="134"/>
                  </a:lnTo>
                  <a:lnTo>
                    <a:pt x="152" y="134"/>
                  </a:lnTo>
                  <a:lnTo>
                    <a:pt x="152" y="134"/>
                  </a:lnTo>
                  <a:lnTo>
                    <a:pt x="152" y="134"/>
                  </a:lnTo>
                  <a:lnTo>
                    <a:pt x="154" y="132"/>
                  </a:lnTo>
                  <a:lnTo>
                    <a:pt x="152" y="128"/>
                  </a:lnTo>
                  <a:lnTo>
                    <a:pt x="152" y="128"/>
                  </a:lnTo>
                  <a:lnTo>
                    <a:pt x="154" y="127"/>
                  </a:lnTo>
                  <a:lnTo>
                    <a:pt x="156" y="127"/>
                  </a:lnTo>
                  <a:lnTo>
                    <a:pt x="156" y="127"/>
                  </a:lnTo>
                  <a:lnTo>
                    <a:pt x="156" y="127"/>
                  </a:lnTo>
                  <a:lnTo>
                    <a:pt x="156" y="125"/>
                  </a:lnTo>
                  <a:lnTo>
                    <a:pt x="156" y="123"/>
                  </a:lnTo>
                  <a:lnTo>
                    <a:pt x="156" y="123"/>
                  </a:lnTo>
                  <a:lnTo>
                    <a:pt x="158" y="121"/>
                  </a:lnTo>
                  <a:lnTo>
                    <a:pt x="161" y="119"/>
                  </a:lnTo>
                  <a:lnTo>
                    <a:pt x="161" y="119"/>
                  </a:lnTo>
                  <a:lnTo>
                    <a:pt x="161" y="118"/>
                  </a:lnTo>
                  <a:lnTo>
                    <a:pt x="161" y="118"/>
                  </a:lnTo>
                  <a:lnTo>
                    <a:pt x="161" y="116"/>
                  </a:lnTo>
                  <a:lnTo>
                    <a:pt x="163" y="116"/>
                  </a:lnTo>
                  <a:lnTo>
                    <a:pt x="163" y="116"/>
                  </a:lnTo>
                  <a:lnTo>
                    <a:pt x="163" y="116"/>
                  </a:lnTo>
                  <a:lnTo>
                    <a:pt x="165" y="114"/>
                  </a:lnTo>
                  <a:lnTo>
                    <a:pt x="165" y="112"/>
                  </a:lnTo>
                  <a:lnTo>
                    <a:pt x="167" y="109"/>
                  </a:lnTo>
                  <a:lnTo>
                    <a:pt x="167" y="107"/>
                  </a:lnTo>
                  <a:lnTo>
                    <a:pt x="167" y="107"/>
                  </a:lnTo>
                  <a:lnTo>
                    <a:pt x="167" y="103"/>
                  </a:lnTo>
                  <a:lnTo>
                    <a:pt x="167" y="103"/>
                  </a:lnTo>
                  <a:lnTo>
                    <a:pt x="167" y="101"/>
                  </a:lnTo>
                  <a:lnTo>
                    <a:pt x="167" y="101"/>
                  </a:lnTo>
                  <a:lnTo>
                    <a:pt x="165" y="101"/>
                  </a:lnTo>
                  <a:lnTo>
                    <a:pt x="165" y="100"/>
                  </a:lnTo>
                  <a:lnTo>
                    <a:pt x="165" y="98"/>
                  </a:lnTo>
                  <a:lnTo>
                    <a:pt x="167" y="96"/>
                  </a:lnTo>
                  <a:lnTo>
                    <a:pt x="167" y="96"/>
                  </a:lnTo>
                  <a:lnTo>
                    <a:pt x="170" y="94"/>
                  </a:lnTo>
                  <a:lnTo>
                    <a:pt x="170" y="96"/>
                  </a:lnTo>
                  <a:lnTo>
                    <a:pt x="170" y="96"/>
                  </a:lnTo>
                  <a:lnTo>
                    <a:pt x="172" y="98"/>
                  </a:lnTo>
                  <a:lnTo>
                    <a:pt x="172" y="98"/>
                  </a:lnTo>
                  <a:lnTo>
                    <a:pt x="172" y="98"/>
                  </a:lnTo>
                  <a:lnTo>
                    <a:pt x="172" y="98"/>
                  </a:lnTo>
                  <a:lnTo>
                    <a:pt x="174" y="96"/>
                  </a:lnTo>
                  <a:lnTo>
                    <a:pt x="174" y="96"/>
                  </a:lnTo>
                  <a:lnTo>
                    <a:pt x="174" y="96"/>
                  </a:lnTo>
                  <a:lnTo>
                    <a:pt x="174" y="96"/>
                  </a:lnTo>
                  <a:lnTo>
                    <a:pt x="174" y="96"/>
                  </a:lnTo>
                  <a:lnTo>
                    <a:pt x="176" y="103"/>
                  </a:lnTo>
                  <a:lnTo>
                    <a:pt x="176" y="103"/>
                  </a:lnTo>
                  <a:lnTo>
                    <a:pt x="176" y="105"/>
                  </a:lnTo>
                  <a:lnTo>
                    <a:pt x="176" y="105"/>
                  </a:lnTo>
                  <a:lnTo>
                    <a:pt x="176" y="105"/>
                  </a:lnTo>
                  <a:lnTo>
                    <a:pt x="177" y="105"/>
                  </a:lnTo>
                  <a:lnTo>
                    <a:pt x="177" y="109"/>
                  </a:lnTo>
                  <a:lnTo>
                    <a:pt x="179" y="109"/>
                  </a:lnTo>
                  <a:lnTo>
                    <a:pt x="179" y="110"/>
                  </a:lnTo>
                  <a:lnTo>
                    <a:pt x="181" y="110"/>
                  </a:lnTo>
                  <a:lnTo>
                    <a:pt x="187" y="110"/>
                  </a:lnTo>
                  <a:lnTo>
                    <a:pt x="188" y="110"/>
                  </a:lnTo>
                  <a:lnTo>
                    <a:pt x="188" y="109"/>
                  </a:lnTo>
                  <a:lnTo>
                    <a:pt x="188" y="109"/>
                  </a:lnTo>
                  <a:lnTo>
                    <a:pt x="188" y="107"/>
                  </a:lnTo>
                  <a:lnTo>
                    <a:pt x="188" y="107"/>
                  </a:lnTo>
                  <a:lnTo>
                    <a:pt x="188" y="107"/>
                  </a:lnTo>
                  <a:lnTo>
                    <a:pt x="190" y="107"/>
                  </a:lnTo>
                  <a:lnTo>
                    <a:pt x="190" y="107"/>
                  </a:lnTo>
                  <a:lnTo>
                    <a:pt x="192" y="107"/>
                  </a:lnTo>
                  <a:lnTo>
                    <a:pt x="192" y="107"/>
                  </a:lnTo>
                  <a:lnTo>
                    <a:pt x="196" y="105"/>
                  </a:lnTo>
                  <a:lnTo>
                    <a:pt x="197" y="105"/>
                  </a:lnTo>
                  <a:lnTo>
                    <a:pt x="199" y="105"/>
                  </a:lnTo>
                  <a:lnTo>
                    <a:pt x="199" y="105"/>
                  </a:lnTo>
                  <a:lnTo>
                    <a:pt x="201" y="105"/>
                  </a:lnTo>
                  <a:lnTo>
                    <a:pt x="201" y="107"/>
                  </a:lnTo>
                  <a:lnTo>
                    <a:pt x="201" y="109"/>
                  </a:lnTo>
                  <a:lnTo>
                    <a:pt x="201" y="110"/>
                  </a:lnTo>
                  <a:lnTo>
                    <a:pt x="203" y="110"/>
                  </a:lnTo>
                  <a:lnTo>
                    <a:pt x="205" y="112"/>
                  </a:lnTo>
                  <a:lnTo>
                    <a:pt x="205" y="114"/>
                  </a:lnTo>
                  <a:lnTo>
                    <a:pt x="205" y="116"/>
                  </a:lnTo>
                  <a:lnTo>
                    <a:pt x="206" y="116"/>
                  </a:lnTo>
                  <a:lnTo>
                    <a:pt x="208" y="114"/>
                  </a:lnTo>
                  <a:lnTo>
                    <a:pt x="210" y="114"/>
                  </a:lnTo>
                  <a:lnTo>
                    <a:pt x="210" y="112"/>
                  </a:lnTo>
                  <a:lnTo>
                    <a:pt x="210" y="110"/>
                  </a:lnTo>
                  <a:lnTo>
                    <a:pt x="208" y="109"/>
                  </a:lnTo>
                  <a:lnTo>
                    <a:pt x="208" y="109"/>
                  </a:lnTo>
                  <a:lnTo>
                    <a:pt x="208" y="107"/>
                  </a:lnTo>
                  <a:lnTo>
                    <a:pt x="208" y="107"/>
                  </a:lnTo>
                  <a:lnTo>
                    <a:pt x="208" y="105"/>
                  </a:lnTo>
                  <a:lnTo>
                    <a:pt x="208" y="105"/>
                  </a:lnTo>
                  <a:lnTo>
                    <a:pt x="210" y="105"/>
                  </a:lnTo>
                  <a:lnTo>
                    <a:pt x="210" y="103"/>
                  </a:lnTo>
                  <a:lnTo>
                    <a:pt x="210" y="101"/>
                  </a:lnTo>
                  <a:lnTo>
                    <a:pt x="210" y="101"/>
                  </a:lnTo>
                  <a:lnTo>
                    <a:pt x="208" y="101"/>
                  </a:lnTo>
                  <a:lnTo>
                    <a:pt x="206" y="101"/>
                  </a:lnTo>
                  <a:lnTo>
                    <a:pt x="205" y="100"/>
                  </a:lnTo>
                  <a:lnTo>
                    <a:pt x="205" y="100"/>
                  </a:lnTo>
                  <a:lnTo>
                    <a:pt x="205" y="98"/>
                  </a:lnTo>
                  <a:lnTo>
                    <a:pt x="205" y="98"/>
                  </a:lnTo>
                  <a:lnTo>
                    <a:pt x="205" y="96"/>
                  </a:lnTo>
                  <a:lnTo>
                    <a:pt x="205" y="96"/>
                  </a:lnTo>
                  <a:lnTo>
                    <a:pt x="205" y="96"/>
                  </a:lnTo>
                  <a:lnTo>
                    <a:pt x="205" y="94"/>
                  </a:lnTo>
                  <a:lnTo>
                    <a:pt x="205" y="94"/>
                  </a:lnTo>
                  <a:lnTo>
                    <a:pt x="205" y="92"/>
                  </a:lnTo>
                  <a:lnTo>
                    <a:pt x="205" y="92"/>
                  </a:lnTo>
                  <a:lnTo>
                    <a:pt x="206" y="90"/>
                  </a:lnTo>
                  <a:lnTo>
                    <a:pt x="206" y="90"/>
                  </a:lnTo>
                  <a:lnTo>
                    <a:pt x="206" y="89"/>
                  </a:lnTo>
                  <a:lnTo>
                    <a:pt x="208" y="87"/>
                  </a:lnTo>
                  <a:lnTo>
                    <a:pt x="208" y="87"/>
                  </a:lnTo>
                  <a:lnTo>
                    <a:pt x="212" y="85"/>
                  </a:lnTo>
                  <a:lnTo>
                    <a:pt x="214" y="85"/>
                  </a:lnTo>
                  <a:lnTo>
                    <a:pt x="215" y="87"/>
                  </a:lnTo>
                  <a:lnTo>
                    <a:pt x="215" y="87"/>
                  </a:lnTo>
                  <a:lnTo>
                    <a:pt x="214" y="89"/>
                  </a:lnTo>
                  <a:lnTo>
                    <a:pt x="215" y="90"/>
                  </a:lnTo>
                  <a:lnTo>
                    <a:pt x="217" y="90"/>
                  </a:lnTo>
                  <a:lnTo>
                    <a:pt x="217" y="90"/>
                  </a:lnTo>
                  <a:lnTo>
                    <a:pt x="217" y="90"/>
                  </a:lnTo>
                  <a:lnTo>
                    <a:pt x="217" y="90"/>
                  </a:lnTo>
                  <a:lnTo>
                    <a:pt x="219" y="92"/>
                  </a:lnTo>
                  <a:lnTo>
                    <a:pt x="219" y="92"/>
                  </a:lnTo>
                  <a:lnTo>
                    <a:pt x="221" y="92"/>
                  </a:lnTo>
                  <a:lnTo>
                    <a:pt x="224" y="92"/>
                  </a:lnTo>
                  <a:lnTo>
                    <a:pt x="224" y="92"/>
                  </a:lnTo>
                  <a:lnTo>
                    <a:pt x="226" y="92"/>
                  </a:lnTo>
                  <a:lnTo>
                    <a:pt x="226" y="90"/>
                  </a:lnTo>
                  <a:lnTo>
                    <a:pt x="226" y="89"/>
                  </a:lnTo>
                  <a:lnTo>
                    <a:pt x="226" y="87"/>
                  </a:lnTo>
                  <a:lnTo>
                    <a:pt x="226" y="8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 name="Freeform 11"/>
            <p:cNvSpPr>
              <a:spLocks noEditPoints="1"/>
            </p:cNvSpPr>
            <p:nvPr/>
          </p:nvSpPr>
          <p:spPr bwMode="auto">
            <a:xfrm>
              <a:off x="6650813" y="5297111"/>
              <a:ext cx="1557725" cy="1378041"/>
            </a:xfrm>
            <a:custGeom>
              <a:avLst/>
              <a:gdLst>
                <a:gd name="T0" fmla="*/ 139 w 1127"/>
                <a:gd name="T1" fmla="*/ 974 h 997"/>
                <a:gd name="T2" fmla="*/ 130 w 1127"/>
                <a:gd name="T3" fmla="*/ 992 h 997"/>
                <a:gd name="T4" fmla="*/ 91 w 1127"/>
                <a:gd name="T5" fmla="*/ 947 h 997"/>
                <a:gd name="T6" fmla="*/ 76 w 1127"/>
                <a:gd name="T7" fmla="*/ 978 h 997"/>
                <a:gd name="T8" fmla="*/ 203 w 1127"/>
                <a:gd name="T9" fmla="*/ 954 h 997"/>
                <a:gd name="T10" fmla="*/ 217 w 1127"/>
                <a:gd name="T11" fmla="*/ 952 h 997"/>
                <a:gd name="T12" fmla="*/ 20 w 1127"/>
                <a:gd name="T13" fmla="*/ 940 h 997"/>
                <a:gd name="T14" fmla="*/ 232 w 1127"/>
                <a:gd name="T15" fmla="*/ 923 h 997"/>
                <a:gd name="T16" fmla="*/ 716 w 1127"/>
                <a:gd name="T17" fmla="*/ 555 h 997"/>
                <a:gd name="T18" fmla="*/ 873 w 1127"/>
                <a:gd name="T19" fmla="*/ 398 h 997"/>
                <a:gd name="T20" fmla="*/ 990 w 1127"/>
                <a:gd name="T21" fmla="*/ 311 h 997"/>
                <a:gd name="T22" fmla="*/ 981 w 1127"/>
                <a:gd name="T23" fmla="*/ 325 h 997"/>
                <a:gd name="T24" fmla="*/ 1071 w 1127"/>
                <a:gd name="T25" fmla="*/ 260 h 997"/>
                <a:gd name="T26" fmla="*/ 1037 w 1127"/>
                <a:gd name="T27" fmla="*/ 273 h 997"/>
                <a:gd name="T28" fmla="*/ 1060 w 1127"/>
                <a:gd name="T29" fmla="*/ 297 h 997"/>
                <a:gd name="T30" fmla="*/ 1124 w 1127"/>
                <a:gd name="T31" fmla="*/ 255 h 997"/>
                <a:gd name="T32" fmla="*/ 1109 w 1127"/>
                <a:gd name="T33" fmla="*/ 259 h 997"/>
                <a:gd name="T34" fmla="*/ 1071 w 1127"/>
                <a:gd name="T35" fmla="*/ 127 h 997"/>
                <a:gd name="T36" fmla="*/ 1064 w 1127"/>
                <a:gd name="T37" fmla="*/ 92 h 997"/>
                <a:gd name="T38" fmla="*/ 1019 w 1127"/>
                <a:gd name="T39" fmla="*/ 94 h 997"/>
                <a:gd name="T40" fmla="*/ 981 w 1127"/>
                <a:gd name="T41" fmla="*/ 89 h 997"/>
                <a:gd name="T42" fmla="*/ 947 w 1127"/>
                <a:gd name="T43" fmla="*/ 65 h 997"/>
                <a:gd name="T44" fmla="*/ 905 w 1127"/>
                <a:gd name="T45" fmla="*/ 73 h 997"/>
                <a:gd name="T46" fmla="*/ 873 w 1127"/>
                <a:gd name="T47" fmla="*/ 60 h 997"/>
                <a:gd name="T48" fmla="*/ 833 w 1127"/>
                <a:gd name="T49" fmla="*/ 35 h 997"/>
                <a:gd name="T50" fmla="*/ 804 w 1127"/>
                <a:gd name="T51" fmla="*/ 35 h 997"/>
                <a:gd name="T52" fmla="*/ 762 w 1127"/>
                <a:gd name="T53" fmla="*/ 26 h 997"/>
                <a:gd name="T54" fmla="*/ 734 w 1127"/>
                <a:gd name="T55" fmla="*/ 20 h 997"/>
                <a:gd name="T56" fmla="*/ 716 w 1127"/>
                <a:gd name="T57" fmla="*/ 22 h 997"/>
                <a:gd name="T58" fmla="*/ 645 w 1127"/>
                <a:gd name="T59" fmla="*/ 18 h 997"/>
                <a:gd name="T60" fmla="*/ 598 w 1127"/>
                <a:gd name="T61" fmla="*/ 13 h 997"/>
                <a:gd name="T62" fmla="*/ 548 w 1127"/>
                <a:gd name="T63" fmla="*/ 17 h 997"/>
                <a:gd name="T64" fmla="*/ 519 w 1127"/>
                <a:gd name="T65" fmla="*/ 6 h 997"/>
                <a:gd name="T66" fmla="*/ 506 w 1127"/>
                <a:gd name="T67" fmla="*/ 9 h 997"/>
                <a:gd name="T68" fmla="*/ 499 w 1127"/>
                <a:gd name="T69" fmla="*/ 31 h 997"/>
                <a:gd name="T70" fmla="*/ 463 w 1127"/>
                <a:gd name="T71" fmla="*/ 38 h 997"/>
                <a:gd name="T72" fmla="*/ 446 w 1127"/>
                <a:gd name="T73" fmla="*/ 55 h 997"/>
                <a:gd name="T74" fmla="*/ 457 w 1127"/>
                <a:gd name="T75" fmla="*/ 71 h 997"/>
                <a:gd name="T76" fmla="*/ 466 w 1127"/>
                <a:gd name="T77" fmla="*/ 78 h 997"/>
                <a:gd name="T78" fmla="*/ 474 w 1127"/>
                <a:gd name="T79" fmla="*/ 94 h 997"/>
                <a:gd name="T80" fmla="*/ 475 w 1127"/>
                <a:gd name="T81" fmla="*/ 105 h 997"/>
                <a:gd name="T82" fmla="*/ 497 w 1127"/>
                <a:gd name="T83" fmla="*/ 112 h 997"/>
                <a:gd name="T84" fmla="*/ 519 w 1127"/>
                <a:gd name="T85" fmla="*/ 130 h 997"/>
                <a:gd name="T86" fmla="*/ 560 w 1127"/>
                <a:gd name="T87" fmla="*/ 123 h 997"/>
                <a:gd name="T88" fmla="*/ 596 w 1127"/>
                <a:gd name="T89" fmla="*/ 156 h 997"/>
                <a:gd name="T90" fmla="*/ 569 w 1127"/>
                <a:gd name="T91" fmla="*/ 197 h 997"/>
                <a:gd name="T92" fmla="*/ 558 w 1127"/>
                <a:gd name="T93" fmla="*/ 241 h 997"/>
                <a:gd name="T94" fmla="*/ 544 w 1127"/>
                <a:gd name="T95" fmla="*/ 275 h 997"/>
                <a:gd name="T96" fmla="*/ 560 w 1127"/>
                <a:gd name="T97" fmla="*/ 315 h 997"/>
                <a:gd name="T98" fmla="*/ 549 w 1127"/>
                <a:gd name="T99" fmla="*/ 363 h 997"/>
                <a:gd name="T100" fmla="*/ 539 w 1127"/>
                <a:gd name="T101" fmla="*/ 398 h 997"/>
                <a:gd name="T102" fmla="*/ 564 w 1127"/>
                <a:gd name="T103" fmla="*/ 434 h 997"/>
                <a:gd name="T104" fmla="*/ 589 w 1127"/>
                <a:gd name="T105" fmla="*/ 465 h 997"/>
                <a:gd name="T106" fmla="*/ 623 w 1127"/>
                <a:gd name="T107" fmla="*/ 503 h 997"/>
                <a:gd name="T108" fmla="*/ 660 w 1127"/>
                <a:gd name="T109" fmla="*/ 479 h 997"/>
                <a:gd name="T110" fmla="*/ 757 w 1127"/>
                <a:gd name="T111" fmla="*/ 461 h 997"/>
                <a:gd name="T112" fmla="*/ 808 w 1127"/>
                <a:gd name="T113" fmla="*/ 456 h 997"/>
                <a:gd name="T114" fmla="*/ 838 w 1127"/>
                <a:gd name="T115" fmla="*/ 414 h 997"/>
                <a:gd name="T116" fmla="*/ 869 w 1127"/>
                <a:gd name="T117" fmla="*/ 403 h 997"/>
                <a:gd name="T118" fmla="*/ 903 w 1127"/>
                <a:gd name="T119" fmla="*/ 349 h 997"/>
                <a:gd name="T120" fmla="*/ 903 w 1127"/>
                <a:gd name="T121" fmla="*/ 318 h 997"/>
                <a:gd name="T122" fmla="*/ 939 w 1127"/>
                <a:gd name="T123" fmla="*/ 215 h 997"/>
                <a:gd name="T124" fmla="*/ 972 w 1127"/>
                <a:gd name="T125" fmla="*/ 18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7" h="997">
                  <a:moveTo>
                    <a:pt x="15" y="987"/>
                  </a:moveTo>
                  <a:lnTo>
                    <a:pt x="13" y="987"/>
                  </a:lnTo>
                  <a:lnTo>
                    <a:pt x="13" y="987"/>
                  </a:lnTo>
                  <a:lnTo>
                    <a:pt x="11" y="987"/>
                  </a:lnTo>
                  <a:lnTo>
                    <a:pt x="9" y="988"/>
                  </a:lnTo>
                  <a:lnTo>
                    <a:pt x="9" y="988"/>
                  </a:lnTo>
                  <a:lnTo>
                    <a:pt x="9" y="988"/>
                  </a:lnTo>
                  <a:lnTo>
                    <a:pt x="9" y="988"/>
                  </a:lnTo>
                  <a:lnTo>
                    <a:pt x="8" y="990"/>
                  </a:lnTo>
                  <a:lnTo>
                    <a:pt x="6" y="992"/>
                  </a:lnTo>
                  <a:lnTo>
                    <a:pt x="4" y="990"/>
                  </a:lnTo>
                  <a:lnTo>
                    <a:pt x="2" y="990"/>
                  </a:lnTo>
                  <a:lnTo>
                    <a:pt x="0" y="992"/>
                  </a:lnTo>
                  <a:lnTo>
                    <a:pt x="2" y="994"/>
                  </a:lnTo>
                  <a:lnTo>
                    <a:pt x="2" y="994"/>
                  </a:lnTo>
                  <a:lnTo>
                    <a:pt x="2" y="996"/>
                  </a:lnTo>
                  <a:lnTo>
                    <a:pt x="6" y="996"/>
                  </a:lnTo>
                  <a:lnTo>
                    <a:pt x="8" y="996"/>
                  </a:lnTo>
                  <a:lnTo>
                    <a:pt x="8" y="997"/>
                  </a:lnTo>
                  <a:lnTo>
                    <a:pt x="9" y="997"/>
                  </a:lnTo>
                  <a:lnTo>
                    <a:pt x="9" y="997"/>
                  </a:lnTo>
                  <a:lnTo>
                    <a:pt x="11" y="997"/>
                  </a:lnTo>
                  <a:lnTo>
                    <a:pt x="11" y="997"/>
                  </a:lnTo>
                  <a:lnTo>
                    <a:pt x="11" y="996"/>
                  </a:lnTo>
                  <a:lnTo>
                    <a:pt x="11" y="996"/>
                  </a:lnTo>
                  <a:lnTo>
                    <a:pt x="11" y="996"/>
                  </a:lnTo>
                  <a:lnTo>
                    <a:pt x="11" y="996"/>
                  </a:lnTo>
                  <a:lnTo>
                    <a:pt x="11" y="994"/>
                  </a:lnTo>
                  <a:lnTo>
                    <a:pt x="11" y="994"/>
                  </a:lnTo>
                  <a:lnTo>
                    <a:pt x="13" y="994"/>
                  </a:lnTo>
                  <a:lnTo>
                    <a:pt x="13" y="994"/>
                  </a:lnTo>
                  <a:lnTo>
                    <a:pt x="13" y="994"/>
                  </a:lnTo>
                  <a:lnTo>
                    <a:pt x="13" y="994"/>
                  </a:lnTo>
                  <a:lnTo>
                    <a:pt x="13" y="994"/>
                  </a:lnTo>
                  <a:lnTo>
                    <a:pt x="13" y="992"/>
                  </a:lnTo>
                  <a:lnTo>
                    <a:pt x="13" y="992"/>
                  </a:lnTo>
                  <a:lnTo>
                    <a:pt x="15" y="988"/>
                  </a:lnTo>
                  <a:lnTo>
                    <a:pt x="15" y="988"/>
                  </a:lnTo>
                  <a:lnTo>
                    <a:pt x="15" y="988"/>
                  </a:lnTo>
                  <a:lnTo>
                    <a:pt x="15" y="987"/>
                  </a:lnTo>
                  <a:close/>
                  <a:moveTo>
                    <a:pt x="141" y="978"/>
                  </a:moveTo>
                  <a:lnTo>
                    <a:pt x="141" y="978"/>
                  </a:lnTo>
                  <a:lnTo>
                    <a:pt x="141" y="978"/>
                  </a:lnTo>
                  <a:lnTo>
                    <a:pt x="139" y="976"/>
                  </a:lnTo>
                  <a:lnTo>
                    <a:pt x="139" y="976"/>
                  </a:lnTo>
                  <a:lnTo>
                    <a:pt x="139" y="976"/>
                  </a:lnTo>
                  <a:lnTo>
                    <a:pt x="139" y="974"/>
                  </a:lnTo>
                  <a:lnTo>
                    <a:pt x="139" y="974"/>
                  </a:lnTo>
                  <a:lnTo>
                    <a:pt x="139" y="974"/>
                  </a:lnTo>
                  <a:lnTo>
                    <a:pt x="139" y="972"/>
                  </a:lnTo>
                  <a:lnTo>
                    <a:pt x="139" y="970"/>
                  </a:lnTo>
                  <a:lnTo>
                    <a:pt x="139" y="969"/>
                  </a:lnTo>
                  <a:lnTo>
                    <a:pt x="139" y="969"/>
                  </a:lnTo>
                  <a:lnTo>
                    <a:pt x="139" y="969"/>
                  </a:lnTo>
                  <a:lnTo>
                    <a:pt x="139" y="969"/>
                  </a:lnTo>
                  <a:lnTo>
                    <a:pt x="139" y="969"/>
                  </a:lnTo>
                  <a:lnTo>
                    <a:pt x="138" y="969"/>
                  </a:lnTo>
                  <a:lnTo>
                    <a:pt x="138" y="970"/>
                  </a:lnTo>
                  <a:lnTo>
                    <a:pt x="136" y="970"/>
                  </a:lnTo>
                  <a:lnTo>
                    <a:pt x="134" y="970"/>
                  </a:lnTo>
                  <a:lnTo>
                    <a:pt x="130" y="970"/>
                  </a:lnTo>
                  <a:lnTo>
                    <a:pt x="127" y="969"/>
                  </a:lnTo>
                  <a:lnTo>
                    <a:pt x="127" y="969"/>
                  </a:lnTo>
                  <a:lnTo>
                    <a:pt x="125" y="969"/>
                  </a:lnTo>
                  <a:lnTo>
                    <a:pt x="125" y="969"/>
                  </a:lnTo>
                  <a:lnTo>
                    <a:pt x="125" y="969"/>
                  </a:lnTo>
                  <a:lnTo>
                    <a:pt x="125" y="969"/>
                  </a:lnTo>
                  <a:lnTo>
                    <a:pt x="125" y="969"/>
                  </a:lnTo>
                  <a:lnTo>
                    <a:pt x="125" y="970"/>
                  </a:lnTo>
                  <a:lnTo>
                    <a:pt x="125" y="972"/>
                  </a:lnTo>
                  <a:lnTo>
                    <a:pt x="123" y="972"/>
                  </a:lnTo>
                  <a:lnTo>
                    <a:pt x="123" y="974"/>
                  </a:lnTo>
                  <a:lnTo>
                    <a:pt x="123" y="974"/>
                  </a:lnTo>
                  <a:lnTo>
                    <a:pt x="121" y="976"/>
                  </a:lnTo>
                  <a:lnTo>
                    <a:pt x="121" y="976"/>
                  </a:lnTo>
                  <a:lnTo>
                    <a:pt x="120" y="978"/>
                  </a:lnTo>
                  <a:lnTo>
                    <a:pt x="118" y="978"/>
                  </a:lnTo>
                  <a:lnTo>
                    <a:pt x="118" y="979"/>
                  </a:lnTo>
                  <a:lnTo>
                    <a:pt x="118" y="979"/>
                  </a:lnTo>
                  <a:lnTo>
                    <a:pt x="118" y="981"/>
                  </a:lnTo>
                  <a:lnTo>
                    <a:pt x="118" y="981"/>
                  </a:lnTo>
                  <a:lnTo>
                    <a:pt x="118" y="983"/>
                  </a:lnTo>
                  <a:lnTo>
                    <a:pt x="120" y="983"/>
                  </a:lnTo>
                  <a:lnTo>
                    <a:pt x="120" y="987"/>
                  </a:lnTo>
                  <a:lnTo>
                    <a:pt x="120" y="987"/>
                  </a:lnTo>
                  <a:lnTo>
                    <a:pt x="121" y="987"/>
                  </a:lnTo>
                  <a:lnTo>
                    <a:pt x="121" y="988"/>
                  </a:lnTo>
                  <a:lnTo>
                    <a:pt x="121" y="988"/>
                  </a:lnTo>
                  <a:lnTo>
                    <a:pt x="123" y="988"/>
                  </a:lnTo>
                  <a:lnTo>
                    <a:pt x="125" y="992"/>
                  </a:lnTo>
                  <a:lnTo>
                    <a:pt x="127" y="992"/>
                  </a:lnTo>
                  <a:lnTo>
                    <a:pt x="127" y="992"/>
                  </a:lnTo>
                  <a:lnTo>
                    <a:pt x="129" y="992"/>
                  </a:lnTo>
                  <a:lnTo>
                    <a:pt x="130" y="992"/>
                  </a:lnTo>
                  <a:lnTo>
                    <a:pt x="130" y="992"/>
                  </a:lnTo>
                  <a:lnTo>
                    <a:pt x="130" y="992"/>
                  </a:lnTo>
                  <a:lnTo>
                    <a:pt x="130" y="992"/>
                  </a:lnTo>
                  <a:lnTo>
                    <a:pt x="132" y="990"/>
                  </a:lnTo>
                  <a:lnTo>
                    <a:pt x="132" y="990"/>
                  </a:lnTo>
                  <a:lnTo>
                    <a:pt x="134" y="990"/>
                  </a:lnTo>
                  <a:lnTo>
                    <a:pt x="138" y="990"/>
                  </a:lnTo>
                  <a:lnTo>
                    <a:pt x="138" y="988"/>
                  </a:lnTo>
                  <a:lnTo>
                    <a:pt x="139" y="987"/>
                  </a:lnTo>
                  <a:lnTo>
                    <a:pt x="139" y="987"/>
                  </a:lnTo>
                  <a:lnTo>
                    <a:pt x="141" y="987"/>
                  </a:lnTo>
                  <a:lnTo>
                    <a:pt x="141" y="985"/>
                  </a:lnTo>
                  <a:lnTo>
                    <a:pt x="139" y="985"/>
                  </a:lnTo>
                  <a:lnTo>
                    <a:pt x="139" y="983"/>
                  </a:lnTo>
                  <a:lnTo>
                    <a:pt x="141" y="983"/>
                  </a:lnTo>
                  <a:lnTo>
                    <a:pt x="141" y="981"/>
                  </a:lnTo>
                  <a:lnTo>
                    <a:pt x="141" y="981"/>
                  </a:lnTo>
                  <a:lnTo>
                    <a:pt x="141" y="981"/>
                  </a:lnTo>
                  <a:lnTo>
                    <a:pt x="141" y="979"/>
                  </a:lnTo>
                  <a:lnTo>
                    <a:pt x="141" y="979"/>
                  </a:lnTo>
                  <a:lnTo>
                    <a:pt x="141" y="978"/>
                  </a:lnTo>
                  <a:close/>
                  <a:moveTo>
                    <a:pt x="53" y="970"/>
                  </a:moveTo>
                  <a:lnTo>
                    <a:pt x="51" y="969"/>
                  </a:lnTo>
                  <a:lnTo>
                    <a:pt x="49" y="967"/>
                  </a:lnTo>
                  <a:lnTo>
                    <a:pt x="46" y="965"/>
                  </a:lnTo>
                  <a:lnTo>
                    <a:pt x="44" y="967"/>
                  </a:lnTo>
                  <a:lnTo>
                    <a:pt x="42" y="969"/>
                  </a:lnTo>
                  <a:lnTo>
                    <a:pt x="42" y="970"/>
                  </a:lnTo>
                  <a:lnTo>
                    <a:pt x="42" y="972"/>
                  </a:lnTo>
                  <a:lnTo>
                    <a:pt x="44" y="974"/>
                  </a:lnTo>
                  <a:lnTo>
                    <a:pt x="47" y="976"/>
                  </a:lnTo>
                  <a:lnTo>
                    <a:pt x="47" y="978"/>
                  </a:lnTo>
                  <a:lnTo>
                    <a:pt x="49" y="976"/>
                  </a:lnTo>
                  <a:lnTo>
                    <a:pt x="51" y="976"/>
                  </a:lnTo>
                  <a:lnTo>
                    <a:pt x="51" y="976"/>
                  </a:lnTo>
                  <a:lnTo>
                    <a:pt x="53" y="974"/>
                  </a:lnTo>
                  <a:lnTo>
                    <a:pt x="55" y="974"/>
                  </a:lnTo>
                  <a:lnTo>
                    <a:pt x="55" y="972"/>
                  </a:lnTo>
                  <a:lnTo>
                    <a:pt x="55" y="970"/>
                  </a:lnTo>
                  <a:lnTo>
                    <a:pt x="53" y="970"/>
                  </a:lnTo>
                  <a:close/>
                  <a:moveTo>
                    <a:pt x="100" y="947"/>
                  </a:moveTo>
                  <a:lnTo>
                    <a:pt x="94" y="945"/>
                  </a:lnTo>
                  <a:lnTo>
                    <a:pt x="94" y="945"/>
                  </a:lnTo>
                  <a:lnTo>
                    <a:pt x="92" y="947"/>
                  </a:lnTo>
                  <a:lnTo>
                    <a:pt x="92" y="947"/>
                  </a:lnTo>
                  <a:lnTo>
                    <a:pt x="91" y="947"/>
                  </a:lnTo>
                  <a:lnTo>
                    <a:pt x="91" y="947"/>
                  </a:lnTo>
                  <a:lnTo>
                    <a:pt x="91" y="949"/>
                  </a:lnTo>
                  <a:lnTo>
                    <a:pt x="89" y="949"/>
                  </a:lnTo>
                  <a:lnTo>
                    <a:pt x="89" y="949"/>
                  </a:lnTo>
                  <a:lnTo>
                    <a:pt x="89" y="950"/>
                  </a:lnTo>
                  <a:lnTo>
                    <a:pt x="89" y="950"/>
                  </a:lnTo>
                  <a:lnTo>
                    <a:pt x="87" y="950"/>
                  </a:lnTo>
                  <a:lnTo>
                    <a:pt x="85" y="952"/>
                  </a:lnTo>
                  <a:lnTo>
                    <a:pt x="83" y="954"/>
                  </a:lnTo>
                  <a:lnTo>
                    <a:pt x="83" y="954"/>
                  </a:lnTo>
                  <a:lnTo>
                    <a:pt x="82" y="954"/>
                  </a:lnTo>
                  <a:lnTo>
                    <a:pt x="82" y="954"/>
                  </a:lnTo>
                  <a:lnTo>
                    <a:pt x="80" y="956"/>
                  </a:lnTo>
                  <a:lnTo>
                    <a:pt x="80" y="956"/>
                  </a:lnTo>
                  <a:lnTo>
                    <a:pt x="78" y="956"/>
                  </a:lnTo>
                  <a:lnTo>
                    <a:pt x="76" y="956"/>
                  </a:lnTo>
                  <a:lnTo>
                    <a:pt x="74" y="956"/>
                  </a:lnTo>
                  <a:lnTo>
                    <a:pt x="73" y="956"/>
                  </a:lnTo>
                  <a:lnTo>
                    <a:pt x="73" y="956"/>
                  </a:lnTo>
                  <a:lnTo>
                    <a:pt x="71" y="958"/>
                  </a:lnTo>
                  <a:lnTo>
                    <a:pt x="71" y="958"/>
                  </a:lnTo>
                  <a:lnTo>
                    <a:pt x="69" y="958"/>
                  </a:lnTo>
                  <a:lnTo>
                    <a:pt x="69" y="956"/>
                  </a:lnTo>
                  <a:lnTo>
                    <a:pt x="67" y="956"/>
                  </a:lnTo>
                  <a:lnTo>
                    <a:pt x="65" y="958"/>
                  </a:lnTo>
                  <a:lnTo>
                    <a:pt x="64" y="958"/>
                  </a:lnTo>
                  <a:lnTo>
                    <a:pt x="64" y="960"/>
                  </a:lnTo>
                  <a:lnTo>
                    <a:pt x="65" y="961"/>
                  </a:lnTo>
                  <a:lnTo>
                    <a:pt x="67" y="961"/>
                  </a:lnTo>
                  <a:lnTo>
                    <a:pt x="67" y="963"/>
                  </a:lnTo>
                  <a:lnTo>
                    <a:pt x="67" y="963"/>
                  </a:lnTo>
                  <a:lnTo>
                    <a:pt x="67" y="967"/>
                  </a:lnTo>
                  <a:lnTo>
                    <a:pt x="67" y="967"/>
                  </a:lnTo>
                  <a:lnTo>
                    <a:pt x="69" y="967"/>
                  </a:lnTo>
                  <a:lnTo>
                    <a:pt x="69" y="969"/>
                  </a:lnTo>
                  <a:lnTo>
                    <a:pt x="71" y="970"/>
                  </a:lnTo>
                  <a:lnTo>
                    <a:pt x="71" y="970"/>
                  </a:lnTo>
                  <a:lnTo>
                    <a:pt x="73" y="972"/>
                  </a:lnTo>
                  <a:lnTo>
                    <a:pt x="73" y="974"/>
                  </a:lnTo>
                  <a:lnTo>
                    <a:pt x="73" y="974"/>
                  </a:lnTo>
                  <a:lnTo>
                    <a:pt x="73" y="976"/>
                  </a:lnTo>
                  <a:lnTo>
                    <a:pt x="73" y="976"/>
                  </a:lnTo>
                  <a:lnTo>
                    <a:pt x="74" y="976"/>
                  </a:lnTo>
                  <a:lnTo>
                    <a:pt x="74" y="976"/>
                  </a:lnTo>
                  <a:lnTo>
                    <a:pt x="74" y="976"/>
                  </a:lnTo>
                  <a:lnTo>
                    <a:pt x="74" y="978"/>
                  </a:lnTo>
                  <a:lnTo>
                    <a:pt x="74" y="978"/>
                  </a:lnTo>
                  <a:lnTo>
                    <a:pt x="76" y="978"/>
                  </a:lnTo>
                  <a:lnTo>
                    <a:pt x="76" y="978"/>
                  </a:lnTo>
                  <a:lnTo>
                    <a:pt x="78" y="978"/>
                  </a:lnTo>
                  <a:lnTo>
                    <a:pt x="80" y="976"/>
                  </a:lnTo>
                  <a:lnTo>
                    <a:pt x="82" y="976"/>
                  </a:lnTo>
                  <a:lnTo>
                    <a:pt x="83" y="976"/>
                  </a:lnTo>
                  <a:lnTo>
                    <a:pt x="83" y="974"/>
                  </a:lnTo>
                  <a:lnTo>
                    <a:pt x="87" y="972"/>
                  </a:lnTo>
                  <a:lnTo>
                    <a:pt x="87" y="970"/>
                  </a:lnTo>
                  <a:lnTo>
                    <a:pt x="89" y="969"/>
                  </a:lnTo>
                  <a:lnTo>
                    <a:pt x="89" y="969"/>
                  </a:lnTo>
                  <a:lnTo>
                    <a:pt x="89" y="967"/>
                  </a:lnTo>
                  <a:lnTo>
                    <a:pt x="91" y="963"/>
                  </a:lnTo>
                  <a:lnTo>
                    <a:pt x="91" y="961"/>
                  </a:lnTo>
                  <a:lnTo>
                    <a:pt x="91" y="961"/>
                  </a:lnTo>
                  <a:lnTo>
                    <a:pt x="91" y="961"/>
                  </a:lnTo>
                  <a:lnTo>
                    <a:pt x="91" y="960"/>
                  </a:lnTo>
                  <a:lnTo>
                    <a:pt x="91" y="960"/>
                  </a:lnTo>
                  <a:lnTo>
                    <a:pt x="91" y="958"/>
                  </a:lnTo>
                  <a:lnTo>
                    <a:pt x="91" y="958"/>
                  </a:lnTo>
                  <a:lnTo>
                    <a:pt x="92" y="956"/>
                  </a:lnTo>
                  <a:lnTo>
                    <a:pt x="92" y="956"/>
                  </a:lnTo>
                  <a:lnTo>
                    <a:pt x="92" y="956"/>
                  </a:lnTo>
                  <a:lnTo>
                    <a:pt x="94" y="954"/>
                  </a:lnTo>
                  <a:lnTo>
                    <a:pt x="96" y="952"/>
                  </a:lnTo>
                  <a:lnTo>
                    <a:pt x="98" y="952"/>
                  </a:lnTo>
                  <a:lnTo>
                    <a:pt x="98" y="950"/>
                  </a:lnTo>
                  <a:lnTo>
                    <a:pt x="102" y="949"/>
                  </a:lnTo>
                  <a:lnTo>
                    <a:pt x="103" y="947"/>
                  </a:lnTo>
                  <a:lnTo>
                    <a:pt x="103" y="945"/>
                  </a:lnTo>
                  <a:lnTo>
                    <a:pt x="102" y="945"/>
                  </a:lnTo>
                  <a:lnTo>
                    <a:pt x="100" y="947"/>
                  </a:lnTo>
                  <a:close/>
                  <a:moveTo>
                    <a:pt x="217" y="938"/>
                  </a:moveTo>
                  <a:lnTo>
                    <a:pt x="217" y="936"/>
                  </a:lnTo>
                  <a:lnTo>
                    <a:pt x="215" y="936"/>
                  </a:lnTo>
                  <a:lnTo>
                    <a:pt x="213" y="936"/>
                  </a:lnTo>
                  <a:lnTo>
                    <a:pt x="212" y="936"/>
                  </a:lnTo>
                  <a:lnTo>
                    <a:pt x="210" y="936"/>
                  </a:lnTo>
                  <a:lnTo>
                    <a:pt x="210" y="938"/>
                  </a:lnTo>
                  <a:lnTo>
                    <a:pt x="210" y="938"/>
                  </a:lnTo>
                  <a:lnTo>
                    <a:pt x="210" y="940"/>
                  </a:lnTo>
                  <a:lnTo>
                    <a:pt x="208" y="941"/>
                  </a:lnTo>
                  <a:lnTo>
                    <a:pt x="208" y="945"/>
                  </a:lnTo>
                  <a:lnTo>
                    <a:pt x="206" y="947"/>
                  </a:lnTo>
                  <a:lnTo>
                    <a:pt x="204" y="950"/>
                  </a:lnTo>
                  <a:lnTo>
                    <a:pt x="203" y="952"/>
                  </a:lnTo>
                  <a:lnTo>
                    <a:pt x="203" y="954"/>
                  </a:lnTo>
                  <a:lnTo>
                    <a:pt x="203" y="954"/>
                  </a:lnTo>
                  <a:lnTo>
                    <a:pt x="201" y="958"/>
                  </a:lnTo>
                  <a:lnTo>
                    <a:pt x="199" y="960"/>
                  </a:lnTo>
                  <a:lnTo>
                    <a:pt x="199" y="961"/>
                  </a:lnTo>
                  <a:lnTo>
                    <a:pt x="199" y="963"/>
                  </a:lnTo>
                  <a:lnTo>
                    <a:pt x="199" y="965"/>
                  </a:lnTo>
                  <a:lnTo>
                    <a:pt x="199" y="965"/>
                  </a:lnTo>
                  <a:lnTo>
                    <a:pt x="197" y="967"/>
                  </a:lnTo>
                  <a:lnTo>
                    <a:pt x="195" y="969"/>
                  </a:lnTo>
                  <a:lnTo>
                    <a:pt x="192" y="970"/>
                  </a:lnTo>
                  <a:lnTo>
                    <a:pt x="190" y="972"/>
                  </a:lnTo>
                  <a:lnTo>
                    <a:pt x="188" y="972"/>
                  </a:lnTo>
                  <a:lnTo>
                    <a:pt x="186" y="972"/>
                  </a:lnTo>
                  <a:lnTo>
                    <a:pt x="185" y="972"/>
                  </a:lnTo>
                  <a:lnTo>
                    <a:pt x="185" y="972"/>
                  </a:lnTo>
                  <a:lnTo>
                    <a:pt x="185" y="972"/>
                  </a:lnTo>
                  <a:lnTo>
                    <a:pt x="185" y="972"/>
                  </a:lnTo>
                  <a:lnTo>
                    <a:pt x="185" y="974"/>
                  </a:lnTo>
                  <a:lnTo>
                    <a:pt x="185" y="974"/>
                  </a:lnTo>
                  <a:lnTo>
                    <a:pt x="185" y="974"/>
                  </a:lnTo>
                  <a:lnTo>
                    <a:pt x="188" y="974"/>
                  </a:lnTo>
                  <a:lnTo>
                    <a:pt x="190" y="974"/>
                  </a:lnTo>
                  <a:lnTo>
                    <a:pt x="192" y="976"/>
                  </a:lnTo>
                  <a:lnTo>
                    <a:pt x="192" y="976"/>
                  </a:lnTo>
                  <a:lnTo>
                    <a:pt x="194" y="974"/>
                  </a:lnTo>
                  <a:lnTo>
                    <a:pt x="195" y="972"/>
                  </a:lnTo>
                  <a:lnTo>
                    <a:pt x="197" y="970"/>
                  </a:lnTo>
                  <a:lnTo>
                    <a:pt x="199" y="969"/>
                  </a:lnTo>
                  <a:lnTo>
                    <a:pt x="201" y="969"/>
                  </a:lnTo>
                  <a:lnTo>
                    <a:pt x="203" y="969"/>
                  </a:lnTo>
                  <a:lnTo>
                    <a:pt x="204" y="967"/>
                  </a:lnTo>
                  <a:lnTo>
                    <a:pt x="206" y="967"/>
                  </a:lnTo>
                  <a:lnTo>
                    <a:pt x="212" y="965"/>
                  </a:lnTo>
                  <a:lnTo>
                    <a:pt x="213" y="965"/>
                  </a:lnTo>
                  <a:lnTo>
                    <a:pt x="213" y="961"/>
                  </a:lnTo>
                  <a:lnTo>
                    <a:pt x="215" y="960"/>
                  </a:lnTo>
                  <a:lnTo>
                    <a:pt x="215" y="960"/>
                  </a:lnTo>
                  <a:lnTo>
                    <a:pt x="215" y="958"/>
                  </a:lnTo>
                  <a:lnTo>
                    <a:pt x="215" y="958"/>
                  </a:lnTo>
                  <a:lnTo>
                    <a:pt x="215" y="958"/>
                  </a:lnTo>
                  <a:lnTo>
                    <a:pt x="215" y="956"/>
                  </a:lnTo>
                  <a:lnTo>
                    <a:pt x="217" y="956"/>
                  </a:lnTo>
                  <a:lnTo>
                    <a:pt x="217" y="956"/>
                  </a:lnTo>
                  <a:lnTo>
                    <a:pt x="217" y="954"/>
                  </a:lnTo>
                  <a:lnTo>
                    <a:pt x="217" y="954"/>
                  </a:lnTo>
                  <a:lnTo>
                    <a:pt x="217" y="954"/>
                  </a:lnTo>
                  <a:lnTo>
                    <a:pt x="217" y="954"/>
                  </a:lnTo>
                  <a:lnTo>
                    <a:pt x="217" y="952"/>
                  </a:lnTo>
                  <a:lnTo>
                    <a:pt x="217" y="950"/>
                  </a:lnTo>
                  <a:lnTo>
                    <a:pt x="217" y="950"/>
                  </a:lnTo>
                  <a:lnTo>
                    <a:pt x="217" y="949"/>
                  </a:lnTo>
                  <a:lnTo>
                    <a:pt x="219" y="947"/>
                  </a:lnTo>
                  <a:lnTo>
                    <a:pt x="219" y="941"/>
                  </a:lnTo>
                  <a:lnTo>
                    <a:pt x="219" y="940"/>
                  </a:lnTo>
                  <a:lnTo>
                    <a:pt x="217" y="938"/>
                  </a:lnTo>
                  <a:close/>
                  <a:moveTo>
                    <a:pt x="24" y="936"/>
                  </a:moveTo>
                  <a:lnTo>
                    <a:pt x="24" y="936"/>
                  </a:lnTo>
                  <a:lnTo>
                    <a:pt x="22" y="934"/>
                  </a:lnTo>
                  <a:lnTo>
                    <a:pt x="22" y="934"/>
                  </a:lnTo>
                  <a:lnTo>
                    <a:pt x="22" y="932"/>
                  </a:lnTo>
                  <a:lnTo>
                    <a:pt x="22" y="932"/>
                  </a:lnTo>
                  <a:lnTo>
                    <a:pt x="20" y="931"/>
                  </a:lnTo>
                  <a:lnTo>
                    <a:pt x="20" y="931"/>
                  </a:lnTo>
                  <a:lnTo>
                    <a:pt x="18" y="931"/>
                  </a:lnTo>
                  <a:lnTo>
                    <a:pt x="17" y="931"/>
                  </a:lnTo>
                  <a:lnTo>
                    <a:pt x="17" y="931"/>
                  </a:lnTo>
                  <a:lnTo>
                    <a:pt x="15" y="931"/>
                  </a:lnTo>
                  <a:lnTo>
                    <a:pt x="13" y="929"/>
                  </a:lnTo>
                  <a:lnTo>
                    <a:pt x="13" y="931"/>
                  </a:lnTo>
                  <a:lnTo>
                    <a:pt x="11" y="932"/>
                  </a:lnTo>
                  <a:lnTo>
                    <a:pt x="9" y="934"/>
                  </a:lnTo>
                  <a:lnTo>
                    <a:pt x="9" y="936"/>
                  </a:lnTo>
                  <a:lnTo>
                    <a:pt x="9" y="936"/>
                  </a:lnTo>
                  <a:lnTo>
                    <a:pt x="11" y="936"/>
                  </a:lnTo>
                  <a:lnTo>
                    <a:pt x="11" y="938"/>
                  </a:lnTo>
                  <a:lnTo>
                    <a:pt x="11" y="938"/>
                  </a:lnTo>
                  <a:lnTo>
                    <a:pt x="11" y="940"/>
                  </a:lnTo>
                  <a:lnTo>
                    <a:pt x="13" y="943"/>
                  </a:lnTo>
                  <a:lnTo>
                    <a:pt x="13" y="943"/>
                  </a:lnTo>
                  <a:lnTo>
                    <a:pt x="15" y="945"/>
                  </a:lnTo>
                  <a:lnTo>
                    <a:pt x="15" y="947"/>
                  </a:lnTo>
                  <a:lnTo>
                    <a:pt x="15" y="947"/>
                  </a:lnTo>
                  <a:lnTo>
                    <a:pt x="15" y="950"/>
                  </a:lnTo>
                  <a:lnTo>
                    <a:pt x="17" y="950"/>
                  </a:lnTo>
                  <a:lnTo>
                    <a:pt x="17" y="952"/>
                  </a:lnTo>
                  <a:lnTo>
                    <a:pt x="17" y="952"/>
                  </a:lnTo>
                  <a:lnTo>
                    <a:pt x="18" y="952"/>
                  </a:lnTo>
                  <a:lnTo>
                    <a:pt x="18" y="950"/>
                  </a:lnTo>
                  <a:lnTo>
                    <a:pt x="18" y="949"/>
                  </a:lnTo>
                  <a:lnTo>
                    <a:pt x="20" y="947"/>
                  </a:lnTo>
                  <a:lnTo>
                    <a:pt x="22" y="945"/>
                  </a:lnTo>
                  <a:lnTo>
                    <a:pt x="22" y="943"/>
                  </a:lnTo>
                  <a:lnTo>
                    <a:pt x="22" y="943"/>
                  </a:lnTo>
                  <a:lnTo>
                    <a:pt x="22" y="941"/>
                  </a:lnTo>
                  <a:lnTo>
                    <a:pt x="20" y="940"/>
                  </a:lnTo>
                  <a:lnTo>
                    <a:pt x="22" y="938"/>
                  </a:lnTo>
                  <a:lnTo>
                    <a:pt x="24" y="936"/>
                  </a:lnTo>
                  <a:close/>
                  <a:moveTo>
                    <a:pt x="237" y="907"/>
                  </a:moveTo>
                  <a:lnTo>
                    <a:pt x="235" y="907"/>
                  </a:lnTo>
                  <a:lnTo>
                    <a:pt x="235" y="909"/>
                  </a:lnTo>
                  <a:lnTo>
                    <a:pt x="235" y="909"/>
                  </a:lnTo>
                  <a:lnTo>
                    <a:pt x="233" y="911"/>
                  </a:lnTo>
                  <a:lnTo>
                    <a:pt x="233" y="913"/>
                  </a:lnTo>
                  <a:lnTo>
                    <a:pt x="233" y="913"/>
                  </a:lnTo>
                  <a:lnTo>
                    <a:pt x="232" y="914"/>
                  </a:lnTo>
                  <a:lnTo>
                    <a:pt x="230" y="914"/>
                  </a:lnTo>
                  <a:lnTo>
                    <a:pt x="228" y="914"/>
                  </a:lnTo>
                  <a:lnTo>
                    <a:pt x="228" y="914"/>
                  </a:lnTo>
                  <a:lnTo>
                    <a:pt x="226" y="914"/>
                  </a:lnTo>
                  <a:lnTo>
                    <a:pt x="224" y="916"/>
                  </a:lnTo>
                  <a:lnTo>
                    <a:pt x="224" y="916"/>
                  </a:lnTo>
                  <a:lnTo>
                    <a:pt x="223" y="916"/>
                  </a:lnTo>
                  <a:lnTo>
                    <a:pt x="223" y="916"/>
                  </a:lnTo>
                  <a:lnTo>
                    <a:pt x="221" y="916"/>
                  </a:lnTo>
                  <a:lnTo>
                    <a:pt x="221" y="918"/>
                  </a:lnTo>
                  <a:lnTo>
                    <a:pt x="219" y="918"/>
                  </a:lnTo>
                  <a:lnTo>
                    <a:pt x="217" y="922"/>
                  </a:lnTo>
                  <a:lnTo>
                    <a:pt x="217" y="922"/>
                  </a:lnTo>
                  <a:lnTo>
                    <a:pt x="217" y="925"/>
                  </a:lnTo>
                  <a:lnTo>
                    <a:pt x="217" y="925"/>
                  </a:lnTo>
                  <a:lnTo>
                    <a:pt x="217" y="927"/>
                  </a:lnTo>
                  <a:lnTo>
                    <a:pt x="217" y="927"/>
                  </a:lnTo>
                  <a:lnTo>
                    <a:pt x="215" y="927"/>
                  </a:lnTo>
                  <a:lnTo>
                    <a:pt x="215" y="927"/>
                  </a:lnTo>
                  <a:lnTo>
                    <a:pt x="215" y="929"/>
                  </a:lnTo>
                  <a:lnTo>
                    <a:pt x="217" y="929"/>
                  </a:lnTo>
                  <a:lnTo>
                    <a:pt x="217" y="929"/>
                  </a:lnTo>
                  <a:lnTo>
                    <a:pt x="219" y="929"/>
                  </a:lnTo>
                  <a:lnTo>
                    <a:pt x="221" y="929"/>
                  </a:lnTo>
                  <a:lnTo>
                    <a:pt x="221" y="931"/>
                  </a:lnTo>
                  <a:lnTo>
                    <a:pt x="221" y="931"/>
                  </a:lnTo>
                  <a:lnTo>
                    <a:pt x="223" y="929"/>
                  </a:lnTo>
                  <a:lnTo>
                    <a:pt x="223" y="927"/>
                  </a:lnTo>
                  <a:lnTo>
                    <a:pt x="224" y="925"/>
                  </a:lnTo>
                  <a:lnTo>
                    <a:pt x="226" y="925"/>
                  </a:lnTo>
                  <a:lnTo>
                    <a:pt x="226" y="925"/>
                  </a:lnTo>
                  <a:lnTo>
                    <a:pt x="228" y="925"/>
                  </a:lnTo>
                  <a:lnTo>
                    <a:pt x="228" y="925"/>
                  </a:lnTo>
                  <a:lnTo>
                    <a:pt x="230" y="925"/>
                  </a:lnTo>
                  <a:lnTo>
                    <a:pt x="230" y="925"/>
                  </a:lnTo>
                  <a:lnTo>
                    <a:pt x="230" y="923"/>
                  </a:lnTo>
                  <a:lnTo>
                    <a:pt x="232" y="923"/>
                  </a:lnTo>
                  <a:lnTo>
                    <a:pt x="233" y="922"/>
                  </a:lnTo>
                  <a:lnTo>
                    <a:pt x="235" y="922"/>
                  </a:lnTo>
                  <a:lnTo>
                    <a:pt x="237" y="920"/>
                  </a:lnTo>
                  <a:lnTo>
                    <a:pt x="237" y="920"/>
                  </a:lnTo>
                  <a:lnTo>
                    <a:pt x="237" y="918"/>
                  </a:lnTo>
                  <a:lnTo>
                    <a:pt x="237" y="918"/>
                  </a:lnTo>
                  <a:lnTo>
                    <a:pt x="237" y="918"/>
                  </a:lnTo>
                  <a:lnTo>
                    <a:pt x="237" y="916"/>
                  </a:lnTo>
                  <a:lnTo>
                    <a:pt x="237" y="916"/>
                  </a:lnTo>
                  <a:lnTo>
                    <a:pt x="237" y="916"/>
                  </a:lnTo>
                  <a:lnTo>
                    <a:pt x="237" y="914"/>
                  </a:lnTo>
                  <a:lnTo>
                    <a:pt x="237" y="914"/>
                  </a:lnTo>
                  <a:lnTo>
                    <a:pt x="237" y="913"/>
                  </a:lnTo>
                  <a:lnTo>
                    <a:pt x="237" y="913"/>
                  </a:lnTo>
                  <a:lnTo>
                    <a:pt x="239" y="911"/>
                  </a:lnTo>
                  <a:lnTo>
                    <a:pt x="239" y="911"/>
                  </a:lnTo>
                  <a:lnTo>
                    <a:pt x="239" y="909"/>
                  </a:lnTo>
                  <a:lnTo>
                    <a:pt x="237" y="907"/>
                  </a:lnTo>
                  <a:lnTo>
                    <a:pt x="237" y="907"/>
                  </a:lnTo>
                  <a:close/>
                  <a:moveTo>
                    <a:pt x="235" y="907"/>
                  </a:moveTo>
                  <a:lnTo>
                    <a:pt x="235" y="905"/>
                  </a:lnTo>
                  <a:lnTo>
                    <a:pt x="235" y="905"/>
                  </a:lnTo>
                  <a:lnTo>
                    <a:pt x="233" y="905"/>
                  </a:lnTo>
                  <a:lnTo>
                    <a:pt x="233" y="905"/>
                  </a:lnTo>
                  <a:lnTo>
                    <a:pt x="233" y="907"/>
                  </a:lnTo>
                  <a:lnTo>
                    <a:pt x="233" y="907"/>
                  </a:lnTo>
                  <a:lnTo>
                    <a:pt x="233" y="909"/>
                  </a:lnTo>
                  <a:lnTo>
                    <a:pt x="233" y="909"/>
                  </a:lnTo>
                  <a:lnTo>
                    <a:pt x="235" y="907"/>
                  </a:lnTo>
                  <a:close/>
                  <a:moveTo>
                    <a:pt x="696" y="559"/>
                  </a:moveTo>
                  <a:lnTo>
                    <a:pt x="696" y="559"/>
                  </a:lnTo>
                  <a:lnTo>
                    <a:pt x="696" y="559"/>
                  </a:lnTo>
                  <a:lnTo>
                    <a:pt x="696" y="559"/>
                  </a:lnTo>
                  <a:lnTo>
                    <a:pt x="696" y="559"/>
                  </a:lnTo>
                  <a:lnTo>
                    <a:pt x="696" y="559"/>
                  </a:lnTo>
                  <a:lnTo>
                    <a:pt x="696" y="559"/>
                  </a:lnTo>
                  <a:lnTo>
                    <a:pt x="696" y="559"/>
                  </a:lnTo>
                  <a:lnTo>
                    <a:pt x="696" y="559"/>
                  </a:lnTo>
                  <a:close/>
                  <a:moveTo>
                    <a:pt x="788" y="557"/>
                  </a:moveTo>
                  <a:lnTo>
                    <a:pt x="788" y="557"/>
                  </a:lnTo>
                  <a:lnTo>
                    <a:pt x="788" y="557"/>
                  </a:lnTo>
                  <a:lnTo>
                    <a:pt x="790" y="557"/>
                  </a:lnTo>
                  <a:lnTo>
                    <a:pt x="790" y="557"/>
                  </a:lnTo>
                  <a:lnTo>
                    <a:pt x="788" y="557"/>
                  </a:lnTo>
                  <a:close/>
                  <a:moveTo>
                    <a:pt x="716" y="555"/>
                  </a:moveTo>
                  <a:lnTo>
                    <a:pt x="716" y="555"/>
                  </a:lnTo>
                  <a:lnTo>
                    <a:pt x="716" y="555"/>
                  </a:lnTo>
                  <a:lnTo>
                    <a:pt x="716" y="555"/>
                  </a:lnTo>
                  <a:lnTo>
                    <a:pt x="716" y="555"/>
                  </a:lnTo>
                  <a:lnTo>
                    <a:pt x="716" y="555"/>
                  </a:lnTo>
                  <a:close/>
                  <a:moveTo>
                    <a:pt x="716" y="555"/>
                  </a:moveTo>
                  <a:lnTo>
                    <a:pt x="716" y="555"/>
                  </a:lnTo>
                  <a:lnTo>
                    <a:pt x="716" y="555"/>
                  </a:lnTo>
                  <a:lnTo>
                    <a:pt x="716" y="555"/>
                  </a:lnTo>
                  <a:lnTo>
                    <a:pt x="716" y="555"/>
                  </a:lnTo>
                  <a:lnTo>
                    <a:pt x="716" y="555"/>
                  </a:lnTo>
                  <a:lnTo>
                    <a:pt x="716" y="555"/>
                  </a:lnTo>
                  <a:lnTo>
                    <a:pt x="716" y="555"/>
                  </a:lnTo>
                  <a:close/>
                  <a:moveTo>
                    <a:pt x="764" y="551"/>
                  </a:moveTo>
                  <a:lnTo>
                    <a:pt x="762" y="548"/>
                  </a:lnTo>
                  <a:lnTo>
                    <a:pt x="762" y="549"/>
                  </a:lnTo>
                  <a:lnTo>
                    <a:pt x="762" y="551"/>
                  </a:lnTo>
                  <a:lnTo>
                    <a:pt x="762" y="551"/>
                  </a:lnTo>
                  <a:lnTo>
                    <a:pt x="764" y="551"/>
                  </a:lnTo>
                  <a:lnTo>
                    <a:pt x="764" y="551"/>
                  </a:lnTo>
                  <a:lnTo>
                    <a:pt x="764" y="551"/>
                  </a:lnTo>
                  <a:lnTo>
                    <a:pt x="764" y="551"/>
                  </a:lnTo>
                  <a:close/>
                  <a:moveTo>
                    <a:pt x="640" y="512"/>
                  </a:moveTo>
                  <a:lnTo>
                    <a:pt x="640" y="513"/>
                  </a:lnTo>
                  <a:lnTo>
                    <a:pt x="640" y="513"/>
                  </a:lnTo>
                  <a:lnTo>
                    <a:pt x="640" y="513"/>
                  </a:lnTo>
                  <a:lnTo>
                    <a:pt x="640" y="512"/>
                  </a:lnTo>
                  <a:lnTo>
                    <a:pt x="640" y="512"/>
                  </a:lnTo>
                  <a:close/>
                  <a:moveTo>
                    <a:pt x="643" y="513"/>
                  </a:moveTo>
                  <a:lnTo>
                    <a:pt x="643" y="512"/>
                  </a:lnTo>
                  <a:lnTo>
                    <a:pt x="641" y="512"/>
                  </a:lnTo>
                  <a:lnTo>
                    <a:pt x="641" y="512"/>
                  </a:lnTo>
                  <a:lnTo>
                    <a:pt x="640" y="512"/>
                  </a:lnTo>
                  <a:lnTo>
                    <a:pt x="640" y="512"/>
                  </a:lnTo>
                  <a:lnTo>
                    <a:pt x="640" y="513"/>
                  </a:lnTo>
                  <a:lnTo>
                    <a:pt x="641" y="515"/>
                  </a:lnTo>
                  <a:lnTo>
                    <a:pt x="641" y="515"/>
                  </a:lnTo>
                  <a:lnTo>
                    <a:pt x="643" y="517"/>
                  </a:lnTo>
                  <a:lnTo>
                    <a:pt x="643" y="515"/>
                  </a:lnTo>
                  <a:lnTo>
                    <a:pt x="645" y="513"/>
                  </a:lnTo>
                  <a:lnTo>
                    <a:pt x="645" y="513"/>
                  </a:lnTo>
                  <a:lnTo>
                    <a:pt x="645" y="513"/>
                  </a:lnTo>
                  <a:lnTo>
                    <a:pt x="643" y="513"/>
                  </a:lnTo>
                  <a:close/>
                  <a:moveTo>
                    <a:pt x="873" y="401"/>
                  </a:moveTo>
                  <a:lnTo>
                    <a:pt x="874" y="403"/>
                  </a:lnTo>
                  <a:lnTo>
                    <a:pt x="873" y="401"/>
                  </a:lnTo>
                  <a:lnTo>
                    <a:pt x="873" y="400"/>
                  </a:lnTo>
                  <a:lnTo>
                    <a:pt x="874" y="398"/>
                  </a:lnTo>
                  <a:lnTo>
                    <a:pt x="873" y="398"/>
                  </a:lnTo>
                  <a:lnTo>
                    <a:pt x="873" y="398"/>
                  </a:lnTo>
                  <a:lnTo>
                    <a:pt x="873" y="398"/>
                  </a:lnTo>
                  <a:lnTo>
                    <a:pt x="873" y="396"/>
                  </a:lnTo>
                  <a:lnTo>
                    <a:pt x="873" y="396"/>
                  </a:lnTo>
                  <a:lnTo>
                    <a:pt x="873" y="396"/>
                  </a:lnTo>
                  <a:lnTo>
                    <a:pt x="873" y="396"/>
                  </a:lnTo>
                  <a:lnTo>
                    <a:pt x="873" y="398"/>
                  </a:lnTo>
                  <a:lnTo>
                    <a:pt x="873" y="400"/>
                  </a:lnTo>
                  <a:lnTo>
                    <a:pt x="873" y="401"/>
                  </a:lnTo>
                  <a:close/>
                  <a:moveTo>
                    <a:pt x="986" y="340"/>
                  </a:moveTo>
                  <a:lnTo>
                    <a:pt x="985" y="338"/>
                  </a:lnTo>
                  <a:lnTo>
                    <a:pt x="983" y="335"/>
                  </a:lnTo>
                  <a:lnTo>
                    <a:pt x="983" y="335"/>
                  </a:lnTo>
                  <a:lnTo>
                    <a:pt x="983" y="335"/>
                  </a:lnTo>
                  <a:lnTo>
                    <a:pt x="983" y="335"/>
                  </a:lnTo>
                  <a:lnTo>
                    <a:pt x="983" y="335"/>
                  </a:lnTo>
                  <a:lnTo>
                    <a:pt x="981" y="335"/>
                  </a:lnTo>
                  <a:lnTo>
                    <a:pt x="981" y="336"/>
                  </a:lnTo>
                  <a:lnTo>
                    <a:pt x="981" y="336"/>
                  </a:lnTo>
                  <a:lnTo>
                    <a:pt x="981" y="336"/>
                  </a:lnTo>
                  <a:lnTo>
                    <a:pt x="979" y="336"/>
                  </a:lnTo>
                  <a:lnTo>
                    <a:pt x="979" y="336"/>
                  </a:lnTo>
                  <a:lnTo>
                    <a:pt x="979" y="338"/>
                  </a:lnTo>
                  <a:lnTo>
                    <a:pt x="981" y="338"/>
                  </a:lnTo>
                  <a:lnTo>
                    <a:pt x="981" y="338"/>
                  </a:lnTo>
                  <a:lnTo>
                    <a:pt x="979" y="338"/>
                  </a:lnTo>
                  <a:lnTo>
                    <a:pt x="979" y="338"/>
                  </a:lnTo>
                  <a:lnTo>
                    <a:pt x="979" y="340"/>
                  </a:lnTo>
                  <a:lnTo>
                    <a:pt x="979" y="340"/>
                  </a:lnTo>
                  <a:lnTo>
                    <a:pt x="979" y="342"/>
                  </a:lnTo>
                  <a:lnTo>
                    <a:pt x="981" y="342"/>
                  </a:lnTo>
                  <a:lnTo>
                    <a:pt x="981" y="342"/>
                  </a:lnTo>
                  <a:lnTo>
                    <a:pt x="981" y="340"/>
                  </a:lnTo>
                  <a:lnTo>
                    <a:pt x="983" y="340"/>
                  </a:lnTo>
                  <a:lnTo>
                    <a:pt x="983" y="338"/>
                  </a:lnTo>
                  <a:lnTo>
                    <a:pt x="985" y="340"/>
                  </a:lnTo>
                  <a:lnTo>
                    <a:pt x="986" y="342"/>
                  </a:lnTo>
                  <a:lnTo>
                    <a:pt x="988" y="342"/>
                  </a:lnTo>
                  <a:lnTo>
                    <a:pt x="990" y="340"/>
                  </a:lnTo>
                  <a:lnTo>
                    <a:pt x="990" y="340"/>
                  </a:lnTo>
                  <a:lnTo>
                    <a:pt x="988" y="338"/>
                  </a:lnTo>
                  <a:lnTo>
                    <a:pt x="986" y="340"/>
                  </a:lnTo>
                  <a:close/>
                  <a:moveTo>
                    <a:pt x="990" y="313"/>
                  </a:moveTo>
                  <a:lnTo>
                    <a:pt x="990" y="313"/>
                  </a:lnTo>
                  <a:lnTo>
                    <a:pt x="990" y="313"/>
                  </a:lnTo>
                  <a:lnTo>
                    <a:pt x="990" y="313"/>
                  </a:lnTo>
                  <a:lnTo>
                    <a:pt x="990" y="311"/>
                  </a:lnTo>
                  <a:lnTo>
                    <a:pt x="988" y="311"/>
                  </a:lnTo>
                  <a:lnTo>
                    <a:pt x="988" y="311"/>
                  </a:lnTo>
                  <a:lnTo>
                    <a:pt x="986" y="311"/>
                  </a:lnTo>
                  <a:lnTo>
                    <a:pt x="986" y="311"/>
                  </a:lnTo>
                  <a:lnTo>
                    <a:pt x="986" y="311"/>
                  </a:lnTo>
                  <a:lnTo>
                    <a:pt x="985" y="311"/>
                  </a:lnTo>
                  <a:lnTo>
                    <a:pt x="985" y="311"/>
                  </a:lnTo>
                  <a:lnTo>
                    <a:pt x="983" y="313"/>
                  </a:lnTo>
                  <a:lnTo>
                    <a:pt x="981" y="313"/>
                  </a:lnTo>
                  <a:lnTo>
                    <a:pt x="981" y="313"/>
                  </a:lnTo>
                  <a:lnTo>
                    <a:pt x="979" y="313"/>
                  </a:lnTo>
                  <a:lnTo>
                    <a:pt x="979" y="315"/>
                  </a:lnTo>
                  <a:lnTo>
                    <a:pt x="979" y="313"/>
                  </a:lnTo>
                  <a:lnTo>
                    <a:pt x="977" y="313"/>
                  </a:lnTo>
                  <a:lnTo>
                    <a:pt x="977" y="315"/>
                  </a:lnTo>
                  <a:lnTo>
                    <a:pt x="976" y="315"/>
                  </a:lnTo>
                  <a:lnTo>
                    <a:pt x="976" y="316"/>
                  </a:lnTo>
                  <a:lnTo>
                    <a:pt x="976" y="316"/>
                  </a:lnTo>
                  <a:lnTo>
                    <a:pt x="976" y="318"/>
                  </a:lnTo>
                  <a:lnTo>
                    <a:pt x="976" y="320"/>
                  </a:lnTo>
                  <a:lnTo>
                    <a:pt x="974" y="320"/>
                  </a:lnTo>
                  <a:lnTo>
                    <a:pt x="974" y="320"/>
                  </a:lnTo>
                  <a:lnTo>
                    <a:pt x="974" y="322"/>
                  </a:lnTo>
                  <a:lnTo>
                    <a:pt x="972" y="320"/>
                  </a:lnTo>
                  <a:lnTo>
                    <a:pt x="972" y="320"/>
                  </a:lnTo>
                  <a:lnTo>
                    <a:pt x="972" y="322"/>
                  </a:lnTo>
                  <a:lnTo>
                    <a:pt x="972" y="322"/>
                  </a:lnTo>
                  <a:lnTo>
                    <a:pt x="972" y="322"/>
                  </a:lnTo>
                  <a:lnTo>
                    <a:pt x="972" y="324"/>
                  </a:lnTo>
                  <a:lnTo>
                    <a:pt x="970" y="325"/>
                  </a:lnTo>
                  <a:lnTo>
                    <a:pt x="972" y="325"/>
                  </a:lnTo>
                  <a:lnTo>
                    <a:pt x="972" y="327"/>
                  </a:lnTo>
                  <a:lnTo>
                    <a:pt x="974" y="327"/>
                  </a:lnTo>
                  <a:lnTo>
                    <a:pt x="974" y="327"/>
                  </a:lnTo>
                  <a:lnTo>
                    <a:pt x="974" y="327"/>
                  </a:lnTo>
                  <a:lnTo>
                    <a:pt x="976" y="327"/>
                  </a:lnTo>
                  <a:lnTo>
                    <a:pt x="976" y="327"/>
                  </a:lnTo>
                  <a:lnTo>
                    <a:pt x="976" y="327"/>
                  </a:lnTo>
                  <a:lnTo>
                    <a:pt x="976" y="327"/>
                  </a:lnTo>
                  <a:lnTo>
                    <a:pt x="977" y="327"/>
                  </a:lnTo>
                  <a:lnTo>
                    <a:pt x="977" y="327"/>
                  </a:lnTo>
                  <a:lnTo>
                    <a:pt x="977" y="327"/>
                  </a:lnTo>
                  <a:lnTo>
                    <a:pt x="979" y="327"/>
                  </a:lnTo>
                  <a:lnTo>
                    <a:pt x="979" y="329"/>
                  </a:lnTo>
                  <a:lnTo>
                    <a:pt x="981" y="329"/>
                  </a:lnTo>
                  <a:lnTo>
                    <a:pt x="981" y="327"/>
                  </a:lnTo>
                  <a:lnTo>
                    <a:pt x="981" y="325"/>
                  </a:lnTo>
                  <a:lnTo>
                    <a:pt x="981" y="325"/>
                  </a:lnTo>
                  <a:lnTo>
                    <a:pt x="983" y="324"/>
                  </a:lnTo>
                  <a:lnTo>
                    <a:pt x="983" y="324"/>
                  </a:lnTo>
                  <a:lnTo>
                    <a:pt x="983" y="325"/>
                  </a:lnTo>
                  <a:lnTo>
                    <a:pt x="983" y="325"/>
                  </a:lnTo>
                  <a:lnTo>
                    <a:pt x="985" y="324"/>
                  </a:lnTo>
                  <a:lnTo>
                    <a:pt x="985" y="324"/>
                  </a:lnTo>
                  <a:lnTo>
                    <a:pt x="986" y="324"/>
                  </a:lnTo>
                  <a:lnTo>
                    <a:pt x="988" y="320"/>
                  </a:lnTo>
                  <a:lnTo>
                    <a:pt x="990" y="320"/>
                  </a:lnTo>
                  <a:lnTo>
                    <a:pt x="990" y="318"/>
                  </a:lnTo>
                  <a:lnTo>
                    <a:pt x="990" y="318"/>
                  </a:lnTo>
                  <a:lnTo>
                    <a:pt x="990" y="316"/>
                  </a:lnTo>
                  <a:lnTo>
                    <a:pt x="990" y="316"/>
                  </a:lnTo>
                  <a:lnTo>
                    <a:pt x="992" y="316"/>
                  </a:lnTo>
                  <a:lnTo>
                    <a:pt x="990" y="315"/>
                  </a:lnTo>
                  <a:lnTo>
                    <a:pt x="990" y="313"/>
                  </a:lnTo>
                  <a:close/>
                  <a:moveTo>
                    <a:pt x="1057" y="307"/>
                  </a:moveTo>
                  <a:lnTo>
                    <a:pt x="1057" y="309"/>
                  </a:lnTo>
                  <a:lnTo>
                    <a:pt x="1057" y="311"/>
                  </a:lnTo>
                  <a:lnTo>
                    <a:pt x="1059" y="311"/>
                  </a:lnTo>
                  <a:lnTo>
                    <a:pt x="1060" y="309"/>
                  </a:lnTo>
                  <a:lnTo>
                    <a:pt x="1060" y="307"/>
                  </a:lnTo>
                  <a:lnTo>
                    <a:pt x="1060" y="307"/>
                  </a:lnTo>
                  <a:lnTo>
                    <a:pt x="1057" y="307"/>
                  </a:lnTo>
                  <a:close/>
                  <a:moveTo>
                    <a:pt x="1082" y="269"/>
                  </a:moveTo>
                  <a:lnTo>
                    <a:pt x="1080" y="268"/>
                  </a:lnTo>
                  <a:lnTo>
                    <a:pt x="1078" y="268"/>
                  </a:lnTo>
                  <a:lnTo>
                    <a:pt x="1077" y="268"/>
                  </a:lnTo>
                  <a:lnTo>
                    <a:pt x="1077" y="269"/>
                  </a:lnTo>
                  <a:lnTo>
                    <a:pt x="1075" y="269"/>
                  </a:lnTo>
                  <a:lnTo>
                    <a:pt x="1071" y="269"/>
                  </a:lnTo>
                  <a:lnTo>
                    <a:pt x="1069" y="269"/>
                  </a:lnTo>
                  <a:lnTo>
                    <a:pt x="1069" y="269"/>
                  </a:lnTo>
                  <a:lnTo>
                    <a:pt x="1068" y="268"/>
                  </a:lnTo>
                  <a:lnTo>
                    <a:pt x="1068" y="266"/>
                  </a:lnTo>
                  <a:lnTo>
                    <a:pt x="1068" y="264"/>
                  </a:lnTo>
                  <a:lnTo>
                    <a:pt x="1068" y="264"/>
                  </a:lnTo>
                  <a:lnTo>
                    <a:pt x="1069" y="264"/>
                  </a:lnTo>
                  <a:lnTo>
                    <a:pt x="1069" y="264"/>
                  </a:lnTo>
                  <a:lnTo>
                    <a:pt x="1069" y="264"/>
                  </a:lnTo>
                  <a:lnTo>
                    <a:pt x="1069" y="262"/>
                  </a:lnTo>
                  <a:lnTo>
                    <a:pt x="1069" y="262"/>
                  </a:lnTo>
                  <a:lnTo>
                    <a:pt x="1069" y="262"/>
                  </a:lnTo>
                  <a:lnTo>
                    <a:pt x="1069" y="262"/>
                  </a:lnTo>
                  <a:lnTo>
                    <a:pt x="1071" y="260"/>
                  </a:lnTo>
                  <a:lnTo>
                    <a:pt x="1071" y="260"/>
                  </a:lnTo>
                  <a:lnTo>
                    <a:pt x="1068" y="262"/>
                  </a:lnTo>
                  <a:lnTo>
                    <a:pt x="1066" y="262"/>
                  </a:lnTo>
                  <a:lnTo>
                    <a:pt x="1066" y="260"/>
                  </a:lnTo>
                  <a:lnTo>
                    <a:pt x="1066" y="260"/>
                  </a:lnTo>
                  <a:lnTo>
                    <a:pt x="1066" y="260"/>
                  </a:lnTo>
                  <a:lnTo>
                    <a:pt x="1068" y="259"/>
                  </a:lnTo>
                  <a:lnTo>
                    <a:pt x="1068" y="259"/>
                  </a:lnTo>
                  <a:lnTo>
                    <a:pt x="1068" y="259"/>
                  </a:lnTo>
                  <a:lnTo>
                    <a:pt x="1069" y="259"/>
                  </a:lnTo>
                  <a:lnTo>
                    <a:pt x="1071" y="257"/>
                  </a:lnTo>
                  <a:lnTo>
                    <a:pt x="1071" y="257"/>
                  </a:lnTo>
                  <a:lnTo>
                    <a:pt x="1071" y="257"/>
                  </a:lnTo>
                  <a:lnTo>
                    <a:pt x="1071" y="257"/>
                  </a:lnTo>
                  <a:lnTo>
                    <a:pt x="1069" y="257"/>
                  </a:lnTo>
                  <a:lnTo>
                    <a:pt x="1069" y="257"/>
                  </a:lnTo>
                  <a:lnTo>
                    <a:pt x="1064" y="259"/>
                  </a:lnTo>
                  <a:lnTo>
                    <a:pt x="1062" y="259"/>
                  </a:lnTo>
                  <a:lnTo>
                    <a:pt x="1059" y="259"/>
                  </a:lnTo>
                  <a:lnTo>
                    <a:pt x="1057" y="259"/>
                  </a:lnTo>
                  <a:lnTo>
                    <a:pt x="1055" y="262"/>
                  </a:lnTo>
                  <a:lnTo>
                    <a:pt x="1053" y="262"/>
                  </a:lnTo>
                  <a:lnTo>
                    <a:pt x="1051" y="262"/>
                  </a:lnTo>
                  <a:lnTo>
                    <a:pt x="1051" y="262"/>
                  </a:lnTo>
                  <a:lnTo>
                    <a:pt x="1051" y="262"/>
                  </a:lnTo>
                  <a:lnTo>
                    <a:pt x="1051" y="262"/>
                  </a:lnTo>
                  <a:lnTo>
                    <a:pt x="1050" y="262"/>
                  </a:lnTo>
                  <a:lnTo>
                    <a:pt x="1050" y="264"/>
                  </a:lnTo>
                  <a:lnTo>
                    <a:pt x="1050" y="264"/>
                  </a:lnTo>
                  <a:lnTo>
                    <a:pt x="1048" y="264"/>
                  </a:lnTo>
                  <a:lnTo>
                    <a:pt x="1048" y="264"/>
                  </a:lnTo>
                  <a:lnTo>
                    <a:pt x="1046" y="266"/>
                  </a:lnTo>
                  <a:lnTo>
                    <a:pt x="1046" y="266"/>
                  </a:lnTo>
                  <a:lnTo>
                    <a:pt x="1046" y="266"/>
                  </a:lnTo>
                  <a:lnTo>
                    <a:pt x="1044" y="268"/>
                  </a:lnTo>
                  <a:lnTo>
                    <a:pt x="1044" y="268"/>
                  </a:lnTo>
                  <a:lnTo>
                    <a:pt x="1044" y="268"/>
                  </a:lnTo>
                  <a:lnTo>
                    <a:pt x="1042" y="269"/>
                  </a:lnTo>
                  <a:lnTo>
                    <a:pt x="1042" y="269"/>
                  </a:lnTo>
                  <a:lnTo>
                    <a:pt x="1042" y="269"/>
                  </a:lnTo>
                  <a:lnTo>
                    <a:pt x="1042" y="269"/>
                  </a:lnTo>
                  <a:lnTo>
                    <a:pt x="1042" y="269"/>
                  </a:lnTo>
                  <a:lnTo>
                    <a:pt x="1042" y="269"/>
                  </a:lnTo>
                  <a:lnTo>
                    <a:pt x="1041" y="269"/>
                  </a:lnTo>
                  <a:lnTo>
                    <a:pt x="1041" y="271"/>
                  </a:lnTo>
                  <a:lnTo>
                    <a:pt x="1039" y="273"/>
                  </a:lnTo>
                  <a:lnTo>
                    <a:pt x="1039" y="273"/>
                  </a:lnTo>
                  <a:lnTo>
                    <a:pt x="1037" y="273"/>
                  </a:lnTo>
                  <a:lnTo>
                    <a:pt x="1037" y="273"/>
                  </a:lnTo>
                  <a:lnTo>
                    <a:pt x="1033" y="277"/>
                  </a:lnTo>
                  <a:lnTo>
                    <a:pt x="1033" y="277"/>
                  </a:lnTo>
                  <a:lnTo>
                    <a:pt x="1032" y="277"/>
                  </a:lnTo>
                  <a:lnTo>
                    <a:pt x="1028" y="279"/>
                  </a:lnTo>
                  <a:lnTo>
                    <a:pt x="1028" y="280"/>
                  </a:lnTo>
                  <a:lnTo>
                    <a:pt x="1028" y="282"/>
                  </a:lnTo>
                  <a:lnTo>
                    <a:pt x="1028" y="282"/>
                  </a:lnTo>
                  <a:lnTo>
                    <a:pt x="1030" y="284"/>
                  </a:lnTo>
                  <a:lnTo>
                    <a:pt x="1030" y="284"/>
                  </a:lnTo>
                  <a:lnTo>
                    <a:pt x="1030" y="284"/>
                  </a:lnTo>
                  <a:lnTo>
                    <a:pt x="1030" y="284"/>
                  </a:lnTo>
                  <a:lnTo>
                    <a:pt x="1032" y="284"/>
                  </a:lnTo>
                  <a:lnTo>
                    <a:pt x="1032" y="284"/>
                  </a:lnTo>
                  <a:lnTo>
                    <a:pt x="1032" y="284"/>
                  </a:lnTo>
                  <a:lnTo>
                    <a:pt x="1033" y="284"/>
                  </a:lnTo>
                  <a:lnTo>
                    <a:pt x="1033" y="284"/>
                  </a:lnTo>
                  <a:lnTo>
                    <a:pt x="1035" y="286"/>
                  </a:lnTo>
                  <a:lnTo>
                    <a:pt x="1033" y="286"/>
                  </a:lnTo>
                  <a:lnTo>
                    <a:pt x="1033" y="286"/>
                  </a:lnTo>
                  <a:lnTo>
                    <a:pt x="1033" y="286"/>
                  </a:lnTo>
                  <a:lnTo>
                    <a:pt x="1033" y="286"/>
                  </a:lnTo>
                  <a:lnTo>
                    <a:pt x="1035" y="288"/>
                  </a:lnTo>
                  <a:lnTo>
                    <a:pt x="1037" y="288"/>
                  </a:lnTo>
                  <a:lnTo>
                    <a:pt x="1037" y="288"/>
                  </a:lnTo>
                  <a:lnTo>
                    <a:pt x="1039" y="286"/>
                  </a:lnTo>
                  <a:lnTo>
                    <a:pt x="1039" y="284"/>
                  </a:lnTo>
                  <a:lnTo>
                    <a:pt x="1042" y="282"/>
                  </a:lnTo>
                  <a:lnTo>
                    <a:pt x="1042" y="282"/>
                  </a:lnTo>
                  <a:lnTo>
                    <a:pt x="1044" y="282"/>
                  </a:lnTo>
                  <a:lnTo>
                    <a:pt x="1046" y="284"/>
                  </a:lnTo>
                  <a:lnTo>
                    <a:pt x="1048" y="286"/>
                  </a:lnTo>
                  <a:lnTo>
                    <a:pt x="1048" y="286"/>
                  </a:lnTo>
                  <a:lnTo>
                    <a:pt x="1048" y="288"/>
                  </a:lnTo>
                  <a:lnTo>
                    <a:pt x="1048" y="289"/>
                  </a:lnTo>
                  <a:lnTo>
                    <a:pt x="1048" y="289"/>
                  </a:lnTo>
                  <a:lnTo>
                    <a:pt x="1048" y="293"/>
                  </a:lnTo>
                  <a:lnTo>
                    <a:pt x="1050" y="295"/>
                  </a:lnTo>
                  <a:lnTo>
                    <a:pt x="1051" y="295"/>
                  </a:lnTo>
                  <a:lnTo>
                    <a:pt x="1057" y="295"/>
                  </a:lnTo>
                  <a:lnTo>
                    <a:pt x="1057" y="295"/>
                  </a:lnTo>
                  <a:lnTo>
                    <a:pt x="1057" y="295"/>
                  </a:lnTo>
                  <a:lnTo>
                    <a:pt x="1059" y="295"/>
                  </a:lnTo>
                  <a:lnTo>
                    <a:pt x="1059" y="295"/>
                  </a:lnTo>
                  <a:lnTo>
                    <a:pt x="1059" y="297"/>
                  </a:lnTo>
                  <a:lnTo>
                    <a:pt x="1060" y="297"/>
                  </a:lnTo>
                  <a:lnTo>
                    <a:pt x="1060" y="297"/>
                  </a:lnTo>
                  <a:lnTo>
                    <a:pt x="1060" y="297"/>
                  </a:lnTo>
                  <a:lnTo>
                    <a:pt x="1060" y="298"/>
                  </a:lnTo>
                  <a:lnTo>
                    <a:pt x="1060" y="298"/>
                  </a:lnTo>
                  <a:lnTo>
                    <a:pt x="1060" y="298"/>
                  </a:lnTo>
                  <a:lnTo>
                    <a:pt x="1062" y="298"/>
                  </a:lnTo>
                  <a:lnTo>
                    <a:pt x="1062" y="298"/>
                  </a:lnTo>
                  <a:lnTo>
                    <a:pt x="1064" y="300"/>
                  </a:lnTo>
                  <a:lnTo>
                    <a:pt x="1064" y="302"/>
                  </a:lnTo>
                  <a:lnTo>
                    <a:pt x="1064" y="300"/>
                  </a:lnTo>
                  <a:lnTo>
                    <a:pt x="1064" y="300"/>
                  </a:lnTo>
                  <a:lnTo>
                    <a:pt x="1064" y="300"/>
                  </a:lnTo>
                  <a:lnTo>
                    <a:pt x="1066" y="300"/>
                  </a:lnTo>
                  <a:lnTo>
                    <a:pt x="1068" y="298"/>
                  </a:lnTo>
                  <a:lnTo>
                    <a:pt x="1071" y="295"/>
                  </a:lnTo>
                  <a:lnTo>
                    <a:pt x="1073" y="293"/>
                  </a:lnTo>
                  <a:lnTo>
                    <a:pt x="1073" y="291"/>
                  </a:lnTo>
                  <a:lnTo>
                    <a:pt x="1075" y="291"/>
                  </a:lnTo>
                  <a:lnTo>
                    <a:pt x="1075" y="291"/>
                  </a:lnTo>
                  <a:lnTo>
                    <a:pt x="1075" y="288"/>
                  </a:lnTo>
                  <a:lnTo>
                    <a:pt x="1077" y="284"/>
                  </a:lnTo>
                  <a:lnTo>
                    <a:pt x="1078" y="282"/>
                  </a:lnTo>
                  <a:lnTo>
                    <a:pt x="1080" y="280"/>
                  </a:lnTo>
                  <a:lnTo>
                    <a:pt x="1080" y="279"/>
                  </a:lnTo>
                  <a:lnTo>
                    <a:pt x="1080" y="279"/>
                  </a:lnTo>
                  <a:lnTo>
                    <a:pt x="1080" y="279"/>
                  </a:lnTo>
                  <a:lnTo>
                    <a:pt x="1082" y="277"/>
                  </a:lnTo>
                  <a:lnTo>
                    <a:pt x="1082" y="277"/>
                  </a:lnTo>
                  <a:lnTo>
                    <a:pt x="1084" y="277"/>
                  </a:lnTo>
                  <a:lnTo>
                    <a:pt x="1084" y="275"/>
                  </a:lnTo>
                  <a:lnTo>
                    <a:pt x="1084" y="273"/>
                  </a:lnTo>
                  <a:lnTo>
                    <a:pt x="1084" y="273"/>
                  </a:lnTo>
                  <a:lnTo>
                    <a:pt x="1084" y="273"/>
                  </a:lnTo>
                  <a:lnTo>
                    <a:pt x="1084" y="273"/>
                  </a:lnTo>
                  <a:lnTo>
                    <a:pt x="1084" y="271"/>
                  </a:lnTo>
                  <a:lnTo>
                    <a:pt x="1084" y="271"/>
                  </a:lnTo>
                  <a:lnTo>
                    <a:pt x="1084" y="271"/>
                  </a:lnTo>
                  <a:lnTo>
                    <a:pt x="1084" y="269"/>
                  </a:lnTo>
                  <a:lnTo>
                    <a:pt x="1082" y="269"/>
                  </a:lnTo>
                  <a:close/>
                  <a:moveTo>
                    <a:pt x="1127" y="262"/>
                  </a:moveTo>
                  <a:lnTo>
                    <a:pt x="1125" y="260"/>
                  </a:lnTo>
                  <a:lnTo>
                    <a:pt x="1125" y="259"/>
                  </a:lnTo>
                  <a:lnTo>
                    <a:pt x="1125" y="257"/>
                  </a:lnTo>
                  <a:lnTo>
                    <a:pt x="1125" y="257"/>
                  </a:lnTo>
                  <a:lnTo>
                    <a:pt x="1124" y="257"/>
                  </a:lnTo>
                  <a:lnTo>
                    <a:pt x="1124" y="257"/>
                  </a:lnTo>
                  <a:lnTo>
                    <a:pt x="1124" y="257"/>
                  </a:lnTo>
                  <a:lnTo>
                    <a:pt x="1124" y="255"/>
                  </a:lnTo>
                  <a:lnTo>
                    <a:pt x="1124" y="255"/>
                  </a:lnTo>
                  <a:lnTo>
                    <a:pt x="1124" y="253"/>
                  </a:lnTo>
                  <a:lnTo>
                    <a:pt x="1124" y="253"/>
                  </a:lnTo>
                  <a:lnTo>
                    <a:pt x="1122" y="253"/>
                  </a:lnTo>
                  <a:lnTo>
                    <a:pt x="1122" y="253"/>
                  </a:lnTo>
                  <a:lnTo>
                    <a:pt x="1122" y="253"/>
                  </a:lnTo>
                  <a:lnTo>
                    <a:pt x="1122" y="253"/>
                  </a:lnTo>
                  <a:lnTo>
                    <a:pt x="1120" y="251"/>
                  </a:lnTo>
                  <a:lnTo>
                    <a:pt x="1120" y="251"/>
                  </a:lnTo>
                  <a:lnTo>
                    <a:pt x="1120" y="251"/>
                  </a:lnTo>
                  <a:lnTo>
                    <a:pt x="1120" y="250"/>
                  </a:lnTo>
                  <a:lnTo>
                    <a:pt x="1118" y="250"/>
                  </a:lnTo>
                  <a:lnTo>
                    <a:pt x="1118" y="250"/>
                  </a:lnTo>
                  <a:lnTo>
                    <a:pt x="1118" y="251"/>
                  </a:lnTo>
                  <a:lnTo>
                    <a:pt x="1118" y="251"/>
                  </a:lnTo>
                  <a:lnTo>
                    <a:pt x="1118" y="251"/>
                  </a:lnTo>
                  <a:lnTo>
                    <a:pt x="1118" y="251"/>
                  </a:lnTo>
                  <a:lnTo>
                    <a:pt x="1118" y="251"/>
                  </a:lnTo>
                  <a:lnTo>
                    <a:pt x="1118" y="251"/>
                  </a:lnTo>
                  <a:lnTo>
                    <a:pt x="1118" y="251"/>
                  </a:lnTo>
                  <a:lnTo>
                    <a:pt x="1118" y="251"/>
                  </a:lnTo>
                  <a:lnTo>
                    <a:pt x="1116" y="250"/>
                  </a:lnTo>
                  <a:lnTo>
                    <a:pt x="1116" y="250"/>
                  </a:lnTo>
                  <a:lnTo>
                    <a:pt x="1116" y="250"/>
                  </a:lnTo>
                  <a:lnTo>
                    <a:pt x="1115" y="250"/>
                  </a:lnTo>
                  <a:lnTo>
                    <a:pt x="1115" y="250"/>
                  </a:lnTo>
                  <a:lnTo>
                    <a:pt x="1115" y="250"/>
                  </a:lnTo>
                  <a:lnTo>
                    <a:pt x="1113" y="250"/>
                  </a:lnTo>
                  <a:lnTo>
                    <a:pt x="1111" y="250"/>
                  </a:lnTo>
                  <a:lnTo>
                    <a:pt x="1106" y="251"/>
                  </a:lnTo>
                  <a:lnTo>
                    <a:pt x="1106" y="250"/>
                  </a:lnTo>
                  <a:lnTo>
                    <a:pt x="1102" y="251"/>
                  </a:lnTo>
                  <a:lnTo>
                    <a:pt x="1100" y="251"/>
                  </a:lnTo>
                  <a:lnTo>
                    <a:pt x="1100" y="253"/>
                  </a:lnTo>
                  <a:lnTo>
                    <a:pt x="1100" y="253"/>
                  </a:lnTo>
                  <a:lnTo>
                    <a:pt x="1100" y="253"/>
                  </a:lnTo>
                  <a:lnTo>
                    <a:pt x="1102" y="253"/>
                  </a:lnTo>
                  <a:lnTo>
                    <a:pt x="1102" y="255"/>
                  </a:lnTo>
                  <a:lnTo>
                    <a:pt x="1102" y="255"/>
                  </a:lnTo>
                  <a:lnTo>
                    <a:pt x="1104" y="255"/>
                  </a:lnTo>
                  <a:lnTo>
                    <a:pt x="1102" y="255"/>
                  </a:lnTo>
                  <a:lnTo>
                    <a:pt x="1102" y="257"/>
                  </a:lnTo>
                  <a:lnTo>
                    <a:pt x="1102" y="257"/>
                  </a:lnTo>
                  <a:lnTo>
                    <a:pt x="1102" y="259"/>
                  </a:lnTo>
                  <a:lnTo>
                    <a:pt x="1104" y="259"/>
                  </a:lnTo>
                  <a:lnTo>
                    <a:pt x="1107" y="259"/>
                  </a:lnTo>
                  <a:lnTo>
                    <a:pt x="1109" y="259"/>
                  </a:lnTo>
                  <a:lnTo>
                    <a:pt x="1111" y="259"/>
                  </a:lnTo>
                  <a:lnTo>
                    <a:pt x="1120" y="264"/>
                  </a:lnTo>
                  <a:lnTo>
                    <a:pt x="1124" y="266"/>
                  </a:lnTo>
                  <a:lnTo>
                    <a:pt x="1125" y="266"/>
                  </a:lnTo>
                  <a:lnTo>
                    <a:pt x="1125" y="260"/>
                  </a:lnTo>
                  <a:lnTo>
                    <a:pt x="1125" y="262"/>
                  </a:lnTo>
                  <a:lnTo>
                    <a:pt x="1127" y="262"/>
                  </a:lnTo>
                  <a:lnTo>
                    <a:pt x="1127" y="262"/>
                  </a:lnTo>
                  <a:lnTo>
                    <a:pt x="1127" y="262"/>
                  </a:lnTo>
                  <a:lnTo>
                    <a:pt x="1127" y="262"/>
                  </a:lnTo>
                  <a:lnTo>
                    <a:pt x="1127" y="262"/>
                  </a:lnTo>
                  <a:close/>
                  <a:moveTo>
                    <a:pt x="1008" y="92"/>
                  </a:moveTo>
                  <a:lnTo>
                    <a:pt x="1010" y="92"/>
                  </a:lnTo>
                  <a:lnTo>
                    <a:pt x="1010" y="92"/>
                  </a:lnTo>
                  <a:lnTo>
                    <a:pt x="1010" y="92"/>
                  </a:lnTo>
                  <a:lnTo>
                    <a:pt x="1010" y="92"/>
                  </a:lnTo>
                  <a:lnTo>
                    <a:pt x="1010" y="91"/>
                  </a:lnTo>
                  <a:lnTo>
                    <a:pt x="1010" y="89"/>
                  </a:lnTo>
                  <a:lnTo>
                    <a:pt x="1008" y="89"/>
                  </a:lnTo>
                  <a:lnTo>
                    <a:pt x="1008" y="89"/>
                  </a:lnTo>
                  <a:lnTo>
                    <a:pt x="1008" y="91"/>
                  </a:lnTo>
                  <a:lnTo>
                    <a:pt x="1008" y="91"/>
                  </a:lnTo>
                  <a:lnTo>
                    <a:pt x="1008" y="92"/>
                  </a:lnTo>
                  <a:close/>
                  <a:moveTo>
                    <a:pt x="1032" y="154"/>
                  </a:moveTo>
                  <a:lnTo>
                    <a:pt x="1033" y="152"/>
                  </a:lnTo>
                  <a:lnTo>
                    <a:pt x="1042" y="148"/>
                  </a:lnTo>
                  <a:lnTo>
                    <a:pt x="1050" y="145"/>
                  </a:lnTo>
                  <a:lnTo>
                    <a:pt x="1050" y="143"/>
                  </a:lnTo>
                  <a:lnTo>
                    <a:pt x="1051" y="143"/>
                  </a:lnTo>
                  <a:lnTo>
                    <a:pt x="1051" y="143"/>
                  </a:lnTo>
                  <a:lnTo>
                    <a:pt x="1051" y="143"/>
                  </a:lnTo>
                  <a:lnTo>
                    <a:pt x="1051" y="143"/>
                  </a:lnTo>
                  <a:lnTo>
                    <a:pt x="1051" y="143"/>
                  </a:lnTo>
                  <a:lnTo>
                    <a:pt x="1053" y="143"/>
                  </a:lnTo>
                  <a:lnTo>
                    <a:pt x="1053" y="141"/>
                  </a:lnTo>
                  <a:lnTo>
                    <a:pt x="1055" y="141"/>
                  </a:lnTo>
                  <a:lnTo>
                    <a:pt x="1055" y="141"/>
                  </a:lnTo>
                  <a:lnTo>
                    <a:pt x="1057" y="141"/>
                  </a:lnTo>
                  <a:lnTo>
                    <a:pt x="1059" y="139"/>
                  </a:lnTo>
                  <a:lnTo>
                    <a:pt x="1062" y="136"/>
                  </a:lnTo>
                  <a:lnTo>
                    <a:pt x="1064" y="136"/>
                  </a:lnTo>
                  <a:lnTo>
                    <a:pt x="1064" y="134"/>
                  </a:lnTo>
                  <a:lnTo>
                    <a:pt x="1066" y="132"/>
                  </a:lnTo>
                  <a:lnTo>
                    <a:pt x="1068" y="132"/>
                  </a:lnTo>
                  <a:lnTo>
                    <a:pt x="1069" y="130"/>
                  </a:lnTo>
                  <a:lnTo>
                    <a:pt x="1069" y="129"/>
                  </a:lnTo>
                  <a:lnTo>
                    <a:pt x="1071" y="127"/>
                  </a:lnTo>
                  <a:lnTo>
                    <a:pt x="1071" y="125"/>
                  </a:lnTo>
                  <a:lnTo>
                    <a:pt x="1073" y="123"/>
                  </a:lnTo>
                  <a:lnTo>
                    <a:pt x="1071" y="123"/>
                  </a:lnTo>
                  <a:lnTo>
                    <a:pt x="1071" y="123"/>
                  </a:lnTo>
                  <a:lnTo>
                    <a:pt x="1071" y="123"/>
                  </a:lnTo>
                  <a:lnTo>
                    <a:pt x="1071" y="121"/>
                  </a:lnTo>
                  <a:lnTo>
                    <a:pt x="1071" y="121"/>
                  </a:lnTo>
                  <a:lnTo>
                    <a:pt x="1069" y="120"/>
                  </a:lnTo>
                  <a:lnTo>
                    <a:pt x="1071" y="118"/>
                  </a:lnTo>
                  <a:lnTo>
                    <a:pt x="1071" y="118"/>
                  </a:lnTo>
                  <a:lnTo>
                    <a:pt x="1071" y="118"/>
                  </a:lnTo>
                  <a:lnTo>
                    <a:pt x="1069" y="116"/>
                  </a:lnTo>
                  <a:lnTo>
                    <a:pt x="1069" y="114"/>
                  </a:lnTo>
                  <a:lnTo>
                    <a:pt x="1068" y="112"/>
                  </a:lnTo>
                  <a:lnTo>
                    <a:pt x="1066" y="112"/>
                  </a:lnTo>
                  <a:lnTo>
                    <a:pt x="1066" y="111"/>
                  </a:lnTo>
                  <a:lnTo>
                    <a:pt x="1066" y="109"/>
                  </a:lnTo>
                  <a:lnTo>
                    <a:pt x="1066" y="107"/>
                  </a:lnTo>
                  <a:lnTo>
                    <a:pt x="1068" y="105"/>
                  </a:lnTo>
                  <a:lnTo>
                    <a:pt x="1068" y="105"/>
                  </a:lnTo>
                  <a:lnTo>
                    <a:pt x="1069" y="105"/>
                  </a:lnTo>
                  <a:lnTo>
                    <a:pt x="1069" y="105"/>
                  </a:lnTo>
                  <a:lnTo>
                    <a:pt x="1071" y="105"/>
                  </a:lnTo>
                  <a:lnTo>
                    <a:pt x="1073" y="105"/>
                  </a:lnTo>
                  <a:lnTo>
                    <a:pt x="1073" y="105"/>
                  </a:lnTo>
                  <a:lnTo>
                    <a:pt x="1075" y="105"/>
                  </a:lnTo>
                  <a:lnTo>
                    <a:pt x="1075" y="105"/>
                  </a:lnTo>
                  <a:lnTo>
                    <a:pt x="1075" y="103"/>
                  </a:lnTo>
                  <a:lnTo>
                    <a:pt x="1075" y="103"/>
                  </a:lnTo>
                  <a:lnTo>
                    <a:pt x="1075" y="102"/>
                  </a:lnTo>
                  <a:lnTo>
                    <a:pt x="1077" y="100"/>
                  </a:lnTo>
                  <a:lnTo>
                    <a:pt x="1075" y="100"/>
                  </a:lnTo>
                  <a:lnTo>
                    <a:pt x="1075" y="100"/>
                  </a:lnTo>
                  <a:lnTo>
                    <a:pt x="1075" y="100"/>
                  </a:lnTo>
                  <a:lnTo>
                    <a:pt x="1073" y="100"/>
                  </a:lnTo>
                  <a:lnTo>
                    <a:pt x="1073" y="98"/>
                  </a:lnTo>
                  <a:lnTo>
                    <a:pt x="1071" y="98"/>
                  </a:lnTo>
                  <a:lnTo>
                    <a:pt x="1071" y="100"/>
                  </a:lnTo>
                  <a:lnTo>
                    <a:pt x="1069" y="98"/>
                  </a:lnTo>
                  <a:lnTo>
                    <a:pt x="1069" y="98"/>
                  </a:lnTo>
                  <a:lnTo>
                    <a:pt x="1069" y="96"/>
                  </a:lnTo>
                  <a:lnTo>
                    <a:pt x="1069" y="94"/>
                  </a:lnTo>
                  <a:lnTo>
                    <a:pt x="1069" y="94"/>
                  </a:lnTo>
                  <a:lnTo>
                    <a:pt x="1069" y="92"/>
                  </a:lnTo>
                  <a:lnTo>
                    <a:pt x="1068" y="92"/>
                  </a:lnTo>
                  <a:lnTo>
                    <a:pt x="1066" y="92"/>
                  </a:lnTo>
                  <a:lnTo>
                    <a:pt x="1064" y="92"/>
                  </a:lnTo>
                  <a:lnTo>
                    <a:pt x="1064" y="92"/>
                  </a:lnTo>
                  <a:lnTo>
                    <a:pt x="1064" y="92"/>
                  </a:lnTo>
                  <a:lnTo>
                    <a:pt x="1062" y="92"/>
                  </a:lnTo>
                  <a:lnTo>
                    <a:pt x="1062" y="91"/>
                  </a:lnTo>
                  <a:lnTo>
                    <a:pt x="1062" y="91"/>
                  </a:lnTo>
                  <a:lnTo>
                    <a:pt x="1062" y="91"/>
                  </a:lnTo>
                  <a:lnTo>
                    <a:pt x="1060" y="91"/>
                  </a:lnTo>
                  <a:lnTo>
                    <a:pt x="1060" y="91"/>
                  </a:lnTo>
                  <a:lnTo>
                    <a:pt x="1059" y="91"/>
                  </a:lnTo>
                  <a:lnTo>
                    <a:pt x="1057" y="91"/>
                  </a:lnTo>
                  <a:lnTo>
                    <a:pt x="1055" y="91"/>
                  </a:lnTo>
                  <a:lnTo>
                    <a:pt x="1055" y="91"/>
                  </a:lnTo>
                  <a:lnTo>
                    <a:pt x="1053" y="91"/>
                  </a:lnTo>
                  <a:lnTo>
                    <a:pt x="1053" y="91"/>
                  </a:lnTo>
                  <a:lnTo>
                    <a:pt x="1051" y="92"/>
                  </a:lnTo>
                  <a:lnTo>
                    <a:pt x="1051" y="94"/>
                  </a:lnTo>
                  <a:lnTo>
                    <a:pt x="1050" y="94"/>
                  </a:lnTo>
                  <a:lnTo>
                    <a:pt x="1050" y="94"/>
                  </a:lnTo>
                  <a:lnTo>
                    <a:pt x="1048" y="94"/>
                  </a:lnTo>
                  <a:lnTo>
                    <a:pt x="1046" y="94"/>
                  </a:lnTo>
                  <a:lnTo>
                    <a:pt x="1044" y="94"/>
                  </a:lnTo>
                  <a:lnTo>
                    <a:pt x="1042" y="96"/>
                  </a:lnTo>
                  <a:lnTo>
                    <a:pt x="1042" y="96"/>
                  </a:lnTo>
                  <a:lnTo>
                    <a:pt x="1042" y="98"/>
                  </a:lnTo>
                  <a:lnTo>
                    <a:pt x="1044" y="98"/>
                  </a:lnTo>
                  <a:lnTo>
                    <a:pt x="1044" y="100"/>
                  </a:lnTo>
                  <a:lnTo>
                    <a:pt x="1042" y="100"/>
                  </a:lnTo>
                  <a:lnTo>
                    <a:pt x="1041" y="98"/>
                  </a:lnTo>
                  <a:lnTo>
                    <a:pt x="1039" y="98"/>
                  </a:lnTo>
                  <a:lnTo>
                    <a:pt x="1039" y="98"/>
                  </a:lnTo>
                  <a:lnTo>
                    <a:pt x="1037" y="98"/>
                  </a:lnTo>
                  <a:lnTo>
                    <a:pt x="1037" y="100"/>
                  </a:lnTo>
                  <a:lnTo>
                    <a:pt x="1037" y="100"/>
                  </a:lnTo>
                  <a:lnTo>
                    <a:pt x="1037" y="100"/>
                  </a:lnTo>
                  <a:lnTo>
                    <a:pt x="1035" y="100"/>
                  </a:lnTo>
                  <a:lnTo>
                    <a:pt x="1035" y="100"/>
                  </a:lnTo>
                  <a:lnTo>
                    <a:pt x="1033" y="100"/>
                  </a:lnTo>
                  <a:lnTo>
                    <a:pt x="1033" y="98"/>
                  </a:lnTo>
                  <a:lnTo>
                    <a:pt x="1032" y="98"/>
                  </a:lnTo>
                  <a:lnTo>
                    <a:pt x="1032" y="96"/>
                  </a:lnTo>
                  <a:lnTo>
                    <a:pt x="1032" y="96"/>
                  </a:lnTo>
                  <a:lnTo>
                    <a:pt x="1030" y="96"/>
                  </a:lnTo>
                  <a:lnTo>
                    <a:pt x="1026" y="94"/>
                  </a:lnTo>
                  <a:lnTo>
                    <a:pt x="1026" y="94"/>
                  </a:lnTo>
                  <a:lnTo>
                    <a:pt x="1024" y="92"/>
                  </a:lnTo>
                  <a:lnTo>
                    <a:pt x="1022" y="92"/>
                  </a:lnTo>
                  <a:lnTo>
                    <a:pt x="1019" y="94"/>
                  </a:lnTo>
                  <a:lnTo>
                    <a:pt x="1017" y="94"/>
                  </a:lnTo>
                  <a:lnTo>
                    <a:pt x="1017" y="94"/>
                  </a:lnTo>
                  <a:lnTo>
                    <a:pt x="1017" y="94"/>
                  </a:lnTo>
                  <a:lnTo>
                    <a:pt x="1015" y="96"/>
                  </a:lnTo>
                  <a:lnTo>
                    <a:pt x="1015" y="96"/>
                  </a:lnTo>
                  <a:lnTo>
                    <a:pt x="1015" y="96"/>
                  </a:lnTo>
                  <a:lnTo>
                    <a:pt x="1013" y="98"/>
                  </a:lnTo>
                  <a:lnTo>
                    <a:pt x="1013" y="98"/>
                  </a:lnTo>
                  <a:lnTo>
                    <a:pt x="1012" y="98"/>
                  </a:lnTo>
                  <a:lnTo>
                    <a:pt x="1012" y="98"/>
                  </a:lnTo>
                  <a:lnTo>
                    <a:pt x="1010" y="98"/>
                  </a:lnTo>
                  <a:lnTo>
                    <a:pt x="1010" y="98"/>
                  </a:lnTo>
                  <a:lnTo>
                    <a:pt x="1008" y="98"/>
                  </a:lnTo>
                  <a:lnTo>
                    <a:pt x="1008" y="96"/>
                  </a:lnTo>
                  <a:lnTo>
                    <a:pt x="1008" y="94"/>
                  </a:lnTo>
                  <a:lnTo>
                    <a:pt x="1006" y="92"/>
                  </a:lnTo>
                  <a:lnTo>
                    <a:pt x="1006" y="92"/>
                  </a:lnTo>
                  <a:lnTo>
                    <a:pt x="1004" y="92"/>
                  </a:lnTo>
                  <a:lnTo>
                    <a:pt x="1004" y="92"/>
                  </a:lnTo>
                  <a:lnTo>
                    <a:pt x="1001" y="89"/>
                  </a:lnTo>
                  <a:lnTo>
                    <a:pt x="1001" y="89"/>
                  </a:lnTo>
                  <a:lnTo>
                    <a:pt x="997" y="89"/>
                  </a:lnTo>
                  <a:lnTo>
                    <a:pt x="995" y="89"/>
                  </a:lnTo>
                  <a:lnTo>
                    <a:pt x="995" y="89"/>
                  </a:lnTo>
                  <a:lnTo>
                    <a:pt x="995" y="89"/>
                  </a:lnTo>
                  <a:lnTo>
                    <a:pt x="995" y="87"/>
                  </a:lnTo>
                  <a:lnTo>
                    <a:pt x="995" y="87"/>
                  </a:lnTo>
                  <a:lnTo>
                    <a:pt x="995" y="89"/>
                  </a:lnTo>
                  <a:lnTo>
                    <a:pt x="995" y="89"/>
                  </a:lnTo>
                  <a:lnTo>
                    <a:pt x="994" y="89"/>
                  </a:lnTo>
                  <a:lnTo>
                    <a:pt x="994" y="89"/>
                  </a:lnTo>
                  <a:lnTo>
                    <a:pt x="994" y="89"/>
                  </a:lnTo>
                  <a:lnTo>
                    <a:pt x="994" y="89"/>
                  </a:lnTo>
                  <a:lnTo>
                    <a:pt x="994" y="89"/>
                  </a:lnTo>
                  <a:lnTo>
                    <a:pt x="994" y="89"/>
                  </a:lnTo>
                  <a:lnTo>
                    <a:pt x="992" y="91"/>
                  </a:lnTo>
                  <a:lnTo>
                    <a:pt x="990" y="91"/>
                  </a:lnTo>
                  <a:lnTo>
                    <a:pt x="988" y="91"/>
                  </a:lnTo>
                  <a:lnTo>
                    <a:pt x="988" y="92"/>
                  </a:lnTo>
                  <a:lnTo>
                    <a:pt x="986" y="92"/>
                  </a:lnTo>
                  <a:lnTo>
                    <a:pt x="986" y="92"/>
                  </a:lnTo>
                  <a:lnTo>
                    <a:pt x="986" y="92"/>
                  </a:lnTo>
                  <a:lnTo>
                    <a:pt x="986" y="92"/>
                  </a:lnTo>
                  <a:lnTo>
                    <a:pt x="983" y="92"/>
                  </a:lnTo>
                  <a:lnTo>
                    <a:pt x="983" y="92"/>
                  </a:lnTo>
                  <a:lnTo>
                    <a:pt x="983" y="91"/>
                  </a:lnTo>
                  <a:lnTo>
                    <a:pt x="981" y="89"/>
                  </a:lnTo>
                  <a:lnTo>
                    <a:pt x="981" y="89"/>
                  </a:lnTo>
                  <a:lnTo>
                    <a:pt x="983" y="89"/>
                  </a:lnTo>
                  <a:lnTo>
                    <a:pt x="983" y="87"/>
                  </a:lnTo>
                  <a:lnTo>
                    <a:pt x="983" y="87"/>
                  </a:lnTo>
                  <a:lnTo>
                    <a:pt x="981" y="85"/>
                  </a:lnTo>
                  <a:lnTo>
                    <a:pt x="981" y="85"/>
                  </a:lnTo>
                  <a:lnTo>
                    <a:pt x="981" y="85"/>
                  </a:lnTo>
                  <a:lnTo>
                    <a:pt x="981" y="83"/>
                  </a:lnTo>
                  <a:lnTo>
                    <a:pt x="981" y="83"/>
                  </a:lnTo>
                  <a:lnTo>
                    <a:pt x="981" y="83"/>
                  </a:lnTo>
                  <a:lnTo>
                    <a:pt x="981" y="83"/>
                  </a:lnTo>
                  <a:lnTo>
                    <a:pt x="981" y="82"/>
                  </a:lnTo>
                  <a:lnTo>
                    <a:pt x="983" y="82"/>
                  </a:lnTo>
                  <a:lnTo>
                    <a:pt x="981" y="80"/>
                  </a:lnTo>
                  <a:lnTo>
                    <a:pt x="981" y="78"/>
                  </a:lnTo>
                  <a:lnTo>
                    <a:pt x="979" y="76"/>
                  </a:lnTo>
                  <a:lnTo>
                    <a:pt x="979" y="76"/>
                  </a:lnTo>
                  <a:lnTo>
                    <a:pt x="977" y="74"/>
                  </a:lnTo>
                  <a:lnTo>
                    <a:pt x="977" y="74"/>
                  </a:lnTo>
                  <a:lnTo>
                    <a:pt x="977" y="74"/>
                  </a:lnTo>
                  <a:lnTo>
                    <a:pt x="977" y="74"/>
                  </a:lnTo>
                  <a:lnTo>
                    <a:pt x="976" y="74"/>
                  </a:lnTo>
                  <a:lnTo>
                    <a:pt x="970" y="74"/>
                  </a:lnTo>
                  <a:lnTo>
                    <a:pt x="968" y="74"/>
                  </a:lnTo>
                  <a:lnTo>
                    <a:pt x="968" y="74"/>
                  </a:lnTo>
                  <a:lnTo>
                    <a:pt x="967" y="73"/>
                  </a:lnTo>
                  <a:lnTo>
                    <a:pt x="967" y="73"/>
                  </a:lnTo>
                  <a:lnTo>
                    <a:pt x="967" y="71"/>
                  </a:lnTo>
                  <a:lnTo>
                    <a:pt x="967" y="71"/>
                  </a:lnTo>
                  <a:lnTo>
                    <a:pt x="965" y="69"/>
                  </a:lnTo>
                  <a:lnTo>
                    <a:pt x="963" y="69"/>
                  </a:lnTo>
                  <a:lnTo>
                    <a:pt x="959" y="69"/>
                  </a:lnTo>
                  <a:lnTo>
                    <a:pt x="959" y="69"/>
                  </a:lnTo>
                  <a:lnTo>
                    <a:pt x="957" y="69"/>
                  </a:lnTo>
                  <a:lnTo>
                    <a:pt x="957" y="67"/>
                  </a:lnTo>
                  <a:lnTo>
                    <a:pt x="957" y="69"/>
                  </a:lnTo>
                  <a:lnTo>
                    <a:pt x="957" y="69"/>
                  </a:lnTo>
                  <a:lnTo>
                    <a:pt x="956" y="69"/>
                  </a:lnTo>
                  <a:lnTo>
                    <a:pt x="956" y="69"/>
                  </a:lnTo>
                  <a:lnTo>
                    <a:pt x="956" y="67"/>
                  </a:lnTo>
                  <a:lnTo>
                    <a:pt x="954" y="67"/>
                  </a:lnTo>
                  <a:lnTo>
                    <a:pt x="954" y="67"/>
                  </a:lnTo>
                  <a:lnTo>
                    <a:pt x="950" y="65"/>
                  </a:lnTo>
                  <a:lnTo>
                    <a:pt x="950" y="65"/>
                  </a:lnTo>
                  <a:lnTo>
                    <a:pt x="948" y="65"/>
                  </a:lnTo>
                  <a:lnTo>
                    <a:pt x="948" y="65"/>
                  </a:lnTo>
                  <a:lnTo>
                    <a:pt x="947" y="65"/>
                  </a:lnTo>
                  <a:lnTo>
                    <a:pt x="945" y="65"/>
                  </a:lnTo>
                  <a:lnTo>
                    <a:pt x="945" y="65"/>
                  </a:lnTo>
                  <a:lnTo>
                    <a:pt x="943" y="65"/>
                  </a:lnTo>
                  <a:lnTo>
                    <a:pt x="943" y="65"/>
                  </a:lnTo>
                  <a:lnTo>
                    <a:pt x="943" y="67"/>
                  </a:lnTo>
                  <a:lnTo>
                    <a:pt x="943" y="69"/>
                  </a:lnTo>
                  <a:lnTo>
                    <a:pt x="943" y="71"/>
                  </a:lnTo>
                  <a:lnTo>
                    <a:pt x="943" y="71"/>
                  </a:lnTo>
                  <a:lnTo>
                    <a:pt x="943" y="71"/>
                  </a:lnTo>
                  <a:lnTo>
                    <a:pt x="941" y="71"/>
                  </a:lnTo>
                  <a:lnTo>
                    <a:pt x="943" y="73"/>
                  </a:lnTo>
                  <a:lnTo>
                    <a:pt x="943" y="73"/>
                  </a:lnTo>
                  <a:lnTo>
                    <a:pt x="943" y="73"/>
                  </a:lnTo>
                  <a:lnTo>
                    <a:pt x="943" y="74"/>
                  </a:lnTo>
                  <a:lnTo>
                    <a:pt x="943" y="74"/>
                  </a:lnTo>
                  <a:lnTo>
                    <a:pt x="943" y="74"/>
                  </a:lnTo>
                  <a:lnTo>
                    <a:pt x="943" y="76"/>
                  </a:lnTo>
                  <a:lnTo>
                    <a:pt x="941" y="74"/>
                  </a:lnTo>
                  <a:lnTo>
                    <a:pt x="934" y="76"/>
                  </a:lnTo>
                  <a:lnTo>
                    <a:pt x="934" y="74"/>
                  </a:lnTo>
                  <a:lnTo>
                    <a:pt x="932" y="76"/>
                  </a:lnTo>
                  <a:lnTo>
                    <a:pt x="930" y="76"/>
                  </a:lnTo>
                  <a:lnTo>
                    <a:pt x="930" y="76"/>
                  </a:lnTo>
                  <a:lnTo>
                    <a:pt x="930" y="74"/>
                  </a:lnTo>
                  <a:lnTo>
                    <a:pt x="930" y="74"/>
                  </a:lnTo>
                  <a:lnTo>
                    <a:pt x="930" y="74"/>
                  </a:lnTo>
                  <a:lnTo>
                    <a:pt x="929" y="74"/>
                  </a:lnTo>
                  <a:lnTo>
                    <a:pt x="929" y="73"/>
                  </a:lnTo>
                  <a:lnTo>
                    <a:pt x="927" y="74"/>
                  </a:lnTo>
                  <a:lnTo>
                    <a:pt x="927" y="74"/>
                  </a:lnTo>
                  <a:lnTo>
                    <a:pt x="925" y="76"/>
                  </a:lnTo>
                  <a:lnTo>
                    <a:pt x="925" y="76"/>
                  </a:lnTo>
                  <a:lnTo>
                    <a:pt x="923" y="76"/>
                  </a:lnTo>
                  <a:lnTo>
                    <a:pt x="921" y="74"/>
                  </a:lnTo>
                  <a:lnTo>
                    <a:pt x="921" y="73"/>
                  </a:lnTo>
                  <a:lnTo>
                    <a:pt x="920" y="73"/>
                  </a:lnTo>
                  <a:lnTo>
                    <a:pt x="918" y="73"/>
                  </a:lnTo>
                  <a:lnTo>
                    <a:pt x="918" y="73"/>
                  </a:lnTo>
                  <a:lnTo>
                    <a:pt x="914" y="74"/>
                  </a:lnTo>
                  <a:lnTo>
                    <a:pt x="911" y="76"/>
                  </a:lnTo>
                  <a:lnTo>
                    <a:pt x="909" y="76"/>
                  </a:lnTo>
                  <a:lnTo>
                    <a:pt x="907" y="74"/>
                  </a:lnTo>
                  <a:lnTo>
                    <a:pt x="907" y="74"/>
                  </a:lnTo>
                  <a:lnTo>
                    <a:pt x="905" y="74"/>
                  </a:lnTo>
                  <a:lnTo>
                    <a:pt x="905" y="74"/>
                  </a:lnTo>
                  <a:lnTo>
                    <a:pt x="905" y="74"/>
                  </a:lnTo>
                  <a:lnTo>
                    <a:pt x="905" y="73"/>
                  </a:lnTo>
                  <a:lnTo>
                    <a:pt x="905" y="73"/>
                  </a:lnTo>
                  <a:lnTo>
                    <a:pt x="903" y="73"/>
                  </a:lnTo>
                  <a:lnTo>
                    <a:pt x="903" y="73"/>
                  </a:lnTo>
                  <a:lnTo>
                    <a:pt x="903" y="71"/>
                  </a:lnTo>
                  <a:lnTo>
                    <a:pt x="903" y="71"/>
                  </a:lnTo>
                  <a:lnTo>
                    <a:pt x="902" y="69"/>
                  </a:lnTo>
                  <a:lnTo>
                    <a:pt x="902" y="67"/>
                  </a:lnTo>
                  <a:lnTo>
                    <a:pt x="902" y="69"/>
                  </a:lnTo>
                  <a:lnTo>
                    <a:pt x="900" y="69"/>
                  </a:lnTo>
                  <a:lnTo>
                    <a:pt x="898" y="69"/>
                  </a:lnTo>
                  <a:lnTo>
                    <a:pt x="898" y="67"/>
                  </a:lnTo>
                  <a:lnTo>
                    <a:pt x="894" y="65"/>
                  </a:lnTo>
                  <a:lnTo>
                    <a:pt x="894" y="65"/>
                  </a:lnTo>
                  <a:lnTo>
                    <a:pt x="894" y="65"/>
                  </a:lnTo>
                  <a:lnTo>
                    <a:pt x="894" y="65"/>
                  </a:lnTo>
                  <a:lnTo>
                    <a:pt x="894" y="65"/>
                  </a:lnTo>
                  <a:lnTo>
                    <a:pt x="892" y="65"/>
                  </a:lnTo>
                  <a:lnTo>
                    <a:pt x="892" y="65"/>
                  </a:lnTo>
                  <a:lnTo>
                    <a:pt x="891" y="67"/>
                  </a:lnTo>
                  <a:lnTo>
                    <a:pt x="889" y="69"/>
                  </a:lnTo>
                  <a:lnTo>
                    <a:pt x="887" y="69"/>
                  </a:lnTo>
                  <a:lnTo>
                    <a:pt x="885" y="67"/>
                  </a:lnTo>
                  <a:lnTo>
                    <a:pt x="883" y="67"/>
                  </a:lnTo>
                  <a:lnTo>
                    <a:pt x="883" y="69"/>
                  </a:lnTo>
                  <a:lnTo>
                    <a:pt x="883" y="69"/>
                  </a:lnTo>
                  <a:lnTo>
                    <a:pt x="882" y="69"/>
                  </a:lnTo>
                  <a:lnTo>
                    <a:pt x="882" y="69"/>
                  </a:lnTo>
                  <a:lnTo>
                    <a:pt x="882" y="69"/>
                  </a:lnTo>
                  <a:lnTo>
                    <a:pt x="882" y="69"/>
                  </a:lnTo>
                  <a:lnTo>
                    <a:pt x="882" y="69"/>
                  </a:lnTo>
                  <a:lnTo>
                    <a:pt x="882" y="67"/>
                  </a:lnTo>
                  <a:lnTo>
                    <a:pt x="882" y="67"/>
                  </a:lnTo>
                  <a:lnTo>
                    <a:pt x="880" y="67"/>
                  </a:lnTo>
                  <a:lnTo>
                    <a:pt x="880" y="67"/>
                  </a:lnTo>
                  <a:lnTo>
                    <a:pt x="880" y="67"/>
                  </a:lnTo>
                  <a:lnTo>
                    <a:pt x="880" y="67"/>
                  </a:lnTo>
                  <a:lnTo>
                    <a:pt x="880" y="67"/>
                  </a:lnTo>
                  <a:lnTo>
                    <a:pt x="878" y="64"/>
                  </a:lnTo>
                  <a:lnTo>
                    <a:pt x="876" y="64"/>
                  </a:lnTo>
                  <a:lnTo>
                    <a:pt x="874" y="62"/>
                  </a:lnTo>
                  <a:lnTo>
                    <a:pt x="874" y="62"/>
                  </a:lnTo>
                  <a:lnTo>
                    <a:pt x="874" y="62"/>
                  </a:lnTo>
                  <a:lnTo>
                    <a:pt x="874" y="62"/>
                  </a:lnTo>
                  <a:lnTo>
                    <a:pt x="873" y="62"/>
                  </a:lnTo>
                  <a:lnTo>
                    <a:pt x="873" y="62"/>
                  </a:lnTo>
                  <a:lnTo>
                    <a:pt x="873" y="62"/>
                  </a:lnTo>
                  <a:lnTo>
                    <a:pt x="873" y="60"/>
                  </a:lnTo>
                  <a:lnTo>
                    <a:pt x="873" y="60"/>
                  </a:lnTo>
                  <a:lnTo>
                    <a:pt x="873" y="60"/>
                  </a:lnTo>
                  <a:lnTo>
                    <a:pt x="873" y="58"/>
                  </a:lnTo>
                  <a:lnTo>
                    <a:pt x="871" y="58"/>
                  </a:lnTo>
                  <a:lnTo>
                    <a:pt x="867" y="58"/>
                  </a:lnTo>
                  <a:lnTo>
                    <a:pt x="864" y="58"/>
                  </a:lnTo>
                  <a:lnTo>
                    <a:pt x="862" y="56"/>
                  </a:lnTo>
                  <a:lnTo>
                    <a:pt x="860" y="56"/>
                  </a:lnTo>
                  <a:lnTo>
                    <a:pt x="858" y="55"/>
                  </a:lnTo>
                  <a:lnTo>
                    <a:pt x="858" y="55"/>
                  </a:lnTo>
                  <a:lnTo>
                    <a:pt x="856" y="55"/>
                  </a:lnTo>
                  <a:lnTo>
                    <a:pt x="856" y="55"/>
                  </a:lnTo>
                  <a:lnTo>
                    <a:pt x="855" y="55"/>
                  </a:lnTo>
                  <a:lnTo>
                    <a:pt x="855" y="53"/>
                  </a:lnTo>
                  <a:lnTo>
                    <a:pt x="853" y="55"/>
                  </a:lnTo>
                  <a:lnTo>
                    <a:pt x="851" y="53"/>
                  </a:lnTo>
                  <a:lnTo>
                    <a:pt x="849" y="51"/>
                  </a:lnTo>
                  <a:lnTo>
                    <a:pt x="847" y="51"/>
                  </a:lnTo>
                  <a:lnTo>
                    <a:pt x="846" y="51"/>
                  </a:lnTo>
                  <a:lnTo>
                    <a:pt x="846" y="49"/>
                  </a:lnTo>
                  <a:lnTo>
                    <a:pt x="844" y="49"/>
                  </a:lnTo>
                  <a:lnTo>
                    <a:pt x="846" y="47"/>
                  </a:lnTo>
                  <a:lnTo>
                    <a:pt x="846" y="47"/>
                  </a:lnTo>
                  <a:lnTo>
                    <a:pt x="846" y="46"/>
                  </a:lnTo>
                  <a:lnTo>
                    <a:pt x="844" y="47"/>
                  </a:lnTo>
                  <a:lnTo>
                    <a:pt x="844" y="47"/>
                  </a:lnTo>
                  <a:lnTo>
                    <a:pt x="842" y="49"/>
                  </a:lnTo>
                  <a:lnTo>
                    <a:pt x="842" y="51"/>
                  </a:lnTo>
                  <a:lnTo>
                    <a:pt x="842" y="51"/>
                  </a:lnTo>
                  <a:lnTo>
                    <a:pt x="842" y="53"/>
                  </a:lnTo>
                  <a:lnTo>
                    <a:pt x="840" y="53"/>
                  </a:lnTo>
                  <a:lnTo>
                    <a:pt x="838" y="51"/>
                  </a:lnTo>
                  <a:lnTo>
                    <a:pt x="836" y="51"/>
                  </a:lnTo>
                  <a:lnTo>
                    <a:pt x="836" y="49"/>
                  </a:lnTo>
                  <a:lnTo>
                    <a:pt x="836" y="49"/>
                  </a:lnTo>
                  <a:lnTo>
                    <a:pt x="836" y="47"/>
                  </a:lnTo>
                  <a:lnTo>
                    <a:pt x="838" y="46"/>
                  </a:lnTo>
                  <a:lnTo>
                    <a:pt x="838" y="46"/>
                  </a:lnTo>
                  <a:lnTo>
                    <a:pt x="840" y="42"/>
                  </a:lnTo>
                  <a:lnTo>
                    <a:pt x="840" y="40"/>
                  </a:lnTo>
                  <a:lnTo>
                    <a:pt x="840" y="38"/>
                  </a:lnTo>
                  <a:lnTo>
                    <a:pt x="838" y="36"/>
                  </a:lnTo>
                  <a:lnTo>
                    <a:pt x="838" y="36"/>
                  </a:lnTo>
                  <a:lnTo>
                    <a:pt x="838" y="36"/>
                  </a:lnTo>
                  <a:lnTo>
                    <a:pt x="836" y="36"/>
                  </a:lnTo>
                  <a:lnTo>
                    <a:pt x="835" y="35"/>
                  </a:lnTo>
                  <a:lnTo>
                    <a:pt x="833" y="35"/>
                  </a:lnTo>
                  <a:lnTo>
                    <a:pt x="833" y="35"/>
                  </a:lnTo>
                  <a:lnTo>
                    <a:pt x="831" y="35"/>
                  </a:lnTo>
                  <a:lnTo>
                    <a:pt x="831" y="36"/>
                  </a:lnTo>
                  <a:lnTo>
                    <a:pt x="831" y="36"/>
                  </a:lnTo>
                  <a:lnTo>
                    <a:pt x="831" y="36"/>
                  </a:lnTo>
                  <a:lnTo>
                    <a:pt x="829" y="36"/>
                  </a:lnTo>
                  <a:lnTo>
                    <a:pt x="829" y="36"/>
                  </a:lnTo>
                  <a:lnTo>
                    <a:pt x="829" y="36"/>
                  </a:lnTo>
                  <a:lnTo>
                    <a:pt x="827" y="36"/>
                  </a:lnTo>
                  <a:lnTo>
                    <a:pt x="827" y="35"/>
                  </a:lnTo>
                  <a:lnTo>
                    <a:pt x="827" y="35"/>
                  </a:lnTo>
                  <a:lnTo>
                    <a:pt x="827" y="35"/>
                  </a:lnTo>
                  <a:lnTo>
                    <a:pt x="827" y="35"/>
                  </a:lnTo>
                  <a:lnTo>
                    <a:pt x="827" y="33"/>
                  </a:lnTo>
                  <a:lnTo>
                    <a:pt x="826" y="33"/>
                  </a:lnTo>
                  <a:lnTo>
                    <a:pt x="826" y="33"/>
                  </a:lnTo>
                  <a:lnTo>
                    <a:pt x="826" y="33"/>
                  </a:lnTo>
                  <a:lnTo>
                    <a:pt x="824" y="35"/>
                  </a:lnTo>
                  <a:lnTo>
                    <a:pt x="824" y="35"/>
                  </a:lnTo>
                  <a:lnTo>
                    <a:pt x="822" y="35"/>
                  </a:lnTo>
                  <a:lnTo>
                    <a:pt x="822" y="35"/>
                  </a:lnTo>
                  <a:lnTo>
                    <a:pt x="822" y="33"/>
                  </a:lnTo>
                  <a:lnTo>
                    <a:pt x="822" y="33"/>
                  </a:lnTo>
                  <a:lnTo>
                    <a:pt x="822" y="31"/>
                  </a:lnTo>
                  <a:lnTo>
                    <a:pt x="820" y="31"/>
                  </a:lnTo>
                  <a:lnTo>
                    <a:pt x="820" y="29"/>
                  </a:lnTo>
                  <a:lnTo>
                    <a:pt x="820" y="29"/>
                  </a:lnTo>
                  <a:lnTo>
                    <a:pt x="820" y="27"/>
                  </a:lnTo>
                  <a:lnTo>
                    <a:pt x="820" y="27"/>
                  </a:lnTo>
                  <a:lnTo>
                    <a:pt x="818" y="27"/>
                  </a:lnTo>
                  <a:lnTo>
                    <a:pt x="817" y="29"/>
                  </a:lnTo>
                  <a:lnTo>
                    <a:pt x="815" y="31"/>
                  </a:lnTo>
                  <a:lnTo>
                    <a:pt x="815" y="31"/>
                  </a:lnTo>
                  <a:lnTo>
                    <a:pt x="815" y="31"/>
                  </a:lnTo>
                  <a:lnTo>
                    <a:pt x="815" y="31"/>
                  </a:lnTo>
                  <a:lnTo>
                    <a:pt x="815" y="33"/>
                  </a:lnTo>
                  <a:lnTo>
                    <a:pt x="813" y="31"/>
                  </a:lnTo>
                  <a:lnTo>
                    <a:pt x="813" y="31"/>
                  </a:lnTo>
                  <a:lnTo>
                    <a:pt x="813" y="31"/>
                  </a:lnTo>
                  <a:lnTo>
                    <a:pt x="813" y="31"/>
                  </a:lnTo>
                  <a:lnTo>
                    <a:pt x="811" y="31"/>
                  </a:lnTo>
                  <a:lnTo>
                    <a:pt x="811" y="31"/>
                  </a:lnTo>
                  <a:lnTo>
                    <a:pt x="808" y="33"/>
                  </a:lnTo>
                  <a:lnTo>
                    <a:pt x="806" y="33"/>
                  </a:lnTo>
                  <a:lnTo>
                    <a:pt x="806" y="33"/>
                  </a:lnTo>
                  <a:lnTo>
                    <a:pt x="804" y="35"/>
                  </a:lnTo>
                  <a:lnTo>
                    <a:pt x="804" y="35"/>
                  </a:lnTo>
                  <a:lnTo>
                    <a:pt x="804" y="35"/>
                  </a:lnTo>
                  <a:lnTo>
                    <a:pt x="804" y="33"/>
                  </a:lnTo>
                  <a:lnTo>
                    <a:pt x="802" y="33"/>
                  </a:lnTo>
                  <a:lnTo>
                    <a:pt x="802" y="33"/>
                  </a:lnTo>
                  <a:lnTo>
                    <a:pt x="802" y="33"/>
                  </a:lnTo>
                  <a:lnTo>
                    <a:pt x="802" y="35"/>
                  </a:lnTo>
                  <a:lnTo>
                    <a:pt x="802" y="35"/>
                  </a:lnTo>
                  <a:lnTo>
                    <a:pt x="802" y="33"/>
                  </a:lnTo>
                  <a:lnTo>
                    <a:pt x="800" y="33"/>
                  </a:lnTo>
                  <a:lnTo>
                    <a:pt x="800" y="33"/>
                  </a:lnTo>
                  <a:lnTo>
                    <a:pt x="800" y="33"/>
                  </a:lnTo>
                  <a:lnTo>
                    <a:pt x="800" y="33"/>
                  </a:lnTo>
                  <a:lnTo>
                    <a:pt x="799" y="33"/>
                  </a:lnTo>
                  <a:lnTo>
                    <a:pt x="797" y="33"/>
                  </a:lnTo>
                  <a:lnTo>
                    <a:pt x="793" y="33"/>
                  </a:lnTo>
                  <a:lnTo>
                    <a:pt x="791" y="33"/>
                  </a:lnTo>
                  <a:lnTo>
                    <a:pt x="788" y="31"/>
                  </a:lnTo>
                  <a:lnTo>
                    <a:pt x="786" y="29"/>
                  </a:lnTo>
                  <a:lnTo>
                    <a:pt x="784" y="27"/>
                  </a:lnTo>
                  <a:lnTo>
                    <a:pt x="782" y="27"/>
                  </a:lnTo>
                  <a:lnTo>
                    <a:pt x="781" y="27"/>
                  </a:lnTo>
                  <a:lnTo>
                    <a:pt x="779" y="26"/>
                  </a:lnTo>
                  <a:lnTo>
                    <a:pt x="777" y="26"/>
                  </a:lnTo>
                  <a:lnTo>
                    <a:pt x="777" y="26"/>
                  </a:lnTo>
                  <a:lnTo>
                    <a:pt x="777" y="26"/>
                  </a:lnTo>
                  <a:lnTo>
                    <a:pt x="777" y="26"/>
                  </a:lnTo>
                  <a:lnTo>
                    <a:pt x="777" y="27"/>
                  </a:lnTo>
                  <a:lnTo>
                    <a:pt x="777" y="27"/>
                  </a:lnTo>
                  <a:lnTo>
                    <a:pt x="777" y="27"/>
                  </a:lnTo>
                  <a:lnTo>
                    <a:pt x="775" y="29"/>
                  </a:lnTo>
                  <a:lnTo>
                    <a:pt x="775" y="29"/>
                  </a:lnTo>
                  <a:lnTo>
                    <a:pt x="775" y="27"/>
                  </a:lnTo>
                  <a:lnTo>
                    <a:pt x="775" y="26"/>
                  </a:lnTo>
                  <a:lnTo>
                    <a:pt x="775" y="26"/>
                  </a:lnTo>
                  <a:lnTo>
                    <a:pt x="773" y="24"/>
                  </a:lnTo>
                  <a:lnTo>
                    <a:pt x="771" y="24"/>
                  </a:lnTo>
                  <a:lnTo>
                    <a:pt x="771" y="24"/>
                  </a:lnTo>
                  <a:lnTo>
                    <a:pt x="771" y="24"/>
                  </a:lnTo>
                  <a:lnTo>
                    <a:pt x="770" y="24"/>
                  </a:lnTo>
                  <a:lnTo>
                    <a:pt x="768" y="24"/>
                  </a:lnTo>
                  <a:lnTo>
                    <a:pt x="764" y="24"/>
                  </a:lnTo>
                  <a:lnTo>
                    <a:pt x="764" y="24"/>
                  </a:lnTo>
                  <a:lnTo>
                    <a:pt x="762" y="24"/>
                  </a:lnTo>
                  <a:lnTo>
                    <a:pt x="762" y="26"/>
                  </a:lnTo>
                  <a:lnTo>
                    <a:pt x="762" y="26"/>
                  </a:lnTo>
                  <a:lnTo>
                    <a:pt x="762" y="26"/>
                  </a:lnTo>
                  <a:lnTo>
                    <a:pt x="762" y="26"/>
                  </a:lnTo>
                  <a:lnTo>
                    <a:pt x="761" y="27"/>
                  </a:lnTo>
                  <a:lnTo>
                    <a:pt x="759" y="27"/>
                  </a:lnTo>
                  <a:lnTo>
                    <a:pt x="759" y="27"/>
                  </a:lnTo>
                  <a:lnTo>
                    <a:pt x="759" y="27"/>
                  </a:lnTo>
                  <a:lnTo>
                    <a:pt x="759" y="29"/>
                  </a:lnTo>
                  <a:lnTo>
                    <a:pt x="759" y="29"/>
                  </a:lnTo>
                  <a:lnTo>
                    <a:pt x="759" y="29"/>
                  </a:lnTo>
                  <a:lnTo>
                    <a:pt x="761" y="31"/>
                  </a:lnTo>
                  <a:lnTo>
                    <a:pt x="761" y="33"/>
                  </a:lnTo>
                  <a:lnTo>
                    <a:pt x="757" y="29"/>
                  </a:lnTo>
                  <a:lnTo>
                    <a:pt x="755" y="29"/>
                  </a:lnTo>
                  <a:lnTo>
                    <a:pt x="755" y="29"/>
                  </a:lnTo>
                  <a:lnTo>
                    <a:pt x="753" y="29"/>
                  </a:lnTo>
                  <a:lnTo>
                    <a:pt x="753" y="29"/>
                  </a:lnTo>
                  <a:lnTo>
                    <a:pt x="752" y="29"/>
                  </a:lnTo>
                  <a:lnTo>
                    <a:pt x="750" y="27"/>
                  </a:lnTo>
                  <a:lnTo>
                    <a:pt x="750" y="27"/>
                  </a:lnTo>
                  <a:lnTo>
                    <a:pt x="750" y="27"/>
                  </a:lnTo>
                  <a:lnTo>
                    <a:pt x="746" y="26"/>
                  </a:lnTo>
                  <a:lnTo>
                    <a:pt x="744" y="26"/>
                  </a:lnTo>
                  <a:lnTo>
                    <a:pt x="741" y="26"/>
                  </a:lnTo>
                  <a:lnTo>
                    <a:pt x="741" y="26"/>
                  </a:lnTo>
                  <a:lnTo>
                    <a:pt x="739" y="26"/>
                  </a:lnTo>
                  <a:lnTo>
                    <a:pt x="739" y="26"/>
                  </a:lnTo>
                  <a:lnTo>
                    <a:pt x="737" y="24"/>
                  </a:lnTo>
                  <a:lnTo>
                    <a:pt x="737" y="26"/>
                  </a:lnTo>
                  <a:lnTo>
                    <a:pt x="737" y="26"/>
                  </a:lnTo>
                  <a:lnTo>
                    <a:pt x="735" y="26"/>
                  </a:lnTo>
                  <a:lnTo>
                    <a:pt x="735" y="24"/>
                  </a:lnTo>
                  <a:lnTo>
                    <a:pt x="735" y="24"/>
                  </a:lnTo>
                  <a:lnTo>
                    <a:pt x="735" y="24"/>
                  </a:lnTo>
                  <a:lnTo>
                    <a:pt x="737" y="24"/>
                  </a:lnTo>
                  <a:lnTo>
                    <a:pt x="737" y="24"/>
                  </a:lnTo>
                  <a:lnTo>
                    <a:pt x="737" y="24"/>
                  </a:lnTo>
                  <a:lnTo>
                    <a:pt x="737" y="24"/>
                  </a:lnTo>
                  <a:lnTo>
                    <a:pt x="737" y="24"/>
                  </a:lnTo>
                  <a:lnTo>
                    <a:pt x="739" y="24"/>
                  </a:lnTo>
                  <a:lnTo>
                    <a:pt x="739" y="24"/>
                  </a:lnTo>
                  <a:lnTo>
                    <a:pt x="739" y="24"/>
                  </a:lnTo>
                  <a:lnTo>
                    <a:pt x="739" y="22"/>
                  </a:lnTo>
                  <a:lnTo>
                    <a:pt x="739" y="22"/>
                  </a:lnTo>
                  <a:lnTo>
                    <a:pt x="739" y="22"/>
                  </a:lnTo>
                  <a:lnTo>
                    <a:pt x="739" y="22"/>
                  </a:lnTo>
                  <a:lnTo>
                    <a:pt x="735" y="22"/>
                  </a:lnTo>
                  <a:lnTo>
                    <a:pt x="734" y="20"/>
                  </a:lnTo>
                  <a:lnTo>
                    <a:pt x="734" y="20"/>
                  </a:lnTo>
                  <a:lnTo>
                    <a:pt x="734" y="20"/>
                  </a:lnTo>
                  <a:lnTo>
                    <a:pt x="732" y="20"/>
                  </a:lnTo>
                  <a:lnTo>
                    <a:pt x="732" y="18"/>
                  </a:lnTo>
                  <a:lnTo>
                    <a:pt x="732" y="18"/>
                  </a:lnTo>
                  <a:lnTo>
                    <a:pt x="728" y="20"/>
                  </a:lnTo>
                  <a:lnTo>
                    <a:pt x="726" y="20"/>
                  </a:lnTo>
                  <a:lnTo>
                    <a:pt x="726" y="20"/>
                  </a:lnTo>
                  <a:lnTo>
                    <a:pt x="726" y="20"/>
                  </a:lnTo>
                  <a:lnTo>
                    <a:pt x="725" y="20"/>
                  </a:lnTo>
                  <a:lnTo>
                    <a:pt x="725" y="22"/>
                  </a:lnTo>
                  <a:lnTo>
                    <a:pt x="725" y="22"/>
                  </a:lnTo>
                  <a:lnTo>
                    <a:pt x="725" y="22"/>
                  </a:lnTo>
                  <a:lnTo>
                    <a:pt x="725" y="22"/>
                  </a:lnTo>
                  <a:lnTo>
                    <a:pt x="725" y="22"/>
                  </a:lnTo>
                  <a:lnTo>
                    <a:pt x="723" y="22"/>
                  </a:lnTo>
                  <a:lnTo>
                    <a:pt x="723" y="22"/>
                  </a:lnTo>
                  <a:lnTo>
                    <a:pt x="723" y="22"/>
                  </a:lnTo>
                  <a:lnTo>
                    <a:pt x="723" y="22"/>
                  </a:lnTo>
                  <a:lnTo>
                    <a:pt x="723" y="22"/>
                  </a:lnTo>
                  <a:lnTo>
                    <a:pt x="723" y="24"/>
                  </a:lnTo>
                  <a:lnTo>
                    <a:pt x="723" y="24"/>
                  </a:lnTo>
                  <a:lnTo>
                    <a:pt x="723" y="24"/>
                  </a:lnTo>
                  <a:lnTo>
                    <a:pt x="723" y="24"/>
                  </a:lnTo>
                  <a:lnTo>
                    <a:pt x="723" y="24"/>
                  </a:lnTo>
                  <a:lnTo>
                    <a:pt x="721" y="24"/>
                  </a:lnTo>
                  <a:lnTo>
                    <a:pt x="721" y="24"/>
                  </a:lnTo>
                  <a:lnTo>
                    <a:pt x="721" y="24"/>
                  </a:lnTo>
                  <a:lnTo>
                    <a:pt x="721" y="24"/>
                  </a:lnTo>
                  <a:lnTo>
                    <a:pt x="719" y="26"/>
                  </a:lnTo>
                  <a:lnTo>
                    <a:pt x="719" y="26"/>
                  </a:lnTo>
                  <a:lnTo>
                    <a:pt x="719" y="26"/>
                  </a:lnTo>
                  <a:lnTo>
                    <a:pt x="719" y="24"/>
                  </a:lnTo>
                  <a:lnTo>
                    <a:pt x="719" y="24"/>
                  </a:lnTo>
                  <a:lnTo>
                    <a:pt x="719" y="24"/>
                  </a:lnTo>
                  <a:lnTo>
                    <a:pt x="719" y="24"/>
                  </a:lnTo>
                  <a:lnTo>
                    <a:pt x="719" y="24"/>
                  </a:lnTo>
                  <a:lnTo>
                    <a:pt x="719" y="24"/>
                  </a:lnTo>
                  <a:lnTo>
                    <a:pt x="717" y="24"/>
                  </a:lnTo>
                  <a:lnTo>
                    <a:pt x="719" y="22"/>
                  </a:lnTo>
                  <a:lnTo>
                    <a:pt x="719" y="22"/>
                  </a:lnTo>
                  <a:lnTo>
                    <a:pt x="721" y="22"/>
                  </a:lnTo>
                  <a:lnTo>
                    <a:pt x="721" y="20"/>
                  </a:lnTo>
                  <a:lnTo>
                    <a:pt x="719" y="20"/>
                  </a:lnTo>
                  <a:lnTo>
                    <a:pt x="717" y="20"/>
                  </a:lnTo>
                  <a:lnTo>
                    <a:pt x="716" y="22"/>
                  </a:lnTo>
                  <a:lnTo>
                    <a:pt x="716" y="20"/>
                  </a:lnTo>
                  <a:lnTo>
                    <a:pt x="716" y="20"/>
                  </a:lnTo>
                  <a:lnTo>
                    <a:pt x="716" y="22"/>
                  </a:lnTo>
                  <a:lnTo>
                    <a:pt x="714" y="20"/>
                  </a:lnTo>
                  <a:lnTo>
                    <a:pt x="714" y="22"/>
                  </a:lnTo>
                  <a:lnTo>
                    <a:pt x="712" y="22"/>
                  </a:lnTo>
                  <a:lnTo>
                    <a:pt x="712" y="24"/>
                  </a:lnTo>
                  <a:lnTo>
                    <a:pt x="712" y="24"/>
                  </a:lnTo>
                  <a:lnTo>
                    <a:pt x="712" y="24"/>
                  </a:lnTo>
                  <a:lnTo>
                    <a:pt x="712" y="24"/>
                  </a:lnTo>
                  <a:lnTo>
                    <a:pt x="712" y="24"/>
                  </a:lnTo>
                  <a:lnTo>
                    <a:pt x="712" y="24"/>
                  </a:lnTo>
                  <a:lnTo>
                    <a:pt x="712" y="24"/>
                  </a:lnTo>
                  <a:lnTo>
                    <a:pt x="710" y="24"/>
                  </a:lnTo>
                  <a:lnTo>
                    <a:pt x="710" y="24"/>
                  </a:lnTo>
                  <a:lnTo>
                    <a:pt x="708" y="24"/>
                  </a:lnTo>
                  <a:lnTo>
                    <a:pt x="708" y="24"/>
                  </a:lnTo>
                  <a:lnTo>
                    <a:pt x="708" y="24"/>
                  </a:lnTo>
                  <a:lnTo>
                    <a:pt x="708" y="24"/>
                  </a:lnTo>
                  <a:lnTo>
                    <a:pt x="706" y="24"/>
                  </a:lnTo>
                  <a:lnTo>
                    <a:pt x="705" y="24"/>
                  </a:lnTo>
                  <a:lnTo>
                    <a:pt x="703" y="26"/>
                  </a:lnTo>
                  <a:lnTo>
                    <a:pt x="701" y="26"/>
                  </a:lnTo>
                  <a:lnTo>
                    <a:pt x="694" y="27"/>
                  </a:lnTo>
                  <a:lnTo>
                    <a:pt x="692" y="27"/>
                  </a:lnTo>
                  <a:lnTo>
                    <a:pt x="692" y="27"/>
                  </a:lnTo>
                  <a:lnTo>
                    <a:pt x="692" y="27"/>
                  </a:lnTo>
                  <a:lnTo>
                    <a:pt x="690" y="27"/>
                  </a:lnTo>
                  <a:lnTo>
                    <a:pt x="690" y="27"/>
                  </a:lnTo>
                  <a:lnTo>
                    <a:pt x="688" y="26"/>
                  </a:lnTo>
                  <a:lnTo>
                    <a:pt x="687" y="27"/>
                  </a:lnTo>
                  <a:lnTo>
                    <a:pt x="687" y="27"/>
                  </a:lnTo>
                  <a:lnTo>
                    <a:pt x="685" y="26"/>
                  </a:lnTo>
                  <a:lnTo>
                    <a:pt x="685" y="26"/>
                  </a:lnTo>
                  <a:lnTo>
                    <a:pt x="674" y="26"/>
                  </a:lnTo>
                  <a:lnTo>
                    <a:pt x="672" y="26"/>
                  </a:lnTo>
                  <a:lnTo>
                    <a:pt x="669" y="24"/>
                  </a:lnTo>
                  <a:lnTo>
                    <a:pt x="665" y="22"/>
                  </a:lnTo>
                  <a:lnTo>
                    <a:pt x="663" y="22"/>
                  </a:lnTo>
                  <a:lnTo>
                    <a:pt x="663" y="22"/>
                  </a:lnTo>
                  <a:lnTo>
                    <a:pt x="663" y="22"/>
                  </a:lnTo>
                  <a:lnTo>
                    <a:pt x="661" y="22"/>
                  </a:lnTo>
                  <a:lnTo>
                    <a:pt x="661" y="22"/>
                  </a:lnTo>
                  <a:lnTo>
                    <a:pt x="658" y="22"/>
                  </a:lnTo>
                  <a:lnTo>
                    <a:pt x="658" y="22"/>
                  </a:lnTo>
                  <a:lnTo>
                    <a:pt x="656" y="20"/>
                  </a:lnTo>
                  <a:lnTo>
                    <a:pt x="656" y="20"/>
                  </a:lnTo>
                  <a:lnTo>
                    <a:pt x="650" y="20"/>
                  </a:lnTo>
                  <a:lnTo>
                    <a:pt x="649" y="20"/>
                  </a:lnTo>
                  <a:lnTo>
                    <a:pt x="645" y="18"/>
                  </a:lnTo>
                  <a:lnTo>
                    <a:pt x="645" y="17"/>
                  </a:lnTo>
                  <a:lnTo>
                    <a:pt x="643" y="17"/>
                  </a:lnTo>
                  <a:lnTo>
                    <a:pt x="641" y="17"/>
                  </a:lnTo>
                  <a:lnTo>
                    <a:pt x="641" y="18"/>
                  </a:lnTo>
                  <a:lnTo>
                    <a:pt x="641" y="18"/>
                  </a:lnTo>
                  <a:lnTo>
                    <a:pt x="641" y="18"/>
                  </a:lnTo>
                  <a:lnTo>
                    <a:pt x="641" y="18"/>
                  </a:lnTo>
                  <a:lnTo>
                    <a:pt x="640" y="18"/>
                  </a:lnTo>
                  <a:lnTo>
                    <a:pt x="640" y="20"/>
                  </a:lnTo>
                  <a:lnTo>
                    <a:pt x="640" y="18"/>
                  </a:lnTo>
                  <a:lnTo>
                    <a:pt x="640" y="18"/>
                  </a:lnTo>
                  <a:lnTo>
                    <a:pt x="640" y="17"/>
                  </a:lnTo>
                  <a:lnTo>
                    <a:pt x="640" y="17"/>
                  </a:lnTo>
                  <a:lnTo>
                    <a:pt x="640" y="15"/>
                  </a:lnTo>
                  <a:lnTo>
                    <a:pt x="629" y="17"/>
                  </a:lnTo>
                  <a:lnTo>
                    <a:pt x="627" y="15"/>
                  </a:lnTo>
                  <a:lnTo>
                    <a:pt x="625" y="15"/>
                  </a:lnTo>
                  <a:lnTo>
                    <a:pt x="625" y="15"/>
                  </a:lnTo>
                  <a:lnTo>
                    <a:pt x="625" y="15"/>
                  </a:lnTo>
                  <a:lnTo>
                    <a:pt x="625" y="15"/>
                  </a:lnTo>
                  <a:lnTo>
                    <a:pt x="623" y="13"/>
                  </a:lnTo>
                  <a:lnTo>
                    <a:pt x="622" y="11"/>
                  </a:lnTo>
                  <a:lnTo>
                    <a:pt x="620" y="9"/>
                  </a:lnTo>
                  <a:lnTo>
                    <a:pt x="618" y="9"/>
                  </a:lnTo>
                  <a:lnTo>
                    <a:pt x="618" y="9"/>
                  </a:lnTo>
                  <a:lnTo>
                    <a:pt x="616" y="9"/>
                  </a:lnTo>
                  <a:lnTo>
                    <a:pt x="616" y="9"/>
                  </a:lnTo>
                  <a:lnTo>
                    <a:pt x="616" y="11"/>
                  </a:lnTo>
                  <a:lnTo>
                    <a:pt x="614" y="11"/>
                  </a:lnTo>
                  <a:lnTo>
                    <a:pt x="614" y="11"/>
                  </a:lnTo>
                  <a:lnTo>
                    <a:pt x="614" y="11"/>
                  </a:lnTo>
                  <a:lnTo>
                    <a:pt x="614" y="11"/>
                  </a:lnTo>
                  <a:lnTo>
                    <a:pt x="614" y="11"/>
                  </a:lnTo>
                  <a:lnTo>
                    <a:pt x="614" y="13"/>
                  </a:lnTo>
                  <a:lnTo>
                    <a:pt x="614" y="13"/>
                  </a:lnTo>
                  <a:lnTo>
                    <a:pt x="614" y="13"/>
                  </a:lnTo>
                  <a:lnTo>
                    <a:pt x="609" y="13"/>
                  </a:lnTo>
                  <a:lnTo>
                    <a:pt x="607" y="15"/>
                  </a:lnTo>
                  <a:lnTo>
                    <a:pt x="607" y="15"/>
                  </a:lnTo>
                  <a:lnTo>
                    <a:pt x="607" y="15"/>
                  </a:lnTo>
                  <a:lnTo>
                    <a:pt x="605" y="15"/>
                  </a:lnTo>
                  <a:lnTo>
                    <a:pt x="605" y="15"/>
                  </a:lnTo>
                  <a:lnTo>
                    <a:pt x="602" y="15"/>
                  </a:lnTo>
                  <a:lnTo>
                    <a:pt x="600" y="15"/>
                  </a:lnTo>
                  <a:lnTo>
                    <a:pt x="598" y="13"/>
                  </a:lnTo>
                  <a:lnTo>
                    <a:pt x="598" y="13"/>
                  </a:lnTo>
                  <a:lnTo>
                    <a:pt x="598" y="13"/>
                  </a:lnTo>
                  <a:lnTo>
                    <a:pt x="598" y="15"/>
                  </a:lnTo>
                  <a:lnTo>
                    <a:pt x="596" y="15"/>
                  </a:lnTo>
                  <a:lnTo>
                    <a:pt x="595" y="15"/>
                  </a:lnTo>
                  <a:lnTo>
                    <a:pt x="595" y="15"/>
                  </a:lnTo>
                  <a:lnTo>
                    <a:pt x="591" y="15"/>
                  </a:lnTo>
                  <a:lnTo>
                    <a:pt x="589" y="15"/>
                  </a:lnTo>
                  <a:lnTo>
                    <a:pt x="589" y="15"/>
                  </a:lnTo>
                  <a:lnTo>
                    <a:pt x="587" y="15"/>
                  </a:lnTo>
                  <a:lnTo>
                    <a:pt x="587" y="15"/>
                  </a:lnTo>
                  <a:lnTo>
                    <a:pt x="587" y="15"/>
                  </a:lnTo>
                  <a:lnTo>
                    <a:pt x="587" y="17"/>
                  </a:lnTo>
                  <a:lnTo>
                    <a:pt x="587" y="17"/>
                  </a:lnTo>
                  <a:lnTo>
                    <a:pt x="585" y="17"/>
                  </a:lnTo>
                  <a:lnTo>
                    <a:pt x="585" y="17"/>
                  </a:lnTo>
                  <a:lnTo>
                    <a:pt x="584" y="17"/>
                  </a:lnTo>
                  <a:lnTo>
                    <a:pt x="582" y="15"/>
                  </a:lnTo>
                  <a:lnTo>
                    <a:pt x="580" y="15"/>
                  </a:lnTo>
                  <a:lnTo>
                    <a:pt x="578" y="15"/>
                  </a:lnTo>
                  <a:lnTo>
                    <a:pt x="575" y="17"/>
                  </a:lnTo>
                  <a:lnTo>
                    <a:pt x="573" y="17"/>
                  </a:lnTo>
                  <a:lnTo>
                    <a:pt x="571" y="15"/>
                  </a:lnTo>
                  <a:lnTo>
                    <a:pt x="569" y="15"/>
                  </a:lnTo>
                  <a:lnTo>
                    <a:pt x="567" y="15"/>
                  </a:lnTo>
                  <a:lnTo>
                    <a:pt x="562" y="15"/>
                  </a:lnTo>
                  <a:lnTo>
                    <a:pt x="560" y="17"/>
                  </a:lnTo>
                  <a:lnTo>
                    <a:pt x="560" y="18"/>
                  </a:lnTo>
                  <a:lnTo>
                    <a:pt x="558" y="18"/>
                  </a:lnTo>
                  <a:lnTo>
                    <a:pt x="558" y="18"/>
                  </a:lnTo>
                  <a:lnTo>
                    <a:pt x="558" y="20"/>
                  </a:lnTo>
                  <a:lnTo>
                    <a:pt x="558" y="22"/>
                  </a:lnTo>
                  <a:lnTo>
                    <a:pt x="558" y="22"/>
                  </a:lnTo>
                  <a:lnTo>
                    <a:pt x="557" y="20"/>
                  </a:lnTo>
                  <a:lnTo>
                    <a:pt x="558" y="18"/>
                  </a:lnTo>
                  <a:lnTo>
                    <a:pt x="558" y="18"/>
                  </a:lnTo>
                  <a:lnTo>
                    <a:pt x="558" y="18"/>
                  </a:lnTo>
                  <a:lnTo>
                    <a:pt x="558" y="17"/>
                  </a:lnTo>
                  <a:lnTo>
                    <a:pt x="558" y="17"/>
                  </a:lnTo>
                  <a:lnTo>
                    <a:pt x="557" y="15"/>
                  </a:lnTo>
                  <a:lnTo>
                    <a:pt x="557" y="15"/>
                  </a:lnTo>
                  <a:lnTo>
                    <a:pt x="555" y="15"/>
                  </a:lnTo>
                  <a:lnTo>
                    <a:pt x="553" y="17"/>
                  </a:lnTo>
                  <a:lnTo>
                    <a:pt x="549" y="15"/>
                  </a:lnTo>
                  <a:lnTo>
                    <a:pt x="549" y="15"/>
                  </a:lnTo>
                  <a:lnTo>
                    <a:pt x="548" y="15"/>
                  </a:lnTo>
                  <a:lnTo>
                    <a:pt x="548" y="15"/>
                  </a:lnTo>
                  <a:lnTo>
                    <a:pt x="548" y="17"/>
                  </a:lnTo>
                  <a:lnTo>
                    <a:pt x="548" y="17"/>
                  </a:lnTo>
                  <a:lnTo>
                    <a:pt x="546" y="15"/>
                  </a:lnTo>
                  <a:lnTo>
                    <a:pt x="546" y="15"/>
                  </a:lnTo>
                  <a:lnTo>
                    <a:pt x="548" y="15"/>
                  </a:lnTo>
                  <a:lnTo>
                    <a:pt x="548" y="15"/>
                  </a:lnTo>
                  <a:lnTo>
                    <a:pt x="548" y="15"/>
                  </a:lnTo>
                  <a:lnTo>
                    <a:pt x="548" y="15"/>
                  </a:lnTo>
                  <a:lnTo>
                    <a:pt x="544" y="13"/>
                  </a:lnTo>
                  <a:lnTo>
                    <a:pt x="542" y="8"/>
                  </a:lnTo>
                  <a:lnTo>
                    <a:pt x="540" y="6"/>
                  </a:lnTo>
                  <a:lnTo>
                    <a:pt x="535" y="4"/>
                  </a:lnTo>
                  <a:lnTo>
                    <a:pt x="535" y="4"/>
                  </a:lnTo>
                  <a:lnTo>
                    <a:pt x="533" y="4"/>
                  </a:lnTo>
                  <a:lnTo>
                    <a:pt x="531" y="4"/>
                  </a:lnTo>
                  <a:lnTo>
                    <a:pt x="531" y="4"/>
                  </a:lnTo>
                  <a:lnTo>
                    <a:pt x="531" y="6"/>
                  </a:lnTo>
                  <a:lnTo>
                    <a:pt x="531" y="4"/>
                  </a:lnTo>
                  <a:lnTo>
                    <a:pt x="530" y="6"/>
                  </a:lnTo>
                  <a:lnTo>
                    <a:pt x="530" y="6"/>
                  </a:lnTo>
                  <a:lnTo>
                    <a:pt x="530" y="8"/>
                  </a:lnTo>
                  <a:lnTo>
                    <a:pt x="530" y="6"/>
                  </a:lnTo>
                  <a:lnTo>
                    <a:pt x="528" y="4"/>
                  </a:lnTo>
                  <a:lnTo>
                    <a:pt x="528" y="2"/>
                  </a:lnTo>
                  <a:lnTo>
                    <a:pt x="528" y="2"/>
                  </a:lnTo>
                  <a:lnTo>
                    <a:pt x="526" y="2"/>
                  </a:lnTo>
                  <a:lnTo>
                    <a:pt x="526" y="2"/>
                  </a:lnTo>
                  <a:lnTo>
                    <a:pt x="526" y="4"/>
                  </a:lnTo>
                  <a:lnTo>
                    <a:pt x="526" y="4"/>
                  </a:lnTo>
                  <a:lnTo>
                    <a:pt x="526" y="4"/>
                  </a:lnTo>
                  <a:lnTo>
                    <a:pt x="526" y="4"/>
                  </a:lnTo>
                  <a:lnTo>
                    <a:pt x="526" y="4"/>
                  </a:lnTo>
                  <a:lnTo>
                    <a:pt x="526" y="4"/>
                  </a:lnTo>
                  <a:lnTo>
                    <a:pt x="526" y="2"/>
                  </a:lnTo>
                  <a:lnTo>
                    <a:pt x="526" y="2"/>
                  </a:lnTo>
                  <a:lnTo>
                    <a:pt x="526" y="0"/>
                  </a:lnTo>
                  <a:lnTo>
                    <a:pt x="526" y="0"/>
                  </a:lnTo>
                  <a:lnTo>
                    <a:pt x="526" y="0"/>
                  </a:lnTo>
                  <a:lnTo>
                    <a:pt x="526" y="0"/>
                  </a:lnTo>
                  <a:lnTo>
                    <a:pt x="526" y="0"/>
                  </a:lnTo>
                  <a:lnTo>
                    <a:pt x="526" y="0"/>
                  </a:lnTo>
                  <a:lnTo>
                    <a:pt x="524" y="2"/>
                  </a:lnTo>
                  <a:lnTo>
                    <a:pt x="524" y="2"/>
                  </a:lnTo>
                  <a:lnTo>
                    <a:pt x="520" y="4"/>
                  </a:lnTo>
                  <a:lnTo>
                    <a:pt x="520" y="4"/>
                  </a:lnTo>
                  <a:lnTo>
                    <a:pt x="519" y="4"/>
                  </a:lnTo>
                  <a:lnTo>
                    <a:pt x="519" y="6"/>
                  </a:lnTo>
                  <a:lnTo>
                    <a:pt x="519" y="6"/>
                  </a:lnTo>
                  <a:lnTo>
                    <a:pt x="519" y="6"/>
                  </a:lnTo>
                  <a:lnTo>
                    <a:pt x="519" y="6"/>
                  </a:lnTo>
                  <a:lnTo>
                    <a:pt x="517" y="6"/>
                  </a:lnTo>
                  <a:lnTo>
                    <a:pt x="517" y="6"/>
                  </a:lnTo>
                  <a:lnTo>
                    <a:pt x="517" y="6"/>
                  </a:lnTo>
                  <a:lnTo>
                    <a:pt x="517" y="8"/>
                  </a:lnTo>
                  <a:lnTo>
                    <a:pt x="517" y="8"/>
                  </a:lnTo>
                  <a:lnTo>
                    <a:pt x="515" y="8"/>
                  </a:lnTo>
                  <a:lnTo>
                    <a:pt x="515" y="8"/>
                  </a:lnTo>
                  <a:lnTo>
                    <a:pt x="515" y="8"/>
                  </a:lnTo>
                  <a:lnTo>
                    <a:pt x="515" y="8"/>
                  </a:lnTo>
                  <a:lnTo>
                    <a:pt x="515" y="8"/>
                  </a:lnTo>
                  <a:lnTo>
                    <a:pt x="515" y="8"/>
                  </a:lnTo>
                  <a:lnTo>
                    <a:pt x="515" y="8"/>
                  </a:lnTo>
                  <a:lnTo>
                    <a:pt x="517" y="8"/>
                  </a:lnTo>
                  <a:lnTo>
                    <a:pt x="515" y="6"/>
                  </a:lnTo>
                  <a:lnTo>
                    <a:pt x="515" y="6"/>
                  </a:lnTo>
                  <a:lnTo>
                    <a:pt x="517" y="6"/>
                  </a:lnTo>
                  <a:lnTo>
                    <a:pt x="517" y="4"/>
                  </a:lnTo>
                  <a:lnTo>
                    <a:pt x="517" y="6"/>
                  </a:lnTo>
                  <a:lnTo>
                    <a:pt x="517" y="6"/>
                  </a:lnTo>
                  <a:lnTo>
                    <a:pt x="517" y="6"/>
                  </a:lnTo>
                  <a:lnTo>
                    <a:pt x="517" y="4"/>
                  </a:lnTo>
                  <a:lnTo>
                    <a:pt x="517" y="4"/>
                  </a:lnTo>
                  <a:lnTo>
                    <a:pt x="517" y="2"/>
                  </a:lnTo>
                  <a:lnTo>
                    <a:pt x="515" y="2"/>
                  </a:lnTo>
                  <a:lnTo>
                    <a:pt x="515" y="2"/>
                  </a:lnTo>
                  <a:lnTo>
                    <a:pt x="513" y="2"/>
                  </a:lnTo>
                  <a:lnTo>
                    <a:pt x="511" y="4"/>
                  </a:lnTo>
                  <a:lnTo>
                    <a:pt x="511" y="4"/>
                  </a:lnTo>
                  <a:lnTo>
                    <a:pt x="510" y="6"/>
                  </a:lnTo>
                  <a:lnTo>
                    <a:pt x="508" y="6"/>
                  </a:lnTo>
                  <a:lnTo>
                    <a:pt x="506" y="6"/>
                  </a:lnTo>
                  <a:lnTo>
                    <a:pt x="506" y="6"/>
                  </a:lnTo>
                  <a:lnTo>
                    <a:pt x="506" y="8"/>
                  </a:lnTo>
                  <a:lnTo>
                    <a:pt x="506" y="8"/>
                  </a:lnTo>
                  <a:lnTo>
                    <a:pt x="506" y="8"/>
                  </a:lnTo>
                  <a:lnTo>
                    <a:pt x="508" y="9"/>
                  </a:lnTo>
                  <a:lnTo>
                    <a:pt x="508" y="9"/>
                  </a:lnTo>
                  <a:lnTo>
                    <a:pt x="506" y="9"/>
                  </a:lnTo>
                  <a:lnTo>
                    <a:pt x="506" y="9"/>
                  </a:lnTo>
                  <a:lnTo>
                    <a:pt x="506" y="9"/>
                  </a:lnTo>
                  <a:lnTo>
                    <a:pt x="506" y="9"/>
                  </a:lnTo>
                  <a:lnTo>
                    <a:pt x="508" y="9"/>
                  </a:lnTo>
                  <a:lnTo>
                    <a:pt x="506" y="9"/>
                  </a:lnTo>
                  <a:lnTo>
                    <a:pt x="506" y="9"/>
                  </a:lnTo>
                  <a:lnTo>
                    <a:pt x="506" y="9"/>
                  </a:lnTo>
                  <a:lnTo>
                    <a:pt x="506" y="9"/>
                  </a:lnTo>
                  <a:lnTo>
                    <a:pt x="499" y="15"/>
                  </a:lnTo>
                  <a:lnTo>
                    <a:pt x="497" y="15"/>
                  </a:lnTo>
                  <a:lnTo>
                    <a:pt x="495" y="15"/>
                  </a:lnTo>
                  <a:lnTo>
                    <a:pt x="495" y="15"/>
                  </a:lnTo>
                  <a:lnTo>
                    <a:pt x="495" y="15"/>
                  </a:lnTo>
                  <a:lnTo>
                    <a:pt x="493" y="15"/>
                  </a:lnTo>
                  <a:lnTo>
                    <a:pt x="493" y="17"/>
                  </a:lnTo>
                  <a:lnTo>
                    <a:pt x="495" y="17"/>
                  </a:lnTo>
                  <a:lnTo>
                    <a:pt x="495" y="17"/>
                  </a:lnTo>
                  <a:lnTo>
                    <a:pt x="495" y="18"/>
                  </a:lnTo>
                  <a:lnTo>
                    <a:pt x="495" y="18"/>
                  </a:lnTo>
                  <a:lnTo>
                    <a:pt x="493" y="18"/>
                  </a:lnTo>
                  <a:lnTo>
                    <a:pt x="493" y="18"/>
                  </a:lnTo>
                  <a:lnTo>
                    <a:pt x="493" y="20"/>
                  </a:lnTo>
                  <a:lnTo>
                    <a:pt x="493" y="22"/>
                  </a:lnTo>
                  <a:lnTo>
                    <a:pt x="495" y="22"/>
                  </a:lnTo>
                  <a:lnTo>
                    <a:pt x="497" y="22"/>
                  </a:lnTo>
                  <a:lnTo>
                    <a:pt x="497" y="20"/>
                  </a:lnTo>
                  <a:lnTo>
                    <a:pt x="497" y="20"/>
                  </a:lnTo>
                  <a:lnTo>
                    <a:pt x="497" y="20"/>
                  </a:lnTo>
                  <a:lnTo>
                    <a:pt x="497" y="20"/>
                  </a:lnTo>
                  <a:lnTo>
                    <a:pt x="497" y="20"/>
                  </a:lnTo>
                  <a:lnTo>
                    <a:pt x="497" y="22"/>
                  </a:lnTo>
                  <a:lnTo>
                    <a:pt x="501" y="20"/>
                  </a:lnTo>
                  <a:lnTo>
                    <a:pt x="501" y="20"/>
                  </a:lnTo>
                  <a:lnTo>
                    <a:pt x="501" y="20"/>
                  </a:lnTo>
                  <a:lnTo>
                    <a:pt x="502" y="20"/>
                  </a:lnTo>
                  <a:lnTo>
                    <a:pt x="501" y="22"/>
                  </a:lnTo>
                  <a:lnTo>
                    <a:pt x="501" y="22"/>
                  </a:lnTo>
                  <a:lnTo>
                    <a:pt x="501" y="22"/>
                  </a:lnTo>
                  <a:lnTo>
                    <a:pt x="495" y="22"/>
                  </a:lnTo>
                  <a:lnTo>
                    <a:pt x="495" y="24"/>
                  </a:lnTo>
                  <a:lnTo>
                    <a:pt x="495" y="24"/>
                  </a:lnTo>
                  <a:lnTo>
                    <a:pt x="497" y="26"/>
                  </a:lnTo>
                  <a:lnTo>
                    <a:pt x="497" y="26"/>
                  </a:lnTo>
                  <a:lnTo>
                    <a:pt x="499" y="26"/>
                  </a:lnTo>
                  <a:lnTo>
                    <a:pt x="501" y="26"/>
                  </a:lnTo>
                  <a:lnTo>
                    <a:pt x="501" y="26"/>
                  </a:lnTo>
                  <a:lnTo>
                    <a:pt x="501" y="26"/>
                  </a:lnTo>
                  <a:lnTo>
                    <a:pt x="499" y="27"/>
                  </a:lnTo>
                  <a:lnTo>
                    <a:pt x="499" y="27"/>
                  </a:lnTo>
                  <a:lnTo>
                    <a:pt x="499" y="29"/>
                  </a:lnTo>
                  <a:lnTo>
                    <a:pt x="501" y="31"/>
                  </a:lnTo>
                  <a:lnTo>
                    <a:pt x="501" y="31"/>
                  </a:lnTo>
                  <a:lnTo>
                    <a:pt x="499" y="33"/>
                  </a:lnTo>
                  <a:lnTo>
                    <a:pt x="499" y="31"/>
                  </a:lnTo>
                  <a:lnTo>
                    <a:pt x="499" y="31"/>
                  </a:lnTo>
                  <a:lnTo>
                    <a:pt x="497" y="29"/>
                  </a:lnTo>
                  <a:lnTo>
                    <a:pt x="497" y="29"/>
                  </a:lnTo>
                  <a:lnTo>
                    <a:pt x="497" y="27"/>
                  </a:lnTo>
                  <a:lnTo>
                    <a:pt x="497" y="27"/>
                  </a:lnTo>
                  <a:lnTo>
                    <a:pt x="495" y="27"/>
                  </a:lnTo>
                  <a:lnTo>
                    <a:pt x="495" y="26"/>
                  </a:lnTo>
                  <a:lnTo>
                    <a:pt x="493" y="26"/>
                  </a:lnTo>
                  <a:lnTo>
                    <a:pt x="493" y="27"/>
                  </a:lnTo>
                  <a:lnTo>
                    <a:pt x="493" y="29"/>
                  </a:lnTo>
                  <a:lnTo>
                    <a:pt x="493" y="29"/>
                  </a:lnTo>
                  <a:lnTo>
                    <a:pt x="492" y="31"/>
                  </a:lnTo>
                  <a:lnTo>
                    <a:pt x="492" y="29"/>
                  </a:lnTo>
                  <a:lnTo>
                    <a:pt x="490" y="29"/>
                  </a:lnTo>
                  <a:lnTo>
                    <a:pt x="490" y="27"/>
                  </a:lnTo>
                  <a:lnTo>
                    <a:pt x="488" y="29"/>
                  </a:lnTo>
                  <a:lnTo>
                    <a:pt x="488" y="29"/>
                  </a:lnTo>
                  <a:lnTo>
                    <a:pt x="488" y="29"/>
                  </a:lnTo>
                  <a:lnTo>
                    <a:pt x="488" y="29"/>
                  </a:lnTo>
                  <a:lnTo>
                    <a:pt x="486" y="29"/>
                  </a:lnTo>
                  <a:lnTo>
                    <a:pt x="486" y="29"/>
                  </a:lnTo>
                  <a:lnTo>
                    <a:pt x="484" y="31"/>
                  </a:lnTo>
                  <a:lnTo>
                    <a:pt x="484" y="31"/>
                  </a:lnTo>
                  <a:lnTo>
                    <a:pt x="484" y="31"/>
                  </a:lnTo>
                  <a:lnTo>
                    <a:pt x="483" y="33"/>
                  </a:lnTo>
                  <a:lnTo>
                    <a:pt x="481" y="31"/>
                  </a:lnTo>
                  <a:lnTo>
                    <a:pt x="479" y="33"/>
                  </a:lnTo>
                  <a:lnTo>
                    <a:pt x="477" y="33"/>
                  </a:lnTo>
                  <a:lnTo>
                    <a:pt x="475" y="35"/>
                  </a:lnTo>
                  <a:lnTo>
                    <a:pt x="474" y="35"/>
                  </a:lnTo>
                  <a:lnTo>
                    <a:pt x="472" y="33"/>
                  </a:lnTo>
                  <a:lnTo>
                    <a:pt x="472" y="33"/>
                  </a:lnTo>
                  <a:lnTo>
                    <a:pt x="470" y="33"/>
                  </a:lnTo>
                  <a:lnTo>
                    <a:pt x="468" y="31"/>
                  </a:lnTo>
                  <a:lnTo>
                    <a:pt x="468" y="31"/>
                  </a:lnTo>
                  <a:lnTo>
                    <a:pt x="468" y="31"/>
                  </a:lnTo>
                  <a:lnTo>
                    <a:pt x="468" y="31"/>
                  </a:lnTo>
                  <a:lnTo>
                    <a:pt x="466" y="31"/>
                  </a:lnTo>
                  <a:lnTo>
                    <a:pt x="466" y="33"/>
                  </a:lnTo>
                  <a:lnTo>
                    <a:pt x="463" y="33"/>
                  </a:lnTo>
                  <a:lnTo>
                    <a:pt x="461" y="35"/>
                  </a:lnTo>
                  <a:lnTo>
                    <a:pt x="461" y="35"/>
                  </a:lnTo>
                  <a:lnTo>
                    <a:pt x="461" y="35"/>
                  </a:lnTo>
                  <a:lnTo>
                    <a:pt x="461" y="35"/>
                  </a:lnTo>
                  <a:lnTo>
                    <a:pt x="461" y="35"/>
                  </a:lnTo>
                  <a:lnTo>
                    <a:pt x="461" y="35"/>
                  </a:lnTo>
                  <a:lnTo>
                    <a:pt x="463" y="36"/>
                  </a:lnTo>
                  <a:lnTo>
                    <a:pt x="463" y="38"/>
                  </a:lnTo>
                  <a:lnTo>
                    <a:pt x="464" y="36"/>
                  </a:lnTo>
                  <a:lnTo>
                    <a:pt x="463" y="38"/>
                  </a:lnTo>
                  <a:lnTo>
                    <a:pt x="463" y="38"/>
                  </a:lnTo>
                  <a:lnTo>
                    <a:pt x="461" y="38"/>
                  </a:lnTo>
                  <a:lnTo>
                    <a:pt x="459" y="38"/>
                  </a:lnTo>
                  <a:lnTo>
                    <a:pt x="459" y="38"/>
                  </a:lnTo>
                  <a:lnTo>
                    <a:pt x="459" y="38"/>
                  </a:lnTo>
                  <a:lnTo>
                    <a:pt x="459" y="40"/>
                  </a:lnTo>
                  <a:lnTo>
                    <a:pt x="457" y="40"/>
                  </a:lnTo>
                  <a:lnTo>
                    <a:pt x="457" y="40"/>
                  </a:lnTo>
                  <a:lnTo>
                    <a:pt x="457" y="40"/>
                  </a:lnTo>
                  <a:lnTo>
                    <a:pt x="455" y="42"/>
                  </a:lnTo>
                  <a:lnTo>
                    <a:pt x="455" y="42"/>
                  </a:lnTo>
                  <a:lnTo>
                    <a:pt x="454" y="40"/>
                  </a:lnTo>
                  <a:lnTo>
                    <a:pt x="452" y="42"/>
                  </a:lnTo>
                  <a:lnTo>
                    <a:pt x="448" y="44"/>
                  </a:lnTo>
                  <a:lnTo>
                    <a:pt x="450" y="46"/>
                  </a:lnTo>
                  <a:lnTo>
                    <a:pt x="450" y="46"/>
                  </a:lnTo>
                  <a:lnTo>
                    <a:pt x="452" y="44"/>
                  </a:lnTo>
                  <a:lnTo>
                    <a:pt x="452" y="44"/>
                  </a:lnTo>
                  <a:lnTo>
                    <a:pt x="452" y="44"/>
                  </a:lnTo>
                  <a:lnTo>
                    <a:pt x="454" y="44"/>
                  </a:lnTo>
                  <a:lnTo>
                    <a:pt x="454" y="44"/>
                  </a:lnTo>
                  <a:lnTo>
                    <a:pt x="454" y="44"/>
                  </a:lnTo>
                  <a:lnTo>
                    <a:pt x="454" y="44"/>
                  </a:lnTo>
                  <a:lnTo>
                    <a:pt x="454" y="46"/>
                  </a:lnTo>
                  <a:lnTo>
                    <a:pt x="454" y="46"/>
                  </a:lnTo>
                  <a:lnTo>
                    <a:pt x="452" y="46"/>
                  </a:lnTo>
                  <a:lnTo>
                    <a:pt x="452" y="46"/>
                  </a:lnTo>
                  <a:lnTo>
                    <a:pt x="452" y="46"/>
                  </a:lnTo>
                  <a:lnTo>
                    <a:pt x="452" y="46"/>
                  </a:lnTo>
                  <a:lnTo>
                    <a:pt x="452" y="47"/>
                  </a:lnTo>
                  <a:lnTo>
                    <a:pt x="450" y="47"/>
                  </a:lnTo>
                  <a:lnTo>
                    <a:pt x="450" y="47"/>
                  </a:lnTo>
                  <a:lnTo>
                    <a:pt x="448" y="46"/>
                  </a:lnTo>
                  <a:lnTo>
                    <a:pt x="448" y="47"/>
                  </a:lnTo>
                  <a:lnTo>
                    <a:pt x="448" y="47"/>
                  </a:lnTo>
                  <a:lnTo>
                    <a:pt x="448" y="47"/>
                  </a:lnTo>
                  <a:lnTo>
                    <a:pt x="446" y="49"/>
                  </a:lnTo>
                  <a:lnTo>
                    <a:pt x="446" y="49"/>
                  </a:lnTo>
                  <a:lnTo>
                    <a:pt x="446" y="49"/>
                  </a:lnTo>
                  <a:lnTo>
                    <a:pt x="446" y="51"/>
                  </a:lnTo>
                  <a:lnTo>
                    <a:pt x="446" y="53"/>
                  </a:lnTo>
                  <a:lnTo>
                    <a:pt x="446" y="53"/>
                  </a:lnTo>
                  <a:lnTo>
                    <a:pt x="446" y="53"/>
                  </a:lnTo>
                  <a:lnTo>
                    <a:pt x="446" y="53"/>
                  </a:lnTo>
                  <a:lnTo>
                    <a:pt x="446" y="55"/>
                  </a:lnTo>
                  <a:lnTo>
                    <a:pt x="446" y="55"/>
                  </a:lnTo>
                  <a:lnTo>
                    <a:pt x="446" y="55"/>
                  </a:lnTo>
                  <a:lnTo>
                    <a:pt x="446" y="55"/>
                  </a:lnTo>
                  <a:lnTo>
                    <a:pt x="446" y="58"/>
                  </a:lnTo>
                  <a:lnTo>
                    <a:pt x="445" y="58"/>
                  </a:lnTo>
                  <a:lnTo>
                    <a:pt x="445" y="60"/>
                  </a:lnTo>
                  <a:lnTo>
                    <a:pt x="446" y="60"/>
                  </a:lnTo>
                  <a:lnTo>
                    <a:pt x="446" y="62"/>
                  </a:lnTo>
                  <a:lnTo>
                    <a:pt x="446" y="62"/>
                  </a:lnTo>
                  <a:lnTo>
                    <a:pt x="446" y="62"/>
                  </a:lnTo>
                  <a:lnTo>
                    <a:pt x="446" y="60"/>
                  </a:lnTo>
                  <a:lnTo>
                    <a:pt x="448" y="58"/>
                  </a:lnTo>
                  <a:lnTo>
                    <a:pt x="448" y="58"/>
                  </a:lnTo>
                  <a:lnTo>
                    <a:pt x="448" y="58"/>
                  </a:lnTo>
                  <a:lnTo>
                    <a:pt x="448" y="58"/>
                  </a:lnTo>
                  <a:lnTo>
                    <a:pt x="450" y="60"/>
                  </a:lnTo>
                  <a:lnTo>
                    <a:pt x="450" y="60"/>
                  </a:lnTo>
                  <a:lnTo>
                    <a:pt x="450" y="60"/>
                  </a:lnTo>
                  <a:lnTo>
                    <a:pt x="450" y="58"/>
                  </a:lnTo>
                  <a:lnTo>
                    <a:pt x="450" y="58"/>
                  </a:lnTo>
                  <a:lnTo>
                    <a:pt x="450" y="58"/>
                  </a:lnTo>
                  <a:lnTo>
                    <a:pt x="450" y="58"/>
                  </a:lnTo>
                  <a:lnTo>
                    <a:pt x="452" y="60"/>
                  </a:lnTo>
                  <a:lnTo>
                    <a:pt x="452" y="60"/>
                  </a:lnTo>
                  <a:lnTo>
                    <a:pt x="452" y="60"/>
                  </a:lnTo>
                  <a:lnTo>
                    <a:pt x="454" y="60"/>
                  </a:lnTo>
                  <a:lnTo>
                    <a:pt x="454" y="60"/>
                  </a:lnTo>
                  <a:lnTo>
                    <a:pt x="454" y="60"/>
                  </a:lnTo>
                  <a:lnTo>
                    <a:pt x="454" y="62"/>
                  </a:lnTo>
                  <a:lnTo>
                    <a:pt x="452" y="62"/>
                  </a:lnTo>
                  <a:lnTo>
                    <a:pt x="452" y="62"/>
                  </a:lnTo>
                  <a:lnTo>
                    <a:pt x="452" y="62"/>
                  </a:lnTo>
                  <a:lnTo>
                    <a:pt x="452" y="64"/>
                  </a:lnTo>
                  <a:lnTo>
                    <a:pt x="454" y="64"/>
                  </a:lnTo>
                  <a:lnTo>
                    <a:pt x="454" y="64"/>
                  </a:lnTo>
                  <a:lnTo>
                    <a:pt x="454" y="65"/>
                  </a:lnTo>
                  <a:lnTo>
                    <a:pt x="455" y="65"/>
                  </a:lnTo>
                  <a:lnTo>
                    <a:pt x="454" y="65"/>
                  </a:lnTo>
                  <a:lnTo>
                    <a:pt x="454" y="67"/>
                  </a:lnTo>
                  <a:lnTo>
                    <a:pt x="454" y="67"/>
                  </a:lnTo>
                  <a:lnTo>
                    <a:pt x="454" y="67"/>
                  </a:lnTo>
                  <a:lnTo>
                    <a:pt x="454" y="67"/>
                  </a:lnTo>
                  <a:lnTo>
                    <a:pt x="454" y="69"/>
                  </a:lnTo>
                  <a:lnTo>
                    <a:pt x="454" y="71"/>
                  </a:lnTo>
                  <a:lnTo>
                    <a:pt x="455" y="71"/>
                  </a:lnTo>
                  <a:lnTo>
                    <a:pt x="455" y="71"/>
                  </a:lnTo>
                  <a:lnTo>
                    <a:pt x="457" y="71"/>
                  </a:lnTo>
                  <a:lnTo>
                    <a:pt x="457" y="69"/>
                  </a:lnTo>
                  <a:lnTo>
                    <a:pt x="457" y="67"/>
                  </a:lnTo>
                  <a:lnTo>
                    <a:pt x="459" y="67"/>
                  </a:lnTo>
                  <a:lnTo>
                    <a:pt x="461" y="69"/>
                  </a:lnTo>
                  <a:lnTo>
                    <a:pt x="463" y="67"/>
                  </a:lnTo>
                  <a:lnTo>
                    <a:pt x="463" y="67"/>
                  </a:lnTo>
                  <a:lnTo>
                    <a:pt x="464" y="67"/>
                  </a:lnTo>
                  <a:lnTo>
                    <a:pt x="464" y="65"/>
                  </a:lnTo>
                  <a:lnTo>
                    <a:pt x="466" y="65"/>
                  </a:lnTo>
                  <a:lnTo>
                    <a:pt x="466" y="67"/>
                  </a:lnTo>
                  <a:lnTo>
                    <a:pt x="464" y="67"/>
                  </a:lnTo>
                  <a:lnTo>
                    <a:pt x="464" y="69"/>
                  </a:lnTo>
                  <a:lnTo>
                    <a:pt x="464" y="69"/>
                  </a:lnTo>
                  <a:lnTo>
                    <a:pt x="463" y="69"/>
                  </a:lnTo>
                  <a:lnTo>
                    <a:pt x="461" y="71"/>
                  </a:lnTo>
                  <a:lnTo>
                    <a:pt x="461" y="73"/>
                  </a:lnTo>
                  <a:lnTo>
                    <a:pt x="461" y="73"/>
                  </a:lnTo>
                  <a:lnTo>
                    <a:pt x="459" y="73"/>
                  </a:lnTo>
                  <a:lnTo>
                    <a:pt x="459" y="73"/>
                  </a:lnTo>
                  <a:lnTo>
                    <a:pt x="459" y="73"/>
                  </a:lnTo>
                  <a:lnTo>
                    <a:pt x="459" y="74"/>
                  </a:lnTo>
                  <a:lnTo>
                    <a:pt x="457" y="74"/>
                  </a:lnTo>
                  <a:lnTo>
                    <a:pt x="457" y="76"/>
                  </a:lnTo>
                  <a:lnTo>
                    <a:pt x="457" y="78"/>
                  </a:lnTo>
                  <a:lnTo>
                    <a:pt x="457" y="78"/>
                  </a:lnTo>
                  <a:lnTo>
                    <a:pt x="457" y="80"/>
                  </a:lnTo>
                  <a:lnTo>
                    <a:pt x="455" y="82"/>
                  </a:lnTo>
                  <a:lnTo>
                    <a:pt x="457" y="82"/>
                  </a:lnTo>
                  <a:lnTo>
                    <a:pt x="457" y="83"/>
                  </a:lnTo>
                  <a:lnTo>
                    <a:pt x="459" y="83"/>
                  </a:lnTo>
                  <a:lnTo>
                    <a:pt x="459" y="85"/>
                  </a:lnTo>
                  <a:lnTo>
                    <a:pt x="459" y="85"/>
                  </a:lnTo>
                  <a:lnTo>
                    <a:pt x="461" y="85"/>
                  </a:lnTo>
                  <a:lnTo>
                    <a:pt x="461" y="85"/>
                  </a:lnTo>
                  <a:lnTo>
                    <a:pt x="461" y="85"/>
                  </a:lnTo>
                  <a:lnTo>
                    <a:pt x="461" y="83"/>
                  </a:lnTo>
                  <a:lnTo>
                    <a:pt x="461" y="83"/>
                  </a:lnTo>
                  <a:lnTo>
                    <a:pt x="463" y="82"/>
                  </a:lnTo>
                  <a:lnTo>
                    <a:pt x="464" y="82"/>
                  </a:lnTo>
                  <a:lnTo>
                    <a:pt x="463" y="82"/>
                  </a:lnTo>
                  <a:lnTo>
                    <a:pt x="464" y="80"/>
                  </a:lnTo>
                  <a:lnTo>
                    <a:pt x="464" y="80"/>
                  </a:lnTo>
                  <a:lnTo>
                    <a:pt x="464" y="80"/>
                  </a:lnTo>
                  <a:lnTo>
                    <a:pt x="466" y="80"/>
                  </a:lnTo>
                  <a:lnTo>
                    <a:pt x="466" y="80"/>
                  </a:lnTo>
                  <a:lnTo>
                    <a:pt x="468" y="78"/>
                  </a:lnTo>
                  <a:lnTo>
                    <a:pt x="466" y="78"/>
                  </a:lnTo>
                  <a:lnTo>
                    <a:pt x="466" y="76"/>
                  </a:lnTo>
                  <a:lnTo>
                    <a:pt x="468" y="76"/>
                  </a:lnTo>
                  <a:lnTo>
                    <a:pt x="468" y="76"/>
                  </a:lnTo>
                  <a:lnTo>
                    <a:pt x="470" y="78"/>
                  </a:lnTo>
                  <a:lnTo>
                    <a:pt x="470" y="78"/>
                  </a:lnTo>
                  <a:lnTo>
                    <a:pt x="470" y="78"/>
                  </a:lnTo>
                  <a:lnTo>
                    <a:pt x="472" y="78"/>
                  </a:lnTo>
                  <a:lnTo>
                    <a:pt x="472" y="78"/>
                  </a:lnTo>
                  <a:lnTo>
                    <a:pt x="474" y="76"/>
                  </a:lnTo>
                  <a:lnTo>
                    <a:pt x="474" y="74"/>
                  </a:lnTo>
                  <a:lnTo>
                    <a:pt x="474" y="74"/>
                  </a:lnTo>
                  <a:lnTo>
                    <a:pt x="474" y="76"/>
                  </a:lnTo>
                  <a:lnTo>
                    <a:pt x="472" y="82"/>
                  </a:lnTo>
                  <a:lnTo>
                    <a:pt x="470" y="82"/>
                  </a:lnTo>
                  <a:lnTo>
                    <a:pt x="470" y="82"/>
                  </a:lnTo>
                  <a:lnTo>
                    <a:pt x="470" y="82"/>
                  </a:lnTo>
                  <a:lnTo>
                    <a:pt x="468" y="83"/>
                  </a:lnTo>
                  <a:lnTo>
                    <a:pt x="468" y="85"/>
                  </a:lnTo>
                  <a:lnTo>
                    <a:pt x="468" y="85"/>
                  </a:lnTo>
                  <a:lnTo>
                    <a:pt x="470" y="87"/>
                  </a:lnTo>
                  <a:lnTo>
                    <a:pt x="468" y="89"/>
                  </a:lnTo>
                  <a:lnTo>
                    <a:pt x="468" y="89"/>
                  </a:lnTo>
                  <a:lnTo>
                    <a:pt x="468" y="91"/>
                  </a:lnTo>
                  <a:lnTo>
                    <a:pt x="468" y="91"/>
                  </a:lnTo>
                  <a:lnTo>
                    <a:pt x="468" y="91"/>
                  </a:lnTo>
                  <a:lnTo>
                    <a:pt x="468" y="91"/>
                  </a:lnTo>
                  <a:lnTo>
                    <a:pt x="466" y="91"/>
                  </a:lnTo>
                  <a:lnTo>
                    <a:pt x="466" y="91"/>
                  </a:lnTo>
                  <a:lnTo>
                    <a:pt x="466" y="89"/>
                  </a:lnTo>
                  <a:lnTo>
                    <a:pt x="466" y="89"/>
                  </a:lnTo>
                  <a:lnTo>
                    <a:pt x="466" y="89"/>
                  </a:lnTo>
                  <a:lnTo>
                    <a:pt x="466" y="89"/>
                  </a:lnTo>
                  <a:lnTo>
                    <a:pt x="464" y="89"/>
                  </a:lnTo>
                  <a:lnTo>
                    <a:pt x="464" y="89"/>
                  </a:lnTo>
                  <a:lnTo>
                    <a:pt x="463" y="89"/>
                  </a:lnTo>
                  <a:lnTo>
                    <a:pt x="463" y="91"/>
                  </a:lnTo>
                  <a:lnTo>
                    <a:pt x="463" y="91"/>
                  </a:lnTo>
                  <a:lnTo>
                    <a:pt x="464" y="91"/>
                  </a:lnTo>
                  <a:lnTo>
                    <a:pt x="466" y="91"/>
                  </a:lnTo>
                  <a:lnTo>
                    <a:pt x="466" y="92"/>
                  </a:lnTo>
                  <a:lnTo>
                    <a:pt x="466" y="92"/>
                  </a:lnTo>
                  <a:lnTo>
                    <a:pt x="466" y="94"/>
                  </a:lnTo>
                  <a:lnTo>
                    <a:pt x="468" y="94"/>
                  </a:lnTo>
                  <a:lnTo>
                    <a:pt x="470" y="94"/>
                  </a:lnTo>
                  <a:lnTo>
                    <a:pt x="472" y="94"/>
                  </a:lnTo>
                  <a:lnTo>
                    <a:pt x="472" y="94"/>
                  </a:lnTo>
                  <a:lnTo>
                    <a:pt x="474" y="94"/>
                  </a:lnTo>
                  <a:lnTo>
                    <a:pt x="474" y="92"/>
                  </a:lnTo>
                  <a:lnTo>
                    <a:pt x="475" y="92"/>
                  </a:lnTo>
                  <a:lnTo>
                    <a:pt x="475" y="92"/>
                  </a:lnTo>
                  <a:lnTo>
                    <a:pt x="475" y="92"/>
                  </a:lnTo>
                  <a:lnTo>
                    <a:pt x="475" y="92"/>
                  </a:lnTo>
                  <a:lnTo>
                    <a:pt x="475" y="92"/>
                  </a:lnTo>
                  <a:lnTo>
                    <a:pt x="477" y="92"/>
                  </a:lnTo>
                  <a:lnTo>
                    <a:pt x="477" y="92"/>
                  </a:lnTo>
                  <a:lnTo>
                    <a:pt x="477" y="92"/>
                  </a:lnTo>
                  <a:lnTo>
                    <a:pt x="475" y="94"/>
                  </a:lnTo>
                  <a:lnTo>
                    <a:pt x="474" y="94"/>
                  </a:lnTo>
                  <a:lnTo>
                    <a:pt x="474" y="96"/>
                  </a:lnTo>
                  <a:lnTo>
                    <a:pt x="472" y="98"/>
                  </a:lnTo>
                  <a:lnTo>
                    <a:pt x="472" y="98"/>
                  </a:lnTo>
                  <a:lnTo>
                    <a:pt x="472" y="100"/>
                  </a:lnTo>
                  <a:lnTo>
                    <a:pt x="470" y="98"/>
                  </a:lnTo>
                  <a:lnTo>
                    <a:pt x="468" y="98"/>
                  </a:lnTo>
                  <a:lnTo>
                    <a:pt x="468" y="98"/>
                  </a:lnTo>
                  <a:lnTo>
                    <a:pt x="468" y="100"/>
                  </a:lnTo>
                  <a:lnTo>
                    <a:pt x="468" y="100"/>
                  </a:lnTo>
                  <a:lnTo>
                    <a:pt x="468" y="102"/>
                  </a:lnTo>
                  <a:lnTo>
                    <a:pt x="468" y="102"/>
                  </a:lnTo>
                  <a:lnTo>
                    <a:pt x="468" y="102"/>
                  </a:lnTo>
                  <a:lnTo>
                    <a:pt x="466" y="102"/>
                  </a:lnTo>
                  <a:lnTo>
                    <a:pt x="466" y="102"/>
                  </a:lnTo>
                  <a:lnTo>
                    <a:pt x="466" y="103"/>
                  </a:lnTo>
                  <a:lnTo>
                    <a:pt x="466" y="105"/>
                  </a:lnTo>
                  <a:lnTo>
                    <a:pt x="468" y="103"/>
                  </a:lnTo>
                  <a:lnTo>
                    <a:pt x="470" y="105"/>
                  </a:lnTo>
                  <a:lnTo>
                    <a:pt x="470" y="105"/>
                  </a:lnTo>
                  <a:lnTo>
                    <a:pt x="472" y="103"/>
                  </a:lnTo>
                  <a:lnTo>
                    <a:pt x="474" y="102"/>
                  </a:lnTo>
                  <a:lnTo>
                    <a:pt x="475" y="102"/>
                  </a:lnTo>
                  <a:lnTo>
                    <a:pt x="475" y="102"/>
                  </a:lnTo>
                  <a:lnTo>
                    <a:pt x="477" y="100"/>
                  </a:lnTo>
                  <a:lnTo>
                    <a:pt x="477" y="100"/>
                  </a:lnTo>
                  <a:lnTo>
                    <a:pt x="479" y="98"/>
                  </a:lnTo>
                  <a:lnTo>
                    <a:pt x="479" y="98"/>
                  </a:lnTo>
                  <a:lnTo>
                    <a:pt x="479" y="98"/>
                  </a:lnTo>
                  <a:lnTo>
                    <a:pt x="479" y="100"/>
                  </a:lnTo>
                  <a:lnTo>
                    <a:pt x="479" y="102"/>
                  </a:lnTo>
                  <a:lnTo>
                    <a:pt x="479" y="102"/>
                  </a:lnTo>
                  <a:lnTo>
                    <a:pt x="479" y="102"/>
                  </a:lnTo>
                  <a:lnTo>
                    <a:pt x="477" y="103"/>
                  </a:lnTo>
                  <a:lnTo>
                    <a:pt x="477" y="103"/>
                  </a:lnTo>
                  <a:lnTo>
                    <a:pt x="475" y="105"/>
                  </a:lnTo>
                  <a:lnTo>
                    <a:pt x="475" y="105"/>
                  </a:lnTo>
                  <a:lnTo>
                    <a:pt x="474" y="105"/>
                  </a:lnTo>
                  <a:lnTo>
                    <a:pt x="472" y="107"/>
                  </a:lnTo>
                  <a:lnTo>
                    <a:pt x="470" y="109"/>
                  </a:lnTo>
                  <a:lnTo>
                    <a:pt x="470" y="109"/>
                  </a:lnTo>
                  <a:lnTo>
                    <a:pt x="470" y="109"/>
                  </a:lnTo>
                  <a:lnTo>
                    <a:pt x="470" y="109"/>
                  </a:lnTo>
                  <a:lnTo>
                    <a:pt x="470" y="111"/>
                  </a:lnTo>
                  <a:lnTo>
                    <a:pt x="470" y="111"/>
                  </a:lnTo>
                  <a:lnTo>
                    <a:pt x="468" y="111"/>
                  </a:lnTo>
                  <a:lnTo>
                    <a:pt x="468" y="111"/>
                  </a:lnTo>
                  <a:lnTo>
                    <a:pt x="468" y="111"/>
                  </a:lnTo>
                  <a:lnTo>
                    <a:pt x="468" y="112"/>
                  </a:lnTo>
                  <a:lnTo>
                    <a:pt x="468" y="112"/>
                  </a:lnTo>
                  <a:lnTo>
                    <a:pt x="468" y="112"/>
                  </a:lnTo>
                  <a:lnTo>
                    <a:pt x="468" y="112"/>
                  </a:lnTo>
                  <a:lnTo>
                    <a:pt x="466" y="114"/>
                  </a:lnTo>
                  <a:lnTo>
                    <a:pt x="464" y="114"/>
                  </a:lnTo>
                  <a:lnTo>
                    <a:pt x="464" y="114"/>
                  </a:lnTo>
                  <a:lnTo>
                    <a:pt x="466" y="129"/>
                  </a:lnTo>
                  <a:lnTo>
                    <a:pt x="466" y="129"/>
                  </a:lnTo>
                  <a:lnTo>
                    <a:pt x="466" y="129"/>
                  </a:lnTo>
                  <a:lnTo>
                    <a:pt x="468" y="129"/>
                  </a:lnTo>
                  <a:lnTo>
                    <a:pt x="468" y="127"/>
                  </a:lnTo>
                  <a:lnTo>
                    <a:pt x="470" y="127"/>
                  </a:lnTo>
                  <a:lnTo>
                    <a:pt x="470" y="127"/>
                  </a:lnTo>
                  <a:lnTo>
                    <a:pt x="472" y="127"/>
                  </a:lnTo>
                  <a:lnTo>
                    <a:pt x="472" y="125"/>
                  </a:lnTo>
                  <a:lnTo>
                    <a:pt x="472" y="123"/>
                  </a:lnTo>
                  <a:lnTo>
                    <a:pt x="474" y="123"/>
                  </a:lnTo>
                  <a:lnTo>
                    <a:pt x="474" y="123"/>
                  </a:lnTo>
                  <a:lnTo>
                    <a:pt x="475" y="123"/>
                  </a:lnTo>
                  <a:lnTo>
                    <a:pt x="477" y="121"/>
                  </a:lnTo>
                  <a:lnTo>
                    <a:pt x="477" y="121"/>
                  </a:lnTo>
                  <a:lnTo>
                    <a:pt x="477" y="120"/>
                  </a:lnTo>
                  <a:lnTo>
                    <a:pt x="477" y="120"/>
                  </a:lnTo>
                  <a:lnTo>
                    <a:pt x="479" y="118"/>
                  </a:lnTo>
                  <a:lnTo>
                    <a:pt x="479" y="118"/>
                  </a:lnTo>
                  <a:lnTo>
                    <a:pt x="481" y="118"/>
                  </a:lnTo>
                  <a:lnTo>
                    <a:pt x="483" y="118"/>
                  </a:lnTo>
                  <a:lnTo>
                    <a:pt x="484" y="116"/>
                  </a:lnTo>
                  <a:lnTo>
                    <a:pt x="484" y="116"/>
                  </a:lnTo>
                  <a:lnTo>
                    <a:pt x="493" y="114"/>
                  </a:lnTo>
                  <a:lnTo>
                    <a:pt x="493" y="114"/>
                  </a:lnTo>
                  <a:lnTo>
                    <a:pt x="495" y="114"/>
                  </a:lnTo>
                  <a:lnTo>
                    <a:pt x="495" y="112"/>
                  </a:lnTo>
                  <a:lnTo>
                    <a:pt x="495" y="112"/>
                  </a:lnTo>
                  <a:lnTo>
                    <a:pt x="497" y="112"/>
                  </a:lnTo>
                  <a:lnTo>
                    <a:pt x="497" y="112"/>
                  </a:lnTo>
                  <a:lnTo>
                    <a:pt x="499" y="111"/>
                  </a:lnTo>
                  <a:lnTo>
                    <a:pt x="499" y="112"/>
                  </a:lnTo>
                  <a:lnTo>
                    <a:pt x="499" y="112"/>
                  </a:lnTo>
                  <a:lnTo>
                    <a:pt x="499" y="116"/>
                  </a:lnTo>
                  <a:lnTo>
                    <a:pt x="499" y="118"/>
                  </a:lnTo>
                  <a:lnTo>
                    <a:pt x="501" y="118"/>
                  </a:lnTo>
                  <a:lnTo>
                    <a:pt x="501" y="118"/>
                  </a:lnTo>
                  <a:lnTo>
                    <a:pt x="502" y="118"/>
                  </a:lnTo>
                  <a:lnTo>
                    <a:pt x="502" y="116"/>
                  </a:lnTo>
                  <a:lnTo>
                    <a:pt x="504" y="118"/>
                  </a:lnTo>
                  <a:lnTo>
                    <a:pt x="504" y="118"/>
                  </a:lnTo>
                  <a:lnTo>
                    <a:pt x="506" y="120"/>
                  </a:lnTo>
                  <a:lnTo>
                    <a:pt x="504" y="120"/>
                  </a:lnTo>
                  <a:lnTo>
                    <a:pt x="504" y="121"/>
                  </a:lnTo>
                  <a:lnTo>
                    <a:pt x="504" y="121"/>
                  </a:lnTo>
                  <a:lnTo>
                    <a:pt x="502" y="123"/>
                  </a:lnTo>
                  <a:lnTo>
                    <a:pt x="501" y="123"/>
                  </a:lnTo>
                  <a:lnTo>
                    <a:pt x="499" y="127"/>
                  </a:lnTo>
                  <a:lnTo>
                    <a:pt x="499" y="129"/>
                  </a:lnTo>
                  <a:lnTo>
                    <a:pt x="499" y="129"/>
                  </a:lnTo>
                  <a:lnTo>
                    <a:pt x="499" y="130"/>
                  </a:lnTo>
                  <a:lnTo>
                    <a:pt x="501" y="130"/>
                  </a:lnTo>
                  <a:lnTo>
                    <a:pt x="501" y="132"/>
                  </a:lnTo>
                  <a:lnTo>
                    <a:pt x="501" y="132"/>
                  </a:lnTo>
                  <a:lnTo>
                    <a:pt x="501" y="134"/>
                  </a:lnTo>
                  <a:lnTo>
                    <a:pt x="501" y="134"/>
                  </a:lnTo>
                  <a:lnTo>
                    <a:pt x="506" y="134"/>
                  </a:lnTo>
                  <a:lnTo>
                    <a:pt x="508" y="134"/>
                  </a:lnTo>
                  <a:lnTo>
                    <a:pt x="508" y="134"/>
                  </a:lnTo>
                  <a:lnTo>
                    <a:pt x="510" y="132"/>
                  </a:lnTo>
                  <a:lnTo>
                    <a:pt x="510" y="132"/>
                  </a:lnTo>
                  <a:lnTo>
                    <a:pt x="510" y="130"/>
                  </a:lnTo>
                  <a:lnTo>
                    <a:pt x="511" y="130"/>
                  </a:lnTo>
                  <a:lnTo>
                    <a:pt x="511" y="130"/>
                  </a:lnTo>
                  <a:lnTo>
                    <a:pt x="513" y="130"/>
                  </a:lnTo>
                  <a:lnTo>
                    <a:pt x="513" y="130"/>
                  </a:lnTo>
                  <a:lnTo>
                    <a:pt x="513" y="129"/>
                  </a:lnTo>
                  <a:lnTo>
                    <a:pt x="513" y="129"/>
                  </a:lnTo>
                  <a:lnTo>
                    <a:pt x="515" y="127"/>
                  </a:lnTo>
                  <a:lnTo>
                    <a:pt x="515" y="129"/>
                  </a:lnTo>
                  <a:lnTo>
                    <a:pt x="515" y="130"/>
                  </a:lnTo>
                  <a:lnTo>
                    <a:pt x="517" y="130"/>
                  </a:lnTo>
                  <a:lnTo>
                    <a:pt x="517" y="130"/>
                  </a:lnTo>
                  <a:lnTo>
                    <a:pt x="517" y="130"/>
                  </a:lnTo>
                  <a:lnTo>
                    <a:pt x="517" y="130"/>
                  </a:lnTo>
                  <a:lnTo>
                    <a:pt x="519" y="130"/>
                  </a:lnTo>
                  <a:lnTo>
                    <a:pt x="519" y="130"/>
                  </a:lnTo>
                  <a:lnTo>
                    <a:pt x="522" y="129"/>
                  </a:lnTo>
                  <a:lnTo>
                    <a:pt x="524" y="129"/>
                  </a:lnTo>
                  <a:lnTo>
                    <a:pt x="524" y="129"/>
                  </a:lnTo>
                  <a:lnTo>
                    <a:pt x="526" y="130"/>
                  </a:lnTo>
                  <a:lnTo>
                    <a:pt x="528" y="130"/>
                  </a:lnTo>
                  <a:lnTo>
                    <a:pt x="530" y="130"/>
                  </a:lnTo>
                  <a:lnTo>
                    <a:pt x="530" y="132"/>
                  </a:lnTo>
                  <a:lnTo>
                    <a:pt x="530" y="132"/>
                  </a:lnTo>
                  <a:lnTo>
                    <a:pt x="530" y="134"/>
                  </a:lnTo>
                  <a:lnTo>
                    <a:pt x="531" y="134"/>
                  </a:lnTo>
                  <a:lnTo>
                    <a:pt x="531" y="134"/>
                  </a:lnTo>
                  <a:lnTo>
                    <a:pt x="533" y="132"/>
                  </a:lnTo>
                  <a:lnTo>
                    <a:pt x="533" y="132"/>
                  </a:lnTo>
                  <a:lnTo>
                    <a:pt x="533" y="132"/>
                  </a:lnTo>
                  <a:lnTo>
                    <a:pt x="533" y="132"/>
                  </a:lnTo>
                  <a:lnTo>
                    <a:pt x="533" y="130"/>
                  </a:lnTo>
                  <a:lnTo>
                    <a:pt x="535" y="130"/>
                  </a:lnTo>
                  <a:lnTo>
                    <a:pt x="535" y="130"/>
                  </a:lnTo>
                  <a:lnTo>
                    <a:pt x="535" y="132"/>
                  </a:lnTo>
                  <a:lnTo>
                    <a:pt x="535" y="132"/>
                  </a:lnTo>
                  <a:lnTo>
                    <a:pt x="537" y="132"/>
                  </a:lnTo>
                  <a:lnTo>
                    <a:pt x="537" y="132"/>
                  </a:lnTo>
                  <a:lnTo>
                    <a:pt x="537" y="134"/>
                  </a:lnTo>
                  <a:lnTo>
                    <a:pt x="539" y="134"/>
                  </a:lnTo>
                  <a:lnTo>
                    <a:pt x="539" y="134"/>
                  </a:lnTo>
                  <a:lnTo>
                    <a:pt x="540" y="132"/>
                  </a:lnTo>
                  <a:lnTo>
                    <a:pt x="540" y="132"/>
                  </a:lnTo>
                  <a:lnTo>
                    <a:pt x="540" y="132"/>
                  </a:lnTo>
                  <a:lnTo>
                    <a:pt x="542" y="132"/>
                  </a:lnTo>
                  <a:lnTo>
                    <a:pt x="544" y="132"/>
                  </a:lnTo>
                  <a:lnTo>
                    <a:pt x="548" y="130"/>
                  </a:lnTo>
                  <a:lnTo>
                    <a:pt x="549" y="130"/>
                  </a:lnTo>
                  <a:lnTo>
                    <a:pt x="549" y="129"/>
                  </a:lnTo>
                  <a:lnTo>
                    <a:pt x="549" y="129"/>
                  </a:lnTo>
                  <a:lnTo>
                    <a:pt x="549" y="127"/>
                  </a:lnTo>
                  <a:lnTo>
                    <a:pt x="549" y="125"/>
                  </a:lnTo>
                  <a:lnTo>
                    <a:pt x="549" y="125"/>
                  </a:lnTo>
                  <a:lnTo>
                    <a:pt x="551" y="123"/>
                  </a:lnTo>
                  <a:lnTo>
                    <a:pt x="551" y="123"/>
                  </a:lnTo>
                  <a:lnTo>
                    <a:pt x="551" y="123"/>
                  </a:lnTo>
                  <a:lnTo>
                    <a:pt x="553" y="123"/>
                  </a:lnTo>
                  <a:lnTo>
                    <a:pt x="555" y="123"/>
                  </a:lnTo>
                  <a:lnTo>
                    <a:pt x="557" y="125"/>
                  </a:lnTo>
                  <a:lnTo>
                    <a:pt x="557" y="125"/>
                  </a:lnTo>
                  <a:lnTo>
                    <a:pt x="558" y="125"/>
                  </a:lnTo>
                  <a:lnTo>
                    <a:pt x="560" y="123"/>
                  </a:lnTo>
                  <a:lnTo>
                    <a:pt x="560" y="125"/>
                  </a:lnTo>
                  <a:lnTo>
                    <a:pt x="562" y="125"/>
                  </a:lnTo>
                  <a:lnTo>
                    <a:pt x="562" y="125"/>
                  </a:lnTo>
                  <a:lnTo>
                    <a:pt x="564" y="125"/>
                  </a:lnTo>
                  <a:lnTo>
                    <a:pt x="567" y="125"/>
                  </a:lnTo>
                  <a:lnTo>
                    <a:pt x="569" y="125"/>
                  </a:lnTo>
                  <a:lnTo>
                    <a:pt x="569" y="123"/>
                  </a:lnTo>
                  <a:lnTo>
                    <a:pt x="571" y="123"/>
                  </a:lnTo>
                  <a:lnTo>
                    <a:pt x="573" y="127"/>
                  </a:lnTo>
                  <a:lnTo>
                    <a:pt x="573" y="127"/>
                  </a:lnTo>
                  <a:lnTo>
                    <a:pt x="576" y="127"/>
                  </a:lnTo>
                  <a:lnTo>
                    <a:pt x="578" y="125"/>
                  </a:lnTo>
                  <a:lnTo>
                    <a:pt x="580" y="125"/>
                  </a:lnTo>
                  <a:lnTo>
                    <a:pt x="580" y="125"/>
                  </a:lnTo>
                  <a:lnTo>
                    <a:pt x="582" y="125"/>
                  </a:lnTo>
                  <a:lnTo>
                    <a:pt x="582" y="127"/>
                  </a:lnTo>
                  <a:lnTo>
                    <a:pt x="582" y="130"/>
                  </a:lnTo>
                  <a:lnTo>
                    <a:pt x="582" y="130"/>
                  </a:lnTo>
                  <a:lnTo>
                    <a:pt x="582" y="130"/>
                  </a:lnTo>
                  <a:lnTo>
                    <a:pt x="584" y="130"/>
                  </a:lnTo>
                  <a:lnTo>
                    <a:pt x="584" y="132"/>
                  </a:lnTo>
                  <a:lnTo>
                    <a:pt x="582" y="138"/>
                  </a:lnTo>
                  <a:lnTo>
                    <a:pt x="582" y="138"/>
                  </a:lnTo>
                  <a:lnTo>
                    <a:pt x="582" y="139"/>
                  </a:lnTo>
                  <a:lnTo>
                    <a:pt x="582" y="139"/>
                  </a:lnTo>
                  <a:lnTo>
                    <a:pt x="582" y="139"/>
                  </a:lnTo>
                  <a:lnTo>
                    <a:pt x="582" y="139"/>
                  </a:lnTo>
                  <a:lnTo>
                    <a:pt x="582" y="141"/>
                  </a:lnTo>
                  <a:lnTo>
                    <a:pt x="582" y="143"/>
                  </a:lnTo>
                  <a:lnTo>
                    <a:pt x="582" y="143"/>
                  </a:lnTo>
                  <a:lnTo>
                    <a:pt x="584" y="145"/>
                  </a:lnTo>
                  <a:lnTo>
                    <a:pt x="584" y="145"/>
                  </a:lnTo>
                  <a:lnTo>
                    <a:pt x="585" y="145"/>
                  </a:lnTo>
                  <a:lnTo>
                    <a:pt x="585" y="145"/>
                  </a:lnTo>
                  <a:lnTo>
                    <a:pt x="585" y="145"/>
                  </a:lnTo>
                  <a:lnTo>
                    <a:pt x="587" y="143"/>
                  </a:lnTo>
                  <a:lnTo>
                    <a:pt x="587" y="143"/>
                  </a:lnTo>
                  <a:lnTo>
                    <a:pt x="587" y="143"/>
                  </a:lnTo>
                  <a:lnTo>
                    <a:pt x="591" y="145"/>
                  </a:lnTo>
                  <a:lnTo>
                    <a:pt x="595" y="145"/>
                  </a:lnTo>
                  <a:lnTo>
                    <a:pt x="596" y="147"/>
                  </a:lnTo>
                  <a:lnTo>
                    <a:pt x="598" y="148"/>
                  </a:lnTo>
                  <a:lnTo>
                    <a:pt x="600" y="150"/>
                  </a:lnTo>
                  <a:lnTo>
                    <a:pt x="600" y="150"/>
                  </a:lnTo>
                  <a:lnTo>
                    <a:pt x="598" y="154"/>
                  </a:lnTo>
                  <a:lnTo>
                    <a:pt x="596" y="156"/>
                  </a:lnTo>
                  <a:lnTo>
                    <a:pt x="596" y="156"/>
                  </a:lnTo>
                  <a:lnTo>
                    <a:pt x="596" y="156"/>
                  </a:lnTo>
                  <a:lnTo>
                    <a:pt x="596" y="158"/>
                  </a:lnTo>
                  <a:lnTo>
                    <a:pt x="596" y="158"/>
                  </a:lnTo>
                  <a:lnTo>
                    <a:pt x="595" y="161"/>
                  </a:lnTo>
                  <a:lnTo>
                    <a:pt x="595" y="161"/>
                  </a:lnTo>
                  <a:lnTo>
                    <a:pt x="593" y="161"/>
                  </a:lnTo>
                  <a:lnTo>
                    <a:pt x="591" y="161"/>
                  </a:lnTo>
                  <a:lnTo>
                    <a:pt x="591" y="161"/>
                  </a:lnTo>
                  <a:lnTo>
                    <a:pt x="591" y="163"/>
                  </a:lnTo>
                  <a:lnTo>
                    <a:pt x="591" y="163"/>
                  </a:lnTo>
                  <a:lnTo>
                    <a:pt x="591" y="163"/>
                  </a:lnTo>
                  <a:lnTo>
                    <a:pt x="591" y="163"/>
                  </a:lnTo>
                  <a:lnTo>
                    <a:pt x="591" y="163"/>
                  </a:lnTo>
                  <a:lnTo>
                    <a:pt x="591" y="163"/>
                  </a:lnTo>
                  <a:lnTo>
                    <a:pt x="589" y="163"/>
                  </a:lnTo>
                  <a:lnTo>
                    <a:pt x="589" y="167"/>
                  </a:lnTo>
                  <a:lnTo>
                    <a:pt x="587" y="168"/>
                  </a:lnTo>
                  <a:lnTo>
                    <a:pt x="585" y="168"/>
                  </a:lnTo>
                  <a:lnTo>
                    <a:pt x="582" y="170"/>
                  </a:lnTo>
                  <a:lnTo>
                    <a:pt x="582" y="170"/>
                  </a:lnTo>
                  <a:lnTo>
                    <a:pt x="578" y="170"/>
                  </a:lnTo>
                  <a:lnTo>
                    <a:pt x="578" y="170"/>
                  </a:lnTo>
                  <a:lnTo>
                    <a:pt x="576" y="172"/>
                  </a:lnTo>
                  <a:lnTo>
                    <a:pt x="575" y="174"/>
                  </a:lnTo>
                  <a:lnTo>
                    <a:pt x="575" y="176"/>
                  </a:lnTo>
                  <a:lnTo>
                    <a:pt x="575" y="176"/>
                  </a:lnTo>
                  <a:lnTo>
                    <a:pt x="573" y="177"/>
                  </a:lnTo>
                  <a:lnTo>
                    <a:pt x="573" y="177"/>
                  </a:lnTo>
                  <a:lnTo>
                    <a:pt x="573" y="179"/>
                  </a:lnTo>
                  <a:lnTo>
                    <a:pt x="573" y="179"/>
                  </a:lnTo>
                  <a:lnTo>
                    <a:pt x="571" y="181"/>
                  </a:lnTo>
                  <a:lnTo>
                    <a:pt x="569" y="185"/>
                  </a:lnTo>
                  <a:lnTo>
                    <a:pt x="569" y="185"/>
                  </a:lnTo>
                  <a:lnTo>
                    <a:pt x="567" y="185"/>
                  </a:lnTo>
                  <a:lnTo>
                    <a:pt x="564" y="185"/>
                  </a:lnTo>
                  <a:lnTo>
                    <a:pt x="564" y="185"/>
                  </a:lnTo>
                  <a:lnTo>
                    <a:pt x="564" y="185"/>
                  </a:lnTo>
                  <a:lnTo>
                    <a:pt x="564" y="186"/>
                  </a:lnTo>
                  <a:lnTo>
                    <a:pt x="562" y="186"/>
                  </a:lnTo>
                  <a:lnTo>
                    <a:pt x="564" y="188"/>
                  </a:lnTo>
                  <a:lnTo>
                    <a:pt x="564" y="188"/>
                  </a:lnTo>
                  <a:lnTo>
                    <a:pt x="566" y="190"/>
                  </a:lnTo>
                  <a:lnTo>
                    <a:pt x="566" y="192"/>
                  </a:lnTo>
                  <a:lnTo>
                    <a:pt x="567" y="194"/>
                  </a:lnTo>
                  <a:lnTo>
                    <a:pt x="567" y="195"/>
                  </a:lnTo>
                  <a:lnTo>
                    <a:pt x="567" y="197"/>
                  </a:lnTo>
                  <a:lnTo>
                    <a:pt x="569" y="197"/>
                  </a:lnTo>
                  <a:lnTo>
                    <a:pt x="569" y="197"/>
                  </a:lnTo>
                  <a:lnTo>
                    <a:pt x="569" y="197"/>
                  </a:lnTo>
                  <a:lnTo>
                    <a:pt x="569" y="199"/>
                  </a:lnTo>
                  <a:lnTo>
                    <a:pt x="567" y="199"/>
                  </a:lnTo>
                  <a:lnTo>
                    <a:pt x="567" y="201"/>
                  </a:lnTo>
                  <a:lnTo>
                    <a:pt x="567" y="201"/>
                  </a:lnTo>
                  <a:lnTo>
                    <a:pt x="567" y="201"/>
                  </a:lnTo>
                  <a:lnTo>
                    <a:pt x="567" y="203"/>
                  </a:lnTo>
                  <a:lnTo>
                    <a:pt x="567" y="203"/>
                  </a:lnTo>
                  <a:lnTo>
                    <a:pt x="567" y="203"/>
                  </a:lnTo>
                  <a:lnTo>
                    <a:pt x="567" y="204"/>
                  </a:lnTo>
                  <a:lnTo>
                    <a:pt x="567" y="204"/>
                  </a:lnTo>
                  <a:lnTo>
                    <a:pt x="569" y="208"/>
                  </a:lnTo>
                  <a:lnTo>
                    <a:pt x="569" y="210"/>
                  </a:lnTo>
                  <a:lnTo>
                    <a:pt x="569" y="212"/>
                  </a:lnTo>
                  <a:lnTo>
                    <a:pt x="569" y="212"/>
                  </a:lnTo>
                  <a:lnTo>
                    <a:pt x="569" y="214"/>
                  </a:lnTo>
                  <a:lnTo>
                    <a:pt x="567" y="215"/>
                  </a:lnTo>
                  <a:lnTo>
                    <a:pt x="567" y="215"/>
                  </a:lnTo>
                  <a:lnTo>
                    <a:pt x="567" y="217"/>
                  </a:lnTo>
                  <a:lnTo>
                    <a:pt x="567" y="217"/>
                  </a:lnTo>
                  <a:lnTo>
                    <a:pt x="569" y="219"/>
                  </a:lnTo>
                  <a:lnTo>
                    <a:pt x="569" y="219"/>
                  </a:lnTo>
                  <a:lnTo>
                    <a:pt x="569" y="221"/>
                  </a:lnTo>
                  <a:lnTo>
                    <a:pt x="569" y="221"/>
                  </a:lnTo>
                  <a:lnTo>
                    <a:pt x="567" y="223"/>
                  </a:lnTo>
                  <a:lnTo>
                    <a:pt x="567" y="224"/>
                  </a:lnTo>
                  <a:lnTo>
                    <a:pt x="567" y="228"/>
                  </a:lnTo>
                  <a:lnTo>
                    <a:pt x="569" y="230"/>
                  </a:lnTo>
                  <a:lnTo>
                    <a:pt x="571" y="232"/>
                  </a:lnTo>
                  <a:lnTo>
                    <a:pt x="569" y="232"/>
                  </a:lnTo>
                  <a:lnTo>
                    <a:pt x="569" y="233"/>
                  </a:lnTo>
                  <a:lnTo>
                    <a:pt x="567" y="235"/>
                  </a:lnTo>
                  <a:lnTo>
                    <a:pt x="566" y="235"/>
                  </a:lnTo>
                  <a:lnTo>
                    <a:pt x="566" y="235"/>
                  </a:lnTo>
                  <a:lnTo>
                    <a:pt x="566" y="235"/>
                  </a:lnTo>
                  <a:lnTo>
                    <a:pt x="566" y="237"/>
                  </a:lnTo>
                  <a:lnTo>
                    <a:pt x="566" y="237"/>
                  </a:lnTo>
                  <a:lnTo>
                    <a:pt x="566" y="237"/>
                  </a:lnTo>
                  <a:lnTo>
                    <a:pt x="564" y="237"/>
                  </a:lnTo>
                  <a:lnTo>
                    <a:pt x="564" y="237"/>
                  </a:lnTo>
                  <a:lnTo>
                    <a:pt x="562" y="237"/>
                  </a:lnTo>
                  <a:lnTo>
                    <a:pt x="562" y="237"/>
                  </a:lnTo>
                  <a:lnTo>
                    <a:pt x="560" y="239"/>
                  </a:lnTo>
                  <a:lnTo>
                    <a:pt x="558" y="239"/>
                  </a:lnTo>
                  <a:lnTo>
                    <a:pt x="558" y="241"/>
                  </a:lnTo>
                  <a:lnTo>
                    <a:pt x="558" y="241"/>
                  </a:lnTo>
                  <a:lnTo>
                    <a:pt x="558" y="242"/>
                  </a:lnTo>
                  <a:lnTo>
                    <a:pt x="558" y="242"/>
                  </a:lnTo>
                  <a:lnTo>
                    <a:pt x="558" y="246"/>
                  </a:lnTo>
                  <a:lnTo>
                    <a:pt x="558" y="246"/>
                  </a:lnTo>
                  <a:lnTo>
                    <a:pt x="560" y="246"/>
                  </a:lnTo>
                  <a:lnTo>
                    <a:pt x="560" y="246"/>
                  </a:lnTo>
                  <a:lnTo>
                    <a:pt x="562" y="246"/>
                  </a:lnTo>
                  <a:lnTo>
                    <a:pt x="562" y="248"/>
                  </a:lnTo>
                  <a:lnTo>
                    <a:pt x="562" y="248"/>
                  </a:lnTo>
                  <a:lnTo>
                    <a:pt x="564" y="250"/>
                  </a:lnTo>
                  <a:lnTo>
                    <a:pt x="566" y="253"/>
                  </a:lnTo>
                  <a:lnTo>
                    <a:pt x="566" y="255"/>
                  </a:lnTo>
                  <a:lnTo>
                    <a:pt x="566" y="255"/>
                  </a:lnTo>
                  <a:lnTo>
                    <a:pt x="566" y="257"/>
                  </a:lnTo>
                  <a:lnTo>
                    <a:pt x="566" y="257"/>
                  </a:lnTo>
                  <a:lnTo>
                    <a:pt x="564" y="259"/>
                  </a:lnTo>
                  <a:lnTo>
                    <a:pt x="564" y="259"/>
                  </a:lnTo>
                  <a:lnTo>
                    <a:pt x="564" y="259"/>
                  </a:lnTo>
                  <a:lnTo>
                    <a:pt x="564" y="259"/>
                  </a:lnTo>
                  <a:lnTo>
                    <a:pt x="564" y="260"/>
                  </a:lnTo>
                  <a:lnTo>
                    <a:pt x="564" y="260"/>
                  </a:lnTo>
                  <a:lnTo>
                    <a:pt x="564" y="260"/>
                  </a:lnTo>
                  <a:lnTo>
                    <a:pt x="564" y="260"/>
                  </a:lnTo>
                  <a:lnTo>
                    <a:pt x="564" y="262"/>
                  </a:lnTo>
                  <a:lnTo>
                    <a:pt x="564" y="262"/>
                  </a:lnTo>
                  <a:lnTo>
                    <a:pt x="562" y="264"/>
                  </a:lnTo>
                  <a:lnTo>
                    <a:pt x="562" y="266"/>
                  </a:lnTo>
                  <a:lnTo>
                    <a:pt x="560" y="266"/>
                  </a:lnTo>
                  <a:lnTo>
                    <a:pt x="560" y="266"/>
                  </a:lnTo>
                  <a:lnTo>
                    <a:pt x="560" y="266"/>
                  </a:lnTo>
                  <a:lnTo>
                    <a:pt x="560" y="268"/>
                  </a:lnTo>
                  <a:lnTo>
                    <a:pt x="560" y="268"/>
                  </a:lnTo>
                  <a:lnTo>
                    <a:pt x="560" y="269"/>
                  </a:lnTo>
                  <a:lnTo>
                    <a:pt x="560" y="269"/>
                  </a:lnTo>
                  <a:lnTo>
                    <a:pt x="560" y="269"/>
                  </a:lnTo>
                  <a:lnTo>
                    <a:pt x="558" y="271"/>
                  </a:lnTo>
                  <a:lnTo>
                    <a:pt x="558" y="271"/>
                  </a:lnTo>
                  <a:lnTo>
                    <a:pt x="560" y="271"/>
                  </a:lnTo>
                  <a:lnTo>
                    <a:pt x="560" y="273"/>
                  </a:lnTo>
                  <a:lnTo>
                    <a:pt x="558" y="273"/>
                  </a:lnTo>
                  <a:lnTo>
                    <a:pt x="558" y="275"/>
                  </a:lnTo>
                  <a:lnTo>
                    <a:pt x="551" y="275"/>
                  </a:lnTo>
                  <a:lnTo>
                    <a:pt x="549" y="275"/>
                  </a:lnTo>
                  <a:lnTo>
                    <a:pt x="548" y="275"/>
                  </a:lnTo>
                  <a:lnTo>
                    <a:pt x="548" y="275"/>
                  </a:lnTo>
                  <a:lnTo>
                    <a:pt x="546" y="275"/>
                  </a:lnTo>
                  <a:lnTo>
                    <a:pt x="544" y="275"/>
                  </a:lnTo>
                  <a:lnTo>
                    <a:pt x="544" y="275"/>
                  </a:lnTo>
                  <a:lnTo>
                    <a:pt x="542" y="275"/>
                  </a:lnTo>
                  <a:lnTo>
                    <a:pt x="531" y="275"/>
                  </a:lnTo>
                  <a:lnTo>
                    <a:pt x="531" y="275"/>
                  </a:lnTo>
                  <a:lnTo>
                    <a:pt x="533" y="275"/>
                  </a:lnTo>
                  <a:lnTo>
                    <a:pt x="535" y="280"/>
                  </a:lnTo>
                  <a:lnTo>
                    <a:pt x="535" y="280"/>
                  </a:lnTo>
                  <a:lnTo>
                    <a:pt x="537" y="284"/>
                  </a:lnTo>
                  <a:lnTo>
                    <a:pt x="537" y="284"/>
                  </a:lnTo>
                  <a:lnTo>
                    <a:pt x="539" y="284"/>
                  </a:lnTo>
                  <a:lnTo>
                    <a:pt x="540" y="286"/>
                  </a:lnTo>
                  <a:lnTo>
                    <a:pt x="540" y="288"/>
                  </a:lnTo>
                  <a:lnTo>
                    <a:pt x="540" y="288"/>
                  </a:lnTo>
                  <a:lnTo>
                    <a:pt x="542" y="288"/>
                  </a:lnTo>
                  <a:lnTo>
                    <a:pt x="544" y="289"/>
                  </a:lnTo>
                  <a:lnTo>
                    <a:pt x="544" y="289"/>
                  </a:lnTo>
                  <a:lnTo>
                    <a:pt x="544" y="291"/>
                  </a:lnTo>
                  <a:lnTo>
                    <a:pt x="544" y="291"/>
                  </a:lnTo>
                  <a:lnTo>
                    <a:pt x="544" y="293"/>
                  </a:lnTo>
                  <a:lnTo>
                    <a:pt x="544" y="293"/>
                  </a:lnTo>
                  <a:lnTo>
                    <a:pt x="544" y="295"/>
                  </a:lnTo>
                  <a:lnTo>
                    <a:pt x="544" y="297"/>
                  </a:lnTo>
                  <a:lnTo>
                    <a:pt x="544" y="297"/>
                  </a:lnTo>
                  <a:lnTo>
                    <a:pt x="546" y="298"/>
                  </a:lnTo>
                  <a:lnTo>
                    <a:pt x="548" y="302"/>
                  </a:lnTo>
                  <a:lnTo>
                    <a:pt x="548" y="302"/>
                  </a:lnTo>
                  <a:lnTo>
                    <a:pt x="546" y="304"/>
                  </a:lnTo>
                  <a:lnTo>
                    <a:pt x="548" y="306"/>
                  </a:lnTo>
                  <a:lnTo>
                    <a:pt x="548" y="306"/>
                  </a:lnTo>
                  <a:lnTo>
                    <a:pt x="549" y="307"/>
                  </a:lnTo>
                  <a:lnTo>
                    <a:pt x="551" y="307"/>
                  </a:lnTo>
                  <a:lnTo>
                    <a:pt x="551" y="307"/>
                  </a:lnTo>
                  <a:lnTo>
                    <a:pt x="553" y="309"/>
                  </a:lnTo>
                  <a:lnTo>
                    <a:pt x="551" y="309"/>
                  </a:lnTo>
                  <a:lnTo>
                    <a:pt x="551" y="311"/>
                  </a:lnTo>
                  <a:lnTo>
                    <a:pt x="551" y="311"/>
                  </a:lnTo>
                  <a:lnTo>
                    <a:pt x="551" y="311"/>
                  </a:lnTo>
                  <a:lnTo>
                    <a:pt x="553" y="313"/>
                  </a:lnTo>
                  <a:lnTo>
                    <a:pt x="553" y="313"/>
                  </a:lnTo>
                  <a:lnTo>
                    <a:pt x="555" y="313"/>
                  </a:lnTo>
                  <a:lnTo>
                    <a:pt x="555" y="311"/>
                  </a:lnTo>
                  <a:lnTo>
                    <a:pt x="557" y="311"/>
                  </a:lnTo>
                  <a:lnTo>
                    <a:pt x="558" y="311"/>
                  </a:lnTo>
                  <a:lnTo>
                    <a:pt x="558" y="313"/>
                  </a:lnTo>
                  <a:lnTo>
                    <a:pt x="560" y="313"/>
                  </a:lnTo>
                  <a:lnTo>
                    <a:pt x="560" y="315"/>
                  </a:lnTo>
                  <a:lnTo>
                    <a:pt x="560" y="315"/>
                  </a:lnTo>
                  <a:lnTo>
                    <a:pt x="560" y="316"/>
                  </a:lnTo>
                  <a:lnTo>
                    <a:pt x="562" y="316"/>
                  </a:lnTo>
                  <a:lnTo>
                    <a:pt x="562" y="318"/>
                  </a:lnTo>
                  <a:lnTo>
                    <a:pt x="560" y="318"/>
                  </a:lnTo>
                  <a:lnTo>
                    <a:pt x="560" y="318"/>
                  </a:lnTo>
                  <a:lnTo>
                    <a:pt x="558" y="322"/>
                  </a:lnTo>
                  <a:lnTo>
                    <a:pt x="558" y="324"/>
                  </a:lnTo>
                  <a:lnTo>
                    <a:pt x="557" y="325"/>
                  </a:lnTo>
                  <a:lnTo>
                    <a:pt x="557" y="325"/>
                  </a:lnTo>
                  <a:lnTo>
                    <a:pt x="557" y="327"/>
                  </a:lnTo>
                  <a:lnTo>
                    <a:pt x="557" y="327"/>
                  </a:lnTo>
                  <a:lnTo>
                    <a:pt x="557" y="327"/>
                  </a:lnTo>
                  <a:lnTo>
                    <a:pt x="557" y="329"/>
                  </a:lnTo>
                  <a:lnTo>
                    <a:pt x="555" y="329"/>
                  </a:lnTo>
                  <a:lnTo>
                    <a:pt x="555" y="329"/>
                  </a:lnTo>
                  <a:lnTo>
                    <a:pt x="553" y="331"/>
                  </a:lnTo>
                  <a:lnTo>
                    <a:pt x="551" y="331"/>
                  </a:lnTo>
                  <a:lnTo>
                    <a:pt x="551" y="331"/>
                  </a:lnTo>
                  <a:lnTo>
                    <a:pt x="551" y="333"/>
                  </a:lnTo>
                  <a:lnTo>
                    <a:pt x="549" y="333"/>
                  </a:lnTo>
                  <a:lnTo>
                    <a:pt x="549" y="333"/>
                  </a:lnTo>
                  <a:lnTo>
                    <a:pt x="549" y="333"/>
                  </a:lnTo>
                  <a:lnTo>
                    <a:pt x="546" y="335"/>
                  </a:lnTo>
                  <a:lnTo>
                    <a:pt x="546" y="336"/>
                  </a:lnTo>
                  <a:lnTo>
                    <a:pt x="546" y="336"/>
                  </a:lnTo>
                  <a:lnTo>
                    <a:pt x="546" y="336"/>
                  </a:lnTo>
                  <a:lnTo>
                    <a:pt x="546" y="340"/>
                  </a:lnTo>
                  <a:lnTo>
                    <a:pt x="546" y="340"/>
                  </a:lnTo>
                  <a:lnTo>
                    <a:pt x="546" y="342"/>
                  </a:lnTo>
                  <a:lnTo>
                    <a:pt x="546" y="342"/>
                  </a:lnTo>
                  <a:lnTo>
                    <a:pt x="546" y="342"/>
                  </a:lnTo>
                  <a:lnTo>
                    <a:pt x="546" y="342"/>
                  </a:lnTo>
                  <a:lnTo>
                    <a:pt x="546" y="342"/>
                  </a:lnTo>
                  <a:lnTo>
                    <a:pt x="546" y="344"/>
                  </a:lnTo>
                  <a:lnTo>
                    <a:pt x="546" y="344"/>
                  </a:lnTo>
                  <a:lnTo>
                    <a:pt x="544" y="347"/>
                  </a:lnTo>
                  <a:lnTo>
                    <a:pt x="544" y="351"/>
                  </a:lnTo>
                  <a:lnTo>
                    <a:pt x="542" y="351"/>
                  </a:lnTo>
                  <a:lnTo>
                    <a:pt x="544" y="353"/>
                  </a:lnTo>
                  <a:lnTo>
                    <a:pt x="544" y="353"/>
                  </a:lnTo>
                  <a:lnTo>
                    <a:pt x="542" y="353"/>
                  </a:lnTo>
                  <a:lnTo>
                    <a:pt x="542" y="354"/>
                  </a:lnTo>
                  <a:lnTo>
                    <a:pt x="542" y="354"/>
                  </a:lnTo>
                  <a:lnTo>
                    <a:pt x="544" y="356"/>
                  </a:lnTo>
                  <a:lnTo>
                    <a:pt x="549" y="362"/>
                  </a:lnTo>
                  <a:lnTo>
                    <a:pt x="549" y="362"/>
                  </a:lnTo>
                  <a:lnTo>
                    <a:pt x="549" y="363"/>
                  </a:lnTo>
                  <a:lnTo>
                    <a:pt x="549" y="363"/>
                  </a:lnTo>
                  <a:lnTo>
                    <a:pt x="551" y="363"/>
                  </a:lnTo>
                  <a:lnTo>
                    <a:pt x="551" y="365"/>
                  </a:lnTo>
                  <a:lnTo>
                    <a:pt x="551" y="365"/>
                  </a:lnTo>
                  <a:lnTo>
                    <a:pt x="553" y="371"/>
                  </a:lnTo>
                  <a:lnTo>
                    <a:pt x="555" y="371"/>
                  </a:lnTo>
                  <a:lnTo>
                    <a:pt x="555" y="371"/>
                  </a:lnTo>
                  <a:lnTo>
                    <a:pt x="555" y="371"/>
                  </a:lnTo>
                  <a:lnTo>
                    <a:pt x="557" y="371"/>
                  </a:lnTo>
                  <a:lnTo>
                    <a:pt x="558" y="371"/>
                  </a:lnTo>
                  <a:lnTo>
                    <a:pt x="558" y="369"/>
                  </a:lnTo>
                  <a:lnTo>
                    <a:pt x="558" y="369"/>
                  </a:lnTo>
                  <a:lnTo>
                    <a:pt x="558" y="369"/>
                  </a:lnTo>
                  <a:lnTo>
                    <a:pt x="560" y="369"/>
                  </a:lnTo>
                  <a:lnTo>
                    <a:pt x="562" y="369"/>
                  </a:lnTo>
                  <a:lnTo>
                    <a:pt x="562" y="369"/>
                  </a:lnTo>
                  <a:lnTo>
                    <a:pt x="562" y="371"/>
                  </a:lnTo>
                  <a:lnTo>
                    <a:pt x="562" y="372"/>
                  </a:lnTo>
                  <a:lnTo>
                    <a:pt x="562" y="372"/>
                  </a:lnTo>
                  <a:lnTo>
                    <a:pt x="560" y="374"/>
                  </a:lnTo>
                  <a:lnTo>
                    <a:pt x="560" y="376"/>
                  </a:lnTo>
                  <a:lnTo>
                    <a:pt x="560" y="378"/>
                  </a:lnTo>
                  <a:lnTo>
                    <a:pt x="558" y="380"/>
                  </a:lnTo>
                  <a:lnTo>
                    <a:pt x="558" y="381"/>
                  </a:lnTo>
                  <a:lnTo>
                    <a:pt x="557" y="381"/>
                  </a:lnTo>
                  <a:lnTo>
                    <a:pt x="555" y="380"/>
                  </a:lnTo>
                  <a:lnTo>
                    <a:pt x="553" y="380"/>
                  </a:lnTo>
                  <a:lnTo>
                    <a:pt x="553" y="380"/>
                  </a:lnTo>
                  <a:lnTo>
                    <a:pt x="553" y="381"/>
                  </a:lnTo>
                  <a:lnTo>
                    <a:pt x="553" y="381"/>
                  </a:lnTo>
                  <a:lnTo>
                    <a:pt x="551" y="383"/>
                  </a:lnTo>
                  <a:lnTo>
                    <a:pt x="551" y="383"/>
                  </a:lnTo>
                  <a:lnTo>
                    <a:pt x="551" y="383"/>
                  </a:lnTo>
                  <a:lnTo>
                    <a:pt x="549" y="383"/>
                  </a:lnTo>
                  <a:lnTo>
                    <a:pt x="549" y="383"/>
                  </a:lnTo>
                  <a:lnTo>
                    <a:pt x="549" y="383"/>
                  </a:lnTo>
                  <a:lnTo>
                    <a:pt x="548" y="383"/>
                  </a:lnTo>
                  <a:lnTo>
                    <a:pt x="546" y="383"/>
                  </a:lnTo>
                  <a:lnTo>
                    <a:pt x="546" y="383"/>
                  </a:lnTo>
                  <a:lnTo>
                    <a:pt x="546" y="385"/>
                  </a:lnTo>
                  <a:lnTo>
                    <a:pt x="546" y="385"/>
                  </a:lnTo>
                  <a:lnTo>
                    <a:pt x="546" y="385"/>
                  </a:lnTo>
                  <a:lnTo>
                    <a:pt x="546" y="387"/>
                  </a:lnTo>
                  <a:lnTo>
                    <a:pt x="546" y="389"/>
                  </a:lnTo>
                  <a:lnTo>
                    <a:pt x="544" y="392"/>
                  </a:lnTo>
                  <a:lnTo>
                    <a:pt x="544" y="394"/>
                  </a:lnTo>
                  <a:lnTo>
                    <a:pt x="539" y="398"/>
                  </a:lnTo>
                  <a:lnTo>
                    <a:pt x="539" y="400"/>
                  </a:lnTo>
                  <a:lnTo>
                    <a:pt x="537" y="401"/>
                  </a:lnTo>
                  <a:lnTo>
                    <a:pt x="537" y="405"/>
                  </a:lnTo>
                  <a:lnTo>
                    <a:pt x="537" y="405"/>
                  </a:lnTo>
                  <a:lnTo>
                    <a:pt x="537" y="405"/>
                  </a:lnTo>
                  <a:lnTo>
                    <a:pt x="535" y="407"/>
                  </a:lnTo>
                  <a:lnTo>
                    <a:pt x="535" y="407"/>
                  </a:lnTo>
                  <a:lnTo>
                    <a:pt x="535" y="409"/>
                  </a:lnTo>
                  <a:lnTo>
                    <a:pt x="535" y="409"/>
                  </a:lnTo>
                  <a:lnTo>
                    <a:pt x="535" y="409"/>
                  </a:lnTo>
                  <a:lnTo>
                    <a:pt x="535" y="409"/>
                  </a:lnTo>
                  <a:lnTo>
                    <a:pt x="533" y="409"/>
                  </a:lnTo>
                  <a:lnTo>
                    <a:pt x="533" y="410"/>
                  </a:lnTo>
                  <a:lnTo>
                    <a:pt x="533" y="410"/>
                  </a:lnTo>
                  <a:lnTo>
                    <a:pt x="533" y="410"/>
                  </a:lnTo>
                  <a:lnTo>
                    <a:pt x="533" y="410"/>
                  </a:lnTo>
                  <a:lnTo>
                    <a:pt x="533" y="410"/>
                  </a:lnTo>
                  <a:lnTo>
                    <a:pt x="535" y="412"/>
                  </a:lnTo>
                  <a:lnTo>
                    <a:pt x="535" y="412"/>
                  </a:lnTo>
                  <a:lnTo>
                    <a:pt x="535" y="412"/>
                  </a:lnTo>
                  <a:lnTo>
                    <a:pt x="535" y="412"/>
                  </a:lnTo>
                  <a:lnTo>
                    <a:pt x="535" y="412"/>
                  </a:lnTo>
                  <a:lnTo>
                    <a:pt x="537" y="414"/>
                  </a:lnTo>
                  <a:lnTo>
                    <a:pt x="537" y="414"/>
                  </a:lnTo>
                  <a:lnTo>
                    <a:pt x="537" y="416"/>
                  </a:lnTo>
                  <a:lnTo>
                    <a:pt x="537" y="418"/>
                  </a:lnTo>
                  <a:lnTo>
                    <a:pt x="537" y="418"/>
                  </a:lnTo>
                  <a:lnTo>
                    <a:pt x="537" y="419"/>
                  </a:lnTo>
                  <a:lnTo>
                    <a:pt x="539" y="421"/>
                  </a:lnTo>
                  <a:lnTo>
                    <a:pt x="539" y="427"/>
                  </a:lnTo>
                  <a:lnTo>
                    <a:pt x="539" y="428"/>
                  </a:lnTo>
                  <a:lnTo>
                    <a:pt x="539" y="428"/>
                  </a:lnTo>
                  <a:lnTo>
                    <a:pt x="539" y="430"/>
                  </a:lnTo>
                  <a:lnTo>
                    <a:pt x="539" y="434"/>
                  </a:lnTo>
                  <a:lnTo>
                    <a:pt x="540" y="434"/>
                  </a:lnTo>
                  <a:lnTo>
                    <a:pt x="540" y="434"/>
                  </a:lnTo>
                  <a:lnTo>
                    <a:pt x="542" y="434"/>
                  </a:lnTo>
                  <a:lnTo>
                    <a:pt x="542" y="432"/>
                  </a:lnTo>
                  <a:lnTo>
                    <a:pt x="544" y="432"/>
                  </a:lnTo>
                  <a:lnTo>
                    <a:pt x="555" y="432"/>
                  </a:lnTo>
                  <a:lnTo>
                    <a:pt x="555" y="432"/>
                  </a:lnTo>
                  <a:lnTo>
                    <a:pt x="553" y="432"/>
                  </a:lnTo>
                  <a:lnTo>
                    <a:pt x="555" y="430"/>
                  </a:lnTo>
                  <a:lnTo>
                    <a:pt x="557" y="432"/>
                  </a:lnTo>
                  <a:lnTo>
                    <a:pt x="558" y="432"/>
                  </a:lnTo>
                  <a:lnTo>
                    <a:pt x="562" y="434"/>
                  </a:lnTo>
                  <a:lnTo>
                    <a:pt x="564" y="434"/>
                  </a:lnTo>
                  <a:lnTo>
                    <a:pt x="564" y="434"/>
                  </a:lnTo>
                  <a:lnTo>
                    <a:pt x="562" y="432"/>
                  </a:lnTo>
                  <a:lnTo>
                    <a:pt x="562" y="430"/>
                  </a:lnTo>
                  <a:lnTo>
                    <a:pt x="562" y="430"/>
                  </a:lnTo>
                  <a:lnTo>
                    <a:pt x="564" y="430"/>
                  </a:lnTo>
                  <a:lnTo>
                    <a:pt x="566" y="430"/>
                  </a:lnTo>
                  <a:lnTo>
                    <a:pt x="567" y="427"/>
                  </a:lnTo>
                  <a:lnTo>
                    <a:pt x="567" y="428"/>
                  </a:lnTo>
                  <a:lnTo>
                    <a:pt x="566" y="430"/>
                  </a:lnTo>
                  <a:lnTo>
                    <a:pt x="564" y="430"/>
                  </a:lnTo>
                  <a:lnTo>
                    <a:pt x="564" y="432"/>
                  </a:lnTo>
                  <a:lnTo>
                    <a:pt x="564" y="434"/>
                  </a:lnTo>
                  <a:lnTo>
                    <a:pt x="566" y="434"/>
                  </a:lnTo>
                  <a:lnTo>
                    <a:pt x="566" y="436"/>
                  </a:lnTo>
                  <a:lnTo>
                    <a:pt x="567" y="436"/>
                  </a:lnTo>
                  <a:lnTo>
                    <a:pt x="569" y="437"/>
                  </a:lnTo>
                  <a:lnTo>
                    <a:pt x="571" y="437"/>
                  </a:lnTo>
                  <a:lnTo>
                    <a:pt x="571" y="437"/>
                  </a:lnTo>
                  <a:lnTo>
                    <a:pt x="573" y="439"/>
                  </a:lnTo>
                  <a:lnTo>
                    <a:pt x="585" y="448"/>
                  </a:lnTo>
                  <a:lnTo>
                    <a:pt x="587" y="448"/>
                  </a:lnTo>
                  <a:lnTo>
                    <a:pt x="587" y="452"/>
                  </a:lnTo>
                  <a:lnTo>
                    <a:pt x="589" y="456"/>
                  </a:lnTo>
                  <a:lnTo>
                    <a:pt x="591" y="457"/>
                  </a:lnTo>
                  <a:lnTo>
                    <a:pt x="593" y="457"/>
                  </a:lnTo>
                  <a:lnTo>
                    <a:pt x="593" y="456"/>
                  </a:lnTo>
                  <a:lnTo>
                    <a:pt x="593" y="452"/>
                  </a:lnTo>
                  <a:lnTo>
                    <a:pt x="593" y="452"/>
                  </a:lnTo>
                  <a:lnTo>
                    <a:pt x="595" y="450"/>
                  </a:lnTo>
                  <a:lnTo>
                    <a:pt x="596" y="450"/>
                  </a:lnTo>
                  <a:lnTo>
                    <a:pt x="596" y="450"/>
                  </a:lnTo>
                  <a:lnTo>
                    <a:pt x="598" y="450"/>
                  </a:lnTo>
                  <a:lnTo>
                    <a:pt x="600" y="450"/>
                  </a:lnTo>
                  <a:lnTo>
                    <a:pt x="600" y="450"/>
                  </a:lnTo>
                  <a:lnTo>
                    <a:pt x="598" y="452"/>
                  </a:lnTo>
                  <a:lnTo>
                    <a:pt x="595" y="450"/>
                  </a:lnTo>
                  <a:lnTo>
                    <a:pt x="593" y="452"/>
                  </a:lnTo>
                  <a:lnTo>
                    <a:pt x="593" y="454"/>
                  </a:lnTo>
                  <a:lnTo>
                    <a:pt x="593" y="457"/>
                  </a:lnTo>
                  <a:lnTo>
                    <a:pt x="593" y="457"/>
                  </a:lnTo>
                  <a:lnTo>
                    <a:pt x="593" y="459"/>
                  </a:lnTo>
                  <a:lnTo>
                    <a:pt x="591" y="459"/>
                  </a:lnTo>
                  <a:lnTo>
                    <a:pt x="589" y="459"/>
                  </a:lnTo>
                  <a:lnTo>
                    <a:pt x="589" y="461"/>
                  </a:lnTo>
                  <a:lnTo>
                    <a:pt x="587" y="461"/>
                  </a:lnTo>
                  <a:lnTo>
                    <a:pt x="589" y="463"/>
                  </a:lnTo>
                  <a:lnTo>
                    <a:pt x="589" y="465"/>
                  </a:lnTo>
                  <a:lnTo>
                    <a:pt x="589" y="465"/>
                  </a:lnTo>
                  <a:lnTo>
                    <a:pt x="591" y="468"/>
                  </a:lnTo>
                  <a:lnTo>
                    <a:pt x="591" y="468"/>
                  </a:lnTo>
                  <a:lnTo>
                    <a:pt x="593" y="468"/>
                  </a:lnTo>
                  <a:lnTo>
                    <a:pt x="595" y="468"/>
                  </a:lnTo>
                  <a:lnTo>
                    <a:pt x="596" y="470"/>
                  </a:lnTo>
                  <a:lnTo>
                    <a:pt x="598" y="472"/>
                  </a:lnTo>
                  <a:lnTo>
                    <a:pt x="598" y="474"/>
                  </a:lnTo>
                  <a:lnTo>
                    <a:pt x="598" y="475"/>
                  </a:lnTo>
                  <a:lnTo>
                    <a:pt x="598" y="475"/>
                  </a:lnTo>
                  <a:lnTo>
                    <a:pt x="600" y="475"/>
                  </a:lnTo>
                  <a:lnTo>
                    <a:pt x="600" y="475"/>
                  </a:lnTo>
                  <a:lnTo>
                    <a:pt x="602" y="475"/>
                  </a:lnTo>
                  <a:lnTo>
                    <a:pt x="600" y="477"/>
                  </a:lnTo>
                  <a:lnTo>
                    <a:pt x="600" y="477"/>
                  </a:lnTo>
                  <a:lnTo>
                    <a:pt x="600" y="477"/>
                  </a:lnTo>
                  <a:lnTo>
                    <a:pt x="598" y="477"/>
                  </a:lnTo>
                  <a:lnTo>
                    <a:pt x="598" y="477"/>
                  </a:lnTo>
                  <a:lnTo>
                    <a:pt x="598" y="477"/>
                  </a:lnTo>
                  <a:lnTo>
                    <a:pt x="598" y="475"/>
                  </a:lnTo>
                  <a:lnTo>
                    <a:pt x="596" y="475"/>
                  </a:lnTo>
                  <a:lnTo>
                    <a:pt x="596" y="474"/>
                  </a:lnTo>
                  <a:lnTo>
                    <a:pt x="595" y="474"/>
                  </a:lnTo>
                  <a:lnTo>
                    <a:pt x="595" y="474"/>
                  </a:lnTo>
                  <a:lnTo>
                    <a:pt x="595" y="475"/>
                  </a:lnTo>
                  <a:lnTo>
                    <a:pt x="596" y="475"/>
                  </a:lnTo>
                  <a:lnTo>
                    <a:pt x="596" y="477"/>
                  </a:lnTo>
                  <a:lnTo>
                    <a:pt x="598" y="479"/>
                  </a:lnTo>
                  <a:lnTo>
                    <a:pt x="600" y="483"/>
                  </a:lnTo>
                  <a:lnTo>
                    <a:pt x="600" y="484"/>
                  </a:lnTo>
                  <a:lnTo>
                    <a:pt x="602" y="484"/>
                  </a:lnTo>
                  <a:lnTo>
                    <a:pt x="602" y="486"/>
                  </a:lnTo>
                  <a:lnTo>
                    <a:pt x="602" y="488"/>
                  </a:lnTo>
                  <a:lnTo>
                    <a:pt x="602" y="488"/>
                  </a:lnTo>
                  <a:lnTo>
                    <a:pt x="605" y="490"/>
                  </a:lnTo>
                  <a:lnTo>
                    <a:pt x="605" y="492"/>
                  </a:lnTo>
                  <a:lnTo>
                    <a:pt x="607" y="493"/>
                  </a:lnTo>
                  <a:lnTo>
                    <a:pt x="609" y="495"/>
                  </a:lnTo>
                  <a:lnTo>
                    <a:pt x="611" y="497"/>
                  </a:lnTo>
                  <a:lnTo>
                    <a:pt x="613" y="495"/>
                  </a:lnTo>
                  <a:lnTo>
                    <a:pt x="614" y="495"/>
                  </a:lnTo>
                  <a:lnTo>
                    <a:pt x="614" y="497"/>
                  </a:lnTo>
                  <a:lnTo>
                    <a:pt x="618" y="499"/>
                  </a:lnTo>
                  <a:lnTo>
                    <a:pt x="620" y="501"/>
                  </a:lnTo>
                  <a:lnTo>
                    <a:pt x="620" y="503"/>
                  </a:lnTo>
                  <a:lnTo>
                    <a:pt x="622" y="503"/>
                  </a:lnTo>
                  <a:lnTo>
                    <a:pt x="623" y="503"/>
                  </a:lnTo>
                  <a:lnTo>
                    <a:pt x="625" y="504"/>
                  </a:lnTo>
                  <a:lnTo>
                    <a:pt x="625" y="503"/>
                  </a:lnTo>
                  <a:lnTo>
                    <a:pt x="627" y="504"/>
                  </a:lnTo>
                  <a:lnTo>
                    <a:pt x="629" y="504"/>
                  </a:lnTo>
                  <a:lnTo>
                    <a:pt x="629" y="506"/>
                  </a:lnTo>
                  <a:lnTo>
                    <a:pt x="631" y="506"/>
                  </a:lnTo>
                  <a:lnTo>
                    <a:pt x="632" y="506"/>
                  </a:lnTo>
                  <a:lnTo>
                    <a:pt x="636" y="504"/>
                  </a:lnTo>
                  <a:lnTo>
                    <a:pt x="638" y="504"/>
                  </a:lnTo>
                  <a:lnTo>
                    <a:pt x="638" y="503"/>
                  </a:lnTo>
                  <a:lnTo>
                    <a:pt x="638" y="503"/>
                  </a:lnTo>
                  <a:lnTo>
                    <a:pt x="638" y="503"/>
                  </a:lnTo>
                  <a:lnTo>
                    <a:pt x="638" y="503"/>
                  </a:lnTo>
                  <a:lnTo>
                    <a:pt x="638" y="501"/>
                  </a:lnTo>
                  <a:lnTo>
                    <a:pt x="638" y="501"/>
                  </a:lnTo>
                  <a:lnTo>
                    <a:pt x="638" y="499"/>
                  </a:lnTo>
                  <a:lnTo>
                    <a:pt x="638" y="499"/>
                  </a:lnTo>
                  <a:lnTo>
                    <a:pt x="638" y="497"/>
                  </a:lnTo>
                  <a:lnTo>
                    <a:pt x="638" y="497"/>
                  </a:lnTo>
                  <a:lnTo>
                    <a:pt x="638" y="497"/>
                  </a:lnTo>
                  <a:lnTo>
                    <a:pt x="640" y="495"/>
                  </a:lnTo>
                  <a:lnTo>
                    <a:pt x="640" y="495"/>
                  </a:lnTo>
                  <a:lnTo>
                    <a:pt x="641" y="497"/>
                  </a:lnTo>
                  <a:lnTo>
                    <a:pt x="641" y="497"/>
                  </a:lnTo>
                  <a:lnTo>
                    <a:pt x="641" y="499"/>
                  </a:lnTo>
                  <a:lnTo>
                    <a:pt x="643" y="499"/>
                  </a:lnTo>
                  <a:lnTo>
                    <a:pt x="643" y="495"/>
                  </a:lnTo>
                  <a:lnTo>
                    <a:pt x="643" y="495"/>
                  </a:lnTo>
                  <a:lnTo>
                    <a:pt x="645" y="492"/>
                  </a:lnTo>
                  <a:lnTo>
                    <a:pt x="645" y="492"/>
                  </a:lnTo>
                  <a:lnTo>
                    <a:pt x="645" y="490"/>
                  </a:lnTo>
                  <a:lnTo>
                    <a:pt x="645" y="490"/>
                  </a:lnTo>
                  <a:lnTo>
                    <a:pt x="647" y="490"/>
                  </a:lnTo>
                  <a:lnTo>
                    <a:pt x="647" y="490"/>
                  </a:lnTo>
                  <a:lnTo>
                    <a:pt x="647" y="490"/>
                  </a:lnTo>
                  <a:lnTo>
                    <a:pt x="647" y="488"/>
                  </a:lnTo>
                  <a:lnTo>
                    <a:pt x="649" y="488"/>
                  </a:lnTo>
                  <a:lnTo>
                    <a:pt x="649" y="486"/>
                  </a:lnTo>
                  <a:lnTo>
                    <a:pt x="649" y="484"/>
                  </a:lnTo>
                  <a:lnTo>
                    <a:pt x="650" y="483"/>
                  </a:lnTo>
                  <a:lnTo>
                    <a:pt x="650" y="483"/>
                  </a:lnTo>
                  <a:lnTo>
                    <a:pt x="650" y="481"/>
                  </a:lnTo>
                  <a:lnTo>
                    <a:pt x="652" y="481"/>
                  </a:lnTo>
                  <a:lnTo>
                    <a:pt x="654" y="481"/>
                  </a:lnTo>
                  <a:lnTo>
                    <a:pt x="654" y="481"/>
                  </a:lnTo>
                  <a:lnTo>
                    <a:pt x="658" y="479"/>
                  </a:lnTo>
                  <a:lnTo>
                    <a:pt x="660" y="479"/>
                  </a:lnTo>
                  <a:lnTo>
                    <a:pt x="663" y="477"/>
                  </a:lnTo>
                  <a:lnTo>
                    <a:pt x="665" y="475"/>
                  </a:lnTo>
                  <a:lnTo>
                    <a:pt x="665" y="475"/>
                  </a:lnTo>
                  <a:lnTo>
                    <a:pt x="667" y="475"/>
                  </a:lnTo>
                  <a:lnTo>
                    <a:pt x="672" y="477"/>
                  </a:lnTo>
                  <a:lnTo>
                    <a:pt x="674" y="477"/>
                  </a:lnTo>
                  <a:lnTo>
                    <a:pt x="676" y="475"/>
                  </a:lnTo>
                  <a:lnTo>
                    <a:pt x="678" y="475"/>
                  </a:lnTo>
                  <a:lnTo>
                    <a:pt x="678" y="475"/>
                  </a:lnTo>
                  <a:lnTo>
                    <a:pt x="679" y="474"/>
                  </a:lnTo>
                  <a:lnTo>
                    <a:pt x="681" y="472"/>
                  </a:lnTo>
                  <a:lnTo>
                    <a:pt x="683" y="472"/>
                  </a:lnTo>
                  <a:lnTo>
                    <a:pt x="685" y="468"/>
                  </a:lnTo>
                  <a:lnTo>
                    <a:pt x="685" y="468"/>
                  </a:lnTo>
                  <a:lnTo>
                    <a:pt x="687" y="466"/>
                  </a:lnTo>
                  <a:lnTo>
                    <a:pt x="687" y="466"/>
                  </a:lnTo>
                  <a:lnTo>
                    <a:pt x="687" y="466"/>
                  </a:lnTo>
                  <a:lnTo>
                    <a:pt x="688" y="463"/>
                  </a:lnTo>
                  <a:lnTo>
                    <a:pt x="688" y="463"/>
                  </a:lnTo>
                  <a:lnTo>
                    <a:pt x="690" y="463"/>
                  </a:lnTo>
                  <a:lnTo>
                    <a:pt x="699" y="463"/>
                  </a:lnTo>
                  <a:lnTo>
                    <a:pt x="701" y="463"/>
                  </a:lnTo>
                  <a:lnTo>
                    <a:pt x="705" y="463"/>
                  </a:lnTo>
                  <a:lnTo>
                    <a:pt x="706" y="461"/>
                  </a:lnTo>
                  <a:lnTo>
                    <a:pt x="706" y="461"/>
                  </a:lnTo>
                  <a:lnTo>
                    <a:pt x="712" y="463"/>
                  </a:lnTo>
                  <a:lnTo>
                    <a:pt x="716" y="461"/>
                  </a:lnTo>
                  <a:lnTo>
                    <a:pt x="717" y="461"/>
                  </a:lnTo>
                  <a:lnTo>
                    <a:pt x="719" y="461"/>
                  </a:lnTo>
                  <a:lnTo>
                    <a:pt x="723" y="463"/>
                  </a:lnTo>
                  <a:lnTo>
                    <a:pt x="726" y="463"/>
                  </a:lnTo>
                  <a:lnTo>
                    <a:pt x="726" y="461"/>
                  </a:lnTo>
                  <a:lnTo>
                    <a:pt x="728" y="461"/>
                  </a:lnTo>
                  <a:lnTo>
                    <a:pt x="730" y="461"/>
                  </a:lnTo>
                  <a:lnTo>
                    <a:pt x="730" y="463"/>
                  </a:lnTo>
                  <a:lnTo>
                    <a:pt x="732" y="463"/>
                  </a:lnTo>
                  <a:lnTo>
                    <a:pt x="734" y="463"/>
                  </a:lnTo>
                  <a:lnTo>
                    <a:pt x="734" y="463"/>
                  </a:lnTo>
                  <a:lnTo>
                    <a:pt x="735" y="465"/>
                  </a:lnTo>
                  <a:lnTo>
                    <a:pt x="739" y="465"/>
                  </a:lnTo>
                  <a:lnTo>
                    <a:pt x="741" y="463"/>
                  </a:lnTo>
                  <a:lnTo>
                    <a:pt x="743" y="463"/>
                  </a:lnTo>
                  <a:lnTo>
                    <a:pt x="743" y="461"/>
                  </a:lnTo>
                  <a:lnTo>
                    <a:pt x="744" y="461"/>
                  </a:lnTo>
                  <a:lnTo>
                    <a:pt x="748" y="461"/>
                  </a:lnTo>
                  <a:lnTo>
                    <a:pt x="752" y="461"/>
                  </a:lnTo>
                  <a:lnTo>
                    <a:pt x="757" y="461"/>
                  </a:lnTo>
                  <a:lnTo>
                    <a:pt x="761" y="461"/>
                  </a:lnTo>
                  <a:lnTo>
                    <a:pt x="764" y="461"/>
                  </a:lnTo>
                  <a:lnTo>
                    <a:pt x="764" y="461"/>
                  </a:lnTo>
                  <a:lnTo>
                    <a:pt x="766" y="461"/>
                  </a:lnTo>
                  <a:lnTo>
                    <a:pt x="768" y="463"/>
                  </a:lnTo>
                  <a:lnTo>
                    <a:pt x="768" y="465"/>
                  </a:lnTo>
                  <a:lnTo>
                    <a:pt x="768" y="463"/>
                  </a:lnTo>
                  <a:lnTo>
                    <a:pt x="768" y="463"/>
                  </a:lnTo>
                  <a:lnTo>
                    <a:pt x="770" y="463"/>
                  </a:lnTo>
                  <a:lnTo>
                    <a:pt x="770" y="463"/>
                  </a:lnTo>
                  <a:lnTo>
                    <a:pt x="771" y="465"/>
                  </a:lnTo>
                  <a:lnTo>
                    <a:pt x="771" y="465"/>
                  </a:lnTo>
                  <a:lnTo>
                    <a:pt x="773" y="465"/>
                  </a:lnTo>
                  <a:lnTo>
                    <a:pt x="775" y="465"/>
                  </a:lnTo>
                  <a:lnTo>
                    <a:pt x="775" y="465"/>
                  </a:lnTo>
                  <a:lnTo>
                    <a:pt x="777" y="465"/>
                  </a:lnTo>
                  <a:lnTo>
                    <a:pt x="779" y="463"/>
                  </a:lnTo>
                  <a:lnTo>
                    <a:pt x="779" y="463"/>
                  </a:lnTo>
                  <a:lnTo>
                    <a:pt x="779" y="463"/>
                  </a:lnTo>
                  <a:lnTo>
                    <a:pt x="781" y="459"/>
                  </a:lnTo>
                  <a:lnTo>
                    <a:pt x="781" y="457"/>
                  </a:lnTo>
                  <a:lnTo>
                    <a:pt x="782" y="456"/>
                  </a:lnTo>
                  <a:lnTo>
                    <a:pt x="786" y="456"/>
                  </a:lnTo>
                  <a:lnTo>
                    <a:pt x="786" y="456"/>
                  </a:lnTo>
                  <a:lnTo>
                    <a:pt x="788" y="457"/>
                  </a:lnTo>
                  <a:lnTo>
                    <a:pt x="788" y="457"/>
                  </a:lnTo>
                  <a:lnTo>
                    <a:pt x="790" y="456"/>
                  </a:lnTo>
                  <a:lnTo>
                    <a:pt x="791" y="456"/>
                  </a:lnTo>
                  <a:lnTo>
                    <a:pt x="791" y="456"/>
                  </a:lnTo>
                  <a:lnTo>
                    <a:pt x="793" y="456"/>
                  </a:lnTo>
                  <a:lnTo>
                    <a:pt x="795" y="456"/>
                  </a:lnTo>
                  <a:lnTo>
                    <a:pt x="797" y="457"/>
                  </a:lnTo>
                  <a:lnTo>
                    <a:pt x="797" y="459"/>
                  </a:lnTo>
                  <a:lnTo>
                    <a:pt x="799" y="461"/>
                  </a:lnTo>
                  <a:lnTo>
                    <a:pt x="800" y="461"/>
                  </a:lnTo>
                  <a:lnTo>
                    <a:pt x="802" y="463"/>
                  </a:lnTo>
                  <a:lnTo>
                    <a:pt x="802" y="463"/>
                  </a:lnTo>
                  <a:lnTo>
                    <a:pt x="804" y="461"/>
                  </a:lnTo>
                  <a:lnTo>
                    <a:pt x="804" y="461"/>
                  </a:lnTo>
                  <a:lnTo>
                    <a:pt x="806" y="459"/>
                  </a:lnTo>
                  <a:lnTo>
                    <a:pt x="806" y="459"/>
                  </a:lnTo>
                  <a:lnTo>
                    <a:pt x="806" y="459"/>
                  </a:lnTo>
                  <a:lnTo>
                    <a:pt x="806" y="459"/>
                  </a:lnTo>
                  <a:lnTo>
                    <a:pt x="808" y="459"/>
                  </a:lnTo>
                  <a:lnTo>
                    <a:pt x="808" y="457"/>
                  </a:lnTo>
                  <a:lnTo>
                    <a:pt x="808" y="457"/>
                  </a:lnTo>
                  <a:lnTo>
                    <a:pt x="808" y="456"/>
                  </a:lnTo>
                  <a:lnTo>
                    <a:pt x="809" y="456"/>
                  </a:lnTo>
                  <a:lnTo>
                    <a:pt x="809" y="456"/>
                  </a:lnTo>
                  <a:lnTo>
                    <a:pt x="809" y="452"/>
                  </a:lnTo>
                  <a:lnTo>
                    <a:pt x="811" y="452"/>
                  </a:lnTo>
                  <a:lnTo>
                    <a:pt x="813" y="450"/>
                  </a:lnTo>
                  <a:lnTo>
                    <a:pt x="813" y="450"/>
                  </a:lnTo>
                  <a:lnTo>
                    <a:pt x="813" y="450"/>
                  </a:lnTo>
                  <a:lnTo>
                    <a:pt x="815" y="450"/>
                  </a:lnTo>
                  <a:lnTo>
                    <a:pt x="815" y="448"/>
                  </a:lnTo>
                  <a:lnTo>
                    <a:pt x="815" y="448"/>
                  </a:lnTo>
                  <a:lnTo>
                    <a:pt x="815" y="448"/>
                  </a:lnTo>
                  <a:lnTo>
                    <a:pt x="815" y="448"/>
                  </a:lnTo>
                  <a:lnTo>
                    <a:pt x="815" y="447"/>
                  </a:lnTo>
                  <a:lnTo>
                    <a:pt x="815" y="447"/>
                  </a:lnTo>
                  <a:lnTo>
                    <a:pt x="815" y="447"/>
                  </a:lnTo>
                  <a:lnTo>
                    <a:pt x="817" y="445"/>
                  </a:lnTo>
                  <a:lnTo>
                    <a:pt x="817" y="441"/>
                  </a:lnTo>
                  <a:lnTo>
                    <a:pt x="818" y="439"/>
                  </a:lnTo>
                  <a:lnTo>
                    <a:pt x="818" y="437"/>
                  </a:lnTo>
                  <a:lnTo>
                    <a:pt x="818" y="434"/>
                  </a:lnTo>
                  <a:lnTo>
                    <a:pt x="820" y="432"/>
                  </a:lnTo>
                  <a:lnTo>
                    <a:pt x="820" y="430"/>
                  </a:lnTo>
                  <a:lnTo>
                    <a:pt x="824" y="427"/>
                  </a:lnTo>
                  <a:lnTo>
                    <a:pt x="826" y="425"/>
                  </a:lnTo>
                  <a:lnTo>
                    <a:pt x="826" y="425"/>
                  </a:lnTo>
                  <a:lnTo>
                    <a:pt x="826" y="423"/>
                  </a:lnTo>
                  <a:lnTo>
                    <a:pt x="827" y="423"/>
                  </a:lnTo>
                  <a:lnTo>
                    <a:pt x="827" y="423"/>
                  </a:lnTo>
                  <a:lnTo>
                    <a:pt x="827" y="421"/>
                  </a:lnTo>
                  <a:lnTo>
                    <a:pt x="827" y="421"/>
                  </a:lnTo>
                  <a:lnTo>
                    <a:pt x="829" y="421"/>
                  </a:lnTo>
                  <a:lnTo>
                    <a:pt x="831" y="419"/>
                  </a:lnTo>
                  <a:lnTo>
                    <a:pt x="833" y="419"/>
                  </a:lnTo>
                  <a:lnTo>
                    <a:pt x="833" y="419"/>
                  </a:lnTo>
                  <a:lnTo>
                    <a:pt x="835" y="418"/>
                  </a:lnTo>
                  <a:lnTo>
                    <a:pt x="835" y="418"/>
                  </a:lnTo>
                  <a:lnTo>
                    <a:pt x="835" y="418"/>
                  </a:lnTo>
                  <a:lnTo>
                    <a:pt x="835" y="418"/>
                  </a:lnTo>
                  <a:lnTo>
                    <a:pt x="835" y="418"/>
                  </a:lnTo>
                  <a:lnTo>
                    <a:pt x="836" y="418"/>
                  </a:lnTo>
                  <a:lnTo>
                    <a:pt x="836" y="418"/>
                  </a:lnTo>
                  <a:lnTo>
                    <a:pt x="836" y="416"/>
                  </a:lnTo>
                  <a:lnTo>
                    <a:pt x="836" y="416"/>
                  </a:lnTo>
                  <a:lnTo>
                    <a:pt x="836" y="416"/>
                  </a:lnTo>
                  <a:lnTo>
                    <a:pt x="836" y="414"/>
                  </a:lnTo>
                  <a:lnTo>
                    <a:pt x="838" y="414"/>
                  </a:lnTo>
                  <a:lnTo>
                    <a:pt x="838" y="414"/>
                  </a:lnTo>
                  <a:lnTo>
                    <a:pt x="838" y="414"/>
                  </a:lnTo>
                  <a:lnTo>
                    <a:pt x="840" y="414"/>
                  </a:lnTo>
                  <a:lnTo>
                    <a:pt x="842" y="410"/>
                  </a:lnTo>
                  <a:lnTo>
                    <a:pt x="842" y="410"/>
                  </a:lnTo>
                  <a:lnTo>
                    <a:pt x="844" y="410"/>
                  </a:lnTo>
                  <a:lnTo>
                    <a:pt x="846" y="410"/>
                  </a:lnTo>
                  <a:lnTo>
                    <a:pt x="847" y="410"/>
                  </a:lnTo>
                  <a:lnTo>
                    <a:pt x="847" y="410"/>
                  </a:lnTo>
                  <a:lnTo>
                    <a:pt x="847" y="409"/>
                  </a:lnTo>
                  <a:lnTo>
                    <a:pt x="849" y="409"/>
                  </a:lnTo>
                  <a:lnTo>
                    <a:pt x="851" y="410"/>
                  </a:lnTo>
                  <a:lnTo>
                    <a:pt x="851" y="410"/>
                  </a:lnTo>
                  <a:lnTo>
                    <a:pt x="851" y="410"/>
                  </a:lnTo>
                  <a:lnTo>
                    <a:pt x="853" y="410"/>
                  </a:lnTo>
                  <a:lnTo>
                    <a:pt x="853" y="412"/>
                  </a:lnTo>
                  <a:lnTo>
                    <a:pt x="855" y="412"/>
                  </a:lnTo>
                  <a:lnTo>
                    <a:pt x="855" y="410"/>
                  </a:lnTo>
                  <a:lnTo>
                    <a:pt x="855" y="410"/>
                  </a:lnTo>
                  <a:lnTo>
                    <a:pt x="855" y="410"/>
                  </a:lnTo>
                  <a:lnTo>
                    <a:pt x="855" y="409"/>
                  </a:lnTo>
                  <a:lnTo>
                    <a:pt x="856" y="409"/>
                  </a:lnTo>
                  <a:lnTo>
                    <a:pt x="856" y="409"/>
                  </a:lnTo>
                  <a:lnTo>
                    <a:pt x="860" y="409"/>
                  </a:lnTo>
                  <a:lnTo>
                    <a:pt x="862" y="409"/>
                  </a:lnTo>
                  <a:lnTo>
                    <a:pt x="864" y="410"/>
                  </a:lnTo>
                  <a:lnTo>
                    <a:pt x="864" y="410"/>
                  </a:lnTo>
                  <a:lnTo>
                    <a:pt x="865" y="409"/>
                  </a:lnTo>
                  <a:lnTo>
                    <a:pt x="865" y="409"/>
                  </a:lnTo>
                  <a:lnTo>
                    <a:pt x="867" y="409"/>
                  </a:lnTo>
                  <a:lnTo>
                    <a:pt x="869" y="409"/>
                  </a:lnTo>
                  <a:lnTo>
                    <a:pt x="869" y="409"/>
                  </a:lnTo>
                  <a:lnTo>
                    <a:pt x="871" y="409"/>
                  </a:lnTo>
                  <a:lnTo>
                    <a:pt x="873" y="407"/>
                  </a:lnTo>
                  <a:lnTo>
                    <a:pt x="873" y="407"/>
                  </a:lnTo>
                  <a:lnTo>
                    <a:pt x="873" y="407"/>
                  </a:lnTo>
                  <a:lnTo>
                    <a:pt x="873" y="407"/>
                  </a:lnTo>
                  <a:lnTo>
                    <a:pt x="874" y="407"/>
                  </a:lnTo>
                  <a:lnTo>
                    <a:pt x="874" y="407"/>
                  </a:lnTo>
                  <a:lnTo>
                    <a:pt x="874" y="407"/>
                  </a:lnTo>
                  <a:lnTo>
                    <a:pt x="874" y="405"/>
                  </a:lnTo>
                  <a:lnTo>
                    <a:pt x="874" y="405"/>
                  </a:lnTo>
                  <a:lnTo>
                    <a:pt x="874" y="405"/>
                  </a:lnTo>
                  <a:lnTo>
                    <a:pt x="874" y="405"/>
                  </a:lnTo>
                  <a:lnTo>
                    <a:pt x="873" y="405"/>
                  </a:lnTo>
                  <a:lnTo>
                    <a:pt x="871" y="405"/>
                  </a:lnTo>
                  <a:lnTo>
                    <a:pt x="869" y="403"/>
                  </a:lnTo>
                  <a:lnTo>
                    <a:pt x="869" y="403"/>
                  </a:lnTo>
                  <a:lnTo>
                    <a:pt x="867" y="400"/>
                  </a:lnTo>
                  <a:lnTo>
                    <a:pt x="867" y="398"/>
                  </a:lnTo>
                  <a:lnTo>
                    <a:pt x="867" y="398"/>
                  </a:lnTo>
                  <a:lnTo>
                    <a:pt x="869" y="398"/>
                  </a:lnTo>
                  <a:lnTo>
                    <a:pt x="869" y="396"/>
                  </a:lnTo>
                  <a:lnTo>
                    <a:pt x="871" y="394"/>
                  </a:lnTo>
                  <a:lnTo>
                    <a:pt x="873" y="396"/>
                  </a:lnTo>
                  <a:lnTo>
                    <a:pt x="873" y="394"/>
                  </a:lnTo>
                  <a:lnTo>
                    <a:pt x="873" y="392"/>
                  </a:lnTo>
                  <a:lnTo>
                    <a:pt x="873" y="392"/>
                  </a:lnTo>
                  <a:lnTo>
                    <a:pt x="873" y="391"/>
                  </a:lnTo>
                  <a:lnTo>
                    <a:pt x="874" y="385"/>
                  </a:lnTo>
                  <a:lnTo>
                    <a:pt x="874" y="385"/>
                  </a:lnTo>
                  <a:lnTo>
                    <a:pt x="876" y="383"/>
                  </a:lnTo>
                  <a:lnTo>
                    <a:pt x="876" y="383"/>
                  </a:lnTo>
                  <a:lnTo>
                    <a:pt x="878" y="383"/>
                  </a:lnTo>
                  <a:lnTo>
                    <a:pt x="878" y="381"/>
                  </a:lnTo>
                  <a:lnTo>
                    <a:pt x="878" y="378"/>
                  </a:lnTo>
                  <a:lnTo>
                    <a:pt x="878" y="374"/>
                  </a:lnTo>
                  <a:lnTo>
                    <a:pt x="878" y="374"/>
                  </a:lnTo>
                  <a:lnTo>
                    <a:pt x="878" y="372"/>
                  </a:lnTo>
                  <a:lnTo>
                    <a:pt x="880" y="372"/>
                  </a:lnTo>
                  <a:lnTo>
                    <a:pt x="880" y="371"/>
                  </a:lnTo>
                  <a:lnTo>
                    <a:pt x="880" y="371"/>
                  </a:lnTo>
                  <a:lnTo>
                    <a:pt x="882" y="371"/>
                  </a:lnTo>
                  <a:lnTo>
                    <a:pt x="883" y="371"/>
                  </a:lnTo>
                  <a:lnTo>
                    <a:pt x="885" y="371"/>
                  </a:lnTo>
                  <a:lnTo>
                    <a:pt x="885" y="369"/>
                  </a:lnTo>
                  <a:lnTo>
                    <a:pt x="885" y="363"/>
                  </a:lnTo>
                  <a:lnTo>
                    <a:pt x="885" y="362"/>
                  </a:lnTo>
                  <a:lnTo>
                    <a:pt x="887" y="362"/>
                  </a:lnTo>
                  <a:lnTo>
                    <a:pt x="887" y="360"/>
                  </a:lnTo>
                  <a:lnTo>
                    <a:pt x="887" y="360"/>
                  </a:lnTo>
                  <a:lnTo>
                    <a:pt x="889" y="360"/>
                  </a:lnTo>
                  <a:lnTo>
                    <a:pt x="889" y="360"/>
                  </a:lnTo>
                  <a:lnTo>
                    <a:pt x="891" y="358"/>
                  </a:lnTo>
                  <a:lnTo>
                    <a:pt x="891" y="358"/>
                  </a:lnTo>
                  <a:lnTo>
                    <a:pt x="891" y="356"/>
                  </a:lnTo>
                  <a:lnTo>
                    <a:pt x="891" y="356"/>
                  </a:lnTo>
                  <a:lnTo>
                    <a:pt x="892" y="354"/>
                  </a:lnTo>
                  <a:lnTo>
                    <a:pt x="892" y="354"/>
                  </a:lnTo>
                  <a:lnTo>
                    <a:pt x="892" y="353"/>
                  </a:lnTo>
                  <a:lnTo>
                    <a:pt x="894" y="353"/>
                  </a:lnTo>
                  <a:lnTo>
                    <a:pt x="898" y="351"/>
                  </a:lnTo>
                  <a:lnTo>
                    <a:pt x="900" y="349"/>
                  </a:lnTo>
                  <a:lnTo>
                    <a:pt x="902" y="349"/>
                  </a:lnTo>
                  <a:lnTo>
                    <a:pt x="903" y="349"/>
                  </a:lnTo>
                  <a:lnTo>
                    <a:pt x="905" y="349"/>
                  </a:lnTo>
                  <a:lnTo>
                    <a:pt x="907" y="347"/>
                  </a:lnTo>
                  <a:lnTo>
                    <a:pt x="907" y="347"/>
                  </a:lnTo>
                  <a:lnTo>
                    <a:pt x="907" y="347"/>
                  </a:lnTo>
                  <a:lnTo>
                    <a:pt x="907" y="345"/>
                  </a:lnTo>
                  <a:lnTo>
                    <a:pt x="907" y="345"/>
                  </a:lnTo>
                  <a:lnTo>
                    <a:pt x="909" y="344"/>
                  </a:lnTo>
                  <a:lnTo>
                    <a:pt x="909" y="344"/>
                  </a:lnTo>
                  <a:lnTo>
                    <a:pt x="909" y="342"/>
                  </a:lnTo>
                  <a:lnTo>
                    <a:pt x="911" y="342"/>
                  </a:lnTo>
                  <a:lnTo>
                    <a:pt x="912" y="342"/>
                  </a:lnTo>
                  <a:lnTo>
                    <a:pt x="912" y="342"/>
                  </a:lnTo>
                  <a:lnTo>
                    <a:pt x="914" y="342"/>
                  </a:lnTo>
                  <a:lnTo>
                    <a:pt x="914" y="342"/>
                  </a:lnTo>
                  <a:lnTo>
                    <a:pt x="914" y="342"/>
                  </a:lnTo>
                  <a:lnTo>
                    <a:pt x="914" y="340"/>
                  </a:lnTo>
                  <a:lnTo>
                    <a:pt x="914" y="340"/>
                  </a:lnTo>
                  <a:lnTo>
                    <a:pt x="916" y="340"/>
                  </a:lnTo>
                  <a:lnTo>
                    <a:pt x="916" y="338"/>
                  </a:lnTo>
                  <a:lnTo>
                    <a:pt x="916" y="338"/>
                  </a:lnTo>
                  <a:lnTo>
                    <a:pt x="918" y="338"/>
                  </a:lnTo>
                  <a:lnTo>
                    <a:pt x="918" y="338"/>
                  </a:lnTo>
                  <a:lnTo>
                    <a:pt x="918" y="338"/>
                  </a:lnTo>
                  <a:lnTo>
                    <a:pt x="918" y="336"/>
                  </a:lnTo>
                  <a:lnTo>
                    <a:pt x="920" y="336"/>
                  </a:lnTo>
                  <a:lnTo>
                    <a:pt x="920" y="336"/>
                  </a:lnTo>
                  <a:lnTo>
                    <a:pt x="921" y="336"/>
                  </a:lnTo>
                  <a:lnTo>
                    <a:pt x="921" y="336"/>
                  </a:lnTo>
                  <a:lnTo>
                    <a:pt x="921" y="335"/>
                  </a:lnTo>
                  <a:lnTo>
                    <a:pt x="921" y="335"/>
                  </a:lnTo>
                  <a:lnTo>
                    <a:pt x="921" y="333"/>
                  </a:lnTo>
                  <a:lnTo>
                    <a:pt x="921" y="333"/>
                  </a:lnTo>
                  <a:lnTo>
                    <a:pt x="920" y="333"/>
                  </a:lnTo>
                  <a:lnTo>
                    <a:pt x="920" y="333"/>
                  </a:lnTo>
                  <a:lnTo>
                    <a:pt x="920" y="331"/>
                  </a:lnTo>
                  <a:lnTo>
                    <a:pt x="920" y="331"/>
                  </a:lnTo>
                  <a:lnTo>
                    <a:pt x="920" y="331"/>
                  </a:lnTo>
                  <a:lnTo>
                    <a:pt x="918" y="329"/>
                  </a:lnTo>
                  <a:lnTo>
                    <a:pt x="916" y="327"/>
                  </a:lnTo>
                  <a:lnTo>
                    <a:pt x="914" y="327"/>
                  </a:lnTo>
                  <a:lnTo>
                    <a:pt x="911" y="327"/>
                  </a:lnTo>
                  <a:lnTo>
                    <a:pt x="911" y="327"/>
                  </a:lnTo>
                  <a:lnTo>
                    <a:pt x="909" y="325"/>
                  </a:lnTo>
                  <a:lnTo>
                    <a:pt x="907" y="324"/>
                  </a:lnTo>
                  <a:lnTo>
                    <a:pt x="905" y="322"/>
                  </a:lnTo>
                  <a:lnTo>
                    <a:pt x="905" y="322"/>
                  </a:lnTo>
                  <a:lnTo>
                    <a:pt x="903" y="318"/>
                  </a:lnTo>
                  <a:lnTo>
                    <a:pt x="902" y="316"/>
                  </a:lnTo>
                  <a:lnTo>
                    <a:pt x="900" y="313"/>
                  </a:lnTo>
                  <a:lnTo>
                    <a:pt x="900" y="311"/>
                  </a:lnTo>
                  <a:lnTo>
                    <a:pt x="898" y="309"/>
                  </a:lnTo>
                  <a:lnTo>
                    <a:pt x="898" y="307"/>
                  </a:lnTo>
                  <a:lnTo>
                    <a:pt x="900" y="307"/>
                  </a:lnTo>
                  <a:lnTo>
                    <a:pt x="900" y="307"/>
                  </a:lnTo>
                  <a:lnTo>
                    <a:pt x="900" y="306"/>
                  </a:lnTo>
                  <a:lnTo>
                    <a:pt x="898" y="306"/>
                  </a:lnTo>
                  <a:lnTo>
                    <a:pt x="896" y="298"/>
                  </a:lnTo>
                  <a:lnTo>
                    <a:pt x="894" y="293"/>
                  </a:lnTo>
                  <a:lnTo>
                    <a:pt x="894" y="291"/>
                  </a:lnTo>
                  <a:lnTo>
                    <a:pt x="894" y="288"/>
                  </a:lnTo>
                  <a:lnTo>
                    <a:pt x="894" y="286"/>
                  </a:lnTo>
                  <a:lnTo>
                    <a:pt x="894" y="284"/>
                  </a:lnTo>
                  <a:lnTo>
                    <a:pt x="896" y="282"/>
                  </a:lnTo>
                  <a:lnTo>
                    <a:pt x="896" y="280"/>
                  </a:lnTo>
                  <a:lnTo>
                    <a:pt x="896" y="280"/>
                  </a:lnTo>
                  <a:lnTo>
                    <a:pt x="898" y="279"/>
                  </a:lnTo>
                  <a:lnTo>
                    <a:pt x="898" y="279"/>
                  </a:lnTo>
                  <a:lnTo>
                    <a:pt x="900" y="277"/>
                  </a:lnTo>
                  <a:lnTo>
                    <a:pt x="900" y="275"/>
                  </a:lnTo>
                  <a:lnTo>
                    <a:pt x="900" y="275"/>
                  </a:lnTo>
                  <a:lnTo>
                    <a:pt x="900" y="273"/>
                  </a:lnTo>
                  <a:lnTo>
                    <a:pt x="900" y="273"/>
                  </a:lnTo>
                  <a:lnTo>
                    <a:pt x="905" y="264"/>
                  </a:lnTo>
                  <a:lnTo>
                    <a:pt x="909" y="260"/>
                  </a:lnTo>
                  <a:lnTo>
                    <a:pt x="911" y="259"/>
                  </a:lnTo>
                  <a:lnTo>
                    <a:pt x="912" y="253"/>
                  </a:lnTo>
                  <a:lnTo>
                    <a:pt x="914" y="251"/>
                  </a:lnTo>
                  <a:lnTo>
                    <a:pt x="916" y="250"/>
                  </a:lnTo>
                  <a:lnTo>
                    <a:pt x="918" y="250"/>
                  </a:lnTo>
                  <a:lnTo>
                    <a:pt x="921" y="242"/>
                  </a:lnTo>
                  <a:lnTo>
                    <a:pt x="923" y="241"/>
                  </a:lnTo>
                  <a:lnTo>
                    <a:pt x="925" y="237"/>
                  </a:lnTo>
                  <a:lnTo>
                    <a:pt x="927" y="237"/>
                  </a:lnTo>
                  <a:lnTo>
                    <a:pt x="927" y="235"/>
                  </a:lnTo>
                  <a:lnTo>
                    <a:pt x="929" y="235"/>
                  </a:lnTo>
                  <a:lnTo>
                    <a:pt x="932" y="228"/>
                  </a:lnTo>
                  <a:lnTo>
                    <a:pt x="932" y="228"/>
                  </a:lnTo>
                  <a:lnTo>
                    <a:pt x="932" y="226"/>
                  </a:lnTo>
                  <a:lnTo>
                    <a:pt x="934" y="224"/>
                  </a:lnTo>
                  <a:lnTo>
                    <a:pt x="934" y="224"/>
                  </a:lnTo>
                  <a:lnTo>
                    <a:pt x="936" y="223"/>
                  </a:lnTo>
                  <a:lnTo>
                    <a:pt x="936" y="221"/>
                  </a:lnTo>
                  <a:lnTo>
                    <a:pt x="938" y="217"/>
                  </a:lnTo>
                  <a:lnTo>
                    <a:pt x="939" y="215"/>
                  </a:lnTo>
                  <a:lnTo>
                    <a:pt x="939" y="215"/>
                  </a:lnTo>
                  <a:lnTo>
                    <a:pt x="941" y="214"/>
                  </a:lnTo>
                  <a:lnTo>
                    <a:pt x="945" y="212"/>
                  </a:lnTo>
                  <a:lnTo>
                    <a:pt x="947" y="212"/>
                  </a:lnTo>
                  <a:lnTo>
                    <a:pt x="947" y="212"/>
                  </a:lnTo>
                  <a:lnTo>
                    <a:pt x="945" y="215"/>
                  </a:lnTo>
                  <a:lnTo>
                    <a:pt x="943" y="217"/>
                  </a:lnTo>
                  <a:lnTo>
                    <a:pt x="943" y="215"/>
                  </a:lnTo>
                  <a:lnTo>
                    <a:pt x="939" y="215"/>
                  </a:lnTo>
                  <a:lnTo>
                    <a:pt x="941" y="217"/>
                  </a:lnTo>
                  <a:lnTo>
                    <a:pt x="943" y="217"/>
                  </a:lnTo>
                  <a:lnTo>
                    <a:pt x="945" y="217"/>
                  </a:lnTo>
                  <a:lnTo>
                    <a:pt x="945" y="215"/>
                  </a:lnTo>
                  <a:lnTo>
                    <a:pt x="948" y="212"/>
                  </a:lnTo>
                  <a:lnTo>
                    <a:pt x="950" y="210"/>
                  </a:lnTo>
                  <a:lnTo>
                    <a:pt x="952" y="210"/>
                  </a:lnTo>
                  <a:lnTo>
                    <a:pt x="954" y="210"/>
                  </a:lnTo>
                  <a:lnTo>
                    <a:pt x="954" y="208"/>
                  </a:lnTo>
                  <a:lnTo>
                    <a:pt x="954" y="206"/>
                  </a:lnTo>
                  <a:lnTo>
                    <a:pt x="954" y="206"/>
                  </a:lnTo>
                  <a:lnTo>
                    <a:pt x="952" y="206"/>
                  </a:lnTo>
                  <a:lnTo>
                    <a:pt x="952" y="204"/>
                  </a:lnTo>
                  <a:lnTo>
                    <a:pt x="950" y="203"/>
                  </a:lnTo>
                  <a:lnTo>
                    <a:pt x="950" y="203"/>
                  </a:lnTo>
                  <a:lnTo>
                    <a:pt x="948" y="203"/>
                  </a:lnTo>
                  <a:lnTo>
                    <a:pt x="948" y="203"/>
                  </a:lnTo>
                  <a:lnTo>
                    <a:pt x="948" y="203"/>
                  </a:lnTo>
                  <a:lnTo>
                    <a:pt x="948" y="203"/>
                  </a:lnTo>
                  <a:lnTo>
                    <a:pt x="948" y="204"/>
                  </a:lnTo>
                  <a:lnTo>
                    <a:pt x="948" y="204"/>
                  </a:lnTo>
                  <a:lnTo>
                    <a:pt x="947" y="203"/>
                  </a:lnTo>
                  <a:lnTo>
                    <a:pt x="945" y="203"/>
                  </a:lnTo>
                  <a:lnTo>
                    <a:pt x="947" y="201"/>
                  </a:lnTo>
                  <a:lnTo>
                    <a:pt x="952" y="195"/>
                  </a:lnTo>
                  <a:lnTo>
                    <a:pt x="954" y="192"/>
                  </a:lnTo>
                  <a:lnTo>
                    <a:pt x="959" y="186"/>
                  </a:lnTo>
                  <a:lnTo>
                    <a:pt x="961" y="185"/>
                  </a:lnTo>
                  <a:lnTo>
                    <a:pt x="963" y="185"/>
                  </a:lnTo>
                  <a:lnTo>
                    <a:pt x="965" y="183"/>
                  </a:lnTo>
                  <a:lnTo>
                    <a:pt x="968" y="183"/>
                  </a:lnTo>
                  <a:lnTo>
                    <a:pt x="968" y="185"/>
                  </a:lnTo>
                  <a:lnTo>
                    <a:pt x="968" y="185"/>
                  </a:lnTo>
                  <a:lnTo>
                    <a:pt x="970" y="185"/>
                  </a:lnTo>
                  <a:lnTo>
                    <a:pt x="970" y="185"/>
                  </a:lnTo>
                  <a:lnTo>
                    <a:pt x="970" y="183"/>
                  </a:lnTo>
                  <a:lnTo>
                    <a:pt x="970" y="181"/>
                  </a:lnTo>
                  <a:lnTo>
                    <a:pt x="972" y="181"/>
                  </a:lnTo>
                  <a:lnTo>
                    <a:pt x="976" y="181"/>
                  </a:lnTo>
                  <a:lnTo>
                    <a:pt x="988" y="176"/>
                  </a:lnTo>
                  <a:lnTo>
                    <a:pt x="992" y="176"/>
                  </a:lnTo>
                  <a:lnTo>
                    <a:pt x="1001" y="172"/>
                  </a:lnTo>
                  <a:lnTo>
                    <a:pt x="1003" y="172"/>
                  </a:lnTo>
                  <a:lnTo>
                    <a:pt x="1004" y="172"/>
                  </a:lnTo>
                  <a:lnTo>
                    <a:pt x="1004" y="172"/>
                  </a:lnTo>
                  <a:lnTo>
                    <a:pt x="1008" y="172"/>
                  </a:lnTo>
                  <a:lnTo>
                    <a:pt x="1012" y="170"/>
                  </a:lnTo>
                  <a:lnTo>
                    <a:pt x="1013" y="170"/>
                  </a:lnTo>
                  <a:lnTo>
                    <a:pt x="1017" y="168"/>
                  </a:lnTo>
                  <a:lnTo>
                    <a:pt x="1019" y="167"/>
                  </a:lnTo>
                  <a:lnTo>
                    <a:pt x="1021" y="165"/>
                  </a:lnTo>
                  <a:lnTo>
                    <a:pt x="1022" y="161"/>
                  </a:lnTo>
                  <a:lnTo>
                    <a:pt x="1024" y="159"/>
                  </a:lnTo>
                  <a:lnTo>
                    <a:pt x="1026" y="158"/>
                  </a:lnTo>
                  <a:lnTo>
                    <a:pt x="1030" y="156"/>
                  </a:lnTo>
                  <a:lnTo>
                    <a:pt x="1032" y="154"/>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8765559" y="5277761"/>
              <a:ext cx="6911" cy="9676"/>
            </a:xfrm>
            <a:custGeom>
              <a:avLst/>
              <a:gdLst>
                <a:gd name="T0" fmla="*/ 5 w 5"/>
                <a:gd name="T1" fmla="*/ 2 h 7"/>
                <a:gd name="T2" fmla="*/ 5 w 5"/>
                <a:gd name="T3" fmla="*/ 0 h 7"/>
                <a:gd name="T4" fmla="*/ 4 w 5"/>
                <a:gd name="T5" fmla="*/ 0 h 7"/>
                <a:gd name="T6" fmla="*/ 2 w 5"/>
                <a:gd name="T7" fmla="*/ 2 h 7"/>
                <a:gd name="T8" fmla="*/ 2 w 5"/>
                <a:gd name="T9" fmla="*/ 2 h 7"/>
                <a:gd name="T10" fmla="*/ 0 w 5"/>
                <a:gd name="T11" fmla="*/ 4 h 7"/>
                <a:gd name="T12" fmla="*/ 0 w 5"/>
                <a:gd name="T13" fmla="*/ 5 h 7"/>
                <a:gd name="T14" fmla="*/ 2 w 5"/>
                <a:gd name="T15" fmla="*/ 5 h 7"/>
                <a:gd name="T16" fmla="*/ 2 w 5"/>
                <a:gd name="T17" fmla="*/ 7 h 7"/>
                <a:gd name="T18" fmla="*/ 4 w 5"/>
                <a:gd name="T19" fmla="*/ 7 h 7"/>
                <a:gd name="T20" fmla="*/ 5 w 5"/>
                <a:gd name="T21" fmla="*/ 5 h 7"/>
                <a:gd name="T22" fmla="*/ 5 w 5"/>
                <a:gd name="T23" fmla="*/ 5 h 7"/>
                <a:gd name="T24" fmla="*/ 5 w 5"/>
                <a:gd name="T25" fmla="*/ 5 h 7"/>
                <a:gd name="T26" fmla="*/ 5 w 5"/>
                <a:gd name="T27" fmla="*/ 5 h 7"/>
                <a:gd name="T28" fmla="*/ 5 w 5"/>
                <a:gd name="T29" fmla="*/ 4 h 7"/>
                <a:gd name="T30" fmla="*/ 5 w 5"/>
                <a:gd name="T31" fmla="*/ 4 h 7"/>
                <a:gd name="T32" fmla="*/ 5 w 5"/>
                <a:gd name="T33" fmla="*/ 4 h 7"/>
                <a:gd name="T34" fmla="*/ 5 w 5"/>
                <a:gd name="T35" fmla="*/ 2 h 7"/>
                <a:gd name="T36" fmla="*/ 5 w 5"/>
                <a:gd name="T3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 h="7">
                  <a:moveTo>
                    <a:pt x="5" y="2"/>
                  </a:moveTo>
                  <a:lnTo>
                    <a:pt x="5" y="0"/>
                  </a:lnTo>
                  <a:lnTo>
                    <a:pt x="4" y="0"/>
                  </a:lnTo>
                  <a:lnTo>
                    <a:pt x="2" y="2"/>
                  </a:lnTo>
                  <a:lnTo>
                    <a:pt x="2" y="2"/>
                  </a:lnTo>
                  <a:lnTo>
                    <a:pt x="0" y="4"/>
                  </a:lnTo>
                  <a:lnTo>
                    <a:pt x="0" y="5"/>
                  </a:lnTo>
                  <a:lnTo>
                    <a:pt x="2" y="5"/>
                  </a:lnTo>
                  <a:lnTo>
                    <a:pt x="2" y="7"/>
                  </a:lnTo>
                  <a:lnTo>
                    <a:pt x="4" y="7"/>
                  </a:lnTo>
                  <a:lnTo>
                    <a:pt x="5" y="5"/>
                  </a:lnTo>
                  <a:lnTo>
                    <a:pt x="5" y="5"/>
                  </a:lnTo>
                  <a:lnTo>
                    <a:pt x="5" y="5"/>
                  </a:lnTo>
                  <a:lnTo>
                    <a:pt x="5" y="5"/>
                  </a:lnTo>
                  <a:lnTo>
                    <a:pt x="5" y="4"/>
                  </a:lnTo>
                  <a:lnTo>
                    <a:pt x="5" y="4"/>
                  </a:lnTo>
                  <a:lnTo>
                    <a:pt x="5" y="4"/>
                  </a:lnTo>
                  <a:lnTo>
                    <a:pt x="5" y="2"/>
                  </a:lnTo>
                  <a:lnTo>
                    <a:pt x="5" y="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 name="Freeform 13"/>
            <p:cNvSpPr>
              <a:spLocks/>
            </p:cNvSpPr>
            <p:nvPr/>
          </p:nvSpPr>
          <p:spPr bwMode="auto">
            <a:xfrm>
              <a:off x="8833286" y="4995794"/>
              <a:ext cx="219768" cy="142366"/>
            </a:xfrm>
            <a:custGeom>
              <a:avLst/>
              <a:gdLst>
                <a:gd name="T0" fmla="*/ 151 w 159"/>
                <a:gd name="T1" fmla="*/ 14 h 103"/>
                <a:gd name="T2" fmla="*/ 150 w 159"/>
                <a:gd name="T3" fmla="*/ 11 h 103"/>
                <a:gd name="T4" fmla="*/ 148 w 159"/>
                <a:gd name="T5" fmla="*/ 5 h 103"/>
                <a:gd name="T6" fmla="*/ 146 w 159"/>
                <a:gd name="T7" fmla="*/ 0 h 103"/>
                <a:gd name="T8" fmla="*/ 132 w 159"/>
                <a:gd name="T9" fmla="*/ 2 h 103"/>
                <a:gd name="T10" fmla="*/ 132 w 159"/>
                <a:gd name="T11" fmla="*/ 9 h 103"/>
                <a:gd name="T12" fmla="*/ 130 w 159"/>
                <a:gd name="T13" fmla="*/ 12 h 103"/>
                <a:gd name="T14" fmla="*/ 113 w 159"/>
                <a:gd name="T15" fmla="*/ 11 h 103"/>
                <a:gd name="T16" fmla="*/ 108 w 159"/>
                <a:gd name="T17" fmla="*/ 14 h 103"/>
                <a:gd name="T18" fmla="*/ 104 w 159"/>
                <a:gd name="T19" fmla="*/ 16 h 103"/>
                <a:gd name="T20" fmla="*/ 83 w 159"/>
                <a:gd name="T21" fmla="*/ 16 h 103"/>
                <a:gd name="T22" fmla="*/ 76 w 159"/>
                <a:gd name="T23" fmla="*/ 18 h 103"/>
                <a:gd name="T24" fmla="*/ 68 w 159"/>
                <a:gd name="T25" fmla="*/ 27 h 103"/>
                <a:gd name="T26" fmla="*/ 65 w 159"/>
                <a:gd name="T27" fmla="*/ 29 h 103"/>
                <a:gd name="T28" fmla="*/ 59 w 159"/>
                <a:gd name="T29" fmla="*/ 34 h 103"/>
                <a:gd name="T30" fmla="*/ 52 w 159"/>
                <a:gd name="T31" fmla="*/ 31 h 103"/>
                <a:gd name="T32" fmla="*/ 36 w 159"/>
                <a:gd name="T33" fmla="*/ 29 h 103"/>
                <a:gd name="T34" fmla="*/ 21 w 159"/>
                <a:gd name="T35" fmla="*/ 25 h 103"/>
                <a:gd name="T36" fmla="*/ 16 w 159"/>
                <a:gd name="T37" fmla="*/ 29 h 103"/>
                <a:gd name="T38" fmla="*/ 5 w 159"/>
                <a:gd name="T39" fmla="*/ 36 h 103"/>
                <a:gd name="T40" fmla="*/ 2 w 159"/>
                <a:gd name="T41" fmla="*/ 43 h 103"/>
                <a:gd name="T42" fmla="*/ 3 w 159"/>
                <a:gd name="T43" fmla="*/ 47 h 103"/>
                <a:gd name="T44" fmla="*/ 14 w 159"/>
                <a:gd name="T45" fmla="*/ 49 h 103"/>
                <a:gd name="T46" fmla="*/ 7 w 159"/>
                <a:gd name="T47" fmla="*/ 59 h 103"/>
                <a:gd name="T48" fmla="*/ 7 w 159"/>
                <a:gd name="T49" fmla="*/ 63 h 103"/>
                <a:gd name="T50" fmla="*/ 12 w 159"/>
                <a:gd name="T51" fmla="*/ 68 h 103"/>
                <a:gd name="T52" fmla="*/ 18 w 159"/>
                <a:gd name="T53" fmla="*/ 79 h 103"/>
                <a:gd name="T54" fmla="*/ 25 w 159"/>
                <a:gd name="T55" fmla="*/ 90 h 103"/>
                <a:gd name="T56" fmla="*/ 16 w 159"/>
                <a:gd name="T57" fmla="*/ 96 h 103"/>
                <a:gd name="T58" fmla="*/ 12 w 159"/>
                <a:gd name="T59" fmla="*/ 99 h 103"/>
                <a:gd name="T60" fmla="*/ 27 w 159"/>
                <a:gd name="T61" fmla="*/ 103 h 103"/>
                <a:gd name="T62" fmla="*/ 32 w 159"/>
                <a:gd name="T63" fmla="*/ 97 h 103"/>
                <a:gd name="T64" fmla="*/ 38 w 159"/>
                <a:gd name="T65" fmla="*/ 99 h 103"/>
                <a:gd name="T66" fmla="*/ 54 w 159"/>
                <a:gd name="T67" fmla="*/ 97 h 103"/>
                <a:gd name="T68" fmla="*/ 59 w 159"/>
                <a:gd name="T69" fmla="*/ 88 h 103"/>
                <a:gd name="T70" fmla="*/ 63 w 159"/>
                <a:gd name="T71" fmla="*/ 90 h 103"/>
                <a:gd name="T72" fmla="*/ 65 w 159"/>
                <a:gd name="T73" fmla="*/ 96 h 103"/>
                <a:gd name="T74" fmla="*/ 77 w 159"/>
                <a:gd name="T75" fmla="*/ 99 h 103"/>
                <a:gd name="T76" fmla="*/ 85 w 159"/>
                <a:gd name="T77" fmla="*/ 99 h 103"/>
                <a:gd name="T78" fmla="*/ 99 w 159"/>
                <a:gd name="T79" fmla="*/ 99 h 103"/>
                <a:gd name="T80" fmla="*/ 95 w 159"/>
                <a:gd name="T81" fmla="*/ 90 h 103"/>
                <a:gd name="T82" fmla="*/ 101 w 159"/>
                <a:gd name="T83" fmla="*/ 86 h 103"/>
                <a:gd name="T84" fmla="*/ 97 w 159"/>
                <a:gd name="T85" fmla="*/ 86 h 103"/>
                <a:gd name="T86" fmla="*/ 95 w 159"/>
                <a:gd name="T87" fmla="*/ 81 h 103"/>
                <a:gd name="T88" fmla="*/ 104 w 159"/>
                <a:gd name="T89" fmla="*/ 76 h 103"/>
                <a:gd name="T90" fmla="*/ 112 w 159"/>
                <a:gd name="T91" fmla="*/ 76 h 103"/>
                <a:gd name="T92" fmla="*/ 115 w 159"/>
                <a:gd name="T93" fmla="*/ 68 h 103"/>
                <a:gd name="T94" fmla="*/ 117 w 159"/>
                <a:gd name="T95" fmla="*/ 59 h 103"/>
                <a:gd name="T96" fmla="*/ 112 w 159"/>
                <a:gd name="T97" fmla="*/ 50 h 103"/>
                <a:gd name="T98" fmla="*/ 122 w 159"/>
                <a:gd name="T99" fmla="*/ 45 h 103"/>
                <a:gd name="T100" fmla="*/ 132 w 159"/>
                <a:gd name="T101" fmla="*/ 41 h 103"/>
                <a:gd name="T102" fmla="*/ 135 w 159"/>
                <a:gd name="T103" fmla="*/ 36 h 103"/>
                <a:gd name="T104" fmla="*/ 141 w 159"/>
                <a:gd name="T105" fmla="*/ 34 h 103"/>
                <a:gd name="T106" fmla="*/ 146 w 159"/>
                <a:gd name="T107" fmla="*/ 34 h 103"/>
                <a:gd name="T108" fmla="*/ 144 w 159"/>
                <a:gd name="T109" fmla="*/ 27 h 103"/>
                <a:gd name="T110" fmla="*/ 150 w 159"/>
                <a:gd name="T111" fmla="*/ 23 h 103"/>
                <a:gd name="T112" fmla="*/ 155 w 159"/>
                <a:gd name="T113"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 h="103">
                  <a:moveTo>
                    <a:pt x="157" y="23"/>
                  </a:moveTo>
                  <a:lnTo>
                    <a:pt x="155" y="21"/>
                  </a:lnTo>
                  <a:lnTo>
                    <a:pt x="153" y="18"/>
                  </a:lnTo>
                  <a:lnTo>
                    <a:pt x="151" y="18"/>
                  </a:lnTo>
                  <a:lnTo>
                    <a:pt x="151" y="16"/>
                  </a:lnTo>
                  <a:lnTo>
                    <a:pt x="151" y="16"/>
                  </a:lnTo>
                  <a:lnTo>
                    <a:pt x="151" y="16"/>
                  </a:lnTo>
                  <a:lnTo>
                    <a:pt x="151" y="14"/>
                  </a:lnTo>
                  <a:lnTo>
                    <a:pt x="151" y="14"/>
                  </a:lnTo>
                  <a:lnTo>
                    <a:pt x="153" y="14"/>
                  </a:lnTo>
                  <a:lnTo>
                    <a:pt x="153" y="14"/>
                  </a:lnTo>
                  <a:lnTo>
                    <a:pt x="153" y="12"/>
                  </a:lnTo>
                  <a:lnTo>
                    <a:pt x="151" y="12"/>
                  </a:lnTo>
                  <a:lnTo>
                    <a:pt x="151" y="12"/>
                  </a:lnTo>
                  <a:lnTo>
                    <a:pt x="151" y="12"/>
                  </a:lnTo>
                  <a:lnTo>
                    <a:pt x="151" y="12"/>
                  </a:lnTo>
                  <a:lnTo>
                    <a:pt x="150" y="12"/>
                  </a:lnTo>
                  <a:lnTo>
                    <a:pt x="150" y="11"/>
                  </a:lnTo>
                  <a:lnTo>
                    <a:pt x="150" y="11"/>
                  </a:lnTo>
                  <a:lnTo>
                    <a:pt x="150" y="11"/>
                  </a:lnTo>
                  <a:lnTo>
                    <a:pt x="148" y="9"/>
                  </a:lnTo>
                  <a:lnTo>
                    <a:pt x="148" y="9"/>
                  </a:lnTo>
                  <a:lnTo>
                    <a:pt x="148" y="7"/>
                  </a:lnTo>
                  <a:lnTo>
                    <a:pt x="148" y="5"/>
                  </a:lnTo>
                  <a:lnTo>
                    <a:pt x="148" y="5"/>
                  </a:lnTo>
                  <a:lnTo>
                    <a:pt x="148" y="5"/>
                  </a:lnTo>
                  <a:lnTo>
                    <a:pt x="148" y="5"/>
                  </a:lnTo>
                  <a:lnTo>
                    <a:pt x="148" y="3"/>
                  </a:lnTo>
                  <a:lnTo>
                    <a:pt x="148" y="3"/>
                  </a:lnTo>
                  <a:lnTo>
                    <a:pt x="148" y="2"/>
                  </a:lnTo>
                  <a:lnTo>
                    <a:pt x="150" y="2"/>
                  </a:lnTo>
                  <a:lnTo>
                    <a:pt x="148" y="2"/>
                  </a:lnTo>
                  <a:lnTo>
                    <a:pt x="148" y="2"/>
                  </a:lnTo>
                  <a:lnTo>
                    <a:pt x="148" y="2"/>
                  </a:lnTo>
                  <a:lnTo>
                    <a:pt x="148" y="2"/>
                  </a:lnTo>
                  <a:lnTo>
                    <a:pt x="146" y="0"/>
                  </a:lnTo>
                  <a:lnTo>
                    <a:pt x="146" y="0"/>
                  </a:lnTo>
                  <a:lnTo>
                    <a:pt x="141" y="0"/>
                  </a:lnTo>
                  <a:lnTo>
                    <a:pt x="139" y="0"/>
                  </a:lnTo>
                  <a:lnTo>
                    <a:pt x="139" y="0"/>
                  </a:lnTo>
                  <a:lnTo>
                    <a:pt x="137" y="0"/>
                  </a:lnTo>
                  <a:lnTo>
                    <a:pt x="135" y="2"/>
                  </a:lnTo>
                  <a:lnTo>
                    <a:pt x="133" y="2"/>
                  </a:lnTo>
                  <a:lnTo>
                    <a:pt x="133" y="2"/>
                  </a:lnTo>
                  <a:lnTo>
                    <a:pt x="132" y="2"/>
                  </a:lnTo>
                  <a:lnTo>
                    <a:pt x="132" y="2"/>
                  </a:lnTo>
                  <a:lnTo>
                    <a:pt x="132" y="3"/>
                  </a:lnTo>
                  <a:lnTo>
                    <a:pt x="132" y="3"/>
                  </a:lnTo>
                  <a:lnTo>
                    <a:pt x="132" y="3"/>
                  </a:lnTo>
                  <a:lnTo>
                    <a:pt x="132" y="3"/>
                  </a:lnTo>
                  <a:lnTo>
                    <a:pt x="132" y="5"/>
                  </a:lnTo>
                  <a:lnTo>
                    <a:pt x="132" y="5"/>
                  </a:lnTo>
                  <a:lnTo>
                    <a:pt x="132" y="7"/>
                  </a:lnTo>
                  <a:lnTo>
                    <a:pt x="132" y="9"/>
                  </a:lnTo>
                  <a:lnTo>
                    <a:pt x="132" y="11"/>
                  </a:lnTo>
                  <a:lnTo>
                    <a:pt x="132" y="11"/>
                  </a:lnTo>
                  <a:lnTo>
                    <a:pt x="133" y="12"/>
                  </a:lnTo>
                  <a:lnTo>
                    <a:pt x="133" y="14"/>
                  </a:lnTo>
                  <a:lnTo>
                    <a:pt x="133" y="14"/>
                  </a:lnTo>
                  <a:lnTo>
                    <a:pt x="133" y="14"/>
                  </a:lnTo>
                  <a:lnTo>
                    <a:pt x="132" y="12"/>
                  </a:lnTo>
                  <a:lnTo>
                    <a:pt x="132" y="12"/>
                  </a:lnTo>
                  <a:lnTo>
                    <a:pt x="130" y="12"/>
                  </a:lnTo>
                  <a:lnTo>
                    <a:pt x="126" y="11"/>
                  </a:lnTo>
                  <a:lnTo>
                    <a:pt x="124" y="11"/>
                  </a:lnTo>
                  <a:lnTo>
                    <a:pt x="122" y="11"/>
                  </a:lnTo>
                  <a:lnTo>
                    <a:pt x="121" y="11"/>
                  </a:lnTo>
                  <a:lnTo>
                    <a:pt x="121" y="11"/>
                  </a:lnTo>
                  <a:lnTo>
                    <a:pt x="119" y="11"/>
                  </a:lnTo>
                  <a:lnTo>
                    <a:pt x="115" y="11"/>
                  </a:lnTo>
                  <a:lnTo>
                    <a:pt x="113" y="11"/>
                  </a:lnTo>
                  <a:lnTo>
                    <a:pt x="113" y="11"/>
                  </a:lnTo>
                  <a:lnTo>
                    <a:pt x="113" y="12"/>
                  </a:lnTo>
                  <a:lnTo>
                    <a:pt x="113" y="12"/>
                  </a:lnTo>
                  <a:lnTo>
                    <a:pt x="113" y="12"/>
                  </a:lnTo>
                  <a:lnTo>
                    <a:pt x="113" y="12"/>
                  </a:lnTo>
                  <a:lnTo>
                    <a:pt x="112" y="14"/>
                  </a:lnTo>
                  <a:lnTo>
                    <a:pt x="112" y="12"/>
                  </a:lnTo>
                  <a:lnTo>
                    <a:pt x="110" y="12"/>
                  </a:lnTo>
                  <a:lnTo>
                    <a:pt x="110" y="14"/>
                  </a:lnTo>
                  <a:lnTo>
                    <a:pt x="108" y="14"/>
                  </a:lnTo>
                  <a:lnTo>
                    <a:pt x="108" y="16"/>
                  </a:lnTo>
                  <a:lnTo>
                    <a:pt x="108" y="16"/>
                  </a:lnTo>
                  <a:lnTo>
                    <a:pt x="108" y="16"/>
                  </a:lnTo>
                  <a:lnTo>
                    <a:pt x="108" y="16"/>
                  </a:lnTo>
                  <a:lnTo>
                    <a:pt x="108" y="16"/>
                  </a:lnTo>
                  <a:lnTo>
                    <a:pt x="106" y="18"/>
                  </a:lnTo>
                  <a:lnTo>
                    <a:pt x="104" y="18"/>
                  </a:lnTo>
                  <a:lnTo>
                    <a:pt x="104" y="18"/>
                  </a:lnTo>
                  <a:lnTo>
                    <a:pt x="104" y="16"/>
                  </a:lnTo>
                  <a:lnTo>
                    <a:pt x="103" y="16"/>
                  </a:lnTo>
                  <a:lnTo>
                    <a:pt x="101" y="16"/>
                  </a:lnTo>
                  <a:lnTo>
                    <a:pt x="99" y="16"/>
                  </a:lnTo>
                  <a:lnTo>
                    <a:pt x="92" y="16"/>
                  </a:lnTo>
                  <a:lnTo>
                    <a:pt x="90" y="16"/>
                  </a:lnTo>
                  <a:lnTo>
                    <a:pt x="88" y="16"/>
                  </a:lnTo>
                  <a:lnTo>
                    <a:pt x="86" y="16"/>
                  </a:lnTo>
                  <a:lnTo>
                    <a:pt x="85" y="16"/>
                  </a:lnTo>
                  <a:lnTo>
                    <a:pt x="83" y="16"/>
                  </a:lnTo>
                  <a:lnTo>
                    <a:pt x="81" y="20"/>
                  </a:lnTo>
                  <a:lnTo>
                    <a:pt x="79" y="18"/>
                  </a:lnTo>
                  <a:lnTo>
                    <a:pt x="79" y="18"/>
                  </a:lnTo>
                  <a:lnTo>
                    <a:pt x="77" y="18"/>
                  </a:lnTo>
                  <a:lnTo>
                    <a:pt x="77" y="18"/>
                  </a:lnTo>
                  <a:lnTo>
                    <a:pt x="77" y="18"/>
                  </a:lnTo>
                  <a:lnTo>
                    <a:pt x="76" y="18"/>
                  </a:lnTo>
                  <a:lnTo>
                    <a:pt x="76" y="18"/>
                  </a:lnTo>
                  <a:lnTo>
                    <a:pt x="76" y="18"/>
                  </a:lnTo>
                  <a:lnTo>
                    <a:pt x="74" y="20"/>
                  </a:lnTo>
                  <a:lnTo>
                    <a:pt x="74" y="21"/>
                  </a:lnTo>
                  <a:lnTo>
                    <a:pt x="74" y="21"/>
                  </a:lnTo>
                  <a:lnTo>
                    <a:pt x="72" y="23"/>
                  </a:lnTo>
                  <a:lnTo>
                    <a:pt x="72" y="25"/>
                  </a:lnTo>
                  <a:lnTo>
                    <a:pt x="72" y="25"/>
                  </a:lnTo>
                  <a:lnTo>
                    <a:pt x="72" y="25"/>
                  </a:lnTo>
                  <a:lnTo>
                    <a:pt x="70" y="27"/>
                  </a:lnTo>
                  <a:lnTo>
                    <a:pt x="68" y="27"/>
                  </a:lnTo>
                  <a:lnTo>
                    <a:pt x="68" y="27"/>
                  </a:lnTo>
                  <a:lnTo>
                    <a:pt x="68" y="27"/>
                  </a:lnTo>
                  <a:lnTo>
                    <a:pt x="67" y="27"/>
                  </a:lnTo>
                  <a:lnTo>
                    <a:pt x="67" y="27"/>
                  </a:lnTo>
                  <a:lnTo>
                    <a:pt x="67" y="29"/>
                  </a:lnTo>
                  <a:lnTo>
                    <a:pt x="67" y="29"/>
                  </a:lnTo>
                  <a:lnTo>
                    <a:pt x="67" y="29"/>
                  </a:lnTo>
                  <a:lnTo>
                    <a:pt x="65" y="29"/>
                  </a:lnTo>
                  <a:lnTo>
                    <a:pt x="65" y="29"/>
                  </a:lnTo>
                  <a:lnTo>
                    <a:pt x="65" y="31"/>
                  </a:lnTo>
                  <a:lnTo>
                    <a:pt x="63" y="31"/>
                  </a:lnTo>
                  <a:lnTo>
                    <a:pt x="63" y="31"/>
                  </a:lnTo>
                  <a:lnTo>
                    <a:pt x="63" y="31"/>
                  </a:lnTo>
                  <a:lnTo>
                    <a:pt x="61" y="31"/>
                  </a:lnTo>
                  <a:lnTo>
                    <a:pt x="61" y="32"/>
                  </a:lnTo>
                  <a:lnTo>
                    <a:pt x="61" y="34"/>
                  </a:lnTo>
                  <a:lnTo>
                    <a:pt x="61" y="34"/>
                  </a:lnTo>
                  <a:lnTo>
                    <a:pt x="59" y="34"/>
                  </a:lnTo>
                  <a:lnTo>
                    <a:pt x="59" y="34"/>
                  </a:lnTo>
                  <a:lnTo>
                    <a:pt x="59" y="34"/>
                  </a:lnTo>
                  <a:lnTo>
                    <a:pt x="57" y="32"/>
                  </a:lnTo>
                  <a:lnTo>
                    <a:pt x="57" y="32"/>
                  </a:lnTo>
                  <a:lnTo>
                    <a:pt x="56" y="32"/>
                  </a:lnTo>
                  <a:lnTo>
                    <a:pt x="54" y="32"/>
                  </a:lnTo>
                  <a:lnTo>
                    <a:pt x="54" y="32"/>
                  </a:lnTo>
                  <a:lnTo>
                    <a:pt x="54" y="32"/>
                  </a:lnTo>
                  <a:lnTo>
                    <a:pt x="52" y="31"/>
                  </a:lnTo>
                  <a:lnTo>
                    <a:pt x="52" y="31"/>
                  </a:lnTo>
                  <a:lnTo>
                    <a:pt x="52" y="31"/>
                  </a:lnTo>
                  <a:lnTo>
                    <a:pt x="52" y="31"/>
                  </a:lnTo>
                  <a:lnTo>
                    <a:pt x="50" y="31"/>
                  </a:lnTo>
                  <a:lnTo>
                    <a:pt x="45" y="31"/>
                  </a:lnTo>
                  <a:lnTo>
                    <a:pt x="39" y="31"/>
                  </a:lnTo>
                  <a:lnTo>
                    <a:pt x="39" y="31"/>
                  </a:lnTo>
                  <a:lnTo>
                    <a:pt x="39" y="31"/>
                  </a:lnTo>
                  <a:lnTo>
                    <a:pt x="36" y="29"/>
                  </a:lnTo>
                  <a:lnTo>
                    <a:pt x="36" y="27"/>
                  </a:lnTo>
                  <a:lnTo>
                    <a:pt x="34" y="27"/>
                  </a:lnTo>
                  <a:lnTo>
                    <a:pt x="34" y="27"/>
                  </a:lnTo>
                  <a:lnTo>
                    <a:pt x="32" y="27"/>
                  </a:lnTo>
                  <a:lnTo>
                    <a:pt x="32" y="27"/>
                  </a:lnTo>
                  <a:lnTo>
                    <a:pt x="30" y="27"/>
                  </a:lnTo>
                  <a:lnTo>
                    <a:pt x="27" y="25"/>
                  </a:lnTo>
                  <a:lnTo>
                    <a:pt x="25" y="25"/>
                  </a:lnTo>
                  <a:lnTo>
                    <a:pt x="21" y="25"/>
                  </a:lnTo>
                  <a:lnTo>
                    <a:pt x="21" y="25"/>
                  </a:lnTo>
                  <a:lnTo>
                    <a:pt x="18" y="25"/>
                  </a:lnTo>
                  <a:lnTo>
                    <a:pt x="18" y="25"/>
                  </a:lnTo>
                  <a:lnTo>
                    <a:pt x="18" y="25"/>
                  </a:lnTo>
                  <a:lnTo>
                    <a:pt x="18" y="25"/>
                  </a:lnTo>
                  <a:lnTo>
                    <a:pt x="18" y="27"/>
                  </a:lnTo>
                  <a:lnTo>
                    <a:pt x="16" y="27"/>
                  </a:lnTo>
                  <a:lnTo>
                    <a:pt x="16" y="29"/>
                  </a:lnTo>
                  <a:lnTo>
                    <a:pt x="16" y="29"/>
                  </a:lnTo>
                  <a:lnTo>
                    <a:pt x="16" y="29"/>
                  </a:lnTo>
                  <a:lnTo>
                    <a:pt x="14" y="31"/>
                  </a:lnTo>
                  <a:lnTo>
                    <a:pt x="14" y="31"/>
                  </a:lnTo>
                  <a:lnTo>
                    <a:pt x="12" y="31"/>
                  </a:lnTo>
                  <a:lnTo>
                    <a:pt x="11" y="31"/>
                  </a:lnTo>
                  <a:lnTo>
                    <a:pt x="11" y="32"/>
                  </a:lnTo>
                  <a:lnTo>
                    <a:pt x="9" y="34"/>
                  </a:lnTo>
                  <a:lnTo>
                    <a:pt x="7" y="36"/>
                  </a:lnTo>
                  <a:lnTo>
                    <a:pt x="5" y="36"/>
                  </a:lnTo>
                  <a:lnTo>
                    <a:pt x="5" y="36"/>
                  </a:lnTo>
                  <a:lnTo>
                    <a:pt x="3" y="36"/>
                  </a:lnTo>
                  <a:lnTo>
                    <a:pt x="3" y="38"/>
                  </a:lnTo>
                  <a:lnTo>
                    <a:pt x="3" y="40"/>
                  </a:lnTo>
                  <a:lnTo>
                    <a:pt x="2" y="40"/>
                  </a:lnTo>
                  <a:lnTo>
                    <a:pt x="2" y="40"/>
                  </a:lnTo>
                  <a:lnTo>
                    <a:pt x="0" y="41"/>
                  </a:lnTo>
                  <a:lnTo>
                    <a:pt x="2" y="41"/>
                  </a:lnTo>
                  <a:lnTo>
                    <a:pt x="2" y="43"/>
                  </a:lnTo>
                  <a:lnTo>
                    <a:pt x="2" y="45"/>
                  </a:lnTo>
                  <a:lnTo>
                    <a:pt x="2" y="45"/>
                  </a:lnTo>
                  <a:lnTo>
                    <a:pt x="2" y="45"/>
                  </a:lnTo>
                  <a:lnTo>
                    <a:pt x="2" y="45"/>
                  </a:lnTo>
                  <a:lnTo>
                    <a:pt x="2" y="47"/>
                  </a:lnTo>
                  <a:lnTo>
                    <a:pt x="3" y="47"/>
                  </a:lnTo>
                  <a:lnTo>
                    <a:pt x="3" y="47"/>
                  </a:lnTo>
                  <a:lnTo>
                    <a:pt x="3" y="45"/>
                  </a:lnTo>
                  <a:lnTo>
                    <a:pt x="3" y="47"/>
                  </a:lnTo>
                  <a:lnTo>
                    <a:pt x="5" y="47"/>
                  </a:lnTo>
                  <a:lnTo>
                    <a:pt x="7" y="47"/>
                  </a:lnTo>
                  <a:lnTo>
                    <a:pt x="7" y="47"/>
                  </a:lnTo>
                  <a:lnTo>
                    <a:pt x="9" y="47"/>
                  </a:lnTo>
                  <a:lnTo>
                    <a:pt x="11" y="49"/>
                  </a:lnTo>
                  <a:lnTo>
                    <a:pt x="11" y="49"/>
                  </a:lnTo>
                  <a:lnTo>
                    <a:pt x="12" y="49"/>
                  </a:lnTo>
                  <a:lnTo>
                    <a:pt x="14" y="49"/>
                  </a:lnTo>
                  <a:lnTo>
                    <a:pt x="14" y="49"/>
                  </a:lnTo>
                  <a:lnTo>
                    <a:pt x="14" y="50"/>
                  </a:lnTo>
                  <a:lnTo>
                    <a:pt x="14" y="50"/>
                  </a:lnTo>
                  <a:lnTo>
                    <a:pt x="12" y="54"/>
                  </a:lnTo>
                  <a:lnTo>
                    <a:pt x="9" y="58"/>
                  </a:lnTo>
                  <a:lnTo>
                    <a:pt x="7" y="58"/>
                  </a:lnTo>
                  <a:lnTo>
                    <a:pt x="7" y="59"/>
                  </a:lnTo>
                  <a:lnTo>
                    <a:pt x="7" y="59"/>
                  </a:lnTo>
                  <a:lnTo>
                    <a:pt x="7" y="59"/>
                  </a:lnTo>
                  <a:lnTo>
                    <a:pt x="7" y="59"/>
                  </a:lnTo>
                  <a:lnTo>
                    <a:pt x="7" y="61"/>
                  </a:lnTo>
                  <a:lnTo>
                    <a:pt x="5" y="61"/>
                  </a:lnTo>
                  <a:lnTo>
                    <a:pt x="5" y="61"/>
                  </a:lnTo>
                  <a:lnTo>
                    <a:pt x="5" y="63"/>
                  </a:lnTo>
                  <a:lnTo>
                    <a:pt x="7" y="63"/>
                  </a:lnTo>
                  <a:lnTo>
                    <a:pt x="7" y="63"/>
                  </a:lnTo>
                  <a:lnTo>
                    <a:pt x="7" y="63"/>
                  </a:lnTo>
                  <a:lnTo>
                    <a:pt x="7" y="63"/>
                  </a:lnTo>
                  <a:lnTo>
                    <a:pt x="7" y="63"/>
                  </a:lnTo>
                  <a:lnTo>
                    <a:pt x="7" y="65"/>
                  </a:lnTo>
                  <a:lnTo>
                    <a:pt x="9" y="65"/>
                  </a:lnTo>
                  <a:lnTo>
                    <a:pt x="11" y="63"/>
                  </a:lnTo>
                  <a:lnTo>
                    <a:pt x="12" y="63"/>
                  </a:lnTo>
                  <a:lnTo>
                    <a:pt x="12" y="63"/>
                  </a:lnTo>
                  <a:lnTo>
                    <a:pt x="12" y="65"/>
                  </a:lnTo>
                  <a:lnTo>
                    <a:pt x="12" y="67"/>
                  </a:lnTo>
                  <a:lnTo>
                    <a:pt x="12" y="67"/>
                  </a:lnTo>
                  <a:lnTo>
                    <a:pt x="12" y="68"/>
                  </a:lnTo>
                  <a:lnTo>
                    <a:pt x="11" y="72"/>
                  </a:lnTo>
                  <a:lnTo>
                    <a:pt x="11" y="74"/>
                  </a:lnTo>
                  <a:lnTo>
                    <a:pt x="11" y="76"/>
                  </a:lnTo>
                  <a:lnTo>
                    <a:pt x="11" y="76"/>
                  </a:lnTo>
                  <a:lnTo>
                    <a:pt x="12" y="77"/>
                  </a:lnTo>
                  <a:lnTo>
                    <a:pt x="14" y="77"/>
                  </a:lnTo>
                  <a:lnTo>
                    <a:pt x="16" y="77"/>
                  </a:lnTo>
                  <a:lnTo>
                    <a:pt x="18" y="79"/>
                  </a:lnTo>
                  <a:lnTo>
                    <a:pt x="18" y="79"/>
                  </a:lnTo>
                  <a:lnTo>
                    <a:pt x="21" y="81"/>
                  </a:lnTo>
                  <a:lnTo>
                    <a:pt x="25" y="86"/>
                  </a:lnTo>
                  <a:lnTo>
                    <a:pt x="25" y="88"/>
                  </a:lnTo>
                  <a:lnTo>
                    <a:pt x="27" y="88"/>
                  </a:lnTo>
                  <a:lnTo>
                    <a:pt x="27" y="88"/>
                  </a:lnTo>
                  <a:lnTo>
                    <a:pt x="27" y="88"/>
                  </a:lnTo>
                  <a:lnTo>
                    <a:pt x="27" y="88"/>
                  </a:lnTo>
                  <a:lnTo>
                    <a:pt x="27" y="90"/>
                  </a:lnTo>
                  <a:lnTo>
                    <a:pt x="25" y="90"/>
                  </a:lnTo>
                  <a:lnTo>
                    <a:pt x="25" y="92"/>
                  </a:lnTo>
                  <a:lnTo>
                    <a:pt x="21" y="92"/>
                  </a:lnTo>
                  <a:lnTo>
                    <a:pt x="20" y="92"/>
                  </a:lnTo>
                  <a:lnTo>
                    <a:pt x="18" y="92"/>
                  </a:lnTo>
                  <a:lnTo>
                    <a:pt x="18" y="92"/>
                  </a:lnTo>
                  <a:lnTo>
                    <a:pt x="20" y="94"/>
                  </a:lnTo>
                  <a:lnTo>
                    <a:pt x="20" y="94"/>
                  </a:lnTo>
                  <a:lnTo>
                    <a:pt x="20" y="94"/>
                  </a:lnTo>
                  <a:lnTo>
                    <a:pt x="16" y="96"/>
                  </a:lnTo>
                  <a:lnTo>
                    <a:pt x="12" y="96"/>
                  </a:lnTo>
                  <a:lnTo>
                    <a:pt x="11" y="96"/>
                  </a:lnTo>
                  <a:lnTo>
                    <a:pt x="11" y="96"/>
                  </a:lnTo>
                  <a:lnTo>
                    <a:pt x="11" y="96"/>
                  </a:lnTo>
                  <a:lnTo>
                    <a:pt x="11" y="97"/>
                  </a:lnTo>
                  <a:lnTo>
                    <a:pt x="12" y="97"/>
                  </a:lnTo>
                  <a:lnTo>
                    <a:pt x="12" y="97"/>
                  </a:lnTo>
                  <a:lnTo>
                    <a:pt x="12" y="97"/>
                  </a:lnTo>
                  <a:lnTo>
                    <a:pt x="12" y="99"/>
                  </a:lnTo>
                  <a:lnTo>
                    <a:pt x="12" y="99"/>
                  </a:lnTo>
                  <a:lnTo>
                    <a:pt x="14" y="101"/>
                  </a:lnTo>
                  <a:lnTo>
                    <a:pt x="16" y="101"/>
                  </a:lnTo>
                  <a:lnTo>
                    <a:pt x="20" y="101"/>
                  </a:lnTo>
                  <a:lnTo>
                    <a:pt x="23" y="103"/>
                  </a:lnTo>
                  <a:lnTo>
                    <a:pt x="23" y="103"/>
                  </a:lnTo>
                  <a:lnTo>
                    <a:pt x="23" y="103"/>
                  </a:lnTo>
                  <a:lnTo>
                    <a:pt x="27" y="103"/>
                  </a:lnTo>
                  <a:lnTo>
                    <a:pt x="27" y="103"/>
                  </a:lnTo>
                  <a:lnTo>
                    <a:pt x="27" y="103"/>
                  </a:lnTo>
                  <a:lnTo>
                    <a:pt x="29" y="101"/>
                  </a:lnTo>
                  <a:lnTo>
                    <a:pt x="30" y="101"/>
                  </a:lnTo>
                  <a:lnTo>
                    <a:pt x="30" y="99"/>
                  </a:lnTo>
                  <a:lnTo>
                    <a:pt x="30" y="99"/>
                  </a:lnTo>
                  <a:lnTo>
                    <a:pt x="30" y="97"/>
                  </a:lnTo>
                  <a:lnTo>
                    <a:pt x="30" y="97"/>
                  </a:lnTo>
                  <a:lnTo>
                    <a:pt x="30" y="97"/>
                  </a:lnTo>
                  <a:lnTo>
                    <a:pt x="32" y="97"/>
                  </a:lnTo>
                  <a:lnTo>
                    <a:pt x="32" y="97"/>
                  </a:lnTo>
                  <a:lnTo>
                    <a:pt x="34" y="97"/>
                  </a:lnTo>
                  <a:lnTo>
                    <a:pt x="34" y="99"/>
                  </a:lnTo>
                  <a:lnTo>
                    <a:pt x="34" y="99"/>
                  </a:lnTo>
                  <a:lnTo>
                    <a:pt x="36" y="99"/>
                  </a:lnTo>
                  <a:lnTo>
                    <a:pt x="38" y="99"/>
                  </a:lnTo>
                  <a:lnTo>
                    <a:pt x="38" y="99"/>
                  </a:lnTo>
                  <a:lnTo>
                    <a:pt x="38" y="99"/>
                  </a:lnTo>
                  <a:lnTo>
                    <a:pt x="38" y="99"/>
                  </a:lnTo>
                  <a:lnTo>
                    <a:pt x="39" y="99"/>
                  </a:lnTo>
                  <a:lnTo>
                    <a:pt x="41" y="99"/>
                  </a:lnTo>
                  <a:lnTo>
                    <a:pt x="43" y="97"/>
                  </a:lnTo>
                  <a:lnTo>
                    <a:pt x="45" y="99"/>
                  </a:lnTo>
                  <a:lnTo>
                    <a:pt x="47" y="99"/>
                  </a:lnTo>
                  <a:lnTo>
                    <a:pt x="48" y="99"/>
                  </a:lnTo>
                  <a:lnTo>
                    <a:pt x="50" y="99"/>
                  </a:lnTo>
                  <a:lnTo>
                    <a:pt x="52" y="99"/>
                  </a:lnTo>
                  <a:lnTo>
                    <a:pt x="54" y="97"/>
                  </a:lnTo>
                  <a:lnTo>
                    <a:pt x="56" y="96"/>
                  </a:lnTo>
                  <a:lnTo>
                    <a:pt x="56" y="96"/>
                  </a:lnTo>
                  <a:lnTo>
                    <a:pt x="56" y="94"/>
                  </a:lnTo>
                  <a:lnTo>
                    <a:pt x="57" y="92"/>
                  </a:lnTo>
                  <a:lnTo>
                    <a:pt x="57" y="92"/>
                  </a:lnTo>
                  <a:lnTo>
                    <a:pt x="57" y="92"/>
                  </a:lnTo>
                  <a:lnTo>
                    <a:pt x="57" y="90"/>
                  </a:lnTo>
                  <a:lnTo>
                    <a:pt x="59" y="88"/>
                  </a:lnTo>
                  <a:lnTo>
                    <a:pt x="59" y="88"/>
                  </a:lnTo>
                  <a:lnTo>
                    <a:pt x="59" y="86"/>
                  </a:lnTo>
                  <a:lnTo>
                    <a:pt x="61" y="86"/>
                  </a:lnTo>
                  <a:lnTo>
                    <a:pt x="61" y="86"/>
                  </a:lnTo>
                  <a:lnTo>
                    <a:pt x="61" y="86"/>
                  </a:lnTo>
                  <a:lnTo>
                    <a:pt x="61" y="86"/>
                  </a:lnTo>
                  <a:lnTo>
                    <a:pt x="61" y="86"/>
                  </a:lnTo>
                  <a:lnTo>
                    <a:pt x="61" y="88"/>
                  </a:lnTo>
                  <a:lnTo>
                    <a:pt x="61" y="90"/>
                  </a:lnTo>
                  <a:lnTo>
                    <a:pt x="63" y="90"/>
                  </a:lnTo>
                  <a:lnTo>
                    <a:pt x="63" y="92"/>
                  </a:lnTo>
                  <a:lnTo>
                    <a:pt x="65" y="92"/>
                  </a:lnTo>
                  <a:lnTo>
                    <a:pt x="65" y="92"/>
                  </a:lnTo>
                  <a:lnTo>
                    <a:pt x="65" y="94"/>
                  </a:lnTo>
                  <a:lnTo>
                    <a:pt x="65" y="94"/>
                  </a:lnTo>
                  <a:lnTo>
                    <a:pt x="67" y="94"/>
                  </a:lnTo>
                  <a:lnTo>
                    <a:pt x="67" y="94"/>
                  </a:lnTo>
                  <a:lnTo>
                    <a:pt x="65" y="96"/>
                  </a:lnTo>
                  <a:lnTo>
                    <a:pt x="65" y="96"/>
                  </a:lnTo>
                  <a:lnTo>
                    <a:pt x="67" y="96"/>
                  </a:lnTo>
                  <a:lnTo>
                    <a:pt x="72" y="99"/>
                  </a:lnTo>
                  <a:lnTo>
                    <a:pt x="72" y="99"/>
                  </a:lnTo>
                  <a:lnTo>
                    <a:pt x="72" y="99"/>
                  </a:lnTo>
                  <a:lnTo>
                    <a:pt x="72" y="99"/>
                  </a:lnTo>
                  <a:lnTo>
                    <a:pt x="72" y="101"/>
                  </a:lnTo>
                  <a:lnTo>
                    <a:pt x="74" y="101"/>
                  </a:lnTo>
                  <a:lnTo>
                    <a:pt x="76" y="101"/>
                  </a:lnTo>
                  <a:lnTo>
                    <a:pt x="77" y="99"/>
                  </a:lnTo>
                  <a:lnTo>
                    <a:pt x="77" y="97"/>
                  </a:lnTo>
                  <a:lnTo>
                    <a:pt x="79" y="97"/>
                  </a:lnTo>
                  <a:lnTo>
                    <a:pt x="79" y="97"/>
                  </a:lnTo>
                  <a:lnTo>
                    <a:pt x="81" y="99"/>
                  </a:lnTo>
                  <a:lnTo>
                    <a:pt x="81" y="99"/>
                  </a:lnTo>
                  <a:lnTo>
                    <a:pt x="81" y="99"/>
                  </a:lnTo>
                  <a:lnTo>
                    <a:pt x="83" y="99"/>
                  </a:lnTo>
                  <a:lnTo>
                    <a:pt x="83" y="99"/>
                  </a:lnTo>
                  <a:lnTo>
                    <a:pt x="85" y="99"/>
                  </a:lnTo>
                  <a:lnTo>
                    <a:pt x="86" y="99"/>
                  </a:lnTo>
                  <a:lnTo>
                    <a:pt x="90" y="103"/>
                  </a:lnTo>
                  <a:lnTo>
                    <a:pt x="92" y="103"/>
                  </a:lnTo>
                  <a:lnTo>
                    <a:pt x="94" y="103"/>
                  </a:lnTo>
                  <a:lnTo>
                    <a:pt x="95" y="101"/>
                  </a:lnTo>
                  <a:lnTo>
                    <a:pt x="97" y="101"/>
                  </a:lnTo>
                  <a:lnTo>
                    <a:pt x="99" y="101"/>
                  </a:lnTo>
                  <a:lnTo>
                    <a:pt x="99" y="101"/>
                  </a:lnTo>
                  <a:lnTo>
                    <a:pt x="99" y="99"/>
                  </a:lnTo>
                  <a:lnTo>
                    <a:pt x="101" y="99"/>
                  </a:lnTo>
                  <a:lnTo>
                    <a:pt x="97" y="97"/>
                  </a:lnTo>
                  <a:lnTo>
                    <a:pt x="97" y="96"/>
                  </a:lnTo>
                  <a:lnTo>
                    <a:pt x="97" y="96"/>
                  </a:lnTo>
                  <a:lnTo>
                    <a:pt x="97" y="94"/>
                  </a:lnTo>
                  <a:lnTo>
                    <a:pt x="95" y="92"/>
                  </a:lnTo>
                  <a:lnTo>
                    <a:pt x="95" y="92"/>
                  </a:lnTo>
                  <a:lnTo>
                    <a:pt x="95" y="92"/>
                  </a:lnTo>
                  <a:lnTo>
                    <a:pt x="95" y="90"/>
                  </a:lnTo>
                  <a:lnTo>
                    <a:pt x="95" y="90"/>
                  </a:lnTo>
                  <a:lnTo>
                    <a:pt x="97" y="90"/>
                  </a:lnTo>
                  <a:lnTo>
                    <a:pt x="97" y="90"/>
                  </a:lnTo>
                  <a:lnTo>
                    <a:pt x="97" y="88"/>
                  </a:lnTo>
                  <a:lnTo>
                    <a:pt x="99" y="88"/>
                  </a:lnTo>
                  <a:lnTo>
                    <a:pt x="99" y="88"/>
                  </a:lnTo>
                  <a:lnTo>
                    <a:pt x="99" y="88"/>
                  </a:lnTo>
                  <a:lnTo>
                    <a:pt x="101" y="88"/>
                  </a:lnTo>
                  <a:lnTo>
                    <a:pt x="101" y="86"/>
                  </a:lnTo>
                  <a:lnTo>
                    <a:pt x="99" y="86"/>
                  </a:lnTo>
                  <a:lnTo>
                    <a:pt x="99" y="86"/>
                  </a:lnTo>
                  <a:lnTo>
                    <a:pt x="99" y="85"/>
                  </a:lnTo>
                  <a:lnTo>
                    <a:pt x="99" y="85"/>
                  </a:lnTo>
                  <a:lnTo>
                    <a:pt x="99" y="85"/>
                  </a:lnTo>
                  <a:lnTo>
                    <a:pt x="97" y="85"/>
                  </a:lnTo>
                  <a:lnTo>
                    <a:pt x="97" y="85"/>
                  </a:lnTo>
                  <a:lnTo>
                    <a:pt x="97" y="85"/>
                  </a:lnTo>
                  <a:lnTo>
                    <a:pt x="97" y="86"/>
                  </a:lnTo>
                  <a:lnTo>
                    <a:pt x="97" y="85"/>
                  </a:lnTo>
                  <a:lnTo>
                    <a:pt x="97" y="85"/>
                  </a:lnTo>
                  <a:lnTo>
                    <a:pt x="95" y="85"/>
                  </a:lnTo>
                  <a:lnTo>
                    <a:pt x="95" y="83"/>
                  </a:lnTo>
                  <a:lnTo>
                    <a:pt x="95" y="83"/>
                  </a:lnTo>
                  <a:lnTo>
                    <a:pt x="95" y="83"/>
                  </a:lnTo>
                  <a:lnTo>
                    <a:pt x="95" y="83"/>
                  </a:lnTo>
                  <a:lnTo>
                    <a:pt x="95" y="83"/>
                  </a:lnTo>
                  <a:lnTo>
                    <a:pt x="95" y="81"/>
                  </a:lnTo>
                  <a:lnTo>
                    <a:pt x="95" y="81"/>
                  </a:lnTo>
                  <a:lnTo>
                    <a:pt x="97" y="81"/>
                  </a:lnTo>
                  <a:lnTo>
                    <a:pt x="99" y="79"/>
                  </a:lnTo>
                  <a:lnTo>
                    <a:pt x="104" y="77"/>
                  </a:lnTo>
                  <a:lnTo>
                    <a:pt x="104" y="77"/>
                  </a:lnTo>
                  <a:lnTo>
                    <a:pt x="104" y="77"/>
                  </a:lnTo>
                  <a:lnTo>
                    <a:pt x="104" y="77"/>
                  </a:lnTo>
                  <a:lnTo>
                    <a:pt x="104" y="76"/>
                  </a:lnTo>
                  <a:lnTo>
                    <a:pt x="104" y="76"/>
                  </a:lnTo>
                  <a:lnTo>
                    <a:pt x="104" y="76"/>
                  </a:lnTo>
                  <a:lnTo>
                    <a:pt x="104" y="76"/>
                  </a:lnTo>
                  <a:lnTo>
                    <a:pt x="106" y="76"/>
                  </a:lnTo>
                  <a:lnTo>
                    <a:pt x="106" y="76"/>
                  </a:lnTo>
                  <a:lnTo>
                    <a:pt x="106" y="76"/>
                  </a:lnTo>
                  <a:lnTo>
                    <a:pt x="108" y="76"/>
                  </a:lnTo>
                  <a:lnTo>
                    <a:pt x="108" y="74"/>
                  </a:lnTo>
                  <a:lnTo>
                    <a:pt x="110" y="76"/>
                  </a:lnTo>
                  <a:lnTo>
                    <a:pt x="112" y="76"/>
                  </a:lnTo>
                  <a:lnTo>
                    <a:pt x="113" y="76"/>
                  </a:lnTo>
                  <a:lnTo>
                    <a:pt x="115" y="74"/>
                  </a:lnTo>
                  <a:lnTo>
                    <a:pt x="115" y="74"/>
                  </a:lnTo>
                  <a:lnTo>
                    <a:pt x="115" y="74"/>
                  </a:lnTo>
                  <a:lnTo>
                    <a:pt x="115" y="72"/>
                  </a:lnTo>
                  <a:lnTo>
                    <a:pt x="115" y="70"/>
                  </a:lnTo>
                  <a:lnTo>
                    <a:pt x="115" y="70"/>
                  </a:lnTo>
                  <a:lnTo>
                    <a:pt x="115" y="68"/>
                  </a:lnTo>
                  <a:lnTo>
                    <a:pt x="115" y="68"/>
                  </a:lnTo>
                  <a:lnTo>
                    <a:pt x="115" y="67"/>
                  </a:lnTo>
                  <a:lnTo>
                    <a:pt x="115" y="67"/>
                  </a:lnTo>
                  <a:lnTo>
                    <a:pt x="115" y="65"/>
                  </a:lnTo>
                  <a:lnTo>
                    <a:pt x="115" y="63"/>
                  </a:lnTo>
                  <a:lnTo>
                    <a:pt x="115" y="63"/>
                  </a:lnTo>
                  <a:lnTo>
                    <a:pt x="117" y="61"/>
                  </a:lnTo>
                  <a:lnTo>
                    <a:pt x="117" y="59"/>
                  </a:lnTo>
                  <a:lnTo>
                    <a:pt x="117" y="59"/>
                  </a:lnTo>
                  <a:lnTo>
                    <a:pt x="117" y="59"/>
                  </a:lnTo>
                  <a:lnTo>
                    <a:pt x="117" y="58"/>
                  </a:lnTo>
                  <a:lnTo>
                    <a:pt x="115" y="58"/>
                  </a:lnTo>
                  <a:lnTo>
                    <a:pt x="115" y="58"/>
                  </a:lnTo>
                  <a:lnTo>
                    <a:pt x="113" y="58"/>
                  </a:lnTo>
                  <a:lnTo>
                    <a:pt x="113" y="56"/>
                  </a:lnTo>
                  <a:lnTo>
                    <a:pt x="112" y="56"/>
                  </a:lnTo>
                  <a:lnTo>
                    <a:pt x="112" y="54"/>
                  </a:lnTo>
                  <a:lnTo>
                    <a:pt x="112" y="52"/>
                  </a:lnTo>
                  <a:lnTo>
                    <a:pt x="112" y="50"/>
                  </a:lnTo>
                  <a:lnTo>
                    <a:pt x="113" y="49"/>
                  </a:lnTo>
                  <a:lnTo>
                    <a:pt x="113" y="49"/>
                  </a:lnTo>
                  <a:lnTo>
                    <a:pt x="113" y="47"/>
                  </a:lnTo>
                  <a:lnTo>
                    <a:pt x="115" y="47"/>
                  </a:lnTo>
                  <a:lnTo>
                    <a:pt x="115" y="47"/>
                  </a:lnTo>
                  <a:lnTo>
                    <a:pt x="119" y="47"/>
                  </a:lnTo>
                  <a:lnTo>
                    <a:pt x="121" y="47"/>
                  </a:lnTo>
                  <a:lnTo>
                    <a:pt x="122" y="45"/>
                  </a:lnTo>
                  <a:lnTo>
                    <a:pt x="122" y="45"/>
                  </a:lnTo>
                  <a:lnTo>
                    <a:pt x="122" y="45"/>
                  </a:lnTo>
                  <a:lnTo>
                    <a:pt x="122" y="43"/>
                  </a:lnTo>
                  <a:lnTo>
                    <a:pt x="124" y="43"/>
                  </a:lnTo>
                  <a:lnTo>
                    <a:pt x="126" y="43"/>
                  </a:lnTo>
                  <a:lnTo>
                    <a:pt x="126" y="43"/>
                  </a:lnTo>
                  <a:lnTo>
                    <a:pt x="126" y="43"/>
                  </a:lnTo>
                  <a:lnTo>
                    <a:pt x="128" y="43"/>
                  </a:lnTo>
                  <a:lnTo>
                    <a:pt x="130" y="41"/>
                  </a:lnTo>
                  <a:lnTo>
                    <a:pt x="132" y="41"/>
                  </a:lnTo>
                  <a:lnTo>
                    <a:pt x="132" y="41"/>
                  </a:lnTo>
                  <a:lnTo>
                    <a:pt x="132" y="41"/>
                  </a:lnTo>
                  <a:lnTo>
                    <a:pt x="133" y="41"/>
                  </a:lnTo>
                  <a:lnTo>
                    <a:pt x="133" y="40"/>
                  </a:lnTo>
                  <a:lnTo>
                    <a:pt x="135" y="40"/>
                  </a:lnTo>
                  <a:lnTo>
                    <a:pt x="135" y="40"/>
                  </a:lnTo>
                  <a:lnTo>
                    <a:pt x="135" y="38"/>
                  </a:lnTo>
                  <a:lnTo>
                    <a:pt x="135" y="38"/>
                  </a:lnTo>
                  <a:lnTo>
                    <a:pt x="135" y="36"/>
                  </a:lnTo>
                  <a:lnTo>
                    <a:pt x="135" y="34"/>
                  </a:lnTo>
                  <a:lnTo>
                    <a:pt x="137" y="36"/>
                  </a:lnTo>
                  <a:lnTo>
                    <a:pt x="137" y="36"/>
                  </a:lnTo>
                  <a:lnTo>
                    <a:pt x="137" y="36"/>
                  </a:lnTo>
                  <a:lnTo>
                    <a:pt x="139" y="34"/>
                  </a:lnTo>
                  <a:lnTo>
                    <a:pt x="139" y="34"/>
                  </a:lnTo>
                  <a:lnTo>
                    <a:pt x="139" y="34"/>
                  </a:lnTo>
                  <a:lnTo>
                    <a:pt x="139" y="34"/>
                  </a:lnTo>
                  <a:lnTo>
                    <a:pt x="141" y="34"/>
                  </a:lnTo>
                  <a:lnTo>
                    <a:pt x="141" y="36"/>
                  </a:lnTo>
                  <a:lnTo>
                    <a:pt x="142" y="36"/>
                  </a:lnTo>
                  <a:lnTo>
                    <a:pt x="142" y="36"/>
                  </a:lnTo>
                  <a:lnTo>
                    <a:pt x="142" y="36"/>
                  </a:lnTo>
                  <a:lnTo>
                    <a:pt x="144" y="36"/>
                  </a:lnTo>
                  <a:lnTo>
                    <a:pt x="146" y="36"/>
                  </a:lnTo>
                  <a:lnTo>
                    <a:pt x="146" y="34"/>
                  </a:lnTo>
                  <a:lnTo>
                    <a:pt x="146" y="34"/>
                  </a:lnTo>
                  <a:lnTo>
                    <a:pt x="146" y="34"/>
                  </a:lnTo>
                  <a:lnTo>
                    <a:pt x="146" y="34"/>
                  </a:lnTo>
                  <a:lnTo>
                    <a:pt x="146" y="34"/>
                  </a:lnTo>
                  <a:lnTo>
                    <a:pt x="144" y="32"/>
                  </a:lnTo>
                  <a:lnTo>
                    <a:pt x="144" y="32"/>
                  </a:lnTo>
                  <a:lnTo>
                    <a:pt x="144" y="31"/>
                  </a:lnTo>
                  <a:lnTo>
                    <a:pt x="144" y="31"/>
                  </a:lnTo>
                  <a:lnTo>
                    <a:pt x="144" y="29"/>
                  </a:lnTo>
                  <a:lnTo>
                    <a:pt x="144" y="27"/>
                  </a:lnTo>
                  <a:lnTo>
                    <a:pt x="144" y="27"/>
                  </a:lnTo>
                  <a:lnTo>
                    <a:pt x="144" y="27"/>
                  </a:lnTo>
                  <a:lnTo>
                    <a:pt x="146" y="25"/>
                  </a:lnTo>
                  <a:lnTo>
                    <a:pt x="146" y="25"/>
                  </a:lnTo>
                  <a:lnTo>
                    <a:pt x="148" y="25"/>
                  </a:lnTo>
                  <a:lnTo>
                    <a:pt x="148" y="23"/>
                  </a:lnTo>
                  <a:lnTo>
                    <a:pt x="150" y="23"/>
                  </a:lnTo>
                  <a:lnTo>
                    <a:pt x="150" y="23"/>
                  </a:lnTo>
                  <a:lnTo>
                    <a:pt x="150" y="23"/>
                  </a:lnTo>
                  <a:lnTo>
                    <a:pt x="150" y="23"/>
                  </a:lnTo>
                  <a:lnTo>
                    <a:pt x="150" y="23"/>
                  </a:lnTo>
                  <a:lnTo>
                    <a:pt x="150" y="23"/>
                  </a:lnTo>
                  <a:lnTo>
                    <a:pt x="151" y="23"/>
                  </a:lnTo>
                  <a:lnTo>
                    <a:pt x="151" y="23"/>
                  </a:lnTo>
                  <a:lnTo>
                    <a:pt x="151" y="23"/>
                  </a:lnTo>
                  <a:lnTo>
                    <a:pt x="153" y="23"/>
                  </a:lnTo>
                  <a:lnTo>
                    <a:pt x="153" y="23"/>
                  </a:lnTo>
                  <a:lnTo>
                    <a:pt x="153" y="25"/>
                  </a:lnTo>
                  <a:lnTo>
                    <a:pt x="155" y="25"/>
                  </a:lnTo>
                  <a:lnTo>
                    <a:pt x="155" y="25"/>
                  </a:lnTo>
                  <a:lnTo>
                    <a:pt x="155" y="25"/>
                  </a:lnTo>
                  <a:lnTo>
                    <a:pt x="157" y="25"/>
                  </a:lnTo>
                  <a:lnTo>
                    <a:pt x="157" y="25"/>
                  </a:lnTo>
                  <a:lnTo>
                    <a:pt x="159" y="25"/>
                  </a:lnTo>
                  <a:lnTo>
                    <a:pt x="157" y="23"/>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 name="Freeform 14"/>
            <p:cNvSpPr>
              <a:spLocks/>
            </p:cNvSpPr>
            <p:nvPr/>
          </p:nvSpPr>
          <p:spPr bwMode="auto">
            <a:xfrm>
              <a:off x="9075169" y="4711064"/>
              <a:ext cx="393924" cy="194889"/>
            </a:xfrm>
            <a:custGeom>
              <a:avLst/>
              <a:gdLst>
                <a:gd name="T0" fmla="*/ 267 w 285"/>
                <a:gd name="T1" fmla="*/ 34 h 141"/>
                <a:gd name="T2" fmla="*/ 260 w 285"/>
                <a:gd name="T3" fmla="*/ 31 h 141"/>
                <a:gd name="T4" fmla="*/ 247 w 285"/>
                <a:gd name="T5" fmla="*/ 18 h 141"/>
                <a:gd name="T6" fmla="*/ 240 w 285"/>
                <a:gd name="T7" fmla="*/ 16 h 141"/>
                <a:gd name="T8" fmla="*/ 229 w 285"/>
                <a:gd name="T9" fmla="*/ 14 h 141"/>
                <a:gd name="T10" fmla="*/ 215 w 285"/>
                <a:gd name="T11" fmla="*/ 16 h 141"/>
                <a:gd name="T12" fmla="*/ 211 w 285"/>
                <a:gd name="T13" fmla="*/ 18 h 141"/>
                <a:gd name="T14" fmla="*/ 202 w 285"/>
                <a:gd name="T15" fmla="*/ 23 h 141"/>
                <a:gd name="T16" fmla="*/ 191 w 285"/>
                <a:gd name="T17" fmla="*/ 16 h 141"/>
                <a:gd name="T18" fmla="*/ 179 w 285"/>
                <a:gd name="T19" fmla="*/ 16 h 141"/>
                <a:gd name="T20" fmla="*/ 171 w 285"/>
                <a:gd name="T21" fmla="*/ 20 h 141"/>
                <a:gd name="T22" fmla="*/ 164 w 285"/>
                <a:gd name="T23" fmla="*/ 23 h 141"/>
                <a:gd name="T24" fmla="*/ 155 w 285"/>
                <a:gd name="T25" fmla="*/ 31 h 141"/>
                <a:gd name="T26" fmla="*/ 144 w 285"/>
                <a:gd name="T27" fmla="*/ 31 h 141"/>
                <a:gd name="T28" fmla="*/ 148 w 285"/>
                <a:gd name="T29" fmla="*/ 25 h 141"/>
                <a:gd name="T30" fmla="*/ 146 w 285"/>
                <a:gd name="T31" fmla="*/ 23 h 141"/>
                <a:gd name="T32" fmla="*/ 143 w 285"/>
                <a:gd name="T33" fmla="*/ 16 h 141"/>
                <a:gd name="T34" fmla="*/ 135 w 285"/>
                <a:gd name="T35" fmla="*/ 13 h 141"/>
                <a:gd name="T36" fmla="*/ 130 w 285"/>
                <a:gd name="T37" fmla="*/ 0 h 141"/>
                <a:gd name="T38" fmla="*/ 119 w 285"/>
                <a:gd name="T39" fmla="*/ 7 h 141"/>
                <a:gd name="T40" fmla="*/ 117 w 285"/>
                <a:gd name="T41" fmla="*/ 13 h 141"/>
                <a:gd name="T42" fmla="*/ 112 w 285"/>
                <a:gd name="T43" fmla="*/ 16 h 141"/>
                <a:gd name="T44" fmla="*/ 105 w 285"/>
                <a:gd name="T45" fmla="*/ 11 h 141"/>
                <a:gd name="T46" fmla="*/ 92 w 285"/>
                <a:gd name="T47" fmla="*/ 9 h 141"/>
                <a:gd name="T48" fmla="*/ 83 w 285"/>
                <a:gd name="T49" fmla="*/ 13 h 141"/>
                <a:gd name="T50" fmla="*/ 67 w 285"/>
                <a:gd name="T51" fmla="*/ 25 h 141"/>
                <a:gd name="T52" fmla="*/ 61 w 285"/>
                <a:gd name="T53" fmla="*/ 43 h 141"/>
                <a:gd name="T54" fmla="*/ 50 w 285"/>
                <a:gd name="T55" fmla="*/ 52 h 141"/>
                <a:gd name="T56" fmla="*/ 32 w 285"/>
                <a:gd name="T57" fmla="*/ 59 h 141"/>
                <a:gd name="T58" fmla="*/ 16 w 285"/>
                <a:gd name="T59" fmla="*/ 58 h 141"/>
                <a:gd name="T60" fmla="*/ 5 w 285"/>
                <a:gd name="T61" fmla="*/ 76 h 141"/>
                <a:gd name="T62" fmla="*/ 2 w 285"/>
                <a:gd name="T63" fmla="*/ 87 h 141"/>
                <a:gd name="T64" fmla="*/ 0 w 285"/>
                <a:gd name="T65" fmla="*/ 96 h 141"/>
                <a:gd name="T66" fmla="*/ 2 w 285"/>
                <a:gd name="T67" fmla="*/ 97 h 141"/>
                <a:gd name="T68" fmla="*/ 5 w 285"/>
                <a:gd name="T69" fmla="*/ 101 h 141"/>
                <a:gd name="T70" fmla="*/ 7 w 285"/>
                <a:gd name="T71" fmla="*/ 112 h 141"/>
                <a:gd name="T72" fmla="*/ 11 w 285"/>
                <a:gd name="T73" fmla="*/ 117 h 141"/>
                <a:gd name="T74" fmla="*/ 20 w 285"/>
                <a:gd name="T75" fmla="*/ 121 h 141"/>
                <a:gd name="T76" fmla="*/ 36 w 285"/>
                <a:gd name="T77" fmla="*/ 134 h 141"/>
                <a:gd name="T78" fmla="*/ 41 w 285"/>
                <a:gd name="T79" fmla="*/ 137 h 141"/>
                <a:gd name="T80" fmla="*/ 85 w 285"/>
                <a:gd name="T81" fmla="*/ 137 h 141"/>
                <a:gd name="T82" fmla="*/ 97 w 285"/>
                <a:gd name="T83" fmla="*/ 134 h 141"/>
                <a:gd name="T84" fmla="*/ 94 w 285"/>
                <a:gd name="T85" fmla="*/ 125 h 141"/>
                <a:gd name="T86" fmla="*/ 106 w 285"/>
                <a:gd name="T87" fmla="*/ 117 h 141"/>
                <a:gd name="T88" fmla="*/ 132 w 285"/>
                <a:gd name="T89" fmla="*/ 114 h 141"/>
                <a:gd name="T90" fmla="*/ 132 w 285"/>
                <a:gd name="T91" fmla="*/ 108 h 141"/>
                <a:gd name="T92" fmla="*/ 144 w 285"/>
                <a:gd name="T93" fmla="*/ 106 h 141"/>
                <a:gd name="T94" fmla="*/ 150 w 285"/>
                <a:gd name="T95" fmla="*/ 110 h 141"/>
                <a:gd name="T96" fmla="*/ 162 w 285"/>
                <a:gd name="T97" fmla="*/ 106 h 141"/>
                <a:gd name="T98" fmla="*/ 166 w 285"/>
                <a:gd name="T99" fmla="*/ 103 h 141"/>
                <a:gd name="T100" fmla="*/ 177 w 285"/>
                <a:gd name="T101" fmla="*/ 97 h 141"/>
                <a:gd name="T102" fmla="*/ 182 w 285"/>
                <a:gd name="T103" fmla="*/ 85 h 141"/>
                <a:gd name="T104" fmla="*/ 199 w 285"/>
                <a:gd name="T105" fmla="*/ 79 h 141"/>
                <a:gd name="T106" fmla="*/ 211 w 285"/>
                <a:gd name="T107" fmla="*/ 85 h 141"/>
                <a:gd name="T108" fmla="*/ 222 w 285"/>
                <a:gd name="T109" fmla="*/ 81 h 141"/>
                <a:gd name="T110" fmla="*/ 233 w 285"/>
                <a:gd name="T111" fmla="*/ 81 h 141"/>
                <a:gd name="T112" fmla="*/ 238 w 285"/>
                <a:gd name="T113" fmla="*/ 90 h 141"/>
                <a:gd name="T114" fmla="*/ 254 w 285"/>
                <a:gd name="T115" fmla="*/ 94 h 141"/>
                <a:gd name="T116" fmla="*/ 265 w 285"/>
                <a:gd name="T117" fmla="*/ 85 h 141"/>
                <a:gd name="T118" fmla="*/ 271 w 285"/>
                <a:gd name="T119" fmla="*/ 72 h 141"/>
                <a:gd name="T120" fmla="*/ 274 w 285"/>
                <a:gd name="T121" fmla="*/ 65 h 141"/>
                <a:gd name="T122" fmla="*/ 276 w 285"/>
                <a:gd name="T123" fmla="*/ 56 h 141"/>
                <a:gd name="T124" fmla="*/ 283 w 285"/>
                <a:gd name="T125"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5" h="141">
                  <a:moveTo>
                    <a:pt x="283" y="40"/>
                  </a:moveTo>
                  <a:lnTo>
                    <a:pt x="280" y="40"/>
                  </a:lnTo>
                  <a:lnTo>
                    <a:pt x="278" y="40"/>
                  </a:lnTo>
                  <a:lnTo>
                    <a:pt x="274" y="36"/>
                  </a:lnTo>
                  <a:lnTo>
                    <a:pt x="274" y="36"/>
                  </a:lnTo>
                  <a:lnTo>
                    <a:pt x="271" y="36"/>
                  </a:lnTo>
                  <a:lnTo>
                    <a:pt x="269" y="36"/>
                  </a:lnTo>
                  <a:lnTo>
                    <a:pt x="267" y="36"/>
                  </a:lnTo>
                  <a:lnTo>
                    <a:pt x="267" y="34"/>
                  </a:lnTo>
                  <a:lnTo>
                    <a:pt x="267" y="34"/>
                  </a:lnTo>
                  <a:lnTo>
                    <a:pt x="267" y="34"/>
                  </a:lnTo>
                  <a:lnTo>
                    <a:pt x="267" y="32"/>
                  </a:lnTo>
                  <a:lnTo>
                    <a:pt x="267" y="32"/>
                  </a:lnTo>
                  <a:lnTo>
                    <a:pt x="265" y="34"/>
                  </a:lnTo>
                  <a:lnTo>
                    <a:pt x="265" y="34"/>
                  </a:lnTo>
                  <a:lnTo>
                    <a:pt x="265" y="32"/>
                  </a:lnTo>
                  <a:lnTo>
                    <a:pt x="264" y="32"/>
                  </a:lnTo>
                  <a:lnTo>
                    <a:pt x="260" y="31"/>
                  </a:lnTo>
                  <a:lnTo>
                    <a:pt x="258" y="31"/>
                  </a:lnTo>
                  <a:lnTo>
                    <a:pt x="258" y="29"/>
                  </a:lnTo>
                  <a:lnTo>
                    <a:pt x="258" y="25"/>
                  </a:lnTo>
                  <a:lnTo>
                    <a:pt x="256" y="23"/>
                  </a:lnTo>
                  <a:lnTo>
                    <a:pt x="254" y="22"/>
                  </a:lnTo>
                  <a:lnTo>
                    <a:pt x="251" y="20"/>
                  </a:lnTo>
                  <a:lnTo>
                    <a:pt x="249" y="18"/>
                  </a:lnTo>
                  <a:lnTo>
                    <a:pt x="249" y="18"/>
                  </a:lnTo>
                  <a:lnTo>
                    <a:pt x="247" y="18"/>
                  </a:lnTo>
                  <a:lnTo>
                    <a:pt x="247" y="18"/>
                  </a:lnTo>
                  <a:lnTo>
                    <a:pt x="245" y="20"/>
                  </a:lnTo>
                  <a:lnTo>
                    <a:pt x="245" y="20"/>
                  </a:lnTo>
                  <a:lnTo>
                    <a:pt x="245" y="20"/>
                  </a:lnTo>
                  <a:lnTo>
                    <a:pt x="244" y="16"/>
                  </a:lnTo>
                  <a:lnTo>
                    <a:pt x="242" y="16"/>
                  </a:lnTo>
                  <a:lnTo>
                    <a:pt x="242" y="16"/>
                  </a:lnTo>
                  <a:lnTo>
                    <a:pt x="240" y="16"/>
                  </a:lnTo>
                  <a:lnTo>
                    <a:pt x="240" y="16"/>
                  </a:lnTo>
                  <a:lnTo>
                    <a:pt x="240" y="16"/>
                  </a:lnTo>
                  <a:lnTo>
                    <a:pt x="238" y="14"/>
                  </a:lnTo>
                  <a:lnTo>
                    <a:pt x="238" y="14"/>
                  </a:lnTo>
                  <a:lnTo>
                    <a:pt x="238" y="14"/>
                  </a:lnTo>
                  <a:lnTo>
                    <a:pt x="235" y="14"/>
                  </a:lnTo>
                  <a:lnTo>
                    <a:pt x="233" y="14"/>
                  </a:lnTo>
                  <a:lnTo>
                    <a:pt x="233" y="14"/>
                  </a:lnTo>
                  <a:lnTo>
                    <a:pt x="231" y="14"/>
                  </a:lnTo>
                  <a:lnTo>
                    <a:pt x="229" y="14"/>
                  </a:lnTo>
                  <a:lnTo>
                    <a:pt x="229" y="14"/>
                  </a:lnTo>
                  <a:lnTo>
                    <a:pt x="224" y="14"/>
                  </a:lnTo>
                  <a:lnTo>
                    <a:pt x="222" y="13"/>
                  </a:lnTo>
                  <a:lnTo>
                    <a:pt x="220" y="13"/>
                  </a:lnTo>
                  <a:lnTo>
                    <a:pt x="220" y="13"/>
                  </a:lnTo>
                  <a:lnTo>
                    <a:pt x="218" y="14"/>
                  </a:lnTo>
                  <a:lnTo>
                    <a:pt x="217" y="16"/>
                  </a:lnTo>
                  <a:lnTo>
                    <a:pt x="217" y="16"/>
                  </a:lnTo>
                  <a:lnTo>
                    <a:pt x="215" y="16"/>
                  </a:lnTo>
                  <a:lnTo>
                    <a:pt x="215" y="14"/>
                  </a:lnTo>
                  <a:lnTo>
                    <a:pt x="213" y="14"/>
                  </a:lnTo>
                  <a:lnTo>
                    <a:pt x="213" y="14"/>
                  </a:lnTo>
                  <a:lnTo>
                    <a:pt x="211" y="14"/>
                  </a:lnTo>
                  <a:lnTo>
                    <a:pt x="209" y="14"/>
                  </a:lnTo>
                  <a:lnTo>
                    <a:pt x="209" y="16"/>
                  </a:lnTo>
                  <a:lnTo>
                    <a:pt x="209" y="16"/>
                  </a:lnTo>
                  <a:lnTo>
                    <a:pt x="211" y="18"/>
                  </a:lnTo>
                  <a:lnTo>
                    <a:pt x="211" y="18"/>
                  </a:lnTo>
                  <a:lnTo>
                    <a:pt x="211" y="20"/>
                  </a:lnTo>
                  <a:lnTo>
                    <a:pt x="209" y="20"/>
                  </a:lnTo>
                  <a:lnTo>
                    <a:pt x="209" y="20"/>
                  </a:lnTo>
                  <a:lnTo>
                    <a:pt x="208" y="20"/>
                  </a:lnTo>
                  <a:lnTo>
                    <a:pt x="208" y="20"/>
                  </a:lnTo>
                  <a:lnTo>
                    <a:pt x="206" y="23"/>
                  </a:lnTo>
                  <a:lnTo>
                    <a:pt x="204" y="23"/>
                  </a:lnTo>
                  <a:lnTo>
                    <a:pt x="204" y="23"/>
                  </a:lnTo>
                  <a:lnTo>
                    <a:pt x="202" y="23"/>
                  </a:lnTo>
                  <a:lnTo>
                    <a:pt x="202" y="23"/>
                  </a:lnTo>
                  <a:lnTo>
                    <a:pt x="200" y="23"/>
                  </a:lnTo>
                  <a:lnTo>
                    <a:pt x="200" y="22"/>
                  </a:lnTo>
                  <a:lnTo>
                    <a:pt x="199" y="22"/>
                  </a:lnTo>
                  <a:lnTo>
                    <a:pt x="199" y="22"/>
                  </a:lnTo>
                  <a:lnTo>
                    <a:pt x="197" y="22"/>
                  </a:lnTo>
                  <a:lnTo>
                    <a:pt x="197" y="22"/>
                  </a:lnTo>
                  <a:lnTo>
                    <a:pt x="191" y="16"/>
                  </a:lnTo>
                  <a:lnTo>
                    <a:pt x="191" y="16"/>
                  </a:lnTo>
                  <a:lnTo>
                    <a:pt x="189" y="16"/>
                  </a:lnTo>
                  <a:lnTo>
                    <a:pt x="188" y="16"/>
                  </a:lnTo>
                  <a:lnTo>
                    <a:pt x="188" y="16"/>
                  </a:lnTo>
                  <a:lnTo>
                    <a:pt x="188" y="16"/>
                  </a:lnTo>
                  <a:lnTo>
                    <a:pt x="186" y="18"/>
                  </a:lnTo>
                  <a:lnTo>
                    <a:pt x="186" y="18"/>
                  </a:lnTo>
                  <a:lnTo>
                    <a:pt x="184" y="18"/>
                  </a:lnTo>
                  <a:lnTo>
                    <a:pt x="184" y="18"/>
                  </a:lnTo>
                  <a:lnTo>
                    <a:pt x="179" y="16"/>
                  </a:lnTo>
                  <a:lnTo>
                    <a:pt x="179" y="16"/>
                  </a:lnTo>
                  <a:lnTo>
                    <a:pt x="179" y="18"/>
                  </a:lnTo>
                  <a:lnTo>
                    <a:pt x="177" y="18"/>
                  </a:lnTo>
                  <a:lnTo>
                    <a:pt x="173" y="16"/>
                  </a:lnTo>
                  <a:lnTo>
                    <a:pt x="173" y="16"/>
                  </a:lnTo>
                  <a:lnTo>
                    <a:pt x="173" y="16"/>
                  </a:lnTo>
                  <a:lnTo>
                    <a:pt x="173" y="18"/>
                  </a:lnTo>
                  <a:lnTo>
                    <a:pt x="173" y="18"/>
                  </a:lnTo>
                  <a:lnTo>
                    <a:pt x="171" y="20"/>
                  </a:lnTo>
                  <a:lnTo>
                    <a:pt x="171" y="20"/>
                  </a:lnTo>
                  <a:lnTo>
                    <a:pt x="171" y="20"/>
                  </a:lnTo>
                  <a:lnTo>
                    <a:pt x="168" y="22"/>
                  </a:lnTo>
                  <a:lnTo>
                    <a:pt x="168" y="22"/>
                  </a:lnTo>
                  <a:lnTo>
                    <a:pt x="166" y="23"/>
                  </a:lnTo>
                  <a:lnTo>
                    <a:pt x="166" y="23"/>
                  </a:lnTo>
                  <a:lnTo>
                    <a:pt x="164" y="23"/>
                  </a:lnTo>
                  <a:lnTo>
                    <a:pt x="164" y="23"/>
                  </a:lnTo>
                  <a:lnTo>
                    <a:pt x="164" y="23"/>
                  </a:lnTo>
                  <a:lnTo>
                    <a:pt x="162" y="25"/>
                  </a:lnTo>
                  <a:lnTo>
                    <a:pt x="162" y="27"/>
                  </a:lnTo>
                  <a:lnTo>
                    <a:pt x="162" y="27"/>
                  </a:lnTo>
                  <a:lnTo>
                    <a:pt x="162" y="27"/>
                  </a:lnTo>
                  <a:lnTo>
                    <a:pt x="161" y="31"/>
                  </a:lnTo>
                  <a:lnTo>
                    <a:pt x="161" y="32"/>
                  </a:lnTo>
                  <a:lnTo>
                    <a:pt x="161" y="32"/>
                  </a:lnTo>
                  <a:lnTo>
                    <a:pt x="159" y="32"/>
                  </a:lnTo>
                  <a:lnTo>
                    <a:pt x="155" y="31"/>
                  </a:lnTo>
                  <a:lnTo>
                    <a:pt x="155" y="29"/>
                  </a:lnTo>
                  <a:lnTo>
                    <a:pt x="153" y="29"/>
                  </a:lnTo>
                  <a:lnTo>
                    <a:pt x="152" y="31"/>
                  </a:lnTo>
                  <a:lnTo>
                    <a:pt x="152" y="31"/>
                  </a:lnTo>
                  <a:lnTo>
                    <a:pt x="150" y="32"/>
                  </a:lnTo>
                  <a:lnTo>
                    <a:pt x="150" y="32"/>
                  </a:lnTo>
                  <a:lnTo>
                    <a:pt x="146" y="32"/>
                  </a:lnTo>
                  <a:lnTo>
                    <a:pt x="146" y="32"/>
                  </a:lnTo>
                  <a:lnTo>
                    <a:pt x="144" y="31"/>
                  </a:lnTo>
                  <a:lnTo>
                    <a:pt x="144" y="31"/>
                  </a:lnTo>
                  <a:lnTo>
                    <a:pt x="144" y="31"/>
                  </a:lnTo>
                  <a:lnTo>
                    <a:pt x="146" y="27"/>
                  </a:lnTo>
                  <a:lnTo>
                    <a:pt x="148" y="27"/>
                  </a:lnTo>
                  <a:lnTo>
                    <a:pt x="148" y="27"/>
                  </a:lnTo>
                  <a:lnTo>
                    <a:pt x="148" y="27"/>
                  </a:lnTo>
                  <a:lnTo>
                    <a:pt x="148" y="25"/>
                  </a:lnTo>
                  <a:lnTo>
                    <a:pt x="148" y="25"/>
                  </a:lnTo>
                  <a:lnTo>
                    <a:pt x="148" y="25"/>
                  </a:lnTo>
                  <a:lnTo>
                    <a:pt x="148" y="25"/>
                  </a:lnTo>
                  <a:lnTo>
                    <a:pt x="148" y="25"/>
                  </a:lnTo>
                  <a:lnTo>
                    <a:pt x="148" y="25"/>
                  </a:lnTo>
                  <a:lnTo>
                    <a:pt x="148" y="25"/>
                  </a:lnTo>
                  <a:lnTo>
                    <a:pt x="146" y="25"/>
                  </a:lnTo>
                  <a:lnTo>
                    <a:pt x="146" y="23"/>
                  </a:lnTo>
                  <a:lnTo>
                    <a:pt x="146" y="23"/>
                  </a:lnTo>
                  <a:lnTo>
                    <a:pt x="146" y="23"/>
                  </a:lnTo>
                  <a:lnTo>
                    <a:pt x="146" y="23"/>
                  </a:lnTo>
                  <a:lnTo>
                    <a:pt x="146" y="23"/>
                  </a:lnTo>
                  <a:lnTo>
                    <a:pt x="146" y="20"/>
                  </a:lnTo>
                  <a:lnTo>
                    <a:pt x="146" y="18"/>
                  </a:lnTo>
                  <a:lnTo>
                    <a:pt x="146" y="16"/>
                  </a:lnTo>
                  <a:lnTo>
                    <a:pt x="146" y="16"/>
                  </a:lnTo>
                  <a:lnTo>
                    <a:pt x="146" y="16"/>
                  </a:lnTo>
                  <a:lnTo>
                    <a:pt x="144" y="16"/>
                  </a:lnTo>
                  <a:lnTo>
                    <a:pt x="143" y="16"/>
                  </a:lnTo>
                  <a:lnTo>
                    <a:pt x="143" y="16"/>
                  </a:lnTo>
                  <a:lnTo>
                    <a:pt x="139" y="16"/>
                  </a:lnTo>
                  <a:lnTo>
                    <a:pt x="139" y="16"/>
                  </a:lnTo>
                  <a:lnTo>
                    <a:pt x="139" y="14"/>
                  </a:lnTo>
                  <a:lnTo>
                    <a:pt x="139" y="14"/>
                  </a:lnTo>
                  <a:lnTo>
                    <a:pt x="139" y="13"/>
                  </a:lnTo>
                  <a:lnTo>
                    <a:pt x="139" y="13"/>
                  </a:lnTo>
                  <a:lnTo>
                    <a:pt x="137" y="13"/>
                  </a:lnTo>
                  <a:lnTo>
                    <a:pt x="135" y="13"/>
                  </a:lnTo>
                  <a:lnTo>
                    <a:pt x="135" y="13"/>
                  </a:lnTo>
                  <a:lnTo>
                    <a:pt x="135" y="11"/>
                  </a:lnTo>
                  <a:lnTo>
                    <a:pt x="133" y="9"/>
                  </a:lnTo>
                  <a:lnTo>
                    <a:pt x="133" y="5"/>
                  </a:lnTo>
                  <a:lnTo>
                    <a:pt x="133" y="3"/>
                  </a:lnTo>
                  <a:lnTo>
                    <a:pt x="132" y="2"/>
                  </a:lnTo>
                  <a:lnTo>
                    <a:pt x="132" y="2"/>
                  </a:lnTo>
                  <a:lnTo>
                    <a:pt x="130" y="0"/>
                  </a:lnTo>
                  <a:lnTo>
                    <a:pt x="130" y="0"/>
                  </a:lnTo>
                  <a:lnTo>
                    <a:pt x="130" y="0"/>
                  </a:lnTo>
                  <a:lnTo>
                    <a:pt x="130" y="0"/>
                  </a:lnTo>
                  <a:lnTo>
                    <a:pt x="130" y="2"/>
                  </a:lnTo>
                  <a:lnTo>
                    <a:pt x="124" y="5"/>
                  </a:lnTo>
                  <a:lnTo>
                    <a:pt x="124" y="5"/>
                  </a:lnTo>
                  <a:lnTo>
                    <a:pt x="124" y="7"/>
                  </a:lnTo>
                  <a:lnTo>
                    <a:pt x="123" y="7"/>
                  </a:lnTo>
                  <a:lnTo>
                    <a:pt x="121" y="7"/>
                  </a:lnTo>
                  <a:lnTo>
                    <a:pt x="121" y="7"/>
                  </a:lnTo>
                  <a:lnTo>
                    <a:pt x="119" y="7"/>
                  </a:lnTo>
                  <a:lnTo>
                    <a:pt x="119" y="7"/>
                  </a:lnTo>
                  <a:lnTo>
                    <a:pt x="119" y="9"/>
                  </a:lnTo>
                  <a:lnTo>
                    <a:pt x="117" y="11"/>
                  </a:lnTo>
                  <a:lnTo>
                    <a:pt x="117" y="11"/>
                  </a:lnTo>
                  <a:lnTo>
                    <a:pt x="117" y="11"/>
                  </a:lnTo>
                  <a:lnTo>
                    <a:pt x="117" y="13"/>
                  </a:lnTo>
                  <a:lnTo>
                    <a:pt x="117" y="13"/>
                  </a:lnTo>
                  <a:lnTo>
                    <a:pt x="117" y="13"/>
                  </a:lnTo>
                  <a:lnTo>
                    <a:pt x="117" y="13"/>
                  </a:lnTo>
                  <a:lnTo>
                    <a:pt x="117" y="13"/>
                  </a:lnTo>
                  <a:lnTo>
                    <a:pt x="117" y="14"/>
                  </a:lnTo>
                  <a:lnTo>
                    <a:pt x="117" y="14"/>
                  </a:lnTo>
                  <a:lnTo>
                    <a:pt x="115" y="16"/>
                  </a:lnTo>
                  <a:lnTo>
                    <a:pt x="114" y="16"/>
                  </a:lnTo>
                  <a:lnTo>
                    <a:pt x="114" y="16"/>
                  </a:lnTo>
                  <a:lnTo>
                    <a:pt x="112" y="16"/>
                  </a:lnTo>
                  <a:lnTo>
                    <a:pt x="112" y="16"/>
                  </a:lnTo>
                  <a:lnTo>
                    <a:pt x="112" y="16"/>
                  </a:lnTo>
                  <a:lnTo>
                    <a:pt x="110" y="16"/>
                  </a:lnTo>
                  <a:lnTo>
                    <a:pt x="110" y="16"/>
                  </a:lnTo>
                  <a:lnTo>
                    <a:pt x="108" y="16"/>
                  </a:lnTo>
                  <a:lnTo>
                    <a:pt x="106" y="16"/>
                  </a:lnTo>
                  <a:lnTo>
                    <a:pt x="105" y="16"/>
                  </a:lnTo>
                  <a:lnTo>
                    <a:pt x="105" y="16"/>
                  </a:lnTo>
                  <a:lnTo>
                    <a:pt x="105" y="13"/>
                  </a:lnTo>
                  <a:lnTo>
                    <a:pt x="105" y="13"/>
                  </a:lnTo>
                  <a:lnTo>
                    <a:pt x="105" y="11"/>
                  </a:lnTo>
                  <a:lnTo>
                    <a:pt x="105" y="11"/>
                  </a:lnTo>
                  <a:lnTo>
                    <a:pt x="105" y="9"/>
                  </a:lnTo>
                  <a:lnTo>
                    <a:pt x="105" y="7"/>
                  </a:lnTo>
                  <a:lnTo>
                    <a:pt x="99" y="7"/>
                  </a:lnTo>
                  <a:lnTo>
                    <a:pt x="97" y="7"/>
                  </a:lnTo>
                  <a:lnTo>
                    <a:pt x="96" y="7"/>
                  </a:lnTo>
                  <a:lnTo>
                    <a:pt x="94" y="9"/>
                  </a:lnTo>
                  <a:lnTo>
                    <a:pt x="92" y="9"/>
                  </a:lnTo>
                  <a:lnTo>
                    <a:pt x="92" y="9"/>
                  </a:lnTo>
                  <a:lnTo>
                    <a:pt x="90" y="9"/>
                  </a:lnTo>
                  <a:lnTo>
                    <a:pt x="88" y="9"/>
                  </a:lnTo>
                  <a:lnTo>
                    <a:pt x="88" y="9"/>
                  </a:lnTo>
                  <a:lnTo>
                    <a:pt x="87" y="9"/>
                  </a:lnTo>
                  <a:lnTo>
                    <a:pt x="85" y="9"/>
                  </a:lnTo>
                  <a:lnTo>
                    <a:pt x="85" y="9"/>
                  </a:lnTo>
                  <a:lnTo>
                    <a:pt x="85" y="11"/>
                  </a:lnTo>
                  <a:lnTo>
                    <a:pt x="83" y="13"/>
                  </a:lnTo>
                  <a:lnTo>
                    <a:pt x="83" y="13"/>
                  </a:lnTo>
                  <a:lnTo>
                    <a:pt x="83" y="13"/>
                  </a:lnTo>
                  <a:lnTo>
                    <a:pt x="81" y="14"/>
                  </a:lnTo>
                  <a:lnTo>
                    <a:pt x="79" y="16"/>
                  </a:lnTo>
                  <a:lnTo>
                    <a:pt x="78" y="16"/>
                  </a:lnTo>
                  <a:lnTo>
                    <a:pt x="78" y="16"/>
                  </a:lnTo>
                  <a:lnTo>
                    <a:pt x="76" y="20"/>
                  </a:lnTo>
                  <a:lnTo>
                    <a:pt x="76" y="22"/>
                  </a:lnTo>
                  <a:lnTo>
                    <a:pt x="74" y="23"/>
                  </a:lnTo>
                  <a:lnTo>
                    <a:pt x="67" y="25"/>
                  </a:lnTo>
                  <a:lnTo>
                    <a:pt x="65" y="27"/>
                  </a:lnTo>
                  <a:lnTo>
                    <a:pt x="65" y="29"/>
                  </a:lnTo>
                  <a:lnTo>
                    <a:pt x="63" y="31"/>
                  </a:lnTo>
                  <a:lnTo>
                    <a:pt x="63" y="34"/>
                  </a:lnTo>
                  <a:lnTo>
                    <a:pt x="63" y="36"/>
                  </a:lnTo>
                  <a:lnTo>
                    <a:pt x="63" y="36"/>
                  </a:lnTo>
                  <a:lnTo>
                    <a:pt x="63" y="40"/>
                  </a:lnTo>
                  <a:lnTo>
                    <a:pt x="61" y="41"/>
                  </a:lnTo>
                  <a:lnTo>
                    <a:pt x="61" y="43"/>
                  </a:lnTo>
                  <a:lnTo>
                    <a:pt x="59" y="45"/>
                  </a:lnTo>
                  <a:lnTo>
                    <a:pt x="58" y="45"/>
                  </a:lnTo>
                  <a:lnTo>
                    <a:pt x="56" y="45"/>
                  </a:lnTo>
                  <a:lnTo>
                    <a:pt x="54" y="45"/>
                  </a:lnTo>
                  <a:lnTo>
                    <a:pt x="52" y="45"/>
                  </a:lnTo>
                  <a:lnTo>
                    <a:pt x="52" y="47"/>
                  </a:lnTo>
                  <a:lnTo>
                    <a:pt x="52" y="49"/>
                  </a:lnTo>
                  <a:lnTo>
                    <a:pt x="52" y="50"/>
                  </a:lnTo>
                  <a:lnTo>
                    <a:pt x="50" y="52"/>
                  </a:lnTo>
                  <a:lnTo>
                    <a:pt x="50" y="52"/>
                  </a:lnTo>
                  <a:lnTo>
                    <a:pt x="49" y="52"/>
                  </a:lnTo>
                  <a:lnTo>
                    <a:pt x="49" y="52"/>
                  </a:lnTo>
                  <a:lnTo>
                    <a:pt x="47" y="52"/>
                  </a:lnTo>
                  <a:lnTo>
                    <a:pt x="47" y="52"/>
                  </a:lnTo>
                  <a:lnTo>
                    <a:pt x="45" y="56"/>
                  </a:lnTo>
                  <a:lnTo>
                    <a:pt x="43" y="58"/>
                  </a:lnTo>
                  <a:lnTo>
                    <a:pt x="34" y="61"/>
                  </a:lnTo>
                  <a:lnTo>
                    <a:pt x="32" y="59"/>
                  </a:lnTo>
                  <a:lnTo>
                    <a:pt x="31" y="59"/>
                  </a:lnTo>
                  <a:lnTo>
                    <a:pt x="31" y="58"/>
                  </a:lnTo>
                  <a:lnTo>
                    <a:pt x="29" y="59"/>
                  </a:lnTo>
                  <a:lnTo>
                    <a:pt x="29" y="59"/>
                  </a:lnTo>
                  <a:lnTo>
                    <a:pt x="27" y="59"/>
                  </a:lnTo>
                  <a:lnTo>
                    <a:pt x="25" y="59"/>
                  </a:lnTo>
                  <a:lnTo>
                    <a:pt x="20" y="58"/>
                  </a:lnTo>
                  <a:lnTo>
                    <a:pt x="18" y="56"/>
                  </a:lnTo>
                  <a:lnTo>
                    <a:pt x="16" y="58"/>
                  </a:lnTo>
                  <a:lnTo>
                    <a:pt x="13" y="59"/>
                  </a:lnTo>
                  <a:lnTo>
                    <a:pt x="13" y="59"/>
                  </a:lnTo>
                  <a:lnTo>
                    <a:pt x="13" y="61"/>
                  </a:lnTo>
                  <a:lnTo>
                    <a:pt x="11" y="61"/>
                  </a:lnTo>
                  <a:lnTo>
                    <a:pt x="9" y="63"/>
                  </a:lnTo>
                  <a:lnTo>
                    <a:pt x="9" y="65"/>
                  </a:lnTo>
                  <a:lnTo>
                    <a:pt x="5" y="72"/>
                  </a:lnTo>
                  <a:lnTo>
                    <a:pt x="5" y="74"/>
                  </a:lnTo>
                  <a:lnTo>
                    <a:pt x="5" y="76"/>
                  </a:lnTo>
                  <a:lnTo>
                    <a:pt x="5" y="76"/>
                  </a:lnTo>
                  <a:lnTo>
                    <a:pt x="5" y="79"/>
                  </a:lnTo>
                  <a:lnTo>
                    <a:pt x="5" y="81"/>
                  </a:lnTo>
                  <a:lnTo>
                    <a:pt x="5" y="81"/>
                  </a:lnTo>
                  <a:lnTo>
                    <a:pt x="3" y="83"/>
                  </a:lnTo>
                  <a:lnTo>
                    <a:pt x="3" y="83"/>
                  </a:lnTo>
                  <a:lnTo>
                    <a:pt x="3" y="83"/>
                  </a:lnTo>
                  <a:lnTo>
                    <a:pt x="2" y="85"/>
                  </a:lnTo>
                  <a:lnTo>
                    <a:pt x="2" y="87"/>
                  </a:lnTo>
                  <a:lnTo>
                    <a:pt x="0" y="87"/>
                  </a:lnTo>
                  <a:lnTo>
                    <a:pt x="0" y="88"/>
                  </a:lnTo>
                  <a:lnTo>
                    <a:pt x="0" y="92"/>
                  </a:lnTo>
                  <a:lnTo>
                    <a:pt x="0" y="94"/>
                  </a:lnTo>
                  <a:lnTo>
                    <a:pt x="0" y="94"/>
                  </a:lnTo>
                  <a:lnTo>
                    <a:pt x="0" y="94"/>
                  </a:lnTo>
                  <a:lnTo>
                    <a:pt x="0" y="94"/>
                  </a:lnTo>
                  <a:lnTo>
                    <a:pt x="0" y="96"/>
                  </a:lnTo>
                  <a:lnTo>
                    <a:pt x="0" y="96"/>
                  </a:lnTo>
                  <a:lnTo>
                    <a:pt x="2" y="96"/>
                  </a:lnTo>
                  <a:lnTo>
                    <a:pt x="2" y="96"/>
                  </a:lnTo>
                  <a:lnTo>
                    <a:pt x="2" y="96"/>
                  </a:lnTo>
                  <a:lnTo>
                    <a:pt x="2" y="96"/>
                  </a:lnTo>
                  <a:lnTo>
                    <a:pt x="3" y="97"/>
                  </a:lnTo>
                  <a:lnTo>
                    <a:pt x="2" y="97"/>
                  </a:lnTo>
                  <a:lnTo>
                    <a:pt x="2" y="97"/>
                  </a:lnTo>
                  <a:lnTo>
                    <a:pt x="2" y="97"/>
                  </a:lnTo>
                  <a:lnTo>
                    <a:pt x="2" y="97"/>
                  </a:lnTo>
                  <a:lnTo>
                    <a:pt x="2" y="99"/>
                  </a:lnTo>
                  <a:lnTo>
                    <a:pt x="3" y="99"/>
                  </a:lnTo>
                  <a:lnTo>
                    <a:pt x="3" y="99"/>
                  </a:lnTo>
                  <a:lnTo>
                    <a:pt x="3" y="99"/>
                  </a:lnTo>
                  <a:lnTo>
                    <a:pt x="3" y="99"/>
                  </a:lnTo>
                  <a:lnTo>
                    <a:pt x="3" y="101"/>
                  </a:lnTo>
                  <a:lnTo>
                    <a:pt x="3" y="101"/>
                  </a:lnTo>
                  <a:lnTo>
                    <a:pt x="5" y="101"/>
                  </a:lnTo>
                  <a:lnTo>
                    <a:pt x="5" y="101"/>
                  </a:lnTo>
                  <a:lnTo>
                    <a:pt x="5" y="101"/>
                  </a:lnTo>
                  <a:lnTo>
                    <a:pt x="5" y="101"/>
                  </a:lnTo>
                  <a:lnTo>
                    <a:pt x="5" y="103"/>
                  </a:lnTo>
                  <a:lnTo>
                    <a:pt x="5" y="103"/>
                  </a:lnTo>
                  <a:lnTo>
                    <a:pt x="5" y="106"/>
                  </a:lnTo>
                  <a:lnTo>
                    <a:pt x="5" y="106"/>
                  </a:lnTo>
                  <a:lnTo>
                    <a:pt x="5" y="108"/>
                  </a:lnTo>
                  <a:lnTo>
                    <a:pt x="7" y="110"/>
                  </a:lnTo>
                  <a:lnTo>
                    <a:pt x="7" y="112"/>
                  </a:lnTo>
                  <a:lnTo>
                    <a:pt x="9" y="112"/>
                  </a:lnTo>
                  <a:lnTo>
                    <a:pt x="9" y="112"/>
                  </a:lnTo>
                  <a:lnTo>
                    <a:pt x="9" y="112"/>
                  </a:lnTo>
                  <a:lnTo>
                    <a:pt x="11" y="114"/>
                  </a:lnTo>
                  <a:lnTo>
                    <a:pt x="11" y="114"/>
                  </a:lnTo>
                  <a:lnTo>
                    <a:pt x="11" y="114"/>
                  </a:lnTo>
                  <a:lnTo>
                    <a:pt x="11" y="115"/>
                  </a:lnTo>
                  <a:lnTo>
                    <a:pt x="11" y="115"/>
                  </a:lnTo>
                  <a:lnTo>
                    <a:pt x="11" y="117"/>
                  </a:lnTo>
                  <a:lnTo>
                    <a:pt x="11" y="117"/>
                  </a:lnTo>
                  <a:lnTo>
                    <a:pt x="11" y="117"/>
                  </a:lnTo>
                  <a:lnTo>
                    <a:pt x="11" y="119"/>
                  </a:lnTo>
                  <a:lnTo>
                    <a:pt x="13" y="119"/>
                  </a:lnTo>
                  <a:lnTo>
                    <a:pt x="14" y="121"/>
                  </a:lnTo>
                  <a:lnTo>
                    <a:pt x="14" y="121"/>
                  </a:lnTo>
                  <a:lnTo>
                    <a:pt x="16" y="121"/>
                  </a:lnTo>
                  <a:lnTo>
                    <a:pt x="18" y="121"/>
                  </a:lnTo>
                  <a:lnTo>
                    <a:pt x="20" y="121"/>
                  </a:lnTo>
                  <a:lnTo>
                    <a:pt x="22" y="121"/>
                  </a:lnTo>
                  <a:lnTo>
                    <a:pt x="23" y="123"/>
                  </a:lnTo>
                  <a:lnTo>
                    <a:pt x="25" y="123"/>
                  </a:lnTo>
                  <a:lnTo>
                    <a:pt x="31" y="130"/>
                  </a:lnTo>
                  <a:lnTo>
                    <a:pt x="31" y="130"/>
                  </a:lnTo>
                  <a:lnTo>
                    <a:pt x="32" y="130"/>
                  </a:lnTo>
                  <a:lnTo>
                    <a:pt x="32" y="132"/>
                  </a:lnTo>
                  <a:lnTo>
                    <a:pt x="34" y="132"/>
                  </a:lnTo>
                  <a:lnTo>
                    <a:pt x="36" y="134"/>
                  </a:lnTo>
                  <a:lnTo>
                    <a:pt x="36" y="134"/>
                  </a:lnTo>
                  <a:lnTo>
                    <a:pt x="36" y="134"/>
                  </a:lnTo>
                  <a:lnTo>
                    <a:pt x="38" y="134"/>
                  </a:lnTo>
                  <a:lnTo>
                    <a:pt x="38" y="134"/>
                  </a:lnTo>
                  <a:lnTo>
                    <a:pt x="38" y="135"/>
                  </a:lnTo>
                  <a:lnTo>
                    <a:pt x="40" y="135"/>
                  </a:lnTo>
                  <a:lnTo>
                    <a:pt x="40" y="135"/>
                  </a:lnTo>
                  <a:lnTo>
                    <a:pt x="41" y="137"/>
                  </a:lnTo>
                  <a:lnTo>
                    <a:pt x="41" y="137"/>
                  </a:lnTo>
                  <a:lnTo>
                    <a:pt x="43" y="139"/>
                  </a:lnTo>
                  <a:lnTo>
                    <a:pt x="45" y="139"/>
                  </a:lnTo>
                  <a:lnTo>
                    <a:pt x="49" y="141"/>
                  </a:lnTo>
                  <a:lnTo>
                    <a:pt x="52" y="141"/>
                  </a:lnTo>
                  <a:lnTo>
                    <a:pt x="63" y="139"/>
                  </a:lnTo>
                  <a:lnTo>
                    <a:pt x="68" y="141"/>
                  </a:lnTo>
                  <a:lnTo>
                    <a:pt x="70" y="141"/>
                  </a:lnTo>
                  <a:lnTo>
                    <a:pt x="74" y="139"/>
                  </a:lnTo>
                  <a:lnTo>
                    <a:pt x="85" y="137"/>
                  </a:lnTo>
                  <a:lnTo>
                    <a:pt x="87" y="137"/>
                  </a:lnTo>
                  <a:lnTo>
                    <a:pt x="88" y="139"/>
                  </a:lnTo>
                  <a:lnTo>
                    <a:pt x="90" y="139"/>
                  </a:lnTo>
                  <a:lnTo>
                    <a:pt x="92" y="139"/>
                  </a:lnTo>
                  <a:lnTo>
                    <a:pt x="94" y="137"/>
                  </a:lnTo>
                  <a:lnTo>
                    <a:pt x="96" y="135"/>
                  </a:lnTo>
                  <a:lnTo>
                    <a:pt x="96" y="135"/>
                  </a:lnTo>
                  <a:lnTo>
                    <a:pt x="97" y="135"/>
                  </a:lnTo>
                  <a:lnTo>
                    <a:pt x="97" y="134"/>
                  </a:lnTo>
                  <a:lnTo>
                    <a:pt x="97" y="134"/>
                  </a:lnTo>
                  <a:lnTo>
                    <a:pt x="96" y="134"/>
                  </a:lnTo>
                  <a:lnTo>
                    <a:pt x="96" y="132"/>
                  </a:lnTo>
                  <a:lnTo>
                    <a:pt x="94" y="130"/>
                  </a:lnTo>
                  <a:lnTo>
                    <a:pt x="94" y="128"/>
                  </a:lnTo>
                  <a:lnTo>
                    <a:pt x="96" y="125"/>
                  </a:lnTo>
                  <a:lnTo>
                    <a:pt x="96" y="125"/>
                  </a:lnTo>
                  <a:lnTo>
                    <a:pt x="94" y="125"/>
                  </a:lnTo>
                  <a:lnTo>
                    <a:pt x="94" y="125"/>
                  </a:lnTo>
                  <a:lnTo>
                    <a:pt x="96" y="123"/>
                  </a:lnTo>
                  <a:lnTo>
                    <a:pt x="96" y="123"/>
                  </a:lnTo>
                  <a:lnTo>
                    <a:pt x="97" y="123"/>
                  </a:lnTo>
                  <a:lnTo>
                    <a:pt x="97" y="123"/>
                  </a:lnTo>
                  <a:lnTo>
                    <a:pt x="99" y="119"/>
                  </a:lnTo>
                  <a:lnTo>
                    <a:pt x="99" y="119"/>
                  </a:lnTo>
                  <a:lnTo>
                    <a:pt x="105" y="117"/>
                  </a:lnTo>
                  <a:lnTo>
                    <a:pt x="106" y="117"/>
                  </a:lnTo>
                  <a:lnTo>
                    <a:pt x="106" y="117"/>
                  </a:lnTo>
                  <a:lnTo>
                    <a:pt x="108" y="117"/>
                  </a:lnTo>
                  <a:lnTo>
                    <a:pt x="110" y="117"/>
                  </a:lnTo>
                  <a:lnTo>
                    <a:pt x="112" y="117"/>
                  </a:lnTo>
                  <a:lnTo>
                    <a:pt x="119" y="117"/>
                  </a:lnTo>
                  <a:lnTo>
                    <a:pt x="119" y="117"/>
                  </a:lnTo>
                  <a:lnTo>
                    <a:pt x="123" y="115"/>
                  </a:lnTo>
                  <a:lnTo>
                    <a:pt x="128" y="115"/>
                  </a:lnTo>
                  <a:lnTo>
                    <a:pt x="132" y="114"/>
                  </a:lnTo>
                  <a:lnTo>
                    <a:pt x="132" y="114"/>
                  </a:lnTo>
                  <a:lnTo>
                    <a:pt x="132" y="112"/>
                  </a:lnTo>
                  <a:lnTo>
                    <a:pt x="132" y="112"/>
                  </a:lnTo>
                  <a:lnTo>
                    <a:pt x="132" y="112"/>
                  </a:lnTo>
                  <a:lnTo>
                    <a:pt x="132" y="112"/>
                  </a:lnTo>
                  <a:lnTo>
                    <a:pt x="132" y="112"/>
                  </a:lnTo>
                  <a:lnTo>
                    <a:pt x="132" y="112"/>
                  </a:lnTo>
                  <a:lnTo>
                    <a:pt x="132" y="112"/>
                  </a:lnTo>
                  <a:lnTo>
                    <a:pt x="132" y="110"/>
                  </a:lnTo>
                  <a:lnTo>
                    <a:pt x="132" y="108"/>
                  </a:lnTo>
                  <a:lnTo>
                    <a:pt x="133" y="106"/>
                  </a:lnTo>
                  <a:lnTo>
                    <a:pt x="133" y="106"/>
                  </a:lnTo>
                  <a:lnTo>
                    <a:pt x="139" y="105"/>
                  </a:lnTo>
                  <a:lnTo>
                    <a:pt x="139" y="105"/>
                  </a:lnTo>
                  <a:lnTo>
                    <a:pt x="139" y="105"/>
                  </a:lnTo>
                  <a:lnTo>
                    <a:pt x="141" y="105"/>
                  </a:lnTo>
                  <a:lnTo>
                    <a:pt x="141" y="106"/>
                  </a:lnTo>
                  <a:lnTo>
                    <a:pt x="143" y="106"/>
                  </a:lnTo>
                  <a:lnTo>
                    <a:pt x="144" y="106"/>
                  </a:lnTo>
                  <a:lnTo>
                    <a:pt x="146" y="106"/>
                  </a:lnTo>
                  <a:lnTo>
                    <a:pt x="146" y="108"/>
                  </a:lnTo>
                  <a:lnTo>
                    <a:pt x="146" y="108"/>
                  </a:lnTo>
                  <a:lnTo>
                    <a:pt x="146" y="110"/>
                  </a:lnTo>
                  <a:lnTo>
                    <a:pt x="146" y="110"/>
                  </a:lnTo>
                  <a:lnTo>
                    <a:pt x="146" y="110"/>
                  </a:lnTo>
                  <a:lnTo>
                    <a:pt x="146" y="110"/>
                  </a:lnTo>
                  <a:lnTo>
                    <a:pt x="148" y="110"/>
                  </a:lnTo>
                  <a:lnTo>
                    <a:pt x="150" y="110"/>
                  </a:lnTo>
                  <a:lnTo>
                    <a:pt x="152" y="112"/>
                  </a:lnTo>
                  <a:lnTo>
                    <a:pt x="153" y="112"/>
                  </a:lnTo>
                  <a:lnTo>
                    <a:pt x="153" y="112"/>
                  </a:lnTo>
                  <a:lnTo>
                    <a:pt x="157" y="110"/>
                  </a:lnTo>
                  <a:lnTo>
                    <a:pt x="157" y="110"/>
                  </a:lnTo>
                  <a:lnTo>
                    <a:pt x="159" y="108"/>
                  </a:lnTo>
                  <a:lnTo>
                    <a:pt x="159" y="108"/>
                  </a:lnTo>
                  <a:lnTo>
                    <a:pt x="161" y="106"/>
                  </a:lnTo>
                  <a:lnTo>
                    <a:pt x="162" y="106"/>
                  </a:lnTo>
                  <a:lnTo>
                    <a:pt x="162" y="106"/>
                  </a:lnTo>
                  <a:lnTo>
                    <a:pt x="162" y="106"/>
                  </a:lnTo>
                  <a:lnTo>
                    <a:pt x="164" y="105"/>
                  </a:lnTo>
                  <a:lnTo>
                    <a:pt x="164" y="105"/>
                  </a:lnTo>
                  <a:lnTo>
                    <a:pt x="164" y="103"/>
                  </a:lnTo>
                  <a:lnTo>
                    <a:pt x="164" y="103"/>
                  </a:lnTo>
                  <a:lnTo>
                    <a:pt x="166" y="103"/>
                  </a:lnTo>
                  <a:lnTo>
                    <a:pt x="166" y="103"/>
                  </a:lnTo>
                  <a:lnTo>
                    <a:pt x="166" y="103"/>
                  </a:lnTo>
                  <a:lnTo>
                    <a:pt x="168" y="101"/>
                  </a:lnTo>
                  <a:lnTo>
                    <a:pt x="170" y="101"/>
                  </a:lnTo>
                  <a:lnTo>
                    <a:pt x="170" y="103"/>
                  </a:lnTo>
                  <a:lnTo>
                    <a:pt x="170" y="103"/>
                  </a:lnTo>
                  <a:lnTo>
                    <a:pt x="171" y="103"/>
                  </a:lnTo>
                  <a:lnTo>
                    <a:pt x="171" y="103"/>
                  </a:lnTo>
                  <a:lnTo>
                    <a:pt x="173" y="101"/>
                  </a:lnTo>
                  <a:lnTo>
                    <a:pt x="175" y="99"/>
                  </a:lnTo>
                  <a:lnTo>
                    <a:pt x="177" y="97"/>
                  </a:lnTo>
                  <a:lnTo>
                    <a:pt x="179" y="90"/>
                  </a:lnTo>
                  <a:lnTo>
                    <a:pt x="179" y="90"/>
                  </a:lnTo>
                  <a:lnTo>
                    <a:pt x="179" y="88"/>
                  </a:lnTo>
                  <a:lnTo>
                    <a:pt x="180" y="87"/>
                  </a:lnTo>
                  <a:lnTo>
                    <a:pt x="180" y="87"/>
                  </a:lnTo>
                  <a:lnTo>
                    <a:pt x="182" y="87"/>
                  </a:lnTo>
                  <a:lnTo>
                    <a:pt x="182" y="85"/>
                  </a:lnTo>
                  <a:lnTo>
                    <a:pt x="182" y="85"/>
                  </a:lnTo>
                  <a:lnTo>
                    <a:pt x="182" y="85"/>
                  </a:lnTo>
                  <a:lnTo>
                    <a:pt x="182" y="85"/>
                  </a:lnTo>
                  <a:lnTo>
                    <a:pt x="182" y="83"/>
                  </a:lnTo>
                  <a:lnTo>
                    <a:pt x="182" y="83"/>
                  </a:lnTo>
                  <a:lnTo>
                    <a:pt x="182" y="83"/>
                  </a:lnTo>
                  <a:lnTo>
                    <a:pt x="182" y="81"/>
                  </a:lnTo>
                  <a:lnTo>
                    <a:pt x="186" y="81"/>
                  </a:lnTo>
                  <a:lnTo>
                    <a:pt x="197" y="79"/>
                  </a:lnTo>
                  <a:lnTo>
                    <a:pt x="197" y="79"/>
                  </a:lnTo>
                  <a:lnTo>
                    <a:pt x="199" y="79"/>
                  </a:lnTo>
                  <a:lnTo>
                    <a:pt x="200" y="81"/>
                  </a:lnTo>
                  <a:lnTo>
                    <a:pt x="200" y="81"/>
                  </a:lnTo>
                  <a:lnTo>
                    <a:pt x="202" y="81"/>
                  </a:lnTo>
                  <a:lnTo>
                    <a:pt x="204" y="83"/>
                  </a:lnTo>
                  <a:lnTo>
                    <a:pt x="206" y="83"/>
                  </a:lnTo>
                  <a:lnTo>
                    <a:pt x="208" y="83"/>
                  </a:lnTo>
                  <a:lnTo>
                    <a:pt x="209" y="83"/>
                  </a:lnTo>
                  <a:lnTo>
                    <a:pt x="211" y="83"/>
                  </a:lnTo>
                  <a:lnTo>
                    <a:pt x="211" y="85"/>
                  </a:lnTo>
                  <a:lnTo>
                    <a:pt x="213" y="85"/>
                  </a:lnTo>
                  <a:lnTo>
                    <a:pt x="217" y="83"/>
                  </a:lnTo>
                  <a:lnTo>
                    <a:pt x="218" y="83"/>
                  </a:lnTo>
                  <a:lnTo>
                    <a:pt x="220" y="83"/>
                  </a:lnTo>
                  <a:lnTo>
                    <a:pt x="220" y="83"/>
                  </a:lnTo>
                  <a:lnTo>
                    <a:pt x="220" y="85"/>
                  </a:lnTo>
                  <a:lnTo>
                    <a:pt x="222" y="83"/>
                  </a:lnTo>
                  <a:lnTo>
                    <a:pt x="222" y="83"/>
                  </a:lnTo>
                  <a:lnTo>
                    <a:pt x="222" y="81"/>
                  </a:lnTo>
                  <a:lnTo>
                    <a:pt x="222" y="81"/>
                  </a:lnTo>
                  <a:lnTo>
                    <a:pt x="224" y="81"/>
                  </a:lnTo>
                  <a:lnTo>
                    <a:pt x="224" y="81"/>
                  </a:lnTo>
                  <a:lnTo>
                    <a:pt x="226" y="81"/>
                  </a:lnTo>
                  <a:lnTo>
                    <a:pt x="229" y="79"/>
                  </a:lnTo>
                  <a:lnTo>
                    <a:pt x="229" y="79"/>
                  </a:lnTo>
                  <a:lnTo>
                    <a:pt x="231" y="81"/>
                  </a:lnTo>
                  <a:lnTo>
                    <a:pt x="233" y="81"/>
                  </a:lnTo>
                  <a:lnTo>
                    <a:pt x="233" y="81"/>
                  </a:lnTo>
                  <a:lnTo>
                    <a:pt x="233" y="83"/>
                  </a:lnTo>
                  <a:lnTo>
                    <a:pt x="233" y="83"/>
                  </a:lnTo>
                  <a:lnTo>
                    <a:pt x="233" y="85"/>
                  </a:lnTo>
                  <a:lnTo>
                    <a:pt x="235" y="85"/>
                  </a:lnTo>
                  <a:lnTo>
                    <a:pt x="236" y="85"/>
                  </a:lnTo>
                  <a:lnTo>
                    <a:pt x="236" y="85"/>
                  </a:lnTo>
                  <a:lnTo>
                    <a:pt x="238" y="85"/>
                  </a:lnTo>
                  <a:lnTo>
                    <a:pt x="238" y="88"/>
                  </a:lnTo>
                  <a:lnTo>
                    <a:pt x="238" y="90"/>
                  </a:lnTo>
                  <a:lnTo>
                    <a:pt x="242" y="94"/>
                  </a:lnTo>
                  <a:lnTo>
                    <a:pt x="242" y="96"/>
                  </a:lnTo>
                  <a:lnTo>
                    <a:pt x="244" y="96"/>
                  </a:lnTo>
                  <a:lnTo>
                    <a:pt x="245" y="97"/>
                  </a:lnTo>
                  <a:lnTo>
                    <a:pt x="247" y="97"/>
                  </a:lnTo>
                  <a:lnTo>
                    <a:pt x="249" y="96"/>
                  </a:lnTo>
                  <a:lnTo>
                    <a:pt x="251" y="96"/>
                  </a:lnTo>
                  <a:lnTo>
                    <a:pt x="253" y="94"/>
                  </a:lnTo>
                  <a:lnTo>
                    <a:pt x="254" y="94"/>
                  </a:lnTo>
                  <a:lnTo>
                    <a:pt x="256" y="94"/>
                  </a:lnTo>
                  <a:lnTo>
                    <a:pt x="258" y="94"/>
                  </a:lnTo>
                  <a:lnTo>
                    <a:pt x="258" y="94"/>
                  </a:lnTo>
                  <a:lnTo>
                    <a:pt x="262" y="94"/>
                  </a:lnTo>
                  <a:lnTo>
                    <a:pt x="262" y="94"/>
                  </a:lnTo>
                  <a:lnTo>
                    <a:pt x="264" y="92"/>
                  </a:lnTo>
                  <a:lnTo>
                    <a:pt x="264" y="92"/>
                  </a:lnTo>
                  <a:lnTo>
                    <a:pt x="264" y="87"/>
                  </a:lnTo>
                  <a:lnTo>
                    <a:pt x="265" y="85"/>
                  </a:lnTo>
                  <a:lnTo>
                    <a:pt x="265" y="83"/>
                  </a:lnTo>
                  <a:lnTo>
                    <a:pt x="264" y="81"/>
                  </a:lnTo>
                  <a:lnTo>
                    <a:pt x="265" y="79"/>
                  </a:lnTo>
                  <a:lnTo>
                    <a:pt x="265" y="78"/>
                  </a:lnTo>
                  <a:lnTo>
                    <a:pt x="269" y="76"/>
                  </a:lnTo>
                  <a:lnTo>
                    <a:pt x="269" y="74"/>
                  </a:lnTo>
                  <a:lnTo>
                    <a:pt x="269" y="74"/>
                  </a:lnTo>
                  <a:lnTo>
                    <a:pt x="269" y="72"/>
                  </a:lnTo>
                  <a:lnTo>
                    <a:pt x="271" y="72"/>
                  </a:lnTo>
                  <a:lnTo>
                    <a:pt x="273" y="72"/>
                  </a:lnTo>
                  <a:lnTo>
                    <a:pt x="273" y="72"/>
                  </a:lnTo>
                  <a:lnTo>
                    <a:pt x="273" y="70"/>
                  </a:lnTo>
                  <a:lnTo>
                    <a:pt x="274" y="69"/>
                  </a:lnTo>
                  <a:lnTo>
                    <a:pt x="274" y="67"/>
                  </a:lnTo>
                  <a:lnTo>
                    <a:pt x="274" y="67"/>
                  </a:lnTo>
                  <a:lnTo>
                    <a:pt x="274" y="65"/>
                  </a:lnTo>
                  <a:lnTo>
                    <a:pt x="274" y="65"/>
                  </a:lnTo>
                  <a:lnTo>
                    <a:pt x="274" y="65"/>
                  </a:lnTo>
                  <a:lnTo>
                    <a:pt x="276" y="63"/>
                  </a:lnTo>
                  <a:lnTo>
                    <a:pt x="276" y="63"/>
                  </a:lnTo>
                  <a:lnTo>
                    <a:pt x="276" y="61"/>
                  </a:lnTo>
                  <a:lnTo>
                    <a:pt x="276" y="59"/>
                  </a:lnTo>
                  <a:lnTo>
                    <a:pt x="276" y="59"/>
                  </a:lnTo>
                  <a:lnTo>
                    <a:pt x="276" y="58"/>
                  </a:lnTo>
                  <a:lnTo>
                    <a:pt x="276" y="58"/>
                  </a:lnTo>
                  <a:lnTo>
                    <a:pt x="276" y="58"/>
                  </a:lnTo>
                  <a:lnTo>
                    <a:pt x="276" y="56"/>
                  </a:lnTo>
                  <a:lnTo>
                    <a:pt x="278" y="56"/>
                  </a:lnTo>
                  <a:lnTo>
                    <a:pt x="278" y="54"/>
                  </a:lnTo>
                  <a:lnTo>
                    <a:pt x="278" y="54"/>
                  </a:lnTo>
                  <a:lnTo>
                    <a:pt x="278" y="54"/>
                  </a:lnTo>
                  <a:lnTo>
                    <a:pt x="278" y="52"/>
                  </a:lnTo>
                  <a:lnTo>
                    <a:pt x="280" y="52"/>
                  </a:lnTo>
                  <a:lnTo>
                    <a:pt x="280" y="49"/>
                  </a:lnTo>
                  <a:lnTo>
                    <a:pt x="282" y="49"/>
                  </a:lnTo>
                  <a:lnTo>
                    <a:pt x="283" y="47"/>
                  </a:lnTo>
                  <a:lnTo>
                    <a:pt x="283" y="47"/>
                  </a:lnTo>
                  <a:lnTo>
                    <a:pt x="283" y="45"/>
                  </a:lnTo>
                  <a:lnTo>
                    <a:pt x="283" y="43"/>
                  </a:lnTo>
                  <a:lnTo>
                    <a:pt x="283" y="41"/>
                  </a:lnTo>
                  <a:lnTo>
                    <a:pt x="285" y="41"/>
                  </a:lnTo>
                  <a:lnTo>
                    <a:pt x="283" y="4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 name="Freeform 15"/>
            <p:cNvSpPr>
              <a:spLocks/>
            </p:cNvSpPr>
            <p:nvPr/>
          </p:nvSpPr>
          <p:spPr bwMode="auto">
            <a:xfrm>
              <a:off x="9212005" y="5064904"/>
              <a:ext cx="287495" cy="414656"/>
            </a:xfrm>
            <a:custGeom>
              <a:avLst/>
              <a:gdLst>
                <a:gd name="T0" fmla="*/ 195 w 208"/>
                <a:gd name="T1" fmla="*/ 195 h 300"/>
                <a:gd name="T2" fmla="*/ 186 w 208"/>
                <a:gd name="T3" fmla="*/ 192 h 300"/>
                <a:gd name="T4" fmla="*/ 183 w 208"/>
                <a:gd name="T5" fmla="*/ 181 h 300"/>
                <a:gd name="T6" fmla="*/ 177 w 208"/>
                <a:gd name="T7" fmla="*/ 172 h 300"/>
                <a:gd name="T8" fmla="*/ 179 w 208"/>
                <a:gd name="T9" fmla="*/ 154 h 300"/>
                <a:gd name="T10" fmla="*/ 188 w 208"/>
                <a:gd name="T11" fmla="*/ 145 h 300"/>
                <a:gd name="T12" fmla="*/ 193 w 208"/>
                <a:gd name="T13" fmla="*/ 132 h 300"/>
                <a:gd name="T14" fmla="*/ 183 w 208"/>
                <a:gd name="T15" fmla="*/ 118 h 300"/>
                <a:gd name="T16" fmla="*/ 195 w 208"/>
                <a:gd name="T17" fmla="*/ 114 h 300"/>
                <a:gd name="T18" fmla="*/ 175 w 208"/>
                <a:gd name="T19" fmla="*/ 105 h 300"/>
                <a:gd name="T20" fmla="*/ 161 w 208"/>
                <a:gd name="T21" fmla="*/ 112 h 300"/>
                <a:gd name="T22" fmla="*/ 137 w 208"/>
                <a:gd name="T23" fmla="*/ 100 h 300"/>
                <a:gd name="T24" fmla="*/ 132 w 208"/>
                <a:gd name="T25" fmla="*/ 92 h 300"/>
                <a:gd name="T26" fmla="*/ 127 w 208"/>
                <a:gd name="T27" fmla="*/ 83 h 300"/>
                <a:gd name="T28" fmla="*/ 130 w 208"/>
                <a:gd name="T29" fmla="*/ 78 h 300"/>
                <a:gd name="T30" fmla="*/ 121 w 208"/>
                <a:gd name="T31" fmla="*/ 67 h 300"/>
                <a:gd name="T32" fmla="*/ 107 w 208"/>
                <a:gd name="T33" fmla="*/ 60 h 300"/>
                <a:gd name="T34" fmla="*/ 96 w 208"/>
                <a:gd name="T35" fmla="*/ 38 h 300"/>
                <a:gd name="T36" fmla="*/ 94 w 208"/>
                <a:gd name="T37" fmla="*/ 31 h 300"/>
                <a:gd name="T38" fmla="*/ 83 w 208"/>
                <a:gd name="T39" fmla="*/ 18 h 300"/>
                <a:gd name="T40" fmla="*/ 65 w 208"/>
                <a:gd name="T41" fmla="*/ 2 h 300"/>
                <a:gd name="T42" fmla="*/ 40 w 208"/>
                <a:gd name="T43" fmla="*/ 0 h 300"/>
                <a:gd name="T44" fmla="*/ 29 w 208"/>
                <a:gd name="T45" fmla="*/ 8 h 300"/>
                <a:gd name="T46" fmla="*/ 16 w 208"/>
                <a:gd name="T47" fmla="*/ 13 h 300"/>
                <a:gd name="T48" fmla="*/ 7 w 208"/>
                <a:gd name="T49" fmla="*/ 17 h 300"/>
                <a:gd name="T50" fmla="*/ 0 w 208"/>
                <a:gd name="T51" fmla="*/ 24 h 300"/>
                <a:gd name="T52" fmla="*/ 7 w 208"/>
                <a:gd name="T53" fmla="*/ 36 h 300"/>
                <a:gd name="T54" fmla="*/ 9 w 208"/>
                <a:gd name="T55" fmla="*/ 44 h 300"/>
                <a:gd name="T56" fmla="*/ 9 w 208"/>
                <a:gd name="T57" fmla="*/ 51 h 300"/>
                <a:gd name="T58" fmla="*/ 16 w 208"/>
                <a:gd name="T59" fmla="*/ 64 h 300"/>
                <a:gd name="T60" fmla="*/ 22 w 208"/>
                <a:gd name="T61" fmla="*/ 71 h 300"/>
                <a:gd name="T62" fmla="*/ 11 w 208"/>
                <a:gd name="T63" fmla="*/ 74 h 300"/>
                <a:gd name="T64" fmla="*/ 15 w 208"/>
                <a:gd name="T65" fmla="*/ 87 h 300"/>
                <a:gd name="T66" fmla="*/ 13 w 208"/>
                <a:gd name="T67" fmla="*/ 92 h 300"/>
                <a:gd name="T68" fmla="*/ 25 w 208"/>
                <a:gd name="T69" fmla="*/ 91 h 300"/>
                <a:gd name="T70" fmla="*/ 24 w 208"/>
                <a:gd name="T71" fmla="*/ 103 h 300"/>
                <a:gd name="T72" fmla="*/ 15 w 208"/>
                <a:gd name="T73" fmla="*/ 118 h 300"/>
                <a:gd name="T74" fmla="*/ 22 w 208"/>
                <a:gd name="T75" fmla="*/ 134 h 300"/>
                <a:gd name="T76" fmla="*/ 33 w 208"/>
                <a:gd name="T77" fmla="*/ 143 h 300"/>
                <a:gd name="T78" fmla="*/ 38 w 208"/>
                <a:gd name="T79" fmla="*/ 152 h 300"/>
                <a:gd name="T80" fmla="*/ 20 w 208"/>
                <a:gd name="T81" fmla="*/ 154 h 300"/>
                <a:gd name="T82" fmla="*/ 33 w 208"/>
                <a:gd name="T83" fmla="*/ 181 h 300"/>
                <a:gd name="T84" fmla="*/ 25 w 208"/>
                <a:gd name="T85" fmla="*/ 181 h 300"/>
                <a:gd name="T86" fmla="*/ 25 w 208"/>
                <a:gd name="T87" fmla="*/ 195 h 300"/>
                <a:gd name="T88" fmla="*/ 44 w 208"/>
                <a:gd name="T89" fmla="*/ 210 h 300"/>
                <a:gd name="T90" fmla="*/ 56 w 208"/>
                <a:gd name="T91" fmla="*/ 217 h 300"/>
                <a:gd name="T92" fmla="*/ 71 w 208"/>
                <a:gd name="T93" fmla="*/ 235 h 300"/>
                <a:gd name="T94" fmla="*/ 60 w 208"/>
                <a:gd name="T95" fmla="*/ 242 h 300"/>
                <a:gd name="T96" fmla="*/ 65 w 208"/>
                <a:gd name="T97" fmla="*/ 257 h 300"/>
                <a:gd name="T98" fmla="*/ 69 w 208"/>
                <a:gd name="T99" fmla="*/ 266 h 300"/>
                <a:gd name="T100" fmla="*/ 87 w 208"/>
                <a:gd name="T101" fmla="*/ 286 h 300"/>
                <a:gd name="T102" fmla="*/ 89 w 208"/>
                <a:gd name="T103" fmla="*/ 300 h 300"/>
                <a:gd name="T104" fmla="*/ 96 w 208"/>
                <a:gd name="T105" fmla="*/ 291 h 300"/>
                <a:gd name="T106" fmla="*/ 114 w 208"/>
                <a:gd name="T107" fmla="*/ 277 h 300"/>
                <a:gd name="T108" fmla="*/ 123 w 208"/>
                <a:gd name="T109" fmla="*/ 280 h 300"/>
                <a:gd name="T110" fmla="*/ 132 w 208"/>
                <a:gd name="T111" fmla="*/ 273 h 300"/>
                <a:gd name="T112" fmla="*/ 150 w 208"/>
                <a:gd name="T113" fmla="*/ 270 h 300"/>
                <a:gd name="T114" fmla="*/ 172 w 208"/>
                <a:gd name="T115" fmla="*/ 266 h 300"/>
                <a:gd name="T116" fmla="*/ 184 w 208"/>
                <a:gd name="T117" fmla="*/ 262 h 300"/>
                <a:gd name="T118" fmla="*/ 183 w 208"/>
                <a:gd name="T119" fmla="*/ 241 h 300"/>
                <a:gd name="T120" fmla="*/ 183 w 208"/>
                <a:gd name="T121" fmla="*/ 233 h 300"/>
                <a:gd name="T122" fmla="*/ 195 w 208"/>
                <a:gd name="T123" fmla="*/ 228 h 300"/>
                <a:gd name="T124" fmla="*/ 204 w 208"/>
                <a:gd name="T125" fmla="*/ 21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 h="300">
                  <a:moveTo>
                    <a:pt x="208" y="210"/>
                  </a:moveTo>
                  <a:lnTo>
                    <a:pt x="208" y="208"/>
                  </a:lnTo>
                  <a:lnTo>
                    <a:pt x="206" y="208"/>
                  </a:lnTo>
                  <a:lnTo>
                    <a:pt x="204" y="208"/>
                  </a:lnTo>
                  <a:lnTo>
                    <a:pt x="204" y="206"/>
                  </a:lnTo>
                  <a:lnTo>
                    <a:pt x="202" y="206"/>
                  </a:lnTo>
                  <a:lnTo>
                    <a:pt x="201" y="204"/>
                  </a:lnTo>
                  <a:lnTo>
                    <a:pt x="201" y="203"/>
                  </a:lnTo>
                  <a:lnTo>
                    <a:pt x="201" y="203"/>
                  </a:lnTo>
                  <a:lnTo>
                    <a:pt x="201" y="203"/>
                  </a:lnTo>
                  <a:lnTo>
                    <a:pt x="199" y="201"/>
                  </a:lnTo>
                  <a:lnTo>
                    <a:pt x="199" y="201"/>
                  </a:lnTo>
                  <a:lnTo>
                    <a:pt x="199" y="199"/>
                  </a:lnTo>
                  <a:lnTo>
                    <a:pt x="195" y="195"/>
                  </a:lnTo>
                  <a:lnTo>
                    <a:pt x="195" y="195"/>
                  </a:lnTo>
                  <a:lnTo>
                    <a:pt x="195" y="195"/>
                  </a:lnTo>
                  <a:lnTo>
                    <a:pt x="193" y="195"/>
                  </a:lnTo>
                  <a:lnTo>
                    <a:pt x="193" y="195"/>
                  </a:lnTo>
                  <a:lnTo>
                    <a:pt x="192" y="195"/>
                  </a:lnTo>
                  <a:lnTo>
                    <a:pt x="192" y="195"/>
                  </a:lnTo>
                  <a:lnTo>
                    <a:pt x="192" y="195"/>
                  </a:lnTo>
                  <a:lnTo>
                    <a:pt x="192" y="194"/>
                  </a:lnTo>
                  <a:lnTo>
                    <a:pt x="192" y="194"/>
                  </a:lnTo>
                  <a:lnTo>
                    <a:pt x="190" y="194"/>
                  </a:lnTo>
                  <a:lnTo>
                    <a:pt x="190" y="194"/>
                  </a:lnTo>
                  <a:lnTo>
                    <a:pt x="190" y="194"/>
                  </a:lnTo>
                  <a:lnTo>
                    <a:pt x="188" y="192"/>
                  </a:lnTo>
                  <a:lnTo>
                    <a:pt x="188" y="192"/>
                  </a:lnTo>
                  <a:lnTo>
                    <a:pt x="188" y="192"/>
                  </a:lnTo>
                  <a:lnTo>
                    <a:pt x="186" y="192"/>
                  </a:lnTo>
                  <a:lnTo>
                    <a:pt x="184" y="190"/>
                  </a:lnTo>
                  <a:lnTo>
                    <a:pt x="184" y="190"/>
                  </a:lnTo>
                  <a:lnTo>
                    <a:pt x="184" y="188"/>
                  </a:lnTo>
                  <a:lnTo>
                    <a:pt x="183" y="185"/>
                  </a:lnTo>
                  <a:lnTo>
                    <a:pt x="183" y="185"/>
                  </a:lnTo>
                  <a:lnTo>
                    <a:pt x="183" y="183"/>
                  </a:lnTo>
                  <a:lnTo>
                    <a:pt x="183" y="183"/>
                  </a:lnTo>
                  <a:lnTo>
                    <a:pt x="183" y="183"/>
                  </a:lnTo>
                  <a:lnTo>
                    <a:pt x="183" y="183"/>
                  </a:lnTo>
                  <a:lnTo>
                    <a:pt x="183" y="183"/>
                  </a:lnTo>
                  <a:lnTo>
                    <a:pt x="183" y="183"/>
                  </a:lnTo>
                  <a:lnTo>
                    <a:pt x="183" y="183"/>
                  </a:lnTo>
                  <a:lnTo>
                    <a:pt x="183" y="181"/>
                  </a:lnTo>
                  <a:lnTo>
                    <a:pt x="183" y="181"/>
                  </a:lnTo>
                  <a:lnTo>
                    <a:pt x="183" y="181"/>
                  </a:lnTo>
                  <a:lnTo>
                    <a:pt x="183" y="181"/>
                  </a:lnTo>
                  <a:lnTo>
                    <a:pt x="183" y="181"/>
                  </a:lnTo>
                  <a:lnTo>
                    <a:pt x="183" y="181"/>
                  </a:lnTo>
                  <a:lnTo>
                    <a:pt x="183" y="181"/>
                  </a:lnTo>
                  <a:lnTo>
                    <a:pt x="183" y="181"/>
                  </a:lnTo>
                  <a:lnTo>
                    <a:pt x="183" y="179"/>
                  </a:lnTo>
                  <a:lnTo>
                    <a:pt x="183" y="179"/>
                  </a:lnTo>
                  <a:lnTo>
                    <a:pt x="183" y="177"/>
                  </a:lnTo>
                  <a:lnTo>
                    <a:pt x="181" y="177"/>
                  </a:lnTo>
                  <a:lnTo>
                    <a:pt x="181" y="176"/>
                  </a:lnTo>
                  <a:lnTo>
                    <a:pt x="179" y="176"/>
                  </a:lnTo>
                  <a:lnTo>
                    <a:pt x="179" y="176"/>
                  </a:lnTo>
                  <a:lnTo>
                    <a:pt x="179" y="174"/>
                  </a:lnTo>
                  <a:lnTo>
                    <a:pt x="179" y="174"/>
                  </a:lnTo>
                  <a:lnTo>
                    <a:pt x="177" y="172"/>
                  </a:lnTo>
                  <a:lnTo>
                    <a:pt x="177" y="172"/>
                  </a:lnTo>
                  <a:lnTo>
                    <a:pt x="177" y="170"/>
                  </a:lnTo>
                  <a:lnTo>
                    <a:pt x="177" y="170"/>
                  </a:lnTo>
                  <a:lnTo>
                    <a:pt x="177" y="168"/>
                  </a:lnTo>
                  <a:lnTo>
                    <a:pt x="175" y="167"/>
                  </a:lnTo>
                  <a:lnTo>
                    <a:pt x="177" y="165"/>
                  </a:lnTo>
                  <a:lnTo>
                    <a:pt x="177" y="163"/>
                  </a:lnTo>
                  <a:lnTo>
                    <a:pt x="177" y="161"/>
                  </a:lnTo>
                  <a:lnTo>
                    <a:pt x="177" y="159"/>
                  </a:lnTo>
                  <a:lnTo>
                    <a:pt x="177" y="159"/>
                  </a:lnTo>
                  <a:lnTo>
                    <a:pt x="179" y="158"/>
                  </a:lnTo>
                  <a:lnTo>
                    <a:pt x="179" y="158"/>
                  </a:lnTo>
                  <a:lnTo>
                    <a:pt x="179" y="158"/>
                  </a:lnTo>
                  <a:lnTo>
                    <a:pt x="179" y="154"/>
                  </a:lnTo>
                  <a:lnTo>
                    <a:pt x="179" y="154"/>
                  </a:lnTo>
                  <a:lnTo>
                    <a:pt x="179" y="152"/>
                  </a:lnTo>
                  <a:lnTo>
                    <a:pt x="181" y="152"/>
                  </a:lnTo>
                  <a:lnTo>
                    <a:pt x="183" y="152"/>
                  </a:lnTo>
                  <a:lnTo>
                    <a:pt x="183" y="152"/>
                  </a:lnTo>
                  <a:lnTo>
                    <a:pt x="184" y="152"/>
                  </a:lnTo>
                  <a:lnTo>
                    <a:pt x="184" y="152"/>
                  </a:lnTo>
                  <a:lnTo>
                    <a:pt x="184" y="150"/>
                  </a:lnTo>
                  <a:lnTo>
                    <a:pt x="186" y="148"/>
                  </a:lnTo>
                  <a:lnTo>
                    <a:pt x="186" y="148"/>
                  </a:lnTo>
                  <a:lnTo>
                    <a:pt x="188" y="148"/>
                  </a:lnTo>
                  <a:lnTo>
                    <a:pt x="188" y="148"/>
                  </a:lnTo>
                  <a:lnTo>
                    <a:pt x="188" y="148"/>
                  </a:lnTo>
                  <a:lnTo>
                    <a:pt x="188" y="147"/>
                  </a:lnTo>
                  <a:lnTo>
                    <a:pt x="188" y="145"/>
                  </a:lnTo>
                  <a:lnTo>
                    <a:pt x="188" y="145"/>
                  </a:lnTo>
                  <a:lnTo>
                    <a:pt x="188" y="145"/>
                  </a:lnTo>
                  <a:lnTo>
                    <a:pt x="190" y="143"/>
                  </a:lnTo>
                  <a:lnTo>
                    <a:pt x="190" y="143"/>
                  </a:lnTo>
                  <a:lnTo>
                    <a:pt x="188" y="141"/>
                  </a:lnTo>
                  <a:lnTo>
                    <a:pt x="188" y="141"/>
                  </a:lnTo>
                  <a:lnTo>
                    <a:pt x="190" y="141"/>
                  </a:lnTo>
                  <a:lnTo>
                    <a:pt x="190" y="141"/>
                  </a:lnTo>
                  <a:lnTo>
                    <a:pt x="190" y="139"/>
                  </a:lnTo>
                  <a:lnTo>
                    <a:pt x="190" y="139"/>
                  </a:lnTo>
                  <a:lnTo>
                    <a:pt x="192" y="138"/>
                  </a:lnTo>
                  <a:lnTo>
                    <a:pt x="193" y="138"/>
                  </a:lnTo>
                  <a:lnTo>
                    <a:pt x="193" y="138"/>
                  </a:lnTo>
                  <a:lnTo>
                    <a:pt x="193" y="136"/>
                  </a:lnTo>
                  <a:lnTo>
                    <a:pt x="193" y="132"/>
                  </a:lnTo>
                  <a:lnTo>
                    <a:pt x="193" y="132"/>
                  </a:lnTo>
                  <a:lnTo>
                    <a:pt x="192" y="132"/>
                  </a:lnTo>
                  <a:lnTo>
                    <a:pt x="190" y="132"/>
                  </a:lnTo>
                  <a:lnTo>
                    <a:pt x="188" y="130"/>
                  </a:lnTo>
                  <a:lnTo>
                    <a:pt x="186" y="129"/>
                  </a:lnTo>
                  <a:lnTo>
                    <a:pt x="184" y="127"/>
                  </a:lnTo>
                  <a:lnTo>
                    <a:pt x="184" y="125"/>
                  </a:lnTo>
                  <a:lnTo>
                    <a:pt x="184" y="125"/>
                  </a:lnTo>
                  <a:lnTo>
                    <a:pt x="184" y="123"/>
                  </a:lnTo>
                  <a:lnTo>
                    <a:pt x="184" y="123"/>
                  </a:lnTo>
                  <a:lnTo>
                    <a:pt x="184" y="123"/>
                  </a:lnTo>
                  <a:lnTo>
                    <a:pt x="183" y="121"/>
                  </a:lnTo>
                  <a:lnTo>
                    <a:pt x="183" y="121"/>
                  </a:lnTo>
                  <a:lnTo>
                    <a:pt x="183" y="120"/>
                  </a:lnTo>
                  <a:lnTo>
                    <a:pt x="183" y="120"/>
                  </a:lnTo>
                  <a:lnTo>
                    <a:pt x="183" y="118"/>
                  </a:lnTo>
                  <a:lnTo>
                    <a:pt x="183" y="118"/>
                  </a:lnTo>
                  <a:lnTo>
                    <a:pt x="184" y="118"/>
                  </a:lnTo>
                  <a:lnTo>
                    <a:pt x="186" y="118"/>
                  </a:lnTo>
                  <a:lnTo>
                    <a:pt x="186" y="118"/>
                  </a:lnTo>
                  <a:lnTo>
                    <a:pt x="186" y="118"/>
                  </a:lnTo>
                  <a:lnTo>
                    <a:pt x="186" y="116"/>
                  </a:lnTo>
                  <a:lnTo>
                    <a:pt x="186" y="114"/>
                  </a:lnTo>
                  <a:lnTo>
                    <a:pt x="188" y="114"/>
                  </a:lnTo>
                  <a:lnTo>
                    <a:pt x="188" y="114"/>
                  </a:lnTo>
                  <a:lnTo>
                    <a:pt x="190" y="114"/>
                  </a:lnTo>
                  <a:lnTo>
                    <a:pt x="190" y="114"/>
                  </a:lnTo>
                  <a:lnTo>
                    <a:pt x="193" y="116"/>
                  </a:lnTo>
                  <a:lnTo>
                    <a:pt x="193" y="116"/>
                  </a:lnTo>
                  <a:lnTo>
                    <a:pt x="195" y="116"/>
                  </a:lnTo>
                  <a:lnTo>
                    <a:pt x="195" y="114"/>
                  </a:lnTo>
                  <a:lnTo>
                    <a:pt x="197" y="114"/>
                  </a:lnTo>
                  <a:lnTo>
                    <a:pt x="197" y="112"/>
                  </a:lnTo>
                  <a:lnTo>
                    <a:pt x="195" y="111"/>
                  </a:lnTo>
                  <a:lnTo>
                    <a:pt x="193" y="109"/>
                  </a:lnTo>
                  <a:lnTo>
                    <a:pt x="190" y="109"/>
                  </a:lnTo>
                  <a:lnTo>
                    <a:pt x="188" y="109"/>
                  </a:lnTo>
                  <a:lnTo>
                    <a:pt x="186" y="107"/>
                  </a:lnTo>
                  <a:lnTo>
                    <a:pt x="183" y="103"/>
                  </a:lnTo>
                  <a:lnTo>
                    <a:pt x="183" y="102"/>
                  </a:lnTo>
                  <a:lnTo>
                    <a:pt x="181" y="102"/>
                  </a:lnTo>
                  <a:lnTo>
                    <a:pt x="181" y="102"/>
                  </a:lnTo>
                  <a:lnTo>
                    <a:pt x="179" y="103"/>
                  </a:lnTo>
                  <a:lnTo>
                    <a:pt x="177" y="105"/>
                  </a:lnTo>
                  <a:lnTo>
                    <a:pt x="177" y="105"/>
                  </a:lnTo>
                  <a:lnTo>
                    <a:pt x="175" y="105"/>
                  </a:lnTo>
                  <a:lnTo>
                    <a:pt x="174" y="107"/>
                  </a:lnTo>
                  <a:lnTo>
                    <a:pt x="174" y="107"/>
                  </a:lnTo>
                  <a:lnTo>
                    <a:pt x="168" y="118"/>
                  </a:lnTo>
                  <a:lnTo>
                    <a:pt x="166" y="118"/>
                  </a:lnTo>
                  <a:lnTo>
                    <a:pt x="166" y="118"/>
                  </a:lnTo>
                  <a:lnTo>
                    <a:pt x="165" y="118"/>
                  </a:lnTo>
                  <a:lnTo>
                    <a:pt x="165" y="118"/>
                  </a:lnTo>
                  <a:lnTo>
                    <a:pt x="163" y="118"/>
                  </a:lnTo>
                  <a:lnTo>
                    <a:pt x="163" y="114"/>
                  </a:lnTo>
                  <a:lnTo>
                    <a:pt x="163" y="114"/>
                  </a:lnTo>
                  <a:lnTo>
                    <a:pt x="161" y="114"/>
                  </a:lnTo>
                  <a:lnTo>
                    <a:pt x="161" y="114"/>
                  </a:lnTo>
                  <a:lnTo>
                    <a:pt x="161" y="112"/>
                  </a:lnTo>
                  <a:lnTo>
                    <a:pt x="161" y="112"/>
                  </a:lnTo>
                  <a:lnTo>
                    <a:pt x="161" y="112"/>
                  </a:lnTo>
                  <a:lnTo>
                    <a:pt x="161" y="111"/>
                  </a:lnTo>
                  <a:lnTo>
                    <a:pt x="159" y="109"/>
                  </a:lnTo>
                  <a:lnTo>
                    <a:pt x="159" y="107"/>
                  </a:lnTo>
                  <a:lnTo>
                    <a:pt x="157" y="107"/>
                  </a:lnTo>
                  <a:lnTo>
                    <a:pt x="152" y="105"/>
                  </a:lnTo>
                  <a:lnTo>
                    <a:pt x="152" y="105"/>
                  </a:lnTo>
                  <a:lnTo>
                    <a:pt x="150" y="105"/>
                  </a:lnTo>
                  <a:lnTo>
                    <a:pt x="148" y="105"/>
                  </a:lnTo>
                  <a:lnTo>
                    <a:pt x="146" y="107"/>
                  </a:lnTo>
                  <a:lnTo>
                    <a:pt x="145" y="107"/>
                  </a:lnTo>
                  <a:lnTo>
                    <a:pt x="141" y="105"/>
                  </a:lnTo>
                  <a:lnTo>
                    <a:pt x="139" y="103"/>
                  </a:lnTo>
                  <a:lnTo>
                    <a:pt x="139" y="102"/>
                  </a:lnTo>
                  <a:lnTo>
                    <a:pt x="139" y="102"/>
                  </a:lnTo>
                  <a:lnTo>
                    <a:pt x="137" y="100"/>
                  </a:lnTo>
                  <a:lnTo>
                    <a:pt x="137" y="100"/>
                  </a:lnTo>
                  <a:lnTo>
                    <a:pt x="136" y="98"/>
                  </a:lnTo>
                  <a:lnTo>
                    <a:pt x="134" y="100"/>
                  </a:lnTo>
                  <a:lnTo>
                    <a:pt x="128" y="98"/>
                  </a:lnTo>
                  <a:lnTo>
                    <a:pt x="128" y="98"/>
                  </a:lnTo>
                  <a:lnTo>
                    <a:pt x="127" y="96"/>
                  </a:lnTo>
                  <a:lnTo>
                    <a:pt x="127" y="96"/>
                  </a:lnTo>
                  <a:lnTo>
                    <a:pt x="127" y="96"/>
                  </a:lnTo>
                  <a:lnTo>
                    <a:pt x="127" y="96"/>
                  </a:lnTo>
                  <a:lnTo>
                    <a:pt x="125" y="94"/>
                  </a:lnTo>
                  <a:lnTo>
                    <a:pt x="127" y="94"/>
                  </a:lnTo>
                  <a:lnTo>
                    <a:pt x="127" y="94"/>
                  </a:lnTo>
                  <a:lnTo>
                    <a:pt x="127" y="92"/>
                  </a:lnTo>
                  <a:lnTo>
                    <a:pt x="128" y="92"/>
                  </a:lnTo>
                  <a:lnTo>
                    <a:pt x="132" y="92"/>
                  </a:lnTo>
                  <a:lnTo>
                    <a:pt x="132" y="92"/>
                  </a:lnTo>
                  <a:lnTo>
                    <a:pt x="134" y="92"/>
                  </a:lnTo>
                  <a:lnTo>
                    <a:pt x="136" y="91"/>
                  </a:lnTo>
                  <a:lnTo>
                    <a:pt x="136" y="91"/>
                  </a:lnTo>
                  <a:lnTo>
                    <a:pt x="136" y="89"/>
                  </a:lnTo>
                  <a:lnTo>
                    <a:pt x="134" y="89"/>
                  </a:lnTo>
                  <a:lnTo>
                    <a:pt x="132" y="87"/>
                  </a:lnTo>
                  <a:lnTo>
                    <a:pt x="132" y="87"/>
                  </a:lnTo>
                  <a:lnTo>
                    <a:pt x="128" y="87"/>
                  </a:lnTo>
                  <a:lnTo>
                    <a:pt x="128" y="85"/>
                  </a:lnTo>
                  <a:lnTo>
                    <a:pt x="128" y="85"/>
                  </a:lnTo>
                  <a:lnTo>
                    <a:pt x="128" y="85"/>
                  </a:lnTo>
                  <a:lnTo>
                    <a:pt x="128" y="83"/>
                  </a:lnTo>
                  <a:lnTo>
                    <a:pt x="127" y="83"/>
                  </a:lnTo>
                  <a:lnTo>
                    <a:pt x="127" y="83"/>
                  </a:lnTo>
                  <a:lnTo>
                    <a:pt x="127" y="83"/>
                  </a:lnTo>
                  <a:lnTo>
                    <a:pt x="127" y="83"/>
                  </a:lnTo>
                  <a:lnTo>
                    <a:pt x="127" y="82"/>
                  </a:lnTo>
                  <a:lnTo>
                    <a:pt x="127" y="82"/>
                  </a:lnTo>
                  <a:lnTo>
                    <a:pt x="128" y="82"/>
                  </a:lnTo>
                  <a:lnTo>
                    <a:pt x="128" y="82"/>
                  </a:lnTo>
                  <a:lnTo>
                    <a:pt x="130" y="82"/>
                  </a:lnTo>
                  <a:lnTo>
                    <a:pt x="130" y="82"/>
                  </a:lnTo>
                  <a:lnTo>
                    <a:pt x="130" y="80"/>
                  </a:lnTo>
                  <a:lnTo>
                    <a:pt x="130" y="80"/>
                  </a:lnTo>
                  <a:lnTo>
                    <a:pt x="130" y="80"/>
                  </a:lnTo>
                  <a:lnTo>
                    <a:pt x="130" y="78"/>
                  </a:lnTo>
                  <a:lnTo>
                    <a:pt x="130" y="78"/>
                  </a:lnTo>
                  <a:lnTo>
                    <a:pt x="130" y="78"/>
                  </a:lnTo>
                  <a:lnTo>
                    <a:pt x="130" y="78"/>
                  </a:lnTo>
                  <a:lnTo>
                    <a:pt x="130" y="76"/>
                  </a:lnTo>
                  <a:lnTo>
                    <a:pt x="130" y="76"/>
                  </a:lnTo>
                  <a:lnTo>
                    <a:pt x="130" y="76"/>
                  </a:lnTo>
                  <a:lnTo>
                    <a:pt x="132" y="76"/>
                  </a:lnTo>
                  <a:lnTo>
                    <a:pt x="132" y="76"/>
                  </a:lnTo>
                  <a:lnTo>
                    <a:pt x="132" y="76"/>
                  </a:lnTo>
                  <a:lnTo>
                    <a:pt x="134" y="74"/>
                  </a:lnTo>
                  <a:lnTo>
                    <a:pt x="134" y="74"/>
                  </a:lnTo>
                  <a:lnTo>
                    <a:pt x="134" y="73"/>
                  </a:lnTo>
                  <a:lnTo>
                    <a:pt x="132" y="73"/>
                  </a:lnTo>
                  <a:lnTo>
                    <a:pt x="132" y="71"/>
                  </a:lnTo>
                  <a:lnTo>
                    <a:pt x="130" y="71"/>
                  </a:lnTo>
                  <a:lnTo>
                    <a:pt x="128" y="69"/>
                  </a:lnTo>
                  <a:lnTo>
                    <a:pt x="123" y="67"/>
                  </a:lnTo>
                  <a:lnTo>
                    <a:pt x="121" y="67"/>
                  </a:lnTo>
                  <a:lnTo>
                    <a:pt x="121" y="67"/>
                  </a:lnTo>
                  <a:lnTo>
                    <a:pt x="119" y="65"/>
                  </a:lnTo>
                  <a:lnTo>
                    <a:pt x="118" y="65"/>
                  </a:lnTo>
                  <a:lnTo>
                    <a:pt x="116" y="62"/>
                  </a:lnTo>
                  <a:lnTo>
                    <a:pt x="116" y="62"/>
                  </a:lnTo>
                  <a:lnTo>
                    <a:pt x="116" y="62"/>
                  </a:lnTo>
                  <a:lnTo>
                    <a:pt x="114" y="64"/>
                  </a:lnTo>
                  <a:lnTo>
                    <a:pt x="114" y="64"/>
                  </a:lnTo>
                  <a:lnTo>
                    <a:pt x="114" y="64"/>
                  </a:lnTo>
                  <a:lnTo>
                    <a:pt x="112" y="62"/>
                  </a:lnTo>
                  <a:lnTo>
                    <a:pt x="112" y="62"/>
                  </a:lnTo>
                  <a:lnTo>
                    <a:pt x="112" y="62"/>
                  </a:lnTo>
                  <a:lnTo>
                    <a:pt x="109" y="60"/>
                  </a:lnTo>
                  <a:lnTo>
                    <a:pt x="107" y="60"/>
                  </a:lnTo>
                  <a:lnTo>
                    <a:pt x="107" y="60"/>
                  </a:lnTo>
                  <a:lnTo>
                    <a:pt x="105" y="56"/>
                  </a:lnTo>
                  <a:lnTo>
                    <a:pt x="101" y="55"/>
                  </a:lnTo>
                  <a:lnTo>
                    <a:pt x="100" y="51"/>
                  </a:lnTo>
                  <a:lnTo>
                    <a:pt x="100" y="51"/>
                  </a:lnTo>
                  <a:lnTo>
                    <a:pt x="98" y="51"/>
                  </a:lnTo>
                  <a:lnTo>
                    <a:pt x="98" y="49"/>
                  </a:lnTo>
                  <a:lnTo>
                    <a:pt x="98" y="49"/>
                  </a:lnTo>
                  <a:lnTo>
                    <a:pt x="96" y="49"/>
                  </a:lnTo>
                  <a:lnTo>
                    <a:pt x="98" y="47"/>
                  </a:lnTo>
                  <a:lnTo>
                    <a:pt x="98" y="47"/>
                  </a:lnTo>
                  <a:lnTo>
                    <a:pt x="98" y="46"/>
                  </a:lnTo>
                  <a:lnTo>
                    <a:pt x="98" y="44"/>
                  </a:lnTo>
                  <a:lnTo>
                    <a:pt x="96" y="42"/>
                  </a:lnTo>
                  <a:lnTo>
                    <a:pt x="96" y="40"/>
                  </a:lnTo>
                  <a:lnTo>
                    <a:pt x="96" y="38"/>
                  </a:lnTo>
                  <a:lnTo>
                    <a:pt x="98" y="36"/>
                  </a:lnTo>
                  <a:lnTo>
                    <a:pt x="98" y="36"/>
                  </a:lnTo>
                  <a:lnTo>
                    <a:pt x="98" y="36"/>
                  </a:lnTo>
                  <a:lnTo>
                    <a:pt x="98" y="31"/>
                  </a:lnTo>
                  <a:lnTo>
                    <a:pt x="98" y="31"/>
                  </a:lnTo>
                  <a:lnTo>
                    <a:pt x="98" y="31"/>
                  </a:lnTo>
                  <a:lnTo>
                    <a:pt x="98" y="29"/>
                  </a:lnTo>
                  <a:lnTo>
                    <a:pt x="98" y="29"/>
                  </a:lnTo>
                  <a:lnTo>
                    <a:pt x="96" y="29"/>
                  </a:lnTo>
                  <a:lnTo>
                    <a:pt x="96" y="29"/>
                  </a:lnTo>
                  <a:lnTo>
                    <a:pt x="96" y="29"/>
                  </a:lnTo>
                  <a:lnTo>
                    <a:pt x="96" y="31"/>
                  </a:lnTo>
                  <a:lnTo>
                    <a:pt x="94" y="31"/>
                  </a:lnTo>
                  <a:lnTo>
                    <a:pt x="94" y="31"/>
                  </a:lnTo>
                  <a:lnTo>
                    <a:pt x="94" y="31"/>
                  </a:lnTo>
                  <a:lnTo>
                    <a:pt x="92" y="31"/>
                  </a:lnTo>
                  <a:lnTo>
                    <a:pt x="92" y="29"/>
                  </a:lnTo>
                  <a:lnTo>
                    <a:pt x="90" y="27"/>
                  </a:lnTo>
                  <a:lnTo>
                    <a:pt x="90" y="27"/>
                  </a:lnTo>
                  <a:lnTo>
                    <a:pt x="90" y="27"/>
                  </a:lnTo>
                  <a:lnTo>
                    <a:pt x="90" y="27"/>
                  </a:lnTo>
                  <a:lnTo>
                    <a:pt x="90" y="26"/>
                  </a:lnTo>
                  <a:lnTo>
                    <a:pt x="90" y="24"/>
                  </a:lnTo>
                  <a:lnTo>
                    <a:pt x="90" y="24"/>
                  </a:lnTo>
                  <a:lnTo>
                    <a:pt x="89" y="24"/>
                  </a:lnTo>
                  <a:lnTo>
                    <a:pt x="89" y="24"/>
                  </a:lnTo>
                  <a:lnTo>
                    <a:pt x="87" y="20"/>
                  </a:lnTo>
                  <a:lnTo>
                    <a:pt x="87" y="20"/>
                  </a:lnTo>
                  <a:lnTo>
                    <a:pt x="85" y="18"/>
                  </a:lnTo>
                  <a:lnTo>
                    <a:pt x="83" y="18"/>
                  </a:lnTo>
                  <a:lnTo>
                    <a:pt x="83" y="18"/>
                  </a:lnTo>
                  <a:lnTo>
                    <a:pt x="80" y="17"/>
                  </a:lnTo>
                  <a:lnTo>
                    <a:pt x="80" y="15"/>
                  </a:lnTo>
                  <a:lnTo>
                    <a:pt x="78" y="15"/>
                  </a:lnTo>
                  <a:lnTo>
                    <a:pt x="76" y="13"/>
                  </a:lnTo>
                  <a:lnTo>
                    <a:pt x="76" y="13"/>
                  </a:lnTo>
                  <a:lnTo>
                    <a:pt x="74" y="9"/>
                  </a:lnTo>
                  <a:lnTo>
                    <a:pt x="74" y="8"/>
                  </a:lnTo>
                  <a:lnTo>
                    <a:pt x="71" y="4"/>
                  </a:lnTo>
                  <a:lnTo>
                    <a:pt x="67" y="2"/>
                  </a:lnTo>
                  <a:lnTo>
                    <a:pt x="67" y="2"/>
                  </a:lnTo>
                  <a:lnTo>
                    <a:pt x="65" y="2"/>
                  </a:lnTo>
                  <a:lnTo>
                    <a:pt x="65" y="2"/>
                  </a:lnTo>
                  <a:lnTo>
                    <a:pt x="65" y="2"/>
                  </a:lnTo>
                  <a:lnTo>
                    <a:pt x="65" y="2"/>
                  </a:lnTo>
                  <a:lnTo>
                    <a:pt x="63" y="0"/>
                  </a:lnTo>
                  <a:lnTo>
                    <a:pt x="63" y="0"/>
                  </a:lnTo>
                  <a:lnTo>
                    <a:pt x="63" y="0"/>
                  </a:lnTo>
                  <a:lnTo>
                    <a:pt x="62" y="2"/>
                  </a:lnTo>
                  <a:lnTo>
                    <a:pt x="60" y="2"/>
                  </a:lnTo>
                  <a:lnTo>
                    <a:pt x="58" y="0"/>
                  </a:lnTo>
                  <a:lnTo>
                    <a:pt x="54" y="0"/>
                  </a:lnTo>
                  <a:lnTo>
                    <a:pt x="53" y="0"/>
                  </a:lnTo>
                  <a:lnTo>
                    <a:pt x="53" y="0"/>
                  </a:lnTo>
                  <a:lnTo>
                    <a:pt x="47" y="2"/>
                  </a:lnTo>
                  <a:lnTo>
                    <a:pt x="47" y="2"/>
                  </a:lnTo>
                  <a:lnTo>
                    <a:pt x="44" y="0"/>
                  </a:lnTo>
                  <a:lnTo>
                    <a:pt x="44" y="0"/>
                  </a:lnTo>
                  <a:lnTo>
                    <a:pt x="42" y="0"/>
                  </a:lnTo>
                  <a:lnTo>
                    <a:pt x="40" y="0"/>
                  </a:lnTo>
                  <a:lnTo>
                    <a:pt x="38" y="0"/>
                  </a:lnTo>
                  <a:lnTo>
                    <a:pt x="36" y="0"/>
                  </a:lnTo>
                  <a:lnTo>
                    <a:pt x="36" y="0"/>
                  </a:lnTo>
                  <a:lnTo>
                    <a:pt x="34" y="0"/>
                  </a:lnTo>
                  <a:lnTo>
                    <a:pt x="33" y="2"/>
                  </a:lnTo>
                  <a:lnTo>
                    <a:pt x="33" y="2"/>
                  </a:lnTo>
                  <a:lnTo>
                    <a:pt x="33" y="2"/>
                  </a:lnTo>
                  <a:lnTo>
                    <a:pt x="33" y="4"/>
                  </a:lnTo>
                  <a:lnTo>
                    <a:pt x="33" y="4"/>
                  </a:lnTo>
                  <a:lnTo>
                    <a:pt x="33" y="6"/>
                  </a:lnTo>
                  <a:lnTo>
                    <a:pt x="31" y="6"/>
                  </a:lnTo>
                  <a:lnTo>
                    <a:pt x="31" y="6"/>
                  </a:lnTo>
                  <a:lnTo>
                    <a:pt x="31" y="6"/>
                  </a:lnTo>
                  <a:lnTo>
                    <a:pt x="31" y="8"/>
                  </a:lnTo>
                  <a:lnTo>
                    <a:pt x="29" y="8"/>
                  </a:lnTo>
                  <a:lnTo>
                    <a:pt x="29" y="8"/>
                  </a:lnTo>
                  <a:lnTo>
                    <a:pt x="29" y="8"/>
                  </a:lnTo>
                  <a:lnTo>
                    <a:pt x="29" y="8"/>
                  </a:lnTo>
                  <a:lnTo>
                    <a:pt x="27" y="9"/>
                  </a:lnTo>
                  <a:lnTo>
                    <a:pt x="27" y="9"/>
                  </a:lnTo>
                  <a:lnTo>
                    <a:pt x="27" y="9"/>
                  </a:lnTo>
                  <a:lnTo>
                    <a:pt x="25" y="9"/>
                  </a:lnTo>
                  <a:lnTo>
                    <a:pt x="24" y="9"/>
                  </a:lnTo>
                  <a:lnTo>
                    <a:pt x="24" y="11"/>
                  </a:lnTo>
                  <a:lnTo>
                    <a:pt x="22" y="11"/>
                  </a:lnTo>
                  <a:lnTo>
                    <a:pt x="22" y="11"/>
                  </a:lnTo>
                  <a:lnTo>
                    <a:pt x="22" y="13"/>
                  </a:lnTo>
                  <a:lnTo>
                    <a:pt x="22" y="13"/>
                  </a:lnTo>
                  <a:lnTo>
                    <a:pt x="20" y="13"/>
                  </a:lnTo>
                  <a:lnTo>
                    <a:pt x="16" y="13"/>
                  </a:lnTo>
                  <a:lnTo>
                    <a:pt x="15" y="13"/>
                  </a:lnTo>
                  <a:lnTo>
                    <a:pt x="15" y="13"/>
                  </a:lnTo>
                  <a:lnTo>
                    <a:pt x="15" y="11"/>
                  </a:lnTo>
                  <a:lnTo>
                    <a:pt x="13" y="11"/>
                  </a:lnTo>
                  <a:lnTo>
                    <a:pt x="11" y="11"/>
                  </a:lnTo>
                  <a:lnTo>
                    <a:pt x="11" y="13"/>
                  </a:lnTo>
                  <a:lnTo>
                    <a:pt x="11" y="15"/>
                  </a:lnTo>
                  <a:lnTo>
                    <a:pt x="9" y="15"/>
                  </a:lnTo>
                  <a:lnTo>
                    <a:pt x="9" y="15"/>
                  </a:lnTo>
                  <a:lnTo>
                    <a:pt x="7" y="15"/>
                  </a:lnTo>
                  <a:lnTo>
                    <a:pt x="7" y="17"/>
                  </a:lnTo>
                  <a:lnTo>
                    <a:pt x="7" y="17"/>
                  </a:lnTo>
                  <a:lnTo>
                    <a:pt x="7" y="17"/>
                  </a:lnTo>
                  <a:lnTo>
                    <a:pt x="7" y="17"/>
                  </a:lnTo>
                  <a:lnTo>
                    <a:pt x="7" y="17"/>
                  </a:lnTo>
                  <a:lnTo>
                    <a:pt x="7" y="18"/>
                  </a:lnTo>
                  <a:lnTo>
                    <a:pt x="7" y="18"/>
                  </a:lnTo>
                  <a:lnTo>
                    <a:pt x="7" y="17"/>
                  </a:lnTo>
                  <a:lnTo>
                    <a:pt x="4" y="17"/>
                  </a:lnTo>
                  <a:lnTo>
                    <a:pt x="4" y="18"/>
                  </a:lnTo>
                  <a:lnTo>
                    <a:pt x="2" y="18"/>
                  </a:lnTo>
                  <a:lnTo>
                    <a:pt x="2" y="18"/>
                  </a:lnTo>
                  <a:lnTo>
                    <a:pt x="2" y="20"/>
                  </a:lnTo>
                  <a:lnTo>
                    <a:pt x="4" y="20"/>
                  </a:lnTo>
                  <a:lnTo>
                    <a:pt x="4" y="20"/>
                  </a:lnTo>
                  <a:lnTo>
                    <a:pt x="4" y="22"/>
                  </a:lnTo>
                  <a:lnTo>
                    <a:pt x="4" y="22"/>
                  </a:lnTo>
                  <a:lnTo>
                    <a:pt x="2" y="22"/>
                  </a:lnTo>
                  <a:lnTo>
                    <a:pt x="2" y="22"/>
                  </a:lnTo>
                  <a:lnTo>
                    <a:pt x="0" y="24"/>
                  </a:lnTo>
                  <a:lnTo>
                    <a:pt x="0" y="24"/>
                  </a:lnTo>
                  <a:lnTo>
                    <a:pt x="0" y="26"/>
                  </a:lnTo>
                  <a:lnTo>
                    <a:pt x="0" y="26"/>
                  </a:lnTo>
                  <a:lnTo>
                    <a:pt x="0" y="26"/>
                  </a:lnTo>
                  <a:lnTo>
                    <a:pt x="2" y="27"/>
                  </a:lnTo>
                  <a:lnTo>
                    <a:pt x="2" y="27"/>
                  </a:lnTo>
                  <a:lnTo>
                    <a:pt x="4" y="29"/>
                  </a:lnTo>
                  <a:lnTo>
                    <a:pt x="4" y="29"/>
                  </a:lnTo>
                  <a:lnTo>
                    <a:pt x="4" y="33"/>
                  </a:lnTo>
                  <a:lnTo>
                    <a:pt x="4" y="33"/>
                  </a:lnTo>
                  <a:lnTo>
                    <a:pt x="6" y="33"/>
                  </a:lnTo>
                  <a:lnTo>
                    <a:pt x="6" y="35"/>
                  </a:lnTo>
                  <a:lnTo>
                    <a:pt x="7" y="35"/>
                  </a:lnTo>
                  <a:lnTo>
                    <a:pt x="7" y="36"/>
                  </a:lnTo>
                  <a:lnTo>
                    <a:pt x="7" y="36"/>
                  </a:lnTo>
                  <a:lnTo>
                    <a:pt x="6" y="38"/>
                  </a:lnTo>
                  <a:lnTo>
                    <a:pt x="4" y="38"/>
                  </a:lnTo>
                  <a:lnTo>
                    <a:pt x="4" y="40"/>
                  </a:lnTo>
                  <a:lnTo>
                    <a:pt x="4" y="40"/>
                  </a:lnTo>
                  <a:lnTo>
                    <a:pt x="4" y="42"/>
                  </a:lnTo>
                  <a:lnTo>
                    <a:pt x="4" y="42"/>
                  </a:lnTo>
                  <a:lnTo>
                    <a:pt x="4" y="44"/>
                  </a:lnTo>
                  <a:lnTo>
                    <a:pt x="6" y="46"/>
                  </a:lnTo>
                  <a:lnTo>
                    <a:pt x="6" y="46"/>
                  </a:lnTo>
                  <a:lnTo>
                    <a:pt x="6" y="46"/>
                  </a:lnTo>
                  <a:lnTo>
                    <a:pt x="7" y="44"/>
                  </a:lnTo>
                  <a:lnTo>
                    <a:pt x="7" y="44"/>
                  </a:lnTo>
                  <a:lnTo>
                    <a:pt x="9" y="44"/>
                  </a:lnTo>
                  <a:lnTo>
                    <a:pt x="9" y="44"/>
                  </a:lnTo>
                  <a:lnTo>
                    <a:pt x="9" y="44"/>
                  </a:lnTo>
                  <a:lnTo>
                    <a:pt x="9" y="44"/>
                  </a:lnTo>
                  <a:lnTo>
                    <a:pt x="9" y="44"/>
                  </a:lnTo>
                  <a:lnTo>
                    <a:pt x="11" y="44"/>
                  </a:lnTo>
                  <a:lnTo>
                    <a:pt x="11" y="46"/>
                  </a:lnTo>
                  <a:lnTo>
                    <a:pt x="11" y="46"/>
                  </a:lnTo>
                  <a:lnTo>
                    <a:pt x="11" y="46"/>
                  </a:lnTo>
                  <a:lnTo>
                    <a:pt x="13" y="46"/>
                  </a:lnTo>
                  <a:lnTo>
                    <a:pt x="13" y="46"/>
                  </a:lnTo>
                  <a:lnTo>
                    <a:pt x="13" y="47"/>
                  </a:lnTo>
                  <a:lnTo>
                    <a:pt x="13" y="49"/>
                  </a:lnTo>
                  <a:lnTo>
                    <a:pt x="9" y="47"/>
                  </a:lnTo>
                  <a:lnTo>
                    <a:pt x="9" y="47"/>
                  </a:lnTo>
                  <a:lnTo>
                    <a:pt x="7" y="49"/>
                  </a:lnTo>
                  <a:lnTo>
                    <a:pt x="9" y="51"/>
                  </a:lnTo>
                  <a:lnTo>
                    <a:pt x="9" y="51"/>
                  </a:lnTo>
                  <a:lnTo>
                    <a:pt x="9" y="53"/>
                  </a:lnTo>
                  <a:lnTo>
                    <a:pt x="11" y="53"/>
                  </a:lnTo>
                  <a:lnTo>
                    <a:pt x="9" y="55"/>
                  </a:lnTo>
                  <a:lnTo>
                    <a:pt x="7" y="55"/>
                  </a:lnTo>
                  <a:lnTo>
                    <a:pt x="7" y="56"/>
                  </a:lnTo>
                  <a:lnTo>
                    <a:pt x="9" y="58"/>
                  </a:lnTo>
                  <a:lnTo>
                    <a:pt x="9" y="58"/>
                  </a:lnTo>
                  <a:lnTo>
                    <a:pt x="11" y="58"/>
                  </a:lnTo>
                  <a:lnTo>
                    <a:pt x="13" y="58"/>
                  </a:lnTo>
                  <a:lnTo>
                    <a:pt x="13" y="58"/>
                  </a:lnTo>
                  <a:lnTo>
                    <a:pt x="13" y="60"/>
                  </a:lnTo>
                  <a:lnTo>
                    <a:pt x="13" y="60"/>
                  </a:lnTo>
                  <a:lnTo>
                    <a:pt x="13" y="60"/>
                  </a:lnTo>
                  <a:lnTo>
                    <a:pt x="15" y="62"/>
                  </a:lnTo>
                  <a:lnTo>
                    <a:pt x="16" y="64"/>
                  </a:lnTo>
                  <a:lnTo>
                    <a:pt x="27" y="65"/>
                  </a:lnTo>
                  <a:lnTo>
                    <a:pt x="27" y="67"/>
                  </a:lnTo>
                  <a:lnTo>
                    <a:pt x="29" y="67"/>
                  </a:lnTo>
                  <a:lnTo>
                    <a:pt x="29" y="69"/>
                  </a:lnTo>
                  <a:lnTo>
                    <a:pt x="29" y="71"/>
                  </a:lnTo>
                  <a:lnTo>
                    <a:pt x="27" y="71"/>
                  </a:lnTo>
                  <a:lnTo>
                    <a:pt x="27" y="71"/>
                  </a:lnTo>
                  <a:lnTo>
                    <a:pt x="24" y="71"/>
                  </a:lnTo>
                  <a:lnTo>
                    <a:pt x="24" y="71"/>
                  </a:lnTo>
                  <a:lnTo>
                    <a:pt x="24" y="71"/>
                  </a:lnTo>
                  <a:lnTo>
                    <a:pt x="22" y="71"/>
                  </a:lnTo>
                  <a:lnTo>
                    <a:pt x="22" y="71"/>
                  </a:lnTo>
                  <a:lnTo>
                    <a:pt x="22" y="71"/>
                  </a:lnTo>
                  <a:lnTo>
                    <a:pt x="22" y="71"/>
                  </a:lnTo>
                  <a:lnTo>
                    <a:pt x="22" y="71"/>
                  </a:lnTo>
                  <a:lnTo>
                    <a:pt x="20" y="73"/>
                  </a:lnTo>
                  <a:lnTo>
                    <a:pt x="18" y="73"/>
                  </a:lnTo>
                  <a:lnTo>
                    <a:pt x="18" y="71"/>
                  </a:lnTo>
                  <a:lnTo>
                    <a:pt x="16" y="71"/>
                  </a:lnTo>
                  <a:lnTo>
                    <a:pt x="16" y="69"/>
                  </a:lnTo>
                  <a:lnTo>
                    <a:pt x="16" y="69"/>
                  </a:lnTo>
                  <a:lnTo>
                    <a:pt x="15" y="69"/>
                  </a:lnTo>
                  <a:lnTo>
                    <a:pt x="15" y="71"/>
                  </a:lnTo>
                  <a:lnTo>
                    <a:pt x="15" y="73"/>
                  </a:lnTo>
                  <a:lnTo>
                    <a:pt x="15" y="73"/>
                  </a:lnTo>
                  <a:lnTo>
                    <a:pt x="15" y="73"/>
                  </a:lnTo>
                  <a:lnTo>
                    <a:pt x="11" y="73"/>
                  </a:lnTo>
                  <a:lnTo>
                    <a:pt x="11" y="74"/>
                  </a:lnTo>
                  <a:lnTo>
                    <a:pt x="11" y="74"/>
                  </a:lnTo>
                  <a:lnTo>
                    <a:pt x="11" y="74"/>
                  </a:lnTo>
                  <a:lnTo>
                    <a:pt x="11" y="74"/>
                  </a:lnTo>
                  <a:lnTo>
                    <a:pt x="13" y="76"/>
                  </a:lnTo>
                  <a:lnTo>
                    <a:pt x="13" y="76"/>
                  </a:lnTo>
                  <a:lnTo>
                    <a:pt x="13" y="78"/>
                  </a:lnTo>
                  <a:lnTo>
                    <a:pt x="13" y="80"/>
                  </a:lnTo>
                  <a:lnTo>
                    <a:pt x="13" y="82"/>
                  </a:lnTo>
                  <a:lnTo>
                    <a:pt x="13" y="82"/>
                  </a:lnTo>
                  <a:lnTo>
                    <a:pt x="13" y="82"/>
                  </a:lnTo>
                  <a:lnTo>
                    <a:pt x="13" y="83"/>
                  </a:lnTo>
                  <a:lnTo>
                    <a:pt x="13" y="83"/>
                  </a:lnTo>
                  <a:lnTo>
                    <a:pt x="13" y="85"/>
                  </a:lnTo>
                  <a:lnTo>
                    <a:pt x="13" y="85"/>
                  </a:lnTo>
                  <a:lnTo>
                    <a:pt x="15" y="85"/>
                  </a:lnTo>
                  <a:lnTo>
                    <a:pt x="15" y="85"/>
                  </a:lnTo>
                  <a:lnTo>
                    <a:pt x="15" y="87"/>
                  </a:lnTo>
                  <a:lnTo>
                    <a:pt x="15" y="87"/>
                  </a:lnTo>
                  <a:lnTo>
                    <a:pt x="15" y="87"/>
                  </a:lnTo>
                  <a:lnTo>
                    <a:pt x="13" y="87"/>
                  </a:lnTo>
                  <a:lnTo>
                    <a:pt x="13" y="89"/>
                  </a:lnTo>
                  <a:lnTo>
                    <a:pt x="13" y="89"/>
                  </a:lnTo>
                  <a:lnTo>
                    <a:pt x="11" y="91"/>
                  </a:lnTo>
                  <a:lnTo>
                    <a:pt x="11" y="91"/>
                  </a:lnTo>
                  <a:lnTo>
                    <a:pt x="9" y="89"/>
                  </a:lnTo>
                  <a:lnTo>
                    <a:pt x="9" y="89"/>
                  </a:lnTo>
                  <a:lnTo>
                    <a:pt x="7" y="89"/>
                  </a:lnTo>
                  <a:lnTo>
                    <a:pt x="7" y="91"/>
                  </a:lnTo>
                  <a:lnTo>
                    <a:pt x="9" y="92"/>
                  </a:lnTo>
                  <a:lnTo>
                    <a:pt x="11" y="92"/>
                  </a:lnTo>
                  <a:lnTo>
                    <a:pt x="11" y="92"/>
                  </a:lnTo>
                  <a:lnTo>
                    <a:pt x="13" y="92"/>
                  </a:lnTo>
                  <a:lnTo>
                    <a:pt x="16" y="89"/>
                  </a:lnTo>
                  <a:lnTo>
                    <a:pt x="18" y="89"/>
                  </a:lnTo>
                  <a:lnTo>
                    <a:pt x="18" y="89"/>
                  </a:lnTo>
                  <a:lnTo>
                    <a:pt x="18" y="89"/>
                  </a:lnTo>
                  <a:lnTo>
                    <a:pt x="18" y="91"/>
                  </a:lnTo>
                  <a:lnTo>
                    <a:pt x="18" y="91"/>
                  </a:lnTo>
                  <a:lnTo>
                    <a:pt x="20" y="89"/>
                  </a:lnTo>
                  <a:lnTo>
                    <a:pt x="20" y="89"/>
                  </a:lnTo>
                  <a:lnTo>
                    <a:pt x="22" y="91"/>
                  </a:lnTo>
                  <a:lnTo>
                    <a:pt x="24" y="89"/>
                  </a:lnTo>
                  <a:lnTo>
                    <a:pt x="24" y="89"/>
                  </a:lnTo>
                  <a:lnTo>
                    <a:pt x="24" y="89"/>
                  </a:lnTo>
                  <a:lnTo>
                    <a:pt x="25" y="91"/>
                  </a:lnTo>
                  <a:lnTo>
                    <a:pt x="25" y="91"/>
                  </a:lnTo>
                  <a:lnTo>
                    <a:pt x="25" y="91"/>
                  </a:lnTo>
                  <a:lnTo>
                    <a:pt x="25" y="91"/>
                  </a:lnTo>
                  <a:lnTo>
                    <a:pt x="25" y="91"/>
                  </a:lnTo>
                  <a:lnTo>
                    <a:pt x="25" y="91"/>
                  </a:lnTo>
                  <a:lnTo>
                    <a:pt x="25" y="91"/>
                  </a:lnTo>
                  <a:lnTo>
                    <a:pt x="27" y="91"/>
                  </a:lnTo>
                  <a:lnTo>
                    <a:pt x="27" y="91"/>
                  </a:lnTo>
                  <a:lnTo>
                    <a:pt x="27" y="92"/>
                  </a:lnTo>
                  <a:lnTo>
                    <a:pt x="27" y="92"/>
                  </a:lnTo>
                  <a:lnTo>
                    <a:pt x="27" y="92"/>
                  </a:lnTo>
                  <a:lnTo>
                    <a:pt x="27" y="92"/>
                  </a:lnTo>
                  <a:lnTo>
                    <a:pt x="27" y="92"/>
                  </a:lnTo>
                  <a:lnTo>
                    <a:pt x="27" y="94"/>
                  </a:lnTo>
                  <a:lnTo>
                    <a:pt x="25" y="102"/>
                  </a:lnTo>
                  <a:lnTo>
                    <a:pt x="24" y="103"/>
                  </a:lnTo>
                  <a:lnTo>
                    <a:pt x="24" y="103"/>
                  </a:lnTo>
                  <a:lnTo>
                    <a:pt x="24" y="105"/>
                  </a:lnTo>
                  <a:lnTo>
                    <a:pt x="22" y="105"/>
                  </a:lnTo>
                  <a:lnTo>
                    <a:pt x="22" y="107"/>
                  </a:lnTo>
                  <a:lnTo>
                    <a:pt x="22" y="109"/>
                  </a:lnTo>
                  <a:lnTo>
                    <a:pt x="18" y="112"/>
                  </a:lnTo>
                  <a:lnTo>
                    <a:pt x="18" y="112"/>
                  </a:lnTo>
                  <a:lnTo>
                    <a:pt x="18" y="112"/>
                  </a:lnTo>
                  <a:lnTo>
                    <a:pt x="18" y="112"/>
                  </a:lnTo>
                  <a:lnTo>
                    <a:pt x="18" y="114"/>
                  </a:lnTo>
                  <a:lnTo>
                    <a:pt x="18" y="114"/>
                  </a:lnTo>
                  <a:lnTo>
                    <a:pt x="18" y="116"/>
                  </a:lnTo>
                  <a:lnTo>
                    <a:pt x="18" y="116"/>
                  </a:lnTo>
                  <a:lnTo>
                    <a:pt x="16" y="116"/>
                  </a:lnTo>
                  <a:lnTo>
                    <a:pt x="16" y="116"/>
                  </a:lnTo>
                  <a:lnTo>
                    <a:pt x="15" y="118"/>
                  </a:lnTo>
                  <a:lnTo>
                    <a:pt x="15" y="118"/>
                  </a:lnTo>
                  <a:lnTo>
                    <a:pt x="16" y="121"/>
                  </a:lnTo>
                  <a:lnTo>
                    <a:pt x="15" y="123"/>
                  </a:lnTo>
                  <a:lnTo>
                    <a:pt x="15" y="125"/>
                  </a:lnTo>
                  <a:lnTo>
                    <a:pt x="15" y="125"/>
                  </a:lnTo>
                  <a:lnTo>
                    <a:pt x="15" y="127"/>
                  </a:lnTo>
                  <a:lnTo>
                    <a:pt x="15" y="129"/>
                  </a:lnTo>
                  <a:lnTo>
                    <a:pt x="15" y="129"/>
                  </a:lnTo>
                  <a:lnTo>
                    <a:pt x="15" y="132"/>
                  </a:lnTo>
                  <a:lnTo>
                    <a:pt x="16" y="132"/>
                  </a:lnTo>
                  <a:lnTo>
                    <a:pt x="16" y="134"/>
                  </a:lnTo>
                  <a:lnTo>
                    <a:pt x="20" y="134"/>
                  </a:lnTo>
                  <a:lnTo>
                    <a:pt x="20" y="134"/>
                  </a:lnTo>
                  <a:lnTo>
                    <a:pt x="20" y="134"/>
                  </a:lnTo>
                  <a:lnTo>
                    <a:pt x="22" y="134"/>
                  </a:lnTo>
                  <a:lnTo>
                    <a:pt x="24" y="134"/>
                  </a:lnTo>
                  <a:lnTo>
                    <a:pt x="24" y="134"/>
                  </a:lnTo>
                  <a:lnTo>
                    <a:pt x="25" y="136"/>
                  </a:lnTo>
                  <a:lnTo>
                    <a:pt x="25" y="136"/>
                  </a:lnTo>
                  <a:lnTo>
                    <a:pt x="25" y="138"/>
                  </a:lnTo>
                  <a:lnTo>
                    <a:pt x="25" y="139"/>
                  </a:lnTo>
                  <a:lnTo>
                    <a:pt x="27" y="139"/>
                  </a:lnTo>
                  <a:lnTo>
                    <a:pt x="27" y="141"/>
                  </a:lnTo>
                  <a:lnTo>
                    <a:pt x="29" y="143"/>
                  </a:lnTo>
                  <a:lnTo>
                    <a:pt x="31" y="143"/>
                  </a:lnTo>
                  <a:lnTo>
                    <a:pt x="31" y="143"/>
                  </a:lnTo>
                  <a:lnTo>
                    <a:pt x="31" y="143"/>
                  </a:lnTo>
                  <a:lnTo>
                    <a:pt x="31" y="143"/>
                  </a:lnTo>
                  <a:lnTo>
                    <a:pt x="31" y="143"/>
                  </a:lnTo>
                  <a:lnTo>
                    <a:pt x="33" y="143"/>
                  </a:lnTo>
                  <a:lnTo>
                    <a:pt x="33" y="145"/>
                  </a:lnTo>
                  <a:lnTo>
                    <a:pt x="33" y="145"/>
                  </a:lnTo>
                  <a:lnTo>
                    <a:pt x="33" y="145"/>
                  </a:lnTo>
                  <a:lnTo>
                    <a:pt x="34" y="147"/>
                  </a:lnTo>
                  <a:lnTo>
                    <a:pt x="34" y="147"/>
                  </a:lnTo>
                  <a:lnTo>
                    <a:pt x="36" y="148"/>
                  </a:lnTo>
                  <a:lnTo>
                    <a:pt x="36" y="148"/>
                  </a:lnTo>
                  <a:lnTo>
                    <a:pt x="38" y="150"/>
                  </a:lnTo>
                  <a:lnTo>
                    <a:pt x="38" y="150"/>
                  </a:lnTo>
                  <a:lnTo>
                    <a:pt x="38" y="148"/>
                  </a:lnTo>
                  <a:lnTo>
                    <a:pt x="38" y="148"/>
                  </a:lnTo>
                  <a:lnTo>
                    <a:pt x="38" y="150"/>
                  </a:lnTo>
                  <a:lnTo>
                    <a:pt x="40" y="150"/>
                  </a:lnTo>
                  <a:lnTo>
                    <a:pt x="38" y="152"/>
                  </a:lnTo>
                  <a:lnTo>
                    <a:pt x="38" y="152"/>
                  </a:lnTo>
                  <a:lnTo>
                    <a:pt x="36" y="154"/>
                  </a:lnTo>
                  <a:lnTo>
                    <a:pt x="34" y="156"/>
                  </a:lnTo>
                  <a:lnTo>
                    <a:pt x="34" y="156"/>
                  </a:lnTo>
                  <a:lnTo>
                    <a:pt x="31" y="154"/>
                  </a:lnTo>
                  <a:lnTo>
                    <a:pt x="27" y="156"/>
                  </a:lnTo>
                  <a:lnTo>
                    <a:pt x="27" y="156"/>
                  </a:lnTo>
                  <a:lnTo>
                    <a:pt x="27" y="156"/>
                  </a:lnTo>
                  <a:lnTo>
                    <a:pt x="25" y="154"/>
                  </a:lnTo>
                  <a:lnTo>
                    <a:pt x="25" y="154"/>
                  </a:lnTo>
                  <a:lnTo>
                    <a:pt x="24" y="152"/>
                  </a:lnTo>
                  <a:lnTo>
                    <a:pt x="24" y="152"/>
                  </a:lnTo>
                  <a:lnTo>
                    <a:pt x="22" y="152"/>
                  </a:lnTo>
                  <a:lnTo>
                    <a:pt x="22" y="152"/>
                  </a:lnTo>
                  <a:lnTo>
                    <a:pt x="20" y="154"/>
                  </a:lnTo>
                  <a:lnTo>
                    <a:pt x="20" y="154"/>
                  </a:lnTo>
                  <a:lnTo>
                    <a:pt x="20" y="154"/>
                  </a:lnTo>
                  <a:lnTo>
                    <a:pt x="20" y="156"/>
                  </a:lnTo>
                  <a:lnTo>
                    <a:pt x="20" y="156"/>
                  </a:lnTo>
                  <a:lnTo>
                    <a:pt x="20" y="156"/>
                  </a:lnTo>
                  <a:lnTo>
                    <a:pt x="20" y="156"/>
                  </a:lnTo>
                  <a:lnTo>
                    <a:pt x="22" y="158"/>
                  </a:lnTo>
                  <a:lnTo>
                    <a:pt x="24" y="159"/>
                  </a:lnTo>
                  <a:lnTo>
                    <a:pt x="27" y="165"/>
                  </a:lnTo>
                  <a:lnTo>
                    <a:pt x="31" y="170"/>
                  </a:lnTo>
                  <a:lnTo>
                    <a:pt x="33" y="172"/>
                  </a:lnTo>
                  <a:lnTo>
                    <a:pt x="34" y="176"/>
                  </a:lnTo>
                  <a:lnTo>
                    <a:pt x="34" y="177"/>
                  </a:lnTo>
                  <a:lnTo>
                    <a:pt x="33" y="179"/>
                  </a:lnTo>
                  <a:lnTo>
                    <a:pt x="33" y="179"/>
                  </a:lnTo>
                  <a:lnTo>
                    <a:pt x="33" y="181"/>
                  </a:lnTo>
                  <a:lnTo>
                    <a:pt x="33" y="181"/>
                  </a:lnTo>
                  <a:lnTo>
                    <a:pt x="33" y="183"/>
                  </a:lnTo>
                  <a:lnTo>
                    <a:pt x="33" y="183"/>
                  </a:lnTo>
                  <a:lnTo>
                    <a:pt x="33" y="183"/>
                  </a:lnTo>
                  <a:lnTo>
                    <a:pt x="33" y="183"/>
                  </a:lnTo>
                  <a:lnTo>
                    <a:pt x="33" y="183"/>
                  </a:lnTo>
                  <a:lnTo>
                    <a:pt x="31" y="183"/>
                  </a:lnTo>
                  <a:lnTo>
                    <a:pt x="31" y="183"/>
                  </a:lnTo>
                  <a:lnTo>
                    <a:pt x="29" y="185"/>
                  </a:lnTo>
                  <a:lnTo>
                    <a:pt x="29" y="185"/>
                  </a:lnTo>
                  <a:lnTo>
                    <a:pt x="29" y="185"/>
                  </a:lnTo>
                  <a:lnTo>
                    <a:pt x="27" y="183"/>
                  </a:lnTo>
                  <a:lnTo>
                    <a:pt x="27" y="183"/>
                  </a:lnTo>
                  <a:lnTo>
                    <a:pt x="27" y="181"/>
                  </a:lnTo>
                  <a:lnTo>
                    <a:pt x="25" y="181"/>
                  </a:lnTo>
                  <a:lnTo>
                    <a:pt x="25" y="181"/>
                  </a:lnTo>
                  <a:lnTo>
                    <a:pt x="24" y="181"/>
                  </a:lnTo>
                  <a:lnTo>
                    <a:pt x="24" y="181"/>
                  </a:lnTo>
                  <a:lnTo>
                    <a:pt x="24" y="181"/>
                  </a:lnTo>
                  <a:lnTo>
                    <a:pt x="22" y="181"/>
                  </a:lnTo>
                  <a:lnTo>
                    <a:pt x="22" y="181"/>
                  </a:lnTo>
                  <a:lnTo>
                    <a:pt x="20" y="183"/>
                  </a:lnTo>
                  <a:lnTo>
                    <a:pt x="20" y="185"/>
                  </a:lnTo>
                  <a:lnTo>
                    <a:pt x="20" y="186"/>
                  </a:lnTo>
                  <a:lnTo>
                    <a:pt x="18" y="186"/>
                  </a:lnTo>
                  <a:lnTo>
                    <a:pt x="16" y="186"/>
                  </a:lnTo>
                  <a:lnTo>
                    <a:pt x="16" y="190"/>
                  </a:lnTo>
                  <a:lnTo>
                    <a:pt x="18" y="192"/>
                  </a:lnTo>
                  <a:lnTo>
                    <a:pt x="20" y="192"/>
                  </a:lnTo>
                  <a:lnTo>
                    <a:pt x="25" y="195"/>
                  </a:lnTo>
                  <a:lnTo>
                    <a:pt x="27" y="195"/>
                  </a:lnTo>
                  <a:lnTo>
                    <a:pt x="29" y="199"/>
                  </a:lnTo>
                  <a:lnTo>
                    <a:pt x="33" y="203"/>
                  </a:lnTo>
                  <a:lnTo>
                    <a:pt x="33" y="203"/>
                  </a:lnTo>
                  <a:lnTo>
                    <a:pt x="33" y="204"/>
                  </a:lnTo>
                  <a:lnTo>
                    <a:pt x="34" y="206"/>
                  </a:lnTo>
                  <a:lnTo>
                    <a:pt x="36" y="206"/>
                  </a:lnTo>
                  <a:lnTo>
                    <a:pt x="36" y="208"/>
                  </a:lnTo>
                  <a:lnTo>
                    <a:pt x="38" y="210"/>
                  </a:lnTo>
                  <a:lnTo>
                    <a:pt x="38" y="210"/>
                  </a:lnTo>
                  <a:lnTo>
                    <a:pt x="40" y="210"/>
                  </a:lnTo>
                  <a:lnTo>
                    <a:pt x="42" y="212"/>
                  </a:lnTo>
                  <a:lnTo>
                    <a:pt x="44" y="212"/>
                  </a:lnTo>
                  <a:lnTo>
                    <a:pt x="44" y="212"/>
                  </a:lnTo>
                  <a:lnTo>
                    <a:pt x="44" y="210"/>
                  </a:lnTo>
                  <a:lnTo>
                    <a:pt x="44" y="210"/>
                  </a:lnTo>
                  <a:lnTo>
                    <a:pt x="45" y="214"/>
                  </a:lnTo>
                  <a:lnTo>
                    <a:pt x="47" y="215"/>
                  </a:lnTo>
                  <a:lnTo>
                    <a:pt x="47" y="215"/>
                  </a:lnTo>
                  <a:lnTo>
                    <a:pt x="49" y="215"/>
                  </a:lnTo>
                  <a:lnTo>
                    <a:pt x="51" y="215"/>
                  </a:lnTo>
                  <a:lnTo>
                    <a:pt x="53" y="215"/>
                  </a:lnTo>
                  <a:lnTo>
                    <a:pt x="53" y="215"/>
                  </a:lnTo>
                  <a:lnTo>
                    <a:pt x="54" y="214"/>
                  </a:lnTo>
                  <a:lnTo>
                    <a:pt x="54" y="214"/>
                  </a:lnTo>
                  <a:lnTo>
                    <a:pt x="54" y="214"/>
                  </a:lnTo>
                  <a:lnTo>
                    <a:pt x="56" y="215"/>
                  </a:lnTo>
                  <a:lnTo>
                    <a:pt x="56" y="215"/>
                  </a:lnTo>
                  <a:lnTo>
                    <a:pt x="56" y="215"/>
                  </a:lnTo>
                  <a:lnTo>
                    <a:pt x="56" y="217"/>
                  </a:lnTo>
                  <a:lnTo>
                    <a:pt x="60" y="219"/>
                  </a:lnTo>
                  <a:lnTo>
                    <a:pt x="62" y="221"/>
                  </a:lnTo>
                  <a:lnTo>
                    <a:pt x="62" y="221"/>
                  </a:lnTo>
                  <a:lnTo>
                    <a:pt x="65" y="224"/>
                  </a:lnTo>
                  <a:lnTo>
                    <a:pt x="65" y="224"/>
                  </a:lnTo>
                  <a:lnTo>
                    <a:pt x="65" y="224"/>
                  </a:lnTo>
                  <a:lnTo>
                    <a:pt x="69" y="224"/>
                  </a:lnTo>
                  <a:lnTo>
                    <a:pt x="69" y="224"/>
                  </a:lnTo>
                  <a:lnTo>
                    <a:pt x="72" y="226"/>
                  </a:lnTo>
                  <a:lnTo>
                    <a:pt x="76" y="228"/>
                  </a:lnTo>
                  <a:lnTo>
                    <a:pt x="76" y="230"/>
                  </a:lnTo>
                  <a:lnTo>
                    <a:pt x="76" y="232"/>
                  </a:lnTo>
                  <a:lnTo>
                    <a:pt x="76" y="233"/>
                  </a:lnTo>
                  <a:lnTo>
                    <a:pt x="72" y="235"/>
                  </a:lnTo>
                  <a:lnTo>
                    <a:pt x="71" y="235"/>
                  </a:lnTo>
                  <a:lnTo>
                    <a:pt x="69" y="235"/>
                  </a:lnTo>
                  <a:lnTo>
                    <a:pt x="69" y="237"/>
                  </a:lnTo>
                  <a:lnTo>
                    <a:pt x="69" y="237"/>
                  </a:lnTo>
                  <a:lnTo>
                    <a:pt x="69" y="237"/>
                  </a:lnTo>
                  <a:lnTo>
                    <a:pt x="69" y="239"/>
                  </a:lnTo>
                  <a:lnTo>
                    <a:pt x="67" y="239"/>
                  </a:lnTo>
                  <a:lnTo>
                    <a:pt x="65" y="239"/>
                  </a:lnTo>
                  <a:lnTo>
                    <a:pt x="63" y="239"/>
                  </a:lnTo>
                  <a:lnTo>
                    <a:pt x="62" y="237"/>
                  </a:lnTo>
                  <a:lnTo>
                    <a:pt x="62" y="237"/>
                  </a:lnTo>
                  <a:lnTo>
                    <a:pt x="62" y="239"/>
                  </a:lnTo>
                  <a:lnTo>
                    <a:pt x="60" y="239"/>
                  </a:lnTo>
                  <a:lnTo>
                    <a:pt x="60" y="239"/>
                  </a:lnTo>
                  <a:lnTo>
                    <a:pt x="60" y="241"/>
                  </a:lnTo>
                  <a:lnTo>
                    <a:pt x="60" y="242"/>
                  </a:lnTo>
                  <a:lnTo>
                    <a:pt x="60" y="242"/>
                  </a:lnTo>
                  <a:lnTo>
                    <a:pt x="63" y="244"/>
                  </a:lnTo>
                  <a:lnTo>
                    <a:pt x="63" y="246"/>
                  </a:lnTo>
                  <a:lnTo>
                    <a:pt x="63" y="246"/>
                  </a:lnTo>
                  <a:lnTo>
                    <a:pt x="63" y="248"/>
                  </a:lnTo>
                  <a:lnTo>
                    <a:pt x="62" y="248"/>
                  </a:lnTo>
                  <a:lnTo>
                    <a:pt x="62" y="250"/>
                  </a:lnTo>
                  <a:lnTo>
                    <a:pt x="62" y="250"/>
                  </a:lnTo>
                  <a:lnTo>
                    <a:pt x="62" y="251"/>
                  </a:lnTo>
                  <a:lnTo>
                    <a:pt x="62" y="251"/>
                  </a:lnTo>
                  <a:lnTo>
                    <a:pt x="62" y="253"/>
                  </a:lnTo>
                  <a:lnTo>
                    <a:pt x="63" y="253"/>
                  </a:lnTo>
                  <a:lnTo>
                    <a:pt x="65" y="255"/>
                  </a:lnTo>
                  <a:lnTo>
                    <a:pt x="65" y="257"/>
                  </a:lnTo>
                  <a:lnTo>
                    <a:pt x="65" y="257"/>
                  </a:lnTo>
                  <a:lnTo>
                    <a:pt x="65" y="257"/>
                  </a:lnTo>
                  <a:lnTo>
                    <a:pt x="65" y="257"/>
                  </a:lnTo>
                  <a:lnTo>
                    <a:pt x="65" y="257"/>
                  </a:lnTo>
                  <a:lnTo>
                    <a:pt x="67" y="260"/>
                  </a:lnTo>
                  <a:lnTo>
                    <a:pt x="67" y="260"/>
                  </a:lnTo>
                  <a:lnTo>
                    <a:pt x="69" y="260"/>
                  </a:lnTo>
                  <a:lnTo>
                    <a:pt x="69" y="262"/>
                  </a:lnTo>
                  <a:lnTo>
                    <a:pt x="69" y="262"/>
                  </a:lnTo>
                  <a:lnTo>
                    <a:pt x="69" y="262"/>
                  </a:lnTo>
                  <a:lnTo>
                    <a:pt x="69" y="264"/>
                  </a:lnTo>
                  <a:lnTo>
                    <a:pt x="69" y="264"/>
                  </a:lnTo>
                  <a:lnTo>
                    <a:pt x="69" y="264"/>
                  </a:lnTo>
                  <a:lnTo>
                    <a:pt x="69" y="264"/>
                  </a:lnTo>
                  <a:lnTo>
                    <a:pt x="69" y="266"/>
                  </a:lnTo>
                  <a:lnTo>
                    <a:pt x="69" y="266"/>
                  </a:lnTo>
                  <a:lnTo>
                    <a:pt x="69" y="266"/>
                  </a:lnTo>
                  <a:lnTo>
                    <a:pt x="71" y="268"/>
                  </a:lnTo>
                  <a:lnTo>
                    <a:pt x="71" y="268"/>
                  </a:lnTo>
                  <a:lnTo>
                    <a:pt x="71" y="268"/>
                  </a:lnTo>
                  <a:lnTo>
                    <a:pt x="74" y="268"/>
                  </a:lnTo>
                  <a:lnTo>
                    <a:pt x="76" y="268"/>
                  </a:lnTo>
                  <a:lnTo>
                    <a:pt x="81" y="273"/>
                  </a:lnTo>
                  <a:lnTo>
                    <a:pt x="81" y="273"/>
                  </a:lnTo>
                  <a:lnTo>
                    <a:pt x="83" y="275"/>
                  </a:lnTo>
                  <a:lnTo>
                    <a:pt x="83" y="275"/>
                  </a:lnTo>
                  <a:lnTo>
                    <a:pt x="85" y="280"/>
                  </a:lnTo>
                  <a:lnTo>
                    <a:pt x="85" y="282"/>
                  </a:lnTo>
                  <a:lnTo>
                    <a:pt x="87" y="282"/>
                  </a:lnTo>
                  <a:lnTo>
                    <a:pt x="87" y="284"/>
                  </a:lnTo>
                  <a:lnTo>
                    <a:pt x="87" y="286"/>
                  </a:lnTo>
                  <a:lnTo>
                    <a:pt x="89" y="289"/>
                  </a:lnTo>
                  <a:lnTo>
                    <a:pt x="89" y="291"/>
                  </a:lnTo>
                  <a:lnTo>
                    <a:pt x="89" y="293"/>
                  </a:lnTo>
                  <a:lnTo>
                    <a:pt x="89" y="293"/>
                  </a:lnTo>
                  <a:lnTo>
                    <a:pt x="89" y="295"/>
                  </a:lnTo>
                  <a:lnTo>
                    <a:pt x="87" y="295"/>
                  </a:lnTo>
                  <a:lnTo>
                    <a:pt x="87" y="295"/>
                  </a:lnTo>
                  <a:lnTo>
                    <a:pt x="87" y="295"/>
                  </a:lnTo>
                  <a:lnTo>
                    <a:pt x="87" y="297"/>
                  </a:lnTo>
                  <a:lnTo>
                    <a:pt x="87" y="297"/>
                  </a:lnTo>
                  <a:lnTo>
                    <a:pt x="87" y="298"/>
                  </a:lnTo>
                  <a:lnTo>
                    <a:pt x="87" y="298"/>
                  </a:lnTo>
                  <a:lnTo>
                    <a:pt x="89" y="300"/>
                  </a:lnTo>
                  <a:lnTo>
                    <a:pt x="89" y="300"/>
                  </a:lnTo>
                  <a:lnTo>
                    <a:pt x="89" y="300"/>
                  </a:lnTo>
                  <a:lnTo>
                    <a:pt x="90" y="300"/>
                  </a:lnTo>
                  <a:lnTo>
                    <a:pt x="90" y="298"/>
                  </a:lnTo>
                  <a:lnTo>
                    <a:pt x="90" y="298"/>
                  </a:lnTo>
                  <a:lnTo>
                    <a:pt x="90" y="298"/>
                  </a:lnTo>
                  <a:lnTo>
                    <a:pt x="92" y="300"/>
                  </a:lnTo>
                  <a:lnTo>
                    <a:pt x="92" y="300"/>
                  </a:lnTo>
                  <a:lnTo>
                    <a:pt x="94" y="300"/>
                  </a:lnTo>
                  <a:lnTo>
                    <a:pt x="94" y="298"/>
                  </a:lnTo>
                  <a:lnTo>
                    <a:pt x="94" y="298"/>
                  </a:lnTo>
                  <a:lnTo>
                    <a:pt x="96" y="297"/>
                  </a:lnTo>
                  <a:lnTo>
                    <a:pt x="96" y="297"/>
                  </a:lnTo>
                  <a:lnTo>
                    <a:pt x="96" y="297"/>
                  </a:lnTo>
                  <a:lnTo>
                    <a:pt x="96" y="295"/>
                  </a:lnTo>
                  <a:lnTo>
                    <a:pt x="96" y="293"/>
                  </a:lnTo>
                  <a:lnTo>
                    <a:pt x="96" y="291"/>
                  </a:lnTo>
                  <a:lnTo>
                    <a:pt x="96" y="289"/>
                  </a:lnTo>
                  <a:lnTo>
                    <a:pt x="96" y="288"/>
                  </a:lnTo>
                  <a:lnTo>
                    <a:pt x="96" y="286"/>
                  </a:lnTo>
                  <a:lnTo>
                    <a:pt x="98" y="284"/>
                  </a:lnTo>
                  <a:lnTo>
                    <a:pt x="100" y="284"/>
                  </a:lnTo>
                  <a:lnTo>
                    <a:pt x="103" y="282"/>
                  </a:lnTo>
                  <a:lnTo>
                    <a:pt x="107" y="280"/>
                  </a:lnTo>
                  <a:lnTo>
                    <a:pt x="109" y="280"/>
                  </a:lnTo>
                  <a:lnTo>
                    <a:pt x="110" y="280"/>
                  </a:lnTo>
                  <a:lnTo>
                    <a:pt x="110" y="279"/>
                  </a:lnTo>
                  <a:lnTo>
                    <a:pt x="112" y="277"/>
                  </a:lnTo>
                  <a:lnTo>
                    <a:pt x="114" y="277"/>
                  </a:lnTo>
                  <a:lnTo>
                    <a:pt x="114" y="277"/>
                  </a:lnTo>
                  <a:lnTo>
                    <a:pt x="114" y="277"/>
                  </a:lnTo>
                  <a:lnTo>
                    <a:pt x="114" y="277"/>
                  </a:lnTo>
                  <a:lnTo>
                    <a:pt x="118" y="279"/>
                  </a:lnTo>
                  <a:lnTo>
                    <a:pt x="119" y="280"/>
                  </a:lnTo>
                  <a:lnTo>
                    <a:pt x="119" y="282"/>
                  </a:lnTo>
                  <a:lnTo>
                    <a:pt x="119" y="282"/>
                  </a:lnTo>
                  <a:lnTo>
                    <a:pt x="119" y="282"/>
                  </a:lnTo>
                  <a:lnTo>
                    <a:pt x="121" y="284"/>
                  </a:lnTo>
                  <a:lnTo>
                    <a:pt x="121" y="284"/>
                  </a:lnTo>
                  <a:lnTo>
                    <a:pt x="123" y="284"/>
                  </a:lnTo>
                  <a:lnTo>
                    <a:pt x="123" y="284"/>
                  </a:lnTo>
                  <a:lnTo>
                    <a:pt x="123" y="284"/>
                  </a:lnTo>
                  <a:lnTo>
                    <a:pt x="123" y="282"/>
                  </a:lnTo>
                  <a:lnTo>
                    <a:pt x="123" y="282"/>
                  </a:lnTo>
                  <a:lnTo>
                    <a:pt x="123" y="280"/>
                  </a:lnTo>
                  <a:lnTo>
                    <a:pt x="123" y="280"/>
                  </a:lnTo>
                  <a:lnTo>
                    <a:pt x="123" y="280"/>
                  </a:lnTo>
                  <a:lnTo>
                    <a:pt x="123" y="280"/>
                  </a:lnTo>
                  <a:lnTo>
                    <a:pt x="127" y="275"/>
                  </a:lnTo>
                  <a:lnTo>
                    <a:pt x="127" y="275"/>
                  </a:lnTo>
                  <a:lnTo>
                    <a:pt x="127" y="275"/>
                  </a:lnTo>
                  <a:lnTo>
                    <a:pt x="128" y="275"/>
                  </a:lnTo>
                  <a:lnTo>
                    <a:pt x="130" y="275"/>
                  </a:lnTo>
                  <a:lnTo>
                    <a:pt x="130" y="275"/>
                  </a:lnTo>
                  <a:lnTo>
                    <a:pt x="130" y="275"/>
                  </a:lnTo>
                  <a:lnTo>
                    <a:pt x="130" y="275"/>
                  </a:lnTo>
                  <a:lnTo>
                    <a:pt x="130" y="273"/>
                  </a:lnTo>
                  <a:lnTo>
                    <a:pt x="130" y="273"/>
                  </a:lnTo>
                  <a:lnTo>
                    <a:pt x="130" y="273"/>
                  </a:lnTo>
                  <a:lnTo>
                    <a:pt x="132" y="273"/>
                  </a:lnTo>
                  <a:lnTo>
                    <a:pt x="132" y="273"/>
                  </a:lnTo>
                  <a:lnTo>
                    <a:pt x="132" y="273"/>
                  </a:lnTo>
                  <a:lnTo>
                    <a:pt x="132" y="273"/>
                  </a:lnTo>
                  <a:lnTo>
                    <a:pt x="134" y="273"/>
                  </a:lnTo>
                  <a:lnTo>
                    <a:pt x="134" y="273"/>
                  </a:lnTo>
                  <a:lnTo>
                    <a:pt x="137" y="273"/>
                  </a:lnTo>
                  <a:lnTo>
                    <a:pt x="137" y="273"/>
                  </a:lnTo>
                  <a:lnTo>
                    <a:pt x="137" y="273"/>
                  </a:lnTo>
                  <a:lnTo>
                    <a:pt x="139" y="273"/>
                  </a:lnTo>
                  <a:lnTo>
                    <a:pt x="141" y="273"/>
                  </a:lnTo>
                  <a:lnTo>
                    <a:pt x="143" y="273"/>
                  </a:lnTo>
                  <a:lnTo>
                    <a:pt x="143" y="273"/>
                  </a:lnTo>
                  <a:lnTo>
                    <a:pt x="143" y="273"/>
                  </a:lnTo>
                  <a:lnTo>
                    <a:pt x="145" y="273"/>
                  </a:lnTo>
                  <a:lnTo>
                    <a:pt x="145" y="271"/>
                  </a:lnTo>
                  <a:lnTo>
                    <a:pt x="150" y="270"/>
                  </a:lnTo>
                  <a:lnTo>
                    <a:pt x="150" y="270"/>
                  </a:lnTo>
                  <a:lnTo>
                    <a:pt x="152" y="270"/>
                  </a:lnTo>
                  <a:lnTo>
                    <a:pt x="152" y="270"/>
                  </a:lnTo>
                  <a:lnTo>
                    <a:pt x="154" y="268"/>
                  </a:lnTo>
                  <a:lnTo>
                    <a:pt x="155" y="268"/>
                  </a:lnTo>
                  <a:lnTo>
                    <a:pt x="155" y="268"/>
                  </a:lnTo>
                  <a:lnTo>
                    <a:pt x="159" y="270"/>
                  </a:lnTo>
                  <a:lnTo>
                    <a:pt x="159" y="270"/>
                  </a:lnTo>
                  <a:lnTo>
                    <a:pt x="161" y="270"/>
                  </a:lnTo>
                  <a:lnTo>
                    <a:pt x="161" y="270"/>
                  </a:lnTo>
                  <a:lnTo>
                    <a:pt x="163" y="270"/>
                  </a:lnTo>
                  <a:lnTo>
                    <a:pt x="170" y="266"/>
                  </a:lnTo>
                  <a:lnTo>
                    <a:pt x="172" y="264"/>
                  </a:lnTo>
                  <a:lnTo>
                    <a:pt x="172" y="264"/>
                  </a:lnTo>
                  <a:lnTo>
                    <a:pt x="172" y="266"/>
                  </a:lnTo>
                  <a:lnTo>
                    <a:pt x="172" y="266"/>
                  </a:lnTo>
                  <a:lnTo>
                    <a:pt x="172" y="266"/>
                  </a:lnTo>
                  <a:lnTo>
                    <a:pt x="174" y="268"/>
                  </a:lnTo>
                  <a:lnTo>
                    <a:pt x="174" y="268"/>
                  </a:lnTo>
                  <a:lnTo>
                    <a:pt x="175" y="268"/>
                  </a:lnTo>
                  <a:lnTo>
                    <a:pt x="175" y="270"/>
                  </a:lnTo>
                  <a:lnTo>
                    <a:pt x="177" y="268"/>
                  </a:lnTo>
                  <a:lnTo>
                    <a:pt x="179" y="268"/>
                  </a:lnTo>
                  <a:lnTo>
                    <a:pt x="179" y="268"/>
                  </a:lnTo>
                  <a:lnTo>
                    <a:pt x="181" y="268"/>
                  </a:lnTo>
                  <a:lnTo>
                    <a:pt x="181" y="264"/>
                  </a:lnTo>
                  <a:lnTo>
                    <a:pt x="183" y="264"/>
                  </a:lnTo>
                  <a:lnTo>
                    <a:pt x="183" y="262"/>
                  </a:lnTo>
                  <a:lnTo>
                    <a:pt x="183" y="262"/>
                  </a:lnTo>
                  <a:lnTo>
                    <a:pt x="184" y="262"/>
                  </a:lnTo>
                  <a:lnTo>
                    <a:pt x="184" y="262"/>
                  </a:lnTo>
                  <a:lnTo>
                    <a:pt x="184" y="259"/>
                  </a:lnTo>
                  <a:lnTo>
                    <a:pt x="186" y="257"/>
                  </a:lnTo>
                  <a:lnTo>
                    <a:pt x="184" y="257"/>
                  </a:lnTo>
                  <a:lnTo>
                    <a:pt x="184" y="257"/>
                  </a:lnTo>
                  <a:lnTo>
                    <a:pt x="184" y="255"/>
                  </a:lnTo>
                  <a:lnTo>
                    <a:pt x="184" y="255"/>
                  </a:lnTo>
                  <a:lnTo>
                    <a:pt x="183" y="253"/>
                  </a:lnTo>
                  <a:lnTo>
                    <a:pt x="181" y="251"/>
                  </a:lnTo>
                  <a:lnTo>
                    <a:pt x="179" y="251"/>
                  </a:lnTo>
                  <a:lnTo>
                    <a:pt x="181" y="250"/>
                  </a:lnTo>
                  <a:lnTo>
                    <a:pt x="181" y="248"/>
                  </a:lnTo>
                  <a:lnTo>
                    <a:pt x="181" y="246"/>
                  </a:lnTo>
                  <a:lnTo>
                    <a:pt x="181" y="244"/>
                  </a:lnTo>
                  <a:lnTo>
                    <a:pt x="181" y="244"/>
                  </a:lnTo>
                  <a:lnTo>
                    <a:pt x="183" y="241"/>
                  </a:lnTo>
                  <a:lnTo>
                    <a:pt x="183" y="241"/>
                  </a:lnTo>
                  <a:lnTo>
                    <a:pt x="183" y="241"/>
                  </a:lnTo>
                  <a:lnTo>
                    <a:pt x="183" y="241"/>
                  </a:lnTo>
                  <a:lnTo>
                    <a:pt x="183" y="241"/>
                  </a:lnTo>
                  <a:lnTo>
                    <a:pt x="183" y="241"/>
                  </a:lnTo>
                  <a:lnTo>
                    <a:pt x="183" y="239"/>
                  </a:lnTo>
                  <a:lnTo>
                    <a:pt x="181" y="239"/>
                  </a:lnTo>
                  <a:lnTo>
                    <a:pt x="181" y="235"/>
                  </a:lnTo>
                  <a:lnTo>
                    <a:pt x="181" y="235"/>
                  </a:lnTo>
                  <a:lnTo>
                    <a:pt x="181" y="235"/>
                  </a:lnTo>
                  <a:lnTo>
                    <a:pt x="181" y="235"/>
                  </a:lnTo>
                  <a:lnTo>
                    <a:pt x="181" y="233"/>
                  </a:lnTo>
                  <a:lnTo>
                    <a:pt x="181" y="233"/>
                  </a:lnTo>
                  <a:lnTo>
                    <a:pt x="183" y="233"/>
                  </a:lnTo>
                  <a:lnTo>
                    <a:pt x="183" y="233"/>
                  </a:lnTo>
                  <a:lnTo>
                    <a:pt x="183" y="232"/>
                  </a:lnTo>
                  <a:lnTo>
                    <a:pt x="184" y="232"/>
                  </a:lnTo>
                  <a:lnTo>
                    <a:pt x="184" y="232"/>
                  </a:lnTo>
                  <a:lnTo>
                    <a:pt x="186" y="232"/>
                  </a:lnTo>
                  <a:lnTo>
                    <a:pt x="186" y="232"/>
                  </a:lnTo>
                  <a:lnTo>
                    <a:pt x="186" y="232"/>
                  </a:lnTo>
                  <a:lnTo>
                    <a:pt x="186" y="230"/>
                  </a:lnTo>
                  <a:lnTo>
                    <a:pt x="186" y="230"/>
                  </a:lnTo>
                  <a:lnTo>
                    <a:pt x="188" y="230"/>
                  </a:lnTo>
                  <a:lnTo>
                    <a:pt x="192" y="232"/>
                  </a:lnTo>
                  <a:lnTo>
                    <a:pt x="193" y="230"/>
                  </a:lnTo>
                  <a:lnTo>
                    <a:pt x="195" y="230"/>
                  </a:lnTo>
                  <a:lnTo>
                    <a:pt x="195" y="230"/>
                  </a:lnTo>
                  <a:lnTo>
                    <a:pt x="195" y="230"/>
                  </a:lnTo>
                  <a:lnTo>
                    <a:pt x="195" y="228"/>
                  </a:lnTo>
                  <a:lnTo>
                    <a:pt x="197" y="224"/>
                  </a:lnTo>
                  <a:lnTo>
                    <a:pt x="197" y="224"/>
                  </a:lnTo>
                  <a:lnTo>
                    <a:pt x="197" y="224"/>
                  </a:lnTo>
                  <a:lnTo>
                    <a:pt x="199" y="223"/>
                  </a:lnTo>
                  <a:lnTo>
                    <a:pt x="199" y="223"/>
                  </a:lnTo>
                  <a:lnTo>
                    <a:pt x="201" y="223"/>
                  </a:lnTo>
                  <a:lnTo>
                    <a:pt x="201" y="223"/>
                  </a:lnTo>
                  <a:lnTo>
                    <a:pt x="201" y="223"/>
                  </a:lnTo>
                  <a:lnTo>
                    <a:pt x="201" y="223"/>
                  </a:lnTo>
                  <a:lnTo>
                    <a:pt x="201" y="221"/>
                  </a:lnTo>
                  <a:lnTo>
                    <a:pt x="202" y="219"/>
                  </a:lnTo>
                  <a:lnTo>
                    <a:pt x="202" y="219"/>
                  </a:lnTo>
                  <a:lnTo>
                    <a:pt x="204" y="217"/>
                  </a:lnTo>
                  <a:lnTo>
                    <a:pt x="204" y="217"/>
                  </a:lnTo>
                  <a:lnTo>
                    <a:pt x="204" y="217"/>
                  </a:lnTo>
                  <a:lnTo>
                    <a:pt x="204" y="217"/>
                  </a:lnTo>
                  <a:lnTo>
                    <a:pt x="206" y="217"/>
                  </a:lnTo>
                  <a:lnTo>
                    <a:pt x="206" y="215"/>
                  </a:lnTo>
                  <a:lnTo>
                    <a:pt x="208" y="212"/>
                  </a:lnTo>
                  <a:lnTo>
                    <a:pt x="208" y="210"/>
                  </a:lnTo>
                  <a:lnTo>
                    <a:pt x="208" y="21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 name="Freeform 16"/>
            <p:cNvSpPr>
              <a:spLocks noEditPoints="1"/>
            </p:cNvSpPr>
            <p:nvPr/>
          </p:nvSpPr>
          <p:spPr bwMode="auto">
            <a:xfrm>
              <a:off x="9264528" y="1425605"/>
              <a:ext cx="2927472" cy="4114771"/>
            </a:xfrm>
            <a:custGeom>
              <a:avLst/>
              <a:gdLst>
                <a:gd name="T0" fmla="*/ 1526 w 2118"/>
                <a:gd name="T1" fmla="*/ 419 h 2977"/>
                <a:gd name="T2" fmla="*/ 96 w 2118"/>
                <a:gd name="T3" fmla="*/ 1918 h 2977"/>
                <a:gd name="T4" fmla="*/ 155 w 2118"/>
                <a:gd name="T5" fmla="*/ 1972 h 2977"/>
                <a:gd name="T6" fmla="*/ 1636 w 2118"/>
                <a:gd name="T7" fmla="*/ 29 h 2977"/>
                <a:gd name="T8" fmla="*/ 1721 w 2118"/>
                <a:gd name="T9" fmla="*/ 92 h 2977"/>
                <a:gd name="T10" fmla="*/ 1755 w 2118"/>
                <a:gd name="T11" fmla="*/ 168 h 2977"/>
                <a:gd name="T12" fmla="*/ 1842 w 2118"/>
                <a:gd name="T13" fmla="*/ 188 h 2977"/>
                <a:gd name="T14" fmla="*/ 1864 w 2118"/>
                <a:gd name="T15" fmla="*/ 126 h 2977"/>
                <a:gd name="T16" fmla="*/ 2043 w 2118"/>
                <a:gd name="T17" fmla="*/ 276 h 2977"/>
                <a:gd name="T18" fmla="*/ 1672 w 2118"/>
                <a:gd name="T19" fmla="*/ 77 h 2977"/>
                <a:gd name="T20" fmla="*/ 825 w 2118"/>
                <a:gd name="T21" fmla="*/ 912 h 2977"/>
                <a:gd name="T22" fmla="*/ 2118 w 2118"/>
                <a:gd name="T23" fmla="*/ 307 h 2977"/>
                <a:gd name="T24" fmla="*/ 1978 w 2118"/>
                <a:gd name="T25" fmla="*/ 478 h 2977"/>
                <a:gd name="T26" fmla="*/ 1770 w 2118"/>
                <a:gd name="T27" fmla="*/ 497 h 2977"/>
                <a:gd name="T28" fmla="*/ 1728 w 2118"/>
                <a:gd name="T29" fmla="*/ 413 h 2977"/>
                <a:gd name="T30" fmla="*/ 1465 w 2118"/>
                <a:gd name="T31" fmla="*/ 569 h 2977"/>
                <a:gd name="T32" fmla="*/ 1304 w 2118"/>
                <a:gd name="T33" fmla="*/ 670 h 2977"/>
                <a:gd name="T34" fmla="*/ 1239 w 2118"/>
                <a:gd name="T35" fmla="*/ 543 h 2977"/>
                <a:gd name="T36" fmla="*/ 1223 w 2118"/>
                <a:gd name="T37" fmla="*/ 805 h 2977"/>
                <a:gd name="T38" fmla="*/ 1042 w 2118"/>
                <a:gd name="T39" fmla="*/ 959 h 2977"/>
                <a:gd name="T40" fmla="*/ 856 w 2118"/>
                <a:gd name="T41" fmla="*/ 934 h 2977"/>
                <a:gd name="T42" fmla="*/ 816 w 2118"/>
                <a:gd name="T43" fmla="*/ 1013 h 2977"/>
                <a:gd name="T44" fmla="*/ 739 w 2118"/>
                <a:gd name="T45" fmla="*/ 878 h 2977"/>
                <a:gd name="T46" fmla="*/ 703 w 2118"/>
                <a:gd name="T47" fmla="*/ 760 h 2977"/>
                <a:gd name="T48" fmla="*/ 614 w 2118"/>
                <a:gd name="T49" fmla="*/ 661 h 2977"/>
                <a:gd name="T50" fmla="*/ 806 w 2118"/>
                <a:gd name="T51" fmla="*/ 758 h 2977"/>
                <a:gd name="T52" fmla="*/ 1049 w 2118"/>
                <a:gd name="T53" fmla="*/ 576 h 2977"/>
                <a:gd name="T54" fmla="*/ 881 w 2118"/>
                <a:gd name="T55" fmla="*/ 435 h 2977"/>
                <a:gd name="T56" fmla="*/ 686 w 2118"/>
                <a:gd name="T57" fmla="*/ 381 h 2977"/>
                <a:gd name="T58" fmla="*/ 630 w 2118"/>
                <a:gd name="T59" fmla="*/ 318 h 2977"/>
                <a:gd name="T60" fmla="*/ 545 w 2118"/>
                <a:gd name="T61" fmla="*/ 338 h 2977"/>
                <a:gd name="T62" fmla="*/ 509 w 2118"/>
                <a:gd name="T63" fmla="*/ 849 h 2977"/>
                <a:gd name="T64" fmla="*/ 585 w 2118"/>
                <a:gd name="T65" fmla="*/ 1203 h 2977"/>
                <a:gd name="T66" fmla="*/ 453 w 2118"/>
                <a:gd name="T67" fmla="*/ 1414 h 2977"/>
                <a:gd name="T68" fmla="*/ 421 w 2118"/>
                <a:gd name="T69" fmla="*/ 1501 h 2977"/>
                <a:gd name="T70" fmla="*/ 408 w 2118"/>
                <a:gd name="T71" fmla="*/ 1770 h 2977"/>
                <a:gd name="T72" fmla="*/ 555 w 2118"/>
                <a:gd name="T73" fmla="*/ 1878 h 2977"/>
                <a:gd name="T74" fmla="*/ 639 w 2118"/>
                <a:gd name="T75" fmla="*/ 2046 h 2977"/>
                <a:gd name="T76" fmla="*/ 598 w 2118"/>
                <a:gd name="T77" fmla="*/ 2137 h 2977"/>
                <a:gd name="T78" fmla="*/ 726 w 2118"/>
                <a:gd name="T79" fmla="*/ 2189 h 2977"/>
                <a:gd name="T80" fmla="*/ 795 w 2118"/>
                <a:gd name="T81" fmla="*/ 2310 h 2977"/>
                <a:gd name="T82" fmla="*/ 977 w 2118"/>
                <a:gd name="T83" fmla="*/ 2359 h 2977"/>
                <a:gd name="T84" fmla="*/ 1017 w 2118"/>
                <a:gd name="T85" fmla="*/ 2483 h 2977"/>
                <a:gd name="T86" fmla="*/ 964 w 2118"/>
                <a:gd name="T87" fmla="*/ 2561 h 2977"/>
                <a:gd name="T88" fmla="*/ 914 w 2118"/>
                <a:gd name="T89" fmla="*/ 2612 h 2977"/>
                <a:gd name="T90" fmla="*/ 903 w 2118"/>
                <a:gd name="T91" fmla="*/ 2680 h 2977"/>
                <a:gd name="T92" fmla="*/ 856 w 2118"/>
                <a:gd name="T93" fmla="*/ 2691 h 2977"/>
                <a:gd name="T94" fmla="*/ 961 w 2118"/>
                <a:gd name="T95" fmla="*/ 2769 h 2977"/>
                <a:gd name="T96" fmla="*/ 1217 w 2118"/>
                <a:gd name="T97" fmla="*/ 2884 h 2977"/>
                <a:gd name="T98" fmla="*/ 1380 w 2118"/>
                <a:gd name="T99" fmla="*/ 2953 h 2977"/>
                <a:gd name="T100" fmla="*/ 1400 w 2118"/>
                <a:gd name="T101" fmla="*/ 2812 h 2977"/>
                <a:gd name="T102" fmla="*/ 1373 w 2118"/>
                <a:gd name="T103" fmla="*/ 2727 h 2977"/>
                <a:gd name="T104" fmla="*/ 1401 w 2118"/>
                <a:gd name="T105" fmla="*/ 2664 h 2977"/>
                <a:gd name="T106" fmla="*/ 1459 w 2118"/>
                <a:gd name="T107" fmla="*/ 2648 h 2977"/>
                <a:gd name="T108" fmla="*/ 1459 w 2118"/>
                <a:gd name="T109" fmla="*/ 2595 h 2977"/>
                <a:gd name="T110" fmla="*/ 1429 w 2118"/>
                <a:gd name="T111" fmla="*/ 2344 h 2977"/>
                <a:gd name="T112" fmla="*/ 1591 w 2118"/>
                <a:gd name="T113" fmla="*/ 2220 h 2977"/>
                <a:gd name="T114" fmla="*/ 1726 w 2118"/>
                <a:gd name="T115" fmla="*/ 2259 h 2977"/>
                <a:gd name="T116" fmla="*/ 1867 w 2118"/>
                <a:gd name="T117" fmla="*/ 2263 h 2977"/>
                <a:gd name="T118" fmla="*/ 2019 w 2118"/>
                <a:gd name="T119" fmla="*/ 2287 h 2977"/>
                <a:gd name="T120" fmla="*/ 2057 w 2118"/>
                <a:gd name="T121" fmla="*/ 2135 h 2977"/>
                <a:gd name="T122" fmla="*/ 2084 w 2118"/>
                <a:gd name="T123" fmla="*/ 2026 h 2977"/>
                <a:gd name="T124" fmla="*/ 813 w 2118"/>
                <a:gd name="T125" fmla="*/ 928 h 2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18" h="2977">
                  <a:moveTo>
                    <a:pt x="1513" y="428"/>
                  </a:moveTo>
                  <a:lnTo>
                    <a:pt x="1512" y="430"/>
                  </a:lnTo>
                  <a:lnTo>
                    <a:pt x="1510" y="430"/>
                  </a:lnTo>
                  <a:lnTo>
                    <a:pt x="1510" y="431"/>
                  </a:lnTo>
                  <a:lnTo>
                    <a:pt x="1510" y="431"/>
                  </a:lnTo>
                  <a:lnTo>
                    <a:pt x="1512" y="430"/>
                  </a:lnTo>
                  <a:lnTo>
                    <a:pt x="1513" y="428"/>
                  </a:lnTo>
                  <a:lnTo>
                    <a:pt x="1513" y="426"/>
                  </a:lnTo>
                  <a:lnTo>
                    <a:pt x="1513" y="428"/>
                  </a:lnTo>
                  <a:lnTo>
                    <a:pt x="1513" y="428"/>
                  </a:lnTo>
                  <a:close/>
                  <a:moveTo>
                    <a:pt x="1434" y="415"/>
                  </a:moveTo>
                  <a:lnTo>
                    <a:pt x="1434" y="415"/>
                  </a:lnTo>
                  <a:lnTo>
                    <a:pt x="1434" y="415"/>
                  </a:lnTo>
                  <a:lnTo>
                    <a:pt x="1434" y="413"/>
                  </a:lnTo>
                  <a:lnTo>
                    <a:pt x="1436" y="415"/>
                  </a:lnTo>
                  <a:lnTo>
                    <a:pt x="1434" y="417"/>
                  </a:lnTo>
                  <a:lnTo>
                    <a:pt x="1434" y="419"/>
                  </a:lnTo>
                  <a:lnTo>
                    <a:pt x="1434" y="421"/>
                  </a:lnTo>
                  <a:lnTo>
                    <a:pt x="1434" y="424"/>
                  </a:lnTo>
                  <a:lnTo>
                    <a:pt x="1432" y="426"/>
                  </a:lnTo>
                  <a:lnTo>
                    <a:pt x="1432" y="428"/>
                  </a:lnTo>
                  <a:lnTo>
                    <a:pt x="1434" y="430"/>
                  </a:lnTo>
                  <a:lnTo>
                    <a:pt x="1434" y="430"/>
                  </a:lnTo>
                  <a:lnTo>
                    <a:pt x="1436" y="428"/>
                  </a:lnTo>
                  <a:lnTo>
                    <a:pt x="1436" y="428"/>
                  </a:lnTo>
                  <a:lnTo>
                    <a:pt x="1438" y="428"/>
                  </a:lnTo>
                  <a:lnTo>
                    <a:pt x="1438" y="430"/>
                  </a:lnTo>
                  <a:lnTo>
                    <a:pt x="1439" y="430"/>
                  </a:lnTo>
                  <a:lnTo>
                    <a:pt x="1438" y="430"/>
                  </a:lnTo>
                  <a:lnTo>
                    <a:pt x="1436" y="431"/>
                  </a:lnTo>
                  <a:lnTo>
                    <a:pt x="1438" y="435"/>
                  </a:lnTo>
                  <a:lnTo>
                    <a:pt x="1439" y="435"/>
                  </a:lnTo>
                  <a:lnTo>
                    <a:pt x="1439" y="435"/>
                  </a:lnTo>
                  <a:lnTo>
                    <a:pt x="1441" y="439"/>
                  </a:lnTo>
                  <a:lnTo>
                    <a:pt x="1441" y="439"/>
                  </a:lnTo>
                  <a:lnTo>
                    <a:pt x="1443" y="441"/>
                  </a:lnTo>
                  <a:lnTo>
                    <a:pt x="1448" y="444"/>
                  </a:lnTo>
                  <a:lnTo>
                    <a:pt x="1450" y="450"/>
                  </a:lnTo>
                  <a:lnTo>
                    <a:pt x="1452" y="451"/>
                  </a:lnTo>
                  <a:lnTo>
                    <a:pt x="1456" y="451"/>
                  </a:lnTo>
                  <a:lnTo>
                    <a:pt x="1457" y="450"/>
                  </a:lnTo>
                  <a:lnTo>
                    <a:pt x="1457" y="448"/>
                  </a:lnTo>
                  <a:lnTo>
                    <a:pt x="1457" y="448"/>
                  </a:lnTo>
                  <a:lnTo>
                    <a:pt x="1459" y="448"/>
                  </a:lnTo>
                  <a:lnTo>
                    <a:pt x="1459" y="448"/>
                  </a:lnTo>
                  <a:lnTo>
                    <a:pt x="1459" y="450"/>
                  </a:lnTo>
                  <a:lnTo>
                    <a:pt x="1461" y="450"/>
                  </a:lnTo>
                  <a:lnTo>
                    <a:pt x="1461" y="451"/>
                  </a:lnTo>
                  <a:lnTo>
                    <a:pt x="1461" y="451"/>
                  </a:lnTo>
                  <a:lnTo>
                    <a:pt x="1485" y="444"/>
                  </a:lnTo>
                  <a:lnTo>
                    <a:pt x="1488" y="441"/>
                  </a:lnTo>
                  <a:lnTo>
                    <a:pt x="1488" y="441"/>
                  </a:lnTo>
                  <a:lnTo>
                    <a:pt x="1488" y="439"/>
                  </a:lnTo>
                  <a:lnTo>
                    <a:pt x="1494" y="441"/>
                  </a:lnTo>
                  <a:lnTo>
                    <a:pt x="1499" y="437"/>
                  </a:lnTo>
                  <a:lnTo>
                    <a:pt x="1503" y="431"/>
                  </a:lnTo>
                  <a:lnTo>
                    <a:pt x="1504" y="431"/>
                  </a:lnTo>
                  <a:lnTo>
                    <a:pt x="1506" y="430"/>
                  </a:lnTo>
                  <a:lnTo>
                    <a:pt x="1508" y="430"/>
                  </a:lnTo>
                  <a:lnTo>
                    <a:pt x="1513" y="419"/>
                  </a:lnTo>
                  <a:lnTo>
                    <a:pt x="1517" y="415"/>
                  </a:lnTo>
                  <a:lnTo>
                    <a:pt x="1517" y="413"/>
                  </a:lnTo>
                  <a:lnTo>
                    <a:pt x="1517" y="412"/>
                  </a:lnTo>
                  <a:lnTo>
                    <a:pt x="1517" y="412"/>
                  </a:lnTo>
                  <a:lnTo>
                    <a:pt x="1515" y="412"/>
                  </a:lnTo>
                  <a:lnTo>
                    <a:pt x="1515" y="410"/>
                  </a:lnTo>
                  <a:lnTo>
                    <a:pt x="1521" y="403"/>
                  </a:lnTo>
                  <a:lnTo>
                    <a:pt x="1521" y="403"/>
                  </a:lnTo>
                  <a:lnTo>
                    <a:pt x="1522" y="401"/>
                  </a:lnTo>
                  <a:lnTo>
                    <a:pt x="1530" y="394"/>
                  </a:lnTo>
                  <a:lnTo>
                    <a:pt x="1531" y="392"/>
                  </a:lnTo>
                  <a:lnTo>
                    <a:pt x="1533" y="392"/>
                  </a:lnTo>
                  <a:lnTo>
                    <a:pt x="1533" y="392"/>
                  </a:lnTo>
                  <a:lnTo>
                    <a:pt x="1533" y="394"/>
                  </a:lnTo>
                  <a:lnTo>
                    <a:pt x="1531" y="399"/>
                  </a:lnTo>
                  <a:lnTo>
                    <a:pt x="1530" y="404"/>
                  </a:lnTo>
                  <a:lnTo>
                    <a:pt x="1528" y="408"/>
                  </a:lnTo>
                  <a:lnTo>
                    <a:pt x="1530" y="412"/>
                  </a:lnTo>
                  <a:lnTo>
                    <a:pt x="1528" y="412"/>
                  </a:lnTo>
                  <a:lnTo>
                    <a:pt x="1528" y="413"/>
                  </a:lnTo>
                  <a:lnTo>
                    <a:pt x="1528" y="413"/>
                  </a:lnTo>
                  <a:lnTo>
                    <a:pt x="1531" y="412"/>
                  </a:lnTo>
                  <a:lnTo>
                    <a:pt x="1535" y="406"/>
                  </a:lnTo>
                  <a:lnTo>
                    <a:pt x="1537" y="399"/>
                  </a:lnTo>
                  <a:lnTo>
                    <a:pt x="1539" y="392"/>
                  </a:lnTo>
                  <a:lnTo>
                    <a:pt x="1535" y="386"/>
                  </a:lnTo>
                  <a:lnTo>
                    <a:pt x="1533" y="381"/>
                  </a:lnTo>
                  <a:lnTo>
                    <a:pt x="1530" y="377"/>
                  </a:lnTo>
                  <a:lnTo>
                    <a:pt x="1522" y="372"/>
                  </a:lnTo>
                  <a:lnTo>
                    <a:pt x="1506" y="357"/>
                  </a:lnTo>
                  <a:lnTo>
                    <a:pt x="1486" y="341"/>
                  </a:lnTo>
                  <a:lnTo>
                    <a:pt x="1475" y="341"/>
                  </a:lnTo>
                  <a:lnTo>
                    <a:pt x="1468" y="341"/>
                  </a:lnTo>
                  <a:lnTo>
                    <a:pt x="1463" y="345"/>
                  </a:lnTo>
                  <a:lnTo>
                    <a:pt x="1450" y="354"/>
                  </a:lnTo>
                  <a:lnTo>
                    <a:pt x="1448" y="359"/>
                  </a:lnTo>
                  <a:lnTo>
                    <a:pt x="1445" y="361"/>
                  </a:lnTo>
                  <a:lnTo>
                    <a:pt x="1443" y="363"/>
                  </a:lnTo>
                  <a:lnTo>
                    <a:pt x="1443" y="366"/>
                  </a:lnTo>
                  <a:lnTo>
                    <a:pt x="1439" y="372"/>
                  </a:lnTo>
                  <a:lnTo>
                    <a:pt x="1438" y="375"/>
                  </a:lnTo>
                  <a:lnTo>
                    <a:pt x="1436" y="377"/>
                  </a:lnTo>
                  <a:lnTo>
                    <a:pt x="1436" y="383"/>
                  </a:lnTo>
                  <a:lnTo>
                    <a:pt x="1436" y="386"/>
                  </a:lnTo>
                  <a:lnTo>
                    <a:pt x="1436" y="388"/>
                  </a:lnTo>
                  <a:lnTo>
                    <a:pt x="1436" y="390"/>
                  </a:lnTo>
                  <a:lnTo>
                    <a:pt x="1436" y="394"/>
                  </a:lnTo>
                  <a:lnTo>
                    <a:pt x="1436" y="395"/>
                  </a:lnTo>
                  <a:lnTo>
                    <a:pt x="1436" y="397"/>
                  </a:lnTo>
                  <a:lnTo>
                    <a:pt x="1434" y="401"/>
                  </a:lnTo>
                  <a:lnTo>
                    <a:pt x="1432" y="404"/>
                  </a:lnTo>
                  <a:lnTo>
                    <a:pt x="1432" y="404"/>
                  </a:lnTo>
                  <a:lnTo>
                    <a:pt x="1432" y="404"/>
                  </a:lnTo>
                  <a:lnTo>
                    <a:pt x="1432" y="406"/>
                  </a:lnTo>
                  <a:lnTo>
                    <a:pt x="1434" y="406"/>
                  </a:lnTo>
                  <a:lnTo>
                    <a:pt x="1434" y="408"/>
                  </a:lnTo>
                  <a:lnTo>
                    <a:pt x="1434" y="412"/>
                  </a:lnTo>
                  <a:lnTo>
                    <a:pt x="1432" y="412"/>
                  </a:lnTo>
                  <a:lnTo>
                    <a:pt x="1432" y="413"/>
                  </a:lnTo>
                  <a:lnTo>
                    <a:pt x="1432" y="413"/>
                  </a:lnTo>
                  <a:lnTo>
                    <a:pt x="1432" y="413"/>
                  </a:lnTo>
                  <a:lnTo>
                    <a:pt x="1432" y="413"/>
                  </a:lnTo>
                  <a:lnTo>
                    <a:pt x="1434" y="415"/>
                  </a:lnTo>
                  <a:close/>
                  <a:moveTo>
                    <a:pt x="1526" y="421"/>
                  </a:moveTo>
                  <a:lnTo>
                    <a:pt x="1524" y="421"/>
                  </a:lnTo>
                  <a:lnTo>
                    <a:pt x="1522" y="422"/>
                  </a:lnTo>
                  <a:lnTo>
                    <a:pt x="1522" y="424"/>
                  </a:lnTo>
                  <a:lnTo>
                    <a:pt x="1526" y="422"/>
                  </a:lnTo>
                  <a:lnTo>
                    <a:pt x="1528" y="421"/>
                  </a:lnTo>
                  <a:lnTo>
                    <a:pt x="1528" y="419"/>
                  </a:lnTo>
                  <a:lnTo>
                    <a:pt x="1526" y="419"/>
                  </a:lnTo>
                  <a:lnTo>
                    <a:pt x="1526" y="419"/>
                  </a:lnTo>
                  <a:lnTo>
                    <a:pt x="1526" y="421"/>
                  </a:lnTo>
                  <a:close/>
                  <a:moveTo>
                    <a:pt x="1501" y="439"/>
                  </a:moveTo>
                  <a:lnTo>
                    <a:pt x="1499" y="441"/>
                  </a:lnTo>
                  <a:lnTo>
                    <a:pt x="1497" y="442"/>
                  </a:lnTo>
                  <a:lnTo>
                    <a:pt x="1497" y="444"/>
                  </a:lnTo>
                  <a:lnTo>
                    <a:pt x="1499" y="442"/>
                  </a:lnTo>
                  <a:lnTo>
                    <a:pt x="1501" y="441"/>
                  </a:lnTo>
                  <a:lnTo>
                    <a:pt x="1503" y="439"/>
                  </a:lnTo>
                  <a:lnTo>
                    <a:pt x="1503" y="439"/>
                  </a:lnTo>
                  <a:lnTo>
                    <a:pt x="1501" y="439"/>
                  </a:lnTo>
                  <a:lnTo>
                    <a:pt x="1501" y="439"/>
                  </a:lnTo>
                  <a:close/>
                  <a:moveTo>
                    <a:pt x="1564" y="498"/>
                  </a:moveTo>
                  <a:lnTo>
                    <a:pt x="1566" y="498"/>
                  </a:lnTo>
                  <a:lnTo>
                    <a:pt x="1568" y="497"/>
                  </a:lnTo>
                  <a:lnTo>
                    <a:pt x="1569" y="497"/>
                  </a:lnTo>
                  <a:lnTo>
                    <a:pt x="1573" y="493"/>
                  </a:lnTo>
                  <a:lnTo>
                    <a:pt x="1577" y="493"/>
                  </a:lnTo>
                  <a:lnTo>
                    <a:pt x="1580" y="489"/>
                  </a:lnTo>
                  <a:lnTo>
                    <a:pt x="1595" y="486"/>
                  </a:lnTo>
                  <a:lnTo>
                    <a:pt x="1596" y="484"/>
                  </a:lnTo>
                  <a:lnTo>
                    <a:pt x="1587" y="484"/>
                  </a:lnTo>
                  <a:lnTo>
                    <a:pt x="1580" y="482"/>
                  </a:lnTo>
                  <a:lnTo>
                    <a:pt x="1566" y="493"/>
                  </a:lnTo>
                  <a:lnTo>
                    <a:pt x="1564" y="497"/>
                  </a:lnTo>
                  <a:lnTo>
                    <a:pt x="1562" y="497"/>
                  </a:lnTo>
                  <a:lnTo>
                    <a:pt x="1562" y="498"/>
                  </a:lnTo>
                  <a:lnTo>
                    <a:pt x="1562" y="498"/>
                  </a:lnTo>
                  <a:lnTo>
                    <a:pt x="1564" y="498"/>
                  </a:lnTo>
                  <a:lnTo>
                    <a:pt x="1564" y="498"/>
                  </a:lnTo>
                  <a:close/>
                  <a:moveTo>
                    <a:pt x="1463" y="455"/>
                  </a:moveTo>
                  <a:lnTo>
                    <a:pt x="1461" y="455"/>
                  </a:lnTo>
                  <a:lnTo>
                    <a:pt x="1461" y="457"/>
                  </a:lnTo>
                  <a:lnTo>
                    <a:pt x="1477" y="460"/>
                  </a:lnTo>
                  <a:lnTo>
                    <a:pt x="1479" y="460"/>
                  </a:lnTo>
                  <a:lnTo>
                    <a:pt x="1475" y="459"/>
                  </a:lnTo>
                  <a:lnTo>
                    <a:pt x="1474" y="459"/>
                  </a:lnTo>
                  <a:lnTo>
                    <a:pt x="1463" y="455"/>
                  </a:lnTo>
                  <a:close/>
                  <a:moveTo>
                    <a:pt x="372" y="1466"/>
                  </a:moveTo>
                  <a:lnTo>
                    <a:pt x="372" y="1465"/>
                  </a:lnTo>
                  <a:lnTo>
                    <a:pt x="372" y="1465"/>
                  </a:lnTo>
                  <a:lnTo>
                    <a:pt x="370" y="1463"/>
                  </a:lnTo>
                  <a:lnTo>
                    <a:pt x="370" y="1463"/>
                  </a:lnTo>
                  <a:lnTo>
                    <a:pt x="370" y="1461"/>
                  </a:lnTo>
                  <a:lnTo>
                    <a:pt x="369" y="1459"/>
                  </a:lnTo>
                  <a:lnTo>
                    <a:pt x="369" y="1459"/>
                  </a:lnTo>
                  <a:lnTo>
                    <a:pt x="369" y="1461"/>
                  </a:lnTo>
                  <a:lnTo>
                    <a:pt x="369" y="1465"/>
                  </a:lnTo>
                  <a:lnTo>
                    <a:pt x="369" y="1465"/>
                  </a:lnTo>
                  <a:lnTo>
                    <a:pt x="369" y="1465"/>
                  </a:lnTo>
                  <a:lnTo>
                    <a:pt x="370" y="1466"/>
                  </a:lnTo>
                  <a:lnTo>
                    <a:pt x="370" y="1468"/>
                  </a:lnTo>
                  <a:lnTo>
                    <a:pt x="370" y="1468"/>
                  </a:lnTo>
                  <a:lnTo>
                    <a:pt x="372" y="1468"/>
                  </a:lnTo>
                  <a:lnTo>
                    <a:pt x="372" y="1468"/>
                  </a:lnTo>
                  <a:lnTo>
                    <a:pt x="372" y="1466"/>
                  </a:lnTo>
                  <a:lnTo>
                    <a:pt x="372" y="1466"/>
                  </a:lnTo>
                  <a:lnTo>
                    <a:pt x="372" y="1466"/>
                  </a:lnTo>
                  <a:close/>
                  <a:moveTo>
                    <a:pt x="722" y="365"/>
                  </a:moveTo>
                  <a:lnTo>
                    <a:pt x="741" y="366"/>
                  </a:lnTo>
                  <a:lnTo>
                    <a:pt x="742" y="365"/>
                  </a:lnTo>
                  <a:lnTo>
                    <a:pt x="731" y="356"/>
                  </a:lnTo>
                  <a:lnTo>
                    <a:pt x="728" y="357"/>
                  </a:lnTo>
                  <a:lnTo>
                    <a:pt x="722" y="357"/>
                  </a:lnTo>
                  <a:lnTo>
                    <a:pt x="721" y="359"/>
                  </a:lnTo>
                  <a:lnTo>
                    <a:pt x="721" y="359"/>
                  </a:lnTo>
                  <a:lnTo>
                    <a:pt x="721" y="361"/>
                  </a:lnTo>
                  <a:lnTo>
                    <a:pt x="721" y="363"/>
                  </a:lnTo>
                  <a:lnTo>
                    <a:pt x="722" y="365"/>
                  </a:lnTo>
                  <a:close/>
                  <a:moveTo>
                    <a:pt x="1145" y="719"/>
                  </a:moveTo>
                  <a:lnTo>
                    <a:pt x="1150" y="722"/>
                  </a:lnTo>
                  <a:lnTo>
                    <a:pt x="1154" y="724"/>
                  </a:lnTo>
                  <a:lnTo>
                    <a:pt x="1156" y="724"/>
                  </a:lnTo>
                  <a:lnTo>
                    <a:pt x="1156" y="722"/>
                  </a:lnTo>
                  <a:lnTo>
                    <a:pt x="1156" y="719"/>
                  </a:lnTo>
                  <a:lnTo>
                    <a:pt x="1156" y="717"/>
                  </a:lnTo>
                  <a:lnTo>
                    <a:pt x="1154" y="713"/>
                  </a:lnTo>
                  <a:lnTo>
                    <a:pt x="1154" y="711"/>
                  </a:lnTo>
                  <a:lnTo>
                    <a:pt x="1150" y="710"/>
                  </a:lnTo>
                  <a:lnTo>
                    <a:pt x="1149" y="710"/>
                  </a:lnTo>
                  <a:lnTo>
                    <a:pt x="1147" y="710"/>
                  </a:lnTo>
                  <a:lnTo>
                    <a:pt x="1145" y="710"/>
                  </a:lnTo>
                  <a:lnTo>
                    <a:pt x="1143" y="713"/>
                  </a:lnTo>
                  <a:lnTo>
                    <a:pt x="1143" y="715"/>
                  </a:lnTo>
                  <a:lnTo>
                    <a:pt x="1145" y="719"/>
                  </a:lnTo>
                  <a:close/>
                  <a:moveTo>
                    <a:pt x="163" y="1947"/>
                  </a:moveTo>
                  <a:lnTo>
                    <a:pt x="161" y="1945"/>
                  </a:lnTo>
                  <a:lnTo>
                    <a:pt x="161" y="1945"/>
                  </a:lnTo>
                  <a:lnTo>
                    <a:pt x="157" y="1943"/>
                  </a:lnTo>
                  <a:lnTo>
                    <a:pt x="157" y="1943"/>
                  </a:lnTo>
                  <a:lnTo>
                    <a:pt x="159" y="1942"/>
                  </a:lnTo>
                  <a:lnTo>
                    <a:pt x="157" y="1942"/>
                  </a:lnTo>
                  <a:lnTo>
                    <a:pt x="157" y="1942"/>
                  </a:lnTo>
                  <a:lnTo>
                    <a:pt x="157" y="1940"/>
                  </a:lnTo>
                  <a:lnTo>
                    <a:pt x="157" y="1940"/>
                  </a:lnTo>
                  <a:lnTo>
                    <a:pt x="155" y="1940"/>
                  </a:lnTo>
                  <a:lnTo>
                    <a:pt x="154" y="1940"/>
                  </a:lnTo>
                  <a:lnTo>
                    <a:pt x="152" y="1940"/>
                  </a:lnTo>
                  <a:lnTo>
                    <a:pt x="152" y="1938"/>
                  </a:lnTo>
                  <a:lnTo>
                    <a:pt x="152" y="1936"/>
                  </a:lnTo>
                  <a:lnTo>
                    <a:pt x="150" y="1933"/>
                  </a:lnTo>
                  <a:lnTo>
                    <a:pt x="150" y="1931"/>
                  </a:lnTo>
                  <a:lnTo>
                    <a:pt x="150" y="1931"/>
                  </a:lnTo>
                  <a:lnTo>
                    <a:pt x="148" y="1931"/>
                  </a:lnTo>
                  <a:lnTo>
                    <a:pt x="148" y="1929"/>
                  </a:lnTo>
                  <a:lnTo>
                    <a:pt x="143" y="1931"/>
                  </a:lnTo>
                  <a:lnTo>
                    <a:pt x="134" y="1929"/>
                  </a:lnTo>
                  <a:lnTo>
                    <a:pt x="134" y="1929"/>
                  </a:lnTo>
                  <a:lnTo>
                    <a:pt x="128" y="1931"/>
                  </a:lnTo>
                  <a:lnTo>
                    <a:pt x="127" y="1933"/>
                  </a:lnTo>
                  <a:lnTo>
                    <a:pt x="127" y="1933"/>
                  </a:lnTo>
                  <a:lnTo>
                    <a:pt x="125" y="1933"/>
                  </a:lnTo>
                  <a:lnTo>
                    <a:pt x="125" y="1933"/>
                  </a:lnTo>
                  <a:lnTo>
                    <a:pt x="123" y="1933"/>
                  </a:lnTo>
                  <a:lnTo>
                    <a:pt x="121" y="1933"/>
                  </a:lnTo>
                  <a:lnTo>
                    <a:pt x="121" y="1931"/>
                  </a:lnTo>
                  <a:lnTo>
                    <a:pt x="121" y="1929"/>
                  </a:lnTo>
                  <a:lnTo>
                    <a:pt x="121" y="1929"/>
                  </a:lnTo>
                  <a:lnTo>
                    <a:pt x="121" y="1927"/>
                  </a:lnTo>
                  <a:lnTo>
                    <a:pt x="119" y="1927"/>
                  </a:lnTo>
                  <a:lnTo>
                    <a:pt x="117" y="1929"/>
                  </a:lnTo>
                  <a:lnTo>
                    <a:pt x="117" y="1929"/>
                  </a:lnTo>
                  <a:lnTo>
                    <a:pt x="117" y="1929"/>
                  </a:lnTo>
                  <a:lnTo>
                    <a:pt x="116" y="1927"/>
                  </a:lnTo>
                  <a:lnTo>
                    <a:pt x="114" y="1927"/>
                  </a:lnTo>
                  <a:lnTo>
                    <a:pt x="114" y="1927"/>
                  </a:lnTo>
                  <a:lnTo>
                    <a:pt x="112" y="1925"/>
                  </a:lnTo>
                  <a:lnTo>
                    <a:pt x="108" y="1925"/>
                  </a:lnTo>
                  <a:lnTo>
                    <a:pt x="107" y="1923"/>
                  </a:lnTo>
                  <a:lnTo>
                    <a:pt x="107" y="1923"/>
                  </a:lnTo>
                  <a:lnTo>
                    <a:pt x="103" y="1920"/>
                  </a:lnTo>
                  <a:lnTo>
                    <a:pt x="101" y="1918"/>
                  </a:lnTo>
                  <a:lnTo>
                    <a:pt x="96" y="1918"/>
                  </a:lnTo>
                  <a:lnTo>
                    <a:pt x="94" y="1918"/>
                  </a:lnTo>
                  <a:lnTo>
                    <a:pt x="90" y="1913"/>
                  </a:lnTo>
                  <a:lnTo>
                    <a:pt x="89" y="1911"/>
                  </a:lnTo>
                  <a:lnTo>
                    <a:pt x="89" y="1911"/>
                  </a:lnTo>
                  <a:lnTo>
                    <a:pt x="83" y="1914"/>
                  </a:lnTo>
                  <a:lnTo>
                    <a:pt x="85" y="1914"/>
                  </a:lnTo>
                  <a:lnTo>
                    <a:pt x="85" y="1916"/>
                  </a:lnTo>
                  <a:lnTo>
                    <a:pt x="85" y="1916"/>
                  </a:lnTo>
                  <a:lnTo>
                    <a:pt x="83" y="1918"/>
                  </a:lnTo>
                  <a:lnTo>
                    <a:pt x="83" y="1918"/>
                  </a:lnTo>
                  <a:lnTo>
                    <a:pt x="83" y="1918"/>
                  </a:lnTo>
                  <a:lnTo>
                    <a:pt x="83" y="1918"/>
                  </a:lnTo>
                  <a:lnTo>
                    <a:pt x="81" y="1918"/>
                  </a:lnTo>
                  <a:lnTo>
                    <a:pt x="81" y="1918"/>
                  </a:lnTo>
                  <a:lnTo>
                    <a:pt x="81" y="1918"/>
                  </a:lnTo>
                  <a:lnTo>
                    <a:pt x="81" y="1916"/>
                  </a:lnTo>
                  <a:lnTo>
                    <a:pt x="80" y="1918"/>
                  </a:lnTo>
                  <a:lnTo>
                    <a:pt x="80" y="1918"/>
                  </a:lnTo>
                  <a:lnTo>
                    <a:pt x="80" y="1918"/>
                  </a:lnTo>
                  <a:lnTo>
                    <a:pt x="80" y="1922"/>
                  </a:lnTo>
                  <a:lnTo>
                    <a:pt x="80" y="1922"/>
                  </a:lnTo>
                  <a:lnTo>
                    <a:pt x="80" y="1923"/>
                  </a:lnTo>
                  <a:lnTo>
                    <a:pt x="80" y="1923"/>
                  </a:lnTo>
                  <a:lnTo>
                    <a:pt x="80" y="1923"/>
                  </a:lnTo>
                  <a:lnTo>
                    <a:pt x="81" y="1934"/>
                  </a:lnTo>
                  <a:lnTo>
                    <a:pt x="83" y="1938"/>
                  </a:lnTo>
                  <a:lnTo>
                    <a:pt x="83" y="1940"/>
                  </a:lnTo>
                  <a:lnTo>
                    <a:pt x="81" y="1942"/>
                  </a:lnTo>
                  <a:lnTo>
                    <a:pt x="80" y="1942"/>
                  </a:lnTo>
                  <a:lnTo>
                    <a:pt x="76" y="1943"/>
                  </a:lnTo>
                  <a:lnTo>
                    <a:pt x="76" y="1943"/>
                  </a:lnTo>
                  <a:lnTo>
                    <a:pt x="76" y="1943"/>
                  </a:lnTo>
                  <a:lnTo>
                    <a:pt x="74" y="1945"/>
                  </a:lnTo>
                  <a:lnTo>
                    <a:pt x="74" y="1945"/>
                  </a:lnTo>
                  <a:lnTo>
                    <a:pt x="74" y="1943"/>
                  </a:lnTo>
                  <a:lnTo>
                    <a:pt x="74" y="1943"/>
                  </a:lnTo>
                  <a:lnTo>
                    <a:pt x="74" y="1943"/>
                  </a:lnTo>
                  <a:lnTo>
                    <a:pt x="72" y="1943"/>
                  </a:lnTo>
                  <a:lnTo>
                    <a:pt x="72" y="1943"/>
                  </a:lnTo>
                  <a:lnTo>
                    <a:pt x="69" y="1945"/>
                  </a:lnTo>
                  <a:lnTo>
                    <a:pt x="63" y="1943"/>
                  </a:lnTo>
                  <a:lnTo>
                    <a:pt x="62" y="1942"/>
                  </a:lnTo>
                  <a:lnTo>
                    <a:pt x="58" y="1940"/>
                  </a:lnTo>
                  <a:lnTo>
                    <a:pt x="49" y="1942"/>
                  </a:lnTo>
                  <a:lnTo>
                    <a:pt x="49" y="1942"/>
                  </a:lnTo>
                  <a:lnTo>
                    <a:pt x="49" y="1940"/>
                  </a:lnTo>
                  <a:lnTo>
                    <a:pt x="47" y="1940"/>
                  </a:lnTo>
                  <a:lnTo>
                    <a:pt x="47" y="1940"/>
                  </a:lnTo>
                  <a:lnTo>
                    <a:pt x="47" y="1938"/>
                  </a:lnTo>
                  <a:lnTo>
                    <a:pt x="47" y="1938"/>
                  </a:lnTo>
                  <a:lnTo>
                    <a:pt x="47" y="1938"/>
                  </a:lnTo>
                  <a:lnTo>
                    <a:pt x="47" y="1938"/>
                  </a:lnTo>
                  <a:lnTo>
                    <a:pt x="49" y="1938"/>
                  </a:lnTo>
                  <a:lnTo>
                    <a:pt x="54" y="1931"/>
                  </a:lnTo>
                  <a:lnTo>
                    <a:pt x="60" y="1925"/>
                  </a:lnTo>
                  <a:lnTo>
                    <a:pt x="62" y="1923"/>
                  </a:lnTo>
                  <a:lnTo>
                    <a:pt x="62" y="1922"/>
                  </a:lnTo>
                  <a:lnTo>
                    <a:pt x="63" y="1920"/>
                  </a:lnTo>
                  <a:lnTo>
                    <a:pt x="63" y="1920"/>
                  </a:lnTo>
                  <a:lnTo>
                    <a:pt x="65" y="1920"/>
                  </a:lnTo>
                  <a:lnTo>
                    <a:pt x="65" y="1918"/>
                  </a:lnTo>
                  <a:lnTo>
                    <a:pt x="65" y="1918"/>
                  </a:lnTo>
                  <a:lnTo>
                    <a:pt x="65" y="1918"/>
                  </a:lnTo>
                  <a:lnTo>
                    <a:pt x="65" y="1916"/>
                  </a:lnTo>
                  <a:lnTo>
                    <a:pt x="65" y="1916"/>
                  </a:lnTo>
                  <a:lnTo>
                    <a:pt x="65" y="1916"/>
                  </a:lnTo>
                  <a:lnTo>
                    <a:pt x="67" y="1916"/>
                  </a:lnTo>
                  <a:lnTo>
                    <a:pt x="67" y="1914"/>
                  </a:lnTo>
                  <a:lnTo>
                    <a:pt x="67" y="1914"/>
                  </a:lnTo>
                  <a:lnTo>
                    <a:pt x="67" y="1914"/>
                  </a:lnTo>
                  <a:lnTo>
                    <a:pt x="67" y="1914"/>
                  </a:lnTo>
                  <a:lnTo>
                    <a:pt x="69" y="1913"/>
                  </a:lnTo>
                  <a:lnTo>
                    <a:pt x="71" y="1913"/>
                  </a:lnTo>
                  <a:lnTo>
                    <a:pt x="71" y="1913"/>
                  </a:lnTo>
                  <a:lnTo>
                    <a:pt x="71" y="1913"/>
                  </a:lnTo>
                  <a:lnTo>
                    <a:pt x="67" y="1911"/>
                  </a:lnTo>
                  <a:lnTo>
                    <a:pt x="62" y="1920"/>
                  </a:lnTo>
                  <a:lnTo>
                    <a:pt x="62" y="1920"/>
                  </a:lnTo>
                  <a:lnTo>
                    <a:pt x="52" y="1931"/>
                  </a:lnTo>
                  <a:lnTo>
                    <a:pt x="45" y="1938"/>
                  </a:lnTo>
                  <a:lnTo>
                    <a:pt x="42" y="1940"/>
                  </a:lnTo>
                  <a:lnTo>
                    <a:pt x="38" y="1940"/>
                  </a:lnTo>
                  <a:lnTo>
                    <a:pt x="31" y="1940"/>
                  </a:lnTo>
                  <a:lnTo>
                    <a:pt x="27" y="1940"/>
                  </a:lnTo>
                  <a:lnTo>
                    <a:pt x="24" y="1940"/>
                  </a:lnTo>
                  <a:lnTo>
                    <a:pt x="22" y="1940"/>
                  </a:lnTo>
                  <a:lnTo>
                    <a:pt x="22" y="1940"/>
                  </a:lnTo>
                  <a:lnTo>
                    <a:pt x="20" y="1938"/>
                  </a:lnTo>
                  <a:lnTo>
                    <a:pt x="20" y="1938"/>
                  </a:lnTo>
                  <a:lnTo>
                    <a:pt x="18" y="1940"/>
                  </a:lnTo>
                  <a:lnTo>
                    <a:pt x="18" y="1942"/>
                  </a:lnTo>
                  <a:lnTo>
                    <a:pt x="16" y="1943"/>
                  </a:lnTo>
                  <a:lnTo>
                    <a:pt x="16" y="1945"/>
                  </a:lnTo>
                  <a:lnTo>
                    <a:pt x="16" y="1947"/>
                  </a:lnTo>
                  <a:lnTo>
                    <a:pt x="16" y="1947"/>
                  </a:lnTo>
                  <a:lnTo>
                    <a:pt x="18" y="1952"/>
                  </a:lnTo>
                  <a:lnTo>
                    <a:pt x="18" y="1954"/>
                  </a:lnTo>
                  <a:lnTo>
                    <a:pt x="18" y="1956"/>
                  </a:lnTo>
                  <a:lnTo>
                    <a:pt x="18" y="1956"/>
                  </a:lnTo>
                  <a:lnTo>
                    <a:pt x="16" y="1960"/>
                  </a:lnTo>
                  <a:lnTo>
                    <a:pt x="16" y="1961"/>
                  </a:lnTo>
                  <a:lnTo>
                    <a:pt x="16" y="1961"/>
                  </a:lnTo>
                  <a:lnTo>
                    <a:pt x="15" y="1963"/>
                  </a:lnTo>
                  <a:lnTo>
                    <a:pt x="15" y="1963"/>
                  </a:lnTo>
                  <a:lnTo>
                    <a:pt x="16" y="1965"/>
                  </a:lnTo>
                  <a:lnTo>
                    <a:pt x="15" y="1965"/>
                  </a:lnTo>
                  <a:lnTo>
                    <a:pt x="15" y="1965"/>
                  </a:lnTo>
                  <a:lnTo>
                    <a:pt x="15" y="1965"/>
                  </a:lnTo>
                  <a:lnTo>
                    <a:pt x="15" y="1965"/>
                  </a:lnTo>
                  <a:lnTo>
                    <a:pt x="15" y="1965"/>
                  </a:lnTo>
                  <a:lnTo>
                    <a:pt x="13" y="1970"/>
                  </a:lnTo>
                  <a:lnTo>
                    <a:pt x="7" y="1978"/>
                  </a:lnTo>
                  <a:lnTo>
                    <a:pt x="2" y="1981"/>
                  </a:lnTo>
                  <a:lnTo>
                    <a:pt x="2" y="1983"/>
                  </a:lnTo>
                  <a:lnTo>
                    <a:pt x="0" y="1983"/>
                  </a:lnTo>
                  <a:lnTo>
                    <a:pt x="0" y="1983"/>
                  </a:lnTo>
                  <a:lnTo>
                    <a:pt x="2" y="1983"/>
                  </a:lnTo>
                  <a:lnTo>
                    <a:pt x="4" y="1985"/>
                  </a:lnTo>
                  <a:lnTo>
                    <a:pt x="9" y="1985"/>
                  </a:lnTo>
                  <a:lnTo>
                    <a:pt x="18" y="1985"/>
                  </a:lnTo>
                  <a:lnTo>
                    <a:pt x="38" y="1987"/>
                  </a:lnTo>
                  <a:lnTo>
                    <a:pt x="67" y="1989"/>
                  </a:lnTo>
                  <a:lnTo>
                    <a:pt x="85" y="1989"/>
                  </a:lnTo>
                  <a:lnTo>
                    <a:pt x="107" y="1990"/>
                  </a:lnTo>
                  <a:lnTo>
                    <a:pt x="134" y="1992"/>
                  </a:lnTo>
                  <a:lnTo>
                    <a:pt x="146" y="1992"/>
                  </a:lnTo>
                  <a:lnTo>
                    <a:pt x="155" y="1992"/>
                  </a:lnTo>
                  <a:lnTo>
                    <a:pt x="159" y="1992"/>
                  </a:lnTo>
                  <a:lnTo>
                    <a:pt x="155" y="1987"/>
                  </a:lnTo>
                  <a:lnTo>
                    <a:pt x="155" y="1983"/>
                  </a:lnTo>
                  <a:lnTo>
                    <a:pt x="154" y="1979"/>
                  </a:lnTo>
                  <a:lnTo>
                    <a:pt x="155" y="1972"/>
                  </a:lnTo>
                  <a:lnTo>
                    <a:pt x="155" y="1969"/>
                  </a:lnTo>
                  <a:lnTo>
                    <a:pt x="155" y="1967"/>
                  </a:lnTo>
                  <a:lnTo>
                    <a:pt x="155" y="1967"/>
                  </a:lnTo>
                  <a:lnTo>
                    <a:pt x="155" y="1965"/>
                  </a:lnTo>
                  <a:lnTo>
                    <a:pt x="155" y="1963"/>
                  </a:lnTo>
                  <a:lnTo>
                    <a:pt x="155" y="1963"/>
                  </a:lnTo>
                  <a:lnTo>
                    <a:pt x="157" y="1961"/>
                  </a:lnTo>
                  <a:lnTo>
                    <a:pt x="157" y="1961"/>
                  </a:lnTo>
                  <a:lnTo>
                    <a:pt x="157" y="1961"/>
                  </a:lnTo>
                  <a:lnTo>
                    <a:pt x="157" y="1960"/>
                  </a:lnTo>
                  <a:lnTo>
                    <a:pt x="157" y="1960"/>
                  </a:lnTo>
                  <a:lnTo>
                    <a:pt x="157" y="1960"/>
                  </a:lnTo>
                  <a:lnTo>
                    <a:pt x="157" y="1960"/>
                  </a:lnTo>
                  <a:lnTo>
                    <a:pt x="157" y="1960"/>
                  </a:lnTo>
                  <a:lnTo>
                    <a:pt x="159" y="1958"/>
                  </a:lnTo>
                  <a:lnTo>
                    <a:pt x="159" y="1958"/>
                  </a:lnTo>
                  <a:lnTo>
                    <a:pt x="161" y="1958"/>
                  </a:lnTo>
                  <a:lnTo>
                    <a:pt x="161" y="1956"/>
                  </a:lnTo>
                  <a:lnTo>
                    <a:pt x="163" y="1954"/>
                  </a:lnTo>
                  <a:lnTo>
                    <a:pt x="163" y="1954"/>
                  </a:lnTo>
                  <a:lnTo>
                    <a:pt x="163" y="1952"/>
                  </a:lnTo>
                  <a:lnTo>
                    <a:pt x="163" y="1951"/>
                  </a:lnTo>
                  <a:lnTo>
                    <a:pt x="163" y="1947"/>
                  </a:lnTo>
                  <a:close/>
                  <a:moveTo>
                    <a:pt x="1878" y="191"/>
                  </a:moveTo>
                  <a:lnTo>
                    <a:pt x="1882" y="195"/>
                  </a:lnTo>
                  <a:lnTo>
                    <a:pt x="1884" y="195"/>
                  </a:lnTo>
                  <a:lnTo>
                    <a:pt x="1884" y="193"/>
                  </a:lnTo>
                  <a:lnTo>
                    <a:pt x="1882" y="191"/>
                  </a:lnTo>
                  <a:lnTo>
                    <a:pt x="1878" y="188"/>
                  </a:lnTo>
                  <a:lnTo>
                    <a:pt x="1876" y="189"/>
                  </a:lnTo>
                  <a:lnTo>
                    <a:pt x="1875" y="188"/>
                  </a:lnTo>
                  <a:lnTo>
                    <a:pt x="1875" y="186"/>
                  </a:lnTo>
                  <a:lnTo>
                    <a:pt x="1873" y="186"/>
                  </a:lnTo>
                  <a:lnTo>
                    <a:pt x="1871" y="184"/>
                  </a:lnTo>
                  <a:lnTo>
                    <a:pt x="1866" y="180"/>
                  </a:lnTo>
                  <a:lnTo>
                    <a:pt x="1866" y="184"/>
                  </a:lnTo>
                  <a:lnTo>
                    <a:pt x="1867" y="186"/>
                  </a:lnTo>
                  <a:lnTo>
                    <a:pt x="1869" y="188"/>
                  </a:lnTo>
                  <a:lnTo>
                    <a:pt x="1869" y="188"/>
                  </a:lnTo>
                  <a:lnTo>
                    <a:pt x="1867" y="188"/>
                  </a:lnTo>
                  <a:lnTo>
                    <a:pt x="1867" y="188"/>
                  </a:lnTo>
                  <a:lnTo>
                    <a:pt x="1869" y="191"/>
                  </a:lnTo>
                  <a:lnTo>
                    <a:pt x="1876" y="197"/>
                  </a:lnTo>
                  <a:lnTo>
                    <a:pt x="1880" y="197"/>
                  </a:lnTo>
                  <a:lnTo>
                    <a:pt x="1878" y="195"/>
                  </a:lnTo>
                  <a:lnTo>
                    <a:pt x="1875" y="193"/>
                  </a:lnTo>
                  <a:lnTo>
                    <a:pt x="1875" y="189"/>
                  </a:lnTo>
                  <a:lnTo>
                    <a:pt x="1875" y="191"/>
                  </a:lnTo>
                  <a:lnTo>
                    <a:pt x="1878" y="191"/>
                  </a:lnTo>
                  <a:close/>
                  <a:moveTo>
                    <a:pt x="1983" y="383"/>
                  </a:moveTo>
                  <a:lnTo>
                    <a:pt x="1983" y="381"/>
                  </a:lnTo>
                  <a:lnTo>
                    <a:pt x="1979" y="377"/>
                  </a:lnTo>
                  <a:lnTo>
                    <a:pt x="1963" y="366"/>
                  </a:lnTo>
                  <a:lnTo>
                    <a:pt x="1961" y="365"/>
                  </a:lnTo>
                  <a:lnTo>
                    <a:pt x="1961" y="366"/>
                  </a:lnTo>
                  <a:lnTo>
                    <a:pt x="1961" y="368"/>
                  </a:lnTo>
                  <a:lnTo>
                    <a:pt x="1976" y="379"/>
                  </a:lnTo>
                  <a:lnTo>
                    <a:pt x="1978" y="381"/>
                  </a:lnTo>
                  <a:lnTo>
                    <a:pt x="1979" y="386"/>
                  </a:lnTo>
                  <a:lnTo>
                    <a:pt x="1979" y="386"/>
                  </a:lnTo>
                  <a:lnTo>
                    <a:pt x="1981" y="390"/>
                  </a:lnTo>
                  <a:lnTo>
                    <a:pt x="1981" y="390"/>
                  </a:lnTo>
                  <a:lnTo>
                    <a:pt x="1983" y="390"/>
                  </a:lnTo>
                  <a:lnTo>
                    <a:pt x="1983" y="392"/>
                  </a:lnTo>
                  <a:lnTo>
                    <a:pt x="1985" y="392"/>
                  </a:lnTo>
                  <a:lnTo>
                    <a:pt x="1985" y="394"/>
                  </a:lnTo>
                  <a:lnTo>
                    <a:pt x="1985" y="392"/>
                  </a:lnTo>
                  <a:lnTo>
                    <a:pt x="1985" y="392"/>
                  </a:lnTo>
                  <a:lnTo>
                    <a:pt x="1985" y="388"/>
                  </a:lnTo>
                  <a:lnTo>
                    <a:pt x="1985" y="386"/>
                  </a:lnTo>
                  <a:lnTo>
                    <a:pt x="1983" y="385"/>
                  </a:lnTo>
                  <a:lnTo>
                    <a:pt x="1981" y="383"/>
                  </a:lnTo>
                  <a:lnTo>
                    <a:pt x="1981" y="383"/>
                  </a:lnTo>
                  <a:lnTo>
                    <a:pt x="1983" y="383"/>
                  </a:lnTo>
                  <a:close/>
                  <a:moveTo>
                    <a:pt x="1690" y="77"/>
                  </a:moveTo>
                  <a:lnTo>
                    <a:pt x="1690" y="77"/>
                  </a:lnTo>
                  <a:lnTo>
                    <a:pt x="1692" y="77"/>
                  </a:lnTo>
                  <a:lnTo>
                    <a:pt x="1692" y="77"/>
                  </a:lnTo>
                  <a:lnTo>
                    <a:pt x="1692" y="77"/>
                  </a:lnTo>
                  <a:lnTo>
                    <a:pt x="1690" y="76"/>
                  </a:lnTo>
                  <a:lnTo>
                    <a:pt x="1685" y="67"/>
                  </a:lnTo>
                  <a:lnTo>
                    <a:pt x="1683" y="65"/>
                  </a:lnTo>
                  <a:lnTo>
                    <a:pt x="1683" y="67"/>
                  </a:lnTo>
                  <a:lnTo>
                    <a:pt x="1681" y="67"/>
                  </a:lnTo>
                  <a:lnTo>
                    <a:pt x="1681" y="65"/>
                  </a:lnTo>
                  <a:lnTo>
                    <a:pt x="1680" y="67"/>
                  </a:lnTo>
                  <a:lnTo>
                    <a:pt x="1681" y="67"/>
                  </a:lnTo>
                  <a:lnTo>
                    <a:pt x="1683" y="68"/>
                  </a:lnTo>
                  <a:lnTo>
                    <a:pt x="1683" y="68"/>
                  </a:lnTo>
                  <a:lnTo>
                    <a:pt x="1683" y="72"/>
                  </a:lnTo>
                  <a:lnTo>
                    <a:pt x="1685" y="74"/>
                  </a:lnTo>
                  <a:lnTo>
                    <a:pt x="1690" y="77"/>
                  </a:lnTo>
                  <a:close/>
                  <a:moveTo>
                    <a:pt x="1593" y="3"/>
                  </a:moveTo>
                  <a:lnTo>
                    <a:pt x="1593" y="5"/>
                  </a:lnTo>
                  <a:lnTo>
                    <a:pt x="1595" y="7"/>
                  </a:lnTo>
                  <a:lnTo>
                    <a:pt x="1595" y="7"/>
                  </a:lnTo>
                  <a:lnTo>
                    <a:pt x="1595" y="7"/>
                  </a:lnTo>
                  <a:lnTo>
                    <a:pt x="1596" y="9"/>
                  </a:lnTo>
                  <a:lnTo>
                    <a:pt x="1596" y="11"/>
                  </a:lnTo>
                  <a:lnTo>
                    <a:pt x="1595" y="11"/>
                  </a:lnTo>
                  <a:lnTo>
                    <a:pt x="1595" y="12"/>
                  </a:lnTo>
                  <a:lnTo>
                    <a:pt x="1598" y="20"/>
                  </a:lnTo>
                  <a:lnTo>
                    <a:pt x="1598" y="21"/>
                  </a:lnTo>
                  <a:lnTo>
                    <a:pt x="1598" y="23"/>
                  </a:lnTo>
                  <a:lnTo>
                    <a:pt x="1600" y="25"/>
                  </a:lnTo>
                  <a:lnTo>
                    <a:pt x="1600" y="27"/>
                  </a:lnTo>
                  <a:lnTo>
                    <a:pt x="1600" y="29"/>
                  </a:lnTo>
                  <a:lnTo>
                    <a:pt x="1598" y="30"/>
                  </a:lnTo>
                  <a:lnTo>
                    <a:pt x="1598" y="32"/>
                  </a:lnTo>
                  <a:lnTo>
                    <a:pt x="1600" y="34"/>
                  </a:lnTo>
                  <a:lnTo>
                    <a:pt x="1602" y="38"/>
                  </a:lnTo>
                  <a:lnTo>
                    <a:pt x="1606" y="40"/>
                  </a:lnTo>
                  <a:lnTo>
                    <a:pt x="1607" y="40"/>
                  </a:lnTo>
                  <a:lnTo>
                    <a:pt x="1611" y="45"/>
                  </a:lnTo>
                  <a:lnTo>
                    <a:pt x="1613" y="47"/>
                  </a:lnTo>
                  <a:lnTo>
                    <a:pt x="1613" y="49"/>
                  </a:lnTo>
                  <a:lnTo>
                    <a:pt x="1613" y="49"/>
                  </a:lnTo>
                  <a:lnTo>
                    <a:pt x="1615" y="50"/>
                  </a:lnTo>
                  <a:lnTo>
                    <a:pt x="1615" y="50"/>
                  </a:lnTo>
                  <a:lnTo>
                    <a:pt x="1618" y="49"/>
                  </a:lnTo>
                  <a:lnTo>
                    <a:pt x="1620" y="47"/>
                  </a:lnTo>
                  <a:lnTo>
                    <a:pt x="1625" y="47"/>
                  </a:lnTo>
                  <a:lnTo>
                    <a:pt x="1629" y="45"/>
                  </a:lnTo>
                  <a:lnTo>
                    <a:pt x="1636" y="47"/>
                  </a:lnTo>
                  <a:lnTo>
                    <a:pt x="1634" y="45"/>
                  </a:lnTo>
                  <a:lnTo>
                    <a:pt x="1633" y="43"/>
                  </a:lnTo>
                  <a:lnTo>
                    <a:pt x="1631" y="40"/>
                  </a:lnTo>
                  <a:lnTo>
                    <a:pt x="1629" y="36"/>
                  </a:lnTo>
                  <a:lnTo>
                    <a:pt x="1631" y="36"/>
                  </a:lnTo>
                  <a:lnTo>
                    <a:pt x="1633" y="34"/>
                  </a:lnTo>
                  <a:lnTo>
                    <a:pt x="1634" y="30"/>
                  </a:lnTo>
                  <a:lnTo>
                    <a:pt x="1636" y="29"/>
                  </a:lnTo>
                  <a:lnTo>
                    <a:pt x="1636" y="32"/>
                  </a:lnTo>
                  <a:lnTo>
                    <a:pt x="1634" y="38"/>
                  </a:lnTo>
                  <a:lnTo>
                    <a:pt x="1636" y="41"/>
                  </a:lnTo>
                  <a:lnTo>
                    <a:pt x="1638" y="45"/>
                  </a:lnTo>
                  <a:lnTo>
                    <a:pt x="1642" y="47"/>
                  </a:lnTo>
                  <a:lnTo>
                    <a:pt x="1643" y="47"/>
                  </a:lnTo>
                  <a:lnTo>
                    <a:pt x="1642" y="45"/>
                  </a:lnTo>
                  <a:lnTo>
                    <a:pt x="1642" y="43"/>
                  </a:lnTo>
                  <a:lnTo>
                    <a:pt x="1642" y="41"/>
                  </a:lnTo>
                  <a:lnTo>
                    <a:pt x="1640" y="38"/>
                  </a:lnTo>
                  <a:lnTo>
                    <a:pt x="1642" y="36"/>
                  </a:lnTo>
                  <a:lnTo>
                    <a:pt x="1645" y="34"/>
                  </a:lnTo>
                  <a:lnTo>
                    <a:pt x="1647" y="32"/>
                  </a:lnTo>
                  <a:lnTo>
                    <a:pt x="1647" y="29"/>
                  </a:lnTo>
                  <a:lnTo>
                    <a:pt x="1647" y="25"/>
                  </a:lnTo>
                  <a:lnTo>
                    <a:pt x="1649" y="23"/>
                  </a:lnTo>
                  <a:lnTo>
                    <a:pt x="1649" y="21"/>
                  </a:lnTo>
                  <a:lnTo>
                    <a:pt x="1651" y="23"/>
                  </a:lnTo>
                  <a:lnTo>
                    <a:pt x="1651" y="29"/>
                  </a:lnTo>
                  <a:lnTo>
                    <a:pt x="1651" y="30"/>
                  </a:lnTo>
                  <a:lnTo>
                    <a:pt x="1654" y="34"/>
                  </a:lnTo>
                  <a:lnTo>
                    <a:pt x="1654" y="36"/>
                  </a:lnTo>
                  <a:lnTo>
                    <a:pt x="1654" y="40"/>
                  </a:lnTo>
                  <a:lnTo>
                    <a:pt x="1654" y="41"/>
                  </a:lnTo>
                  <a:lnTo>
                    <a:pt x="1652" y="45"/>
                  </a:lnTo>
                  <a:lnTo>
                    <a:pt x="1652" y="49"/>
                  </a:lnTo>
                  <a:lnTo>
                    <a:pt x="1654" y="49"/>
                  </a:lnTo>
                  <a:lnTo>
                    <a:pt x="1656" y="45"/>
                  </a:lnTo>
                  <a:lnTo>
                    <a:pt x="1658" y="45"/>
                  </a:lnTo>
                  <a:lnTo>
                    <a:pt x="1660" y="49"/>
                  </a:lnTo>
                  <a:lnTo>
                    <a:pt x="1660" y="52"/>
                  </a:lnTo>
                  <a:lnTo>
                    <a:pt x="1660" y="54"/>
                  </a:lnTo>
                  <a:lnTo>
                    <a:pt x="1663" y="54"/>
                  </a:lnTo>
                  <a:lnTo>
                    <a:pt x="1661" y="49"/>
                  </a:lnTo>
                  <a:lnTo>
                    <a:pt x="1663" y="49"/>
                  </a:lnTo>
                  <a:lnTo>
                    <a:pt x="1665" y="50"/>
                  </a:lnTo>
                  <a:lnTo>
                    <a:pt x="1665" y="52"/>
                  </a:lnTo>
                  <a:lnTo>
                    <a:pt x="1665" y="54"/>
                  </a:lnTo>
                  <a:lnTo>
                    <a:pt x="1665" y="56"/>
                  </a:lnTo>
                  <a:lnTo>
                    <a:pt x="1665" y="58"/>
                  </a:lnTo>
                  <a:lnTo>
                    <a:pt x="1667" y="59"/>
                  </a:lnTo>
                  <a:lnTo>
                    <a:pt x="1667" y="59"/>
                  </a:lnTo>
                  <a:lnTo>
                    <a:pt x="1669" y="58"/>
                  </a:lnTo>
                  <a:lnTo>
                    <a:pt x="1669" y="58"/>
                  </a:lnTo>
                  <a:lnTo>
                    <a:pt x="1671" y="58"/>
                  </a:lnTo>
                  <a:lnTo>
                    <a:pt x="1671" y="56"/>
                  </a:lnTo>
                  <a:lnTo>
                    <a:pt x="1671" y="54"/>
                  </a:lnTo>
                  <a:lnTo>
                    <a:pt x="1671" y="52"/>
                  </a:lnTo>
                  <a:lnTo>
                    <a:pt x="1672" y="52"/>
                  </a:lnTo>
                  <a:lnTo>
                    <a:pt x="1672" y="52"/>
                  </a:lnTo>
                  <a:lnTo>
                    <a:pt x="1674" y="52"/>
                  </a:lnTo>
                  <a:lnTo>
                    <a:pt x="1674" y="50"/>
                  </a:lnTo>
                  <a:lnTo>
                    <a:pt x="1674" y="49"/>
                  </a:lnTo>
                  <a:lnTo>
                    <a:pt x="1674" y="47"/>
                  </a:lnTo>
                  <a:lnTo>
                    <a:pt x="1672" y="45"/>
                  </a:lnTo>
                  <a:lnTo>
                    <a:pt x="1672" y="45"/>
                  </a:lnTo>
                  <a:lnTo>
                    <a:pt x="1674" y="43"/>
                  </a:lnTo>
                  <a:lnTo>
                    <a:pt x="1674" y="43"/>
                  </a:lnTo>
                  <a:lnTo>
                    <a:pt x="1676" y="43"/>
                  </a:lnTo>
                  <a:lnTo>
                    <a:pt x="1674" y="45"/>
                  </a:lnTo>
                  <a:lnTo>
                    <a:pt x="1676" y="49"/>
                  </a:lnTo>
                  <a:lnTo>
                    <a:pt x="1678" y="50"/>
                  </a:lnTo>
                  <a:lnTo>
                    <a:pt x="1678" y="54"/>
                  </a:lnTo>
                  <a:lnTo>
                    <a:pt x="1678" y="56"/>
                  </a:lnTo>
                  <a:lnTo>
                    <a:pt x="1680" y="54"/>
                  </a:lnTo>
                  <a:lnTo>
                    <a:pt x="1680" y="52"/>
                  </a:lnTo>
                  <a:lnTo>
                    <a:pt x="1680" y="49"/>
                  </a:lnTo>
                  <a:lnTo>
                    <a:pt x="1681" y="45"/>
                  </a:lnTo>
                  <a:lnTo>
                    <a:pt x="1683" y="41"/>
                  </a:lnTo>
                  <a:lnTo>
                    <a:pt x="1690" y="32"/>
                  </a:lnTo>
                  <a:lnTo>
                    <a:pt x="1690" y="32"/>
                  </a:lnTo>
                  <a:lnTo>
                    <a:pt x="1694" y="36"/>
                  </a:lnTo>
                  <a:lnTo>
                    <a:pt x="1690" y="41"/>
                  </a:lnTo>
                  <a:lnTo>
                    <a:pt x="1689" y="43"/>
                  </a:lnTo>
                  <a:lnTo>
                    <a:pt x="1689" y="45"/>
                  </a:lnTo>
                  <a:lnTo>
                    <a:pt x="1689" y="45"/>
                  </a:lnTo>
                  <a:lnTo>
                    <a:pt x="1689" y="47"/>
                  </a:lnTo>
                  <a:lnTo>
                    <a:pt x="1689" y="47"/>
                  </a:lnTo>
                  <a:lnTo>
                    <a:pt x="1687" y="49"/>
                  </a:lnTo>
                  <a:lnTo>
                    <a:pt x="1685" y="50"/>
                  </a:lnTo>
                  <a:lnTo>
                    <a:pt x="1685" y="50"/>
                  </a:lnTo>
                  <a:lnTo>
                    <a:pt x="1689" y="59"/>
                  </a:lnTo>
                  <a:lnTo>
                    <a:pt x="1690" y="65"/>
                  </a:lnTo>
                  <a:lnTo>
                    <a:pt x="1690" y="65"/>
                  </a:lnTo>
                  <a:lnTo>
                    <a:pt x="1690" y="68"/>
                  </a:lnTo>
                  <a:lnTo>
                    <a:pt x="1690" y="68"/>
                  </a:lnTo>
                  <a:lnTo>
                    <a:pt x="1692" y="72"/>
                  </a:lnTo>
                  <a:lnTo>
                    <a:pt x="1696" y="74"/>
                  </a:lnTo>
                  <a:lnTo>
                    <a:pt x="1699" y="72"/>
                  </a:lnTo>
                  <a:lnTo>
                    <a:pt x="1699" y="65"/>
                  </a:lnTo>
                  <a:lnTo>
                    <a:pt x="1699" y="61"/>
                  </a:lnTo>
                  <a:lnTo>
                    <a:pt x="1701" y="59"/>
                  </a:lnTo>
                  <a:lnTo>
                    <a:pt x="1714" y="54"/>
                  </a:lnTo>
                  <a:lnTo>
                    <a:pt x="1716" y="49"/>
                  </a:lnTo>
                  <a:lnTo>
                    <a:pt x="1717" y="49"/>
                  </a:lnTo>
                  <a:lnTo>
                    <a:pt x="1719" y="49"/>
                  </a:lnTo>
                  <a:lnTo>
                    <a:pt x="1719" y="49"/>
                  </a:lnTo>
                  <a:lnTo>
                    <a:pt x="1719" y="54"/>
                  </a:lnTo>
                  <a:lnTo>
                    <a:pt x="1717" y="56"/>
                  </a:lnTo>
                  <a:lnTo>
                    <a:pt x="1708" y="58"/>
                  </a:lnTo>
                  <a:lnTo>
                    <a:pt x="1707" y="59"/>
                  </a:lnTo>
                  <a:lnTo>
                    <a:pt x="1705" y="63"/>
                  </a:lnTo>
                  <a:lnTo>
                    <a:pt x="1705" y="67"/>
                  </a:lnTo>
                  <a:lnTo>
                    <a:pt x="1703" y="70"/>
                  </a:lnTo>
                  <a:lnTo>
                    <a:pt x="1701" y="74"/>
                  </a:lnTo>
                  <a:lnTo>
                    <a:pt x="1701" y="76"/>
                  </a:lnTo>
                  <a:lnTo>
                    <a:pt x="1694" y="79"/>
                  </a:lnTo>
                  <a:lnTo>
                    <a:pt x="1696" y="81"/>
                  </a:lnTo>
                  <a:lnTo>
                    <a:pt x="1698" y="86"/>
                  </a:lnTo>
                  <a:lnTo>
                    <a:pt x="1699" y="88"/>
                  </a:lnTo>
                  <a:lnTo>
                    <a:pt x="1699" y="88"/>
                  </a:lnTo>
                  <a:lnTo>
                    <a:pt x="1701" y="90"/>
                  </a:lnTo>
                  <a:lnTo>
                    <a:pt x="1703" y="88"/>
                  </a:lnTo>
                  <a:lnTo>
                    <a:pt x="1705" y="88"/>
                  </a:lnTo>
                  <a:lnTo>
                    <a:pt x="1707" y="90"/>
                  </a:lnTo>
                  <a:lnTo>
                    <a:pt x="1708" y="90"/>
                  </a:lnTo>
                  <a:lnTo>
                    <a:pt x="1708" y="92"/>
                  </a:lnTo>
                  <a:lnTo>
                    <a:pt x="1708" y="92"/>
                  </a:lnTo>
                  <a:lnTo>
                    <a:pt x="1708" y="94"/>
                  </a:lnTo>
                  <a:lnTo>
                    <a:pt x="1708" y="94"/>
                  </a:lnTo>
                  <a:lnTo>
                    <a:pt x="1712" y="97"/>
                  </a:lnTo>
                  <a:lnTo>
                    <a:pt x="1714" y="97"/>
                  </a:lnTo>
                  <a:lnTo>
                    <a:pt x="1714" y="96"/>
                  </a:lnTo>
                  <a:lnTo>
                    <a:pt x="1714" y="92"/>
                  </a:lnTo>
                  <a:lnTo>
                    <a:pt x="1714" y="90"/>
                  </a:lnTo>
                  <a:lnTo>
                    <a:pt x="1712" y="88"/>
                  </a:lnTo>
                  <a:lnTo>
                    <a:pt x="1716" y="88"/>
                  </a:lnTo>
                  <a:lnTo>
                    <a:pt x="1716" y="90"/>
                  </a:lnTo>
                  <a:lnTo>
                    <a:pt x="1717" y="92"/>
                  </a:lnTo>
                  <a:lnTo>
                    <a:pt x="1717" y="94"/>
                  </a:lnTo>
                  <a:lnTo>
                    <a:pt x="1719" y="94"/>
                  </a:lnTo>
                  <a:lnTo>
                    <a:pt x="1721" y="92"/>
                  </a:lnTo>
                  <a:lnTo>
                    <a:pt x="1721" y="90"/>
                  </a:lnTo>
                  <a:lnTo>
                    <a:pt x="1723" y="86"/>
                  </a:lnTo>
                  <a:lnTo>
                    <a:pt x="1725" y="85"/>
                  </a:lnTo>
                  <a:lnTo>
                    <a:pt x="1725" y="85"/>
                  </a:lnTo>
                  <a:lnTo>
                    <a:pt x="1726" y="85"/>
                  </a:lnTo>
                  <a:lnTo>
                    <a:pt x="1730" y="88"/>
                  </a:lnTo>
                  <a:lnTo>
                    <a:pt x="1730" y="88"/>
                  </a:lnTo>
                  <a:lnTo>
                    <a:pt x="1728" y="88"/>
                  </a:lnTo>
                  <a:lnTo>
                    <a:pt x="1726" y="88"/>
                  </a:lnTo>
                  <a:lnTo>
                    <a:pt x="1725" y="88"/>
                  </a:lnTo>
                  <a:lnTo>
                    <a:pt x="1726" y="92"/>
                  </a:lnTo>
                  <a:lnTo>
                    <a:pt x="1725" y="92"/>
                  </a:lnTo>
                  <a:lnTo>
                    <a:pt x="1725" y="92"/>
                  </a:lnTo>
                  <a:lnTo>
                    <a:pt x="1723" y="94"/>
                  </a:lnTo>
                  <a:lnTo>
                    <a:pt x="1723" y="96"/>
                  </a:lnTo>
                  <a:lnTo>
                    <a:pt x="1723" y="96"/>
                  </a:lnTo>
                  <a:lnTo>
                    <a:pt x="1721" y="96"/>
                  </a:lnTo>
                  <a:lnTo>
                    <a:pt x="1723" y="99"/>
                  </a:lnTo>
                  <a:lnTo>
                    <a:pt x="1725" y="99"/>
                  </a:lnTo>
                  <a:lnTo>
                    <a:pt x="1730" y="101"/>
                  </a:lnTo>
                  <a:lnTo>
                    <a:pt x="1730" y="101"/>
                  </a:lnTo>
                  <a:lnTo>
                    <a:pt x="1732" y="99"/>
                  </a:lnTo>
                  <a:lnTo>
                    <a:pt x="1734" y="99"/>
                  </a:lnTo>
                  <a:lnTo>
                    <a:pt x="1734" y="99"/>
                  </a:lnTo>
                  <a:lnTo>
                    <a:pt x="1734" y="101"/>
                  </a:lnTo>
                  <a:lnTo>
                    <a:pt x="1734" y="103"/>
                  </a:lnTo>
                  <a:lnTo>
                    <a:pt x="1734" y="103"/>
                  </a:lnTo>
                  <a:lnTo>
                    <a:pt x="1726" y="106"/>
                  </a:lnTo>
                  <a:lnTo>
                    <a:pt x="1723" y="105"/>
                  </a:lnTo>
                  <a:lnTo>
                    <a:pt x="1719" y="105"/>
                  </a:lnTo>
                  <a:lnTo>
                    <a:pt x="1717" y="105"/>
                  </a:lnTo>
                  <a:lnTo>
                    <a:pt x="1719" y="101"/>
                  </a:lnTo>
                  <a:lnTo>
                    <a:pt x="1721" y="101"/>
                  </a:lnTo>
                  <a:lnTo>
                    <a:pt x="1726" y="103"/>
                  </a:lnTo>
                  <a:lnTo>
                    <a:pt x="1723" y="99"/>
                  </a:lnTo>
                  <a:lnTo>
                    <a:pt x="1719" y="99"/>
                  </a:lnTo>
                  <a:lnTo>
                    <a:pt x="1712" y="101"/>
                  </a:lnTo>
                  <a:lnTo>
                    <a:pt x="1714" y="105"/>
                  </a:lnTo>
                  <a:lnTo>
                    <a:pt x="1719" y="112"/>
                  </a:lnTo>
                  <a:lnTo>
                    <a:pt x="1717" y="112"/>
                  </a:lnTo>
                  <a:lnTo>
                    <a:pt x="1712" y="108"/>
                  </a:lnTo>
                  <a:lnTo>
                    <a:pt x="1712" y="108"/>
                  </a:lnTo>
                  <a:lnTo>
                    <a:pt x="1710" y="108"/>
                  </a:lnTo>
                  <a:lnTo>
                    <a:pt x="1708" y="108"/>
                  </a:lnTo>
                  <a:lnTo>
                    <a:pt x="1707" y="106"/>
                  </a:lnTo>
                  <a:lnTo>
                    <a:pt x="1707" y="106"/>
                  </a:lnTo>
                  <a:lnTo>
                    <a:pt x="1705" y="106"/>
                  </a:lnTo>
                  <a:lnTo>
                    <a:pt x="1707" y="108"/>
                  </a:lnTo>
                  <a:lnTo>
                    <a:pt x="1701" y="108"/>
                  </a:lnTo>
                  <a:lnTo>
                    <a:pt x="1699" y="108"/>
                  </a:lnTo>
                  <a:lnTo>
                    <a:pt x="1698" y="106"/>
                  </a:lnTo>
                  <a:lnTo>
                    <a:pt x="1698" y="108"/>
                  </a:lnTo>
                  <a:lnTo>
                    <a:pt x="1698" y="110"/>
                  </a:lnTo>
                  <a:lnTo>
                    <a:pt x="1699" y="114"/>
                  </a:lnTo>
                  <a:lnTo>
                    <a:pt x="1707" y="121"/>
                  </a:lnTo>
                  <a:lnTo>
                    <a:pt x="1708" y="126"/>
                  </a:lnTo>
                  <a:lnTo>
                    <a:pt x="1708" y="128"/>
                  </a:lnTo>
                  <a:lnTo>
                    <a:pt x="1708" y="130"/>
                  </a:lnTo>
                  <a:lnTo>
                    <a:pt x="1708" y="132"/>
                  </a:lnTo>
                  <a:lnTo>
                    <a:pt x="1707" y="135"/>
                  </a:lnTo>
                  <a:lnTo>
                    <a:pt x="1707" y="137"/>
                  </a:lnTo>
                  <a:lnTo>
                    <a:pt x="1707" y="141"/>
                  </a:lnTo>
                  <a:lnTo>
                    <a:pt x="1707" y="142"/>
                  </a:lnTo>
                  <a:lnTo>
                    <a:pt x="1708" y="144"/>
                  </a:lnTo>
                  <a:lnTo>
                    <a:pt x="1707" y="146"/>
                  </a:lnTo>
                  <a:lnTo>
                    <a:pt x="1707" y="146"/>
                  </a:lnTo>
                  <a:lnTo>
                    <a:pt x="1705" y="144"/>
                  </a:lnTo>
                  <a:lnTo>
                    <a:pt x="1701" y="139"/>
                  </a:lnTo>
                  <a:lnTo>
                    <a:pt x="1701" y="139"/>
                  </a:lnTo>
                  <a:lnTo>
                    <a:pt x="1699" y="139"/>
                  </a:lnTo>
                  <a:lnTo>
                    <a:pt x="1699" y="139"/>
                  </a:lnTo>
                  <a:lnTo>
                    <a:pt x="1699" y="141"/>
                  </a:lnTo>
                  <a:lnTo>
                    <a:pt x="1698" y="141"/>
                  </a:lnTo>
                  <a:lnTo>
                    <a:pt x="1698" y="141"/>
                  </a:lnTo>
                  <a:lnTo>
                    <a:pt x="1698" y="141"/>
                  </a:lnTo>
                  <a:lnTo>
                    <a:pt x="1687" y="141"/>
                  </a:lnTo>
                  <a:lnTo>
                    <a:pt x="1690" y="142"/>
                  </a:lnTo>
                  <a:lnTo>
                    <a:pt x="1692" y="144"/>
                  </a:lnTo>
                  <a:lnTo>
                    <a:pt x="1696" y="148"/>
                  </a:lnTo>
                  <a:lnTo>
                    <a:pt x="1698" y="148"/>
                  </a:lnTo>
                  <a:lnTo>
                    <a:pt x="1699" y="152"/>
                  </a:lnTo>
                  <a:lnTo>
                    <a:pt x="1699" y="150"/>
                  </a:lnTo>
                  <a:lnTo>
                    <a:pt x="1699" y="148"/>
                  </a:lnTo>
                  <a:lnTo>
                    <a:pt x="1699" y="144"/>
                  </a:lnTo>
                  <a:lnTo>
                    <a:pt x="1699" y="142"/>
                  </a:lnTo>
                  <a:lnTo>
                    <a:pt x="1701" y="144"/>
                  </a:lnTo>
                  <a:lnTo>
                    <a:pt x="1701" y="144"/>
                  </a:lnTo>
                  <a:lnTo>
                    <a:pt x="1701" y="146"/>
                  </a:lnTo>
                  <a:lnTo>
                    <a:pt x="1701" y="146"/>
                  </a:lnTo>
                  <a:lnTo>
                    <a:pt x="1705" y="146"/>
                  </a:lnTo>
                  <a:lnTo>
                    <a:pt x="1705" y="148"/>
                  </a:lnTo>
                  <a:lnTo>
                    <a:pt x="1708" y="152"/>
                  </a:lnTo>
                  <a:lnTo>
                    <a:pt x="1708" y="152"/>
                  </a:lnTo>
                  <a:lnTo>
                    <a:pt x="1710" y="152"/>
                  </a:lnTo>
                  <a:lnTo>
                    <a:pt x="1712" y="150"/>
                  </a:lnTo>
                  <a:lnTo>
                    <a:pt x="1714" y="152"/>
                  </a:lnTo>
                  <a:lnTo>
                    <a:pt x="1716" y="153"/>
                  </a:lnTo>
                  <a:lnTo>
                    <a:pt x="1716" y="153"/>
                  </a:lnTo>
                  <a:lnTo>
                    <a:pt x="1717" y="153"/>
                  </a:lnTo>
                  <a:lnTo>
                    <a:pt x="1714" y="150"/>
                  </a:lnTo>
                  <a:lnTo>
                    <a:pt x="1714" y="150"/>
                  </a:lnTo>
                  <a:lnTo>
                    <a:pt x="1714" y="148"/>
                  </a:lnTo>
                  <a:lnTo>
                    <a:pt x="1716" y="148"/>
                  </a:lnTo>
                  <a:lnTo>
                    <a:pt x="1723" y="159"/>
                  </a:lnTo>
                  <a:lnTo>
                    <a:pt x="1725" y="159"/>
                  </a:lnTo>
                  <a:lnTo>
                    <a:pt x="1726" y="161"/>
                  </a:lnTo>
                  <a:lnTo>
                    <a:pt x="1730" y="159"/>
                  </a:lnTo>
                  <a:lnTo>
                    <a:pt x="1730" y="159"/>
                  </a:lnTo>
                  <a:lnTo>
                    <a:pt x="1732" y="161"/>
                  </a:lnTo>
                  <a:lnTo>
                    <a:pt x="1734" y="162"/>
                  </a:lnTo>
                  <a:lnTo>
                    <a:pt x="1736" y="162"/>
                  </a:lnTo>
                  <a:lnTo>
                    <a:pt x="1737" y="161"/>
                  </a:lnTo>
                  <a:lnTo>
                    <a:pt x="1736" y="159"/>
                  </a:lnTo>
                  <a:lnTo>
                    <a:pt x="1736" y="157"/>
                  </a:lnTo>
                  <a:lnTo>
                    <a:pt x="1736" y="155"/>
                  </a:lnTo>
                  <a:lnTo>
                    <a:pt x="1737" y="155"/>
                  </a:lnTo>
                  <a:lnTo>
                    <a:pt x="1737" y="155"/>
                  </a:lnTo>
                  <a:lnTo>
                    <a:pt x="1745" y="164"/>
                  </a:lnTo>
                  <a:lnTo>
                    <a:pt x="1746" y="164"/>
                  </a:lnTo>
                  <a:lnTo>
                    <a:pt x="1748" y="166"/>
                  </a:lnTo>
                  <a:lnTo>
                    <a:pt x="1750" y="166"/>
                  </a:lnTo>
                  <a:lnTo>
                    <a:pt x="1750" y="170"/>
                  </a:lnTo>
                  <a:lnTo>
                    <a:pt x="1752" y="171"/>
                  </a:lnTo>
                  <a:lnTo>
                    <a:pt x="1754" y="173"/>
                  </a:lnTo>
                  <a:lnTo>
                    <a:pt x="1761" y="175"/>
                  </a:lnTo>
                  <a:lnTo>
                    <a:pt x="1759" y="171"/>
                  </a:lnTo>
                  <a:lnTo>
                    <a:pt x="1757" y="170"/>
                  </a:lnTo>
                  <a:lnTo>
                    <a:pt x="1755" y="170"/>
                  </a:lnTo>
                  <a:lnTo>
                    <a:pt x="1754" y="168"/>
                  </a:lnTo>
                  <a:lnTo>
                    <a:pt x="1754" y="168"/>
                  </a:lnTo>
                  <a:lnTo>
                    <a:pt x="1754" y="168"/>
                  </a:lnTo>
                  <a:lnTo>
                    <a:pt x="1755" y="168"/>
                  </a:lnTo>
                  <a:lnTo>
                    <a:pt x="1746" y="161"/>
                  </a:lnTo>
                  <a:lnTo>
                    <a:pt x="1746" y="159"/>
                  </a:lnTo>
                  <a:lnTo>
                    <a:pt x="1746" y="157"/>
                  </a:lnTo>
                  <a:lnTo>
                    <a:pt x="1746" y="153"/>
                  </a:lnTo>
                  <a:lnTo>
                    <a:pt x="1748" y="153"/>
                  </a:lnTo>
                  <a:lnTo>
                    <a:pt x="1750" y="155"/>
                  </a:lnTo>
                  <a:lnTo>
                    <a:pt x="1750" y="153"/>
                  </a:lnTo>
                  <a:lnTo>
                    <a:pt x="1748" y="150"/>
                  </a:lnTo>
                  <a:lnTo>
                    <a:pt x="1748" y="148"/>
                  </a:lnTo>
                  <a:lnTo>
                    <a:pt x="1748" y="150"/>
                  </a:lnTo>
                  <a:lnTo>
                    <a:pt x="1750" y="152"/>
                  </a:lnTo>
                  <a:lnTo>
                    <a:pt x="1752" y="155"/>
                  </a:lnTo>
                  <a:lnTo>
                    <a:pt x="1757" y="157"/>
                  </a:lnTo>
                  <a:lnTo>
                    <a:pt x="1757" y="159"/>
                  </a:lnTo>
                  <a:lnTo>
                    <a:pt x="1759" y="161"/>
                  </a:lnTo>
                  <a:lnTo>
                    <a:pt x="1757" y="162"/>
                  </a:lnTo>
                  <a:lnTo>
                    <a:pt x="1757" y="164"/>
                  </a:lnTo>
                  <a:lnTo>
                    <a:pt x="1759" y="166"/>
                  </a:lnTo>
                  <a:lnTo>
                    <a:pt x="1759" y="168"/>
                  </a:lnTo>
                  <a:lnTo>
                    <a:pt x="1761" y="170"/>
                  </a:lnTo>
                  <a:lnTo>
                    <a:pt x="1761" y="171"/>
                  </a:lnTo>
                  <a:lnTo>
                    <a:pt x="1763" y="171"/>
                  </a:lnTo>
                  <a:lnTo>
                    <a:pt x="1766" y="173"/>
                  </a:lnTo>
                  <a:lnTo>
                    <a:pt x="1766" y="173"/>
                  </a:lnTo>
                  <a:lnTo>
                    <a:pt x="1768" y="175"/>
                  </a:lnTo>
                  <a:lnTo>
                    <a:pt x="1768" y="175"/>
                  </a:lnTo>
                  <a:lnTo>
                    <a:pt x="1768" y="177"/>
                  </a:lnTo>
                  <a:lnTo>
                    <a:pt x="1772" y="177"/>
                  </a:lnTo>
                  <a:lnTo>
                    <a:pt x="1772" y="177"/>
                  </a:lnTo>
                  <a:lnTo>
                    <a:pt x="1772" y="177"/>
                  </a:lnTo>
                  <a:lnTo>
                    <a:pt x="1772" y="179"/>
                  </a:lnTo>
                  <a:lnTo>
                    <a:pt x="1772" y="179"/>
                  </a:lnTo>
                  <a:lnTo>
                    <a:pt x="1775" y="182"/>
                  </a:lnTo>
                  <a:lnTo>
                    <a:pt x="1777" y="186"/>
                  </a:lnTo>
                  <a:lnTo>
                    <a:pt x="1781" y="189"/>
                  </a:lnTo>
                  <a:lnTo>
                    <a:pt x="1782" y="188"/>
                  </a:lnTo>
                  <a:lnTo>
                    <a:pt x="1782" y="184"/>
                  </a:lnTo>
                  <a:lnTo>
                    <a:pt x="1784" y="184"/>
                  </a:lnTo>
                  <a:lnTo>
                    <a:pt x="1786" y="184"/>
                  </a:lnTo>
                  <a:lnTo>
                    <a:pt x="1786" y="182"/>
                  </a:lnTo>
                  <a:lnTo>
                    <a:pt x="1786" y="180"/>
                  </a:lnTo>
                  <a:lnTo>
                    <a:pt x="1786" y="180"/>
                  </a:lnTo>
                  <a:lnTo>
                    <a:pt x="1788" y="180"/>
                  </a:lnTo>
                  <a:lnTo>
                    <a:pt x="1786" y="179"/>
                  </a:lnTo>
                  <a:lnTo>
                    <a:pt x="1784" y="173"/>
                  </a:lnTo>
                  <a:lnTo>
                    <a:pt x="1784" y="171"/>
                  </a:lnTo>
                  <a:lnTo>
                    <a:pt x="1784" y="170"/>
                  </a:lnTo>
                  <a:lnTo>
                    <a:pt x="1786" y="170"/>
                  </a:lnTo>
                  <a:lnTo>
                    <a:pt x="1786" y="168"/>
                  </a:lnTo>
                  <a:lnTo>
                    <a:pt x="1790" y="170"/>
                  </a:lnTo>
                  <a:lnTo>
                    <a:pt x="1792" y="168"/>
                  </a:lnTo>
                  <a:lnTo>
                    <a:pt x="1793" y="168"/>
                  </a:lnTo>
                  <a:lnTo>
                    <a:pt x="1793" y="170"/>
                  </a:lnTo>
                  <a:lnTo>
                    <a:pt x="1795" y="173"/>
                  </a:lnTo>
                  <a:lnTo>
                    <a:pt x="1797" y="173"/>
                  </a:lnTo>
                  <a:lnTo>
                    <a:pt x="1795" y="170"/>
                  </a:lnTo>
                  <a:lnTo>
                    <a:pt x="1793" y="168"/>
                  </a:lnTo>
                  <a:lnTo>
                    <a:pt x="1792" y="166"/>
                  </a:lnTo>
                  <a:lnTo>
                    <a:pt x="1790" y="166"/>
                  </a:lnTo>
                  <a:lnTo>
                    <a:pt x="1790" y="164"/>
                  </a:lnTo>
                  <a:lnTo>
                    <a:pt x="1793" y="161"/>
                  </a:lnTo>
                  <a:lnTo>
                    <a:pt x="1793" y="159"/>
                  </a:lnTo>
                  <a:lnTo>
                    <a:pt x="1793" y="159"/>
                  </a:lnTo>
                  <a:lnTo>
                    <a:pt x="1795" y="161"/>
                  </a:lnTo>
                  <a:lnTo>
                    <a:pt x="1797" y="162"/>
                  </a:lnTo>
                  <a:lnTo>
                    <a:pt x="1797" y="164"/>
                  </a:lnTo>
                  <a:lnTo>
                    <a:pt x="1806" y="168"/>
                  </a:lnTo>
                  <a:lnTo>
                    <a:pt x="1808" y="171"/>
                  </a:lnTo>
                  <a:lnTo>
                    <a:pt x="1810" y="175"/>
                  </a:lnTo>
                  <a:lnTo>
                    <a:pt x="1810" y="170"/>
                  </a:lnTo>
                  <a:lnTo>
                    <a:pt x="1808" y="168"/>
                  </a:lnTo>
                  <a:lnTo>
                    <a:pt x="1806" y="164"/>
                  </a:lnTo>
                  <a:lnTo>
                    <a:pt x="1802" y="164"/>
                  </a:lnTo>
                  <a:lnTo>
                    <a:pt x="1802" y="164"/>
                  </a:lnTo>
                  <a:lnTo>
                    <a:pt x="1802" y="162"/>
                  </a:lnTo>
                  <a:lnTo>
                    <a:pt x="1804" y="161"/>
                  </a:lnTo>
                  <a:lnTo>
                    <a:pt x="1806" y="164"/>
                  </a:lnTo>
                  <a:lnTo>
                    <a:pt x="1810" y="166"/>
                  </a:lnTo>
                  <a:lnTo>
                    <a:pt x="1810" y="168"/>
                  </a:lnTo>
                  <a:lnTo>
                    <a:pt x="1811" y="171"/>
                  </a:lnTo>
                  <a:lnTo>
                    <a:pt x="1813" y="175"/>
                  </a:lnTo>
                  <a:lnTo>
                    <a:pt x="1811" y="177"/>
                  </a:lnTo>
                  <a:lnTo>
                    <a:pt x="1810" y="177"/>
                  </a:lnTo>
                  <a:lnTo>
                    <a:pt x="1808" y="175"/>
                  </a:lnTo>
                  <a:lnTo>
                    <a:pt x="1810" y="179"/>
                  </a:lnTo>
                  <a:lnTo>
                    <a:pt x="1808" y="179"/>
                  </a:lnTo>
                  <a:lnTo>
                    <a:pt x="1806" y="177"/>
                  </a:lnTo>
                  <a:lnTo>
                    <a:pt x="1804" y="177"/>
                  </a:lnTo>
                  <a:lnTo>
                    <a:pt x="1802" y="175"/>
                  </a:lnTo>
                  <a:lnTo>
                    <a:pt x="1804" y="177"/>
                  </a:lnTo>
                  <a:lnTo>
                    <a:pt x="1808" y="180"/>
                  </a:lnTo>
                  <a:lnTo>
                    <a:pt x="1810" y="180"/>
                  </a:lnTo>
                  <a:lnTo>
                    <a:pt x="1813" y="180"/>
                  </a:lnTo>
                  <a:lnTo>
                    <a:pt x="1815" y="180"/>
                  </a:lnTo>
                  <a:lnTo>
                    <a:pt x="1815" y="182"/>
                  </a:lnTo>
                  <a:lnTo>
                    <a:pt x="1815" y="182"/>
                  </a:lnTo>
                  <a:lnTo>
                    <a:pt x="1817" y="184"/>
                  </a:lnTo>
                  <a:lnTo>
                    <a:pt x="1817" y="184"/>
                  </a:lnTo>
                  <a:lnTo>
                    <a:pt x="1817" y="184"/>
                  </a:lnTo>
                  <a:lnTo>
                    <a:pt x="1819" y="182"/>
                  </a:lnTo>
                  <a:lnTo>
                    <a:pt x="1820" y="182"/>
                  </a:lnTo>
                  <a:lnTo>
                    <a:pt x="1820" y="182"/>
                  </a:lnTo>
                  <a:lnTo>
                    <a:pt x="1822" y="184"/>
                  </a:lnTo>
                  <a:lnTo>
                    <a:pt x="1824" y="186"/>
                  </a:lnTo>
                  <a:lnTo>
                    <a:pt x="1824" y="184"/>
                  </a:lnTo>
                  <a:lnTo>
                    <a:pt x="1822" y="179"/>
                  </a:lnTo>
                  <a:lnTo>
                    <a:pt x="1815" y="175"/>
                  </a:lnTo>
                  <a:lnTo>
                    <a:pt x="1813" y="168"/>
                  </a:lnTo>
                  <a:lnTo>
                    <a:pt x="1815" y="170"/>
                  </a:lnTo>
                  <a:lnTo>
                    <a:pt x="1819" y="171"/>
                  </a:lnTo>
                  <a:lnTo>
                    <a:pt x="1820" y="173"/>
                  </a:lnTo>
                  <a:lnTo>
                    <a:pt x="1824" y="179"/>
                  </a:lnTo>
                  <a:lnTo>
                    <a:pt x="1829" y="182"/>
                  </a:lnTo>
                  <a:lnTo>
                    <a:pt x="1831" y="182"/>
                  </a:lnTo>
                  <a:lnTo>
                    <a:pt x="1831" y="180"/>
                  </a:lnTo>
                  <a:lnTo>
                    <a:pt x="1831" y="177"/>
                  </a:lnTo>
                  <a:lnTo>
                    <a:pt x="1824" y="175"/>
                  </a:lnTo>
                  <a:lnTo>
                    <a:pt x="1828" y="171"/>
                  </a:lnTo>
                  <a:lnTo>
                    <a:pt x="1831" y="173"/>
                  </a:lnTo>
                  <a:lnTo>
                    <a:pt x="1837" y="180"/>
                  </a:lnTo>
                  <a:lnTo>
                    <a:pt x="1840" y="182"/>
                  </a:lnTo>
                  <a:lnTo>
                    <a:pt x="1844" y="182"/>
                  </a:lnTo>
                  <a:lnTo>
                    <a:pt x="1847" y="182"/>
                  </a:lnTo>
                  <a:lnTo>
                    <a:pt x="1849" y="182"/>
                  </a:lnTo>
                  <a:lnTo>
                    <a:pt x="1851" y="186"/>
                  </a:lnTo>
                  <a:lnTo>
                    <a:pt x="1849" y="186"/>
                  </a:lnTo>
                  <a:lnTo>
                    <a:pt x="1847" y="186"/>
                  </a:lnTo>
                  <a:lnTo>
                    <a:pt x="1847" y="186"/>
                  </a:lnTo>
                  <a:lnTo>
                    <a:pt x="1846" y="186"/>
                  </a:lnTo>
                  <a:lnTo>
                    <a:pt x="1846" y="186"/>
                  </a:lnTo>
                  <a:lnTo>
                    <a:pt x="1847" y="188"/>
                  </a:lnTo>
                  <a:lnTo>
                    <a:pt x="1842" y="188"/>
                  </a:lnTo>
                  <a:lnTo>
                    <a:pt x="1846" y="189"/>
                  </a:lnTo>
                  <a:lnTo>
                    <a:pt x="1847" y="189"/>
                  </a:lnTo>
                  <a:lnTo>
                    <a:pt x="1849" y="189"/>
                  </a:lnTo>
                  <a:lnTo>
                    <a:pt x="1853" y="186"/>
                  </a:lnTo>
                  <a:lnTo>
                    <a:pt x="1855" y="186"/>
                  </a:lnTo>
                  <a:lnTo>
                    <a:pt x="1855" y="184"/>
                  </a:lnTo>
                  <a:lnTo>
                    <a:pt x="1855" y="184"/>
                  </a:lnTo>
                  <a:lnTo>
                    <a:pt x="1855" y="182"/>
                  </a:lnTo>
                  <a:lnTo>
                    <a:pt x="1851" y="180"/>
                  </a:lnTo>
                  <a:lnTo>
                    <a:pt x="1846" y="179"/>
                  </a:lnTo>
                  <a:lnTo>
                    <a:pt x="1846" y="177"/>
                  </a:lnTo>
                  <a:lnTo>
                    <a:pt x="1847" y="175"/>
                  </a:lnTo>
                  <a:lnTo>
                    <a:pt x="1849" y="175"/>
                  </a:lnTo>
                  <a:lnTo>
                    <a:pt x="1847" y="171"/>
                  </a:lnTo>
                  <a:lnTo>
                    <a:pt x="1844" y="170"/>
                  </a:lnTo>
                  <a:lnTo>
                    <a:pt x="1838" y="170"/>
                  </a:lnTo>
                  <a:lnTo>
                    <a:pt x="1840" y="171"/>
                  </a:lnTo>
                  <a:lnTo>
                    <a:pt x="1842" y="171"/>
                  </a:lnTo>
                  <a:lnTo>
                    <a:pt x="1842" y="173"/>
                  </a:lnTo>
                  <a:lnTo>
                    <a:pt x="1842" y="175"/>
                  </a:lnTo>
                  <a:lnTo>
                    <a:pt x="1840" y="175"/>
                  </a:lnTo>
                  <a:lnTo>
                    <a:pt x="1837" y="175"/>
                  </a:lnTo>
                  <a:lnTo>
                    <a:pt x="1835" y="173"/>
                  </a:lnTo>
                  <a:lnTo>
                    <a:pt x="1833" y="171"/>
                  </a:lnTo>
                  <a:lnTo>
                    <a:pt x="1835" y="171"/>
                  </a:lnTo>
                  <a:lnTo>
                    <a:pt x="1837" y="171"/>
                  </a:lnTo>
                  <a:lnTo>
                    <a:pt x="1837" y="170"/>
                  </a:lnTo>
                  <a:lnTo>
                    <a:pt x="1835" y="168"/>
                  </a:lnTo>
                  <a:lnTo>
                    <a:pt x="1833" y="168"/>
                  </a:lnTo>
                  <a:lnTo>
                    <a:pt x="1833" y="166"/>
                  </a:lnTo>
                  <a:lnTo>
                    <a:pt x="1838" y="166"/>
                  </a:lnTo>
                  <a:lnTo>
                    <a:pt x="1838" y="164"/>
                  </a:lnTo>
                  <a:lnTo>
                    <a:pt x="1837" y="164"/>
                  </a:lnTo>
                  <a:lnTo>
                    <a:pt x="1835" y="164"/>
                  </a:lnTo>
                  <a:lnTo>
                    <a:pt x="1835" y="164"/>
                  </a:lnTo>
                  <a:lnTo>
                    <a:pt x="1833" y="162"/>
                  </a:lnTo>
                  <a:lnTo>
                    <a:pt x="1833" y="161"/>
                  </a:lnTo>
                  <a:lnTo>
                    <a:pt x="1833" y="161"/>
                  </a:lnTo>
                  <a:lnTo>
                    <a:pt x="1835" y="161"/>
                  </a:lnTo>
                  <a:lnTo>
                    <a:pt x="1837" y="161"/>
                  </a:lnTo>
                  <a:lnTo>
                    <a:pt x="1838" y="162"/>
                  </a:lnTo>
                  <a:lnTo>
                    <a:pt x="1844" y="164"/>
                  </a:lnTo>
                  <a:lnTo>
                    <a:pt x="1844" y="164"/>
                  </a:lnTo>
                  <a:lnTo>
                    <a:pt x="1844" y="162"/>
                  </a:lnTo>
                  <a:lnTo>
                    <a:pt x="1846" y="161"/>
                  </a:lnTo>
                  <a:lnTo>
                    <a:pt x="1846" y="161"/>
                  </a:lnTo>
                  <a:lnTo>
                    <a:pt x="1846" y="159"/>
                  </a:lnTo>
                  <a:lnTo>
                    <a:pt x="1849" y="159"/>
                  </a:lnTo>
                  <a:lnTo>
                    <a:pt x="1851" y="159"/>
                  </a:lnTo>
                  <a:lnTo>
                    <a:pt x="1851" y="161"/>
                  </a:lnTo>
                  <a:lnTo>
                    <a:pt x="1851" y="162"/>
                  </a:lnTo>
                  <a:lnTo>
                    <a:pt x="1849" y="162"/>
                  </a:lnTo>
                  <a:lnTo>
                    <a:pt x="1847" y="162"/>
                  </a:lnTo>
                  <a:lnTo>
                    <a:pt x="1847" y="166"/>
                  </a:lnTo>
                  <a:lnTo>
                    <a:pt x="1847" y="168"/>
                  </a:lnTo>
                  <a:lnTo>
                    <a:pt x="1849" y="171"/>
                  </a:lnTo>
                  <a:lnTo>
                    <a:pt x="1851" y="175"/>
                  </a:lnTo>
                  <a:lnTo>
                    <a:pt x="1855" y="177"/>
                  </a:lnTo>
                  <a:lnTo>
                    <a:pt x="1858" y="177"/>
                  </a:lnTo>
                  <a:lnTo>
                    <a:pt x="1855" y="175"/>
                  </a:lnTo>
                  <a:lnTo>
                    <a:pt x="1853" y="173"/>
                  </a:lnTo>
                  <a:lnTo>
                    <a:pt x="1853" y="171"/>
                  </a:lnTo>
                  <a:lnTo>
                    <a:pt x="1855" y="171"/>
                  </a:lnTo>
                  <a:lnTo>
                    <a:pt x="1858" y="175"/>
                  </a:lnTo>
                  <a:lnTo>
                    <a:pt x="1873" y="182"/>
                  </a:lnTo>
                  <a:lnTo>
                    <a:pt x="1887" y="188"/>
                  </a:lnTo>
                  <a:lnTo>
                    <a:pt x="1889" y="188"/>
                  </a:lnTo>
                  <a:lnTo>
                    <a:pt x="1889" y="186"/>
                  </a:lnTo>
                  <a:lnTo>
                    <a:pt x="1887" y="184"/>
                  </a:lnTo>
                  <a:lnTo>
                    <a:pt x="1884" y="182"/>
                  </a:lnTo>
                  <a:lnTo>
                    <a:pt x="1882" y="180"/>
                  </a:lnTo>
                  <a:lnTo>
                    <a:pt x="1880" y="179"/>
                  </a:lnTo>
                  <a:lnTo>
                    <a:pt x="1880" y="179"/>
                  </a:lnTo>
                  <a:lnTo>
                    <a:pt x="1880" y="177"/>
                  </a:lnTo>
                  <a:lnTo>
                    <a:pt x="1880" y="177"/>
                  </a:lnTo>
                  <a:lnTo>
                    <a:pt x="1880" y="177"/>
                  </a:lnTo>
                  <a:lnTo>
                    <a:pt x="1880" y="175"/>
                  </a:lnTo>
                  <a:lnTo>
                    <a:pt x="1878" y="175"/>
                  </a:lnTo>
                  <a:lnTo>
                    <a:pt x="1876" y="177"/>
                  </a:lnTo>
                  <a:lnTo>
                    <a:pt x="1875" y="179"/>
                  </a:lnTo>
                  <a:lnTo>
                    <a:pt x="1866" y="175"/>
                  </a:lnTo>
                  <a:lnTo>
                    <a:pt x="1864" y="173"/>
                  </a:lnTo>
                  <a:lnTo>
                    <a:pt x="1862" y="171"/>
                  </a:lnTo>
                  <a:lnTo>
                    <a:pt x="1860" y="170"/>
                  </a:lnTo>
                  <a:lnTo>
                    <a:pt x="1860" y="168"/>
                  </a:lnTo>
                  <a:lnTo>
                    <a:pt x="1860" y="166"/>
                  </a:lnTo>
                  <a:lnTo>
                    <a:pt x="1862" y="166"/>
                  </a:lnTo>
                  <a:lnTo>
                    <a:pt x="1864" y="166"/>
                  </a:lnTo>
                  <a:lnTo>
                    <a:pt x="1867" y="171"/>
                  </a:lnTo>
                  <a:lnTo>
                    <a:pt x="1871" y="173"/>
                  </a:lnTo>
                  <a:lnTo>
                    <a:pt x="1871" y="173"/>
                  </a:lnTo>
                  <a:lnTo>
                    <a:pt x="1873" y="171"/>
                  </a:lnTo>
                  <a:lnTo>
                    <a:pt x="1873" y="171"/>
                  </a:lnTo>
                  <a:lnTo>
                    <a:pt x="1875" y="170"/>
                  </a:lnTo>
                  <a:lnTo>
                    <a:pt x="1876" y="171"/>
                  </a:lnTo>
                  <a:lnTo>
                    <a:pt x="1885" y="177"/>
                  </a:lnTo>
                  <a:lnTo>
                    <a:pt x="1894" y="180"/>
                  </a:lnTo>
                  <a:lnTo>
                    <a:pt x="1894" y="180"/>
                  </a:lnTo>
                  <a:lnTo>
                    <a:pt x="1894" y="179"/>
                  </a:lnTo>
                  <a:lnTo>
                    <a:pt x="1893" y="179"/>
                  </a:lnTo>
                  <a:lnTo>
                    <a:pt x="1893" y="179"/>
                  </a:lnTo>
                  <a:lnTo>
                    <a:pt x="1893" y="179"/>
                  </a:lnTo>
                  <a:lnTo>
                    <a:pt x="1893" y="177"/>
                  </a:lnTo>
                  <a:lnTo>
                    <a:pt x="1894" y="177"/>
                  </a:lnTo>
                  <a:lnTo>
                    <a:pt x="1896" y="177"/>
                  </a:lnTo>
                  <a:lnTo>
                    <a:pt x="1896" y="175"/>
                  </a:lnTo>
                  <a:lnTo>
                    <a:pt x="1896" y="171"/>
                  </a:lnTo>
                  <a:lnTo>
                    <a:pt x="1896" y="171"/>
                  </a:lnTo>
                  <a:lnTo>
                    <a:pt x="1898" y="170"/>
                  </a:lnTo>
                  <a:lnTo>
                    <a:pt x="1900" y="166"/>
                  </a:lnTo>
                  <a:lnTo>
                    <a:pt x="1898" y="164"/>
                  </a:lnTo>
                  <a:lnTo>
                    <a:pt x="1896" y="162"/>
                  </a:lnTo>
                  <a:lnTo>
                    <a:pt x="1894" y="161"/>
                  </a:lnTo>
                  <a:lnTo>
                    <a:pt x="1896" y="159"/>
                  </a:lnTo>
                  <a:lnTo>
                    <a:pt x="1896" y="161"/>
                  </a:lnTo>
                  <a:lnTo>
                    <a:pt x="1898" y="162"/>
                  </a:lnTo>
                  <a:lnTo>
                    <a:pt x="1900" y="162"/>
                  </a:lnTo>
                  <a:lnTo>
                    <a:pt x="1905" y="162"/>
                  </a:lnTo>
                  <a:lnTo>
                    <a:pt x="1896" y="153"/>
                  </a:lnTo>
                  <a:lnTo>
                    <a:pt x="1896" y="148"/>
                  </a:lnTo>
                  <a:lnTo>
                    <a:pt x="1887" y="150"/>
                  </a:lnTo>
                  <a:lnTo>
                    <a:pt x="1885" y="148"/>
                  </a:lnTo>
                  <a:lnTo>
                    <a:pt x="1884" y="146"/>
                  </a:lnTo>
                  <a:lnTo>
                    <a:pt x="1878" y="142"/>
                  </a:lnTo>
                  <a:lnTo>
                    <a:pt x="1876" y="142"/>
                  </a:lnTo>
                  <a:lnTo>
                    <a:pt x="1875" y="141"/>
                  </a:lnTo>
                  <a:lnTo>
                    <a:pt x="1871" y="137"/>
                  </a:lnTo>
                  <a:lnTo>
                    <a:pt x="1869" y="135"/>
                  </a:lnTo>
                  <a:lnTo>
                    <a:pt x="1869" y="133"/>
                  </a:lnTo>
                  <a:lnTo>
                    <a:pt x="1867" y="130"/>
                  </a:lnTo>
                  <a:lnTo>
                    <a:pt x="1866" y="128"/>
                  </a:lnTo>
                  <a:lnTo>
                    <a:pt x="1864" y="126"/>
                  </a:lnTo>
                  <a:lnTo>
                    <a:pt x="1862" y="126"/>
                  </a:lnTo>
                  <a:lnTo>
                    <a:pt x="1855" y="119"/>
                  </a:lnTo>
                  <a:lnTo>
                    <a:pt x="1851" y="112"/>
                  </a:lnTo>
                  <a:lnTo>
                    <a:pt x="1840" y="97"/>
                  </a:lnTo>
                  <a:lnTo>
                    <a:pt x="1828" y="81"/>
                  </a:lnTo>
                  <a:lnTo>
                    <a:pt x="1826" y="77"/>
                  </a:lnTo>
                  <a:lnTo>
                    <a:pt x="1826" y="74"/>
                  </a:lnTo>
                  <a:lnTo>
                    <a:pt x="1826" y="72"/>
                  </a:lnTo>
                  <a:lnTo>
                    <a:pt x="1824" y="63"/>
                  </a:lnTo>
                  <a:lnTo>
                    <a:pt x="1824" y="61"/>
                  </a:lnTo>
                  <a:lnTo>
                    <a:pt x="1822" y="58"/>
                  </a:lnTo>
                  <a:lnTo>
                    <a:pt x="1819" y="54"/>
                  </a:lnTo>
                  <a:lnTo>
                    <a:pt x="1817" y="50"/>
                  </a:lnTo>
                  <a:lnTo>
                    <a:pt x="1813" y="41"/>
                  </a:lnTo>
                  <a:lnTo>
                    <a:pt x="1813" y="38"/>
                  </a:lnTo>
                  <a:lnTo>
                    <a:pt x="1810" y="34"/>
                  </a:lnTo>
                  <a:lnTo>
                    <a:pt x="1806" y="25"/>
                  </a:lnTo>
                  <a:lnTo>
                    <a:pt x="1804" y="14"/>
                  </a:lnTo>
                  <a:lnTo>
                    <a:pt x="1801" y="3"/>
                  </a:lnTo>
                  <a:lnTo>
                    <a:pt x="1799" y="0"/>
                  </a:lnTo>
                  <a:lnTo>
                    <a:pt x="1593" y="0"/>
                  </a:lnTo>
                  <a:lnTo>
                    <a:pt x="1593" y="2"/>
                  </a:lnTo>
                  <a:lnTo>
                    <a:pt x="1593" y="3"/>
                  </a:lnTo>
                  <a:close/>
                  <a:moveTo>
                    <a:pt x="1945" y="236"/>
                  </a:moveTo>
                  <a:lnTo>
                    <a:pt x="1947" y="236"/>
                  </a:lnTo>
                  <a:lnTo>
                    <a:pt x="1947" y="236"/>
                  </a:lnTo>
                  <a:lnTo>
                    <a:pt x="1947" y="238"/>
                  </a:lnTo>
                  <a:lnTo>
                    <a:pt x="1945" y="240"/>
                  </a:lnTo>
                  <a:lnTo>
                    <a:pt x="1945" y="242"/>
                  </a:lnTo>
                  <a:lnTo>
                    <a:pt x="1947" y="242"/>
                  </a:lnTo>
                  <a:lnTo>
                    <a:pt x="1949" y="244"/>
                  </a:lnTo>
                  <a:lnTo>
                    <a:pt x="1949" y="244"/>
                  </a:lnTo>
                  <a:lnTo>
                    <a:pt x="1949" y="245"/>
                  </a:lnTo>
                  <a:lnTo>
                    <a:pt x="1949" y="245"/>
                  </a:lnTo>
                  <a:lnTo>
                    <a:pt x="1950" y="245"/>
                  </a:lnTo>
                  <a:lnTo>
                    <a:pt x="1950" y="244"/>
                  </a:lnTo>
                  <a:lnTo>
                    <a:pt x="1950" y="244"/>
                  </a:lnTo>
                  <a:lnTo>
                    <a:pt x="1952" y="244"/>
                  </a:lnTo>
                  <a:lnTo>
                    <a:pt x="1952" y="245"/>
                  </a:lnTo>
                  <a:lnTo>
                    <a:pt x="1952" y="247"/>
                  </a:lnTo>
                  <a:lnTo>
                    <a:pt x="1952" y="249"/>
                  </a:lnTo>
                  <a:lnTo>
                    <a:pt x="1952" y="249"/>
                  </a:lnTo>
                  <a:lnTo>
                    <a:pt x="1952" y="249"/>
                  </a:lnTo>
                  <a:lnTo>
                    <a:pt x="1952" y="249"/>
                  </a:lnTo>
                  <a:lnTo>
                    <a:pt x="1954" y="251"/>
                  </a:lnTo>
                  <a:lnTo>
                    <a:pt x="1950" y="251"/>
                  </a:lnTo>
                  <a:lnTo>
                    <a:pt x="1950" y="251"/>
                  </a:lnTo>
                  <a:lnTo>
                    <a:pt x="1950" y="253"/>
                  </a:lnTo>
                  <a:lnTo>
                    <a:pt x="1952" y="253"/>
                  </a:lnTo>
                  <a:lnTo>
                    <a:pt x="1952" y="254"/>
                  </a:lnTo>
                  <a:lnTo>
                    <a:pt x="1950" y="260"/>
                  </a:lnTo>
                  <a:lnTo>
                    <a:pt x="1958" y="271"/>
                  </a:lnTo>
                  <a:lnTo>
                    <a:pt x="1967" y="282"/>
                  </a:lnTo>
                  <a:lnTo>
                    <a:pt x="1970" y="285"/>
                  </a:lnTo>
                  <a:lnTo>
                    <a:pt x="1970" y="287"/>
                  </a:lnTo>
                  <a:lnTo>
                    <a:pt x="1970" y="287"/>
                  </a:lnTo>
                  <a:lnTo>
                    <a:pt x="1972" y="289"/>
                  </a:lnTo>
                  <a:lnTo>
                    <a:pt x="1972" y="289"/>
                  </a:lnTo>
                  <a:lnTo>
                    <a:pt x="1974" y="289"/>
                  </a:lnTo>
                  <a:lnTo>
                    <a:pt x="1974" y="291"/>
                  </a:lnTo>
                  <a:lnTo>
                    <a:pt x="1976" y="292"/>
                  </a:lnTo>
                  <a:lnTo>
                    <a:pt x="1978" y="291"/>
                  </a:lnTo>
                  <a:lnTo>
                    <a:pt x="1979" y="289"/>
                  </a:lnTo>
                  <a:lnTo>
                    <a:pt x="1976" y="285"/>
                  </a:lnTo>
                  <a:lnTo>
                    <a:pt x="1972" y="283"/>
                  </a:lnTo>
                  <a:lnTo>
                    <a:pt x="1972" y="283"/>
                  </a:lnTo>
                  <a:lnTo>
                    <a:pt x="1970" y="282"/>
                  </a:lnTo>
                  <a:lnTo>
                    <a:pt x="1970" y="280"/>
                  </a:lnTo>
                  <a:lnTo>
                    <a:pt x="1978" y="282"/>
                  </a:lnTo>
                  <a:lnTo>
                    <a:pt x="1981" y="283"/>
                  </a:lnTo>
                  <a:lnTo>
                    <a:pt x="1983" y="283"/>
                  </a:lnTo>
                  <a:lnTo>
                    <a:pt x="1985" y="285"/>
                  </a:lnTo>
                  <a:lnTo>
                    <a:pt x="1987" y="287"/>
                  </a:lnTo>
                  <a:lnTo>
                    <a:pt x="1988" y="287"/>
                  </a:lnTo>
                  <a:lnTo>
                    <a:pt x="1990" y="287"/>
                  </a:lnTo>
                  <a:lnTo>
                    <a:pt x="1992" y="287"/>
                  </a:lnTo>
                  <a:lnTo>
                    <a:pt x="1994" y="287"/>
                  </a:lnTo>
                  <a:lnTo>
                    <a:pt x="1997" y="291"/>
                  </a:lnTo>
                  <a:lnTo>
                    <a:pt x="2003" y="298"/>
                  </a:lnTo>
                  <a:lnTo>
                    <a:pt x="2005" y="300"/>
                  </a:lnTo>
                  <a:lnTo>
                    <a:pt x="2005" y="301"/>
                  </a:lnTo>
                  <a:lnTo>
                    <a:pt x="2003" y="303"/>
                  </a:lnTo>
                  <a:lnTo>
                    <a:pt x="2001" y="303"/>
                  </a:lnTo>
                  <a:lnTo>
                    <a:pt x="1999" y="303"/>
                  </a:lnTo>
                  <a:lnTo>
                    <a:pt x="1999" y="305"/>
                  </a:lnTo>
                  <a:lnTo>
                    <a:pt x="1999" y="307"/>
                  </a:lnTo>
                  <a:lnTo>
                    <a:pt x="2001" y="309"/>
                  </a:lnTo>
                  <a:lnTo>
                    <a:pt x="2001" y="310"/>
                  </a:lnTo>
                  <a:lnTo>
                    <a:pt x="2001" y="312"/>
                  </a:lnTo>
                  <a:lnTo>
                    <a:pt x="2012" y="316"/>
                  </a:lnTo>
                  <a:lnTo>
                    <a:pt x="2015" y="314"/>
                  </a:lnTo>
                  <a:lnTo>
                    <a:pt x="2017" y="316"/>
                  </a:lnTo>
                  <a:lnTo>
                    <a:pt x="2017" y="316"/>
                  </a:lnTo>
                  <a:lnTo>
                    <a:pt x="2017" y="318"/>
                  </a:lnTo>
                  <a:lnTo>
                    <a:pt x="2019" y="319"/>
                  </a:lnTo>
                  <a:lnTo>
                    <a:pt x="2019" y="319"/>
                  </a:lnTo>
                  <a:lnTo>
                    <a:pt x="2019" y="318"/>
                  </a:lnTo>
                  <a:lnTo>
                    <a:pt x="2019" y="316"/>
                  </a:lnTo>
                  <a:lnTo>
                    <a:pt x="2021" y="312"/>
                  </a:lnTo>
                  <a:lnTo>
                    <a:pt x="2023" y="312"/>
                  </a:lnTo>
                  <a:lnTo>
                    <a:pt x="2024" y="310"/>
                  </a:lnTo>
                  <a:lnTo>
                    <a:pt x="2028" y="312"/>
                  </a:lnTo>
                  <a:lnTo>
                    <a:pt x="2033" y="316"/>
                  </a:lnTo>
                  <a:lnTo>
                    <a:pt x="2035" y="316"/>
                  </a:lnTo>
                  <a:lnTo>
                    <a:pt x="2041" y="312"/>
                  </a:lnTo>
                  <a:lnTo>
                    <a:pt x="2041" y="310"/>
                  </a:lnTo>
                  <a:lnTo>
                    <a:pt x="2041" y="310"/>
                  </a:lnTo>
                  <a:lnTo>
                    <a:pt x="2046" y="310"/>
                  </a:lnTo>
                  <a:lnTo>
                    <a:pt x="2046" y="309"/>
                  </a:lnTo>
                  <a:lnTo>
                    <a:pt x="2044" y="307"/>
                  </a:lnTo>
                  <a:lnTo>
                    <a:pt x="2044" y="305"/>
                  </a:lnTo>
                  <a:lnTo>
                    <a:pt x="2046" y="303"/>
                  </a:lnTo>
                  <a:lnTo>
                    <a:pt x="2048" y="301"/>
                  </a:lnTo>
                  <a:lnTo>
                    <a:pt x="2048" y="300"/>
                  </a:lnTo>
                  <a:lnTo>
                    <a:pt x="2050" y="300"/>
                  </a:lnTo>
                  <a:lnTo>
                    <a:pt x="2050" y="300"/>
                  </a:lnTo>
                  <a:lnTo>
                    <a:pt x="2050" y="300"/>
                  </a:lnTo>
                  <a:lnTo>
                    <a:pt x="2050" y="298"/>
                  </a:lnTo>
                  <a:lnTo>
                    <a:pt x="2050" y="298"/>
                  </a:lnTo>
                  <a:lnTo>
                    <a:pt x="2050" y="296"/>
                  </a:lnTo>
                  <a:lnTo>
                    <a:pt x="2050" y="296"/>
                  </a:lnTo>
                  <a:lnTo>
                    <a:pt x="2048" y="294"/>
                  </a:lnTo>
                  <a:lnTo>
                    <a:pt x="2048" y="294"/>
                  </a:lnTo>
                  <a:lnTo>
                    <a:pt x="2048" y="292"/>
                  </a:lnTo>
                  <a:lnTo>
                    <a:pt x="2046" y="291"/>
                  </a:lnTo>
                  <a:lnTo>
                    <a:pt x="2046" y="291"/>
                  </a:lnTo>
                  <a:lnTo>
                    <a:pt x="2046" y="289"/>
                  </a:lnTo>
                  <a:lnTo>
                    <a:pt x="2046" y="285"/>
                  </a:lnTo>
                  <a:lnTo>
                    <a:pt x="2046" y="283"/>
                  </a:lnTo>
                  <a:lnTo>
                    <a:pt x="2046" y="282"/>
                  </a:lnTo>
                  <a:lnTo>
                    <a:pt x="2044" y="278"/>
                  </a:lnTo>
                  <a:lnTo>
                    <a:pt x="2043" y="276"/>
                  </a:lnTo>
                  <a:lnTo>
                    <a:pt x="2039" y="278"/>
                  </a:lnTo>
                  <a:lnTo>
                    <a:pt x="2039" y="276"/>
                  </a:lnTo>
                  <a:lnTo>
                    <a:pt x="2028" y="262"/>
                  </a:lnTo>
                  <a:lnTo>
                    <a:pt x="2026" y="260"/>
                  </a:lnTo>
                  <a:lnTo>
                    <a:pt x="2026" y="260"/>
                  </a:lnTo>
                  <a:lnTo>
                    <a:pt x="2024" y="256"/>
                  </a:lnTo>
                  <a:lnTo>
                    <a:pt x="2023" y="256"/>
                  </a:lnTo>
                  <a:lnTo>
                    <a:pt x="2021" y="256"/>
                  </a:lnTo>
                  <a:lnTo>
                    <a:pt x="2019" y="256"/>
                  </a:lnTo>
                  <a:lnTo>
                    <a:pt x="2015" y="253"/>
                  </a:lnTo>
                  <a:lnTo>
                    <a:pt x="2012" y="253"/>
                  </a:lnTo>
                  <a:lnTo>
                    <a:pt x="2012" y="251"/>
                  </a:lnTo>
                  <a:lnTo>
                    <a:pt x="2012" y="249"/>
                  </a:lnTo>
                  <a:lnTo>
                    <a:pt x="2012" y="247"/>
                  </a:lnTo>
                  <a:lnTo>
                    <a:pt x="2012" y="245"/>
                  </a:lnTo>
                  <a:lnTo>
                    <a:pt x="2010" y="245"/>
                  </a:lnTo>
                  <a:lnTo>
                    <a:pt x="2010" y="245"/>
                  </a:lnTo>
                  <a:lnTo>
                    <a:pt x="2008" y="245"/>
                  </a:lnTo>
                  <a:lnTo>
                    <a:pt x="2005" y="242"/>
                  </a:lnTo>
                  <a:lnTo>
                    <a:pt x="2001" y="242"/>
                  </a:lnTo>
                  <a:lnTo>
                    <a:pt x="1999" y="240"/>
                  </a:lnTo>
                  <a:lnTo>
                    <a:pt x="1999" y="238"/>
                  </a:lnTo>
                  <a:lnTo>
                    <a:pt x="1999" y="233"/>
                  </a:lnTo>
                  <a:lnTo>
                    <a:pt x="1999" y="231"/>
                  </a:lnTo>
                  <a:lnTo>
                    <a:pt x="1997" y="231"/>
                  </a:lnTo>
                  <a:lnTo>
                    <a:pt x="1996" y="229"/>
                  </a:lnTo>
                  <a:lnTo>
                    <a:pt x="1994" y="229"/>
                  </a:lnTo>
                  <a:lnTo>
                    <a:pt x="1990" y="218"/>
                  </a:lnTo>
                  <a:lnTo>
                    <a:pt x="1988" y="217"/>
                  </a:lnTo>
                  <a:lnTo>
                    <a:pt x="1979" y="207"/>
                  </a:lnTo>
                  <a:lnTo>
                    <a:pt x="1976" y="206"/>
                  </a:lnTo>
                  <a:lnTo>
                    <a:pt x="1976" y="206"/>
                  </a:lnTo>
                  <a:lnTo>
                    <a:pt x="1976" y="204"/>
                  </a:lnTo>
                  <a:lnTo>
                    <a:pt x="1974" y="202"/>
                  </a:lnTo>
                  <a:lnTo>
                    <a:pt x="1974" y="200"/>
                  </a:lnTo>
                  <a:lnTo>
                    <a:pt x="1972" y="202"/>
                  </a:lnTo>
                  <a:lnTo>
                    <a:pt x="1968" y="206"/>
                  </a:lnTo>
                  <a:lnTo>
                    <a:pt x="1967" y="206"/>
                  </a:lnTo>
                  <a:lnTo>
                    <a:pt x="1961" y="206"/>
                  </a:lnTo>
                  <a:lnTo>
                    <a:pt x="1959" y="207"/>
                  </a:lnTo>
                  <a:lnTo>
                    <a:pt x="1959" y="207"/>
                  </a:lnTo>
                  <a:lnTo>
                    <a:pt x="1959" y="209"/>
                  </a:lnTo>
                  <a:lnTo>
                    <a:pt x="1959" y="209"/>
                  </a:lnTo>
                  <a:lnTo>
                    <a:pt x="1959" y="209"/>
                  </a:lnTo>
                  <a:lnTo>
                    <a:pt x="1959" y="211"/>
                  </a:lnTo>
                  <a:lnTo>
                    <a:pt x="1959" y="211"/>
                  </a:lnTo>
                  <a:lnTo>
                    <a:pt x="1961" y="211"/>
                  </a:lnTo>
                  <a:lnTo>
                    <a:pt x="1961" y="213"/>
                  </a:lnTo>
                  <a:lnTo>
                    <a:pt x="1961" y="213"/>
                  </a:lnTo>
                  <a:lnTo>
                    <a:pt x="1959" y="215"/>
                  </a:lnTo>
                  <a:lnTo>
                    <a:pt x="1959" y="217"/>
                  </a:lnTo>
                  <a:lnTo>
                    <a:pt x="1959" y="217"/>
                  </a:lnTo>
                  <a:lnTo>
                    <a:pt x="1956" y="218"/>
                  </a:lnTo>
                  <a:lnTo>
                    <a:pt x="1956" y="218"/>
                  </a:lnTo>
                  <a:lnTo>
                    <a:pt x="1954" y="220"/>
                  </a:lnTo>
                  <a:lnTo>
                    <a:pt x="1954" y="222"/>
                  </a:lnTo>
                  <a:lnTo>
                    <a:pt x="1950" y="220"/>
                  </a:lnTo>
                  <a:lnTo>
                    <a:pt x="1949" y="220"/>
                  </a:lnTo>
                  <a:lnTo>
                    <a:pt x="1947" y="222"/>
                  </a:lnTo>
                  <a:lnTo>
                    <a:pt x="1949" y="222"/>
                  </a:lnTo>
                  <a:lnTo>
                    <a:pt x="1956" y="227"/>
                  </a:lnTo>
                  <a:lnTo>
                    <a:pt x="1956" y="227"/>
                  </a:lnTo>
                  <a:lnTo>
                    <a:pt x="1958" y="229"/>
                  </a:lnTo>
                  <a:lnTo>
                    <a:pt x="1961" y="233"/>
                  </a:lnTo>
                  <a:lnTo>
                    <a:pt x="1961" y="233"/>
                  </a:lnTo>
                  <a:lnTo>
                    <a:pt x="1963" y="235"/>
                  </a:lnTo>
                  <a:lnTo>
                    <a:pt x="1963" y="238"/>
                  </a:lnTo>
                  <a:lnTo>
                    <a:pt x="1963" y="238"/>
                  </a:lnTo>
                  <a:lnTo>
                    <a:pt x="1947" y="231"/>
                  </a:lnTo>
                  <a:lnTo>
                    <a:pt x="1943" y="231"/>
                  </a:lnTo>
                  <a:lnTo>
                    <a:pt x="1943" y="233"/>
                  </a:lnTo>
                  <a:lnTo>
                    <a:pt x="1943" y="236"/>
                  </a:lnTo>
                  <a:lnTo>
                    <a:pt x="1945" y="236"/>
                  </a:lnTo>
                  <a:close/>
                  <a:moveTo>
                    <a:pt x="1755" y="412"/>
                  </a:moveTo>
                  <a:lnTo>
                    <a:pt x="1755" y="412"/>
                  </a:lnTo>
                  <a:lnTo>
                    <a:pt x="1754" y="413"/>
                  </a:lnTo>
                  <a:lnTo>
                    <a:pt x="1754" y="413"/>
                  </a:lnTo>
                  <a:lnTo>
                    <a:pt x="1752" y="417"/>
                  </a:lnTo>
                  <a:lnTo>
                    <a:pt x="1752" y="417"/>
                  </a:lnTo>
                  <a:lnTo>
                    <a:pt x="1752" y="419"/>
                  </a:lnTo>
                  <a:lnTo>
                    <a:pt x="1752" y="419"/>
                  </a:lnTo>
                  <a:lnTo>
                    <a:pt x="1752" y="421"/>
                  </a:lnTo>
                  <a:lnTo>
                    <a:pt x="1754" y="421"/>
                  </a:lnTo>
                  <a:lnTo>
                    <a:pt x="1755" y="419"/>
                  </a:lnTo>
                  <a:lnTo>
                    <a:pt x="1757" y="419"/>
                  </a:lnTo>
                  <a:lnTo>
                    <a:pt x="1757" y="417"/>
                  </a:lnTo>
                  <a:lnTo>
                    <a:pt x="1757" y="413"/>
                  </a:lnTo>
                  <a:lnTo>
                    <a:pt x="1757" y="413"/>
                  </a:lnTo>
                  <a:lnTo>
                    <a:pt x="1755" y="412"/>
                  </a:lnTo>
                  <a:close/>
                  <a:moveTo>
                    <a:pt x="1795" y="422"/>
                  </a:moveTo>
                  <a:lnTo>
                    <a:pt x="1792" y="421"/>
                  </a:lnTo>
                  <a:lnTo>
                    <a:pt x="1790" y="421"/>
                  </a:lnTo>
                  <a:lnTo>
                    <a:pt x="1784" y="424"/>
                  </a:lnTo>
                  <a:lnTo>
                    <a:pt x="1784" y="424"/>
                  </a:lnTo>
                  <a:lnTo>
                    <a:pt x="1784" y="426"/>
                  </a:lnTo>
                  <a:lnTo>
                    <a:pt x="1786" y="426"/>
                  </a:lnTo>
                  <a:lnTo>
                    <a:pt x="1792" y="424"/>
                  </a:lnTo>
                  <a:lnTo>
                    <a:pt x="1797" y="426"/>
                  </a:lnTo>
                  <a:lnTo>
                    <a:pt x="1797" y="424"/>
                  </a:lnTo>
                  <a:lnTo>
                    <a:pt x="1795" y="422"/>
                  </a:lnTo>
                  <a:close/>
                  <a:moveTo>
                    <a:pt x="1683" y="88"/>
                  </a:moveTo>
                  <a:lnTo>
                    <a:pt x="1683" y="88"/>
                  </a:lnTo>
                  <a:lnTo>
                    <a:pt x="1681" y="86"/>
                  </a:lnTo>
                  <a:lnTo>
                    <a:pt x="1681" y="83"/>
                  </a:lnTo>
                  <a:lnTo>
                    <a:pt x="1683" y="81"/>
                  </a:lnTo>
                  <a:lnTo>
                    <a:pt x="1681" y="81"/>
                  </a:lnTo>
                  <a:lnTo>
                    <a:pt x="1680" y="79"/>
                  </a:lnTo>
                  <a:lnTo>
                    <a:pt x="1680" y="79"/>
                  </a:lnTo>
                  <a:lnTo>
                    <a:pt x="1678" y="79"/>
                  </a:lnTo>
                  <a:lnTo>
                    <a:pt x="1678" y="81"/>
                  </a:lnTo>
                  <a:lnTo>
                    <a:pt x="1676" y="81"/>
                  </a:lnTo>
                  <a:lnTo>
                    <a:pt x="1676" y="83"/>
                  </a:lnTo>
                  <a:lnTo>
                    <a:pt x="1678" y="81"/>
                  </a:lnTo>
                  <a:lnTo>
                    <a:pt x="1680" y="83"/>
                  </a:lnTo>
                  <a:lnTo>
                    <a:pt x="1680" y="83"/>
                  </a:lnTo>
                  <a:lnTo>
                    <a:pt x="1678" y="85"/>
                  </a:lnTo>
                  <a:lnTo>
                    <a:pt x="1676" y="85"/>
                  </a:lnTo>
                  <a:lnTo>
                    <a:pt x="1661" y="72"/>
                  </a:lnTo>
                  <a:lnTo>
                    <a:pt x="1661" y="70"/>
                  </a:lnTo>
                  <a:lnTo>
                    <a:pt x="1663" y="70"/>
                  </a:lnTo>
                  <a:lnTo>
                    <a:pt x="1665" y="70"/>
                  </a:lnTo>
                  <a:lnTo>
                    <a:pt x="1667" y="68"/>
                  </a:lnTo>
                  <a:lnTo>
                    <a:pt x="1665" y="67"/>
                  </a:lnTo>
                  <a:lnTo>
                    <a:pt x="1661" y="63"/>
                  </a:lnTo>
                  <a:lnTo>
                    <a:pt x="1660" y="63"/>
                  </a:lnTo>
                  <a:lnTo>
                    <a:pt x="1661" y="63"/>
                  </a:lnTo>
                  <a:lnTo>
                    <a:pt x="1663" y="63"/>
                  </a:lnTo>
                  <a:lnTo>
                    <a:pt x="1665" y="67"/>
                  </a:lnTo>
                  <a:lnTo>
                    <a:pt x="1667" y="68"/>
                  </a:lnTo>
                  <a:lnTo>
                    <a:pt x="1667" y="72"/>
                  </a:lnTo>
                  <a:lnTo>
                    <a:pt x="1669" y="74"/>
                  </a:lnTo>
                  <a:lnTo>
                    <a:pt x="1672" y="77"/>
                  </a:lnTo>
                  <a:lnTo>
                    <a:pt x="1674" y="77"/>
                  </a:lnTo>
                  <a:lnTo>
                    <a:pt x="1672" y="76"/>
                  </a:lnTo>
                  <a:lnTo>
                    <a:pt x="1672" y="74"/>
                  </a:lnTo>
                  <a:lnTo>
                    <a:pt x="1671" y="72"/>
                  </a:lnTo>
                  <a:lnTo>
                    <a:pt x="1671" y="72"/>
                  </a:lnTo>
                  <a:lnTo>
                    <a:pt x="1669" y="70"/>
                  </a:lnTo>
                  <a:lnTo>
                    <a:pt x="1669" y="65"/>
                  </a:lnTo>
                  <a:lnTo>
                    <a:pt x="1667" y="65"/>
                  </a:lnTo>
                  <a:lnTo>
                    <a:pt x="1667" y="63"/>
                  </a:lnTo>
                  <a:lnTo>
                    <a:pt x="1660" y="58"/>
                  </a:lnTo>
                  <a:lnTo>
                    <a:pt x="1658" y="58"/>
                  </a:lnTo>
                  <a:lnTo>
                    <a:pt x="1656" y="59"/>
                  </a:lnTo>
                  <a:lnTo>
                    <a:pt x="1656" y="61"/>
                  </a:lnTo>
                  <a:lnTo>
                    <a:pt x="1658" y="63"/>
                  </a:lnTo>
                  <a:lnTo>
                    <a:pt x="1660" y="67"/>
                  </a:lnTo>
                  <a:lnTo>
                    <a:pt x="1658" y="67"/>
                  </a:lnTo>
                  <a:lnTo>
                    <a:pt x="1658" y="67"/>
                  </a:lnTo>
                  <a:lnTo>
                    <a:pt x="1656" y="63"/>
                  </a:lnTo>
                  <a:lnTo>
                    <a:pt x="1654" y="61"/>
                  </a:lnTo>
                  <a:lnTo>
                    <a:pt x="1649" y="61"/>
                  </a:lnTo>
                  <a:lnTo>
                    <a:pt x="1647" y="61"/>
                  </a:lnTo>
                  <a:lnTo>
                    <a:pt x="1647" y="63"/>
                  </a:lnTo>
                  <a:lnTo>
                    <a:pt x="1645" y="63"/>
                  </a:lnTo>
                  <a:lnTo>
                    <a:pt x="1643" y="63"/>
                  </a:lnTo>
                  <a:lnTo>
                    <a:pt x="1642" y="63"/>
                  </a:lnTo>
                  <a:lnTo>
                    <a:pt x="1642" y="65"/>
                  </a:lnTo>
                  <a:lnTo>
                    <a:pt x="1634" y="67"/>
                  </a:lnTo>
                  <a:lnTo>
                    <a:pt x="1634" y="68"/>
                  </a:lnTo>
                  <a:lnTo>
                    <a:pt x="1633" y="68"/>
                  </a:lnTo>
                  <a:lnTo>
                    <a:pt x="1633" y="74"/>
                  </a:lnTo>
                  <a:lnTo>
                    <a:pt x="1634" y="76"/>
                  </a:lnTo>
                  <a:lnTo>
                    <a:pt x="1634" y="79"/>
                  </a:lnTo>
                  <a:lnTo>
                    <a:pt x="1640" y="83"/>
                  </a:lnTo>
                  <a:lnTo>
                    <a:pt x="1645" y="85"/>
                  </a:lnTo>
                  <a:lnTo>
                    <a:pt x="1647" y="83"/>
                  </a:lnTo>
                  <a:lnTo>
                    <a:pt x="1651" y="83"/>
                  </a:lnTo>
                  <a:lnTo>
                    <a:pt x="1652" y="85"/>
                  </a:lnTo>
                  <a:lnTo>
                    <a:pt x="1654" y="86"/>
                  </a:lnTo>
                  <a:lnTo>
                    <a:pt x="1656" y="88"/>
                  </a:lnTo>
                  <a:lnTo>
                    <a:pt x="1656" y="90"/>
                  </a:lnTo>
                  <a:lnTo>
                    <a:pt x="1656" y="92"/>
                  </a:lnTo>
                  <a:lnTo>
                    <a:pt x="1660" y="94"/>
                  </a:lnTo>
                  <a:lnTo>
                    <a:pt x="1661" y="96"/>
                  </a:lnTo>
                  <a:lnTo>
                    <a:pt x="1661" y="97"/>
                  </a:lnTo>
                  <a:lnTo>
                    <a:pt x="1661" y="99"/>
                  </a:lnTo>
                  <a:lnTo>
                    <a:pt x="1661" y="101"/>
                  </a:lnTo>
                  <a:lnTo>
                    <a:pt x="1661" y="103"/>
                  </a:lnTo>
                  <a:lnTo>
                    <a:pt x="1663" y="105"/>
                  </a:lnTo>
                  <a:lnTo>
                    <a:pt x="1661" y="106"/>
                  </a:lnTo>
                  <a:lnTo>
                    <a:pt x="1669" y="112"/>
                  </a:lnTo>
                  <a:lnTo>
                    <a:pt x="1671" y="112"/>
                  </a:lnTo>
                  <a:lnTo>
                    <a:pt x="1671" y="114"/>
                  </a:lnTo>
                  <a:lnTo>
                    <a:pt x="1671" y="117"/>
                  </a:lnTo>
                  <a:lnTo>
                    <a:pt x="1672" y="121"/>
                  </a:lnTo>
                  <a:lnTo>
                    <a:pt x="1672" y="123"/>
                  </a:lnTo>
                  <a:lnTo>
                    <a:pt x="1672" y="126"/>
                  </a:lnTo>
                  <a:lnTo>
                    <a:pt x="1676" y="126"/>
                  </a:lnTo>
                  <a:lnTo>
                    <a:pt x="1678" y="124"/>
                  </a:lnTo>
                  <a:lnTo>
                    <a:pt x="1680" y="123"/>
                  </a:lnTo>
                  <a:lnTo>
                    <a:pt x="1678" y="119"/>
                  </a:lnTo>
                  <a:lnTo>
                    <a:pt x="1676" y="119"/>
                  </a:lnTo>
                  <a:lnTo>
                    <a:pt x="1674" y="115"/>
                  </a:lnTo>
                  <a:lnTo>
                    <a:pt x="1674" y="110"/>
                  </a:lnTo>
                  <a:lnTo>
                    <a:pt x="1676" y="108"/>
                  </a:lnTo>
                  <a:lnTo>
                    <a:pt x="1676" y="106"/>
                  </a:lnTo>
                  <a:lnTo>
                    <a:pt x="1678" y="108"/>
                  </a:lnTo>
                  <a:lnTo>
                    <a:pt x="1678" y="108"/>
                  </a:lnTo>
                  <a:lnTo>
                    <a:pt x="1680" y="108"/>
                  </a:lnTo>
                  <a:lnTo>
                    <a:pt x="1680" y="106"/>
                  </a:lnTo>
                  <a:lnTo>
                    <a:pt x="1680" y="106"/>
                  </a:lnTo>
                  <a:lnTo>
                    <a:pt x="1680" y="105"/>
                  </a:lnTo>
                  <a:lnTo>
                    <a:pt x="1680" y="105"/>
                  </a:lnTo>
                  <a:lnTo>
                    <a:pt x="1680" y="103"/>
                  </a:lnTo>
                  <a:lnTo>
                    <a:pt x="1680" y="101"/>
                  </a:lnTo>
                  <a:lnTo>
                    <a:pt x="1681" y="99"/>
                  </a:lnTo>
                  <a:lnTo>
                    <a:pt x="1683" y="97"/>
                  </a:lnTo>
                  <a:lnTo>
                    <a:pt x="1683" y="96"/>
                  </a:lnTo>
                  <a:lnTo>
                    <a:pt x="1683" y="92"/>
                  </a:lnTo>
                  <a:lnTo>
                    <a:pt x="1683" y="92"/>
                  </a:lnTo>
                  <a:lnTo>
                    <a:pt x="1683" y="90"/>
                  </a:lnTo>
                  <a:lnTo>
                    <a:pt x="1683" y="88"/>
                  </a:lnTo>
                  <a:close/>
                  <a:moveTo>
                    <a:pt x="1768" y="422"/>
                  </a:moveTo>
                  <a:lnTo>
                    <a:pt x="1768" y="422"/>
                  </a:lnTo>
                  <a:lnTo>
                    <a:pt x="1768" y="422"/>
                  </a:lnTo>
                  <a:lnTo>
                    <a:pt x="1768" y="424"/>
                  </a:lnTo>
                  <a:lnTo>
                    <a:pt x="1770" y="426"/>
                  </a:lnTo>
                  <a:lnTo>
                    <a:pt x="1772" y="426"/>
                  </a:lnTo>
                  <a:lnTo>
                    <a:pt x="1773" y="426"/>
                  </a:lnTo>
                  <a:lnTo>
                    <a:pt x="1773" y="424"/>
                  </a:lnTo>
                  <a:lnTo>
                    <a:pt x="1773" y="422"/>
                  </a:lnTo>
                  <a:lnTo>
                    <a:pt x="1772" y="422"/>
                  </a:lnTo>
                  <a:lnTo>
                    <a:pt x="1768" y="422"/>
                  </a:lnTo>
                  <a:close/>
                  <a:moveTo>
                    <a:pt x="1732" y="515"/>
                  </a:moveTo>
                  <a:lnTo>
                    <a:pt x="1732" y="516"/>
                  </a:lnTo>
                  <a:lnTo>
                    <a:pt x="1732" y="516"/>
                  </a:lnTo>
                  <a:lnTo>
                    <a:pt x="1734" y="518"/>
                  </a:lnTo>
                  <a:lnTo>
                    <a:pt x="1737" y="515"/>
                  </a:lnTo>
                  <a:lnTo>
                    <a:pt x="1739" y="515"/>
                  </a:lnTo>
                  <a:lnTo>
                    <a:pt x="1739" y="513"/>
                  </a:lnTo>
                  <a:lnTo>
                    <a:pt x="1739" y="511"/>
                  </a:lnTo>
                  <a:lnTo>
                    <a:pt x="1739" y="509"/>
                  </a:lnTo>
                  <a:lnTo>
                    <a:pt x="1739" y="509"/>
                  </a:lnTo>
                  <a:lnTo>
                    <a:pt x="1739" y="507"/>
                  </a:lnTo>
                  <a:lnTo>
                    <a:pt x="1737" y="507"/>
                  </a:lnTo>
                  <a:lnTo>
                    <a:pt x="1737" y="507"/>
                  </a:lnTo>
                  <a:lnTo>
                    <a:pt x="1737" y="507"/>
                  </a:lnTo>
                  <a:lnTo>
                    <a:pt x="1739" y="507"/>
                  </a:lnTo>
                  <a:lnTo>
                    <a:pt x="1739" y="506"/>
                  </a:lnTo>
                  <a:lnTo>
                    <a:pt x="1739" y="506"/>
                  </a:lnTo>
                  <a:lnTo>
                    <a:pt x="1737" y="506"/>
                  </a:lnTo>
                  <a:lnTo>
                    <a:pt x="1734" y="509"/>
                  </a:lnTo>
                  <a:lnTo>
                    <a:pt x="1734" y="511"/>
                  </a:lnTo>
                  <a:lnTo>
                    <a:pt x="1732" y="513"/>
                  </a:lnTo>
                  <a:lnTo>
                    <a:pt x="1732" y="515"/>
                  </a:lnTo>
                  <a:lnTo>
                    <a:pt x="1732" y="515"/>
                  </a:lnTo>
                  <a:lnTo>
                    <a:pt x="1732" y="515"/>
                  </a:lnTo>
                  <a:close/>
                  <a:moveTo>
                    <a:pt x="815" y="999"/>
                  </a:moveTo>
                  <a:lnTo>
                    <a:pt x="816" y="1000"/>
                  </a:lnTo>
                  <a:lnTo>
                    <a:pt x="818" y="1004"/>
                  </a:lnTo>
                  <a:lnTo>
                    <a:pt x="820" y="1006"/>
                  </a:lnTo>
                  <a:lnTo>
                    <a:pt x="822" y="1004"/>
                  </a:lnTo>
                  <a:lnTo>
                    <a:pt x="824" y="1004"/>
                  </a:lnTo>
                  <a:lnTo>
                    <a:pt x="824" y="1002"/>
                  </a:lnTo>
                  <a:lnTo>
                    <a:pt x="824" y="1000"/>
                  </a:lnTo>
                  <a:lnTo>
                    <a:pt x="820" y="999"/>
                  </a:lnTo>
                  <a:lnTo>
                    <a:pt x="818" y="997"/>
                  </a:lnTo>
                  <a:lnTo>
                    <a:pt x="816" y="995"/>
                  </a:lnTo>
                  <a:lnTo>
                    <a:pt x="816" y="995"/>
                  </a:lnTo>
                  <a:lnTo>
                    <a:pt x="815" y="997"/>
                  </a:lnTo>
                  <a:lnTo>
                    <a:pt x="815" y="999"/>
                  </a:lnTo>
                  <a:lnTo>
                    <a:pt x="815" y="999"/>
                  </a:lnTo>
                  <a:close/>
                  <a:moveTo>
                    <a:pt x="825" y="912"/>
                  </a:moveTo>
                  <a:lnTo>
                    <a:pt x="825" y="912"/>
                  </a:lnTo>
                  <a:lnTo>
                    <a:pt x="825" y="912"/>
                  </a:lnTo>
                  <a:lnTo>
                    <a:pt x="825" y="912"/>
                  </a:lnTo>
                  <a:lnTo>
                    <a:pt x="829" y="910"/>
                  </a:lnTo>
                  <a:lnTo>
                    <a:pt x="831" y="910"/>
                  </a:lnTo>
                  <a:lnTo>
                    <a:pt x="833" y="910"/>
                  </a:lnTo>
                  <a:lnTo>
                    <a:pt x="834" y="908"/>
                  </a:lnTo>
                  <a:lnTo>
                    <a:pt x="834" y="908"/>
                  </a:lnTo>
                  <a:lnTo>
                    <a:pt x="833" y="908"/>
                  </a:lnTo>
                  <a:lnTo>
                    <a:pt x="831" y="908"/>
                  </a:lnTo>
                  <a:lnTo>
                    <a:pt x="825" y="908"/>
                  </a:lnTo>
                  <a:lnTo>
                    <a:pt x="824" y="908"/>
                  </a:lnTo>
                  <a:lnTo>
                    <a:pt x="824" y="908"/>
                  </a:lnTo>
                  <a:lnTo>
                    <a:pt x="824" y="907"/>
                  </a:lnTo>
                  <a:lnTo>
                    <a:pt x="824" y="907"/>
                  </a:lnTo>
                  <a:lnTo>
                    <a:pt x="822" y="907"/>
                  </a:lnTo>
                  <a:lnTo>
                    <a:pt x="822" y="905"/>
                  </a:lnTo>
                  <a:lnTo>
                    <a:pt x="822" y="905"/>
                  </a:lnTo>
                  <a:lnTo>
                    <a:pt x="820" y="905"/>
                  </a:lnTo>
                  <a:lnTo>
                    <a:pt x="822" y="905"/>
                  </a:lnTo>
                  <a:lnTo>
                    <a:pt x="820" y="905"/>
                  </a:lnTo>
                  <a:lnTo>
                    <a:pt x="820" y="905"/>
                  </a:lnTo>
                  <a:lnTo>
                    <a:pt x="818" y="905"/>
                  </a:lnTo>
                  <a:lnTo>
                    <a:pt x="818" y="907"/>
                  </a:lnTo>
                  <a:lnTo>
                    <a:pt x="818" y="908"/>
                  </a:lnTo>
                  <a:lnTo>
                    <a:pt x="818" y="910"/>
                  </a:lnTo>
                  <a:lnTo>
                    <a:pt x="822" y="912"/>
                  </a:lnTo>
                  <a:lnTo>
                    <a:pt x="824" y="912"/>
                  </a:lnTo>
                  <a:lnTo>
                    <a:pt x="824" y="912"/>
                  </a:lnTo>
                  <a:lnTo>
                    <a:pt x="825" y="912"/>
                  </a:lnTo>
                  <a:close/>
                  <a:moveTo>
                    <a:pt x="816" y="925"/>
                  </a:moveTo>
                  <a:lnTo>
                    <a:pt x="818" y="925"/>
                  </a:lnTo>
                  <a:lnTo>
                    <a:pt x="820" y="925"/>
                  </a:lnTo>
                  <a:lnTo>
                    <a:pt x="822" y="925"/>
                  </a:lnTo>
                  <a:lnTo>
                    <a:pt x="822" y="923"/>
                  </a:lnTo>
                  <a:lnTo>
                    <a:pt x="822" y="923"/>
                  </a:lnTo>
                  <a:lnTo>
                    <a:pt x="822" y="921"/>
                  </a:lnTo>
                  <a:lnTo>
                    <a:pt x="822" y="921"/>
                  </a:lnTo>
                  <a:lnTo>
                    <a:pt x="822" y="921"/>
                  </a:lnTo>
                  <a:lnTo>
                    <a:pt x="822" y="921"/>
                  </a:lnTo>
                  <a:lnTo>
                    <a:pt x="820" y="921"/>
                  </a:lnTo>
                  <a:lnTo>
                    <a:pt x="820" y="921"/>
                  </a:lnTo>
                  <a:lnTo>
                    <a:pt x="820" y="921"/>
                  </a:lnTo>
                  <a:lnTo>
                    <a:pt x="818" y="921"/>
                  </a:lnTo>
                  <a:lnTo>
                    <a:pt x="816" y="921"/>
                  </a:lnTo>
                  <a:lnTo>
                    <a:pt x="816" y="923"/>
                  </a:lnTo>
                  <a:lnTo>
                    <a:pt x="816" y="923"/>
                  </a:lnTo>
                  <a:lnTo>
                    <a:pt x="816" y="925"/>
                  </a:lnTo>
                  <a:lnTo>
                    <a:pt x="816" y="925"/>
                  </a:lnTo>
                  <a:close/>
                  <a:moveTo>
                    <a:pt x="1015" y="963"/>
                  </a:moveTo>
                  <a:lnTo>
                    <a:pt x="1013" y="964"/>
                  </a:lnTo>
                  <a:lnTo>
                    <a:pt x="1013" y="964"/>
                  </a:lnTo>
                  <a:lnTo>
                    <a:pt x="1013" y="964"/>
                  </a:lnTo>
                  <a:lnTo>
                    <a:pt x="1015" y="964"/>
                  </a:lnTo>
                  <a:lnTo>
                    <a:pt x="1015" y="964"/>
                  </a:lnTo>
                  <a:lnTo>
                    <a:pt x="1017" y="966"/>
                  </a:lnTo>
                  <a:lnTo>
                    <a:pt x="1019" y="966"/>
                  </a:lnTo>
                  <a:lnTo>
                    <a:pt x="1022" y="968"/>
                  </a:lnTo>
                  <a:lnTo>
                    <a:pt x="1024" y="968"/>
                  </a:lnTo>
                  <a:lnTo>
                    <a:pt x="1026" y="968"/>
                  </a:lnTo>
                  <a:lnTo>
                    <a:pt x="1028" y="970"/>
                  </a:lnTo>
                  <a:lnTo>
                    <a:pt x="1028" y="972"/>
                  </a:lnTo>
                  <a:lnTo>
                    <a:pt x="1029" y="975"/>
                  </a:lnTo>
                  <a:lnTo>
                    <a:pt x="1031" y="977"/>
                  </a:lnTo>
                  <a:lnTo>
                    <a:pt x="1038" y="977"/>
                  </a:lnTo>
                  <a:lnTo>
                    <a:pt x="1044" y="979"/>
                  </a:lnTo>
                  <a:lnTo>
                    <a:pt x="1044" y="977"/>
                  </a:lnTo>
                  <a:lnTo>
                    <a:pt x="1044" y="977"/>
                  </a:lnTo>
                  <a:lnTo>
                    <a:pt x="1044" y="977"/>
                  </a:lnTo>
                  <a:lnTo>
                    <a:pt x="1044" y="977"/>
                  </a:lnTo>
                  <a:lnTo>
                    <a:pt x="1044" y="975"/>
                  </a:lnTo>
                  <a:lnTo>
                    <a:pt x="1044" y="973"/>
                  </a:lnTo>
                  <a:lnTo>
                    <a:pt x="1044" y="973"/>
                  </a:lnTo>
                  <a:lnTo>
                    <a:pt x="1042" y="972"/>
                  </a:lnTo>
                  <a:lnTo>
                    <a:pt x="1038" y="972"/>
                  </a:lnTo>
                  <a:lnTo>
                    <a:pt x="1037" y="970"/>
                  </a:lnTo>
                  <a:lnTo>
                    <a:pt x="1035" y="968"/>
                  </a:lnTo>
                  <a:lnTo>
                    <a:pt x="1035" y="964"/>
                  </a:lnTo>
                  <a:lnTo>
                    <a:pt x="1035" y="964"/>
                  </a:lnTo>
                  <a:lnTo>
                    <a:pt x="1033" y="963"/>
                  </a:lnTo>
                  <a:lnTo>
                    <a:pt x="1031" y="961"/>
                  </a:lnTo>
                  <a:lnTo>
                    <a:pt x="1029" y="961"/>
                  </a:lnTo>
                  <a:lnTo>
                    <a:pt x="1026" y="963"/>
                  </a:lnTo>
                  <a:lnTo>
                    <a:pt x="1024" y="963"/>
                  </a:lnTo>
                  <a:lnTo>
                    <a:pt x="1022" y="961"/>
                  </a:lnTo>
                  <a:lnTo>
                    <a:pt x="1022" y="961"/>
                  </a:lnTo>
                  <a:lnTo>
                    <a:pt x="1020" y="961"/>
                  </a:lnTo>
                  <a:lnTo>
                    <a:pt x="1017" y="961"/>
                  </a:lnTo>
                  <a:lnTo>
                    <a:pt x="1015" y="963"/>
                  </a:lnTo>
                  <a:close/>
                  <a:moveTo>
                    <a:pt x="639" y="663"/>
                  </a:moveTo>
                  <a:lnTo>
                    <a:pt x="639" y="663"/>
                  </a:lnTo>
                  <a:lnTo>
                    <a:pt x="638" y="663"/>
                  </a:lnTo>
                  <a:lnTo>
                    <a:pt x="638" y="664"/>
                  </a:lnTo>
                  <a:lnTo>
                    <a:pt x="638" y="666"/>
                  </a:lnTo>
                  <a:lnTo>
                    <a:pt x="639" y="666"/>
                  </a:lnTo>
                  <a:lnTo>
                    <a:pt x="639" y="666"/>
                  </a:lnTo>
                  <a:lnTo>
                    <a:pt x="641" y="668"/>
                  </a:lnTo>
                  <a:lnTo>
                    <a:pt x="641" y="666"/>
                  </a:lnTo>
                  <a:lnTo>
                    <a:pt x="641" y="666"/>
                  </a:lnTo>
                  <a:lnTo>
                    <a:pt x="641" y="664"/>
                  </a:lnTo>
                  <a:lnTo>
                    <a:pt x="639" y="663"/>
                  </a:lnTo>
                  <a:close/>
                  <a:moveTo>
                    <a:pt x="2086" y="2019"/>
                  </a:moveTo>
                  <a:lnTo>
                    <a:pt x="2088" y="2017"/>
                  </a:lnTo>
                  <a:lnTo>
                    <a:pt x="2088" y="2017"/>
                  </a:lnTo>
                  <a:lnTo>
                    <a:pt x="2089" y="2016"/>
                  </a:lnTo>
                  <a:lnTo>
                    <a:pt x="2093" y="2017"/>
                  </a:lnTo>
                  <a:lnTo>
                    <a:pt x="2095" y="2017"/>
                  </a:lnTo>
                  <a:lnTo>
                    <a:pt x="2097" y="2021"/>
                  </a:lnTo>
                  <a:lnTo>
                    <a:pt x="2097" y="2021"/>
                  </a:lnTo>
                  <a:lnTo>
                    <a:pt x="2100" y="2023"/>
                  </a:lnTo>
                  <a:lnTo>
                    <a:pt x="2100" y="2025"/>
                  </a:lnTo>
                  <a:lnTo>
                    <a:pt x="2100" y="2026"/>
                  </a:lnTo>
                  <a:lnTo>
                    <a:pt x="2102" y="2026"/>
                  </a:lnTo>
                  <a:lnTo>
                    <a:pt x="2102" y="2026"/>
                  </a:lnTo>
                  <a:lnTo>
                    <a:pt x="2104" y="2025"/>
                  </a:lnTo>
                  <a:lnTo>
                    <a:pt x="2104" y="2025"/>
                  </a:lnTo>
                  <a:lnTo>
                    <a:pt x="2104" y="2023"/>
                  </a:lnTo>
                  <a:lnTo>
                    <a:pt x="2109" y="2023"/>
                  </a:lnTo>
                  <a:lnTo>
                    <a:pt x="2109" y="2023"/>
                  </a:lnTo>
                  <a:lnTo>
                    <a:pt x="2109" y="2023"/>
                  </a:lnTo>
                  <a:lnTo>
                    <a:pt x="2111" y="2023"/>
                  </a:lnTo>
                  <a:lnTo>
                    <a:pt x="2111" y="2021"/>
                  </a:lnTo>
                  <a:lnTo>
                    <a:pt x="2113" y="2021"/>
                  </a:lnTo>
                  <a:lnTo>
                    <a:pt x="2113" y="2023"/>
                  </a:lnTo>
                  <a:lnTo>
                    <a:pt x="2113" y="2023"/>
                  </a:lnTo>
                  <a:lnTo>
                    <a:pt x="2115" y="2025"/>
                  </a:lnTo>
                  <a:lnTo>
                    <a:pt x="2115" y="2025"/>
                  </a:lnTo>
                  <a:lnTo>
                    <a:pt x="2115" y="2026"/>
                  </a:lnTo>
                  <a:lnTo>
                    <a:pt x="2115" y="2026"/>
                  </a:lnTo>
                  <a:lnTo>
                    <a:pt x="2117" y="2026"/>
                  </a:lnTo>
                  <a:lnTo>
                    <a:pt x="2118" y="2026"/>
                  </a:lnTo>
                  <a:lnTo>
                    <a:pt x="2118" y="307"/>
                  </a:lnTo>
                  <a:lnTo>
                    <a:pt x="2111" y="305"/>
                  </a:lnTo>
                  <a:lnTo>
                    <a:pt x="2093" y="301"/>
                  </a:lnTo>
                  <a:lnTo>
                    <a:pt x="2091" y="300"/>
                  </a:lnTo>
                  <a:lnTo>
                    <a:pt x="2089" y="298"/>
                  </a:lnTo>
                  <a:lnTo>
                    <a:pt x="2088" y="296"/>
                  </a:lnTo>
                  <a:lnTo>
                    <a:pt x="2080" y="296"/>
                  </a:lnTo>
                  <a:lnTo>
                    <a:pt x="2080" y="294"/>
                  </a:lnTo>
                  <a:lnTo>
                    <a:pt x="2079" y="294"/>
                  </a:lnTo>
                  <a:lnTo>
                    <a:pt x="2079" y="291"/>
                  </a:lnTo>
                  <a:lnTo>
                    <a:pt x="2079" y="291"/>
                  </a:lnTo>
                  <a:lnTo>
                    <a:pt x="2077" y="291"/>
                  </a:lnTo>
                  <a:lnTo>
                    <a:pt x="2075" y="292"/>
                  </a:lnTo>
                  <a:lnTo>
                    <a:pt x="2075" y="294"/>
                  </a:lnTo>
                  <a:lnTo>
                    <a:pt x="2073" y="292"/>
                  </a:lnTo>
                  <a:lnTo>
                    <a:pt x="2071" y="291"/>
                  </a:lnTo>
                  <a:lnTo>
                    <a:pt x="2070" y="291"/>
                  </a:lnTo>
                  <a:lnTo>
                    <a:pt x="2061" y="292"/>
                  </a:lnTo>
                  <a:lnTo>
                    <a:pt x="2059" y="294"/>
                  </a:lnTo>
                  <a:lnTo>
                    <a:pt x="2059" y="296"/>
                  </a:lnTo>
                  <a:lnTo>
                    <a:pt x="2057" y="300"/>
                  </a:lnTo>
                  <a:lnTo>
                    <a:pt x="2057" y="301"/>
                  </a:lnTo>
                  <a:lnTo>
                    <a:pt x="2057" y="305"/>
                  </a:lnTo>
                  <a:lnTo>
                    <a:pt x="2059" y="307"/>
                  </a:lnTo>
                  <a:lnTo>
                    <a:pt x="2059" y="309"/>
                  </a:lnTo>
                  <a:lnTo>
                    <a:pt x="2059" y="310"/>
                  </a:lnTo>
                  <a:lnTo>
                    <a:pt x="2057" y="310"/>
                  </a:lnTo>
                  <a:lnTo>
                    <a:pt x="2057" y="309"/>
                  </a:lnTo>
                  <a:lnTo>
                    <a:pt x="2055" y="309"/>
                  </a:lnTo>
                  <a:lnTo>
                    <a:pt x="2055" y="310"/>
                  </a:lnTo>
                  <a:lnTo>
                    <a:pt x="2055" y="312"/>
                  </a:lnTo>
                  <a:lnTo>
                    <a:pt x="2055" y="314"/>
                  </a:lnTo>
                  <a:lnTo>
                    <a:pt x="2055" y="316"/>
                  </a:lnTo>
                  <a:lnTo>
                    <a:pt x="2057" y="318"/>
                  </a:lnTo>
                  <a:lnTo>
                    <a:pt x="2055" y="318"/>
                  </a:lnTo>
                  <a:lnTo>
                    <a:pt x="2033" y="319"/>
                  </a:lnTo>
                  <a:lnTo>
                    <a:pt x="2032" y="321"/>
                  </a:lnTo>
                  <a:lnTo>
                    <a:pt x="2030" y="325"/>
                  </a:lnTo>
                  <a:lnTo>
                    <a:pt x="2030" y="327"/>
                  </a:lnTo>
                  <a:lnTo>
                    <a:pt x="2030" y="329"/>
                  </a:lnTo>
                  <a:lnTo>
                    <a:pt x="2030" y="332"/>
                  </a:lnTo>
                  <a:lnTo>
                    <a:pt x="2030" y="334"/>
                  </a:lnTo>
                  <a:lnTo>
                    <a:pt x="2032" y="334"/>
                  </a:lnTo>
                  <a:lnTo>
                    <a:pt x="2033" y="336"/>
                  </a:lnTo>
                  <a:lnTo>
                    <a:pt x="2033" y="336"/>
                  </a:lnTo>
                  <a:lnTo>
                    <a:pt x="2033" y="338"/>
                  </a:lnTo>
                  <a:lnTo>
                    <a:pt x="2033" y="338"/>
                  </a:lnTo>
                  <a:lnTo>
                    <a:pt x="2033" y="339"/>
                  </a:lnTo>
                  <a:lnTo>
                    <a:pt x="2033" y="339"/>
                  </a:lnTo>
                  <a:lnTo>
                    <a:pt x="2035" y="343"/>
                  </a:lnTo>
                  <a:lnTo>
                    <a:pt x="2039" y="350"/>
                  </a:lnTo>
                  <a:lnTo>
                    <a:pt x="2039" y="350"/>
                  </a:lnTo>
                  <a:lnTo>
                    <a:pt x="2043" y="356"/>
                  </a:lnTo>
                  <a:lnTo>
                    <a:pt x="2044" y="357"/>
                  </a:lnTo>
                  <a:lnTo>
                    <a:pt x="2044" y="359"/>
                  </a:lnTo>
                  <a:lnTo>
                    <a:pt x="2044" y="361"/>
                  </a:lnTo>
                  <a:lnTo>
                    <a:pt x="2044" y="363"/>
                  </a:lnTo>
                  <a:lnTo>
                    <a:pt x="2044" y="363"/>
                  </a:lnTo>
                  <a:lnTo>
                    <a:pt x="2046" y="366"/>
                  </a:lnTo>
                  <a:lnTo>
                    <a:pt x="2048" y="366"/>
                  </a:lnTo>
                  <a:lnTo>
                    <a:pt x="2050" y="370"/>
                  </a:lnTo>
                  <a:lnTo>
                    <a:pt x="2052" y="372"/>
                  </a:lnTo>
                  <a:lnTo>
                    <a:pt x="2052" y="375"/>
                  </a:lnTo>
                  <a:lnTo>
                    <a:pt x="2052" y="377"/>
                  </a:lnTo>
                  <a:lnTo>
                    <a:pt x="2052" y="379"/>
                  </a:lnTo>
                  <a:lnTo>
                    <a:pt x="2052" y="388"/>
                  </a:lnTo>
                  <a:lnTo>
                    <a:pt x="2052" y="390"/>
                  </a:lnTo>
                  <a:lnTo>
                    <a:pt x="2052" y="394"/>
                  </a:lnTo>
                  <a:lnTo>
                    <a:pt x="2052" y="395"/>
                  </a:lnTo>
                  <a:lnTo>
                    <a:pt x="2053" y="397"/>
                  </a:lnTo>
                  <a:lnTo>
                    <a:pt x="2055" y="399"/>
                  </a:lnTo>
                  <a:lnTo>
                    <a:pt x="2059" y="399"/>
                  </a:lnTo>
                  <a:lnTo>
                    <a:pt x="2061" y="397"/>
                  </a:lnTo>
                  <a:lnTo>
                    <a:pt x="2059" y="397"/>
                  </a:lnTo>
                  <a:lnTo>
                    <a:pt x="2059" y="395"/>
                  </a:lnTo>
                  <a:lnTo>
                    <a:pt x="2059" y="395"/>
                  </a:lnTo>
                  <a:lnTo>
                    <a:pt x="2059" y="394"/>
                  </a:lnTo>
                  <a:lnTo>
                    <a:pt x="2059" y="392"/>
                  </a:lnTo>
                  <a:lnTo>
                    <a:pt x="2059" y="390"/>
                  </a:lnTo>
                  <a:lnTo>
                    <a:pt x="2059" y="390"/>
                  </a:lnTo>
                  <a:lnTo>
                    <a:pt x="2062" y="388"/>
                  </a:lnTo>
                  <a:lnTo>
                    <a:pt x="2064" y="392"/>
                  </a:lnTo>
                  <a:lnTo>
                    <a:pt x="2068" y="397"/>
                  </a:lnTo>
                  <a:lnTo>
                    <a:pt x="2070" y="403"/>
                  </a:lnTo>
                  <a:lnTo>
                    <a:pt x="2070" y="404"/>
                  </a:lnTo>
                  <a:lnTo>
                    <a:pt x="2070" y="408"/>
                  </a:lnTo>
                  <a:lnTo>
                    <a:pt x="2070" y="410"/>
                  </a:lnTo>
                  <a:lnTo>
                    <a:pt x="2070" y="412"/>
                  </a:lnTo>
                  <a:lnTo>
                    <a:pt x="2070" y="413"/>
                  </a:lnTo>
                  <a:lnTo>
                    <a:pt x="2070" y="415"/>
                  </a:lnTo>
                  <a:lnTo>
                    <a:pt x="2070" y="419"/>
                  </a:lnTo>
                  <a:lnTo>
                    <a:pt x="2070" y="421"/>
                  </a:lnTo>
                  <a:lnTo>
                    <a:pt x="2068" y="424"/>
                  </a:lnTo>
                  <a:lnTo>
                    <a:pt x="2070" y="424"/>
                  </a:lnTo>
                  <a:lnTo>
                    <a:pt x="2070" y="426"/>
                  </a:lnTo>
                  <a:lnTo>
                    <a:pt x="2070" y="426"/>
                  </a:lnTo>
                  <a:lnTo>
                    <a:pt x="2071" y="426"/>
                  </a:lnTo>
                  <a:lnTo>
                    <a:pt x="2066" y="428"/>
                  </a:lnTo>
                  <a:lnTo>
                    <a:pt x="2064" y="428"/>
                  </a:lnTo>
                  <a:lnTo>
                    <a:pt x="2061" y="431"/>
                  </a:lnTo>
                  <a:lnTo>
                    <a:pt x="2061" y="431"/>
                  </a:lnTo>
                  <a:lnTo>
                    <a:pt x="2059" y="437"/>
                  </a:lnTo>
                  <a:lnTo>
                    <a:pt x="2057" y="439"/>
                  </a:lnTo>
                  <a:lnTo>
                    <a:pt x="2050" y="450"/>
                  </a:lnTo>
                  <a:lnTo>
                    <a:pt x="2046" y="451"/>
                  </a:lnTo>
                  <a:lnTo>
                    <a:pt x="2026" y="457"/>
                  </a:lnTo>
                  <a:lnTo>
                    <a:pt x="2024" y="457"/>
                  </a:lnTo>
                  <a:lnTo>
                    <a:pt x="2019" y="453"/>
                  </a:lnTo>
                  <a:lnTo>
                    <a:pt x="2019" y="453"/>
                  </a:lnTo>
                  <a:lnTo>
                    <a:pt x="2014" y="457"/>
                  </a:lnTo>
                  <a:lnTo>
                    <a:pt x="2012" y="460"/>
                  </a:lnTo>
                  <a:lnTo>
                    <a:pt x="2010" y="464"/>
                  </a:lnTo>
                  <a:lnTo>
                    <a:pt x="2012" y="466"/>
                  </a:lnTo>
                  <a:lnTo>
                    <a:pt x="2012" y="466"/>
                  </a:lnTo>
                  <a:lnTo>
                    <a:pt x="2014" y="468"/>
                  </a:lnTo>
                  <a:lnTo>
                    <a:pt x="2015" y="471"/>
                  </a:lnTo>
                  <a:lnTo>
                    <a:pt x="2019" y="478"/>
                  </a:lnTo>
                  <a:lnTo>
                    <a:pt x="2021" y="480"/>
                  </a:lnTo>
                  <a:lnTo>
                    <a:pt x="2021" y="486"/>
                  </a:lnTo>
                  <a:lnTo>
                    <a:pt x="2021" y="487"/>
                  </a:lnTo>
                  <a:lnTo>
                    <a:pt x="2021" y="487"/>
                  </a:lnTo>
                  <a:lnTo>
                    <a:pt x="2017" y="495"/>
                  </a:lnTo>
                  <a:lnTo>
                    <a:pt x="2015" y="498"/>
                  </a:lnTo>
                  <a:lnTo>
                    <a:pt x="2006" y="506"/>
                  </a:lnTo>
                  <a:lnTo>
                    <a:pt x="1992" y="500"/>
                  </a:lnTo>
                  <a:lnTo>
                    <a:pt x="1978" y="497"/>
                  </a:lnTo>
                  <a:lnTo>
                    <a:pt x="1978" y="495"/>
                  </a:lnTo>
                  <a:lnTo>
                    <a:pt x="1976" y="491"/>
                  </a:lnTo>
                  <a:lnTo>
                    <a:pt x="1976" y="487"/>
                  </a:lnTo>
                  <a:lnTo>
                    <a:pt x="1976" y="486"/>
                  </a:lnTo>
                  <a:lnTo>
                    <a:pt x="1978" y="482"/>
                  </a:lnTo>
                  <a:lnTo>
                    <a:pt x="1978" y="480"/>
                  </a:lnTo>
                  <a:lnTo>
                    <a:pt x="1978" y="478"/>
                  </a:lnTo>
                  <a:lnTo>
                    <a:pt x="1979" y="478"/>
                  </a:lnTo>
                  <a:lnTo>
                    <a:pt x="1978" y="477"/>
                  </a:lnTo>
                  <a:lnTo>
                    <a:pt x="1978" y="475"/>
                  </a:lnTo>
                  <a:lnTo>
                    <a:pt x="1978" y="475"/>
                  </a:lnTo>
                  <a:lnTo>
                    <a:pt x="1976" y="473"/>
                  </a:lnTo>
                  <a:lnTo>
                    <a:pt x="1976" y="471"/>
                  </a:lnTo>
                  <a:lnTo>
                    <a:pt x="1976" y="469"/>
                  </a:lnTo>
                  <a:lnTo>
                    <a:pt x="1976" y="468"/>
                  </a:lnTo>
                  <a:lnTo>
                    <a:pt x="1976" y="466"/>
                  </a:lnTo>
                  <a:lnTo>
                    <a:pt x="1976" y="466"/>
                  </a:lnTo>
                  <a:lnTo>
                    <a:pt x="1978" y="464"/>
                  </a:lnTo>
                  <a:lnTo>
                    <a:pt x="1979" y="464"/>
                  </a:lnTo>
                  <a:lnTo>
                    <a:pt x="1979" y="462"/>
                  </a:lnTo>
                  <a:lnTo>
                    <a:pt x="1979" y="459"/>
                  </a:lnTo>
                  <a:lnTo>
                    <a:pt x="1981" y="457"/>
                  </a:lnTo>
                  <a:lnTo>
                    <a:pt x="1983" y="455"/>
                  </a:lnTo>
                  <a:lnTo>
                    <a:pt x="1985" y="453"/>
                  </a:lnTo>
                  <a:lnTo>
                    <a:pt x="1987" y="453"/>
                  </a:lnTo>
                  <a:lnTo>
                    <a:pt x="1990" y="455"/>
                  </a:lnTo>
                  <a:lnTo>
                    <a:pt x="1992" y="455"/>
                  </a:lnTo>
                  <a:lnTo>
                    <a:pt x="1994" y="453"/>
                  </a:lnTo>
                  <a:lnTo>
                    <a:pt x="1994" y="448"/>
                  </a:lnTo>
                  <a:lnTo>
                    <a:pt x="1994" y="446"/>
                  </a:lnTo>
                  <a:lnTo>
                    <a:pt x="1978" y="428"/>
                  </a:lnTo>
                  <a:lnTo>
                    <a:pt x="1970" y="422"/>
                  </a:lnTo>
                  <a:lnTo>
                    <a:pt x="1967" y="422"/>
                  </a:lnTo>
                  <a:lnTo>
                    <a:pt x="1968" y="421"/>
                  </a:lnTo>
                  <a:lnTo>
                    <a:pt x="1970" y="419"/>
                  </a:lnTo>
                  <a:lnTo>
                    <a:pt x="1979" y="417"/>
                  </a:lnTo>
                  <a:lnTo>
                    <a:pt x="1979" y="415"/>
                  </a:lnTo>
                  <a:lnTo>
                    <a:pt x="1981" y="415"/>
                  </a:lnTo>
                  <a:lnTo>
                    <a:pt x="1983" y="415"/>
                  </a:lnTo>
                  <a:lnTo>
                    <a:pt x="1985" y="415"/>
                  </a:lnTo>
                  <a:lnTo>
                    <a:pt x="1983" y="413"/>
                  </a:lnTo>
                  <a:lnTo>
                    <a:pt x="1983" y="413"/>
                  </a:lnTo>
                  <a:lnTo>
                    <a:pt x="1967" y="413"/>
                  </a:lnTo>
                  <a:lnTo>
                    <a:pt x="1952" y="421"/>
                  </a:lnTo>
                  <a:lnTo>
                    <a:pt x="1938" y="426"/>
                  </a:lnTo>
                  <a:lnTo>
                    <a:pt x="1936" y="428"/>
                  </a:lnTo>
                  <a:lnTo>
                    <a:pt x="1936" y="428"/>
                  </a:lnTo>
                  <a:lnTo>
                    <a:pt x="1936" y="430"/>
                  </a:lnTo>
                  <a:lnTo>
                    <a:pt x="1936" y="431"/>
                  </a:lnTo>
                  <a:lnTo>
                    <a:pt x="1936" y="431"/>
                  </a:lnTo>
                  <a:lnTo>
                    <a:pt x="1936" y="433"/>
                  </a:lnTo>
                  <a:lnTo>
                    <a:pt x="1936" y="433"/>
                  </a:lnTo>
                  <a:lnTo>
                    <a:pt x="1936" y="435"/>
                  </a:lnTo>
                  <a:lnTo>
                    <a:pt x="1936" y="435"/>
                  </a:lnTo>
                  <a:lnTo>
                    <a:pt x="1936" y="435"/>
                  </a:lnTo>
                  <a:lnTo>
                    <a:pt x="1936" y="437"/>
                  </a:lnTo>
                  <a:lnTo>
                    <a:pt x="1936" y="437"/>
                  </a:lnTo>
                  <a:lnTo>
                    <a:pt x="1936" y="437"/>
                  </a:lnTo>
                  <a:lnTo>
                    <a:pt x="1936" y="437"/>
                  </a:lnTo>
                  <a:lnTo>
                    <a:pt x="1938" y="439"/>
                  </a:lnTo>
                  <a:lnTo>
                    <a:pt x="1938" y="439"/>
                  </a:lnTo>
                  <a:lnTo>
                    <a:pt x="1938" y="439"/>
                  </a:lnTo>
                  <a:lnTo>
                    <a:pt x="1936" y="441"/>
                  </a:lnTo>
                  <a:lnTo>
                    <a:pt x="1936" y="441"/>
                  </a:lnTo>
                  <a:lnTo>
                    <a:pt x="1936" y="442"/>
                  </a:lnTo>
                  <a:lnTo>
                    <a:pt x="1938" y="442"/>
                  </a:lnTo>
                  <a:lnTo>
                    <a:pt x="1938" y="444"/>
                  </a:lnTo>
                  <a:lnTo>
                    <a:pt x="1941" y="444"/>
                  </a:lnTo>
                  <a:lnTo>
                    <a:pt x="1941" y="444"/>
                  </a:lnTo>
                  <a:lnTo>
                    <a:pt x="1943" y="446"/>
                  </a:lnTo>
                  <a:lnTo>
                    <a:pt x="1945" y="446"/>
                  </a:lnTo>
                  <a:lnTo>
                    <a:pt x="1943" y="450"/>
                  </a:lnTo>
                  <a:lnTo>
                    <a:pt x="1943" y="451"/>
                  </a:lnTo>
                  <a:lnTo>
                    <a:pt x="1940" y="450"/>
                  </a:lnTo>
                  <a:lnTo>
                    <a:pt x="1941" y="448"/>
                  </a:lnTo>
                  <a:lnTo>
                    <a:pt x="1940" y="446"/>
                  </a:lnTo>
                  <a:lnTo>
                    <a:pt x="1936" y="444"/>
                  </a:lnTo>
                  <a:lnTo>
                    <a:pt x="1936" y="444"/>
                  </a:lnTo>
                  <a:lnTo>
                    <a:pt x="1936" y="442"/>
                  </a:lnTo>
                  <a:lnTo>
                    <a:pt x="1934" y="439"/>
                  </a:lnTo>
                  <a:lnTo>
                    <a:pt x="1932" y="437"/>
                  </a:lnTo>
                  <a:lnTo>
                    <a:pt x="1932" y="437"/>
                  </a:lnTo>
                  <a:lnTo>
                    <a:pt x="1932" y="437"/>
                  </a:lnTo>
                  <a:lnTo>
                    <a:pt x="1932" y="435"/>
                  </a:lnTo>
                  <a:lnTo>
                    <a:pt x="1934" y="431"/>
                  </a:lnTo>
                  <a:lnTo>
                    <a:pt x="1934" y="430"/>
                  </a:lnTo>
                  <a:lnTo>
                    <a:pt x="1934" y="428"/>
                  </a:lnTo>
                  <a:lnTo>
                    <a:pt x="1931" y="430"/>
                  </a:lnTo>
                  <a:lnTo>
                    <a:pt x="1922" y="433"/>
                  </a:lnTo>
                  <a:lnTo>
                    <a:pt x="1920" y="435"/>
                  </a:lnTo>
                  <a:lnTo>
                    <a:pt x="1920" y="437"/>
                  </a:lnTo>
                  <a:lnTo>
                    <a:pt x="1920" y="439"/>
                  </a:lnTo>
                  <a:lnTo>
                    <a:pt x="1922" y="441"/>
                  </a:lnTo>
                  <a:lnTo>
                    <a:pt x="1922" y="441"/>
                  </a:lnTo>
                  <a:lnTo>
                    <a:pt x="1922" y="442"/>
                  </a:lnTo>
                  <a:lnTo>
                    <a:pt x="1920" y="448"/>
                  </a:lnTo>
                  <a:lnTo>
                    <a:pt x="1903" y="450"/>
                  </a:lnTo>
                  <a:lnTo>
                    <a:pt x="1902" y="451"/>
                  </a:lnTo>
                  <a:lnTo>
                    <a:pt x="1900" y="455"/>
                  </a:lnTo>
                  <a:lnTo>
                    <a:pt x="1900" y="457"/>
                  </a:lnTo>
                  <a:lnTo>
                    <a:pt x="1896" y="460"/>
                  </a:lnTo>
                  <a:lnTo>
                    <a:pt x="1894" y="462"/>
                  </a:lnTo>
                  <a:lnTo>
                    <a:pt x="1893" y="469"/>
                  </a:lnTo>
                  <a:lnTo>
                    <a:pt x="1893" y="471"/>
                  </a:lnTo>
                  <a:lnTo>
                    <a:pt x="1889" y="473"/>
                  </a:lnTo>
                  <a:lnTo>
                    <a:pt x="1876" y="477"/>
                  </a:lnTo>
                  <a:lnTo>
                    <a:pt x="1866" y="473"/>
                  </a:lnTo>
                  <a:lnTo>
                    <a:pt x="1857" y="464"/>
                  </a:lnTo>
                  <a:lnTo>
                    <a:pt x="1857" y="464"/>
                  </a:lnTo>
                  <a:lnTo>
                    <a:pt x="1855" y="464"/>
                  </a:lnTo>
                  <a:lnTo>
                    <a:pt x="1853" y="464"/>
                  </a:lnTo>
                  <a:lnTo>
                    <a:pt x="1851" y="464"/>
                  </a:lnTo>
                  <a:lnTo>
                    <a:pt x="1847" y="469"/>
                  </a:lnTo>
                  <a:lnTo>
                    <a:pt x="1847" y="471"/>
                  </a:lnTo>
                  <a:lnTo>
                    <a:pt x="1849" y="466"/>
                  </a:lnTo>
                  <a:lnTo>
                    <a:pt x="1847" y="466"/>
                  </a:lnTo>
                  <a:lnTo>
                    <a:pt x="1833" y="466"/>
                  </a:lnTo>
                  <a:lnTo>
                    <a:pt x="1829" y="466"/>
                  </a:lnTo>
                  <a:lnTo>
                    <a:pt x="1824" y="462"/>
                  </a:lnTo>
                  <a:lnTo>
                    <a:pt x="1822" y="460"/>
                  </a:lnTo>
                  <a:lnTo>
                    <a:pt x="1820" y="462"/>
                  </a:lnTo>
                  <a:lnTo>
                    <a:pt x="1811" y="469"/>
                  </a:lnTo>
                  <a:lnTo>
                    <a:pt x="1808" y="473"/>
                  </a:lnTo>
                  <a:lnTo>
                    <a:pt x="1802" y="473"/>
                  </a:lnTo>
                  <a:lnTo>
                    <a:pt x="1797" y="473"/>
                  </a:lnTo>
                  <a:lnTo>
                    <a:pt x="1792" y="475"/>
                  </a:lnTo>
                  <a:lnTo>
                    <a:pt x="1784" y="480"/>
                  </a:lnTo>
                  <a:lnTo>
                    <a:pt x="1782" y="480"/>
                  </a:lnTo>
                  <a:lnTo>
                    <a:pt x="1782" y="480"/>
                  </a:lnTo>
                  <a:lnTo>
                    <a:pt x="1782" y="482"/>
                  </a:lnTo>
                  <a:lnTo>
                    <a:pt x="1782" y="482"/>
                  </a:lnTo>
                  <a:lnTo>
                    <a:pt x="1782" y="484"/>
                  </a:lnTo>
                  <a:lnTo>
                    <a:pt x="1777" y="486"/>
                  </a:lnTo>
                  <a:lnTo>
                    <a:pt x="1777" y="486"/>
                  </a:lnTo>
                  <a:lnTo>
                    <a:pt x="1775" y="489"/>
                  </a:lnTo>
                  <a:lnTo>
                    <a:pt x="1775" y="491"/>
                  </a:lnTo>
                  <a:lnTo>
                    <a:pt x="1773" y="491"/>
                  </a:lnTo>
                  <a:lnTo>
                    <a:pt x="1772" y="491"/>
                  </a:lnTo>
                  <a:lnTo>
                    <a:pt x="1770" y="497"/>
                  </a:lnTo>
                  <a:lnTo>
                    <a:pt x="1768" y="498"/>
                  </a:lnTo>
                  <a:lnTo>
                    <a:pt x="1768" y="500"/>
                  </a:lnTo>
                  <a:lnTo>
                    <a:pt x="1768" y="504"/>
                  </a:lnTo>
                  <a:lnTo>
                    <a:pt x="1768" y="506"/>
                  </a:lnTo>
                  <a:lnTo>
                    <a:pt x="1768" y="507"/>
                  </a:lnTo>
                  <a:lnTo>
                    <a:pt x="1764" y="507"/>
                  </a:lnTo>
                  <a:lnTo>
                    <a:pt x="1766" y="509"/>
                  </a:lnTo>
                  <a:lnTo>
                    <a:pt x="1768" y="511"/>
                  </a:lnTo>
                  <a:lnTo>
                    <a:pt x="1768" y="513"/>
                  </a:lnTo>
                  <a:lnTo>
                    <a:pt x="1768" y="516"/>
                  </a:lnTo>
                  <a:lnTo>
                    <a:pt x="1768" y="518"/>
                  </a:lnTo>
                  <a:lnTo>
                    <a:pt x="1766" y="520"/>
                  </a:lnTo>
                  <a:lnTo>
                    <a:pt x="1766" y="522"/>
                  </a:lnTo>
                  <a:lnTo>
                    <a:pt x="1766" y="524"/>
                  </a:lnTo>
                  <a:lnTo>
                    <a:pt x="1766" y="525"/>
                  </a:lnTo>
                  <a:lnTo>
                    <a:pt x="1764" y="527"/>
                  </a:lnTo>
                  <a:lnTo>
                    <a:pt x="1764" y="527"/>
                  </a:lnTo>
                  <a:lnTo>
                    <a:pt x="1759" y="527"/>
                  </a:lnTo>
                  <a:lnTo>
                    <a:pt x="1757" y="527"/>
                  </a:lnTo>
                  <a:lnTo>
                    <a:pt x="1755" y="524"/>
                  </a:lnTo>
                  <a:lnTo>
                    <a:pt x="1750" y="511"/>
                  </a:lnTo>
                  <a:lnTo>
                    <a:pt x="1750" y="509"/>
                  </a:lnTo>
                  <a:lnTo>
                    <a:pt x="1748" y="507"/>
                  </a:lnTo>
                  <a:lnTo>
                    <a:pt x="1746" y="509"/>
                  </a:lnTo>
                  <a:lnTo>
                    <a:pt x="1734" y="522"/>
                  </a:lnTo>
                  <a:lnTo>
                    <a:pt x="1732" y="522"/>
                  </a:lnTo>
                  <a:lnTo>
                    <a:pt x="1732" y="518"/>
                  </a:lnTo>
                  <a:lnTo>
                    <a:pt x="1730" y="515"/>
                  </a:lnTo>
                  <a:lnTo>
                    <a:pt x="1732" y="513"/>
                  </a:lnTo>
                  <a:lnTo>
                    <a:pt x="1734" y="507"/>
                  </a:lnTo>
                  <a:lnTo>
                    <a:pt x="1732" y="507"/>
                  </a:lnTo>
                  <a:lnTo>
                    <a:pt x="1730" y="509"/>
                  </a:lnTo>
                  <a:lnTo>
                    <a:pt x="1726" y="516"/>
                  </a:lnTo>
                  <a:lnTo>
                    <a:pt x="1725" y="520"/>
                  </a:lnTo>
                  <a:lnTo>
                    <a:pt x="1721" y="520"/>
                  </a:lnTo>
                  <a:lnTo>
                    <a:pt x="1717" y="520"/>
                  </a:lnTo>
                  <a:lnTo>
                    <a:pt x="1716" y="520"/>
                  </a:lnTo>
                  <a:lnTo>
                    <a:pt x="1714" y="518"/>
                  </a:lnTo>
                  <a:lnTo>
                    <a:pt x="1712" y="516"/>
                  </a:lnTo>
                  <a:lnTo>
                    <a:pt x="1696" y="515"/>
                  </a:lnTo>
                  <a:lnTo>
                    <a:pt x="1690" y="518"/>
                  </a:lnTo>
                  <a:lnTo>
                    <a:pt x="1689" y="518"/>
                  </a:lnTo>
                  <a:lnTo>
                    <a:pt x="1685" y="516"/>
                  </a:lnTo>
                  <a:lnTo>
                    <a:pt x="1683" y="515"/>
                  </a:lnTo>
                  <a:lnTo>
                    <a:pt x="1683" y="511"/>
                  </a:lnTo>
                  <a:lnTo>
                    <a:pt x="1687" y="506"/>
                  </a:lnTo>
                  <a:lnTo>
                    <a:pt x="1689" y="504"/>
                  </a:lnTo>
                  <a:lnTo>
                    <a:pt x="1689" y="504"/>
                  </a:lnTo>
                  <a:lnTo>
                    <a:pt x="1689" y="504"/>
                  </a:lnTo>
                  <a:lnTo>
                    <a:pt x="1690" y="504"/>
                  </a:lnTo>
                  <a:lnTo>
                    <a:pt x="1690" y="504"/>
                  </a:lnTo>
                  <a:lnTo>
                    <a:pt x="1692" y="502"/>
                  </a:lnTo>
                  <a:lnTo>
                    <a:pt x="1694" y="500"/>
                  </a:lnTo>
                  <a:lnTo>
                    <a:pt x="1694" y="500"/>
                  </a:lnTo>
                  <a:lnTo>
                    <a:pt x="1699" y="502"/>
                  </a:lnTo>
                  <a:lnTo>
                    <a:pt x="1703" y="506"/>
                  </a:lnTo>
                  <a:lnTo>
                    <a:pt x="1705" y="506"/>
                  </a:lnTo>
                  <a:lnTo>
                    <a:pt x="1707" y="504"/>
                  </a:lnTo>
                  <a:lnTo>
                    <a:pt x="1705" y="502"/>
                  </a:lnTo>
                  <a:lnTo>
                    <a:pt x="1705" y="500"/>
                  </a:lnTo>
                  <a:lnTo>
                    <a:pt x="1705" y="500"/>
                  </a:lnTo>
                  <a:lnTo>
                    <a:pt x="1703" y="498"/>
                  </a:lnTo>
                  <a:lnTo>
                    <a:pt x="1701" y="497"/>
                  </a:lnTo>
                  <a:lnTo>
                    <a:pt x="1703" y="495"/>
                  </a:lnTo>
                  <a:lnTo>
                    <a:pt x="1705" y="495"/>
                  </a:lnTo>
                  <a:lnTo>
                    <a:pt x="1708" y="500"/>
                  </a:lnTo>
                  <a:lnTo>
                    <a:pt x="1712" y="504"/>
                  </a:lnTo>
                  <a:lnTo>
                    <a:pt x="1712" y="504"/>
                  </a:lnTo>
                  <a:lnTo>
                    <a:pt x="1714" y="504"/>
                  </a:lnTo>
                  <a:lnTo>
                    <a:pt x="1714" y="500"/>
                  </a:lnTo>
                  <a:lnTo>
                    <a:pt x="1716" y="498"/>
                  </a:lnTo>
                  <a:lnTo>
                    <a:pt x="1717" y="498"/>
                  </a:lnTo>
                  <a:lnTo>
                    <a:pt x="1719" y="498"/>
                  </a:lnTo>
                  <a:lnTo>
                    <a:pt x="1719" y="495"/>
                  </a:lnTo>
                  <a:lnTo>
                    <a:pt x="1719" y="495"/>
                  </a:lnTo>
                  <a:lnTo>
                    <a:pt x="1719" y="491"/>
                  </a:lnTo>
                  <a:lnTo>
                    <a:pt x="1719" y="491"/>
                  </a:lnTo>
                  <a:lnTo>
                    <a:pt x="1719" y="487"/>
                  </a:lnTo>
                  <a:lnTo>
                    <a:pt x="1717" y="484"/>
                  </a:lnTo>
                  <a:lnTo>
                    <a:pt x="1717" y="482"/>
                  </a:lnTo>
                  <a:lnTo>
                    <a:pt x="1717" y="480"/>
                  </a:lnTo>
                  <a:lnTo>
                    <a:pt x="1716" y="478"/>
                  </a:lnTo>
                  <a:lnTo>
                    <a:pt x="1714" y="473"/>
                  </a:lnTo>
                  <a:lnTo>
                    <a:pt x="1712" y="471"/>
                  </a:lnTo>
                  <a:lnTo>
                    <a:pt x="1710" y="468"/>
                  </a:lnTo>
                  <a:lnTo>
                    <a:pt x="1708" y="464"/>
                  </a:lnTo>
                  <a:lnTo>
                    <a:pt x="1708" y="460"/>
                  </a:lnTo>
                  <a:lnTo>
                    <a:pt x="1710" y="460"/>
                  </a:lnTo>
                  <a:lnTo>
                    <a:pt x="1712" y="459"/>
                  </a:lnTo>
                  <a:lnTo>
                    <a:pt x="1714" y="457"/>
                  </a:lnTo>
                  <a:lnTo>
                    <a:pt x="1714" y="453"/>
                  </a:lnTo>
                  <a:lnTo>
                    <a:pt x="1714" y="450"/>
                  </a:lnTo>
                  <a:lnTo>
                    <a:pt x="1714" y="448"/>
                  </a:lnTo>
                  <a:lnTo>
                    <a:pt x="1714" y="446"/>
                  </a:lnTo>
                  <a:lnTo>
                    <a:pt x="1714" y="446"/>
                  </a:lnTo>
                  <a:lnTo>
                    <a:pt x="1716" y="442"/>
                  </a:lnTo>
                  <a:lnTo>
                    <a:pt x="1716" y="441"/>
                  </a:lnTo>
                  <a:lnTo>
                    <a:pt x="1717" y="441"/>
                  </a:lnTo>
                  <a:lnTo>
                    <a:pt x="1719" y="441"/>
                  </a:lnTo>
                  <a:lnTo>
                    <a:pt x="1719" y="439"/>
                  </a:lnTo>
                  <a:lnTo>
                    <a:pt x="1723" y="435"/>
                  </a:lnTo>
                  <a:lnTo>
                    <a:pt x="1723" y="431"/>
                  </a:lnTo>
                  <a:lnTo>
                    <a:pt x="1721" y="431"/>
                  </a:lnTo>
                  <a:lnTo>
                    <a:pt x="1708" y="428"/>
                  </a:lnTo>
                  <a:lnTo>
                    <a:pt x="1707" y="430"/>
                  </a:lnTo>
                  <a:lnTo>
                    <a:pt x="1707" y="430"/>
                  </a:lnTo>
                  <a:lnTo>
                    <a:pt x="1708" y="431"/>
                  </a:lnTo>
                  <a:lnTo>
                    <a:pt x="1708" y="431"/>
                  </a:lnTo>
                  <a:lnTo>
                    <a:pt x="1708" y="431"/>
                  </a:lnTo>
                  <a:lnTo>
                    <a:pt x="1708" y="433"/>
                  </a:lnTo>
                  <a:lnTo>
                    <a:pt x="1705" y="431"/>
                  </a:lnTo>
                  <a:lnTo>
                    <a:pt x="1703" y="431"/>
                  </a:lnTo>
                  <a:lnTo>
                    <a:pt x="1703" y="428"/>
                  </a:lnTo>
                  <a:lnTo>
                    <a:pt x="1703" y="428"/>
                  </a:lnTo>
                  <a:lnTo>
                    <a:pt x="1701" y="426"/>
                  </a:lnTo>
                  <a:lnTo>
                    <a:pt x="1703" y="426"/>
                  </a:lnTo>
                  <a:lnTo>
                    <a:pt x="1721" y="422"/>
                  </a:lnTo>
                  <a:lnTo>
                    <a:pt x="1741" y="419"/>
                  </a:lnTo>
                  <a:lnTo>
                    <a:pt x="1745" y="417"/>
                  </a:lnTo>
                  <a:lnTo>
                    <a:pt x="1748" y="417"/>
                  </a:lnTo>
                  <a:lnTo>
                    <a:pt x="1748" y="417"/>
                  </a:lnTo>
                  <a:lnTo>
                    <a:pt x="1748" y="417"/>
                  </a:lnTo>
                  <a:lnTo>
                    <a:pt x="1748" y="417"/>
                  </a:lnTo>
                  <a:lnTo>
                    <a:pt x="1750" y="417"/>
                  </a:lnTo>
                  <a:lnTo>
                    <a:pt x="1750" y="415"/>
                  </a:lnTo>
                  <a:lnTo>
                    <a:pt x="1750" y="415"/>
                  </a:lnTo>
                  <a:lnTo>
                    <a:pt x="1750" y="413"/>
                  </a:lnTo>
                  <a:lnTo>
                    <a:pt x="1750" y="413"/>
                  </a:lnTo>
                  <a:lnTo>
                    <a:pt x="1748" y="412"/>
                  </a:lnTo>
                  <a:lnTo>
                    <a:pt x="1739" y="412"/>
                  </a:lnTo>
                  <a:lnTo>
                    <a:pt x="1737" y="413"/>
                  </a:lnTo>
                  <a:lnTo>
                    <a:pt x="1728" y="413"/>
                  </a:lnTo>
                  <a:lnTo>
                    <a:pt x="1716" y="417"/>
                  </a:lnTo>
                  <a:lnTo>
                    <a:pt x="1694" y="424"/>
                  </a:lnTo>
                  <a:lnTo>
                    <a:pt x="1689" y="430"/>
                  </a:lnTo>
                  <a:lnTo>
                    <a:pt x="1685" y="431"/>
                  </a:lnTo>
                  <a:lnTo>
                    <a:pt x="1681" y="435"/>
                  </a:lnTo>
                  <a:lnTo>
                    <a:pt x="1676" y="437"/>
                  </a:lnTo>
                  <a:lnTo>
                    <a:pt x="1669" y="442"/>
                  </a:lnTo>
                  <a:lnTo>
                    <a:pt x="1663" y="446"/>
                  </a:lnTo>
                  <a:lnTo>
                    <a:pt x="1645" y="460"/>
                  </a:lnTo>
                  <a:lnTo>
                    <a:pt x="1642" y="462"/>
                  </a:lnTo>
                  <a:lnTo>
                    <a:pt x="1638" y="464"/>
                  </a:lnTo>
                  <a:lnTo>
                    <a:pt x="1636" y="468"/>
                  </a:lnTo>
                  <a:lnTo>
                    <a:pt x="1636" y="469"/>
                  </a:lnTo>
                  <a:lnTo>
                    <a:pt x="1638" y="471"/>
                  </a:lnTo>
                  <a:lnTo>
                    <a:pt x="1643" y="471"/>
                  </a:lnTo>
                  <a:lnTo>
                    <a:pt x="1643" y="469"/>
                  </a:lnTo>
                  <a:lnTo>
                    <a:pt x="1645" y="469"/>
                  </a:lnTo>
                  <a:lnTo>
                    <a:pt x="1647" y="464"/>
                  </a:lnTo>
                  <a:lnTo>
                    <a:pt x="1647" y="464"/>
                  </a:lnTo>
                  <a:lnTo>
                    <a:pt x="1649" y="462"/>
                  </a:lnTo>
                  <a:lnTo>
                    <a:pt x="1651" y="462"/>
                  </a:lnTo>
                  <a:lnTo>
                    <a:pt x="1652" y="460"/>
                  </a:lnTo>
                  <a:lnTo>
                    <a:pt x="1654" y="460"/>
                  </a:lnTo>
                  <a:lnTo>
                    <a:pt x="1654" y="462"/>
                  </a:lnTo>
                  <a:lnTo>
                    <a:pt x="1654" y="464"/>
                  </a:lnTo>
                  <a:lnTo>
                    <a:pt x="1654" y="466"/>
                  </a:lnTo>
                  <a:lnTo>
                    <a:pt x="1652" y="466"/>
                  </a:lnTo>
                  <a:lnTo>
                    <a:pt x="1647" y="466"/>
                  </a:lnTo>
                  <a:lnTo>
                    <a:pt x="1647" y="468"/>
                  </a:lnTo>
                  <a:lnTo>
                    <a:pt x="1647" y="468"/>
                  </a:lnTo>
                  <a:lnTo>
                    <a:pt x="1647" y="469"/>
                  </a:lnTo>
                  <a:lnTo>
                    <a:pt x="1649" y="473"/>
                  </a:lnTo>
                  <a:lnTo>
                    <a:pt x="1649" y="473"/>
                  </a:lnTo>
                  <a:lnTo>
                    <a:pt x="1649" y="475"/>
                  </a:lnTo>
                  <a:lnTo>
                    <a:pt x="1651" y="477"/>
                  </a:lnTo>
                  <a:lnTo>
                    <a:pt x="1651" y="477"/>
                  </a:lnTo>
                  <a:lnTo>
                    <a:pt x="1651" y="478"/>
                  </a:lnTo>
                  <a:lnTo>
                    <a:pt x="1652" y="480"/>
                  </a:lnTo>
                  <a:lnTo>
                    <a:pt x="1656" y="480"/>
                  </a:lnTo>
                  <a:lnTo>
                    <a:pt x="1658" y="482"/>
                  </a:lnTo>
                  <a:lnTo>
                    <a:pt x="1658" y="484"/>
                  </a:lnTo>
                  <a:lnTo>
                    <a:pt x="1660" y="486"/>
                  </a:lnTo>
                  <a:lnTo>
                    <a:pt x="1658" y="489"/>
                  </a:lnTo>
                  <a:lnTo>
                    <a:pt x="1658" y="491"/>
                  </a:lnTo>
                  <a:lnTo>
                    <a:pt x="1656" y="493"/>
                  </a:lnTo>
                  <a:lnTo>
                    <a:pt x="1652" y="493"/>
                  </a:lnTo>
                  <a:lnTo>
                    <a:pt x="1651" y="495"/>
                  </a:lnTo>
                  <a:lnTo>
                    <a:pt x="1647" y="502"/>
                  </a:lnTo>
                  <a:lnTo>
                    <a:pt x="1645" y="502"/>
                  </a:lnTo>
                  <a:lnTo>
                    <a:pt x="1643" y="504"/>
                  </a:lnTo>
                  <a:lnTo>
                    <a:pt x="1642" y="506"/>
                  </a:lnTo>
                  <a:lnTo>
                    <a:pt x="1640" y="506"/>
                  </a:lnTo>
                  <a:lnTo>
                    <a:pt x="1638" y="506"/>
                  </a:lnTo>
                  <a:lnTo>
                    <a:pt x="1636" y="507"/>
                  </a:lnTo>
                  <a:lnTo>
                    <a:pt x="1636" y="507"/>
                  </a:lnTo>
                  <a:lnTo>
                    <a:pt x="1634" y="507"/>
                  </a:lnTo>
                  <a:lnTo>
                    <a:pt x="1631" y="500"/>
                  </a:lnTo>
                  <a:lnTo>
                    <a:pt x="1629" y="498"/>
                  </a:lnTo>
                  <a:lnTo>
                    <a:pt x="1631" y="497"/>
                  </a:lnTo>
                  <a:lnTo>
                    <a:pt x="1634" y="495"/>
                  </a:lnTo>
                  <a:lnTo>
                    <a:pt x="1636" y="493"/>
                  </a:lnTo>
                  <a:lnTo>
                    <a:pt x="1638" y="491"/>
                  </a:lnTo>
                  <a:lnTo>
                    <a:pt x="1636" y="489"/>
                  </a:lnTo>
                  <a:lnTo>
                    <a:pt x="1636" y="489"/>
                  </a:lnTo>
                  <a:lnTo>
                    <a:pt x="1636" y="487"/>
                  </a:lnTo>
                  <a:lnTo>
                    <a:pt x="1638" y="486"/>
                  </a:lnTo>
                  <a:lnTo>
                    <a:pt x="1638" y="486"/>
                  </a:lnTo>
                  <a:lnTo>
                    <a:pt x="1640" y="486"/>
                  </a:lnTo>
                  <a:lnTo>
                    <a:pt x="1640" y="486"/>
                  </a:lnTo>
                  <a:lnTo>
                    <a:pt x="1640" y="484"/>
                  </a:lnTo>
                  <a:lnTo>
                    <a:pt x="1636" y="482"/>
                  </a:lnTo>
                  <a:lnTo>
                    <a:pt x="1631" y="482"/>
                  </a:lnTo>
                  <a:lnTo>
                    <a:pt x="1627" y="484"/>
                  </a:lnTo>
                  <a:lnTo>
                    <a:pt x="1625" y="486"/>
                  </a:lnTo>
                  <a:lnTo>
                    <a:pt x="1625" y="484"/>
                  </a:lnTo>
                  <a:lnTo>
                    <a:pt x="1625" y="484"/>
                  </a:lnTo>
                  <a:lnTo>
                    <a:pt x="1625" y="482"/>
                  </a:lnTo>
                  <a:lnTo>
                    <a:pt x="1625" y="482"/>
                  </a:lnTo>
                  <a:lnTo>
                    <a:pt x="1625" y="480"/>
                  </a:lnTo>
                  <a:lnTo>
                    <a:pt x="1629" y="480"/>
                  </a:lnTo>
                  <a:lnTo>
                    <a:pt x="1631" y="477"/>
                  </a:lnTo>
                  <a:lnTo>
                    <a:pt x="1633" y="475"/>
                  </a:lnTo>
                  <a:lnTo>
                    <a:pt x="1633" y="471"/>
                  </a:lnTo>
                  <a:lnTo>
                    <a:pt x="1631" y="471"/>
                  </a:lnTo>
                  <a:lnTo>
                    <a:pt x="1625" y="477"/>
                  </a:lnTo>
                  <a:lnTo>
                    <a:pt x="1607" y="484"/>
                  </a:lnTo>
                  <a:lnTo>
                    <a:pt x="1602" y="484"/>
                  </a:lnTo>
                  <a:lnTo>
                    <a:pt x="1600" y="486"/>
                  </a:lnTo>
                  <a:lnTo>
                    <a:pt x="1598" y="489"/>
                  </a:lnTo>
                  <a:lnTo>
                    <a:pt x="1600" y="489"/>
                  </a:lnTo>
                  <a:lnTo>
                    <a:pt x="1602" y="489"/>
                  </a:lnTo>
                  <a:lnTo>
                    <a:pt x="1600" y="491"/>
                  </a:lnTo>
                  <a:lnTo>
                    <a:pt x="1598" y="493"/>
                  </a:lnTo>
                  <a:lnTo>
                    <a:pt x="1596" y="493"/>
                  </a:lnTo>
                  <a:lnTo>
                    <a:pt x="1595" y="491"/>
                  </a:lnTo>
                  <a:lnTo>
                    <a:pt x="1593" y="493"/>
                  </a:lnTo>
                  <a:lnTo>
                    <a:pt x="1589" y="497"/>
                  </a:lnTo>
                  <a:lnTo>
                    <a:pt x="1582" y="498"/>
                  </a:lnTo>
                  <a:lnTo>
                    <a:pt x="1580" y="498"/>
                  </a:lnTo>
                  <a:lnTo>
                    <a:pt x="1578" y="500"/>
                  </a:lnTo>
                  <a:lnTo>
                    <a:pt x="1577" y="502"/>
                  </a:lnTo>
                  <a:lnTo>
                    <a:pt x="1575" y="504"/>
                  </a:lnTo>
                  <a:lnTo>
                    <a:pt x="1569" y="504"/>
                  </a:lnTo>
                  <a:lnTo>
                    <a:pt x="1568" y="504"/>
                  </a:lnTo>
                  <a:lnTo>
                    <a:pt x="1564" y="504"/>
                  </a:lnTo>
                  <a:lnTo>
                    <a:pt x="1562" y="500"/>
                  </a:lnTo>
                  <a:lnTo>
                    <a:pt x="1560" y="498"/>
                  </a:lnTo>
                  <a:lnTo>
                    <a:pt x="1560" y="500"/>
                  </a:lnTo>
                  <a:lnTo>
                    <a:pt x="1559" y="504"/>
                  </a:lnTo>
                  <a:lnTo>
                    <a:pt x="1557" y="506"/>
                  </a:lnTo>
                  <a:lnTo>
                    <a:pt x="1555" y="509"/>
                  </a:lnTo>
                  <a:lnTo>
                    <a:pt x="1544" y="520"/>
                  </a:lnTo>
                  <a:lnTo>
                    <a:pt x="1540" y="522"/>
                  </a:lnTo>
                  <a:lnTo>
                    <a:pt x="1535" y="525"/>
                  </a:lnTo>
                  <a:lnTo>
                    <a:pt x="1531" y="527"/>
                  </a:lnTo>
                  <a:lnTo>
                    <a:pt x="1528" y="534"/>
                  </a:lnTo>
                  <a:lnTo>
                    <a:pt x="1526" y="536"/>
                  </a:lnTo>
                  <a:lnTo>
                    <a:pt x="1524" y="538"/>
                  </a:lnTo>
                  <a:lnTo>
                    <a:pt x="1522" y="542"/>
                  </a:lnTo>
                  <a:lnTo>
                    <a:pt x="1515" y="549"/>
                  </a:lnTo>
                  <a:lnTo>
                    <a:pt x="1517" y="545"/>
                  </a:lnTo>
                  <a:lnTo>
                    <a:pt x="1521" y="542"/>
                  </a:lnTo>
                  <a:lnTo>
                    <a:pt x="1522" y="538"/>
                  </a:lnTo>
                  <a:lnTo>
                    <a:pt x="1521" y="538"/>
                  </a:lnTo>
                  <a:lnTo>
                    <a:pt x="1512" y="545"/>
                  </a:lnTo>
                  <a:lnTo>
                    <a:pt x="1504" y="553"/>
                  </a:lnTo>
                  <a:lnTo>
                    <a:pt x="1497" y="556"/>
                  </a:lnTo>
                  <a:lnTo>
                    <a:pt x="1488" y="563"/>
                  </a:lnTo>
                  <a:lnTo>
                    <a:pt x="1481" y="567"/>
                  </a:lnTo>
                  <a:lnTo>
                    <a:pt x="1479" y="569"/>
                  </a:lnTo>
                  <a:lnTo>
                    <a:pt x="1470" y="571"/>
                  </a:lnTo>
                  <a:lnTo>
                    <a:pt x="1465" y="569"/>
                  </a:lnTo>
                  <a:lnTo>
                    <a:pt x="1461" y="567"/>
                  </a:lnTo>
                  <a:lnTo>
                    <a:pt x="1456" y="560"/>
                  </a:lnTo>
                  <a:lnTo>
                    <a:pt x="1454" y="558"/>
                  </a:lnTo>
                  <a:lnTo>
                    <a:pt x="1452" y="560"/>
                  </a:lnTo>
                  <a:lnTo>
                    <a:pt x="1461" y="572"/>
                  </a:lnTo>
                  <a:lnTo>
                    <a:pt x="1461" y="578"/>
                  </a:lnTo>
                  <a:lnTo>
                    <a:pt x="1463" y="580"/>
                  </a:lnTo>
                  <a:lnTo>
                    <a:pt x="1461" y="581"/>
                  </a:lnTo>
                  <a:lnTo>
                    <a:pt x="1461" y="583"/>
                  </a:lnTo>
                  <a:lnTo>
                    <a:pt x="1461" y="585"/>
                  </a:lnTo>
                  <a:lnTo>
                    <a:pt x="1461" y="587"/>
                  </a:lnTo>
                  <a:lnTo>
                    <a:pt x="1463" y="587"/>
                  </a:lnTo>
                  <a:lnTo>
                    <a:pt x="1465" y="585"/>
                  </a:lnTo>
                  <a:lnTo>
                    <a:pt x="1466" y="587"/>
                  </a:lnTo>
                  <a:lnTo>
                    <a:pt x="1468" y="589"/>
                  </a:lnTo>
                  <a:lnTo>
                    <a:pt x="1468" y="590"/>
                  </a:lnTo>
                  <a:lnTo>
                    <a:pt x="1470" y="590"/>
                  </a:lnTo>
                  <a:lnTo>
                    <a:pt x="1475" y="594"/>
                  </a:lnTo>
                  <a:lnTo>
                    <a:pt x="1475" y="594"/>
                  </a:lnTo>
                  <a:lnTo>
                    <a:pt x="1474" y="596"/>
                  </a:lnTo>
                  <a:lnTo>
                    <a:pt x="1474" y="596"/>
                  </a:lnTo>
                  <a:lnTo>
                    <a:pt x="1475" y="596"/>
                  </a:lnTo>
                  <a:lnTo>
                    <a:pt x="1475" y="596"/>
                  </a:lnTo>
                  <a:lnTo>
                    <a:pt x="1477" y="598"/>
                  </a:lnTo>
                  <a:lnTo>
                    <a:pt x="1475" y="599"/>
                  </a:lnTo>
                  <a:lnTo>
                    <a:pt x="1474" y="599"/>
                  </a:lnTo>
                  <a:lnTo>
                    <a:pt x="1472" y="598"/>
                  </a:lnTo>
                  <a:lnTo>
                    <a:pt x="1470" y="596"/>
                  </a:lnTo>
                  <a:lnTo>
                    <a:pt x="1472" y="594"/>
                  </a:lnTo>
                  <a:lnTo>
                    <a:pt x="1468" y="592"/>
                  </a:lnTo>
                  <a:lnTo>
                    <a:pt x="1457" y="590"/>
                  </a:lnTo>
                  <a:lnTo>
                    <a:pt x="1457" y="590"/>
                  </a:lnTo>
                  <a:lnTo>
                    <a:pt x="1457" y="590"/>
                  </a:lnTo>
                  <a:lnTo>
                    <a:pt x="1459" y="590"/>
                  </a:lnTo>
                  <a:lnTo>
                    <a:pt x="1459" y="590"/>
                  </a:lnTo>
                  <a:lnTo>
                    <a:pt x="1457" y="589"/>
                  </a:lnTo>
                  <a:lnTo>
                    <a:pt x="1456" y="589"/>
                  </a:lnTo>
                  <a:lnTo>
                    <a:pt x="1448" y="594"/>
                  </a:lnTo>
                  <a:lnTo>
                    <a:pt x="1447" y="594"/>
                  </a:lnTo>
                  <a:lnTo>
                    <a:pt x="1445" y="594"/>
                  </a:lnTo>
                  <a:lnTo>
                    <a:pt x="1439" y="592"/>
                  </a:lnTo>
                  <a:lnTo>
                    <a:pt x="1438" y="590"/>
                  </a:lnTo>
                  <a:lnTo>
                    <a:pt x="1434" y="592"/>
                  </a:lnTo>
                  <a:lnTo>
                    <a:pt x="1432" y="594"/>
                  </a:lnTo>
                  <a:lnTo>
                    <a:pt x="1432" y="596"/>
                  </a:lnTo>
                  <a:lnTo>
                    <a:pt x="1429" y="599"/>
                  </a:lnTo>
                  <a:lnTo>
                    <a:pt x="1427" y="603"/>
                  </a:lnTo>
                  <a:lnTo>
                    <a:pt x="1427" y="605"/>
                  </a:lnTo>
                  <a:lnTo>
                    <a:pt x="1425" y="605"/>
                  </a:lnTo>
                  <a:lnTo>
                    <a:pt x="1425" y="603"/>
                  </a:lnTo>
                  <a:lnTo>
                    <a:pt x="1427" y="601"/>
                  </a:lnTo>
                  <a:lnTo>
                    <a:pt x="1427" y="599"/>
                  </a:lnTo>
                  <a:lnTo>
                    <a:pt x="1427" y="598"/>
                  </a:lnTo>
                  <a:lnTo>
                    <a:pt x="1425" y="596"/>
                  </a:lnTo>
                  <a:lnTo>
                    <a:pt x="1423" y="596"/>
                  </a:lnTo>
                  <a:lnTo>
                    <a:pt x="1414" y="603"/>
                  </a:lnTo>
                  <a:lnTo>
                    <a:pt x="1412" y="605"/>
                  </a:lnTo>
                  <a:lnTo>
                    <a:pt x="1414" y="608"/>
                  </a:lnTo>
                  <a:lnTo>
                    <a:pt x="1418" y="618"/>
                  </a:lnTo>
                  <a:lnTo>
                    <a:pt x="1420" y="621"/>
                  </a:lnTo>
                  <a:lnTo>
                    <a:pt x="1420" y="623"/>
                  </a:lnTo>
                  <a:lnTo>
                    <a:pt x="1420" y="627"/>
                  </a:lnTo>
                  <a:lnTo>
                    <a:pt x="1418" y="628"/>
                  </a:lnTo>
                  <a:lnTo>
                    <a:pt x="1412" y="634"/>
                  </a:lnTo>
                  <a:lnTo>
                    <a:pt x="1410" y="637"/>
                  </a:lnTo>
                  <a:lnTo>
                    <a:pt x="1410" y="637"/>
                  </a:lnTo>
                  <a:lnTo>
                    <a:pt x="1410" y="641"/>
                  </a:lnTo>
                  <a:lnTo>
                    <a:pt x="1410" y="643"/>
                  </a:lnTo>
                  <a:lnTo>
                    <a:pt x="1410" y="643"/>
                  </a:lnTo>
                  <a:lnTo>
                    <a:pt x="1410" y="646"/>
                  </a:lnTo>
                  <a:lnTo>
                    <a:pt x="1412" y="646"/>
                  </a:lnTo>
                  <a:lnTo>
                    <a:pt x="1410" y="648"/>
                  </a:lnTo>
                  <a:lnTo>
                    <a:pt x="1410" y="650"/>
                  </a:lnTo>
                  <a:lnTo>
                    <a:pt x="1407" y="655"/>
                  </a:lnTo>
                  <a:lnTo>
                    <a:pt x="1407" y="655"/>
                  </a:lnTo>
                  <a:lnTo>
                    <a:pt x="1407" y="657"/>
                  </a:lnTo>
                  <a:lnTo>
                    <a:pt x="1407" y="659"/>
                  </a:lnTo>
                  <a:lnTo>
                    <a:pt x="1409" y="663"/>
                  </a:lnTo>
                  <a:lnTo>
                    <a:pt x="1409" y="664"/>
                  </a:lnTo>
                  <a:lnTo>
                    <a:pt x="1409" y="664"/>
                  </a:lnTo>
                  <a:lnTo>
                    <a:pt x="1409" y="672"/>
                  </a:lnTo>
                  <a:lnTo>
                    <a:pt x="1409" y="677"/>
                  </a:lnTo>
                  <a:lnTo>
                    <a:pt x="1409" y="681"/>
                  </a:lnTo>
                  <a:lnTo>
                    <a:pt x="1407" y="683"/>
                  </a:lnTo>
                  <a:lnTo>
                    <a:pt x="1405" y="683"/>
                  </a:lnTo>
                  <a:lnTo>
                    <a:pt x="1403" y="686"/>
                  </a:lnTo>
                  <a:lnTo>
                    <a:pt x="1401" y="688"/>
                  </a:lnTo>
                  <a:lnTo>
                    <a:pt x="1401" y="690"/>
                  </a:lnTo>
                  <a:lnTo>
                    <a:pt x="1401" y="692"/>
                  </a:lnTo>
                  <a:lnTo>
                    <a:pt x="1401" y="693"/>
                  </a:lnTo>
                  <a:lnTo>
                    <a:pt x="1401" y="695"/>
                  </a:lnTo>
                  <a:lnTo>
                    <a:pt x="1401" y="697"/>
                  </a:lnTo>
                  <a:lnTo>
                    <a:pt x="1401" y="697"/>
                  </a:lnTo>
                  <a:lnTo>
                    <a:pt x="1401" y="699"/>
                  </a:lnTo>
                  <a:lnTo>
                    <a:pt x="1401" y="695"/>
                  </a:lnTo>
                  <a:lnTo>
                    <a:pt x="1400" y="693"/>
                  </a:lnTo>
                  <a:lnTo>
                    <a:pt x="1394" y="690"/>
                  </a:lnTo>
                  <a:lnTo>
                    <a:pt x="1392" y="690"/>
                  </a:lnTo>
                  <a:lnTo>
                    <a:pt x="1373" y="699"/>
                  </a:lnTo>
                  <a:lnTo>
                    <a:pt x="1371" y="699"/>
                  </a:lnTo>
                  <a:lnTo>
                    <a:pt x="1369" y="701"/>
                  </a:lnTo>
                  <a:lnTo>
                    <a:pt x="1364" y="701"/>
                  </a:lnTo>
                  <a:lnTo>
                    <a:pt x="1351" y="704"/>
                  </a:lnTo>
                  <a:lnTo>
                    <a:pt x="1349" y="706"/>
                  </a:lnTo>
                  <a:lnTo>
                    <a:pt x="1347" y="710"/>
                  </a:lnTo>
                  <a:lnTo>
                    <a:pt x="1344" y="711"/>
                  </a:lnTo>
                  <a:lnTo>
                    <a:pt x="1342" y="713"/>
                  </a:lnTo>
                  <a:lnTo>
                    <a:pt x="1340" y="713"/>
                  </a:lnTo>
                  <a:lnTo>
                    <a:pt x="1342" y="713"/>
                  </a:lnTo>
                  <a:lnTo>
                    <a:pt x="1345" y="708"/>
                  </a:lnTo>
                  <a:lnTo>
                    <a:pt x="1347" y="706"/>
                  </a:lnTo>
                  <a:lnTo>
                    <a:pt x="1349" y="702"/>
                  </a:lnTo>
                  <a:lnTo>
                    <a:pt x="1349" y="702"/>
                  </a:lnTo>
                  <a:lnTo>
                    <a:pt x="1351" y="702"/>
                  </a:lnTo>
                  <a:lnTo>
                    <a:pt x="1353" y="702"/>
                  </a:lnTo>
                  <a:lnTo>
                    <a:pt x="1353" y="699"/>
                  </a:lnTo>
                  <a:lnTo>
                    <a:pt x="1351" y="697"/>
                  </a:lnTo>
                  <a:lnTo>
                    <a:pt x="1349" y="697"/>
                  </a:lnTo>
                  <a:lnTo>
                    <a:pt x="1347" y="697"/>
                  </a:lnTo>
                  <a:lnTo>
                    <a:pt x="1336" y="701"/>
                  </a:lnTo>
                  <a:lnTo>
                    <a:pt x="1324" y="702"/>
                  </a:lnTo>
                  <a:lnTo>
                    <a:pt x="1324" y="702"/>
                  </a:lnTo>
                  <a:lnTo>
                    <a:pt x="1322" y="701"/>
                  </a:lnTo>
                  <a:lnTo>
                    <a:pt x="1322" y="699"/>
                  </a:lnTo>
                  <a:lnTo>
                    <a:pt x="1320" y="699"/>
                  </a:lnTo>
                  <a:lnTo>
                    <a:pt x="1315" y="695"/>
                  </a:lnTo>
                  <a:lnTo>
                    <a:pt x="1313" y="693"/>
                  </a:lnTo>
                  <a:lnTo>
                    <a:pt x="1313" y="692"/>
                  </a:lnTo>
                  <a:lnTo>
                    <a:pt x="1311" y="688"/>
                  </a:lnTo>
                  <a:lnTo>
                    <a:pt x="1311" y="684"/>
                  </a:lnTo>
                  <a:lnTo>
                    <a:pt x="1306" y="674"/>
                  </a:lnTo>
                  <a:lnTo>
                    <a:pt x="1304" y="670"/>
                  </a:lnTo>
                  <a:lnTo>
                    <a:pt x="1304" y="666"/>
                  </a:lnTo>
                  <a:lnTo>
                    <a:pt x="1302" y="661"/>
                  </a:lnTo>
                  <a:lnTo>
                    <a:pt x="1297" y="657"/>
                  </a:lnTo>
                  <a:lnTo>
                    <a:pt x="1293" y="655"/>
                  </a:lnTo>
                  <a:lnTo>
                    <a:pt x="1288" y="654"/>
                  </a:lnTo>
                  <a:lnTo>
                    <a:pt x="1282" y="650"/>
                  </a:lnTo>
                  <a:lnTo>
                    <a:pt x="1280" y="648"/>
                  </a:lnTo>
                  <a:lnTo>
                    <a:pt x="1275" y="645"/>
                  </a:lnTo>
                  <a:lnTo>
                    <a:pt x="1270" y="639"/>
                  </a:lnTo>
                  <a:lnTo>
                    <a:pt x="1268" y="636"/>
                  </a:lnTo>
                  <a:lnTo>
                    <a:pt x="1268" y="634"/>
                  </a:lnTo>
                  <a:lnTo>
                    <a:pt x="1268" y="630"/>
                  </a:lnTo>
                  <a:lnTo>
                    <a:pt x="1268" y="628"/>
                  </a:lnTo>
                  <a:lnTo>
                    <a:pt x="1268" y="627"/>
                  </a:lnTo>
                  <a:lnTo>
                    <a:pt x="1268" y="625"/>
                  </a:lnTo>
                  <a:lnTo>
                    <a:pt x="1270" y="618"/>
                  </a:lnTo>
                  <a:lnTo>
                    <a:pt x="1273" y="612"/>
                  </a:lnTo>
                  <a:lnTo>
                    <a:pt x="1277" y="608"/>
                  </a:lnTo>
                  <a:lnTo>
                    <a:pt x="1280" y="605"/>
                  </a:lnTo>
                  <a:lnTo>
                    <a:pt x="1284" y="605"/>
                  </a:lnTo>
                  <a:lnTo>
                    <a:pt x="1288" y="605"/>
                  </a:lnTo>
                  <a:lnTo>
                    <a:pt x="1289" y="601"/>
                  </a:lnTo>
                  <a:lnTo>
                    <a:pt x="1289" y="599"/>
                  </a:lnTo>
                  <a:lnTo>
                    <a:pt x="1289" y="596"/>
                  </a:lnTo>
                  <a:lnTo>
                    <a:pt x="1289" y="594"/>
                  </a:lnTo>
                  <a:lnTo>
                    <a:pt x="1289" y="592"/>
                  </a:lnTo>
                  <a:lnTo>
                    <a:pt x="1289" y="592"/>
                  </a:lnTo>
                  <a:lnTo>
                    <a:pt x="1288" y="592"/>
                  </a:lnTo>
                  <a:lnTo>
                    <a:pt x="1288" y="590"/>
                  </a:lnTo>
                  <a:lnTo>
                    <a:pt x="1288" y="589"/>
                  </a:lnTo>
                  <a:lnTo>
                    <a:pt x="1289" y="587"/>
                  </a:lnTo>
                  <a:lnTo>
                    <a:pt x="1295" y="587"/>
                  </a:lnTo>
                  <a:lnTo>
                    <a:pt x="1302" y="583"/>
                  </a:lnTo>
                  <a:lnTo>
                    <a:pt x="1322" y="581"/>
                  </a:lnTo>
                  <a:lnTo>
                    <a:pt x="1333" y="576"/>
                  </a:lnTo>
                  <a:lnTo>
                    <a:pt x="1340" y="574"/>
                  </a:lnTo>
                  <a:lnTo>
                    <a:pt x="1344" y="574"/>
                  </a:lnTo>
                  <a:lnTo>
                    <a:pt x="1347" y="574"/>
                  </a:lnTo>
                  <a:lnTo>
                    <a:pt x="1347" y="574"/>
                  </a:lnTo>
                  <a:lnTo>
                    <a:pt x="1351" y="576"/>
                  </a:lnTo>
                  <a:lnTo>
                    <a:pt x="1354" y="576"/>
                  </a:lnTo>
                  <a:lnTo>
                    <a:pt x="1356" y="574"/>
                  </a:lnTo>
                  <a:lnTo>
                    <a:pt x="1358" y="571"/>
                  </a:lnTo>
                  <a:lnTo>
                    <a:pt x="1358" y="567"/>
                  </a:lnTo>
                  <a:lnTo>
                    <a:pt x="1356" y="565"/>
                  </a:lnTo>
                  <a:lnTo>
                    <a:pt x="1356" y="565"/>
                  </a:lnTo>
                  <a:lnTo>
                    <a:pt x="1356" y="562"/>
                  </a:lnTo>
                  <a:lnTo>
                    <a:pt x="1354" y="558"/>
                  </a:lnTo>
                  <a:lnTo>
                    <a:pt x="1354" y="558"/>
                  </a:lnTo>
                  <a:lnTo>
                    <a:pt x="1354" y="556"/>
                  </a:lnTo>
                  <a:lnTo>
                    <a:pt x="1354" y="556"/>
                  </a:lnTo>
                  <a:lnTo>
                    <a:pt x="1354" y="554"/>
                  </a:lnTo>
                  <a:lnTo>
                    <a:pt x="1353" y="553"/>
                  </a:lnTo>
                  <a:lnTo>
                    <a:pt x="1351" y="553"/>
                  </a:lnTo>
                  <a:lnTo>
                    <a:pt x="1351" y="551"/>
                  </a:lnTo>
                  <a:lnTo>
                    <a:pt x="1349" y="549"/>
                  </a:lnTo>
                  <a:lnTo>
                    <a:pt x="1349" y="545"/>
                  </a:lnTo>
                  <a:lnTo>
                    <a:pt x="1349" y="543"/>
                  </a:lnTo>
                  <a:lnTo>
                    <a:pt x="1349" y="540"/>
                  </a:lnTo>
                  <a:lnTo>
                    <a:pt x="1349" y="538"/>
                  </a:lnTo>
                  <a:lnTo>
                    <a:pt x="1349" y="538"/>
                  </a:lnTo>
                  <a:lnTo>
                    <a:pt x="1349" y="536"/>
                  </a:lnTo>
                  <a:lnTo>
                    <a:pt x="1349" y="536"/>
                  </a:lnTo>
                  <a:lnTo>
                    <a:pt x="1349" y="534"/>
                  </a:lnTo>
                  <a:lnTo>
                    <a:pt x="1345" y="534"/>
                  </a:lnTo>
                  <a:lnTo>
                    <a:pt x="1347" y="534"/>
                  </a:lnTo>
                  <a:lnTo>
                    <a:pt x="1347" y="534"/>
                  </a:lnTo>
                  <a:lnTo>
                    <a:pt x="1349" y="533"/>
                  </a:lnTo>
                  <a:lnTo>
                    <a:pt x="1345" y="527"/>
                  </a:lnTo>
                  <a:lnTo>
                    <a:pt x="1344" y="525"/>
                  </a:lnTo>
                  <a:lnTo>
                    <a:pt x="1342" y="524"/>
                  </a:lnTo>
                  <a:lnTo>
                    <a:pt x="1340" y="522"/>
                  </a:lnTo>
                  <a:lnTo>
                    <a:pt x="1340" y="522"/>
                  </a:lnTo>
                  <a:lnTo>
                    <a:pt x="1336" y="522"/>
                  </a:lnTo>
                  <a:lnTo>
                    <a:pt x="1336" y="522"/>
                  </a:lnTo>
                  <a:lnTo>
                    <a:pt x="1333" y="518"/>
                  </a:lnTo>
                  <a:lnTo>
                    <a:pt x="1331" y="515"/>
                  </a:lnTo>
                  <a:lnTo>
                    <a:pt x="1326" y="509"/>
                  </a:lnTo>
                  <a:lnTo>
                    <a:pt x="1324" y="507"/>
                  </a:lnTo>
                  <a:lnTo>
                    <a:pt x="1324" y="507"/>
                  </a:lnTo>
                  <a:lnTo>
                    <a:pt x="1324" y="506"/>
                  </a:lnTo>
                  <a:lnTo>
                    <a:pt x="1322" y="502"/>
                  </a:lnTo>
                  <a:lnTo>
                    <a:pt x="1322" y="502"/>
                  </a:lnTo>
                  <a:lnTo>
                    <a:pt x="1322" y="500"/>
                  </a:lnTo>
                  <a:lnTo>
                    <a:pt x="1320" y="498"/>
                  </a:lnTo>
                  <a:lnTo>
                    <a:pt x="1320" y="498"/>
                  </a:lnTo>
                  <a:lnTo>
                    <a:pt x="1320" y="497"/>
                  </a:lnTo>
                  <a:lnTo>
                    <a:pt x="1320" y="495"/>
                  </a:lnTo>
                  <a:lnTo>
                    <a:pt x="1320" y="493"/>
                  </a:lnTo>
                  <a:lnTo>
                    <a:pt x="1318" y="489"/>
                  </a:lnTo>
                  <a:lnTo>
                    <a:pt x="1317" y="489"/>
                  </a:lnTo>
                  <a:lnTo>
                    <a:pt x="1300" y="480"/>
                  </a:lnTo>
                  <a:lnTo>
                    <a:pt x="1288" y="477"/>
                  </a:lnTo>
                  <a:lnTo>
                    <a:pt x="1270" y="475"/>
                  </a:lnTo>
                  <a:lnTo>
                    <a:pt x="1248" y="475"/>
                  </a:lnTo>
                  <a:lnTo>
                    <a:pt x="1234" y="478"/>
                  </a:lnTo>
                  <a:lnTo>
                    <a:pt x="1221" y="475"/>
                  </a:lnTo>
                  <a:lnTo>
                    <a:pt x="1215" y="471"/>
                  </a:lnTo>
                  <a:lnTo>
                    <a:pt x="1214" y="469"/>
                  </a:lnTo>
                  <a:lnTo>
                    <a:pt x="1212" y="469"/>
                  </a:lnTo>
                  <a:lnTo>
                    <a:pt x="1212" y="468"/>
                  </a:lnTo>
                  <a:lnTo>
                    <a:pt x="1208" y="468"/>
                  </a:lnTo>
                  <a:lnTo>
                    <a:pt x="1206" y="466"/>
                  </a:lnTo>
                  <a:lnTo>
                    <a:pt x="1203" y="464"/>
                  </a:lnTo>
                  <a:lnTo>
                    <a:pt x="1203" y="464"/>
                  </a:lnTo>
                  <a:lnTo>
                    <a:pt x="1196" y="460"/>
                  </a:lnTo>
                  <a:lnTo>
                    <a:pt x="1190" y="460"/>
                  </a:lnTo>
                  <a:lnTo>
                    <a:pt x="1188" y="460"/>
                  </a:lnTo>
                  <a:lnTo>
                    <a:pt x="1185" y="460"/>
                  </a:lnTo>
                  <a:lnTo>
                    <a:pt x="1187" y="464"/>
                  </a:lnTo>
                  <a:lnTo>
                    <a:pt x="1188" y="468"/>
                  </a:lnTo>
                  <a:lnTo>
                    <a:pt x="1208" y="486"/>
                  </a:lnTo>
                  <a:lnTo>
                    <a:pt x="1230" y="506"/>
                  </a:lnTo>
                  <a:lnTo>
                    <a:pt x="1234" y="511"/>
                  </a:lnTo>
                  <a:lnTo>
                    <a:pt x="1234" y="513"/>
                  </a:lnTo>
                  <a:lnTo>
                    <a:pt x="1234" y="516"/>
                  </a:lnTo>
                  <a:lnTo>
                    <a:pt x="1234" y="518"/>
                  </a:lnTo>
                  <a:lnTo>
                    <a:pt x="1232" y="527"/>
                  </a:lnTo>
                  <a:lnTo>
                    <a:pt x="1232" y="529"/>
                  </a:lnTo>
                  <a:lnTo>
                    <a:pt x="1232" y="531"/>
                  </a:lnTo>
                  <a:lnTo>
                    <a:pt x="1232" y="533"/>
                  </a:lnTo>
                  <a:lnTo>
                    <a:pt x="1232" y="534"/>
                  </a:lnTo>
                  <a:lnTo>
                    <a:pt x="1230" y="538"/>
                  </a:lnTo>
                  <a:lnTo>
                    <a:pt x="1230" y="543"/>
                  </a:lnTo>
                  <a:lnTo>
                    <a:pt x="1232" y="545"/>
                  </a:lnTo>
                  <a:lnTo>
                    <a:pt x="1232" y="545"/>
                  </a:lnTo>
                  <a:lnTo>
                    <a:pt x="1235" y="543"/>
                  </a:lnTo>
                  <a:lnTo>
                    <a:pt x="1237" y="542"/>
                  </a:lnTo>
                  <a:lnTo>
                    <a:pt x="1239" y="542"/>
                  </a:lnTo>
                  <a:lnTo>
                    <a:pt x="1243" y="542"/>
                  </a:lnTo>
                  <a:lnTo>
                    <a:pt x="1243" y="542"/>
                  </a:lnTo>
                  <a:lnTo>
                    <a:pt x="1239" y="543"/>
                  </a:lnTo>
                  <a:lnTo>
                    <a:pt x="1230" y="549"/>
                  </a:lnTo>
                  <a:lnTo>
                    <a:pt x="1228" y="551"/>
                  </a:lnTo>
                  <a:lnTo>
                    <a:pt x="1230" y="551"/>
                  </a:lnTo>
                  <a:lnTo>
                    <a:pt x="1232" y="551"/>
                  </a:lnTo>
                  <a:lnTo>
                    <a:pt x="1232" y="553"/>
                  </a:lnTo>
                  <a:lnTo>
                    <a:pt x="1232" y="553"/>
                  </a:lnTo>
                  <a:lnTo>
                    <a:pt x="1230" y="553"/>
                  </a:lnTo>
                  <a:lnTo>
                    <a:pt x="1228" y="554"/>
                  </a:lnTo>
                  <a:lnTo>
                    <a:pt x="1228" y="560"/>
                  </a:lnTo>
                  <a:lnTo>
                    <a:pt x="1230" y="560"/>
                  </a:lnTo>
                  <a:lnTo>
                    <a:pt x="1234" y="558"/>
                  </a:lnTo>
                  <a:lnTo>
                    <a:pt x="1235" y="560"/>
                  </a:lnTo>
                  <a:lnTo>
                    <a:pt x="1234" y="562"/>
                  </a:lnTo>
                  <a:lnTo>
                    <a:pt x="1234" y="563"/>
                  </a:lnTo>
                  <a:lnTo>
                    <a:pt x="1232" y="565"/>
                  </a:lnTo>
                  <a:lnTo>
                    <a:pt x="1230" y="565"/>
                  </a:lnTo>
                  <a:lnTo>
                    <a:pt x="1226" y="565"/>
                  </a:lnTo>
                  <a:lnTo>
                    <a:pt x="1226" y="565"/>
                  </a:lnTo>
                  <a:lnTo>
                    <a:pt x="1226" y="567"/>
                  </a:lnTo>
                  <a:lnTo>
                    <a:pt x="1226" y="571"/>
                  </a:lnTo>
                  <a:lnTo>
                    <a:pt x="1226" y="571"/>
                  </a:lnTo>
                  <a:lnTo>
                    <a:pt x="1226" y="572"/>
                  </a:lnTo>
                  <a:lnTo>
                    <a:pt x="1228" y="574"/>
                  </a:lnTo>
                  <a:lnTo>
                    <a:pt x="1228" y="574"/>
                  </a:lnTo>
                  <a:lnTo>
                    <a:pt x="1228" y="576"/>
                  </a:lnTo>
                  <a:lnTo>
                    <a:pt x="1228" y="578"/>
                  </a:lnTo>
                  <a:lnTo>
                    <a:pt x="1228" y="580"/>
                  </a:lnTo>
                  <a:lnTo>
                    <a:pt x="1228" y="581"/>
                  </a:lnTo>
                  <a:lnTo>
                    <a:pt x="1228" y="583"/>
                  </a:lnTo>
                  <a:lnTo>
                    <a:pt x="1226" y="587"/>
                  </a:lnTo>
                  <a:lnTo>
                    <a:pt x="1224" y="589"/>
                  </a:lnTo>
                  <a:lnTo>
                    <a:pt x="1226" y="589"/>
                  </a:lnTo>
                  <a:lnTo>
                    <a:pt x="1228" y="589"/>
                  </a:lnTo>
                  <a:lnTo>
                    <a:pt x="1228" y="589"/>
                  </a:lnTo>
                  <a:lnTo>
                    <a:pt x="1230" y="590"/>
                  </a:lnTo>
                  <a:lnTo>
                    <a:pt x="1230" y="592"/>
                  </a:lnTo>
                  <a:lnTo>
                    <a:pt x="1228" y="594"/>
                  </a:lnTo>
                  <a:lnTo>
                    <a:pt x="1228" y="594"/>
                  </a:lnTo>
                  <a:lnTo>
                    <a:pt x="1226" y="594"/>
                  </a:lnTo>
                  <a:lnTo>
                    <a:pt x="1226" y="594"/>
                  </a:lnTo>
                  <a:lnTo>
                    <a:pt x="1226" y="594"/>
                  </a:lnTo>
                  <a:lnTo>
                    <a:pt x="1226" y="592"/>
                  </a:lnTo>
                  <a:lnTo>
                    <a:pt x="1226" y="592"/>
                  </a:lnTo>
                  <a:lnTo>
                    <a:pt x="1226" y="592"/>
                  </a:lnTo>
                  <a:lnTo>
                    <a:pt x="1224" y="592"/>
                  </a:lnTo>
                  <a:lnTo>
                    <a:pt x="1224" y="592"/>
                  </a:lnTo>
                  <a:lnTo>
                    <a:pt x="1223" y="594"/>
                  </a:lnTo>
                  <a:lnTo>
                    <a:pt x="1223" y="596"/>
                  </a:lnTo>
                  <a:lnTo>
                    <a:pt x="1223" y="598"/>
                  </a:lnTo>
                  <a:lnTo>
                    <a:pt x="1223" y="599"/>
                  </a:lnTo>
                  <a:lnTo>
                    <a:pt x="1223" y="601"/>
                  </a:lnTo>
                  <a:lnTo>
                    <a:pt x="1223" y="607"/>
                  </a:lnTo>
                  <a:lnTo>
                    <a:pt x="1215" y="627"/>
                  </a:lnTo>
                  <a:lnTo>
                    <a:pt x="1212" y="637"/>
                  </a:lnTo>
                  <a:lnTo>
                    <a:pt x="1210" y="645"/>
                  </a:lnTo>
                  <a:lnTo>
                    <a:pt x="1210" y="650"/>
                  </a:lnTo>
                  <a:lnTo>
                    <a:pt x="1210" y="652"/>
                  </a:lnTo>
                  <a:lnTo>
                    <a:pt x="1210" y="655"/>
                  </a:lnTo>
                  <a:lnTo>
                    <a:pt x="1212" y="657"/>
                  </a:lnTo>
                  <a:lnTo>
                    <a:pt x="1215" y="659"/>
                  </a:lnTo>
                  <a:lnTo>
                    <a:pt x="1217" y="661"/>
                  </a:lnTo>
                  <a:lnTo>
                    <a:pt x="1219" y="659"/>
                  </a:lnTo>
                  <a:lnTo>
                    <a:pt x="1221" y="661"/>
                  </a:lnTo>
                  <a:lnTo>
                    <a:pt x="1224" y="659"/>
                  </a:lnTo>
                  <a:lnTo>
                    <a:pt x="1226" y="661"/>
                  </a:lnTo>
                  <a:lnTo>
                    <a:pt x="1230" y="663"/>
                  </a:lnTo>
                  <a:lnTo>
                    <a:pt x="1230" y="664"/>
                  </a:lnTo>
                  <a:lnTo>
                    <a:pt x="1232" y="664"/>
                  </a:lnTo>
                  <a:lnTo>
                    <a:pt x="1234" y="668"/>
                  </a:lnTo>
                  <a:lnTo>
                    <a:pt x="1235" y="668"/>
                  </a:lnTo>
                  <a:lnTo>
                    <a:pt x="1235" y="670"/>
                  </a:lnTo>
                  <a:lnTo>
                    <a:pt x="1241" y="668"/>
                  </a:lnTo>
                  <a:lnTo>
                    <a:pt x="1239" y="670"/>
                  </a:lnTo>
                  <a:lnTo>
                    <a:pt x="1239" y="670"/>
                  </a:lnTo>
                  <a:lnTo>
                    <a:pt x="1237" y="672"/>
                  </a:lnTo>
                  <a:lnTo>
                    <a:pt x="1237" y="674"/>
                  </a:lnTo>
                  <a:lnTo>
                    <a:pt x="1241" y="677"/>
                  </a:lnTo>
                  <a:lnTo>
                    <a:pt x="1243" y="679"/>
                  </a:lnTo>
                  <a:lnTo>
                    <a:pt x="1243" y="681"/>
                  </a:lnTo>
                  <a:lnTo>
                    <a:pt x="1243" y="683"/>
                  </a:lnTo>
                  <a:lnTo>
                    <a:pt x="1246" y="686"/>
                  </a:lnTo>
                  <a:lnTo>
                    <a:pt x="1246" y="688"/>
                  </a:lnTo>
                  <a:lnTo>
                    <a:pt x="1246" y="690"/>
                  </a:lnTo>
                  <a:lnTo>
                    <a:pt x="1246" y="692"/>
                  </a:lnTo>
                  <a:lnTo>
                    <a:pt x="1248" y="692"/>
                  </a:lnTo>
                  <a:lnTo>
                    <a:pt x="1246" y="693"/>
                  </a:lnTo>
                  <a:lnTo>
                    <a:pt x="1246" y="695"/>
                  </a:lnTo>
                  <a:lnTo>
                    <a:pt x="1246" y="701"/>
                  </a:lnTo>
                  <a:lnTo>
                    <a:pt x="1244" y="704"/>
                  </a:lnTo>
                  <a:lnTo>
                    <a:pt x="1241" y="706"/>
                  </a:lnTo>
                  <a:lnTo>
                    <a:pt x="1241" y="708"/>
                  </a:lnTo>
                  <a:lnTo>
                    <a:pt x="1241" y="711"/>
                  </a:lnTo>
                  <a:lnTo>
                    <a:pt x="1244" y="715"/>
                  </a:lnTo>
                  <a:lnTo>
                    <a:pt x="1244" y="719"/>
                  </a:lnTo>
                  <a:lnTo>
                    <a:pt x="1244" y="720"/>
                  </a:lnTo>
                  <a:lnTo>
                    <a:pt x="1246" y="722"/>
                  </a:lnTo>
                  <a:lnTo>
                    <a:pt x="1248" y="722"/>
                  </a:lnTo>
                  <a:lnTo>
                    <a:pt x="1248" y="722"/>
                  </a:lnTo>
                  <a:lnTo>
                    <a:pt x="1250" y="722"/>
                  </a:lnTo>
                  <a:lnTo>
                    <a:pt x="1250" y="724"/>
                  </a:lnTo>
                  <a:lnTo>
                    <a:pt x="1246" y="724"/>
                  </a:lnTo>
                  <a:lnTo>
                    <a:pt x="1243" y="726"/>
                  </a:lnTo>
                  <a:lnTo>
                    <a:pt x="1241" y="730"/>
                  </a:lnTo>
                  <a:lnTo>
                    <a:pt x="1241" y="731"/>
                  </a:lnTo>
                  <a:lnTo>
                    <a:pt x="1241" y="739"/>
                  </a:lnTo>
                  <a:lnTo>
                    <a:pt x="1241" y="742"/>
                  </a:lnTo>
                  <a:lnTo>
                    <a:pt x="1239" y="744"/>
                  </a:lnTo>
                  <a:lnTo>
                    <a:pt x="1239" y="744"/>
                  </a:lnTo>
                  <a:lnTo>
                    <a:pt x="1234" y="749"/>
                  </a:lnTo>
                  <a:lnTo>
                    <a:pt x="1234" y="751"/>
                  </a:lnTo>
                  <a:lnTo>
                    <a:pt x="1234" y="755"/>
                  </a:lnTo>
                  <a:lnTo>
                    <a:pt x="1232" y="757"/>
                  </a:lnTo>
                  <a:lnTo>
                    <a:pt x="1230" y="760"/>
                  </a:lnTo>
                  <a:lnTo>
                    <a:pt x="1230" y="762"/>
                  </a:lnTo>
                  <a:lnTo>
                    <a:pt x="1228" y="767"/>
                  </a:lnTo>
                  <a:lnTo>
                    <a:pt x="1226" y="775"/>
                  </a:lnTo>
                  <a:lnTo>
                    <a:pt x="1226" y="780"/>
                  </a:lnTo>
                  <a:lnTo>
                    <a:pt x="1226" y="787"/>
                  </a:lnTo>
                  <a:lnTo>
                    <a:pt x="1226" y="789"/>
                  </a:lnTo>
                  <a:lnTo>
                    <a:pt x="1230" y="793"/>
                  </a:lnTo>
                  <a:lnTo>
                    <a:pt x="1230" y="796"/>
                  </a:lnTo>
                  <a:lnTo>
                    <a:pt x="1230" y="800"/>
                  </a:lnTo>
                  <a:lnTo>
                    <a:pt x="1228" y="805"/>
                  </a:lnTo>
                  <a:lnTo>
                    <a:pt x="1228" y="807"/>
                  </a:lnTo>
                  <a:lnTo>
                    <a:pt x="1230" y="811"/>
                  </a:lnTo>
                  <a:lnTo>
                    <a:pt x="1230" y="814"/>
                  </a:lnTo>
                  <a:lnTo>
                    <a:pt x="1232" y="818"/>
                  </a:lnTo>
                  <a:lnTo>
                    <a:pt x="1230" y="823"/>
                  </a:lnTo>
                  <a:lnTo>
                    <a:pt x="1230" y="820"/>
                  </a:lnTo>
                  <a:lnTo>
                    <a:pt x="1226" y="811"/>
                  </a:lnTo>
                  <a:lnTo>
                    <a:pt x="1224" y="807"/>
                  </a:lnTo>
                  <a:lnTo>
                    <a:pt x="1223" y="805"/>
                  </a:lnTo>
                  <a:lnTo>
                    <a:pt x="1223" y="804"/>
                  </a:lnTo>
                  <a:lnTo>
                    <a:pt x="1223" y="802"/>
                  </a:lnTo>
                  <a:lnTo>
                    <a:pt x="1224" y="802"/>
                  </a:lnTo>
                  <a:lnTo>
                    <a:pt x="1224" y="800"/>
                  </a:lnTo>
                  <a:lnTo>
                    <a:pt x="1224" y="798"/>
                  </a:lnTo>
                  <a:lnTo>
                    <a:pt x="1224" y="796"/>
                  </a:lnTo>
                  <a:lnTo>
                    <a:pt x="1221" y="793"/>
                  </a:lnTo>
                  <a:lnTo>
                    <a:pt x="1219" y="789"/>
                  </a:lnTo>
                  <a:lnTo>
                    <a:pt x="1217" y="787"/>
                  </a:lnTo>
                  <a:lnTo>
                    <a:pt x="1214" y="784"/>
                  </a:lnTo>
                  <a:lnTo>
                    <a:pt x="1214" y="784"/>
                  </a:lnTo>
                  <a:lnTo>
                    <a:pt x="1210" y="784"/>
                  </a:lnTo>
                  <a:lnTo>
                    <a:pt x="1208" y="784"/>
                  </a:lnTo>
                  <a:lnTo>
                    <a:pt x="1206" y="784"/>
                  </a:lnTo>
                  <a:lnTo>
                    <a:pt x="1205" y="786"/>
                  </a:lnTo>
                  <a:lnTo>
                    <a:pt x="1205" y="786"/>
                  </a:lnTo>
                  <a:lnTo>
                    <a:pt x="1203" y="787"/>
                  </a:lnTo>
                  <a:lnTo>
                    <a:pt x="1201" y="787"/>
                  </a:lnTo>
                  <a:lnTo>
                    <a:pt x="1199" y="789"/>
                  </a:lnTo>
                  <a:lnTo>
                    <a:pt x="1197" y="789"/>
                  </a:lnTo>
                  <a:lnTo>
                    <a:pt x="1196" y="791"/>
                  </a:lnTo>
                  <a:lnTo>
                    <a:pt x="1196" y="791"/>
                  </a:lnTo>
                  <a:lnTo>
                    <a:pt x="1192" y="795"/>
                  </a:lnTo>
                  <a:lnTo>
                    <a:pt x="1190" y="798"/>
                  </a:lnTo>
                  <a:lnTo>
                    <a:pt x="1192" y="798"/>
                  </a:lnTo>
                  <a:lnTo>
                    <a:pt x="1197" y="800"/>
                  </a:lnTo>
                  <a:lnTo>
                    <a:pt x="1197" y="802"/>
                  </a:lnTo>
                  <a:lnTo>
                    <a:pt x="1197" y="804"/>
                  </a:lnTo>
                  <a:lnTo>
                    <a:pt x="1197" y="809"/>
                  </a:lnTo>
                  <a:lnTo>
                    <a:pt x="1197" y="807"/>
                  </a:lnTo>
                  <a:lnTo>
                    <a:pt x="1196" y="804"/>
                  </a:lnTo>
                  <a:lnTo>
                    <a:pt x="1194" y="802"/>
                  </a:lnTo>
                  <a:lnTo>
                    <a:pt x="1192" y="802"/>
                  </a:lnTo>
                  <a:lnTo>
                    <a:pt x="1190" y="802"/>
                  </a:lnTo>
                  <a:lnTo>
                    <a:pt x="1190" y="802"/>
                  </a:lnTo>
                  <a:lnTo>
                    <a:pt x="1188" y="800"/>
                  </a:lnTo>
                  <a:lnTo>
                    <a:pt x="1188" y="798"/>
                  </a:lnTo>
                  <a:lnTo>
                    <a:pt x="1187" y="795"/>
                  </a:lnTo>
                  <a:lnTo>
                    <a:pt x="1187" y="795"/>
                  </a:lnTo>
                  <a:lnTo>
                    <a:pt x="1188" y="793"/>
                  </a:lnTo>
                  <a:lnTo>
                    <a:pt x="1190" y="793"/>
                  </a:lnTo>
                  <a:lnTo>
                    <a:pt x="1192" y="793"/>
                  </a:lnTo>
                  <a:lnTo>
                    <a:pt x="1192" y="791"/>
                  </a:lnTo>
                  <a:lnTo>
                    <a:pt x="1192" y="789"/>
                  </a:lnTo>
                  <a:lnTo>
                    <a:pt x="1194" y="787"/>
                  </a:lnTo>
                  <a:lnTo>
                    <a:pt x="1196" y="786"/>
                  </a:lnTo>
                  <a:lnTo>
                    <a:pt x="1197" y="784"/>
                  </a:lnTo>
                  <a:lnTo>
                    <a:pt x="1205" y="780"/>
                  </a:lnTo>
                  <a:lnTo>
                    <a:pt x="1206" y="776"/>
                  </a:lnTo>
                  <a:lnTo>
                    <a:pt x="1206" y="773"/>
                  </a:lnTo>
                  <a:lnTo>
                    <a:pt x="1205" y="771"/>
                  </a:lnTo>
                  <a:lnTo>
                    <a:pt x="1199" y="766"/>
                  </a:lnTo>
                  <a:lnTo>
                    <a:pt x="1197" y="766"/>
                  </a:lnTo>
                  <a:lnTo>
                    <a:pt x="1192" y="766"/>
                  </a:lnTo>
                  <a:lnTo>
                    <a:pt x="1190" y="764"/>
                  </a:lnTo>
                  <a:lnTo>
                    <a:pt x="1190" y="760"/>
                  </a:lnTo>
                  <a:lnTo>
                    <a:pt x="1188" y="755"/>
                  </a:lnTo>
                  <a:lnTo>
                    <a:pt x="1187" y="753"/>
                  </a:lnTo>
                  <a:lnTo>
                    <a:pt x="1185" y="753"/>
                  </a:lnTo>
                  <a:lnTo>
                    <a:pt x="1178" y="753"/>
                  </a:lnTo>
                  <a:lnTo>
                    <a:pt x="1168" y="755"/>
                  </a:lnTo>
                  <a:lnTo>
                    <a:pt x="1159" y="757"/>
                  </a:lnTo>
                  <a:lnTo>
                    <a:pt x="1149" y="758"/>
                  </a:lnTo>
                  <a:lnTo>
                    <a:pt x="1150" y="757"/>
                  </a:lnTo>
                  <a:lnTo>
                    <a:pt x="1154" y="753"/>
                  </a:lnTo>
                  <a:lnTo>
                    <a:pt x="1154" y="751"/>
                  </a:lnTo>
                  <a:lnTo>
                    <a:pt x="1154" y="749"/>
                  </a:lnTo>
                  <a:lnTo>
                    <a:pt x="1140" y="742"/>
                  </a:lnTo>
                  <a:lnTo>
                    <a:pt x="1132" y="740"/>
                  </a:lnTo>
                  <a:lnTo>
                    <a:pt x="1129" y="740"/>
                  </a:lnTo>
                  <a:lnTo>
                    <a:pt x="1127" y="744"/>
                  </a:lnTo>
                  <a:lnTo>
                    <a:pt x="1123" y="755"/>
                  </a:lnTo>
                  <a:lnTo>
                    <a:pt x="1114" y="769"/>
                  </a:lnTo>
                  <a:lnTo>
                    <a:pt x="1103" y="782"/>
                  </a:lnTo>
                  <a:lnTo>
                    <a:pt x="1103" y="784"/>
                  </a:lnTo>
                  <a:lnTo>
                    <a:pt x="1103" y="784"/>
                  </a:lnTo>
                  <a:lnTo>
                    <a:pt x="1103" y="786"/>
                  </a:lnTo>
                  <a:lnTo>
                    <a:pt x="1103" y="786"/>
                  </a:lnTo>
                  <a:lnTo>
                    <a:pt x="1100" y="787"/>
                  </a:lnTo>
                  <a:lnTo>
                    <a:pt x="1096" y="791"/>
                  </a:lnTo>
                  <a:lnTo>
                    <a:pt x="1096" y="791"/>
                  </a:lnTo>
                  <a:lnTo>
                    <a:pt x="1094" y="791"/>
                  </a:lnTo>
                  <a:lnTo>
                    <a:pt x="1093" y="795"/>
                  </a:lnTo>
                  <a:lnTo>
                    <a:pt x="1093" y="795"/>
                  </a:lnTo>
                  <a:lnTo>
                    <a:pt x="1091" y="796"/>
                  </a:lnTo>
                  <a:lnTo>
                    <a:pt x="1089" y="798"/>
                  </a:lnTo>
                  <a:lnTo>
                    <a:pt x="1076" y="802"/>
                  </a:lnTo>
                  <a:lnTo>
                    <a:pt x="1073" y="805"/>
                  </a:lnTo>
                  <a:lnTo>
                    <a:pt x="1062" y="807"/>
                  </a:lnTo>
                  <a:lnTo>
                    <a:pt x="1057" y="809"/>
                  </a:lnTo>
                  <a:lnTo>
                    <a:pt x="1053" y="814"/>
                  </a:lnTo>
                  <a:lnTo>
                    <a:pt x="1046" y="829"/>
                  </a:lnTo>
                  <a:lnTo>
                    <a:pt x="1035" y="840"/>
                  </a:lnTo>
                  <a:lnTo>
                    <a:pt x="1024" y="847"/>
                  </a:lnTo>
                  <a:lnTo>
                    <a:pt x="1020" y="849"/>
                  </a:lnTo>
                  <a:lnTo>
                    <a:pt x="1013" y="854"/>
                  </a:lnTo>
                  <a:lnTo>
                    <a:pt x="1010" y="861"/>
                  </a:lnTo>
                  <a:lnTo>
                    <a:pt x="1008" y="863"/>
                  </a:lnTo>
                  <a:lnTo>
                    <a:pt x="1008" y="865"/>
                  </a:lnTo>
                  <a:lnTo>
                    <a:pt x="1008" y="869"/>
                  </a:lnTo>
                  <a:lnTo>
                    <a:pt x="1008" y="870"/>
                  </a:lnTo>
                  <a:lnTo>
                    <a:pt x="1008" y="874"/>
                  </a:lnTo>
                  <a:lnTo>
                    <a:pt x="1008" y="879"/>
                  </a:lnTo>
                  <a:lnTo>
                    <a:pt x="1008" y="881"/>
                  </a:lnTo>
                  <a:lnTo>
                    <a:pt x="1008" y="885"/>
                  </a:lnTo>
                  <a:lnTo>
                    <a:pt x="1011" y="888"/>
                  </a:lnTo>
                  <a:lnTo>
                    <a:pt x="1015" y="894"/>
                  </a:lnTo>
                  <a:lnTo>
                    <a:pt x="1028" y="917"/>
                  </a:lnTo>
                  <a:lnTo>
                    <a:pt x="1028" y="919"/>
                  </a:lnTo>
                  <a:lnTo>
                    <a:pt x="1033" y="923"/>
                  </a:lnTo>
                  <a:lnTo>
                    <a:pt x="1035" y="925"/>
                  </a:lnTo>
                  <a:lnTo>
                    <a:pt x="1035" y="926"/>
                  </a:lnTo>
                  <a:lnTo>
                    <a:pt x="1037" y="928"/>
                  </a:lnTo>
                  <a:lnTo>
                    <a:pt x="1037" y="928"/>
                  </a:lnTo>
                  <a:lnTo>
                    <a:pt x="1037" y="930"/>
                  </a:lnTo>
                  <a:lnTo>
                    <a:pt x="1038" y="932"/>
                  </a:lnTo>
                  <a:lnTo>
                    <a:pt x="1040" y="934"/>
                  </a:lnTo>
                  <a:lnTo>
                    <a:pt x="1040" y="935"/>
                  </a:lnTo>
                  <a:lnTo>
                    <a:pt x="1042" y="948"/>
                  </a:lnTo>
                  <a:lnTo>
                    <a:pt x="1044" y="950"/>
                  </a:lnTo>
                  <a:lnTo>
                    <a:pt x="1044" y="952"/>
                  </a:lnTo>
                  <a:lnTo>
                    <a:pt x="1046" y="952"/>
                  </a:lnTo>
                  <a:lnTo>
                    <a:pt x="1047" y="954"/>
                  </a:lnTo>
                  <a:lnTo>
                    <a:pt x="1047" y="955"/>
                  </a:lnTo>
                  <a:lnTo>
                    <a:pt x="1047" y="955"/>
                  </a:lnTo>
                  <a:lnTo>
                    <a:pt x="1046" y="954"/>
                  </a:lnTo>
                  <a:lnTo>
                    <a:pt x="1044" y="954"/>
                  </a:lnTo>
                  <a:lnTo>
                    <a:pt x="1042" y="955"/>
                  </a:lnTo>
                  <a:lnTo>
                    <a:pt x="1042" y="957"/>
                  </a:lnTo>
                  <a:lnTo>
                    <a:pt x="1042" y="957"/>
                  </a:lnTo>
                  <a:lnTo>
                    <a:pt x="1042" y="959"/>
                  </a:lnTo>
                  <a:lnTo>
                    <a:pt x="1042" y="959"/>
                  </a:lnTo>
                  <a:lnTo>
                    <a:pt x="1042" y="961"/>
                  </a:lnTo>
                  <a:lnTo>
                    <a:pt x="1042" y="961"/>
                  </a:lnTo>
                  <a:lnTo>
                    <a:pt x="1044" y="963"/>
                  </a:lnTo>
                  <a:lnTo>
                    <a:pt x="1046" y="970"/>
                  </a:lnTo>
                  <a:lnTo>
                    <a:pt x="1046" y="972"/>
                  </a:lnTo>
                  <a:lnTo>
                    <a:pt x="1047" y="973"/>
                  </a:lnTo>
                  <a:lnTo>
                    <a:pt x="1047" y="975"/>
                  </a:lnTo>
                  <a:lnTo>
                    <a:pt x="1047" y="977"/>
                  </a:lnTo>
                  <a:lnTo>
                    <a:pt x="1047" y="979"/>
                  </a:lnTo>
                  <a:lnTo>
                    <a:pt x="1047" y="981"/>
                  </a:lnTo>
                  <a:lnTo>
                    <a:pt x="1046" y="981"/>
                  </a:lnTo>
                  <a:lnTo>
                    <a:pt x="1042" y="981"/>
                  </a:lnTo>
                  <a:lnTo>
                    <a:pt x="1040" y="979"/>
                  </a:lnTo>
                  <a:lnTo>
                    <a:pt x="1040" y="979"/>
                  </a:lnTo>
                  <a:lnTo>
                    <a:pt x="1033" y="979"/>
                  </a:lnTo>
                  <a:lnTo>
                    <a:pt x="1031" y="979"/>
                  </a:lnTo>
                  <a:lnTo>
                    <a:pt x="1029" y="977"/>
                  </a:lnTo>
                  <a:lnTo>
                    <a:pt x="1028" y="973"/>
                  </a:lnTo>
                  <a:lnTo>
                    <a:pt x="1024" y="972"/>
                  </a:lnTo>
                  <a:lnTo>
                    <a:pt x="1017" y="966"/>
                  </a:lnTo>
                  <a:lnTo>
                    <a:pt x="1013" y="964"/>
                  </a:lnTo>
                  <a:lnTo>
                    <a:pt x="1013" y="966"/>
                  </a:lnTo>
                  <a:lnTo>
                    <a:pt x="1011" y="968"/>
                  </a:lnTo>
                  <a:lnTo>
                    <a:pt x="1011" y="972"/>
                  </a:lnTo>
                  <a:lnTo>
                    <a:pt x="1011" y="975"/>
                  </a:lnTo>
                  <a:lnTo>
                    <a:pt x="1013" y="973"/>
                  </a:lnTo>
                  <a:lnTo>
                    <a:pt x="1015" y="972"/>
                  </a:lnTo>
                  <a:lnTo>
                    <a:pt x="1017" y="972"/>
                  </a:lnTo>
                  <a:lnTo>
                    <a:pt x="1019" y="973"/>
                  </a:lnTo>
                  <a:lnTo>
                    <a:pt x="1017" y="973"/>
                  </a:lnTo>
                  <a:lnTo>
                    <a:pt x="1013" y="975"/>
                  </a:lnTo>
                  <a:lnTo>
                    <a:pt x="1013" y="975"/>
                  </a:lnTo>
                  <a:lnTo>
                    <a:pt x="1010" y="977"/>
                  </a:lnTo>
                  <a:lnTo>
                    <a:pt x="1010" y="977"/>
                  </a:lnTo>
                  <a:lnTo>
                    <a:pt x="1010" y="979"/>
                  </a:lnTo>
                  <a:lnTo>
                    <a:pt x="1008" y="979"/>
                  </a:lnTo>
                  <a:lnTo>
                    <a:pt x="1001" y="981"/>
                  </a:lnTo>
                  <a:lnTo>
                    <a:pt x="993" y="977"/>
                  </a:lnTo>
                  <a:lnTo>
                    <a:pt x="992" y="973"/>
                  </a:lnTo>
                  <a:lnTo>
                    <a:pt x="988" y="972"/>
                  </a:lnTo>
                  <a:lnTo>
                    <a:pt x="988" y="970"/>
                  </a:lnTo>
                  <a:lnTo>
                    <a:pt x="986" y="968"/>
                  </a:lnTo>
                  <a:lnTo>
                    <a:pt x="984" y="968"/>
                  </a:lnTo>
                  <a:lnTo>
                    <a:pt x="979" y="966"/>
                  </a:lnTo>
                  <a:lnTo>
                    <a:pt x="973" y="963"/>
                  </a:lnTo>
                  <a:lnTo>
                    <a:pt x="968" y="959"/>
                  </a:lnTo>
                  <a:lnTo>
                    <a:pt x="964" y="957"/>
                  </a:lnTo>
                  <a:lnTo>
                    <a:pt x="963" y="957"/>
                  </a:lnTo>
                  <a:lnTo>
                    <a:pt x="959" y="957"/>
                  </a:lnTo>
                  <a:lnTo>
                    <a:pt x="952" y="954"/>
                  </a:lnTo>
                  <a:lnTo>
                    <a:pt x="946" y="952"/>
                  </a:lnTo>
                  <a:lnTo>
                    <a:pt x="945" y="950"/>
                  </a:lnTo>
                  <a:lnTo>
                    <a:pt x="945" y="948"/>
                  </a:lnTo>
                  <a:lnTo>
                    <a:pt x="943" y="948"/>
                  </a:lnTo>
                  <a:lnTo>
                    <a:pt x="943" y="950"/>
                  </a:lnTo>
                  <a:lnTo>
                    <a:pt x="943" y="952"/>
                  </a:lnTo>
                  <a:lnTo>
                    <a:pt x="946" y="954"/>
                  </a:lnTo>
                  <a:lnTo>
                    <a:pt x="946" y="954"/>
                  </a:lnTo>
                  <a:lnTo>
                    <a:pt x="945" y="957"/>
                  </a:lnTo>
                  <a:lnTo>
                    <a:pt x="943" y="957"/>
                  </a:lnTo>
                  <a:lnTo>
                    <a:pt x="941" y="955"/>
                  </a:lnTo>
                  <a:lnTo>
                    <a:pt x="939" y="955"/>
                  </a:lnTo>
                  <a:lnTo>
                    <a:pt x="936" y="959"/>
                  </a:lnTo>
                  <a:lnTo>
                    <a:pt x="934" y="959"/>
                  </a:lnTo>
                  <a:lnTo>
                    <a:pt x="932" y="959"/>
                  </a:lnTo>
                  <a:lnTo>
                    <a:pt x="930" y="959"/>
                  </a:lnTo>
                  <a:lnTo>
                    <a:pt x="930" y="961"/>
                  </a:lnTo>
                  <a:lnTo>
                    <a:pt x="930" y="963"/>
                  </a:lnTo>
                  <a:lnTo>
                    <a:pt x="930" y="964"/>
                  </a:lnTo>
                  <a:lnTo>
                    <a:pt x="930" y="966"/>
                  </a:lnTo>
                  <a:lnTo>
                    <a:pt x="928" y="966"/>
                  </a:lnTo>
                  <a:lnTo>
                    <a:pt x="927" y="966"/>
                  </a:lnTo>
                  <a:lnTo>
                    <a:pt x="927" y="968"/>
                  </a:lnTo>
                  <a:lnTo>
                    <a:pt x="925" y="968"/>
                  </a:lnTo>
                  <a:lnTo>
                    <a:pt x="925" y="970"/>
                  </a:lnTo>
                  <a:lnTo>
                    <a:pt x="925" y="968"/>
                  </a:lnTo>
                  <a:lnTo>
                    <a:pt x="923" y="968"/>
                  </a:lnTo>
                  <a:lnTo>
                    <a:pt x="927" y="966"/>
                  </a:lnTo>
                  <a:lnTo>
                    <a:pt x="927" y="964"/>
                  </a:lnTo>
                  <a:lnTo>
                    <a:pt x="928" y="964"/>
                  </a:lnTo>
                  <a:lnTo>
                    <a:pt x="928" y="963"/>
                  </a:lnTo>
                  <a:lnTo>
                    <a:pt x="927" y="963"/>
                  </a:lnTo>
                  <a:lnTo>
                    <a:pt x="923" y="957"/>
                  </a:lnTo>
                  <a:lnTo>
                    <a:pt x="923" y="955"/>
                  </a:lnTo>
                  <a:lnTo>
                    <a:pt x="925" y="954"/>
                  </a:lnTo>
                  <a:lnTo>
                    <a:pt x="927" y="952"/>
                  </a:lnTo>
                  <a:lnTo>
                    <a:pt x="930" y="952"/>
                  </a:lnTo>
                  <a:lnTo>
                    <a:pt x="934" y="954"/>
                  </a:lnTo>
                  <a:lnTo>
                    <a:pt x="934" y="952"/>
                  </a:lnTo>
                  <a:lnTo>
                    <a:pt x="936" y="950"/>
                  </a:lnTo>
                  <a:lnTo>
                    <a:pt x="937" y="952"/>
                  </a:lnTo>
                  <a:lnTo>
                    <a:pt x="939" y="954"/>
                  </a:lnTo>
                  <a:lnTo>
                    <a:pt x="941" y="954"/>
                  </a:lnTo>
                  <a:lnTo>
                    <a:pt x="941" y="952"/>
                  </a:lnTo>
                  <a:lnTo>
                    <a:pt x="941" y="952"/>
                  </a:lnTo>
                  <a:lnTo>
                    <a:pt x="939" y="950"/>
                  </a:lnTo>
                  <a:lnTo>
                    <a:pt x="941" y="948"/>
                  </a:lnTo>
                  <a:lnTo>
                    <a:pt x="941" y="944"/>
                  </a:lnTo>
                  <a:lnTo>
                    <a:pt x="939" y="944"/>
                  </a:lnTo>
                  <a:lnTo>
                    <a:pt x="934" y="944"/>
                  </a:lnTo>
                  <a:lnTo>
                    <a:pt x="928" y="946"/>
                  </a:lnTo>
                  <a:lnTo>
                    <a:pt x="923" y="944"/>
                  </a:lnTo>
                  <a:lnTo>
                    <a:pt x="912" y="937"/>
                  </a:lnTo>
                  <a:lnTo>
                    <a:pt x="907" y="932"/>
                  </a:lnTo>
                  <a:lnTo>
                    <a:pt x="907" y="930"/>
                  </a:lnTo>
                  <a:lnTo>
                    <a:pt x="907" y="926"/>
                  </a:lnTo>
                  <a:lnTo>
                    <a:pt x="907" y="925"/>
                  </a:lnTo>
                  <a:lnTo>
                    <a:pt x="905" y="923"/>
                  </a:lnTo>
                  <a:lnTo>
                    <a:pt x="903" y="923"/>
                  </a:lnTo>
                  <a:lnTo>
                    <a:pt x="899" y="921"/>
                  </a:lnTo>
                  <a:lnTo>
                    <a:pt x="896" y="919"/>
                  </a:lnTo>
                  <a:lnTo>
                    <a:pt x="892" y="916"/>
                  </a:lnTo>
                  <a:lnTo>
                    <a:pt x="887" y="914"/>
                  </a:lnTo>
                  <a:lnTo>
                    <a:pt x="883" y="910"/>
                  </a:lnTo>
                  <a:lnTo>
                    <a:pt x="878" y="908"/>
                  </a:lnTo>
                  <a:lnTo>
                    <a:pt x="874" y="907"/>
                  </a:lnTo>
                  <a:lnTo>
                    <a:pt x="872" y="907"/>
                  </a:lnTo>
                  <a:lnTo>
                    <a:pt x="871" y="907"/>
                  </a:lnTo>
                  <a:lnTo>
                    <a:pt x="869" y="908"/>
                  </a:lnTo>
                  <a:lnTo>
                    <a:pt x="867" y="908"/>
                  </a:lnTo>
                  <a:lnTo>
                    <a:pt x="861" y="910"/>
                  </a:lnTo>
                  <a:lnTo>
                    <a:pt x="861" y="912"/>
                  </a:lnTo>
                  <a:lnTo>
                    <a:pt x="865" y="914"/>
                  </a:lnTo>
                  <a:lnTo>
                    <a:pt x="865" y="917"/>
                  </a:lnTo>
                  <a:lnTo>
                    <a:pt x="865" y="919"/>
                  </a:lnTo>
                  <a:lnTo>
                    <a:pt x="863" y="923"/>
                  </a:lnTo>
                  <a:lnTo>
                    <a:pt x="863" y="925"/>
                  </a:lnTo>
                  <a:lnTo>
                    <a:pt x="861" y="928"/>
                  </a:lnTo>
                  <a:lnTo>
                    <a:pt x="861" y="930"/>
                  </a:lnTo>
                  <a:lnTo>
                    <a:pt x="861" y="932"/>
                  </a:lnTo>
                  <a:lnTo>
                    <a:pt x="860" y="934"/>
                  </a:lnTo>
                  <a:lnTo>
                    <a:pt x="856" y="934"/>
                  </a:lnTo>
                  <a:lnTo>
                    <a:pt x="854" y="935"/>
                  </a:lnTo>
                  <a:lnTo>
                    <a:pt x="852" y="939"/>
                  </a:lnTo>
                  <a:lnTo>
                    <a:pt x="851" y="939"/>
                  </a:lnTo>
                  <a:lnTo>
                    <a:pt x="849" y="935"/>
                  </a:lnTo>
                  <a:lnTo>
                    <a:pt x="845" y="935"/>
                  </a:lnTo>
                  <a:lnTo>
                    <a:pt x="843" y="937"/>
                  </a:lnTo>
                  <a:lnTo>
                    <a:pt x="845" y="941"/>
                  </a:lnTo>
                  <a:lnTo>
                    <a:pt x="845" y="943"/>
                  </a:lnTo>
                  <a:lnTo>
                    <a:pt x="845" y="944"/>
                  </a:lnTo>
                  <a:lnTo>
                    <a:pt x="851" y="946"/>
                  </a:lnTo>
                  <a:lnTo>
                    <a:pt x="849" y="948"/>
                  </a:lnTo>
                  <a:lnTo>
                    <a:pt x="847" y="946"/>
                  </a:lnTo>
                  <a:lnTo>
                    <a:pt x="847" y="948"/>
                  </a:lnTo>
                  <a:lnTo>
                    <a:pt x="847" y="950"/>
                  </a:lnTo>
                  <a:lnTo>
                    <a:pt x="847" y="952"/>
                  </a:lnTo>
                  <a:lnTo>
                    <a:pt x="847" y="954"/>
                  </a:lnTo>
                  <a:lnTo>
                    <a:pt x="849" y="955"/>
                  </a:lnTo>
                  <a:lnTo>
                    <a:pt x="849" y="961"/>
                  </a:lnTo>
                  <a:lnTo>
                    <a:pt x="854" y="961"/>
                  </a:lnTo>
                  <a:lnTo>
                    <a:pt x="856" y="961"/>
                  </a:lnTo>
                  <a:lnTo>
                    <a:pt x="858" y="964"/>
                  </a:lnTo>
                  <a:lnTo>
                    <a:pt x="860" y="970"/>
                  </a:lnTo>
                  <a:lnTo>
                    <a:pt x="863" y="975"/>
                  </a:lnTo>
                  <a:lnTo>
                    <a:pt x="874" y="991"/>
                  </a:lnTo>
                  <a:lnTo>
                    <a:pt x="878" y="999"/>
                  </a:lnTo>
                  <a:lnTo>
                    <a:pt x="885" y="1002"/>
                  </a:lnTo>
                  <a:lnTo>
                    <a:pt x="889" y="1004"/>
                  </a:lnTo>
                  <a:lnTo>
                    <a:pt x="890" y="1002"/>
                  </a:lnTo>
                  <a:lnTo>
                    <a:pt x="896" y="999"/>
                  </a:lnTo>
                  <a:lnTo>
                    <a:pt x="898" y="999"/>
                  </a:lnTo>
                  <a:lnTo>
                    <a:pt x="899" y="999"/>
                  </a:lnTo>
                  <a:lnTo>
                    <a:pt x="901" y="1000"/>
                  </a:lnTo>
                  <a:lnTo>
                    <a:pt x="903" y="1000"/>
                  </a:lnTo>
                  <a:lnTo>
                    <a:pt x="905" y="999"/>
                  </a:lnTo>
                  <a:lnTo>
                    <a:pt x="905" y="995"/>
                  </a:lnTo>
                  <a:lnTo>
                    <a:pt x="907" y="993"/>
                  </a:lnTo>
                  <a:lnTo>
                    <a:pt x="908" y="993"/>
                  </a:lnTo>
                  <a:lnTo>
                    <a:pt x="910" y="993"/>
                  </a:lnTo>
                  <a:lnTo>
                    <a:pt x="912" y="995"/>
                  </a:lnTo>
                  <a:lnTo>
                    <a:pt x="912" y="995"/>
                  </a:lnTo>
                  <a:lnTo>
                    <a:pt x="912" y="1000"/>
                  </a:lnTo>
                  <a:lnTo>
                    <a:pt x="914" y="1002"/>
                  </a:lnTo>
                  <a:lnTo>
                    <a:pt x="919" y="1000"/>
                  </a:lnTo>
                  <a:lnTo>
                    <a:pt x="919" y="1002"/>
                  </a:lnTo>
                  <a:lnTo>
                    <a:pt x="917" y="1002"/>
                  </a:lnTo>
                  <a:lnTo>
                    <a:pt x="917" y="1002"/>
                  </a:lnTo>
                  <a:lnTo>
                    <a:pt x="917" y="1004"/>
                  </a:lnTo>
                  <a:lnTo>
                    <a:pt x="917" y="1004"/>
                  </a:lnTo>
                  <a:lnTo>
                    <a:pt x="919" y="1006"/>
                  </a:lnTo>
                  <a:lnTo>
                    <a:pt x="921" y="1008"/>
                  </a:lnTo>
                  <a:lnTo>
                    <a:pt x="923" y="1008"/>
                  </a:lnTo>
                  <a:lnTo>
                    <a:pt x="923" y="1009"/>
                  </a:lnTo>
                  <a:lnTo>
                    <a:pt x="921" y="1011"/>
                  </a:lnTo>
                  <a:lnTo>
                    <a:pt x="917" y="1013"/>
                  </a:lnTo>
                  <a:lnTo>
                    <a:pt x="916" y="1015"/>
                  </a:lnTo>
                  <a:lnTo>
                    <a:pt x="917" y="1019"/>
                  </a:lnTo>
                  <a:lnTo>
                    <a:pt x="919" y="1020"/>
                  </a:lnTo>
                  <a:lnTo>
                    <a:pt x="921" y="1022"/>
                  </a:lnTo>
                  <a:lnTo>
                    <a:pt x="923" y="1024"/>
                  </a:lnTo>
                  <a:lnTo>
                    <a:pt x="923" y="1026"/>
                  </a:lnTo>
                  <a:lnTo>
                    <a:pt x="927" y="1037"/>
                  </a:lnTo>
                  <a:lnTo>
                    <a:pt x="927" y="1038"/>
                  </a:lnTo>
                  <a:lnTo>
                    <a:pt x="925" y="1042"/>
                  </a:lnTo>
                  <a:lnTo>
                    <a:pt x="921" y="1047"/>
                  </a:lnTo>
                  <a:lnTo>
                    <a:pt x="921" y="1049"/>
                  </a:lnTo>
                  <a:lnTo>
                    <a:pt x="919" y="1049"/>
                  </a:lnTo>
                  <a:lnTo>
                    <a:pt x="916" y="1053"/>
                  </a:lnTo>
                  <a:lnTo>
                    <a:pt x="912" y="1055"/>
                  </a:lnTo>
                  <a:lnTo>
                    <a:pt x="907" y="1055"/>
                  </a:lnTo>
                  <a:lnTo>
                    <a:pt x="905" y="1055"/>
                  </a:lnTo>
                  <a:lnTo>
                    <a:pt x="903" y="1056"/>
                  </a:lnTo>
                  <a:lnTo>
                    <a:pt x="901" y="1060"/>
                  </a:lnTo>
                  <a:lnTo>
                    <a:pt x="903" y="1062"/>
                  </a:lnTo>
                  <a:lnTo>
                    <a:pt x="901" y="1064"/>
                  </a:lnTo>
                  <a:lnTo>
                    <a:pt x="898" y="1065"/>
                  </a:lnTo>
                  <a:lnTo>
                    <a:pt x="894" y="1067"/>
                  </a:lnTo>
                  <a:lnTo>
                    <a:pt x="887" y="1064"/>
                  </a:lnTo>
                  <a:lnTo>
                    <a:pt x="885" y="1064"/>
                  </a:lnTo>
                  <a:lnTo>
                    <a:pt x="885" y="1064"/>
                  </a:lnTo>
                  <a:lnTo>
                    <a:pt x="885" y="1062"/>
                  </a:lnTo>
                  <a:lnTo>
                    <a:pt x="885" y="1062"/>
                  </a:lnTo>
                  <a:lnTo>
                    <a:pt x="883" y="1060"/>
                  </a:lnTo>
                  <a:lnTo>
                    <a:pt x="881" y="1056"/>
                  </a:lnTo>
                  <a:lnTo>
                    <a:pt x="881" y="1056"/>
                  </a:lnTo>
                  <a:lnTo>
                    <a:pt x="880" y="1055"/>
                  </a:lnTo>
                  <a:lnTo>
                    <a:pt x="872" y="1055"/>
                  </a:lnTo>
                  <a:lnTo>
                    <a:pt x="871" y="1055"/>
                  </a:lnTo>
                  <a:lnTo>
                    <a:pt x="869" y="1051"/>
                  </a:lnTo>
                  <a:lnTo>
                    <a:pt x="869" y="1051"/>
                  </a:lnTo>
                  <a:lnTo>
                    <a:pt x="867" y="1051"/>
                  </a:lnTo>
                  <a:lnTo>
                    <a:pt x="865" y="1053"/>
                  </a:lnTo>
                  <a:lnTo>
                    <a:pt x="865" y="1053"/>
                  </a:lnTo>
                  <a:lnTo>
                    <a:pt x="863" y="1053"/>
                  </a:lnTo>
                  <a:lnTo>
                    <a:pt x="861" y="1051"/>
                  </a:lnTo>
                  <a:lnTo>
                    <a:pt x="861" y="1051"/>
                  </a:lnTo>
                  <a:lnTo>
                    <a:pt x="860" y="1049"/>
                  </a:lnTo>
                  <a:lnTo>
                    <a:pt x="856" y="1051"/>
                  </a:lnTo>
                  <a:lnTo>
                    <a:pt x="856" y="1051"/>
                  </a:lnTo>
                  <a:lnTo>
                    <a:pt x="854" y="1049"/>
                  </a:lnTo>
                  <a:lnTo>
                    <a:pt x="852" y="1049"/>
                  </a:lnTo>
                  <a:lnTo>
                    <a:pt x="852" y="1047"/>
                  </a:lnTo>
                  <a:lnTo>
                    <a:pt x="851" y="1047"/>
                  </a:lnTo>
                  <a:lnTo>
                    <a:pt x="849" y="1046"/>
                  </a:lnTo>
                  <a:lnTo>
                    <a:pt x="847" y="1046"/>
                  </a:lnTo>
                  <a:lnTo>
                    <a:pt x="845" y="1046"/>
                  </a:lnTo>
                  <a:lnTo>
                    <a:pt x="845" y="1046"/>
                  </a:lnTo>
                  <a:lnTo>
                    <a:pt x="842" y="1044"/>
                  </a:lnTo>
                  <a:lnTo>
                    <a:pt x="840" y="1044"/>
                  </a:lnTo>
                  <a:lnTo>
                    <a:pt x="836" y="1042"/>
                  </a:lnTo>
                  <a:lnTo>
                    <a:pt x="834" y="1040"/>
                  </a:lnTo>
                  <a:lnTo>
                    <a:pt x="834" y="1038"/>
                  </a:lnTo>
                  <a:lnTo>
                    <a:pt x="836" y="1038"/>
                  </a:lnTo>
                  <a:lnTo>
                    <a:pt x="834" y="1037"/>
                  </a:lnTo>
                  <a:lnTo>
                    <a:pt x="833" y="1035"/>
                  </a:lnTo>
                  <a:lnTo>
                    <a:pt x="833" y="1031"/>
                  </a:lnTo>
                  <a:lnTo>
                    <a:pt x="833" y="1029"/>
                  </a:lnTo>
                  <a:lnTo>
                    <a:pt x="833" y="1029"/>
                  </a:lnTo>
                  <a:lnTo>
                    <a:pt x="833" y="1028"/>
                  </a:lnTo>
                  <a:lnTo>
                    <a:pt x="831" y="1026"/>
                  </a:lnTo>
                  <a:lnTo>
                    <a:pt x="829" y="1024"/>
                  </a:lnTo>
                  <a:lnTo>
                    <a:pt x="827" y="1020"/>
                  </a:lnTo>
                  <a:lnTo>
                    <a:pt x="825" y="1020"/>
                  </a:lnTo>
                  <a:lnTo>
                    <a:pt x="824" y="1019"/>
                  </a:lnTo>
                  <a:lnTo>
                    <a:pt x="822" y="1020"/>
                  </a:lnTo>
                  <a:lnTo>
                    <a:pt x="822" y="1020"/>
                  </a:lnTo>
                  <a:lnTo>
                    <a:pt x="820" y="1020"/>
                  </a:lnTo>
                  <a:lnTo>
                    <a:pt x="820" y="1019"/>
                  </a:lnTo>
                  <a:lnTo>
                    <a:pt x="820" y="1017"/>
                  </a:lnTo>
                  <a:lnTo>
                    <a:pt x="818" y="1015"/>
                  </a:lnTo>
                  <a:lnTo>
                    <a:pt x="818" y="1015"/>
                  </a:lnTo>
                  <a:lnTo>
                    <a:pt x="816" y="1013"/>
                  </a:lnTo>
                  <a:lnTo>
                    <a:pt x="816" y="1013"/>
                  </a:lnTo>
                  <a:lnTo>
                    <a:pt x="816" y="1009"/>
                  </a:lnTo>
                  <a:lnTo>
                    <a:pt x="815" y="1006"/>
                  </a:lnTo>
                  <a:lnTo>
                    <a:pt x="813" y="1004"/>
                  </a:lnTo>
                  <a:lnTo>
                    <a:pt x="807" y="1002"/>
                  </a:lnTo>
                  <a:lnTo>
                    <a:pt x="804" y="999"/>
                  </a:lnTo>
                  <a:lnTo>
                    <a:pt x="800" y="995"/>
                  </a:lnTo>
                  <a:lnTo>
                    <a:pt x="800" y="997"/>
                  </a:lnTo>
                  <a:lnTo>
                    <a:pt x="800" y="999"/>
                  </a:lnTo>
                  <a:lnTo>
                    <a:pt x="800" y="999"/>
                  </a:lnTo>
                  <a:lnTo>
                    <a:pt x="802" y="1000"/>
                  </a:lnTo>
                  <a:lnTo>
                    <a:pt x="802" y="1004"/>
                  </a:lnTo>
                  <a:lnTo>
                    <a:pt x="800" y="1006"/>
                  </a:lnTo>
                  <a:lnTo>
                    <a:pt x="798" y="1006"/>
                  </a:lnTo>
                  <a:lnTo>
                    <a:pt x="795" y="1008"/>
                  </a:lnTo>
                  <a:lnTo>
                    <a:pt x="791" y="1009"/>
                  </a:lnTo>
                  <a:lnTo>
                    <a:pt x="789" y="1009"/>
                  </a:lnTo>
                  <a:lnTo>
                    <a:pt x="787" y="1008"/>
                  </a:lnTo>
                  <a:lnTo>
                    <a:pt x="787" y="1006"/>
                  </a:lnTo>
                  <a:lnTo>
                    <a:pt x="787" y="1004"/>
                  </a:lnTo>
                  <a:lnTo>
                    <a:pt x="787" y="1002"/>
                  </a:lnTo>
                  <a:lnTo>
                    <a:pt x="787" y="1000"/>
                  </a:lnTo>
                  <a:lnTo>
                    <a:pt x="786" y="1000"/>
                  </a:lnTo>
                  <a:lnTo>
                    <a:pt x="780" y="999"/>
                  </a:lnTo>
                  <a:lnTo>
                    <a:pt x="778" y="999"/>
                  </a:lnTo>
                  <a:lnTo>
                    <a:pt x="777" y="997"/>
                  </a:lnTo>
                  <a:lnTo>
                    <a:pt x="775" y="995"/>
                  </a:lnTo>
                  <a:lnTo>
                    <a:pt x="771" y="995"/>
                  </a:lnTo>
                  <a:lnTo>
                    <a:pt x="769" y="991"/>
                  </a:lnTo>
                  <a:lnTo>
                    <a:pt x="771" y="990"/>
                  </a:lnTo>
                  <a:lnTo>
                    <a:pt x="771" y="986"/>
                  </a:lnTo>
                  <a:lnTo>
                    <a:pt x="769" y="984"/>
                  </a:lnTo>
                  <a:lnTo>
                    <a:pt x="768" y="982"/>
                  </a:lnTo>
                  <a:lnTo>
                    <a:pt x="768" y="982"/>
                  </a:lnTo>
                  <a:lnTo>
                    <a:pt x="764" y="982"/>
                  </a:lnTo>
                  <a:lnTo>
                    <a:pt x="762" y="982"/>
                  </a:lnTo>
                  <a:lnTo>
                    <a:pt x="762" y="981"/>
                  </a:lnTo>
                  <a:lnTo>
                    <a:pt x="760" y="981"/>
                  </a:lnTo>
                  <a:lnTo>
                    <a:pt x="760" y="979"/>
                  </a:lnTo>
                  <a:lnTo>
                    <a:pt x="759" y="979"/>
                  </a:lnTo>
                  <a:lnTo>
                    <a:pt x="759" y="979"/>
                  </a:lnTo>
                  <a:lnTo>
                    <a:pt x="762" y="979"/>
                  </a:lnTo>
                  <a:lnTo>
                    <a:pt x="762" y="979"/>
                  </a:lnTo>
                  <a:lnTo>
                    <a:pt x="764" y="979"/>
                  </a:lnTo>
                  <a:lnTo>
                    <a:pt x="766" y="977"/>
                  </a:lnTo>
                  <a:lnTo>
                    <a:pt x="768" y="975"/>
                  </a:lnTo>
                  <a:lnTo>
                    <a:pt x="769" y="973"/>
                  </a:lnTo>
                  <a:lnTo>
                    <a:pt x="769" y="972"/>
                  </a:lnTo>
                  <a:lnTo>
                    <a:pt x="768" y="970"/>
                  </a:lnTo>
                  <a:lnTo>
                    <a:pt x="768" y="966"/>
                  </a:lnTo>
                  <a:lnTo>
                    <a:pt x="762" y="963"/>
                  </a:lnTo>
                  <a:lnTo>
                    <a:pt x="762" y="963"/>
                  </a:lnTo>
                  <a:lnTo>
                    <a:pt x="764" y="961"/>
                  </a:lnTo>
                  <a:lnTo>
                    <a:pt x="766" y="961"/>
                  </a:lnTo>
                  <a:lnTo>
                    <a:pt x="768" y="959"/>
                  </a:lnTo>
                  <a:lnTo>
                    <a:pt x="769" y="959"/>
                  </a:lnTo>
                  <a:lnTo>
                    <a:pt x="771" y="957"/>
                  </a:lnTo>
                  <a:lnTo>
                    <a:pt x="769" y="954"/>
                  </a:lnTo>
                  <a:lnTo>
                    <a:pt x="769" y="954"/>
                  </a:lnTo>
                  <a:lnTo>
                    <a:pt x="768" y="955"/>
                  </a:lnTo>
                  <a:lnTo>
                    <a:pt x="766" y="955"/>
                  </a:lnTo>
                  <a:lnTo>
                    <a:pt x="762" y="955"/>
                  </a:lnTo>
                  <a:lnTo>
                    <a:pt x="762" y="955"/>
                  </a:lnTo>
                  <a:lnTo>
                    <a:pt x="760" y="955"/>
                  </a:lnTo>
                  <a:lnTo>
                    <a:pt x="759" y="954"/>
                  </a:lnTo>
                  <a:lnTo>
                    <a:pt x="760" y="952"/>
                  </a:lnTo>
                  <a:lnTo>
                    <a:pt x="764" y="952"/>
                  </a:lnTo>
                  <a:lnTo>
                    <a:pt x="766" y="950"/>
                  </a:lnTo>
                  <a:lnTo>
                    <a:pt x="768" y="948"/>
                  </a:lnTo>
                  <a:lnTo>
                    <a:pt x="768" y="946"/>
                  </a:lnTo>
                  <a:lnTo>
                    <a:pt x="768" y="944"/>
                  </a:lnTo>
                  <a:lnTo>
                    <a:pt x="768" y="944"/>
                  </a:lnTo>
                  <a:lnTo>
                    <a:pt x="768" y="943"/>
                  </a:lnTo>
                  <a:lnTo>
                    <a:pt x="766" y="943"/>
                  </a:lnTo>
                  <a:lnTo>
                    <a:pt x="766" y="941"/>
                  </a:lnTo>
                  <a:lnTo>
                    <a:pt x="766" y="941"/>
                  </a:lnTo>
                  <a:lnTo>
                    <a:pt x="766" y="939"/>
                  </a:lnTo>
                  <a:lnTo>
                    <a:pt x="764" y="937"/>
                  </a:lnTo>
                  <a:lnTo>
                    <a:pt x="766" y="937"/>
                  </a:lnTo>
                  <a:lnTo>
                    <a:pt x="766" y="937"/>
                  </a:lnTo>
                  <a:lnTo>
                    <a:pt x="764" y="937"/>
                  </a:lnTo>
                  <a:lnTo>
                    <a:pt x="764" y="937"/>
                  </a:lnTo>
                  <a:lnTo>
                    <a:pt x="764" y="937"/>
                  </a:lnTo>
                  <a:lnTo>
                    <a:pt x="762" y="935"/>
                  </a:lnTo>
                  <a:lnTo>
                    <a:pt x="762" y="934"/>
                  </a:lnTo>
                  <a:lnTo>
                    <a:pt x="760" y="932"/>
                  </a:lnTo>
                  <a:lnTo>
                    <a:pt x="759" y="930"/>
                  </a:lnTo>
                  <a:lnTo>
                    <a:pt x="757" y="930"/>
                  </a:lnTo>
                  <a:lnTo>
                    <a:pt x="757" y="926"/>
                  </a:lnTo>
                  <a:lnTo>
                    <a:pt x="759" y="926"/>
                  </a:lnTo>
                  <a:lnTo>
                    <a:pt x="760" y="926"/>
                  </a:lnTo>
                  <a:lnTo>
                    <a:pt x="760" y="925"/>
                  </a:lnTo>
                  <a:lnTo>
                    <a:pt x="762" y="921"/>
                  </a:lnTo>
                  <a:lnTo>
                    <a:pt x="760" y="921"/>
                  </a:lnTo>
                  <a:lnTo>
                    <a:pt x="759" y="921"/>
                  </a:lnTo>
                  <a:lnTo>
                    <a:pt x="759" y="919"/>
                  </a:lnTo>
                  <a:lnTo>
                    <a:pt x="760" y="917"/>
                  </a:lnTo>
                  <a:lnTo>
                    <a:pt x="760" y="916"/>
                  </a:lnTo>
                  <a:lnTo>
                    <a:pt x="760" y="914"/>
                  </a:lnTo>
                  <a:lnTo>
                    <a:pt x="755" y="914"/>
                  </a:lnTo>
                  <a:lnTo>
                    <a:pt x="755" y="912"/>
                  </a:lnTo>
                  <a:lnTo>
                    <a:pt x="755" y="908"/>
                  </a:lnTo>
                  <a:lnTo>
                    <a:pt x="753" y="908"/>
                  </a:lnTo>
                  <a:lnTo>
                    <a:pt x="753" y="907"/>
                  </a:lnTo>
                  <a:lnTo>
                    <a:pt x="753" y="907"/>
                  </a:lnTo>
                  <a:lnTo>
                    <a:pt x="755" y="907"/>
                  </a:lnTo>
                  <a:lnTo>
                    <a:pt x="755" y="905"/>
                  </a:lnTo>
                  <a:lnTo>
                    <a:pt x="755" y="903"/>
                  </a:lnTo>
                  <a:lnTo>
                    <a:pt x="755" y="903"/>
                  </a:lnTo>
                  <a:lnTo>
                    <a:pt x="753" y="901"/>
                  </a:lnTo>
                  <a:lnTo>
                    <a:pt x="753" y="899"/>
                  </a:lnTo>
                  <a:lnTo>
                    <a:pt x="751" y="899"/>
                  </a:lnTo>
                  <a:lnTo>
                    <a:pt x="753" y="898"/>
                  </a:lnTo>
                  <a:lnTo>
                    <a:pt x="751" y="898"/>
                  </a:lnTo>
                  <a:lnTo>
                    <a:pt x="750" y="898"/>
                  </a:lnTo>
                  <a:lnTo>
                    <a:pt x="748" y="896"/>
                  </a:lnTo>
                  <a:lnTo>
                    <a:pt x="748" y="894"/>
                  </a:lnTo>
                  <a:lnTo>
                    <a:pt x="748" y="894"/>
                  </a:lnTo>
                  <a:lnTo>
                    <a:pt x="746" y="894"/>
                  </a:lnTo>
                  <a:lnTo>
                    <a:pt x="746" y="894"/>
                  </a:lnTo>
                  <a:lnTo>
                    <a:pt x="744" y="892"/>
                  </a:lnTo>
                  <a:lnTo>
                    <a:pt x="744" y="888"/>
                  </a:lnTo>
                  <a:lnTo>
                    <a:pt x="746" y="888"/>
                  </a:lnTo>
                  <a:lnTo>
                    <a:pt x="746" y="885"/>
                  </a:lnTo>
                  <a:lnTo>
                    <a:pt x="744" y="883"/>
                  </a:lnTo>
                  <a:lnTo>
                    <a:pt x="744" y="883"/>
                  </a:lnTo>
                  <a:lnTo>
                    <a:pt x="737" y="881"/>
                  </a:lnTo>
                  <a:lnTo>
                    <a:pt x="737" y="879"/>
                  </a:lnTo>
                  <a:lnTo>
                    <a:pt x="741" y="879"/>
                  </a:lnTo>
                  <a:lnTo>
                    <a:pt x="741" y="879"/>
                  </a:lnTo>
                  <a:lnTo>
                    <a:pt x="741" y="878"/>
                  </a:lnTo>
                  <a:lnTo>
                    <a:pt x="741" y="878"/>
                  </a:lnTo>
                  <a:lnTo>
                    <a:pt x="739" y="878"/>
                  </a:lnTo>
                  <a:lnTo>
                    <a:pt x="741" y="878"/>
                  </a:lnTo>
                  <a:lnTo>
                    <a:pt x="741" y="878"/>
                  </a:lnTo>
                  <a:lnTo>
                    <a:pt x="742" y="876"/>
                  </a:lnTo>
                  <a:lnTo>
                    <a:pt x="742" y="876"/>
                  </a:lnTo>
                  <a:lnTo>
                    <a:pt x="744" y="878"/>
                  </a:lnTo>
                  <a:lnTo>
                    <a:pt x="744" y="878"/>
                  </a:lnTo>
                  <a:lnTo>
                    <a:pt x="746" y="878"/>
                  </a:lnTo>
                  <a:lnTo>
                    <a:pt x="746" y="878"/>
                  </a:lnTo>
                  <a:lnTo>
                    <a:pt x="746" y="874"/>
                  </a:lnTo>
                  <a:lnTo>
                    <a:pt x="746" y="872"/>
                  </a:lnTo>
                  <a:lnTo>
                    <a:pt x="750" y="872"/>
                  </a:lnTo>
                  <a:lnTo>
                    <a:pt x="753" y="874"/>
                  </a:lnTo>
                  <a:lnTo>
                    <a:pt x="755" y="874"/>
                  </a:lnTo>
                  <a:lnTo>
                    <a:pt x="755" y="872"/>
                  </a:lnTo>
                  <a:lnTo>
                    <a:pt x="755" y="870"/>
                  </a:lnTo>
                  <a:lnTo>
                    <a:pt x="755" y="870"/>
                  </a:lnTo>
                  <a:lnTo>
                    <a:pt x="753" y="869"/>
                  </a:lnTo>
                  <a:lnTo>
                    <a:pt x="753" y="869"/>
                  </a:lnTo>
                  <a:lnTo>
                    <a:pt x="755" y="867"/>
                  </a:lnTo>
                  <a:lnTo>
                    <a:pt x="757" y="865"/>
                  </a:lnTo>
                  <a:lnTo>
                    <a:pt x="759" y="861"/>
                  </a:lnTo>
                  <a:lnTo>
                    <a:pt x="759" y="858"/>
                  </a:lnTo>
                  <a:lnTo>
                    <a:pt x="760" y="856"/>
                  </a:lnTo>
                  <a:lnTo>
                    <a:pt x="760" y="856"/>
                  </a:lnTo>
                  <a:lnTo>
                    <a:pt x="760" y="854"/>
                  </a:lnTo>
                  <a:lnTo>
                    <a:pt x="759" y="851"/>
                  </a:lnTo>
                  <a:lnTo>
                    <a:pt x="759" y="849"/>
                  </a:lnTo>
                  <a:lnTo>
                    <a:pt x="759" y="847"/>
                  </a:lnTo>
                  <a:lnTo>
                    <a:pt x="757" y="847"/>
                  </a:lnTo>
                  <a:lnTo>
                    <a:pt x="757" y="845"/>
                  </a:lnTo>
                  <a:lnTo>
                    <a:pt x="757" y="845"/>
                  </a:lnTo>
                  <a:lnTo>
                    <a:pt x="759" y="843"/>
                  </a:lnTo>
                  <a:lnTo>
                    <a:pt x="759" y="843"/>
                  </a:lnTo>
                  <a:lnTo>
                    <a:pt x="759" y="842"/>
                  </a:lnTo>
                  <a:lnTo>
                    <a:pt x="759" y="840"/>
                  </a:lnTo>
                  <a:lnTo>
                    <a:pt x="757" y="840"/>
                  </a:lnTo>
                  <a:lnTo>
                    <a:pt x="755" y="840"/>
                  </a:lnTo>
                  <a:lnTo>
                    <a:pt x="757" y="840"/>
                  </a:lnTo>
                  <a:lnTo>
                    <a:pt x="755" y="834"/>
                  </a:lnTo>
                  <a:lnTo>
                    <a:pt x="755" y="834"/>
                  </a:lnTo>
                  <a:lnTo>
                    <a:pt x="755" y="834"/>
                  </a:lnTo>
                  <a:lnTo>
                    <a:pt x="755" y="829"/>
                  </a:lnTo>
                  <a:lnTo>
                    <a:pt x="757" y="831"/>
                  </a:lnTo>
                  <a:lnTo>
                    <a:pt x="760" y="834"/>
                  </a:lnTo>
                  <a:lnTo>
                    <a:pt x="766" y="842"/>
                  </a:lnTo>
                  <a:lnTo>
                    <a:pt x="768" y="843"/>
                  </a:lnTo>
                  <a:lnTo>
                    <a:pt x="768" y="842"/>
                  </a:lnTo>
                  <a:lnTo>
                    <a:pt x="769" y="842"/>
                  </a:lnTo>
                  <a:lnTo>
                    <a:pt x="769" y="840"/>
                  </a:lnTo>
                  <a:lnTo>
                    <a:pt x="768" y="838"/>
                  </a:lnTo>
                  <a:lnTo>
                    <a:pt x="766" y="836"/>
                  </a:lnTo>
                  <a:lnTo>
                    <a:pt x="766" y="836"/>
                  </a:lnTo>
                  <a:lnTo>
                    <a:pt x="764" y="834"/>
                  </a:lnTo>
                  <a:lnTo>
                    <a:pt x="764" y="832"/>
                  </a:lnTo>
                  <a:lnTo>
                    <a:pt x="766" y="832"/>
                  </a:lnTo>
                  <a:lnTo>
                    <a:pt x="766" y="831"/>
                  </a:lnTo>
                  <a:lnTo>
                    <a:pt x="766" y="829"/>
                  </a:lnTo>
                  <a:lnTo>
                    <a:pt x="766" y="829"/>
                  </a:lnTo>
                  <a:lnTo>
                    <a:pt x="766" y="827"/>
                  </a:lnTo>
                  <a:lnTo>
                    <a:pt x="764" y="827"/>
                  </a:lnTo>
                  <a:lnTo>
                    <a:pt x="764" y="827"/>
                  </a:lnTo>
                  <a:lnTo>
                    <a:pt x="762" y="825"/>
                  </a:lnTo>
                  <a:lnTo>
                    <a:pt x="764" y="822"/>
                  </a:lnTo>
                  <a:lnTo>
                    <a:pt x="764" y="822"/>
                  </a:lnTo>
                  <a:lnTo>
                    <a:pt x="764" y="820"/>
                  </a:lnTo>
                  <a:lnTo>
                    <a:pt x="764" y="818"/>
                  </a:lnTo>
                  <a:lnTo>
                    <a:pt x="764" y="818"/>
                  </a:lnTo>
                  <a:lnTo>
                    <a:pt x="764" y="818"/>
                  </a:lnTo>
                  <a:lnTo>
                    <a:pt x="762" y="818"/>
                  </a:lnTo>
                  <a:lnTo>
                    <a:pt x="762" y="818"/>
                  </a:lnTo>
                  <a:lnTo>
                    <a:pt x="760" y="816"/>
                  </a:lnTo>
                  <a:lnTo>
                    <a:pt x="760" y="816"/>
                  </a:lnTo>
                  <a:lnTo>
                    <a:pt x="759" y="816"/>
                  </a:lnTo>
                  <a:lnTo>
                    <a:pt x="757" y="818"/>
                  </a:lnTo>
                  <a:lnTo>
                    <a:pt x="757" y="818"/>
                  </a:lnTo>
                  <a:lnTo>
                    <a:pt x="757" y="818"/>
                  </a:lnTo>
                  <a:lnTo>
                    <a:pt x="757" y="816"/>
                  </a:lnTo>
                  <a:lnTo>
                    <a:pt x="757" y="814"/>
                  </a:lnTo>
                  <a:lnTo>
                    <a:pt x="757" y="814"/>
                  </a:lnTo>
                  <a:lnTo>
                    <a:pt x="755" y="814"/>
                  </a:lnTo>
                  <a:lnTo>
                    <a:pt x="755" y="813"/>
                  </a:lnTo>
                  <a:lnTo>
                    <a:pt x="755" y="813"/>
                  </a:lnTo>
                  <a:lnTo>
                    <a:pt x="757" y="811"/>
                  </a:lnTo>
                  <a:lnTo>
                    <a:pt x="757" y="809"/>
                  </a:lnTo>
                  <a:lnTo>
                    <a:pt x="757" y="807"/>
                  </a:lnTo>
                  <a:lnTo>
                    <a:pt x="757" y="807"/>
                  </a:lnTo>
                  <a:lnTo>
                    <a:pt x="755" y="804"/>
                  </a:lnTo>
                  <a:lnTo>
                    <a:pt x="753" y="804"/>
                  </a:lnTo>
                  <a:lnTo>
                    <a:pt x="753" y="802"/>
                  </a:lnTo>
                  <a:lnTo>
                    <a:pt x="751" y="800"/>
                  </a:lnTo>
                  <a:lnTo>
                    <a:pt x="750" y="798"/>
                  </a:lnTo>
                  <a:lnTo>
                    <a:pt x="750" y="795"/>
                  </a:lnTo>
                  <a:lnTo>
                    <a:pt x="748" y="793"/>
                  </a:lnTo>
                  <a:lnTo>
                    <a:pt x="748" y="795"/>
                  </a:lnTo>
                  <a:lnTo>
                    <a:pt x="746" y="793"/>
                  </a:lnTo>
                  <a:lnTo>
                    <a:pt x="737" y="786"/>
                  </a:lnTo>
                  <a:lnTo>
                    <a:pt x="735" y="786"/>
                  </a:lnTo>
                  <a:lnTo>
                    <a:pt x="735" y="786"/>
                  </a:lnTo>
                  <a:lnTo>
                    <a:pt x="733" y="784"/>
                  </a:lnTo>
                  <a:lnTo>
                    <a:pt x="730" y="784"/>
                  </a:lnTo>
                  <a:lnTo>
                    <a:pt x="728" y="784"/>
                  </a:lnTo>
                  <a:lnTo>
                    <a:pt x="728" y="782"/>
                  </a:lnTo>
                  <a:lnTo>
                    <a:pt x="730" y="782"/>
                  </a:lnTo>
                  <a:lnTo>
                    <a:pt x="730" y="780"/>
                  </a:lnTo>
                  <a:lnTo>
                    <a:pt x="730" y="778"/>
                  </a:lnTo>
                  <a:lnTo>
                    <a:pt x="730" y="778"/>
                  </a:lnTo>
                  <a:lnTo>
                    <a:pt x="728" y="776"/>
                  </a:lnTo>
                  <a:lnTo>
                    <a:pt x="726" y="776"/>
                  </a:lnTo>
                  <a:lnTo>
                    <a:pt x="726" y="776"/>
                  </a:lnTo>
                  <a:lnTo>
                    <a:pt x="721" y="775"/>
                  </a:lnTo>
                  <a:lnTo>
                    <a:pt x="719" y="776"/>
                  </a:lnTo>
                  <a:lnTo>
                    <a:pt x="717" y="776"/>
                  </a:lnTo>
                  <a:lnTo>
                    <a:pt x="717" y="778"/>
                  </a:lnTo>
                  <a:lnTo>
                    <a:pt x="717" y="778"/>
                  </a:lnTo>
                  <a:lnTo>
                    <a:pt x="715" y="776"/>
                  </a:lnTo>
                  <a:lnTo>
                    <a:pt x="715" y="776"/>
                  </a:lnTo>
                  <a:lnTo>
                    <a:pt x="715" y="775"/>
                  </a:lnTo>
                  <a:lnTo>
                    <a:pt x="715" y="775"/>
                  </a:lnTo>
                  <a:lnTo>
                    <a:pt x="715" y="773"/>
                  </a:lnTo>
                  <a:lnTo>
                    <a:pt x="703" y="767"/>
                  </a:lnTo>
                  <a:lnTo>
                    <a:pt x="703" y="767"/>
                  </a:lnTo>
                  <a:lnTo>
                    <a:pt x="703" y="767"/>
                  </a:lnTo>
                  <a:lnTo>
                    <a:pt x="703" y="766"/>
                  </a:lnTo>
                  <a:lnTo>
                    <a:pt x="701" y="766"/>
                  </a:lnTo>
                  <a:lnTo>
                    <a:pt x="695" y="767"/>
                  </a:lnTo>
                  <a:lnTo>
                    <a:pt x="686" y="767"/>
                  </a:lnTo>
                  <a:lnTo>
                    <a:pt x="688" y="766"/>
                  </a:lnTo>
                  <a:lnTo>
                    <a:pt x="690" y="764"/>
                  </a:lnTo>
                  <a:lnTo>
                    <a:pt x="695" y="764"/>
                  </a:lnTo>
                  <a:lnTo>
                    <a:pt x="703" y="764"/>
                  </a:lnTo>
                  <a:lnTo>
                    <a:pt x="704" y="762"/>
                  </a:lnTo>
                  <a:lnTo>
                    <a:pt x="703" y="760"/>
                  </a:lnTo>
                  <a:lnTo>
                    <a:pt x="699" y="758"/>
                  </a:lnTo>
                  <a:lnTo>
                    <a:pt x="697" y="757"/>
                  </a:lnTo>
                  <a:lnTo>
                    <a:pt x="699" y="755"/>
                  </a:lnTo>
                  <a:lnTo>
                    <a:pt x="706" y="755"/>
                  </a:lnTo>
                  <a:lnTo>
                    <a:pt x="708" y="753"/>
                  </a:lnTo>
                  <a:lnTo>
                    <a:pt x="706" y="751"/>
                  </a:lnTo>
                  <a:lnTo>
                    <a:pt x="703" y="751"/>
                  </a:lnTo>
                  <a:lnTo>
                    <a:pt x="701" y="749"/>
                  </a:lnTo>
                  <a:lnTo>
                    <a:pt x="701" y="748"/>
                  </a:lnTo>
                  <a:lnTo>
                    <a:pt x="703" y="748"/>
                  </a:lnTo>
                  <a:lnTo>
                    <a:pt x="703" y="748"/>
                  </a:lnTo>
                  <a:lnTo>
                    <a:pt x="703" y="746"/>
                  </a:lnTo>
                  <a:lnTo>
                    <a:pt x="701" y="744"/>
                  </a:lnTo>
                  <a:lnTo>
                    <a:pt x="701" y="744"/>
                  </a:lnTo>
                  <a:lnTo>
                    <a:pt x="697" y="748"/>
                  </a:lnTo>
                  <a:lnTo>
                    <a:pt x="697" y="749"/>
                  </a:lnTo>
                  <a:lnTo>
                    <a:pt x="688" y="748"/>
                  </a:lnTo>
                  <a:lnTo>
                    <a:pt x="688" y="746"/>
                  </a:lnTo>
                  <a:lnTo>
                    <a:pt x="686" y="744"/>
                  </a:lnTo>
                  <a:lnTo>
                    <a:pt x="686" y="744"/>
                  </a:lnTo>
                  <a:lnTo>
                    <a:pt x="686" y="744"/>
                  </a:lnTo>
                  <a:lnTo>
                    <a:pt x="686" y="742"/>
                  </a:lnTo>
                  <a:lnTo>
                    <a:pt x="686" y="742"/>
                  </a:lnTo>
                  <a:lnTo>
                    <a:pt x="686" y="742"/>
                  </a:lnTo>
                  <a:lnTo>
                    <a:pt x="683" y="740"/>
                  </a:lnTo>
                  <a:lnTo>
                    <a:pt x="681" y="740"/>
                  </a:lnTo>
                  <a:lnTo>
                    <a:pt x="681" y="740"/>
                  </a:lnTo>
                  <a:lnTo>
                    <a:pt x="675" y="744"/>
                  </a:lnTo>
                  <a:lnTo>
                    <a:pt x="674" y="744"/>
                  </a:lnTo>
                  <a:lnTo>
                    <a:pt x="670" y="742"/>
                  </a:lnTo>
                  <a:lnTo>
                    <a:pt x="668" y="740"/>
                  </a:lnTo>
                  <a:lnTo>
                    <a:pt x="670" y="739"/>
                  </a:lnTo>
                  <a:lnTo>
                    <a:pt x="672" y="739"/>
                  </a:lnTo>
                  <a:lnTo>
                    <a:pt x="675" y="737"/>
                  </a:lnTo>
                  <a:lnTo>
                    <a:pt x="677" y="739"/>
                  </a:lnTo>
                  <a:lnTo>
                    <a:pt x="679" y="737"/>
                  </a:lnTo>
                  <a:lnTo>
                    <a:pt x="679" y="737"/>
                  </a:lnTo>
                  <a:lnTo>
                    <a:pt x="681" y="737"/>
                  </a:lnTo>
                  <a:lnTo>
                    <a:pt x="681" y="737"/>
                  </a:lnTo>
                  <a:lnTo>
                    <a:pt x="679" y="735"/>
                  </a:lnTo>
                  <a:lnTo>
                    <a:pt x="679" y="735"/>
                  </a:lnTo>
                  <a:lnTo>
                    <a:pt x="679" y="735"/>
                  </a:lnTo>
                  <a:lnTo>
                    <a:pt x="681" y="735"/>
                  </a:lnTo>
                  <a:lnTo>
                    <a:pt x="695" y="742"/>
                  </a:lnTo>
                  <a:lnTo>
                    <a:pt x="697" y="740"/>
                  </a:lnTo>
                  <a:lnTo>
                    <a:pt x="697" y="739"/>
                  </a:lnTo>
                  <a:lnTo>
                    <a:pt x="695" y="739"/>
                  </a:lnTo>
                  <a:lnTo>
                    <a:pt x="695" y="737"/>
                  </a:lnTo>
                  <a:lnTo>
                    <a:pt x="694" y="737"/>
                  </a:lnTo>
                  <a:lnTo>
                    <a:pt x="694" y="735"/>
                  </a:lnTo>
                  <a:lnTo>
                    <a:pt x="692" y="733"/>
                  </a:lnTo>
                  <a:lnTo>
                    <a:pt x="685" y="730"/>
                  </a:lnTo>
                  <a:lnTo>
                    <a:pt x="683" y="730"/>
                  </a:lnTo>
                  <a:lnTo>
                    <a:pt x="683" y="730"/>
                  </a:lnTo>
                  <a:lnTo>
                    <a:pt x="683" y="730"/>
                  </a:lnTo>
                  <a:lnTo>
                    <a:pt x="683" y="731"/>
                  </a:lnTo>
                  <a:lnTo>
                    <a:pt x="683" y="731"/>
                  </a:lnTo>
                  <a:lnTo>
                    <a:pt x="681" y="731"/>
                  </a:lnTo>
                  <a:lnTo>
                    <a:pt x="681" y="731"/>
                  </a:lnTo>
                  <a:lnTo>
                    <a:pt x="677" y="731"/>
                  </a:lnTo>
                  <a:lnTo>
                    <a:pt x="677" y="733"/>
                  </a:lnTo>
                  <a:lnTo>
                    <a:pt x="675" y="733"/>
                  </a:lnTo>
                  <a:lnTo>
                    <a:pt x="677" y="735"/>
                  </a:lnTo>
                  <a:lnTo>
                    <a:pt x="666" y="735"/>
                  </a:lnTo>
                  <a:lnTo>
                    <a:pt x="665" y="731"/>
                  </a:lnTo>
                  <a:lnTo>
                    <a:pt x="668" y="731"/>
                  </a:lnTo>
                  <a:lnTo>
                    <a:pt x="670" y="731"/>
                  </a:lnTo>
                  <a:lnTo>
                    <a:pt x="672" y="733"/>
                  </a:lnTo>
                  <a:lnTo>
                    <a:pt x="674" y="733"/>
                  </a:lnTo>
                  <a:lnTo>
                    <a:pt x="674" y="731"/>
                  </a:lnTo>
                  <a:lnTo>
                    <a:pt x="675" y="730"/>
                  </a:lnTo>
                  <a:lnTo>
                    <a:pt x="677" y="728"/>
                  </a:lnTo>
                  <a:lnTo>
                    <a:pt x="677" y="726"/>
                  </a:lnTo>
                  <a:lnTo>
                    <a:pt x="679" y="726"/>
                  </a:lnTo>
                  <a:lnTo>
                    <a:pt x="683" y="726"/>
                  </a:lnTo>
                  <a:lnTo>
                    <a:pt x="686" y="728"/>
                  </a:lnTo>
                  <a:lnTo>
                    <a:pt x="686" y="728"/>
                  </a:lnTo>
                  <a:lnTo>
                    <a:pt x="688" y="726"/>
                  </a:lnTo>
                  <a:lnTo>
                    <a:pt x="686" y="724"/>
                  </a:lnTo>
                  <a:lnTo>
                    <a:pt x="681" y="720"/>
                  </a:lnTo>
                  <a:lnTo>
                    <a:pt x="670" y="720"/>
                  </a:lnTo>
                  <a:lnTo>
                    <a:pt x="659" y="713"/>
                  </a:lnTo>
                  <a:lnTo>
                    <a:pt x="661" y="715"/>
                  </a:lnTo>
                  <a:lnTo>
                    <a:pt x="666" y="715"/>
                  </a:lnTo>
                  <a:lnTo>
                    <a:pt x="668" y="713"/>
                  </a:lnTo>
                  <a:lnTo>
                    <a:pt x="668" y="713"/>
                  </a:lnTo>
                  <a:lnTo>
                    <a:pt x="666" y="710"/>
                  </a:lnTo>
                  <a:lnTo>
                    <a:pt x="666" y="710"/>
                  </a:lnTo>
                  <a:lnTo>
                    <a:pt x="666" y="710"/>
                  </a:lnTo>
                  <a:lnTo>
                    <a:pt x="656" y="706"/>
                  </a:lnTo>
                  <a:lnTo>
                    <a:pt x="654" y="706"/>
                  </a:lnTo>
                  <a:lnTo>
                    <a:pt x="656" y="702"/>
                  </a:lnTo>
                  <a:lnTo>
                    <a:pt x="654" y="701"/>
                  </a:lnTo>
                  <a:lnTo>
                    <a:pt x="650" y="699"/>
                  </a:lnTo>
                  <a:lnTo>
                    <a:pt x="648" y="695"/>
                  </a:lnTo>
                  <a:lnTo>
                    <a:pt x="647" y="695"/>
                  </a:lnTo>
                  <a:lnTo>
                    <a:pt x="643" y="695"/>
                  </a:lnTo>
                  <a:lnTo>
                    <a:pt x="643" y="695"/>
                  </a:lnTo>
                  <a:lnTo>
                    <a:pt x="645" y="693"/>
                  </a:lnTo>
                  <a:lnTo>
                    <a:pt x="645" y="692"/>
                  </a:lnTo>
                  <a:lnTo>
                    <a:pt x="645" y="690"/>
                  </a:lnTo>
                  <a:lnTo>
                    <a:pt x="645" y="690"/>
                  </a:lnTo>
                  <a:lnTo>
                    <a:pt x="647" y="690"/>
                  </a:lnTo>
                  <a:lnTo>
                    <a:pt x="645" y="688"/>
                  </a:lnTo>
                  <a:lnTo>
                    <a:pt x="641" y="688"/>
                  </a:lnTo>
                  <a:lnTo>
                    <a:pt x="641" y="686"/>
                  </a:lnTo>
                  <a:lnTo>
                    <a:pt x="643" y="686"/>
                  </a:lnTo>
                  <a:lnTo>
                    <a:pt x="647" y="688"/>
                  </a:lnTo>
                  <a:lnTo>
                    <a:pt x="648" y="686"/>
                  </a:lnTo>
                  <a:lnTo>
                    <a:pt x="648" y="684"/>
                  </a:lnTo>
                  <a:lnTo>
                    <a:pt x="648" y="683"/>
                  </a:lnTo>
                  <a:lnTo>
                    <a:pt x="648" y="681"/>
                  </a:lnTo>
                  <a:lnTo>
                    <a:pt x="648" y="679"/>
                  </a:lnTo>
                  <a:lnTo>
                    <a:pt x="647" y="677"/>
                  </a:lnTo>
                  <a:lnTo>
                    <a:pt x="641" y="674"/>
                  </a:lnTo>
                  <a:lnTo>
                    <a:pt x="641" y="674"/>
                  </a:lnTo>
                  <a:lnTo>
                    <a:pt x="639" y="674"/>
                  </a:lnTo>
                  <a:lnTo>
                    <a:pt x="638" y="674"/>
                  </a:lnTo>
                  <a:lnTo>
                    <a:pt x="636" y="672"/>
                  </a:lnTo>
                  <a:lnTo>
                    <a:pt x="638" y="672"/>
                  </a:lnTo>
                  <a:lnTo>
                    <a:pt x="638" y="672"/>
                  </a:lnTo>
                  <a:lnTo>
                    <a:pt x="639" y="672"/>
                  </a:lnTo>
                  <a:lnTo>
                    <a:pt x="638" y="670"/>
                  </a:lnTo>
                  <a:lnTo>
                    <a:pt x="636" y="668"/>
                  </a:lnTo>
                  <a:lnTo>
                    <a:pt x="634" y="664"/>
                  </a:lnTo>
                  <a:lnTo>
                    <a:pt x="632" y="664"/>
                  </a:lnTo>
                  <a:lnTo>
                    <a:pt x="632" y="664"/>
                  </a:lnTo>
                  <a:lnTo>
                    <a:pt x="625" y="666"/>
                  </a:lnTo>
                  <a:lnTo>
                    <a:pt x="616" y="664"/>
                  </a:lnTo>
                  <a:lnTo>
                    <a:pt x="618" y="663"/>
                  </a:lnTo>
                  <a:lnTo>
                    <a:pt x="618" y="661"/>
                  </a:lnTo>
                  <a:lnTo>
                    <a:pt x="614" y="661"/>
                  </a:lnTo>
                  <a:lnTo>
                    <a:pt x="614" y="659"/>
                  </a:lnTo>
                  <a:lnTo>
                    <a:pt x="616" y="659"/>
                  </a:lnTo>
                  <a:lnTo>
                    <a:pt x="618" y="659"/>
                  </a:lnTo>
                  <a:lnTo>
                    <a:pt x="623" y="663"/>
                  </a:lnTo>
                  <a:lnTo>
                    <a:pt x="625" y="663"/>
                  </a:lnTo>
                  <a:lnTo>
                    <a:pt x="630" y="661"/>
                  </a:lnTo>
                  <a:lnTo>
                    <a:pt x="634" y="663"/>
                  </a:lnTo>
                  <a:lnTo>
                    <a:pt x="634" y="663"/>
                  </a:lnTo>
                  <a:lnTo>
                    <a:pt x="636" y="661"/>
                  </a:lnTo>
                  <a:lnTo>
                    <a:pt x="638" y="661"/>
                  </a:lnTo>
                  <a:lnTo>
                    <a:pt x="639" y="661"/>
                  </a:lnTo>
                  <a:lnTo>
                    <a:pt x="641" y="661"/>
                  </a:lnTo>
                  <a:lnTo>
                    <a:pt x="643" y="663"/>
                  </a:lnTo>
                  <a:lnTo>
                    <a:pt x="643" y="664"/>
                  </a:lnTo>
                  <a:lnTo>
                    <a:pt x="654" y="664"/>
                  </a:lnTo>
                  <a:lnTo>
                    <a:pt x="657" y="668"/>
                  </a:lnTo>
                  <a:lnTo>
                    <a:pt x="659" y="670"/>
                  </a:lnTo>
                  <a:lnTo>
                    <a:pt x="661" y="670"/>
                  </a:lnTo>
                  <a:lnTo>
                    <a:pt x="668" y="668"/>
                  </a:lnTo>
                  <a:lnTo>
                    <a:pt x="670" y="670"/>
                  </a:lnTo>
                  <a:lnTo>
                    <a:pt x="668" y="670"/>
                  </a:lnTo>
                  <a:lnTo>
                    <a:pt x="665" y="672"/>
                  </a:lnTo>
                  <a:lnTo>
                    <a:pt x="663" y="674"/>
                  </a:lnTo>
                  <a:lnTo>
                    <a:pt x="661" y="675"/>
                  </a:lnTo>
                  <a:lnTo>
                    <a:pt x="661" y="677"/>
                  </a:lnTo>
                  <a:lnTo>
                    <a:pt x="661" y="679"/>
                  </a:lnTo>
                  <a:lnTo>
                    <a:pt x="663" y="683"/>
                  </a:lnTo>
                  <a:lnTo>
                    <a:pt x="663" y="684"/>
                  </a:lnTo>
                  <a:lnTo>
                    <a:pt x="675" y="699"/>
                  </a:lnTo>
                  <a:lnTo>
                    <a:pt x="695" y="715"/>
                  </a:lnTo>
                  <a:lnTo>
                    <a:pt x="697" y="717"/>
                  </a:lnTo>
                  <a:lnTo>
                    <a:pt x="699" y="715"/>
                  </a:lnTo>
                  <a:lnTo>
                    <a:pt x="699" y="713"/>
                  </a:lnTo>
                  <a:lnTo>
                    <a:pt x="697" y="711"/>
                  </a:lnTo>
                  <a:lnTo>
                    <a:pt x="695" y="710"/>
                  </a:lnTo>
                  <a:lnTo>
                    <a:pt x="697" y="711"/>
                  </a:lnTo>
                  <a:lnTo>
                    <a:pt x="699" y="713"/>
                  </a:lnTo>
                  <a:lnTo>
                    <a:pt x="699" y="713"/>
                  </a:lnTo>
                  <a:lnTo>
                    <a:pt x="699" y="713"/>
                  </a:lnTo>
                  <a:lnTo>
                    <a:pt x="699" y="711"/>
                  </a:lnTo>
                  <a:lnTo>
                    <a:pt x="699" y="711"/>
                  </a:lnTo>
                  <a:lnTo>
                    <a:pt x="697" y="710"/>
                  </a:lnTo>
                  <a:lnTo>
                    <a:pt x="697" y="708"/>
                  </a:lnTo>
                  <a:lnTo>
                    <a:pt x="699" y="710"/>
                  </a:lnTo>
                  <a:lnTo>
                    <a:pt x="701" y="711"/>
                  </a:lnTo>
                  <a:lnTo>
                    <a:pt x="703" y="713"/>
                  </a:lnTo>
                  <a:lnTo>
                    <a:pt x="699" y="710"/>
                  </a:lnTo>
                  <a:lnTo>
                    <a:pt x="697" y="706"/>
                  </a:lnTo>
                  <a:lnTo>
                    <a:pt x="697" y="702"/>
                  </a:lnTo>
                  <a:lnTo>
                    <a:pt x="699" y="704"/>
                  </a:lnTo>
                  <a:lnTo>
                    <a:pt x="699" y="706"/>
                  </a:lnTo>
                  <a:lnTo>
                    <a:pt x="701" y="708"/>
                  </a:lnTo>
                  <a:lnTo>
                    <a:pt x="701" y="706"/>
                  </a:lnTo>
                  <a:lnTo>
                    <a:pt x="701" y="704"/>
                  </a:lnTo>
                  <a:lnTo>
                    <a:pt x="701" y="702"/>
                  </a:lnTo>
                  <a:lnTo>
                    <a:pt x="703" y="704"/>
                  </a:lnTo>
                  <a:lnTo>
                    <a:pt x="703" y="706"/>
                  </a:lnTo>
                  <a:lnTo>
                    <a:pt x="703" y="706"/>
                  </a:lnTo>
                  <a:lnTo>
                    <a:pt x="704" y="706"/>
                  </a:lnTo>
                  <a:lnTo>
                    <a:pt x="706" y="706"/>
                  </a:lnTo>
                  <a:lnTo>
                    <a:pt x="706" y="708"/>
                  </a:lnTo>
                  <a:lnTo>
                    <a:pt x="710" y="711"/>
                  </a:lnTo>
                  <a:lnTo>
                    <a:pt x="710" y="713"/>
                  </a:lnTo>
                  <a:lnTo>
                    <a:pt x="712" y="717"/>
                  </a:lnTo>
                  <a:lnTo>
                    <a:pt x="713" y="720"/>
                  </a:lnTo>
                  <a:lnTo>
                    <a:pt x="713" y="720"/>
                  </a:lnTo>
                  <a:lnTo>
                    <a:pt x="715" y="719"/>
                  </a:lnTo>
                  <a:lnTo>
                    <a:pt x="715" y="719"/>
                  </a:lnTo>
                  <a:lnTo>
                    <a:pt x="715" y="717"/>
                  </a:lnTo>
                  <a:lnTo>
                    <a:pt x="715" y="717"/>
                  </a:lnTo>
                  <a:lnTo>
                    <a:pt x="715" y="719"/>
                  </a:lnTo>
                  <a:lnTo>
                    <a:pt x="717" y="720"/>
                  </a:lnTo>
                  <a:lnTo>
                    <a:pt x="717" y="720"/>
                  </a:lnTo>
                  <a:lnTo>
                    <a:pt x="719" y="720"/>
                  </a:lnTo>
                  <a:lnTo>
                    <a:pt x="722" y="720"/>
                  </a:lnTo>
                  <a:lnTo>
                    <a:pt x="722" y="720"/>
                  </a:lnTo>
                  <a:lnTo>
                    <a:pt x="722" y="719"/>
                  </a:lnTo>
                  <a:lnTo>
                    <a:pt x="722" y="719"/>
                  </a:lnTo>
                  <a:lnTo>
                    <a:pt x="722" y="719"/>
                  </a:lnTo>
                  <a:lnTo>
                    <a:pt x="722" y="720"/>
                  </a:lnTo>
                  <a:lnTo>
                    <a:pt x="724" y="720"/>
                  </a:lnTo>
                  <a:lnTo>
                    <a:pt x="724" y="719"/>
                  </a:lnTo>
                  <a:lnTo>
                    <a:pt x="726" y="717"/>
                  </a:lnTo>
                  <a:lnTo>
                    <a:pt x="726" y="715"/>
                  </a:lnTo>
                  <a:lnTo>
                    <a:pt x="728" y="713"/>
                  </a:lnTo>
                  <a:lnTo>
                    <a:pt x="728" y="711"/>
                  </a:lnTo>
                  <a:lnTo>
                    <a:pt x="728" y="710"/>
                  </a:lnTo>
                  <a:lnTo>
                    <a:pt x="728" y="710"/>
                  </a:lnTo>
                  <a:lnTo>
                    <a:pt x="730" y="710"/>
                  </a:lnTo>
                  <a:lnTo>
                    <a:pt x="730" y="711"/>
                  </a:lnTo>
                  <a:lnTo>
                    <a:pt x="730" y="711"/>
                  </a:lnTo>
                  <a:lnTo>
                    <a:pt x="730" y="713"/>
                  </a:lnTo>
                  <a:lnTo>
                    <a:pt x="730" y="715"/>
                  </a:lnTo>
                  <a:lnTo>
                    <a:pt x="728" y="717"/>
                  </a:lnTo>
                  <a:lnTo>
                    <a:pt x="728" y="719"/>
                  </a:lnTo>
                  <a:lnTo>
                    <a:pt x="726" y="722"/>
                  </a:lnTo>
                  <a:lnTo>
                    <a:pt x="728" y="722"/>
                  </a:lnTo>
                  <a:lnTo>
                    <a:pt x="728" y="722"/>
                  </a:lnTo>
                  <a:lnTo>
                    <a:pt x="728" y="722"/>
                  </a:lnTo>
                  <a:lnTo>
                    <a:pt x="730" y="720"/>
                  </a:lnTo>
                  <a:lnTo>
                    <a:pt x="730" y="720"/>
                  </a:lnTo>
                  <a:lnTo>
                    <a:pt x="730" y="720"/>
                  </a:lnTo>
                  <a:lnTo>
                    <a:pt x="731" y="722"/>
                  </a:lnTo>
                  <a:lnTo>
                    <a:pt x="731" y="722"/>
                  </a:lnTo>
                  <a:lnTo>
                    <a:pt x="735" y="722"/>
                  </a:lnTo>
                  <a:lnTo>
                    <a:pt x="744" y="726"/>
                  </a:lnTo>
                  <a:lnTo>
                    <a:pt x="746" y="726"/>
                  </a:lnTo>
                  <a:lnTo>
                    <a:pt x="746" y="724"/>
                  </a:lnTo>
                  <a:lnTo>
                    <a:pt x="746" y="724"/>
                  </a:lnTo>
                  <a:lnTo>
                    <a:pt x="748" y="724"/>
                  </a:lnTo>
                  <a:lnTo>
                    <a:pt x="748" y="726"/>
                  </a:lnTo>
                  <a:lnTo>
                    <a:pt x="746" y="728"/>
                  </a:lnTo>
                  <a:lnTo>
                    <a:pt x="744" y="728"/>
                  </a:lnTo>
                  <a:lnTo>
                    <a:pt x="742" y="726"/>
                  </a:lnTo>
                  <a:lnTo>
                    <a:pt x="741" y="726"/>
                  </a:lnTo>
                  <a:lnTo>
                    <a:pt x="739" y="728"/>
                  </a:lnTo>
                  <a:lnTo>
                    <a:pt x="741" y="730"/>
                  </a:lnTo>
                  <a:lnTo>
                    <a:pt x="741" y="733"/>
                  </a:lnTo>
                  <a:lnTo>
                    <a:pt x="742" y="739"/>
                  </a:lnTo>
                  <a:lnTo>
                    <a:pt x="746" y="740"/>
                  </a:lnTo>
                  <a:lnTo>
                    <a:pt x="748" y="740"/>
                  </a:lnTo>
                  <a:lnTo>
                    <a:pt x="750" y="739"/>
                  </a:lnTo>
                  <a:lnTo>
                    <a:pt x="753" y="737"/>
                  </a:lnTo>
                  <a:lnTo>
                    <a:pt x="757" y="733"/>
                  </a:lnTo>
                  <a:lnTo>
                    <a:pt x="762" y="730"/>
                  </a:lnTo>
                  <a:lnTo>
                    <a:pt x="766" y="731"/>
                  </a:lnTo>
                  <a:lnTo>
                    <a:pt x="780" y="746"/>
                  </a:lnTo>
                  <a:lnTo>
                    <a:pt x="782" y="748"/>
                  </a:lnTo>
                  <a:lnTo>
                    <a:pt x="787" y="749"/>
                  </a:lnTo>
                  <a:lnTo>
                    <a:pt x="791" y="755"/>
                  </a:lnTo>
                  <a:lnTo>
                    <a:pt x="800" y="758"/>
                  </a:lnTo>
                  <a:lnTo>
                    <a:pt x="806" y="758"/>
                  </a:lnTo>
                  <a:lnTo>
                    <a:pt x="809" y="762"/>
                  </a:lnTo>
                  <a:lnTo>
                    <a:pt x="822" y="764"/>
                  </a:lnTo>
                  <a:lnTo>
                    <a:pt x="834" y="767"/>
                  </a:lnTo>
                  <a:lnTo>
                    <a:pt x="842" y="769"/>
                  </a:lnTo>
                  <a:lnTo>
                    <a:pt x="847" y="769"/>
                  </a:lnTo>
                  <a:lnTo>
                    <a:pt x="852" y="771"/>
                  </a:lnTo>
                  <a:lnTo>
                    <a:pt x="860" y="769"/>
                  </a:lnTo>
                  <a:lnTo>
                    <a:pt x="863" y="771"/>
                  </a:lnTo>
                  <a:lnTo>
                    <a:pt x="865" y="771"/>
                  </a:lnTo>
                  <a:lnTo>
                    <a:pt x="885" y="778"/>
                  </a:lnTo>
                  <a:lnTo>
                    <a:pt x="889" y="782"/>
                  </a:lnTo>
                  <a:lnTo>
                    <a:pt x="894" y="782"/>
                  </a:lnTo>
                  <a:lnTo>
                    <a:pt x="899" y="789"/>
                  </a:lnTo>
                  <a:lnTo>
                    <a:pt x="905" y="791"/>
                  </a:lnTo>
                  <a:lnTo>
                    <a:pt x="912" y="793"/>
                  </a:lnTo>
                  <a:lnTo>
                    <a:pt x="917" y="796"/>
                  </a:lnTo>
                  <a:lnTo>
                    <a:pt x="934" y="798"/>
                  </a:lnTo>
                  <a:lnTo>
                    <a:pt x="950" y="800"/>
                  </a:lnTo>
                  <a:lnTo>
                    <a:pt x="968" y="795"/>
                  </a:lnTo>
                  <a:lnTo>
                    <a:pt x="970" y="793"/>
                  </a:lnTo>
                  <a:lnTo>
                    <a:pt x="970" y="793"/>
                  </a:lnTo>
                  <a:lnTo>
                    <a:pt x="975" y="793"/>
                  </a:lnTo>
                  <a:lnTo>
                    <a:pt x="988" y="789"/>
                  </a:lnTo>
                  <a:lnTo>
                    <a:pt x="992" y="789"/>
                  </a:lnTo>
                  <a:lnTo>
                    <a:pt x="995" y="784"/>
                  </a:lnTo>
                  <a:lnTo>
                    <a:pt x="1006" y="780"/>
                  </a:lnTo>
                  <a:lnTo>
                    <a:pt x="1010" y="778"/>
                  </a:lnTo>
                  <a:lnTo>
                    <a:pt x="1011" y="778"/>
                  </a:lnTo>
                  <a:lnTo>
                    <a:pt x="1013" y="776"/>
                  </a:lnTo>
                  <a:lnTo>
                    <a:pt x="1026" y="771"/>
                  </a:lnTo>
                  <a:lnTo>
                    <a:pt x="1029" y="766"/>
                  </a:lnTo>
                  <a:lnTo>
                    <a:pt x="1037" y="758"/>
                  </a:lnTo>
                  <a:lnTo>
                    <a:pt x="1042" y="758"/>
                  </a:lnTo>
                  <a:lnTo>
                    <a:pt x="1044" y="757"/>
                  </a:lnTo>
                  <a:lnTo>
                    <a:pt x="1047" y="751"/>
                  </a:lnTo>
                  <a:lnTo>
                    <a:pt x="1049" y="749"/>
                  </a:lnTo>
                  <a:lnTo>
                    <a:pt x="1051" y="748"/>
                  </a:lnTo>
                  <a:lnTo>
                    <a:pt x="1051" y="744"/>
                  </a:lnTo>
                  <a:lnTo>
                    <a:pt x="1053" y="744"/>
                  </a:lnTo>
                  <a:lnTo>
                    <a:pt x="1055" y="742"/>
                  </a:lnTo>
                  <a:lnTo>
                    <a:pt x="1057" y="740"/>
                  </a:lnTo>
                  <a:lnTo>
                    <a:pt x="1058" y="739"/>
                  </a:lnTo>
                  <a:lnTo>
                    <a:pt x="1058" y="739"/>
                  </a:lnTo>
                  <a:lnTo>
                    <a:pt x="1057" y="737"/>
                  </a:lnTo>
                  <a:lnTo>
                    <a:pt x="1058" y="735"/>
                  </a:lnTo>
                  <a:lnTo>
                    <a:pt x="1058" y="733"/>
                  </a:lnTo>
                  <a:lnTo>
                    <a:pt x="1058" y="731"/>
                  </a:lnTo>
                  <a:lnTo>
                    <a:pt x="1060" y="731"/>
                  </a:lnTo>
                  <a:lnTo>
                    <a:pt x="1062" y="730"/>
                  </a:lnTo>
                  <a:lnTo>
                    <a:pt x="1062" y="730"/>
                  </a:lnTo>
                  <a:lnTo>
                    <a:pt x="1064" y="728"/>
                  </a:lnTo>
                  <a:lnTo>
                    <a:pt x="1064" y="726"/>
                  </a:lnTo>
                  <a:lnTo>
                    <a:pt x="1067" y="722"/>
                  </a:lnTo>
                  <a:lnTo>
                    <a:pt x="1073" y="713"/>
                  </a:lnTo>
                  <a:lnTo>
                    <a:pt x="1078" y="708"/>
                  </a:lnTo>
                  <a:lnTo>
                    <a:pt x="1080" y="706"/>
                  </a:lnTo>
                  <a:lnTo>
                    <a:pt x="1085" y="693"/>
                  </a:lnTo>
                  <a:lnTo>
                    <a:pt x="1087" y="688"/>
                  </a:lnTo>
                  <a:lnTo>
                    <a:pt x="1087" y="686"/>
                  </a:lnTo>
                  <a:lnTo>
                    <a:pt x="1085" y="684"/>
                  </a:lnTo>
                  <a:lnTo>
                    <a:pt x="1085" y="683"/>
                  </a:lnTo>
                  <a:lnTo>
                    <a:pt x="1085" y="683"/>
                  </a:lnTo>
                  <a:lnTo>
                    <a:pt x="1085" y="681"/>
                  </a:lnTo>
                  <a:lnTo>
                    <a:pt x="1087" y="681"/>
                  </a:lnTo>
                  <a:lnTo>
                    <a:pt x="1087" y="681"/>
                  </a:lnTo>
                  <a:lnTo>
                    <a:pt x="1089" y="681"/>
                  </a:lnTo>
                  <a:lnTo>
                    <a:pt x="1089" y="679"/>
                  </a:lnTo>
                  <a:lnTo>
                    <a:pt x="1089" y="679"/>
                  </a:lnTo>
                  <a:lnTo>
                    <a:pt x="1089" y="677"/>
                  </a:lnTo>
                  <a:lnTo>
                    <a:pt x="1089" y="675"/>
                  </a:lnTo>
                  <a:lnTo>
                    <a:pt x="1089" y="670"/>
                  </a:lnTo>
                  <a:lnTo>
                    <a:pt x="1089" y="668"/>
                  </a:lnTo>
                  <a:lnTo>
                    <a:pt x="1091" y="668"/>
                  </a:lnTo>
                  <a:lnTo>
                    <a:pt x="1091" y="666"/>
                  </a:lnTo>
                  <a:lnTo>
                    <a:pt x="1091" y="664"/>
                  </a:lnTo>
                  <a:lnTo>
                    <a:pt x="1091" y="663"/>
                  </a:lnTo>
                  <a:lnTo>
                    <a:pt x="1089" y="663"/>
                  </a:lnTo>
                  <a:lnTo>
                    <a:pt x="1089" y="661"/>
                  </a:lnTo>
                  <a:lnTo>
                    <a:pt x="1089" y="659"/>
                  </a:lnTo>
                  <a:lnTo>
                    <a:pt x="1089" y="657"/>
                  </a:lnTo>
                  <a:lnTo>
                    <a:pt x="1089" y="655"/>
                  </a:lnTo>
                  <a:lnTo>
                    <a:pt x="1089" y="654"/>
                  </a:lnTo>
                  <a:lnTo>
                    <a:pt x="1089" y="652"/>
                  </a:lnTo>
                  <a:lnTo>
                    <a:pt x="1087" y="652"/>
                  </a:lnTo>
                  <a:lnTo>
                    <a:pt x="1087" y="650"/>
                  </a:lnTo>
                  <a:lnTo>
                    <a:pt x="1085" y="652"/>
                  </a:lnTo>
                  <a:lnTo>
                    <a:pt x="1085" y="652"/>
                  </a:lnTo>
                  <a:lnTo>
                    <a:pt x="1084" y="654"/>
                  </a:lnTo>
                  <a:lnTo>
                    <a:pt x="1078" y="650"/>
                  </a:lnTo>
                  <a:lnTo>
                    <a:pt x="1076" y="648"/>
                  </a:lnTo>
                  <a:lnTo>
                    <a:pt x="1078" y="645"/>
                  </a:lnTo>
                  <a:lnTo>
                    <a:pt x="1078" y="641"/>
                  </a:lnTo>
                  <a:lnTo>
                    <a:pt x="1078" y="637"/>
                  </a:lnTo>
                  <a:lnTo>
                    <a:pt x="1078" y="632"/>
                  </a:lnTo>
                  <a:lnTo>
                    <a:pt x="1078" y="630"/>
                  </a:lnTo>
                  <a:lnTo>
                    <a:pt x="1078" y="628"/>
                  </a:lnTo>
                  <a:lnTo>
                    <a:pt x="1080" y="627"/>
                  </a:lnTo>
                  <a:lnTo>
                    <a:pt x="1078" y="627"/>
                  </a:lnTo>
                  <a:lnTo>
                    <a:pt x="1078" y="623"/>
                  </a:lnTo>
                  <a:lnTo>
                    <a:pt x="1076" y="621"/>
                  </a:lnTo>
                  <a:lnTo>
                    <a:pt x="1075" y="621"/>
                  </a:lnTo>
                  <a:lnTo>
                    <a:pt x="1071" y="621"/>
                  </a:lnTo>
                  <a:lnTo>
                    <a:pt x="1071" y="619"/>
                  </a:lnTo>
                  <a:lnTo>
                    <a:pt x="1071" y="618"/>
                  </a:lnTo>
                  <a:lnTo>
                    <a:pt x="1073" y="614"/>
                  </a:lnTo>
                  <a:lnTo>
                    <a:pt x="1073" y="614"/>
                  </a:lnTo>
                  <a:lnTo>
                    <a:pt x="1073" y="614"/>
                  </a:lnTo>
                  <a:lnTo>
                    <a:pt x="1073" y="612"/>
                  </a:lnTo>
                  <a:lnTo>
                    <a:pt x="1073" y="612"/>
                  </a:lnTo>
                  <a:lnTo>
                    <a:pt x="1073" y="610"/>
                  </a:lnTo>
                  <a:lnTo>
                    <a:pt x="1071" y="608"/>
                  </a:lnTo>
                  <a:lnTo>
                    <a:pt x="1071" y="608"/>
                  </a:lnTo>
                  <a:lnTo>
                    <a:pt x="1073" y="605"/>
                  </a:lnTo>
                  <a:lnTo>
                    <a:pt x="1073" y="603"/>
                  </a:lnTo>
                  <a:lnTo>
                    <a:pt x="1075" y="601"/>
                  </a:lnTo>
                  <a:lnTo>
                    <a:pt x="1075" y="596"/>
                  </a:lnTo>
                  <a:lnTo>
                    <a:pt x="1073" y="592"/>
                  </a:lnTo>
                  <a:lnTo>
                    <a:pt x="1073" y="590"/>
                  </a:lnTo>
                  <a:lnTo>
                    <a:pt x="1069" y="587"/>
                  </a:lnTo>
                  <a:lnTo>
                    <a:pt x="1067" y="585"/>
                  </a:lnTo>
                  <a:lnTo>
                    <a:pt x="1064" y="587"/>
                  </a:lnTo>
                  <a:lnTo>
                    <a:pt x="1062" y="587"/>
                  </a:lnTo>
                  <a:lnTo>
                    <a:pt x="1058" y="581"/>
                  </a:lnTo>
                  <a:lnTo>
                    <a:pt x="1057" y="580"/>
                  </a:lnTo>
                  <a:lnTo>
                    <a:pt x="1057" y="580"/>
                  </a:lnTo>
                  <a:lnTo>
                    <a:pt x="1055" y="578"/>
                  </a:lnTo>
                  <a:lnTo>
                    <a:pt x="1055" y="576"/>
                  </a:lnTo>
                  <a:lnTo>
                    <a:pt x="1055" y="574"/>
                  </a:lnTo>
                  <a:lnTo>
                    <a:pt x="1053" y="576"/>
                  </a:lnTo>
                  <a:lnTo>
                    <a:pt x="1051" y="576"/>
                  </a:lnTo>
                  <a:lnTo>
                    <a:pt x="1051" y="576"/>
                  </a:lnTo>
                  <a:lnTo>
                    <a:pt x="1049" y="576"/>
                  </a:lnTo>
                  <a:lnTo>
                    <a:pt x="1049" y="576"/>
                  </a:lnTo>
                  <a:lnTo>
                    <a:pt x="1049" y="578"/>
                  </a:lnTo>
                  <a:lnTo>
                    <a:pt x="1049" y="578"/>
                  </a:lnTo>
                  <a:lnTo>
                    <a:pt x="1049" y="580"/>
                  </a:lnTo>
                  <a:lnTo>
                    <a:pt x="1049" y="583"/>
                  </a:lnTo>
                  <a:lnTo>
                    <a:pt x="1047" y="583"/>
                  </a:lnTo>
                  <a:lnTo>
                    <a:pt x="1046" y="581"/>
                  </a:lnTo>
                  <a:lnTo>
                    <a:pt x="1040" y="578"/>
                  </a:lnTo>
                  <a:lnTo>
                    <a:pt x="1038" y="571"/>
                  </a:lnTo>
                  <a:lnTo>
                    <a:pt x="1038" y="571"/>
                  </a:lnTo>
                  <a:lnTo>
                    <a:pt x="1040" y="571"/>
                  </a:lnTo>
                  <a:lnTo>
                    <a:pt x="1042" y="571"/>
                  </a:lnTo>
                  <a:lnTo>
                    <a:pt x="1042" y="569"/>
                  </a:lnTo>
                  <a:lnTo>
                    <a:pt x="1042" y="567"/>
                  </a:lnTo>
                  <a:lnTo>
                    <a:pt x="1040" y="563"/>
                  </a:lnTo>
                  <a:lnTo>
                    <a:pt x="1038" y="563"/>
                  </a:lnTo>
                  <a:lnTo>
                    <a:pt x="1038" y="563"/>
                  </a:lnTo>
                  <a:lnTo>
                    <a:pt x="1038" y="563"/>
                  </a:lnTo>
                  <a:lnTo>
                    <a:pt x="1037" y="563"/>
                  </a:lnTo>
                  <a:lnTo>
                    <a:pt x="1037" y="563"/>
                  </a:lnTo>
                  <a:lnTo>
                    <a:pt x="1037" y="562"/>
                  </a:lnTo>
                  <a:lnTo>
                    <a:pt x="1037" y="562"/>
                  </a:lnTo>
                  <a:lnTo>
                    <a:pt x="1029" y="556"/>
                  </a:lnTo>
                  <a:lnTo>
                    <a:pt x="1028" y="554"/>
                  </a:lnTo>
                  <a:lnTo>
                    <a:pt x="1026" y="551"/>
                  </a:lnTo>
                  <a:lnTo>
                    <a:pt x="1024" y="549"/>
                  </a:lnTo>
                  <a:lnTo>
                    <a:pt x="1024" y="549"/>
                  </a:lnTo>
                  <a:lnTo>
                    <a:pt x="1022" y="549"/>
                  </a:lnTo>
                  <a:lnTo>
                    <a:pt x="1022" y="547"/>
                  </a:lnTo>
                  <a:lnTo>
                    <a:pt x="1020" y="547"/>
                  </a:lnTo>
                  <a:lnTo>
                    <a:pt x="1019" y="542"/>
                  </a:lnTo>
                  <a:lnTo>
                    <a:pt x="1019" y="538"/>
                  </a:lnTo>
                  <a:lnTo>
                    <a:pt x="1019" y="536"/>
                  </a:lnTo>
                  <a:lnTo>
                    <a:pt x="1017" y="534"/>
                  </a:lnTo>
                  <a:lnTo>
                    <a:pt x="1017" y="534"/>
                  </a:lnTo>
                  <a:lnTo>
                    <a:pt x="1015" y="533"/>
                  </a:lnTo>
                  <a:lnTo>
                    <a:pt x="1011" y="529"/>
                  </a:lnTo>
                  <a:lnTo>
                    <a:pt x="1010" y="527"/>
                  </a:lnTo>
                  <a:lnTo>
                    <a:pt x="1008" y="527"/>
                  </a:lnTo>
                  <a:lnTo>
                    <a:pt x="1008" y="527"/>
                  </a:lnTo>
                  <a:lnTo>
                    <a:pt x="1008" y="529"/>
                  </a:lnTo>
                  <a:lnTo>
                    <a:pt x="1011" y="533"/>
                  </a:lnTo>
                  <a:lnTo>
                    <a:pt x="1011" y="534"/>
                  </a:lnTo>
                  <a:lnTo>
                    <a:pt x="1013" y="540"/>
                  </a:lnTo>
                  <a:lnTo>
                    <a:pt x="1015" y="542"/>
                  </a:lnTo>
                  <a:lnTo>
                    <a:pt x="1015" y="543"/>
                  </a:lnTo>
                  <a:lnTo>
                    <a:pt x="1015" y="543"/>
                  </a:lnTo>
                  <a:lnTo>
                    <a:pt x="1013" y="545"/>
                  </a:lnTo>
                  <a:lnTo>
                    <a:pt x="1013" y="545"/>
                  </a:lnTo>
                  <a:lnTo>
                    <a:pt x="1013" y="543"/>
                  </a:lnTo>
                  <a:lnTo>
                    <a:pt x="1011" y="543"/>
                  </a:lnTo>
                  <a:lnTo>
                    <a:pt x="1008" y="543"/>
                  </a:lnTo>
                  <a:lnTo>
                    <a:pt x="1006" y="542"/>
                  </a:lnTo>
                  <a:lnTo>
                    <a:pt x="1002" y="542"/>
                  </a:lnTo>
                  <a:lnTo>
                    <a:pt x="997" y="540"/>
                  </a:lnTo>
                  <a:lnTo>
                    <a:pt x="990" y="531"/>
                  </a:lnTo>
                  <a:lnTo>
                    <a:pt x="984" y="527"/>
                  </a:lnTo>
                  <a:lnTo>
                    <a:pt x="973" y="516"/>
                  </a:lnTo>
                  <a:lnTo>
                    <a:pt x="970" y="515"/>
                  </a:lnTo>
                  <a:lnTo>
                    <a:pt x="968" y="513"/>
                  </a:lnTo>
                  <a:lnTo>
                    <a:pt x="970" y="511"/>
                  </a:lnTo>
                  <a:lnTo>
                    <a:pt x="968" y="509"/>
                  </a:lnTo>
                  <a:lnTo>
                    <a:pt x="968" y="509"/>
                  </a:lnTo>
                  <a:lnTo>
                    <a:pt x="966" y="507"/>
                  </a:lnTo>
                  <a:lnTo>
                    <a:pt x="961" y="506"/>
                  </a:lnTo>
                  <a:lnTo>
                    <a:pt x="959" y="506"/>
                  </a:lnTo>
                  <a:lnTo>
                    <a:pt x="955" y="498"/>
                  </a:lnTo>
                  <a:lnTo>
                    <a:pt x="954" y="498"/>
                  </a:lnTo>
                  <a:lnTo>
                    <a:pt x="952" y="498"/>
                  </a:lnTo>
                  <a:lnTo>
                    <a:pt x="952" y="498"/>
                  </a:lnTo>
                  <a:lnTo>
                    <a:pt x="952" y="502"/>
                  </a:lnTo>
                  <a:lnTo>
                    <a:pt x="952" y="502"/>
                  </a:lnTo>
                  <a:lnTo>
                    <a:pt x="948" y="500"/>
                  </a:lnTo>
                  <a:lnTo>
                    <a:pt x="946" y="500"/>
                  </a:lnTo>
                  <a:lnTo>
                    <a:pt x="946" y="502"/>
                  </a:lnTo>
                  <a:lnTo>
                    <a:pt x="948" y="502"/>
                  </a:lnTo>
                  <a:lnTo>
                    <a:pt x="952" y="506"/>
                  </a:lnTo>
                  <a:lnTo>
                    <a:pt x="957" y="509"/>
                  </a:lnTo>
                  <a:lnTo>
                    <a:pt x="959" y="511"/>
                  </a:lnTo>
                  <a:lnTo>
                    <a:pt x="957" y="511"/>
                  </a:lnTo>
                  <a:lnTo>
                    <a:pt x="946" y="504"/>
                  </a:lnTo>
                  <a:lnTo>
                    <a:pt x="945" y="504"/>
                  </a:lnTo>
                  <a:lnTo>
                    <a:pt x="945" y="504"/>
                  </a:lnTo>
                  <a:lnTo>
                    <a:pt x="945" y="502"/>
                  </a:lnTo>
                  <a:lnTo>
                    <a:pt x="943" y="502"/>
                  </a:lnTo>
                  <a:lnTo>
                    <a:pt x="943" y="502"/>
                  </a:lnTo>
                  <a:lnTo>
                    <a:pt x="943" y="504"/>
                  </a:lnTo>
                  <a:lnTo>
                    <a:pt x="943" y="504"/>
                  </a:lnTo>
                  <a:lnTo>
                    <a:pt x="943" y="506"/>
                  </a:lnTo>
                  <a:lnTo>
                    <a:pt x="941" y="504"/>
                  </a:lnTo>
                  <a:lnTo>
                    <a:pt x="941" y="497"/>
                  </a:lnTo>
                  <a:lnTo>
                    <a:pt x="939" y="493"/>
                  </a:lnTo>
                  <a:lnTo>
                    <a:pt x="937" y="491"/>
                  </a:lnTo>
                  <a:lnTo>
                    <a:pt x="937" y="489"/>
                  </a:lnTo>
                  <a:lnTo>
                    <a:pt x="932" y="487"/>
                  </a:lnTo>
                  <a:lnTo>
                    <a:pt x="932" y="487"/>
                  </a:lnTo>
                  <a:lnTo>
                    <a:pt x="932" y="486"/>
                  </a:lnTo>
                  <a:lnTo>
                    <a:pt x="932" y="486"/>
                  </a:lnTo>
                  <a:lnTo>
                    <a:pt x="932" y="486"/>
                  </a:lnTo>
                  <a:lnTo>
                    <a:pt x="932" y="486"/>
                  </a:lnTo>
                  <a:lnTo>
                    <a:pt x="930" y="484"/>
                  </a:lnTo>
                  <a:lnTo>
                    <a:pt x="928" y="482"/>
                  </a:lnTo>
                  <a:lnTo>
                    <a:pt x="927" y="482"/>
                  </a:lnTo>
                  <a:lnTo>
                    <a:pt x="925" y="482"/>
                  </a:lnTo>
                  <a:lnTo>
                    <a:pt x="925" y="480"/>
                  </a:lnTo>
                  <a:lnTo>
                    <a:pt x="925" y="478"/>
                  </a:lnTo>
                  <a:lnTo>
                    <a:pt x="923" y="477"/>
                  </a:lnTo>
                  <a:lnTo>
                    <a:pt x="923" y="475"/>
                  </a:lnTo>
                  <a:lnTo>
                    <a:pt x="921" y="473"/>
                  </a:lnTo>
                  <a:lnTo>
                    <a:pt x="919" y="469"/>
                  </a:lnTo>
                  <a:lnTo>
                    <a:pt x="912" y="460"/>
                  </a:lnTo>
                  <a:lnTo>
                    <a:pt x="908" y="457"/>
                  </a:lnTo>
                  <a:lnTo>
                    <a:pt x="907" y="455"/>
                  </a:lnTo>
                  <a:lnTo>
                    <a:pt x="905" y="453"/>
                  </a:lnTo>
                  <a:lnTo>
                    <a:pt x="901" y="451"/>
                  </a:lnTo>
                  <a:lnTo>
                    <a:pt x="901" y="451"/>
                  </a:lnTo>
                  <a:lnTo>
                    <a:pt x="899" y="450"/>
                  </a:lnTo>
                  <a:lnTo>
                    <a:pt x="898" y="450"/>
                  </a:lnTo>
                  <a:lnTo>
                    <a:pt x="896" y="450"/>
                  </a:lnTo>
                  <a:lnTo>
                    <a:pt x="894" y="450"/>
                  </a:lnTo>
                  <a:lnTo>
                    <a:pt x="894" y="450"/>
                  </a:lnTo>
                  <a:lnTo>
                    <a:pt x="894" y="448"/>
                  </a:lnTo>
                  <a:lnTo>
                    <a:pt x="892" y="448"/>
                  </a:lnTo>
                  <a:lnTo>
                    <a:pt x="890" y="444"/>
                  </a:lnTo>
                  <a:lnTo>
                    <a:pt x="889" y="442"/>
                  </a:lnTo>
                  <a:lnTo>
                    <a:pt x="887" y="442"/>
                  </a:lnTo>
                  <a:lnTo>
                    <a:pt x="885" y="441"/>
                  </a:lnTo>
                  <a:lnTo>
                    <a:pt x="883" y="441"/>
                  </a:lnTo>
                  <a:lnTo>
                    <a:pt x="883" y="439"/>
                  </a:lnTo>
                  <a:lnTo>
                    <a:pt x="883" y="437"/>
                  </a:lnTo>
                  <a:lnTo>
                    <a:pt x="881" y="435"/>
                  </a:lnTo>
                  <a:lnTo>
                    <a:pt x="881" y="435"/>
                  </a:lnTo>
                  <a:lnTo>
                    <a:pt x="876" y="433"/>
                  </a:lnTo>
                  <a:lnTo>
                    <a:pt x="874" y="431"/>
                  </a:lnTo>
                  <a:lnTo>
                    <a:pt x="872" y="430"/>
                  </a:lnTo>
                  <a:lnTo>
                    <a:pt x="872" y="428"/>
                  </a:lnTo>
                  <a:lnTo>
                    <a:pt x="863" y="421"/>
                  </a:lnTo>
                  <a:lnTo>
                    <a:pt x="861" y="421"/>
                  </a:lnTo>
                  <a:lnTo>
                    <a:pt x="860" y="421"/>
                  </a:lnTo>
                  <a:lnTo>
                    <a:pt x="860" y="419"/>
                  </a:lnTo>
                  <a:lnTo>
                    <a:pt x="860" y="419"/>
                  </a:lnTo>
                  <a:lnTo>
                    <a:pt x="858" y="417"/>
                  </a:lnTo>
                  <a:lnTo>
                    <a:pt x="858" y="417"/>
                  </a:lnTo>
                  <a:lnTo>
                    <a:pt x="858" y="417"/>
                  </a:lnTo>
                  <a:lnTo>
                    <a:pt x="856" y="417"/>
                  </a:lnTo>
                  <a:lnTo>
                    <a:pt x="856" y="417"/>
                  </a:lnTo>
                  <a:lnTo>
                    <a:pt x="847" y="410"/>
                  </a:lnTo>
                  <a:lnTo>
                    <a:pt x="836" y="406"/>
                  </a:lnTo>
                  <a:lnTo>
                    <a:pt x="834" y="403"/>
                  </a:lnTo>
                  <a:lnTo>
                    <a:pt x="834" y="401"/>
                  </a:lnTo>
                  <a:lnTo>
                    <a:pt x="834" y="399"/>
                  </a:lnTo>
                  <a:lnTo>
                    <a:pt x="825" y="395"/>
                  </a:lnTo>
                  <a:lnTo>
                    <a:pt x="825" y="395"/>
                  </a:lnTo>
                  <a:lnTo>
                    <a:pt x="824" y="395"/>
                  </a:lnTo>
                  <a:lnTo>
                    <a:pt x="824" y="395"/>
                  </a:lnTo>
                  <a:lnTo>
                    <a:pt x="822" y="392"/>
                  </a:lnTo>
                  <a:lnTo>
                    <a:pt x="822" y="390"/>
                  </a:lnTo>
                  <a:lnTo>
                    <a:pt x="820" y="388"/>
                  </a:lnTo>
                  <a:lnTo>
                    <a:pt x="818" y="388"/>
                  </a:lnTo>
                  <a:lnTo>
                    <a:pt x="815" y="386"/>
                  </a:lnTo>
                  <a:lnTo>
                    <a:pt x="811" y="386"/>
                  </a:lnTo>
                  <a:lnTo>
                    <a:pt x="787" y="375"/>
                  </a:lnTo>
                  <a:lnTo>
                    <a:pt x="786" y="375"/>
                  </a:lnTo>
                  <a:lnTo>
                    <a:pt x="780" y="374"/>
                  </a:lnTo>
                  <a:lnTo>
                    <a:pt x="778" y="375"/>
                  </a:lnTo>
                  <a:lnTo>
                    <a:pt x="780" y="377"/>
                  </a:lnTo>
                  <a:lnTo>
                    <a:pt x="784" y="381"/>
                  </a:lnTo>
                  <a:lnTo>
                    <a:pt x="784" y="383"/>
                  </a:lnTo>
                  <a:lnTo>
                    <a:pt x="784" y="385"/>
                  </a:lnTo>
                  <a:lnTo>
                    <a:pt x="782" y="385"/>
                  </a:lnTo>
                  <a:lnTo>
                    <a:pt x="782" y="386"/>
                  </a:lnTo>
                  <a:lnTo>
                    <a:pt x="780" y="388"/>
                  </a:lnTo>
                  <a:lnTo>
                    <a:pt x="780" y="388"/>
                  </a:lnTo>
                  <a:lnTo>
                    <a:pt x="780" y="388"/>
                  </a:lnTo>
                  <a:lnTo>
                    <a:pt x="778" y="388"/>
                  </a:lnTo>
                  <a:lnTo>
                    <a:pt x="778" y="386"/>
                  </a:lnTo>
                  <a:lnTo>
                    <a:pt x="778" y="386"/>
                  </a:lnTo>
                  <a:lnTo>
                    <a:pt x="778" y="385"/>
                  </a:lnTo>
                  <a:lnTo>
                    <a:pt x="778" y="385"/>
                  </a:lnTo>
                  <a:lnTo>
                    <a:pt x="778" y="383"/>
                  </a:lnTo>
                  <a:lnTo>
                    <a:pt x="777" y="383"/>
                  </a:lnTo>
                  <a:lnTo>
                    <a:pt x="775" y="383"/>
                  </a:lnTo>
                  <a:lnTo>
                    <a:pt x="773" y="383"/>
                  </a:lnTo>
                  <a:lnTo>
                    <a:pt x="771" y="385"/>
                  </a:lnTo>
                  <a:lnTo>
                    <a:pt x="771" y="385"/>
                  </a:lnTo>
                  <a:lnTo>
                    <a:pt x="769" y="386"/>
                  </a:lnTo>
                  <a:lnTo>
                    <a:pt x="769" y="386"/>
                  </a:lnTo>
                  <a:lnTo>
                    <a:pt x="769" y="385"/>
                  </a:lnTo>
                  <a:lnTo>
                    <a:pt x="769" y="383"/>
                  </a:lnTo>
                  <a:lnTo>
                    <a:pt x="771" y="381"/>
                  </a:lnTo>
                  <a:lnTo>
                    <a:pt x="755" y="379"/>
                  </a:lnTo>
                  <a:lnTo>
                    <a:pt x="753" y="379"/>
                  </a:lnTo>
                  <a:lnTo>
                    <a:pt x="751" y="375"/>
                  </a:lnTo>
                  <a:lnTo>
                    <a:pt x="751" y="375"/>
                  </a:lnTo>
                  <a:lnTo>
                    <a:pt x="748" y="375"/>
                  </a:lnTo>
                  <a:lnTo>
                    <a:pt x="744" y="374"/>
                  </a:lnTo>
                  <a:lnTo>
                    <a:pt x="742" y="372"/>
                  </a:lnTo>
                  <a:lnTo>
                    <a:pt x="742" y="370"/>
                  </a:lnTo>
                  <a:lnTo>
                    <a:pt x="728" y="368"/>
                  </a:lnTo>
                  <a:lnTo>
                    <a:pt x="713" y="366"/>
                  </a:lnTo>
                  <a:lnTo>
                    <a:pt x="713" y="368"/>
                  </a:lnTo>
                  <a:lnTo>
                    <a:pt x="715" y="368"/>
                  </a:lnTo>
                  <a:lnTo>
                    <a:pt x="715" y="370"/>
                  </a:lnTo>
                  <a:lnTo>
                    <a:pt x="713" y="370"/>
                  </a:lnTo>
                  <a:lnTo>
                    <a:pt x="713" y="370"/>
                  </a:lnTo>
                  <a:lnTo>
                    <a:pt x="712" y="370"/>
                  </a:lnTo>
                  <a:lnTo>
                    <a:pt x="712" y="370"/>
                  </a:lnTo>
                  <a:lnTo>
                    <a:pt x="710" y="368"/>
                  </a:lnTo>
                  <a:lnTo>
                    <a:pt x="708" y="370"/>
                  </a:lnTo>
                  <a:lnTo>
                    <a:pt x="708" y="370"/>
                  </a:lnTo>
                  <a:lnTo>
                    <a:pt x="708" y="370"/>
                  </a:lnTo>
                  <a:lnTo>
                    <a:pt x="708" y="370"/>
                  </a:lnTo>
                  <a:lnTo>
                    <a:pt x="708" y="368"/>
                  </a:lnTo>
                  <a:lnTo>
                    <a:pt x="708" y="366"/>
                  </a:lnTo>
                  <a:lnTo>
                    <a:pt x="708" y="366"/>
                  </a:lnTo>
                  <a:lnTo>
                    <a:pt x="703" y="368"/>
                  </a:lnTo>
                  <a:lnTo>
                    <a:pt x="701" y="368"/>
                  </a:lnTo>
                  <a:lnTo>
                    <a:pt x="699" y="370"/>
                  </a:lnTo>
                  <a:lnTo>
                    <a:pt x="699" y="372"/>
                  </a:lnTo>
                  <a:lnTo>
                    <a:pt x="699" y="374"/>
                  </a:lnTo>
                  <a:lnTo>
                    <a:pt x="699" y="375"/>
                  </a:lnTo>
                  <a:lnTo>
                    <a:pt x="699" y="375"/>
                  </a:lnTo>
                  <a:lnTo>
                    <a:pt x="699" y="375"/>
                  </a:lnTo>
                  <a:lnTo>
                    <a:pt x="701" y="377"/>
                  </a:lnTo>
                  <a:lnTo>
                    <a:pt x="701" y="377"/>
                  </a:lnTo>
                  <a:lnTo>
                    <a:pt x="701" y="377"/>
                  </a:lnTo>
                  <a:lnTo>
                    <a:pt x="699" y="379"/>
                  </a:lnTo>
                  <a:lnTo>
                    <a:pt x="699" y="379"/>
                  </a:lnTo>
                  <a:lnTo>
                    <a:pt x="701" y="385"/>
                  </a:lnTo>
                  <a:lnTo>
                    <a:pt x="701" y="386"/>
                  </a:lnTo>
                  <a:lnTo>
                    <a:pt x="699" y="388"/>
                  </a:lnTo>
                  <a:lnTo>
                    <a:pt x="699" y="388"/>
                  </a:lnTo>
                  <a:lnTo>
                    <a:pt x="695" y="392"/>
                  </a:lnTo>
                  <a:lnTo>
                    <a:pt x="694" y="394"/>
                  </a:lnTo>
                  <a:lnTo>
                    <a:pt x="694" y="395"/>
                  </a:lnTo>
                  <a:lnTo>
                    <a:pt x="692" y="399"/>
                  </a:lnTo>
                  <a:lnTo>
                    <a:pt x="690" y="401"/>
                  </a:lnTo>
                  <a:lnTo>
                    <a:pt x="686" y="401"/>
                  </a:lnTo>
                  <a:lnTo>
                    <a:pt x="683" y="403"/>
                  </a:lnTo>
                  <a:lnTo>
                    <a:pt x="677" y="403"/>
                  </a:lnTo>
                  <a:lnTo>
                    <a:pt x="674" y="406"/>
                  </a:lnTo>
                  <a:lnTo>
                    <a:pt x="674" y="410"/>
                  </a:lnTo>
                  <a:lnTo>
                    <a:pt x="674" y="417"/>
                  </a:lnTo>
                  <a:lnTo>
                    <a:pt x="672" y="421"/>
                  </a:lnTo>
                  <a:lnTo>
                    <a:pt x="672" y="417"/>
                  </a:lnTo>
                  <a:lnTo>
                    <a:pt x="672" y="413"/>
                  </a:lnTo>
                  <a:lnTo>
                    <a:pt x="672" y="408"/>
                  </a:lnTo>
                  <a:lnTo>
                    <a:pt x="672" y="406"/>
                  </a:lnTo>
                  <a:lnTo>
                    <a:pt x="674" y="403"/>
                  </a:lnTo>
                  <a:lnTo>
                    <a:pt x="677" y="401"/>
                  </a:lnTo>
                  <a:lnTo>
                    <a:pt x="679" y="401"/>
                  </a:lnTo>
                  <a:lnTo>
                    <a:pt x="683" y="399"/>
                  </a:lnTo>
                  <a:lnTo>
                    <a:pt x="686" y="397"/>
                  </a:lnTo>
                  <a:lnTo>
                    <a:pt x="686" y="397"/>
                  </a:lnTo>
                  <a:lnTo>
                    <a:pt x="692" y="392"/>
                  </a:lnTo>
                  <a:lnTo>
                    <a:pt x="697" y="388"/>
                  </a:lnTo>
                  <a:lnTo>
                    <a:pt x="699" y="385"/>
                  </a:lnTo>
                  <a:lnTo>
                    <a:pt x="697" y="383"/>
                  </a:lnTo>
                  <a:lnTo>
                    <a:pt x="695" y="383"/>
                  </a:lnTo>
                  <a:lnTo>
                    <a:pt x="694" y="385"/>
                  </a:lnTo>
                  <a:lnTo>
                    <a:pt x="692" y="385"/>
                  </a:lnTo>
                  <a:lnTo>
                    <a:pt x="692" y="381"/>
                  </a:lnTo>
                  <a:lnTo>
                    <a:pt x="690" y="381"/>
                  </a:lnTo>
                  <a:lnTo>
                    <a:pt x="686" y="381"/>
                  </a:lnTo>
                  <a:lnTo>
                    <a:pt x="686" y="379"/>
                  </a:lnTo>
                  <a:lnTo>
                    <a:pt x="688" y="379"/>
                  </a:lnTo>
                  <a:lnTo>
                    <a:pt x="690" y="379"/>
                  </a:lnTo>
                  <a:lnTo>
                    <a:pt x="695" y="375"/>
                  </a:lnTo>
                  <a:lnTo>
                    <a:pt x="694" y="374"/>
                  </a:lnTo>
                  <a:lnTo>
                    <a:pt x="692" y="374"/>
                  </a:lnTo>
                  <a:lnTo>
                    <a:pt x="686" y="374"/>
                  </a:lnTo>
                  <a:lnTo>
                    <a:pt x="686" y="375"/>
                  </a:lnTo>
                  <a:lnTo>
                    <a:pt x="685" y="375"/>
                  </a:lnTo>
                  <a:lnTo>
                    <a:pt x="685" y="375"/>
                  </a:lnTo>
                  <a:lnTo>
                    <a:pt x="683" y="375"/>
                  </a:lnTo>
                  <a:lnTo>
                    <a:pt x="685" y="374"/>
                  </a:lnTo>
                  <a:lnTo>
                    <a:pt x="688" y="372"/>
                  </a:lnTo>
                  <a:lnTo>
                    <a:pt x="690" y="370"/>
                  </a:lnTo>
                  <a:lnTo>
                    <a:pt x="692" y="368"/>
                  </a:lnTo>
                  <a:lnTo>
                    <a:pt x="695" y="363"/>
                  </a:lnTo>
                  <a:lnTo>
                    <a:pt x="695" y="361"/>
                  </a:lnTo>
                  <a:lnTo>
                    <a:pt x="694" y="361"/>
                  </a:lnTo>
                  <a:lnTo>
                    <a:pt x="692" y="361"/>
                  </a:lnTo>
                  <a:lnTo>
                    <a:pt x="694" y="359"/>
                  </a:lnTo>
                  <a:lnTo>
                    <a:pt x="695" y="357"/>
                  </a:lnTo>
                  <a:lnTo>
                    <a:pt x="697" y="357"/>
                  </a:lnTo>
                  <a:lnTo>
                    <a:pt x="697" y="354"/>
                  </a:lnTo>
                  <a:lnTo>
                    <a:pt x="695" y="352"/>
                  </a:lnTo>
                  <a:lnTo>
                    <a:pt x="694" y="350"/>
                  </a:lnTo>
                  <a:lnTo>
                    <a:pt x="692" y="350"/>
                  </a:lnTo>
                  <a:lnTo>
                    <a:pt x="690" y="352"/>
                  </a:lnTo>
                  <a:lnTo>
                    <a:pt x="690" y="352"/>
                  </a:lnTo>
                  <a:lnTo>
                    <a:pt x="688" y="352"/>
                  </a:lnTo>
                  <a:lnTo>
                    <a:pt x="688" y="350"/>
                  </a:lnTo>
                  <a:lnTo>
                    <a:pt x="686" y="350"/>
                  </a:lnTo>
                  <a:lnTo>
                    <a:pt x="686" y="352"/>
                  </a:lnTo>
                  <a:lnTo>
                    <a:pt x="670" y="357"/>
                  </a:lnTo>
                  <a:lnTo>
                    <a:pt x="670" y="359"/>
                  </a:lnTo>
                  <a:lnTo>
                    <a:pt x="668" y="361"/>
                  </a:lnTo>
                  <a:lnTo>
                    <a:pt x="666" y="365"/>
                  </a:lnTo>
                  <a:lnTo>
                    <a:pt x="666" y="368"/>
                  </a:lnTo>
                  <a:lnTo>
                    <a:pt x="666" y="370"/>
                  </a:lnTo>
                  <a:lnTo>
                    <a:pt x="666" y="370"/>
                  </a:lnTo>
                  <a:lnTo>
                    <a:pt x="665" y="370"/>
                  </a:lnTo>
                  <a:lnTo>
                    <a:pt x="665" y="370"/>
                  </a:lnTo>
                  <a:lnTo>
                    <a:pt x="665" y="370"/>
                  </a:lnTo>
                  <a:lnTo>
                    <a:pt x="665" y="370"/>
                  </a:lnTo>
                  <a:lnTo>
                    <a:pt x="663" y="372"/>
                  </a:lnTo>
                  <a:lnTo>
                    <a:pt x="663" y="372"/>
                  </a:lnTo>
                  <a:lnTo>
                    <a:pt x="661" y="372"/>
                  </a:lnTo>
                  <a:lnTo>
                    <a:pt x="661" y="370"/>
                  </a:lnTo>
                  <a:lnTo>
                    <a:pt x="663" y="368"/>
                  </a:lnTo>
                  <a:lnTo>
                    <a:pt x="663" y="366"/>
                  </a:lnTo>
                  <a:lnTo>
                    <a:pt x="665" y="363"/>
                  </a:lnTo>
                  <a:lnTo>
                    <a:pt x="675" y="347"/>
                  </a:lnTo>
                  <a:lnTo>
                    <a:pt x="670" y="347"/>
                  </a:lnTo>
                  <a:lnTo>
                    <a:pt x="666" y="348"/>
                  </a:lnTo>
                  <a:lnTo>
                    <a:pt x="659" y="356"/>
                  </a:lnTo>
                  <a:lnTo>
                    <a:pt x="661" y="352"/>
                  </a:lnTo>
                  <a:lnTo>
                    <a:pt x="663" y="348"/>
                  </a:lnTo>
                  <a:lnTo>
                    <a:pt x="666" y="345"/>
                  </a:lnTo>
                  <a:lnTo>
                    <a:pt x="665" y="345"/>
                  </a:lnTo>
                  <a:lnTo>
                    <a:pt x="663" y="345"/>
                  </a:lnTo>
                  <a:lnTo>
                    <a:pt x="661" y="345"/>
                  </a:lnTo>
                  <a:lnTo>
                    <a:pt x="656" y="343"/>
                  </a:lnTo>
                  <a:lnTo>
                    <a:pt x="654" y="343"/>
                  </a:lnTo>
                  <a:lnTo>
                    <a:pt x="654" y="343"/>
                  </a:lnTo>
                  <a:lnTo>
                    <a:pt x="652" y="345"/>
                  </a:lnTo>
                  <a:lnTo>
                    <a:pt x="650" y="345"/>
                  </a:lnTo>
                  <a:lnTo>
                    <a:pt x="648" y="343"/>
                  </a:lnTo>
                  <a:lnTo>
                    <a:pt x="648" y="341"/>
                  </a:lnTo>
                  <a:lnTo>
                    <a:pt x="648" y="343"/>
                  </a:lnTo>
                  <a:lnTo>
                    <a:pt x="648" y="343"/>
                  </a:lnTo>
                  <a:lnTo>
                    <a:pt x="648" y="345"/>
                  </a:lnTo>
                  <a:lnTo>
                    <a:pt x="648" y="345"/>
                  </a:lnTo>
                  <a:lnTo>
                    <a:pt x="647" y="345"/>
                  </a:lnTo>
                  <a:lnTo>
                    <a:pt x="647" y="345"/>
                  </a:lnTo>
                  <a:lnTo>
                    <a:pt x="645" y="343"/>
                  </a:lnTo>
                  <a:lnTo>
                    <a:pt x="643" y="345"/>
                  </a:lnTo>
                  <a:lnTo>
                    <a:pt x="643" y="345"/>
                  </a:lnTo>
                  <a:lnTo>
                    <a:pt x="643" y="347"/>
                  </a:lnTo>
                  <a:lnTo>
                    <a:pt x="643" y="348"/>
                  </a:lnTo>
                  <a:lnTo>
                    <a:pt x="641" y="348"/>
                  </a:lnTo>
                  <a:lnTo>
                    <a:pt x="641" y="348"/>
                  </a:lnTo>
                  <a:lnTo>
                    <a:pt x="641" y="348"/>
                  </a:lnTo>
                  <a:lnTo>
                    <a:pt x="636" y="354"/>
                  </a:lnTo>
                  <a:lnTo>
                    <a:pt x="632" y="354"/>
                  </a:lnTo>
                  <a:lnTo>
                    <a:pt x="630" y="352"/>
                  </a:lnTo>
                  <a:lnTo>
                    <a:pt x="632" y="352"/>
                  </a:lnTo>
                  <a:lnTo>
                    <a:pt x="638" y="348"/>
                  </a:lnTo>
                  <a:lnTo>
                    <a:pt x="639" y="348"/>
                  </a:lnTo>
                  <a:lnTo>
                    <a:pt x="639" y="347"/>
                  </a:lnTo>
                  <a:lnTo>
                    <a:pt x="641" y="343"/>
                  </a:lnTo>
                  <a:lnTo>
                    <a:pt x="643" y="343"/>
                  </a:lnTo>
                  <a:lnTo>
                    <a:pt x="643" y="343"/>
                  </a:lnTo>
                  <a:lnTo>
                    <a:pt x="645" y="343"/>
                  </a:lnTo>
                  <a:lnTo>
                    <a:pt x="645" y="343"/>
                  </a:lnTo>
                  <a:lnTo>
                    <a:pt x="647" y="341"/>
                  </a:lnTo>
                  <a:lnTo>
                    <a:pt x="643" y="338"/>
                  </a:lnTo>
                  <a:lnTo>
                    <a:pt x="641" y="338"/>
                  </a:lnTo>
                  <a:lnTo>
                    <a:pt x="641" y="338"/>
                  </a:lnTo>
                  <a:lnTo>
                    <a:pt x="643" y="334"/>
                  </a:lnTo>
                  <a:lnTo>
                    <a:pt x="643" y="334"/>
                  </a:lnTo>
                  <a:lnTo>
                    <a:pt x="643" y="332"/>
                  </a:lnTo>
                  <a:lnTo>
                    <a:pt x="641" y="332"/>
                  </a:lnTo>
                  <a:lnTo>
                    <a:pt x="641" y="330"/>
                  </a:lnTo>
                  <a:lnTo>
                    <a:pt x="641" y="330"/>
                  </a:lnTo>
                  <a:lnTo>
                    <a:pt x="636" y="332"/>
                  </a:lnTo>
                  <a:lnTo>
                    <a:pt x="634" y="332"/>
                  </a:lnTo>
                  <a:lnTo>
                    <a:pt x="630" y="330"/>
                  </a:lnTo>
                  <a:lnTo>
                    <a:pt x="629" y="329"/>
                  </a:lnTo>
                  <a:lnTo>
                    <a:pt x="625" y="330"/>
                  </a:lnTo>
                  <a:lnTo>
                    <a:pt x="621" y="334"/>
                  </a:lnTo>
                  <a:lnTo>
                    <a:pt x="621" y="332"/>
                  </a:lnTo>
                  <a:lnTo>
                    <a:pt x="623" y="330"/>
                  </a:lnTo>
                  <a:lnTo>
                    <a:pt x="623" y="329"/>
                  </a:lnTo>
                  <a:lnTo>
                    <a:pt x="625" y="327"/>
                  </a:lnTo>
                  <a:lnTo>
                    <a:pt x="623" y="323"/>
                  </a:lnTo>
                  <a:lnTo>
                    <a:pt x="623" y="323"/>
                  </a:lnTo>
                  <a:lnTo>
                    <a:pt x="621" y="323"/>
                  </a:lnTo>
                  <a:lnTo>
                    <a:pt x="620" y="321"/>
                  </a:lnTo>
                  <a:lnTo>
                    <a:pt x="625" y="319"/>
                  </a:lnTo>
                  <a:lnTo>
                    <a:pt x="627" y="318"/>
                  </a:lnTo>
                  <a:lnTo>
                    <a:pt x="627" y="314"/>
                  </a:lnTo>
                  <a:lnTo>
                    <a:pt x="627" y="310"/>
                  </a:lnTo>
                  <a:lnTo>
                    <a:pt x="627" y="309"/>
                  </a:lnTo>
                  <a:lnTo>
                    <a:pt x="627" y="309"/>
                  </a:lnTo>
                  <a:lnTo>
                    <a:pt x="627" y="307"/>
                  </a:lnTo>
                  <a:lnTo>
                    <a:pt x="627" y="307"/>
                  </a:lnTo>
                  <a:lnTo>
                    <a:pt x="629" y="307"/>
                  </a:lnTo>
                  <a:lnTo>
                    <a:pt x="629" y="309"/>
                  </a:lnTo>
                  <a:lnTo>
                    <a:pt x="630" y="310"/>
                  </a:lnTo>
                  <a:lnTo>
                    <a:pt x="630" y="312"/>
                  </a:lnTo>
                  <a:lnTo>
                    <a:pt x="630" y="314"/>
                  </a:lnTo>
                  <a:lnTo>
                    <a:pt x="630" y="316"/>
                  </a:lnTo>
                  <a:lnTo>
                    <a:pt x="630" y="318"/>
                  </a:lnTo>
                  <a:lnTo>
                    <a:pt x="630" y="318"/>
                  </a:lnTo>
                  <a:lnTo>
                    <a:pt x="629" y="318"/>
                  </a:lnTo>
                  <a:lnTo>
                    <a:pt x="629" y="319"/>
                  </a:lnTo>
                  <a:lnTo>
                    <a:pt x="629" y="319"/>
                  </a:lnTo>
                  <a:lnTo>
                    <a:pt x="630" y="321"/>
                  </a:lnTo>
                  <a:lnTo>
                    <a:pt x="630" y="321"/>
                  </a:lnTo>
                  <a:lnTo>
                    <a:pt x="632" y="321"/>
                  </a:lnTo>
                  <a:lnTo>
                    <a:pt x="639" y="323"/>
                  </a:lnTo>
                  <a:lnTo>
                    <a:pt x="641" y="321"/>
                  </a:lnTo>
                  <a:lnTo>
                    <a:pt x="643" y="321"/>
                  </a:lnTo>
                  <a:lnTo>
                    <a:pt x="647" y="325"/>
                  </a:lnTo>
                  <a:lnTo>
                    <a:pt x="665" y="332"/>
                  </a:lnTo>
                  <a:lnTo>
                    <a:pt x="674" y="327"/>
                  </a:lnTo>
                  <a:lnTo>
                    <a:pt x="675" y="325"/>
                  </a:lnTo>
                  <a:lnTo>
                    <a:pt x="677" y="321"/>
                  </a:lnTo>
                  <a:lnTo>
                    <a:pt x="677" y="321"/>
                  </a:lnTo>
                  <a:lnTo>
                    <a:pt x="677" y="319"/>
                  </a:lnTo>
                  <a:lnTo>
                    <a:pt x="677" y="319"/>
                  </a:lnTo>
                  <a:lnTo>
                    <a:pt x="677" y="319"/>
                  </a:lnTo>
                  <a:lnTo>
                    <a:pt x="677" y="318"/>
                  </a:lnTo>
                  <a:lnTo>
                    <a:pt x="677" y="316"/>
                  </a:lnTo>
                  <a:lnTo>
                    <a:pt x="677" y="316"/>
                  </a:lnTo>
                  <a:lnTo>
                    <a:pt x="677" y="310"/>
                  </a:lnTo>
                  <a:lnTo>
                    <a:pt x="677" y="310"/>
                  </a:lnTo>
                  <a:lnTo>
                    <a:pt x="677" y="309"/>
                  </a:lnTo>
                  <a:lnTo>
                    <a:pt x="675" y="307"/>
                  </a:lnTo>
                  <a:lnTo>
                    <a:pt x="675" y="309"/>
                  </a:lnTo>
                  <a:lnTo>
                    <a:pt x="674" y="309"/>
                  </a:lnTo>
                  <a:lnTo>
                    <a:pt x="674" y="309"/>
                  </a:lnTo>
                  <a:lnTo>
                    <a:pt x="672" y="305"/>
                  </a:lnTo>
                  <a:lnTo>
                    <a:pt x="666" y="303"/>
                  </a:lnTo>
                  <a:lnTo>
                    <a:pt x="657" y="301"/>
                  </a:lnTo>
                  <a:lnTo>
                    <a:pt x="652" y="303"/>
                  </a:lnTo>
                  <a:lnTo>
                    <a:pt x="647" y="300"/>
                  </a:lnTo>
                  <a:lnTo>
                    <a:pt x="647" y="298"/>
                  </a:lnTo>
                  <a:lnTo>
                    <a:pt x="647" y="298"/>
                  </a:lnTo>
                  <a:lnTo>
                    <a:pt x="647" y="296"/>
                  </a:lnTo>
                  <a:lnTo>
                    <a:pt x="645" y="292"/>
                  </a:lnTo>
                  <a:lnTo>
                    <a:pt x="641" y="289"/>
                  </a:lnTo>
                  <a:lnTo>
                    <a:pt x="639" y="289"/>
                  </a:lnTo>
                  <a:lnTo>
                    <a:pt x="634" y="289"/>
                  </a:lnTo>
                  <a:lnTo>
                    <a:pt x="634" y="287"/>
                  </a:lnTo>
                  <a:lnTo>
                    <a:pt x="623" y="276"/>
                  </a:lnTo>
                  <a:lnTo>
                    <a:pt x="620" y="274"/>
                  </a:lnTo>
                  <a:lnTo>
                    <a:pt x="620" y="274"/>
                  </a:lnTo>
                  <a:lnTo>
                    <a:pt x="618" y="276"/>
                  </a:lnTo>
                  <a:lnTo>
                    <a:pt x="618" y="278"/>
                  </a:lnTo>
                  <a:lnTo>
                    <a:pt x="616" y="280"/>
                  </a:lnTo>
                  <a:lnTo>
                    <a:pt x="618" y="282"/>
                  </a:lnTo>
                  <a:lnTo>
                    <a:pt x="620" y="285"/>
                  </a:lnTo>
                  <a:lnTo>
                    <a:pt x="620" y="285"/>
                  </a:lnTo>
                  <a:lnTo>
                    <a:pt x="620" y="287"/>
                  </a:lnTo>
                  <a:lnTo>
                    <a:pt x="620" y="289"/>
                  </a:lnTo>
                  <a:lnTo>
                    <a:pt x="620" y="289"/>
                  </a:lnTo>
                  <a:lnTo>
                    <a:pt x="621" y="291"/>
                  </a:lnTo>
                  <a:lnTo>
                    <a:pt x="623" y="294"/>
                  </a:lnTo>
                  <a:lnTo>
                    <a:pt x="625" y="298"/>
                  </a:lnTo>
                  <a:lnTo>
                    <a:pt x="627" y="300"/>
                  </a:lnTo>
                  <a:lnTo>
                    <a:pt x="627" y="300"/>
                  </a:lnTo>
                  <a:lnTo>
                    <a:pt x="627" y="301"/>
                  </a:lnTo>
                  <a:lnTo>
                    <a:pt x="627" y="301"/>
                  </a:lnTo>
                  <a:lnTo>
                    <a:pt x="625" y="301"/>
                  </a:lnTo>
                  <a:lnTo>
                    <a:pt x="625" y="301"/>
                  </a:lnTo>
                  <a:lnTo>
                    <a:pt x="625" y="303"/>
                  </a:lnTo>
                  <a:lnTo>
                    <a:pt x="623" y="303"/>
                  </a:lnTo>
                  <a:lnTo>
                    <a:pt x="623" y="303"/>
                  </a:lnTo>
                  <a:lnTo>
                    <a:pt x="620" y="298"/>
                  </a:lnTo>
                  <a:lnTo>
                    <a:pt x="616" y="296"/>
                  </a:lnTo>
                  <a:lnTo>
                    <a:pt x="614" y="292"/>
                  </a:lnTo>
                  <a:lnTo>
                    <a:pt x="614" y="292"/>
                  </a:lnTo>
                  <a:lnTo>
                    <a:pt x="609" y="292"/>
                  </a:lnTo>
                  <a:lnTo>
                    <a:pt x="607" y="294"/>
                  </a:lnTo>
                  <a:lnTo>
                    <a:pt x="607" y="296"/>
                  </a:lnTo>
                  <a:lnTo>
                    <a:pt x="607" y="298"/>
                  </a:lnTo>
                  <a:lnTo>
                    <a:pt x="607" y="301"/>
                  </a:lnTo>
                  <a:lnTo>
                    <a:pt x="607" y="305"/>
                  </a:lnTo>
                  <a:lnTo>
                    <a:pt x="607" y="309"/>
                  </a:lnTo>
                  <a:lnTo>
                    <a:pt x="607" y="309"/>
                  </a:lnTo>
                  <a:lnTo>
                    <a:pt x="607" y="310"/>
                  </a:lnTo>
                  <a:lnTo>
                    <a:pt x="610" y="312"/>
                  </a:lnTo>
                  <a:lnTo>
                    <a:pt x="610" y="314"/>
                  </a:lnTo>
                  <a:lnTo>
                    <a:pt x="612" y="316"/>
                  </a:lnTo>
                  <a:lnTo>
                    <a:pt x="600" y="314"/>
                  </a:lnTo>
                  <a:lnTo>
                    <a:pt x="598" y="314"/>
                  </a:lnTo>
                  <a:lnTo>
                    <a:pt x="598" y="316"/>
                  </a:lnTo>
                  <a:lnTo>
                    <a:pt x="598" y="316"/>
                  </a:lnTo>
                  <a:lnTo>
                    <a:pt x="594" y="314"/>
                  </a:lnTo>
                  <a:lnTo>
                    <a:pt x="594" y="316"/>
                  </a:lnTo>
                  <a:lnTo>
                    <a:pt x="589" y="325"/>
                  </a:lnTo>
                  <a:lnTo>
                    <a:pt x="587" y="327"/>
                  </a:lnTo>
                  <a:lnTo>
                    <a:pt x="585" y="327"/>
                  </a:lnTo>
                  <a:lnTo>
                    <a:pt x="589" y="323"/>
                  </a:lnTo>
                  <a:lnTo>
                    <a:pt x="589" y="321"/>
                  </a:lnTo>
                  <a:lnTo>
                    <a:pt x="589" y="321"/>
                  </a:lnTo>
                  <a:lnTo>
                    <a:pt x="589" y="319"/>
                  </a:lnTo>
                  <a:lnTo>
                    <a:pt x="589" y="318"/>
                  </a:lnTo>
                  <a:lnTo>
                    <a:pt x="591" y="318"/>
                  </a:lnTo>
                  <a:lnTo>
                    <a:pt x="591" y="318"/>
                  </a:lnTo>
                  <a:lnTo>
                    <a:pt x="591" y="318"/>
                  </a:lnTo>
                  <a:lnTo>
                    <a:pt x="591" y="316"/>
                  </a:lnTo>
                  <a:lnTo>
                    <a:pt x="591" y="316"/>
                  </a:lnTo>
                  <a:lnTo>
                    <a:pt x="592" y="312"/>
                  </a:lnTo>
                  <a:lnTo>
                    <a:pt x="591" y="310"/>
                  </a:lnTo>
                  <a:lnTo>
                    <a:pt x="591" y="310"/>
                  </a:lnTo>
                  <a:lnTo>
                    <a:pt x="589" y="310"/>
                  </a:lnTo>
                  <a:lnTo>
                    <a:pt x="587" y="307"/>
                  </a:lnTo>
                  <a:lnTo>
                    <a:pt x="585" y="305"/>
                  </a:lnTo>
                  <a:lnTo>
                    <a:pt x="583" y="305"/>
                  </a:lnTo>
                  <a:lnTo>
                    <a:pt x="583" y="305"/>
                  </a:lnTo>
                  <a:lnTo>
                    <a:pt x="582" y="307"/>
                  </a:lnTo>
                  <a:lnTo>
                    <a:pt x="582" y="307"/>
                  </a:lnTo>
                  <a:lnTo>
                    <a:pt x="582" y="307"/>
                  </a:lnTo>
                  <a:lnTo>
                    <a:pt x="580" y="305"/>
                  </a:lnTo>
                  <a:lnTo>
                    <a:pt x="578" y="303"/>
                  </a:lnTo>
                  <a:lnTo>
                    <a:pt x="573" y="303"/>
                  </a:lnTo>
                  <a:lnTo>
                    <a:pt x="564" y="300"/>
                  </a:lnTo>
                  <a:lnTo>
                    <a:pt x="564" y="300"/>
                  </a:lnTo>
                  <a:lnTo>
                    <a:pt x="564" y="305"/>
                  </a:lnTo>
                  <a:lnTo>
                    <a:pt x="565" y="307"/>
                  </a:lnTo>
                  <a:lnTo>
                    <a:pt x="565" y="309"/>
                  </a:lnTo>
                  <a:lnTo>
                    <a:pt x="565" y="312"/>
                  </a:lnTo>
                  <a:lnTo>
                    <a:pt x="565" y="312"/>
                  </a:lnTo>
                  <a:lnTo>
                    <a:pt x="565" y="314"/>
                  </a:lnTo>
                  <a:lnTo>
                    <a:pt x="565" y="316"/>
                  </a:lnTo>
                  <a:lnTo>
                    <a:pt x="567" y="318"/>
                  </a:lnTo>
                  <a:lnTo>
                    <a:pt x="567" y="330"/>
                  </a:lnTo>
                  <a:lnTo>
                    <a:pt x="567" y="332"/>
                  </a:lnTo>
                  <a:lnTo>
                    <a:pt x="565" y="338"/>
                  </a:lnTo>
                  <a:lnTo>
                    <a:pt x="564" y="339"/>
                  </a:lnTo>
                  <a:lnTo>
                    <a:pt x="558" y="339"/>
                  </a:lnTo>
                  <a:lnTo>
                    <a:pt x="547" y="338"/>
                  </a:lnTo>
                  <a:lnTo>
                    <a:pt x="545" y="338"/>
                  </a:lnTo>
                  <a:lnTo>
                    <a:pt x="536" y="327"/>
                  </a:lnTo>
                  <a:lnTo>
                    <a:pt x="533" y="323"/>
                  </a:lnTo>
                  <a:lnTo>
                    <a:pt x="531" y="323"/>
                  </a:lnTo>
                  <a:lnTo>
                    <a:pt x="527" y="323"/>
                  </a:lnTo>
                  <a:lnTo>
                    <a:pt x="527" y="323"/>
                  </a:lnTo>
                  <a:lnTo>
                    <a:pt x="527" y="325"/>
                  </a:lnTo>
                  <a:lnTo>
                    <a:pt x="529" y="327"/>
                  </a:lnTo>
                  <a:lnTo>
                    <a:pt x="531" y="327"/>
                  </a:lnTo>
                  <a:lnTo>
                    <a:pt x="533" y="329"/>
                  </a:lnTo>
                  <a:lnTo>
                    <a:pt x="533" y="332"/>
                  </a:lnTo>
                  <a:lnTo>
                    <a:pt x="533" y="334"/>
                  </a:lnTo>
                  <a:lnTo>
                    <a:pt x="533" y="338"/>
                  </a:lnTo>
                  <a:lnTo>
                    <a:pt x="531" y="339"/>
                  </a:lnTo>
                  <a:lnTo>
                    <a:pt x="531" y="341"/>
                  </a:lnTo>
                  <a:lnTo>
                    <a:pt x="529" y="341"/>
                  </a:lnTo>
                  <a:lnTo>
                    <a:pt x="529" y="343"/>
                  </a:lnTo>
                  <a:lnTo>
                    <a:pt x="527" y="345"/>
                  </a:lnTo>
                  <a:lnTo>
                    <a:pt x="527" y="347"/>
                  </a:lnTo>
                  <a:lnTo>
                    <a:pt x="527" y="348"/>
                  </a:lnTo>
                  <a:lnTo>
                    <a:pt x="527" y="350"/>
                  </a:lnTo>
                  <a:lnTo>
                    <a:pt x="527" y="352"/>
                  </a:lnTo>
                  <a:lnTo>
                    <a:pt x="520" y="357"/>
                  </a:lnTo>
                  <a:lnTo>
                    <a:pt x="520" y="361"/>
                  </a:lnTo>
                  <a:lnTo>
                    <a:pt x="518" y="363"/>
                  </a:lnTo>
                  <a:lnTo>
                    <a:pt x="517" y="363"/>
                  </a:lnTo>
                  <a:lnTo>
                    <a:pt x="509" y="363"/>
                  </a:lnTo>
                  <a:lnTo>
                    <a:pt x="508" y="365"/>
                  </a:lnTo>
                  <a:lnTo>
                    <a:pt x="504" y="368"/>
                  </a:lnTo>
                  <a:lnTo>
                    <a:pt x="500" y="370"/>
                  </a:lnTo>
                  <a:lnTo>
                    <a:pt x="493" y="370"/>
                  </a:lnTo>
                  <a:lnTo>
                    <a:pt x="489" y="372"/>
                  </a:lnTo>
                  <a:lnTo>
                    <a:pt x="488" y="375"/>
                  </a:lnTo>
                  <a:lnTo>
                    <a:pt x="488" y="377"/>
                  </a:lnTo>
                  <a:lnTo>
                    <a:pt x="486" y="381"/>
                  </a:lnTo>
                  <a:lnTo>
                    <a:pt x="486" y="383"/>
                  </a:lnTo>
                  <a:lnTo>
                    <a:pt x="486" y="383"/>
                  </a:lnTo>
                  <a:lnTo>
                    <a:pt x="486" y="385"/>
                  </a:lnTo>
                  <a:lnTo>
                    <a:pt x="486" y="386"/>
                  </a:lnTo>
                  <a:lnTo>
                    <a:pt x="486" y="386"/>
                  </a:lnTo>
                  <a:lnTo>
                    <a:pt x="484" y="390"/>
                  </a:lnTo>
                  <a:lnTo>
                    <a:pt x="484" y="390"/>
                  </a:lnTo>
                  <a:lnTo>
                    <a:pt x="484" y="395"/>
                  </a:lnTo>
                  <a:lnTo>
                    <a:pt x="482" y="397"/>
                  </a:lnTo>
                  <a:lnTo>
                    <a:pt x="482" y="401"/>
                  </a:lnTo>
                  <a:lnTo>
                    <a:pt x="480" y="404"/>
                  </a:lnTo>
                  <a:lnTo>
                    <a:pt x="477" y="408"/>
                  </a:lnTo>
                  <a:lnTo>
                    <a:pt x="475" y="408"/>
                  </a:lnTo>
                  <a:lnTo>
                    <a:pt x="471" y="408"/>
                  </a:lnTo>
                  <a:lnTo>
                    <a:pt x="470" y="410"/>
                  </a:lnTo>
                  <a:lnTo>
                    <a:pt x="468" y="410"/>
                  </a:lnTo>
                  <a:lnTo>
                    <a:pt x="462" y="415"/>
                  </a:lnTo>
                  <a:lnTo>
                    <a:pt x="457" y="419"/>
                  </a:lnTo>
                  <a:lnTo>
                    <a:pt x="444" y="428"/>
                  </a:lnTo>
                  <a:lnTo>
                    <a:pt x="441" y="428"/>
                  </a:lnTo>
                  <a:lnTo>
                    <a:pt x="441" y="430"/>
                  </a:lnTo>
                  <a:lnTo>
                    <a:pt x="443" y="431"/>
                  </a:lnTo>
                  <a:lnTo>
                    <a:pt x="443" y="431"/>
                  </a:lnTo>
                  <a:lnTo>
                    <a:pt x="453" y="431"/>
                  </a:lnTo>
                  <a:lnTo>
                    <a:pt x="457" y="433"/>
                  </a:lnTo>
                  <a:lnTo>
                    <a:pt x="461" y="437"/>
                  </a:lnTo>
                  <a:lnTo>
                    <a:pt x="459" y="448"/>
                  </a:lnTo>
                  <a:lnTo>
                    <a:pt x="457" y="451"/>
                  </a:lnTo>
                  <a:lnTo>
                    <a:pt x="444" y="477"/>
                  </a:lnTo>
                  <a:lnTo>
                    <a:pt x="443" y="478"/>
                  </a:lnTo>
                  <a:lnTo>
                    <a:pt x="443" y="480"/>
                  </a:lnTo>
                  <a:lnTo>
                    <a:pt x="444" y="484"/>
                  </a:lnTo>
                  <a:lnTo>
                    <a:pt x="444" y="487"/>
                  </a:lnTo>
                  <a:lnTo>
                    <a:pt x="453" y="524"/>
                  </a:lnTo>
                  <a:lnTo>
                    <a:pt x="455" y="525"/>
                  </a:lnTo>
                  <a:lnTo>
                    <a:pt x="457" y="527"/>
                  </a:lnTo>
                  <a:lnTo>
                    <a:pt x="471" y="533"/>
                  </a:lnTo>
                  <a:lnTo>
                    <a:pt x="486" y="540"/>
                  </a:lnTo>
                  <a:lnTo>
                    <a:pt x="488" y="540"/>
                  </a:lnTo>
                  <a:lnTo>
                    <a:pt x="489" y="543"/>
                  </a:lnTo>
                  <a:lnTo>
                    <a:pt x="493" y="551"/>
                  </a:lnTo>
                  <a:lnTo>
                    <a:pt x="493" y="551"/>
                  </a:lnTo>
                  <a:lnTo>
                    <a:pt x="495" y="556"/>
                  </a:lnTo>
                  <a:lnTo>
                    <a:pt x="504" y="574"/>
                  </a:lnTo>
                  <a:lnTo>
                    <a:pt x="508" y="578"/>
                  </a:lnTo>
                  <a:lnTo>
                    <a:pt x="522" y="592"/>
                  </a:lnTo>
                  <a:lnTo>
                    <a:pt x="520" y="594"/>
                  </a:lnTo>
                  <a:lnTo>
                    <a:pt x="520" y="596"/>
                  </a:lnTo>
                  <a:lnTo>
                    <a:pt x="520" y="596"/>
                  </a:lnTo>
                  <a:lnTo>
                    <a:pt x="518" y="605"/>
                  </a:lnTo>
                  <a:lnTo>
                    <a:pt x="518" y="607"/>
                  </a:lnTo>
                  <a:lnTo>
                    <a:pt x="518" y="612"/>
                  </a:lnTo>
                  <a:lnTo>
                    <a:pt x="517" y="616"/>
                  </a:lnTo>
                  <a:lnTo>
                    <a:pt x="497" y="643"/>
                  </a:lnTo>
                  <a:lnTo>
                    <a:pt x="497" y="645"/>
                  </a:lnTo>
                  <a:lnTo>
                    <a:pt x="497" y="646"/>
                  </a:lnTo>
                  <a:lnTo>
                    <a:pt x="495" y="646"/>
                  </a:lnTo>
                  <a:lnTo>
                    <a:pt x="495" y="648"/>
                  </a:lnTo>
                  <a:lnTo>
                    <a:pt x="493" y="652"/>
                  </a:lnTo>
                  <a:lnTo>
                    <a:pt x="477" y="683"/>
                  </a:lnTo>
                  <a:lnTo>
                    <a:pt x="477" y="683"/>
                  </a:lnTo>
                  <a:lnTo>
                    <a:pt x="475" y="683"/>
                  </a:lnTo>
                  <a:lnTo>
                    <a:pt x="475" y="683"/>
                  </a:lnTo>
                  <a:lnTo>
                    <a:pt x="473" y="693"/>
                  </a:lnTo>
                  <a:lnTo>
                    <a:pt x="475" y="702"/>
                  </a:lnTo>
                  <a:lnTo>
                    <a:pt x="488" y="722"/>
                  </a:lnTo>
                  <a:lnTo>
                    <a:pt x="489" y="728"/>
                  </a:lnTo>
                  <a:lnTo>
                    <a:pt x="489" y="730"/>
                  </a:lnTo>
                  <a:lnTo>
                    <a:pt x="491" y="731"/>
                  </a:lnTo>
                  <a:lnTo>
                    <a:pt x="491" y="731"/>
                  </a:lnTo>
                  <a:lnTo>
                    <a:pt x="491" y="733"/>
                  </a:lnTo>
                  <a:lnTo>
                    <a:pt x="491" y="735"/>
                  </a:lnTo>
                  <a:lnTo>
                    <a:pt x="491" y="735"/>
                  </a:lnTo>
                  <a:lnTo>
                    <a:pt x="497" y="746"/>
                  </a:lnTo>
                  <a:lnTo>
                    <a:pt x="499" y="748"/>
                  </a:lnTo>
                  <a:lnTo>
                    <a:pt x="499" y="753"/>
                  </a:lnTo>
                  <a:lnTo>
                    <a:pt x="499" y="755"/>
                  </a:lnTo>
                  <a:lnTo>
                    <a:pt x="500" y="760"/>
                  </a:lnTo>
                  <a:lnTo>
                    <a:pt x="500" y="764"/>
                  </a:lnTo>
                  <a:lnTo>
                    <a:pt x="504" y="771"/>
                  </a:lnTo>
                  <a:lnTo>
                    <a:pt x="511" y="784"/>
                  </a:lnTo>
                  <a:lnTo>
                    <a:pt x="515" y="789"/>
                  </a:lnTo>
                  <a:lnTo>
                    <a:pt x="517" y="793"/>
                  </a:lnTo>
                  <a:lnTo>
                    <a:pt x="517" y="798"/>
                  </a:lnTo>
                  <a:lnTo>
                    <a:pt x="518" y="807"/>
                  </a:lnTo>
                  <a:lnTo>
                    <a:pt x="518" y="809"/>
                  </a:lnTo>
                  <a:lnTo>
                    <a:pt x="520" y="814"/>
                  </a:lnTo>
                  <a:lnTo>
                    <a:pt x="522" y="816"/>
                  </a:lnTo>
                  <a:lnTo>
                    <a:pt x="524" y="823"/>
                  </a:lnTo>
                  <a:lnTo>
                    <a:pt x="526" y="829"/>
                  </a:lnTo>
                  <a:lnTo>
                    <a:pt x="526" y="831"/>
                  </a:lnTo>
                  <a:lnTo>
                    <a:pt x="527" y="842"/>
                  </a:lnTo>
                  <a:lnTo>
                    <a:pt x="527" y="845"/>
                  </a:lnTo>
                  <a:lnTo>
                    <a:pt x="527" y="847"/>
                  </a:lnTo>
                  <a:lnTo>
                    <a:pt x="526" y="849"/>
                  </a:lnTo>
                  <a:lnTo>
                    <a:pt x="524" y="847"/>
                  </a:lnTo>
                  <a:lnTo>
                    <a:pt x="522" y="845"/>
                  </a:lnTo>
                  <a:lnTo>
                    <a:pt x="509" y="849"/>
                  </a:lnTo>
                  <a:lnTo>
                    <a:pt x="506" y="852"/>
                  </a:lnTo>
                  <a:lnTo>
                    <a:pt x="508" y="854"/>
                  </a:lnTo>
                  <a:lnTo>
                    <a:pt x="511" y="858"/>
                  </a:lnTo>
                  <a:lnTo>
                    <a:pt x="513" y="860"/>
                  </a:lnTo>
                  <a:lnTo>
                    <a:pt x="513" y="861"/>
                  </a:lnTo>
                  <a:lnTo>
                    <a:pt x="508" y="867"/>
                  </a:lnTo>
                  <a:lnTo>
                    <a:pt x="508" y="867"/>
                  </a:lnTo>
                  <a:lnTo>
                    <a:pt x="508" y="869"/>
                  </a:lnTo>
                  <a:lnTo>
                    <a:pt x="508" y="869"/>
                  </a:lnTo>
                  <a:lnTo>
                    <a:pt x="508" y="872"/>
                  </a:lnTo>
                  <a:lnTo>
                    <a:pt x="508" y="883"/>
                  </a:lnTo>
                  <a:lnTo>
                    <a:pt x="508" y="888"/>
                  </a:lnTo>
                  <a:lnTo>
                    <a:pt x="502" y="896"/>
                  </a:lnTo>
                  <a:lnTo>
                    <a:pt x="500" y="899"/>
                  </a:lnTo>
                  <a:lnTo>
                    <a:pt x="502" y="901"/>
                  </a:lnTo>
                  <a:lnTo>
                    <a:pt x="509" y="901"/>
                  </a:lnTo>
                  <a:lnTo>
                    <a:pt x="513" y="903"/>
                  </a:lnTo>
                  <a:lnTo>
                    <a:pt x="513" y="907"/>
                  </a:lnTo>
                  <a:lnTo>
                    <a:pt x="513" y="908"/>
                  </a:lnTo>
                  <a:lnTo>
                    <a:pt x="511" y="908"/>
                  </a:lnTo>
                  <a:lnTo>
                    <a:pt x="511" y="910"/>
                  </a:lnTo>
                  <a:lnTo>
                    <a:pt x="511" y="910"/>
                  </a:lnTo>
                  <a:lnTo>
                    <a:pt x="511" y="912"/>
                  </a:lnTo>
                  <a:lnTo>
                    <a:pt x="513" y="912"/>
                  </a:lnTo>
                  <a:lnTo>
                    <a:pt x="513" y="912"/>
                  </a:lnTo>
                  <a:lnTo>
                    <a:pt x="513" y="914"/>
                  </a:lnTo>
                  <a:lnTo>
                    <a:pt x="511" y="916"/>
                  </a:lnTo>
                  <a:lnTo>
                    <a:pt x="504" y="917"/>
                  </a:lnTo>
                  <a:lnTo>
                    <a:pt x="502" y="919"/>
                  </a:lnTo>
                  <a:lnTo>
                    <a:pt x="500" y="923"/>
                  </a:lnTo>
                  <a:lnTo>
                    <a:pt x="500" y="928"/>
                  </a:lnTo>
                  <a:lnTo>
                    <a:pt x="502" y="937"/>
                  </a:lnTo>
                  <a:lnTo>
                    <a:pt x="506" y="946"/>
                  </a:lnTo>
                  <a:lnTo>
                    <a:pt x="509" y="952"/>
                  </a:lnTo>
                  <a:lnTo>
                    <a:pt x="515" y="952"/>
                  </a:lnTo>
                  <a:lnTo>
                    <a:pt x="524" y="952"/>
                  </a:lnTo>
                  <a:lnTo>
                    <a:pt x="526" y="954"/>
                  </a:lnTo>
                  <a:lnTo>
                    <a:pt x="527" y="954"/>
                  </a:lnTo>
                  <a:lnTo>
                    <a:pt x="527" y="955"/>
                  </a:lnTo>
                  <a:lnTo>
                    <a:pt x="527" y="955"/>
                  </a:lnTo>
                  <a:lnTo>
                    <a:pt x="527" y="957"/>
                  </a:lnTo>
                  <a:lnTo>
                    <a:pt x="526" y="959"/>
                  </a:lnTo>
                  <a:lnTo>
                    <a:pt x="526" y="959"/>
                  </a:lnTo>
                  <a:lnTo>
                    <a:pt x="526" y="961"/>
                  </a:lnTo>
                  <a:lnTo>
                    <a:pt x="527" y="961"/>
                  </a:lnTo>
                  <a:lnTo>
                    <a:pt x="527" y="963"/>
                  </a:lnTo>
                  <a:lnTo>
                    <a:pt x="529" y="964"/>
                  </a:lnTo>
                  <a:lnTo>
                    <a:pt x="531" y="966"/>
                  </a:lnTo>
                  <a:lnTo>
                    <a:pt x="529" y="970"/>
                  </a:lnTo>
                  <a:lnTo>
                    <a:pt x="529" y="972"/>
                  </a:lnTo>
                  <a:lnTo>
                    <a:pt x="527" y="972"/>
                  </a:lnTo>
                  <a:lnTo>
                    <a:pt x="518" y="977"/>
                  </a:lnTo>
                  <a:lnTo>
                    <a:pt x="518" y="977"/>
                  </a:lnTo>
                  <a:lnTo>
                    <a:pt x="518" y="977"/>
                  </a:lnTo>
                  <a:lnTo>
                    <a:pt x="518" y="979"/>
                  </a:lnTo>
                  <a:lnTo>
                    <a:pt x="518" y="979"/>
                  </a:lnTo>
                  <a:lnTo>
                    <a:pt x="520" y="979"/>
                  </a:lnTo>
                  <a:lnTo>
                    <a:pt x="520" y="981"/>
                  </a:lnTo>
                  <a:lnTo>
                    <a:pt x="520" y="981"/>
                  </a:lnTo>
                  <a:lnTo>
                    <a:pt x="520" y="982"/>
                  </a:lnTo>
                  <a:lnTo>
                    <a:pt x="520" y="982"/>
                  </a:lnTo>
                  <a:lnTo>
                    <a:pt x="520" y="982"/>
                  </a:lnTo>
                  <a:lnTo>
                    <a:pt x="520" y="984"/>
                  </a:lnTo>
                  <a:lnTo>
                    <a:pt x="520" y="984"/>
                  </a:lnTo>
                  <a:lnTo>
                    <a:pt x="520" y="984"/>
                  </a:lnTo>
                  <a:lnTo>
                    <a:pt x="520" y="984"/>
                  </a:lnTo>
                  <a:lnTo>
                    <a:pt x="520" y="986"/>
                  </a:lnTo>
                  <a:lnTo>
                    <a:pt x="522" y="986"/>
                  </a:lnTo>
                  <a:lnTo>
                    <a:pt x="524" y="990"/>
                  </a:lnTo>
                  <a:lnTo>
                    <a:pt x="524" y="991"/>
                  </a:lnTo>
                  <a:lnTo>
                    <a:pt x="524" y="995"/>
                  </a:lnTo>
                  <a:lnTo>
                    <a:pt x="522" y="997"/>
                  </a:lnTo>
                  <a:lnTo>
                    <a:pt x="524" y="1000"/>
                  </a:lnTo>
                  <a:lnTo>
                    <a:pt x="526" y="1002"/>
                  </a:lnTo>
                  <a:lnTo>
                    <a:pt x="529" y="1004"/>
                  </a:lnTo>
                  <a:lnTo>
                    <a:pt x="536" y="1006"/>
                  </a:lnTo>
                  <a:lnTo>
                    <a:pt x="540" y="1009"/>
                  </a:lnTo>
                  <a:lnTo>
                    <a:pt x="542" y="1011"/>
                  </a:lnTo>
                  <a:lnTo>
                    <a:pt x="542" y="1013"/>
                  </a:lnTo>
                  <a:lnTo>
                    <a:pt x="544" y="1015"/>
                  </a:lnTo>
                  <a:lnTo>
                    <a:pt x="545" y="1015"/>
                  </a:lnTo>
                  <a:lnTo>
                    <a:pt x="547" y="1017"/>
                  </a:lnTo>
                  <a:lnTo>
                    <a:pt x="549" y="1019"/>
                  </a:lnTo>
                  <a:lnTo>
                    <a:pt x="549" y="1020"/>
                  </a:lnTo>
                  <a:lnTo>
                    <a:pt x="547" y="1022"/>
                  </a:lnTo>
                  <a:lnTo>
                    <a:pt x="547" y="1024"/>
                  </a:lnTo>
                  <a:lnTo>
                    <a:pt x="549" y="1026"/>
                  </a:lnTo>
                  <a:lnTo>
                    <a:pt x="549" y="1029"/>
                  </a:lnTo>
                  <a:lnTo>
                    <a:pt x="551" y="1033"/>
                  </a:lnTo>
                  <a:lnTo>
                    <a:pt x="551" y="1037"/>
                  </a:lnTo>
                  <a:lnTo>
                    <a:pt x="549" y="1040"/>
                  </a:lnTo>
                  <a:lnTo>
                    <a:pt x="547" y="1044"/>
                  </a:lnTo>
                  <a:lnTo>
                    <a:pt x="547" y="1044"/>
                  </a:lnTo>
                  <a:lnTo>
                    <a:pt x="538" y="1055"/>
                  </a:lnTo>
                  <a:lnTo>
                    <a:pt x="535" y="1062"/>
                  </a:lnTo>
                  <a:lnTo>
                    <a:pt x="531" y="1067"/>
                  </a:lnTo>
                  <a:lnTo>
                    <a:pt x="524" y="1069"/>
                  </a:lnTo>
                  <a:lnTo>
                    <a:pt x="520" y="1073"/>
                  </a:lnTo>
                  <a:lnTo>
                    <a:pt x="520" y="1073"/>
                  </a:lnTo>
                  <a:lnTo>
                    <a:pt x="520" y="1076"/>
                  </a:lnTo>
                  <a:lnTo>
                    <a:pt x="533" y="1091"/>
                  </a:lnTo>
                  <a:lnTo>
                    <a:pt x="540" y="1096"/>
                  </a:lnTo>
                  <a:lnTo>
                    <a:pt x="544" y="1100"/>
                  </a:lnTo>
                  <a:lnTo>
                    <a:pt x="544" y="1103"/>
                  </a:lnTo>
                  <a:lnTo>
                    <a:pt x="545" y="1103"/>
                  </a:lnTo>
                  <a:lnTo>
                    <a:pt x="562" y="1114"/>
                  </a:lnTo>
                  <a:lnTo>
                    <a:pt x="569" y="1123"/>
                  </a:lnTo>
                  <a:lnTo>
                    <a:pt x="580" y="1131"/>
                  </a:lnTo>
                  <a:lnTo>
                    <a:pt x="582" y="1132"/>
                  </a:lnTo>
                  <a:lnTo>
                    <a:pt x="582" y="1134"/>
                  </a:lnTo>
                  <a:lnTo>
                    <a:pt x="583" y="1136"/>
                  </a:lnTo>
                  <a:lnTo>
                    <a:pt x="583" y="1138"/>
                  </a:lnTo>
                  <a:lnTo>
                    <a:pt x="583" y="1140"/>
                  </a:lnTo>
                  <a:lnTo>
                    <a:pt x="583" y="1143"/>
                  </a:lnTo>
                  <a:lnTo>
                    <a:pt x="583" y="1145"/>
                  </a:lnTo>
                  <a:lnTo>
                    <a:pt x="585" y="1147"/>
                  </a:lnTo>
                  <a:lnTo>
                    <a:pt x="589" y="1149"/>
                  </a:lnTo>
                  <a:lnTo>
                    <a:pt x="591" y="1150"/>
                  </a:lnTo>
                  <a:lnTo>
                    <a:pt x="592" y="1156"/>
                  </a:lnTo>
                  <a:lnTo>
                    <a:pt x="594" y="1156"/>
                  </a:lnTo>
                  <a:lnTo>
                    <a:pt x="594" y="1158"/>
                  </a:lnTo>
                  <a:lnTo>
                    <a:pt x="596" y="1159"/>
                  </a:lnTo>
                  <a:lnTo>
                    <a:pt x="598" y="1161"/>
                  </a:lnTo>
                  <a:lnTo>
                    <a:pt x="598" y="1165"/>
                  </a:lnTo>
                  <a:lnTo>
                    <a:pt x="600" y="1165"/>
                  </a:lnTo>
                  <a:lnTo>
                    <a:pt x="594" y="1174"/>
                  </a:lnTo>
                  <a:lnTo>
                    <a:pt x="592" y="1179"/>
                  </a:lnTo>
                  <a:lnTo>
                    <a:pt x="592" y="1183"/>
                  </a:lnTo>
                  <a:lnTo>
                    <a:pt x="589" y="1194"/>
                  </a:lnTo>
                  <a:lnTo>
                    <a:pt x="589" y="1196"/>
                  </a:lnTo>
                  <a:lnTo>
                    <a:pt x="587" y="1199"/>
                  </a:lnTo>
                  <a:lnTo>
                    <a:pt x="585" y="1203"/>
                  </a:lnTo>
                  <a:lnTo>
                    <a:pt x="583" y="1206"/>
                  </a:lnTo>
                  <a:lnTo>
                    <a:pt x="583" y="1210"/>
                  </a:lnTo>
                  <a:lnTo>
                    <a:pt x="582" y="1210"/>
                  </a:lnTo>
                  <a:lnTo>
                    <a:pt x="582" y="1210"/>
                  </a:lnTo>
                  <a:lnTo>
                    <a:pt x="582" y="1210"/>
                  </a:lnTo>
                  <a:lnTo>
                    <a:pt x="580" y="1212"/>
                  </a:lnTo>
                  <a:lnTo>
                    <a:pt x="578" y="1214"/>
                  </a:lnTo>
                  <a:lnTo>
                    <a:pt x="578" y="1215"/>
                  </a:lnTo>
                  <a:lnTo>
                    <a:pt x="578" y="1217"/>
                  </a:lnTo>
                  <a:lnTo>
                    <a:pt x="571" y="1224"/>
                  </a:lnTo>
                  <a:lnTo>
                    <a:pt x="569" y="1226"/>
                  </a:lnTo>
                  <a:lnTo>
                    <a:pt x="569" y="1230"/>
                  </a:lnTo>
                  <a:lnTo>
                    <a:pt x="567" y="1232"/>
                  </a:lnTo>
                  <a:lnTo>
                    <a:pt x="567" y="1232"/>
                  </a:lnTo>
                  <a:lnTo>
                    <a:pt x="560" y="1237"/>
                  </a:lnTo>
                  <a:lnTo>
                    <a:pt x="556" y="1241"/>
                  </a:lnTo>
                  <a:lnTo>
                    <a:pt x="555" y="1243"/>
                  </a:lnTo>
                  <a:lnTo>
                    <a:pt x="553" y="1243"/>
                  </a:lnTo>
                  <a:lnTo>
                    <a:pt x="553" y="1244"/>
                  </a:lnTo>
                  <a:lnTo>
                    <a:pt x="551" y="1248"/>
                  </a:lnTo>
                  <a:lnTo>
                    <a:pt x="545" y="1257"/>
                  </a:lnTo>
                  <a:lnTo>
                    <a:pt x="538" y="1264"/>
                  </a:lnTo>
                  <a:lnTo>
                    <a:pt x="538" y="1264"/>
                  </a:lnTo>
                  <a:lnTo>
                    <a:pt x="538" y="1264"/>
                  </a:lnTo>
                  <a:lnTo>
                    <a:pt x="527" y="1279"/>
                  </a:lnTo>
                  <a:lnTo>
                    <a:pt x="520" y="1293"/>
                  </a:lnTo>
                  <a:lnTo>
                    <a:pt x="513" y="1300"/>
                  </a:lnTo>
                  <a:lnTo>
                    <a:pt x="513" y="1300"/>
                  </a:lnTo>
                  <a:lnTo>
                    <a:pt x="511" y="1306"/>
                  </a:lnTo>
                  <a:lnTo>
                    <a:pt x="509" y="1306"/>
                  </a:lnTo>
                  <a:lnTo>
                    <a:pt x="502" y="1315"/>
                  </a:lnTo>
                  <a:lnTo>
                    <a:pt x="500" y="1317"/>
                  </a:lnTo>
                  <a:lnTo>
                    <a:pt x="499" y="1318"/>
                  </a:lnTo>
                  <a:lnTo>
                    <a:pt x="497" y="1318"/>
                  </a:lnTo>
                  <a:lnTo>
                    <a:pt x="497" y="1320"/>
                  </a:lnTo>
                  <a:lnTo>
                    <a:pt x="495" y="1324"/>
                  </a:lnTo>
                  <a:lnTo>
                    <a:pt x="495" y="1326"/>
                  </a:lnTo>
                  <a:lnTo>
                    <a:pt x="488" y="1333"/>
                  </a:lnTo>
                  <a:lnTo>
                    <a:pt x="486" y="1336"/>
                  </a:lnTo>
                  <a:lnTo>
                    <a:pt x="484" y="1336"/>
                  </a:lnTo>
                  <a:lnTo>
                    <a:pt x="484" y="1338"/>
                  </a:lnTo>
                  <a:lnTo>
                    <a:pt x="480" y="1344"/>
                  </a:lnTo>
                  <a:lnTo>
                    <a:pt x="477" y="1345"/>
                  </a:lnTo>
                  <a:lnTo>
                    <a:pt x="470" y="1351"/>
                  </a:lnTo>
                  <a:lnTo>
                    <a:pt x="468" y="1353"/>
                  </a:lnTo>
                  <a:lnTo>
                    <a:pt x="464" y="1356"/>
                  </a:lnTo>
                  <a:lnTo>
                    <a:pt x="461" y="1358"/>
                  </a:lnTo>
                  <a:lnTo>
                    <a:pt x="461" y="1360"/>
                  </a:lnTo>
                  <a:lnTo>
                    <a:pt x="459" y="1362"/>
                  </a:lnTo>
                  <a:lnTo>
                    <a:pt x="455" y="1365"/>
                  </a:lnTo>
                  <a:lnTo>
                    <a:pt x="455" y="1367"/>
                  </a:lnTo>
                  <a:lnTo>
                    <a:pt x="453" y="1369"/>
                  </a:lnTo>
                  <a:lnTo>
                    <a:pt x="453" y="1369"/>
                  </a:lnTo>
                  <a:lnTo>
                    <a:pt x="453" y="1369"/>
                  </a:lnTo>
                  <a:lnTo>
                    <a:pt x="453" y="1369"/>
                  </a:lnTo>
                  <a:lnTo>
                    <a:pt x="452" y="1373"/>
                  </a:lnTo>
                  <a:lnTo>
                    <a:pt x="448" y="1373"/>
                  </a:lnTo>
                  <a:lnTo>
                    <a:pt x="444" y="1374"/>
                  </a:lnTo>
                  <a:lnTo>
                    <a:pt x="437" y="1383"/>
                  </a:lnTo>
                  <a:lnTo>
                    <a:pt x="434" y="1391"/>
                  </a:lnTo>
                  <a:lnTo>
                    <a:pt x="428" y="1392"/>
                  </a:lnTo>
                  <a:lnTo>
                    <a:pt x="421" y="1403"/>
                  </a:lnTo>
                  <a:lnTo>
                    <a:pt x="419" y="1405"/>
                  </a:lnTo>
                  <a:lnTo>
                    <a:pt x="415" y="1409"/>
                  </a:lnTo>
                  <a:lnTo>
                    <a:pt x="412" y="1414"/>
                  </a:lnTo>
                  <a:lnTo>
                    <a:pt x="410" y="1416"/>
                  </a:lnTo>
                  <a:lnTo>
                    <a:pt x="410" y="1416"/>
                  </a:lnTo>
                  <a:lnTo>
                    <a:pt x="412" y="1416"/>
                  </a:lnTo>
                  <a:lnTo>
                    <a:pt x="412" y="1416"/>
                  </a:lnTo>
                  <a:lnTo>
                    <a:pt x="414" y="1414"/>
                  </a:lnTo>
                  <a:lnTo>
                    <a:pt x="414" y="1412"/>
                  </a:lnTo>
                  <a:lnTo>
                    <a:pt x="414" y="1416"/>
                  </a:lnTo>
                  <a:lnTo>
                    <a:pt x="415" y="1416"/>
                  </a:lnTo>
                  <a:lnTo>
                    <a:pt x="423" y="1418"/>
                  </a:lnTo>
                  <a:lnTo>
                    <a:pt x="423" y="1416"/>
                  </a:lnTo>
                  <a:lnTo>
                    <a:pt x="424" y="1416"/>
                  </a:lnTo>
                  <a:lnTo>
                    <a:pt x="426" y="1416"/>
                  </a:lnTo>
                  <a:lnTo>
                    <a:pt x="426" y="1416"/>
                  </a:lnTo>
                  <a:lnTo>
                    <a:pt x="428" y="1416"/>
                  </a:lnTo>
                  <a:lnTo>
                    <a:pt x="428" y="1416"/>
                  </a:lnTo>
                  <a:lnTo>
                    <a:pt x="428" y="1416"/>
                  </a:lnTo>
                  <a:lnTo>
                    <a:pt x="428" y="1416"/>
                  </a:lnTo>
                  <a:lnTo>
                    <a:pt x="428" y="1414"/>
                  </a:lnTo>
                  <a:lnTo>
                    <a:pt x="428" y="1414"/>
                  </a:lnTo>
                  <a:lnTo>
                    <a:pt x="430" y="1414"/>
                  </a:lnTo>
                  <a:lnTo>
                    <a:pt x="430" y="1414"/>
                  </a:lnTo>
                  <a:lnTo>
                    <a:pt x="432" y="1414"/>
                  </a:lnTo>
                  <a:lnTo>
                    <a:pt x="432" y="1414"/>
                  </a:lnTo>
                  <a:lnTo>
                    <a:pt x="434" y="1414"/>
                  </a:lnTo>
                  <a:lnTo>
                    <a:pt x="434" y="1410"/>
                  </a:lnTo>
                  <a:lnTo>
                    <a:pt x="435" y="1410"/>
                  </a:lnTo>
                  <a:lnTo>
                    <a:pt x="435" y="1410"/>
                  </a:lnTo>
                  <a:lnTo>
                    <a:pt x="435" y="1409"/>
                  </a:lnTo>
                  <a:lnTo>
                    <a:pt x="435" y="1409"/>
                  </a:lnTo>
                  <a:lnTo>
                    <a:pt x="437" y="1409"/>
                  </a:lnTo>
                  <a:lnTo>
                    <a:pt x="437" y="1409"/>
                  </a:lnTo>
                  <a:lnTo>
                    <a:pt x="437" y="1409"/>
                  </a:lnTo>
                  <a:lnTo>
                    <a:pt x="439" y="1410"/>
                  </a:lnTo>
                  <a:lnTo>
                    <a:pt x="437" y="1409"/>
                  </a:lnTo>
                  <a:lnTo>
                    <a:pt x="437" y="1409"/>
                  </a:lnTo>
                  <a:lnTo>
                    <a:pt x="437" y="1407"/>
                  </a:lnTo>
                  <a:lnTo>
                    <a:pt x="437" y="1407"/>
                  </a:lnTo>
                  <a:lnTo>
                    <a:pt x="437" y="1407"/>
                  </a:lnTo>
                  <a:lnTo>
                    <a:pt x="439" y="1407"/>
                  </a:lnTo>
                  <a:lnTo>
                    <a:pt x="441" y="1407"/>
                  </a:lnTo>
                  <a:lnTo>
                    <a:pt x="441" y="1405"/>
                  </a:lnTo>
                  <a:lnTo>
                    <a:pt x="441" y="1403"/>
                  </a:lnTo>
                  <a:lnTo>
                    <a:pt x="443" y="1401"/>
                  </a:lnTo>
                  <a:lnTo>
                    <a:pt x="444" y="1401"/>
                  </a:lnTo>
                  <a:lnTo>
                    <a:pt x="446" y="1401"/>
                  </a:lnTo>
                  <a:lnTo>
                    <a:pt x="446" y="1401"/>
                  </a:lnTo>
                  <a:lnTo>
                    <a:pt x="446" y="1401"/>
                  </a:lnTo>
                  <a:lnTo>
                    <a:pt x="450" y="1401"/>
                  </a:lnTo>
                  <a:lnTo>
                    <a:pt x="450" y="1400"/>
                  </a:lnTo>
                  <a:lnTo>
                    <a:pt x="452" y="1400"/>
                  </a:lnTo>
                  <a:lnTo>
                    <a:pt x="453" y="1398"/>
                  </a:lnTo>
                  <a:lnTo>
                    <a:pt x="453" y="1396"/>
                  </a:lnTo>
                  <a:lnTo>
                    <a:pt x="455" y="1396"/>
                  </a:lnTo>
                  <a:lnTo>
                    <a:pt x="457" y="1396"/>
                  </a:lnTo>
                  <a:lnTo>
                    <a:pt x="457" y="1400"/>
                  </a:lnTo>
                  <a:lnTo>
                    <a:pt x="457" y="1401"/>
                  </a:lnTo>
                  <a:lnTo>
                    <a:pt x="455" y="1401"/>
                  </a:lnTo>
                  <a:lnTo>
                    <a:pt x="455" y="1401"/>
                  </a:lnTo>
                  <a:lnTo>
                    <a:pt x="453" y="1401"/>
                  </a:lnTo>
                  <a:lnTo>
                    <a:pt x="453" y="1401"/>
                  </a:lnTo>
                  <a:lnTo>
                    <a:pt x="453" y="1403"/>
                  </a:lnTo>
                  <a:lnTo>
                    <a:pt x="455" y="1407"/>
                  </a:lnTo>
                  <a:lnTo>
                    <a:pt x="455" y="1407"/>
                  </a:lnTo>
                  <a:lnTo>
                    <a:pt x="453" y="1409"/>
                  </a:lnTo>
                  <a:lnTo>
                    <a:pt x="453" y="1410"/>
                  </a:lnTo>
                  <a:lnTo>
                    <a:pt x="453" y="1412"/>
                  </a:lnTo>
                  <a:lnTo>
                    <a:pt x="453" y="1414"/>
                  </a:lnTo>
                  <a:lnTo>
                    <a:pt x="453" y="1416"/>
                  </a:lnTo>
                  <a:lnTo>
                    <a:pt x="455" y="1418"/>
                  </a:lnTo>
                  <a:lnTo>
                    <a:pt x="455" y="1420"/>
                  </a:lnTo>
                  <a:lnTo>
                    <a:pt x="457" y="1421"/>
                  </a:lnTo>
                  <a:lnTo>
                    <a:pt x="455" y="1423"/>
                  </a:lnTo>
                  <a:lnTo>
                    <a:pt x="455" y="1423"/>
                  </a:lnTo>
                  <a:lnTo>
                    <a:pt x="453" y="1423"/>
                  </a:lnTo>
                  <a:lnTo>
                    <a:pt x="452" y="1421"/>
                  </a:lnTo>
                  <a:lnTo>
                    <a:pt x="448" y="1418"/>
                  </a:lnTo>
                  <a:lnTo>
                    <a:pt x="448" y="1418"/>
                  </a:lnTo>
                  <a:lnTo>
                    <a:pt x="446" y="1416"/>
                  </a:lnTo>
                  <a:lnTo>
                    <a:pt x="446" y="1414"/>
                  </a:lnTo>
                  <a:lnTo>
                    <a:pt x="446" y="1414"/>
                  </a:lnTo>
                  <a:lnTo>
                    <a:pt x="446" y="1412"/>
                  </a:lnTo>
                  <a:lnTo>
                    <a:pt x="444" y="1412"/>
                  </a:lnTo>
                  <a:lnTo>
                    <a:pt x="444" y="1412"/>
                  </a:lnTo>
                  <a:lnTo>
                    <a:pt x="443" y="1414"/>
                  </a:lnTo>
                  <a:lnTo>
                    <a:pt x="444" y="1416"/>
                  </a:lnTo>
                  <a:lnTo>
                    <a:pt x="446" y="1421"/>
                  </a:lnTo>
                  <a:lnTo>
                    <a:pt x="452" y="1430"/>
                  </a:lnTo>
                  <a:lnTo>
                    <a:pt x="452" y="1432"/>
                  </a:lnTo>
                  <a:lnTo>
                    <a:pt x="452" y="1432"/>
                  </a:lnTo>
                  <a:lnTo>
                    <a:pt x="455" y="1434"/>
                  </a:lnTo>
                  <a:lnTo>
                    <a:pt x="457" y="1434"/>
                  </a:lnTo>
                  <a:lnTo>
                    <a:pt x="457" y="1436"/>
                  </a:lnTo>
                  <a:lnTo>
                    <a:pt x="459" y="1436"/>
                  </a:lnTo>
                  <a:lnTo>
                    <a:pt x="461" y="1436"/>
                  </a:lnTo>
                  <a:lnTo>
                    <a:pt x="461" y="1434"/>
                  </a:lnTo>
                  <a:lnTo>
                    <a:pt x="461" y="1434"/>
                  </a:lnTo>
                  <a:lnTo>
                    <a:pt x="461" y="1432"/>
                  </a:lnTo>
                  <a:lnTo>
                    <a:pt x="462" y="1434"/>
                  </a:lnTo>
                  <a:lnTo>
                    <a:pt x="462" y="1436"/>
                  </a:lnTo>
                  <a:lnTo>
                    <a:pt x="462" y="1438"/>
                  </a:lnTo>
                  <a:lnTo>
                    <a:pt x="464" y="1439"/>
                  </a:lnTo>
                  <a:lnTo>
                    <a:pt x="466" y="1441"/>
                  </a:lnTo>
                  <a:lnTo>
                    <a:pt x="468" y="1441"/>
                  </a:lnTo>
                  <a:lnTo>
                    <a:pt x="468" y="1443"/>
                  </a:lnTo>
                  <a:lnTo>
                    <a:pt x="470" y="1448"/>
                  </a:lnTo>
                  <a:lnTo>
                    <a:pt x="471" y="1450"/>
                  </a:lnTo>
                  <a:lnTo>
                    <a:pt x="473" y="1452"/>
                  </a:lnTo>
                  <a:lnTo>
                    <a:pt x="475" y="1452"/>
                  </a:lnTo>
                  <a:lnTo>
                    <a:pt x="484" y="1452"/>
                  </a:lnTo>
                  <a:lnTo>
                    <a:pt x="491" y="1452"/>
                  </a:lnTo>
                  <a:lnTo>
                    <a:pt x="491" y="1452"/>
                  </a:lnTo>
                  <a:lnTo>
                    <a:pt x="493" y="1452"/>
                  </a:lnTo>
                  <a:lnTo>
                    <a:pt x="497" y="1450"/>
                  </a:lnTo>
                  <a:lnTo>
                    <a:pt x="506" y="1450"/>
                  </a:lnTo>
                  <a:lnTo>
                    <a:pt x="513" y="1454"/>
                  </a:lnTo>
                  <a:lnTo>
                    <a:pt x="515" y="1456"/>
                  </a:lnTo>
                  <a:lnTo>
                    <a:pt x="517" y="1456"/>
                  </a:lnTo>
                  <a:lnTo>
                    <a:pt x="517" y="1457"/>
                  </a:lnTo>
                  <a:lnTo>
                    <a:pt x="515" y="1459"/>
                  </a:lnTo>
                  <a:lnTo>
                    <a:pt x="515" y="1459"/>
                  </a:lnTo>
                  <a:lnTo>
                    <a:pt x="517" y="1461"/>
                  </a:lnTo>
                  <a:lnTo>
                    <a:pt x="517" y="1463"/>
                  </a:lnTo>
                  <a:lnTo>
                    <a:pt x="517" y="1463"/>
                  </a:lnTo>
                  <a:lnTo>
                    <a:pt x="518" y="1463"/>
                  </a:lnTo>
                  <a:lnTo>
                    <a:pt x="518" y="1466"/>
                  </a:lnTo>
                  <a:lnTo>
                    <a:pt x="520" y="1468"/>
                  </a:lnTo>
                  <a:lnTo>
                    <a:pt x="531" y="1470"/>
                  </a:lnTo>
                  <a:lnTo>
                    <a:pt x="533" y="1470"/>
                  </a:lnTo>
                  <a:lnTo>
                    <a:pt x="533" y="1472"/>
                  </a:lnTo>
                  <a:lnTo>
                    <a:pt x="533" y="1474"/>
                  </a:lnTo>
                  <a:lnTo>
                    <a:pt x="533" y="1474"/>
                  </a:lnTo>
                  <a:lnTo>
                    <a:pt x="531" y="1476"/>
                  </a:lnTo>
                  <a:lnTo>
                    <a:pt x="533" y="1477"/>
                  </a:lnTo>
                  <a:lnTo>
                    <a:pt x="531" y="1479"/>
                  </a:lnTo>
                  <a:lnTo>
                    <a:pt x="531" y="1481"/>
                  </a:lnTo>
                  <a:lnTo>
                    <a:pt x="529" y="1483"/>
                  </a:lnTo>
                  <a:lnTo>
                    <a:pt x="527" y="1483"/>
                  </a:lnTo>
                  <a:lnTo>
                    <a:pt x="515" y="1477"/>
                  </a:lnTo>
                  <a:lnTo>
                    <a:pt x="511" y="1476"/>
                  </a:lnTo>
                  <a:lnTo>
                    <a:pt x="497" y="1474"/>
                  </a:lnTo>
                  <a:lnTo>
                    <a:pt x="484" y="1470"/>
                  </a:lnTo>
                  <a:lnTo>
                    <a:pt x="479" y="1470"/>
                  </a:lnTo>
                  <a:lnTo>
                    <a:pt x="477" y="1470"/>
                  </a:lnTo>
                  <a:lnTo>
                    <a:pt x="475" y="1472"/>
                  </a:lnTo>
                  <a:lnTo>
                    <a:pt x="473" y="1476"/>
                  </a:lnTo>
                  <a:lnTo>
                    <a:pt x="471" y="1477"/>
                  </a:lnTo>
                  <a:lnTo>
                    <a:pt x="471" y="1477"/>
                  </a:lnTo>
                  <a:lnTo>
                    <a:pt x="470" y="1477"/>
                  </a:lnTo>
                  <a:lnTo>
                    <a:pt x="473" y="1479"/>
                  </a:lnTo>
                  <a:lnTo>
                    <a:pt x="473" y="1481"/>
                  </a:lnTo>
                  <a:lnTo>
                    <a:pt x="471" y="1485"/>
                  </a:lnTo>
                  <a:lnTo>
                    <a:pt x="470" y="1486"/>
                  </a:lnTo>
                  <a:lnTo>
                    <a:pt x="470" y="1486"/>
                  </a:lnTo>
                  <a:lnTo>
                    <a:pt x="470" y="1486"/>
                  </a:lnTo>
                  <a:lnTo>
                    <a:pt x="468" y="1488"/>
                  </a:lnTo>
                  <a:lnTo>
                    <a:pt x="466" y="1488"/>
                  </a:lnTo>
                  <a:lnTo>
                    <a:pt x="466" y="1488"/>
                  </a:lnTo>
                  <a:lnTo>
                    <a:pt x="466" y="1488"/>
                  </a:lnTo>
                  <a:lnTo>
                    <a:pt x="462" y="1490"/>
                  </a:lnTo>
                  <a:lnTo>
                    <a:pt x="462" y="1492"/>
                  </a:lnTo>
                  <a:lnTo>
                    <a:pt x="462" y="1490"/>
                  </a:lnTo>
                  <a:lnTo>
                    <a:pt x="461" y="1490"/>
                  </a:lnTo>
                  <a:lnTo>
                    <a:pt x="459" y="1490"/>
                  </a:lnTo>
                  <a:lnTo>
                    <a:pt x="457" y="1490"/>
                  </a:lnTo>
                  <a:lnTo>
                    <a:pt x="457" y="1492"/>
                  </a:lnTo>
                  <a:lnTo>
                    <a:pt x="455" y="1490"/>
                  </a:lnTo>
                  <a:lnTo>
                    <a:pt x="455" y="1490"/>
                  </a:lnTo>
                  <a:lnTo>
                    <a:pt x="455" y="1488"/>
                  </a:lnTo>
                  <a:lnTo>
                    <a:pt x="455" y="1488"/>
                  </a:lnTo>
                  <a:lnTo>
                    <a:pt x="455" y="1488"/>
                  </a:lnTo>
                  <a:lnTo>
                    <a:pt x="453" y="1488"/>
                  </a:lnTo>
                  <a:lnTo>
                    <a:pt x="452" y="1486"/>
                  </a:lnTo>
                  <a:lnTo>
                    <a:pt x="450" y="1486"/>
                  </a:lnTo>
                  <a:lnTo>
                    <a:pt x="448" y="1485"/>
                  </a:lnTo>
                  <a:lnTo>
                    <a:pt x="448" y="1485"/>
                  </a:lnTo>
                  <a:lnTo>
                    <a:pt x="446" y="1483"/>
                  </a:lnTo>
                  <a:lnTo>
                    <a:pt x="446" y="1485"/>
                  </a:lnTo>
                  <a:lnTo>
                    <a:pt x="444" y="1485"/>
                  </a:lnTo>
                  <a:lnTo>
                    <a:pt x="443" y="1486"/>
                  </a:lnTo>
                  <a:lnTo>
                    <a:pt x="443" y="1488"/>
                  </a:lnTo>
                  <a:lnTo>
                    <a:pt x="443" y="1490"/>
                  </a:lnTo>
                  <a:lnTo>
                    <a:pt x="443" y="1495"/>
                  </a:lnTo>
                  <a:lnTo>
                    <a:pt x="443" y="1499"/>
                  </a:lnTo>
                  <a:lnTo>
                    <a:pt x="441" y="1501"/>
                  </a:lnTo>
                  <a:lnTo>
                    <a:pt x="439" y="1503"/>
                  </a:lnTo>
                  <a:lnTo>
                    <a:pt x="437" y="1503"/>
                  </a:lnTo>
                  <a:lnTo>
                    <a:pt x="432" y="1501"/>
                  </a:lnTo>
                  <a:lnTo>
                    <a:pt x="432" y="1499"/>
                  </a:lnTo>
                  <a:lnTo>
                    <a:pt x="432" y="1495"/>
                  </a:lnTo>
                  <a:lnTo>
                    <a:pt x="430" y="1494"/>
                  </a:lnTo>
                  <a:lnTo>
                    <a:pt x="428" y="1492"/>
                  </a:lnTo>
                  <a:lnTo>
                    <a:pt x="426" y="1490"/>
                  </a:lnTo>
                  <a:lnTo>
                    <a:pt x="424" y="1490"/>
                  </a:lnTo>
                  <a:lnTo>
                    <a:pt x="424" y="1490"/>
                  </a:lnTo>
                  <a:lnTo>
                    <a:pt x="421" y="1494"/>
                  </a:lnTo>
                  <a:lnTo>
                    <a:pt x="421" y="1495"/>
                  </a:lnTo>
                  <a:lnTo>
                    <a:pt x="421" y="1499"/>
                  </a:lnTo>
                  <a:lnTo>
                    <a:pt x="421" y="1499"/>
                  </a:lnTo>
                  <a:lnTo>
                    <a:pt x="421" y="1501"/>
                  </a:lnTo>
                  <a:lnTo>
                    <a:pt x="421" y="1504"/>
                  </a:lnTo>
                  <a:lnTo>
                    <a:pt x="423" y="1506"/>
                  </a:lnTo>
                  <a:lnTo>
                    <a:pt x="424" y="1512"/>
                  </a:lnTo>
                  <a:lnTo>
                    <a:pt x="424" y="1517"/>
                  </a:lnTo>
                  <a:lnTo>
                    <a:pt x="423" y="1521"/>
                  </a:lnTo>
                  <a:lnTo>
                    <a:pt x="423" y="1522"/>
                  </a:lnTo>
                  <a:lnTo>
                    <a:pt x="424" y="1524"/>
                  </a:lnTo>
                  <a:lnTo>
                    <a:pt x="426" y="1526"/>
                  </a:lnTo>
                  <a:lnTo>
                    <a:pt x="428" y="1528"/>
                  </a:lnTo>
                  <a:lnTo>
                    <a:pt x="428" y="1530"/>
                  </a:lnTo>
                  <a:lnTo>
                    <a:pt x="428" y="1530"/>
                  </a:lnTo>
                  <a:lnTo>
                    <a:pt x="430" y="1532"/>
                  </a:lnTo>
                  <a:lnTo>
                    <a:pt x="430" y="1532"/>
                  </a:lnTo>
                  <a:lnTo>
                    <a:pt x="430" y="1533"/>
                  </a:lnTo>
                  <a:lnTo>
                    <a:pt x="428" y="1533"/>
                  </a:lnTo>
                  <a:lnTo>
                    <a:pt x="426" y="1535"/>
                  </a:lnTo>
                  <a:lnTo>
                    <a:pt x="423" y="1535"/>
                  </a:lnTo>
                  <a:lnTo>
                    <a:pt x="421" y="1535"/>
                  </a:lnTo>
                  <a:lnTo>
                    <a:pt x="424" y="1537"/>
                  </a:lnTo>
                  <a:lnTo>
                    <a:pt x="426" y="1537"/>
                  </a:lnTo>
                  <a:lnTo>
                    <a:pt x="424" y="1539"/>
                  </a:lnTo>
                  <a:lnTo>
                    <a:pt x="419" y="1539"/>
                  </a:lnTo>
                  <a:lnTo>
                    <a:pt x="415" y="1541"/>
                  </a:lnTo>
                  <a:lnTo>
                    <a:pt x="415" y="1542"/>
                  </a:lnTo>
                  <a:lnTo>
                    <a:pt x="415" y="1542"/>
                  </a:lnTo>
                  <a:lnTo>
                    <a:pt x="415" y="1546"/>
                  </a:lnTo>
                  <a:lnTo>
                    <a:pt x="414" y="1553"/>
                  </a:lnTo>
                  <a:lnTo>
                    <a:pt x="410" y="1560"/>
                  </a:lnTo>
                  <a:lnTo>
                    <a:pt x="410" y="1562"/>
                  </a:lnTo>
                  <a:lnTo>
                    <a:pt x="406" y="1568"/>
                  </a:lnTo>
                  <a:lnTo>
                    <a:pt x="406" y="1569"/>
                  </a:lnTo>
                  <a:lnTo>
                    <a:pt x="406" y="1571"/>
                  </a:lnTo>
                  <a:lnTo>
                    <a:pt x="406" y="1571"/>
                  </a:lnTo>
                  <a:lnTo>
                    <a:pt x="401" y="1575"/>
                  </a:lnTo>
                  <a:lnTo>
                    <a:pt x="396" y="1580"/>
                  </a:lnTo>
                  <a:lnTo>
                    <a:pt x="394" y="1586"/>
                  </a:lnTo>
                  <a:lnTo>
                    <a:pt x="392" y="1591"/>
                  </a:lnTo>
                  <a:lnTo>
                    <a:pt x="392" y="1597"/>
                  </a:lnTo>
                  <a:lnTo>
                    <a:pt x="394" y="1602"/>
                  </a:lnTo>
                  <a:lnTo>
                    <a:pt x="396" y="1613"/>
                  </a:lnTo>
                  <a:lnTo>
                    <a:pt x="399" y="1627"/>
                  </a:lnTo>
                  <a:lnTo>
                    <a:pt x="396" y="1634"/>
                  </a:lnTo>
                  <a:lnTo>
                    <a:pt x="396" y="1638"/>
                  </a:lnTo>
                  <a:lnTo>
                    <a:pt x="396" y="1644"/>
                  </a:lnTo>
                  <a:lnTo>
                    <a:pt x="397" y="1645"/>
                  </a:lnTo>
                  <a:lnTo>
                    <a:pt x="397" y="1647"/>
                  </a:lnTo>
                  <a:lnTo>
                    <a:pt x="399" y="1653"/>
                  </a:lnTo>
                  <a:lnTo>
                    <a:pt x="403" y="1656"/>
                  </a:lnTo>
                  <a:lnTo>
                    <a:pt x="403" y="1658"/>
                  </a:lnTo>
                  <a:lnTo>
                    <a:pt x="403" y="1662"/>
                  </a:lnTo>
                  <a:lnTo>
                    <a:pt x="403" y="1663"/>
                  </a:lnTo>
                  <a:lnTo>
                    <a:pt x="403" y="1663"/>
                  </a:lnTo>
                  <a:lnTo>
                    <a:pt x="405" y="1665"/>
                  </a:lnTo>
                  <a:lnTo>
                    <a:pt x="405" y="1667"/>
                  </a:lnTo>
                  <a:lnTo>
                    <a:pt x="405" y="1669"/>
                  </a:lnTo>
                  <a:lnTo>
                    <a:pt x="405" y="1669"/>
                  </a:lnTo>
                  <a:lnTo>
                    <a:pt x="405" y="1671"/>
                  </a:lnTo>
                  <a:lnTo>
                    <a:pt x="405" y="1672"/>
                  </a:lnTo>
                  <a:lnTo>
                    <a:pt x="405" y="1672"/>
                  </a:lnTo>
                  <a:lnTo>
                    <a:pt x="410" y="1674"/>
                  </a:lnTo>
                  <a:lnTo>
                    <a:pt x="410" y="1676"/>
                  </a:lnTo>
                  <a:lnTo>
                    <a:pt x="410" y="1678"/>
                  </a:lnTo>
                  <a:lnTo>
                    <a:pt x="410" y="1678"/>
                  </a:lnTo>
                  <a:lnTo>
                    <a:pt x="408" y="1680"/>
                  </a:lnTo>
                  <a:lnTo>
                    <a:pt x="406" y="1680"/>
                  </a:lnTo>
                  <a:lnTo>
                    <a:pt x="399" y="1681"/>
                  </a:lnTo>
                  <a:lnTo>
                    <a:pt x="397" y="1681"/>
                  </a:lnTo>
                  <a:lnTo>
                    <a:pt x="397" y="1681"/>
                  </a:lnTo>
                  <a:lnTo>
                    <a:pt x="397" y="1681"/>
                  </a:lnTo>
                  <a:lnTo>
                    <a:pt x="399" y="1683"/>
                  </a:lnTo>
                  <a:lnTo>
                    <a:pt x="397" y="1683"/>
                  </a:lnTo>
                  <a:lnTo>
                    <a:pt x="396" y="1685"/>
                  </a:lnTo>
                  <a:lnTo>
                    <a:pt x="396" y="1685"/>
                  </a:lnTo>
                  <a:lnTo>
                    <a:pt x="396" y="1687"/>
                  </a:lnTo>
                  <a:lnTo>
                    <a:pt x="396" y="1690"/>
                  </a:lnTo>
                  <a:lnTo>
                    <a:pt x="396" y="1690"/>
                  </a:lnTo>
                  <a:lnTo>
                    <a:pt x="396" y="1692"/>
                  </a:lnTo>
                  <a:lnTo>
                    <a:pt x="392" y="1692"/>
                  </a:lnTo>
                  <a:lnTo>
                    <a:pt x="390" y="1694"/>
                  </a:lnTo>
                  <a:lnTo>
                    <a:pt x="390" y="1694"/>
                  </a:lnTo>
                  <a:lnTo>
                    <a:pt x="390" y="1696"/>
                  </a:lnTo>
                  <a:lnTo>
                    <a:pt x="390" y="1696"/>
                  </a:lnTo>
                  <a:lnTo>
                    <a:pt x="390" y="1696"/>
                  </a:lnTo>
                  <a:lnTo>
                    <a:pt x="390" y="1698"/>
                  </a:lnTo>
                  <a:lnTo>
                    <a:pt x="390" y="1698"/>
                  </a:lnTo>
                  <a:lnTo>
                    <a:pt x="390" y="1698"/>
                  </a:lnTo>
                  <a:lnTo>
                    <a:pt x="390" y="1700"/>
                  </a:lnTo>
                  <a:lnTo>
                    <a:pt x="390" y="1701"/>
                  </a:lnTo>
                  <a:lnTo>
                    <a:pt x="390" y="1701"/>
                  </a:lnTo>
                  <a:lnTo>
                    <a:pt x="390" y="1701"/>
                  </a:lnTo>
                  <a:lnTo>
                    <a:pt x="388" y="1701"/>
                  </a:lnTo>
                  <a:lnTo>
                    <a:pt x="388" y="1701"/>
                  </a:lnTo>
                  <a:lnTo>
                    <a:pt x="388" y="1703"/>
                  </a:lnTo>
                  <a:lnTo>
                    <a:pt x="387" y="1703"/>
                  </a:lnTo>
                  <a:lnTo>
                    <a:pt x="387" y="1705"/>
                  </a:lnTo>
                  <a:lnTo>
                    <a:pt x="388" y="1705"/>
                  </a:lnTo>
                  <a:lnTo>
                    <a:pt x="388" y="1707"/>
                  </a:lnTo>
                  <a:lnTo>
                    <a:pt x="388" y="1709"/>
                  </a:lnTo>
                  <a:lnTo>
                    <a:pt x="397" y="1709"/>
                  </a:lnTo>
                  <a:lnTo>
                    <a:pt x="397" y="1712"/>
                  </a:lnTo>
                  <a:lnTo>
                    <a:pt x="397" y="1714"/>
                  </a:lnTo>
                  <a:lnTo>
                    <a:pt x="397" y="1716"/>
                  </a:lnTo>
                  <a:lnTo>
                    <a:pt x="396" y="1718"/>
                  </a:lnTo>
                  <a:lnTo>
                    <a:pt x="397" y="1719"/>
                  </a:lnTo>
                  <a:lnTo>
                    <a:pt x="403" y="1721"/>
                  </a:lnTo>
                  <a:lnTo>
                    <a:pt x="406" y="1725"/>
                  </a:lnTo>
                  <a:lnTo>
                    <a:pt x="406" y="1725"/>
                  </a:lnTo>
                  <a:lnTo>
                    <a:pt x="412" y="1728"/>
                  </a:lnTo>
                  <a:lnTo>
                    <a:pt x="412" y="1728"/>
                  </a:lnTo>
                  <a:lnTo>
                    <a:pt x="414" y="1730"/>
                  </a:lnTo>
                  <a:lnTo>
                    <a:pt x="414" y="1732"/>
                  </a:lnTo>
                  <a:lnTo>
                    <a:pt x="414" y="1737"/>
                  </a:lnTo>
                  <a:lnTo>
                    <a:pt x="412" y="1741"/>
                  </a:lnTo>
                  <a:lnTo>
                    <a:pt x="412" y="1743"/>
                  </a:lnTo>
                  <a:lnTo>
                    <a:pt x="410" y="1745"/>
                  </a:lnTo>
                  <a:lnTo>
                    <a:pt x="406" y="1746"/>
                  </a:lnTo>
                  <a:lnTo>
                    <a:pt x="405" y="1748"/>
                  </a:lnTo>
                  <a:lnTo>
                    <a:pt x="406" y="1748"/>
                  </a:lnTo>
                  <a:lnTo>
                    <a:pt x="406" y="1750"/>
                  </a:lnTo>
                  <a:lnTo>
                    <a:pt x="408" y="1750"/>
                  </a:lnTo>
                  <a:lnTo>
                    <a:pt x="408" y="1754"/>
                  </a:lnTo>
                  <a:lnTo>
                    <a:pt x="408" y="1754"/>
                  </a:lnTo>
                  <a:lnTo>
                    <a:pt x="408" y="1756"/>
                  </a:lnTo>
                  <a:lnTo>
                    <a:pt x="406" y="1757"/>
                  </a:lnTo>
                  <a:lnTo>
                    <a:pt x="406" y="1757"/>
                  </a:lnTo>
                  <a:lnTo>
                    <a:pt x="406" y="1759"/>
                  </a:lnTo>
                  <a:lnTo>
                    <a:pt x="406" y="1761"/>
                  </a:lnTo>
                  <a:lnTo>
                    <a:pt x="403" y="1768"/>
                  </a:lnTo>
                  <a:lnTo>
                    <a:pt x="403" y="1772"/>
                  </a:lnTo>
                  <a:lnTo>
                    <a:pt x="403" y="1772"/>
                  </a:lnTo>
                  <a:lnTo>
                    <a:pt x="405" y="1772"/>
                  </a:lnTo>
                  <a:lnTo>
                    <a:pt x="408" y="1770"/>
                  </a:lnTo>
                  <a:lnTo>
                    <a:pt x="410" y="1768"/>
                  </a:lnTo>
                  <a:lnTo>
                    <a:pt x="412" y="1770"/>
                  </a:lnTo>
                  <a:lnTo>
                    <a:pt x="414" y="1770"/>
                  </a:lnTo>
                  <a:lnTo>
                    <a:pt x="415" y="1772"/>
                  </a:lnTo>
                  <a:lnTo>
                    <a:pt x="417" y="1774"/>
                  </a:lnTo>
                  <a:lnTo>
                    <a:pt x="417" y="1775"/>
                  </a:lnTo>
                  <a:lnTo>
                    <a:pt x="415" y="1777"/>
                  </a:lnTo>
                  <a:lnTo>
                    <a:pt x="415" y="1779"/>
                  </a:lnTo>
                  <a:lnTo>
                    <a:pt x="414" y="1781"/>
                  </a:lnTo>
                  <a:lnTo>
                    <a:pt x="415" y="1783"/>
                  </a:lnTo>
                  <a:lnTo>
                    <a:pt x="419" y="1786"/>
                  </a:lnTo>
                  <a:lnTo>
                    <a:pt x="421" y="1788"/>
                  </a:lnTo>
                  <a:lnTo>
                    <a:pt x="421" y="1792"/>
                  </a:lnTo>
                  <a:lnTo>
                    <a:pt x="421" y="1793"/>
                  </a:lnTo>
                  <a:lnTo>
                    <a:pt x="421" y="1795"/>
                  </a:lnTo>
                  <a:lnTo>
                    <a:pt x="423" y="1795"/>
                  </a:lnTo>
                  <a:lnTo>
                    <a:pt x="426" y="1797"/>
                  </a:lnTo>
                  <a:lnTo>
                    <a:pt x="428" y="1799"/>
                  </a:lnTo>
                  <a:lnTo>
                    <a:pt x="428" y="1799"/>
                  </a:lnTo>
                  <a:lnTo>
                    <a:pt x="426" y="1801"/>
                  </a:lnTo>
                  <a:lnTo>
                    <a:pt x="426" y="1801"/>
                  </a:lnTo>
                  <a:lnTo>
                    <a:pt x="426" y="1802"/>
                  </a:lnTo>
                  <a:lnTo>
                    <a:pt x="426" y="1802"/>
                  </a:lnTo>
                  <a:lnTo>
                    <a:pt x="426" y="1804"/>
                  </a:lnTo>
                  <a:lnTo>
                    <a:pt x="428" y="1808"/>
                  </a:lnTo>
                  <a:lnTo>
                    <a:pt x="430" y="1808"/>
                  </a:lnTo>
                  <a:lnTo>
                    <a:pt x="430" y="1810"/>
                  </a:lnTo>
                  <a:lnTo>
                    <a:pt x="430" y="1812"/>
                  </a:lnTo>
                  <a:lnTo>
                    <a:pt x="430" y="1815"/>
                  </a:lnTo>
                  <a:lnTo>
                    <a:pt x="430" y="1817"/>
                  </a:lnTo>
                  <a:lnTo>
                    <a:pt x="432" y="1822"/>
                  </a:lnTo>
                  <a:lnTo>
                    <a:pt x="432" y="1824"/>
                  </a:lnTo>
                  <a:lnTo>
                    <a:pt x="432" y="1824"/>
                  </a:lnTo>
                  <a:lnTo>
                    <a:pt x="432" y="1826"/>
                  </a:lnTo>
                  <a:lnTo>
                    <a:pt x="432" y="1826"/>
                  </a:lnTo>
                  <a:lnTo>
                    <a:pt x="430" y="1826"/>
                  </a:lnTo>
                  <a:lnTo>
                    <a:pt x="430" y="1830"/>
                  </a:lnTo>
                  <a:lnTo>
                    <a:pt x="430" y="1831"/>
                  </a:lnTo>
                  <a:lnTo>
                    <a:pt x="430" y="1833"/>
                  </a:lnTo>
                  <a:lnTo>
                    <a:pt x="428" y="1835"/>
                  </a:lnTo>
                  <a:lnTo>
                    <a:pt x="430" y="1837"/>
                  </a:lnTo>
                  <a:lnTo>
                    <a:pt x="434" y="1840"/>
                  </a:lnTo>
                  <a:lnTo>
                    <a:pt x="434" y="1842"/>
                  </a:lnTo>
                  <a:lnTo>
                    <a:pt x="435" y="1844"/>
                  </a:lnTo>
                  <a:lnTo>
                    <a:pt x="437" y="1844"/>
                  </a:lnTo>
                  <a:lnTo>
                    <a:pt x="437" y="1842"/>
                  </a:lnTo>
                  <a:lnTo>
                    <a:pt x="439" y="1840"/>
                  </a:lnTo>
                  <a:lnTo>
                    <a:pt x="441" y="1840"/>
                  </a:lnTo>
                  <a:lnTo>
                    <a:pt x="448" y="1839"/>
                  </a:lnTo>
                  <a:lnTo>
                    <a:pt x="450" y="1839"/>
                  </a:lnTo>
                  <a:lnTo>
                    <a:pt x="452" y="1840"/>
                  </a:lnTo>
                  <a:lnTo>
                    <a:pt x="452" y="1840"/>
                  </a:lnTo>
                  <a:lnTo>
                    <a:pt x="453" y="1842"/>
                  </a:lnTo>
                  <a:lnTo>
                    <a:pt x="455" y="1844"/>
                  </a:lnTo>
                  <a:lnTo>
                    <a:pt x="455" y="1846"/>
                  </a:lnTo>
                  <a:lnTo>
                    <a:pt x="455" y="1848"/>
                  </a:lnTo>
                  <a:lnTo>
                    <a:pt x="455" y="1849"/>
                  </a:lnTo>
                  <a:lnTo>
                    <a:pt x="457" y="1851"/>
                  </a:lnTo>
                  <a:lnTo>
                    <a:pt x="457" y="1853"/>
                  </a:lnTo>
                  <a:lnTo>
                    <a:pt x="461" y="1853"/>
                  </a:lnTo>
                  <a:lnTo>
                    <a:pt x="462" y="1853"/>
                  </a:lnTo>
                  <a:lnTo>
                    <a:pt x="462" y="1851"/>
                  </a:lnTo>
                  <a:lnTo>
                    <a:pt x="464" y="1849"/>
                  </a:lnTo>
                  <a:lnTo>
                    <a:pt x="468" y="1848"/>
                  </a:lnTo>
                  <a:lnTo>
                    <a:pt x="468" y="1848"/>
                  </a:lnTo>
                  <a:lnTo>
                    <a:pt x="468" y="1848"/>
                  </a:lnTo>
                  <a:lnTo>
                    <a:pt x="468" y="1848"/>
                  </a:lnTo>
                  <a:lnTo>
                    <a:pt x="470" y="1846"/>
                  </a:lnTo>
                  <a:lnTo>
                    <a:pt x="473" y="1846"/>
                  </a:lnTo>
                  <a:lnTo>
                    <a:pt x="475" y="1846"/>
                  </a:lnTo>
                  <a:lnTo>
                    <a:pt x="479" y="1846"/>
                  </a:lnTo>
                  <a:lnTo>
                    <a:pt x="480" y="1848"/>
                  </a:lnTo>
                  <a:lnTo>
                    <a:pt x="482" y="1849"/>
                  </a:lnTo>
                  <a:lnTo>
                    <a:pt x="489" y="1851"/>
                  </a:lnTo>
                  <a:lnTo>
                    <a:pt x="491" y="1853"/>
                  </a:lnTo>
                  <a:lnTo>
                    <a:pt x="491" y="1853"/>
                  </a:lnTo>
                  <a:lnTo>
                    <a:pt x="493" y="1855"/>
                  </a:lnTo>
                  <a:lnTo>
                    <a:pt x="493" y="1855"/>
                  </a:lnTo>
                  <a:lnTo>
                    <a:pt x="493" y="1857"/>
                  </a:lnTo>
                  <a:lnTo>
                    <a:pt x="493" y="1857"/>
                  </a:lnTo>
                  <a:lnTo>
                    <a:pt x="493" y="1857"/>
                  </a:lnTo>
                  <a:lnTo>
                    <a:pt x="493" y="1857"/>
                  </a:lnTo>
                  <a:lnTo>
                    <a:pt x="491" y="1857"/>
                  </a:lnTo>
                  <a:lnTo>
                    <a:pt x="491" y="1857"/>
                  </a:lnTo>
                  <a:lnTo>
                    <a:pt x="491" y="1857"/>
                  </a:lnTo>
                  <a:lnTo>
                    <a:pt x="491" y="1857"/>
                  </a:lnTo>
                  <a:lnTo>
                    <a:pt x="489" y="1858"/>
                  </a:lnTo>
                  <a:lnTo>
                    <a:pt x="489" y="1858"/>
                  </a:lnTo>
                  <a:lnTo>
                    <a:pt x="489" y="1862"/>
                  </a:lnTo>
                  <a:lnTo>
                    <a:pt x="489" y="1862"/>
                  </a:lnTo>
                  <a:lnTo>
                    <a:pt x="488" y="1866"/>
                  </a:lnTo>
                  <a:lnTo>
                    <a:pt x="488" y="1866"/>
                  </a:lnTo>
                  <a:lnTo>
                    <a:pt x="488" y="1867"/>
                  </a:lnTo>
                  <a:lnTo>
                    <a:pt x="489" y="1869"/>
                  </a:lnTo>
                  <a:lnTo>
                    <a:pt x="491" y="1871"/>
                  </a:lnTo>
                  <a:lnTo>
                    <a:pt x="495" y="1875"/>
                  </a:lnTo>
                  <a:lnTo>
                    <a:pt x="495" y="1877"/>
                  </a:lnTo>
                  <a:lnTo>
                    <a:pt x="497" y="1875"/>
                  </a:lnTo>
                  <a:lnTo>
                    <a:pt x="500" y="1871"/>
                  </a:lnTo>
                  <a:lnTo>
                    <a:pt x="506" y="1867"/>
                  </a:lnTo>
                  <a:lnTo>
                    <a:pt x="506" y="1867"/>
                  </a:lnTo>
                  <a:lnTo>
                    <a:pt x="509" y="1869"/>
                  </a:lnTo>
                  <a:lnTo>
                    <a:pt x="511" y="1867"/>
                  </a:lnTo>
                  <a:lnTo>
                    <a:pt x="513" y="1864"/>
                  </a:lnTo>
                  <a:lnTo>
                    <a:pt x="515" y="1862"/>
                  </a:lnTo>
                  <a:lnTo>
                    <a:pt x="517" y="1862"/>
                  </a:lnTo>
                  <a:lnTo>
                    <a:pt x="518" y="1860"/>
                  </a:lnTo>
                  <a:lnTo>
                    <a:pt x="520" y="1862"/>
                  </a:lnTo>
                  <a:lnTo>
                    <a:pt x="526" y="1864"/>
                  </a:lnTo>
                  <a:lnTo>
                    <a:pt x="527" y="1862"/>
                  </a:lnTo>
                  <a:lnTo>
                    <a:pt x="529" y="1860"/>
                  </a:lnTo>
                  <a:lnTo>
                    <a:pt x="531" y="1860"/>
                  </a:lnTo>
                  <a:lnTo>
                    <a:pt x="531" y="1860"/>
                  </a:lnTo>
                  <a:lnTo>
                    <a:pt x="533" y="1862"/>
                  </a:lnTo>
                  <a:lnTo>
                    <a:pt x="535" y="1862"/>
                  </a:lnTo>
                  <a:lnTo>
                    <a:pt x="544" y="1866"/>
                  </a:lnTo>
                  <a:lnTo>
                    <a:pt x="545" y="1866"/>
                  </a:lnTo>
                  <a:lnTo>
                    <a:pt x="545" y="1867"/>
                  </a:lnTo>
                  <a:lnTo>
                    <a:pt x="545" y="1867"/>
                  </a:lnTo>
                  <a:lnTo>
                    <a:pt x="544" y="1869"/>
                  </a:lnTo>
                  <a:lnTo>
                    <a:pt x="545" y="1869"/>
                  </a:lnTo>
                  <a:lnTo>
                    <a:pt x="549" y="1871"/>
                  </a:lnTo>
                  <a:lnTo>
                    <a:pt x="551" y="1873"/>
                  </a:lnTo>
                  <a:lnTo>
                    <a:pt x="551" y="1873"/>
                  </a:lnTo>
                  <a:lnTo>
                    <a:pt x="551" y="1873"/>
                  </a:lnTo>
                  <a:lnTo>
                    <a:pt x="551" y="1875"/>
                  </a:lnTo>
                  <a:lnTo>
                    <a:pt x="551" y="1875"/>
                  </a:lnTo>
                  <a:lnTo>
                    <a:pt x="551" y="1877"/>
                  </a:lnTo>
                  <a:lnTo>
                    <a:pt x="551" y="1877"/>
                  </a:lnTo>
                  <a:lnTo>
                    <a:pt x="553" y="1878"/>
                  </a:lnTo>
                  <a:lnTo>
                    <a:pt x="553" y="1878"/>
                  </a:lnTo>
                  <a:lnTo>
                    <a:pt x="555" y="1878"/>
                  </a:lnTo>
                  <a:lnTo>
                    <a:pt x="556" y="1878"/>
                  </a:lnTo>
                  <a:lnTo>
                    <a:pt x="556" y="1880"/>
                  </a:lnTo>
                  <a:lnTo>
                    <a:pt x="556" y="1880"/>
                  </a:lnTo>
                  <a:lnTo>
                    <a:pt x="558" y="1884"/>
                  </a:lnTo>
                  <a:lnTo>
                    <a:pt x="560" y="1884"/>
                  </a:lnTo>
                  <a:lnTo>
                    <a:pt x="562" y="1884"/>
                  </a:lnTo>
                  <a:lnTo>
                    <a:pt x="564" y="1882"/>
                  </a:lnTo>
                  <a:lnTo>
                    <a:pt x="565" y="1884"/>
                  </a:lnTo>
                  <a:lnTo>
                    <a:pt x="567" y="1886"/>
                  </a:lnTo>
                  <a:lnTo>
                    <a:pt x="567" y="1886"/>
                  </a:lnTo>
                  <a:lnTo>
                    <a:pt x="567" y="1889"/>
                  </a:lnTo>
                  <a:lnTo>
                    <a:pt x="565" y="1893"/>
                  </a:lnTo>
                  <a:lnTo>
                    <a:pt x="567" y="1893"/>
                  </a:lnTo>
                  <a:lnTo>
                    <a:pt x="567" y="1893"/>
                  </a:lnTo>
                  <a:lnTo>
                    <a:pt x="567" y="1895"/>
                  </a:lnTo>
                  <a:lnTo>
                    <a:pt x="565" y="1895"/>
                  </a:lnTo>
                  <a:lnTo>
                    <a:pt x="565" y="1896"/>
                  </a:lnTo>
                  <a:lnTo>
                    <a:pt x="565" y="1898"/>
                  </a:lnTo>
                  <a:lnTo>
                    <a:pt x="567" y="1898"/>
                  </a:lnTo>
                  <a:lnTo>
                    <a:pt x="567" y="1900"/>
                  </a:lnTo>
                  <a:lnTo>
                    <a:pt x="567" y="1902"/>
                  </a:lnTo>
                  <a:lnTo>
                    <a:pt x="567" y="1904"/>
                  </a:lnTo>
                  <a:lnTo>
                    <a:pt x="564" y="1905"/>
                  </a:lnTo>
                  <a:lnTo>
                    <a:pt x="562" y="1907"/>
                  </a:lnTo>
                  <a:lnTo>
                    <a:pt x="562" y="1909"/>
                  </a:lnTo>
                  <a:lnTo>
                    <a:pt x="560" y="1911"/>
                  </a:lnTo>
                  <a:lnTo>
                    <a:pt x="562" y="1913"/>
                  </a:lnTo>
                  <a:lnTo>
                    <a:pt x="562" y="1913"/>
                  </a:lnTo>
                  <a:lnTo>
                    <a:pt x="564" y="1914"/>
                  </a:lnTo>
                  <a:lnTo>
                    <a:pt x="565" y="1914"/>
                  </a:lnTo>
                  <a:lnTo>
                    <a:pt x="565" y="1918"/>
                  </a:lnTo>
                  <a:lnTo>
                    <a:pt x="565" y="1918"/>
                  </a:lnTo>
                  <a:lnTo>
                    <a:pt x="569" y="1920"/>
                  </a:lnTo>
                  <a:lnTo>
                    <a:pt x="569" y="1922"/>
                  </a:lnTo>
                  <a:lnTo>
                    <a:pt x="569" y="1922"/>
                  </a:lnTo>
                  <a:lnTo>
                    <a:pt x="569" y="1923"/>
                  </a:lnTo>
                  <a:lnTo>
                    <a:pt x="569" y="1923"/>
                  </a:lnTo>
                  <a:lnTo>
                    <a:pt x="569" y="1923"/>
                  </a:lnTo>
                  <a:lnTo>
                    <a:pt x="569" y="1923"/>
                  </a:lnTo>
                  <a:lnTo>
                    <a:pt x="569" y="1923"/>
                  </a:lnTo>
                  <a:lnTo>
                    <a:pt x="571" y="1923"/>
                  </a:lnTo>
                  <a:lnTo>
                    <a:pt x="571" y="1923"/>
                  </a:lnTo>
                  <a:lnTo>
                    <a:pt x="571" y="1925"/>
                  </a:lnTo>
                  <a:lnTo>
                    <a:pt x="571" y="1925"/>
                  </a:lnTo>
                  <a:lnTo>
                    <a:pt x="569" y="1927"/>
                  </a:lnTo>
                  <a:lnTo>
                    <a:pt x="569" y="1927"/>
                  </a:lnTo>
                  <a:lnTo>
                    <a:pt x="569" y="1927"/>
                  </a:lnTo>
                  <a:lnTo>
                    <a:pt x="571" y="1929"/>
                  </a:lnTo>
                  <a:lnTo>
                    <a:pt x="571" y="1931"/>
                  </a:lnTo>
                  <a:lnTo>
                    <a:pt x="571" y="1933"/>
                  </a:lnTo>
                  <a:lnTo>
                    <a:pt x="571" y="1934"/>
                  </a:lnTo>
                  <a:lnTo>
                    <a:pt x="571" y="1934"/>
                  </a:lnTo>
                  <a:lnTo>
                    <a:pt x="567" y="1934"/>
                  </a:lnTo>
                  <a:lnTo>
                    <a:pt x="567" y="1934"/>
                  </a:lnTo>
                  <a:lnTo>
                    <a:pt x="567" y="1934"/>
                  </a:lnTo>
                  <a:lnTo>
                    <a:pt x="567" y="1936"/>
                  </a:lnTo>
                  <a:lnTo>
                    <a:pt x="567" y="1936"/>
                  </a:lnTo>
                  <a:lnTo>
                    <a:pt x="567" y="1938"/>
                  </a:lnTo>
                  <a:lnTo>
                    <a:pt x="567" y="1940"/>
                  </a:lnTo>
                  <a:lnTo>
                    <a:pt x="565" y="1940"/>
                  </a:lnTo>
                  <a:lnTo>
                    <a:pt x="564" y="1942"/>
                  </a:lnTo>
                  <a:lnTo>
                    <a:pt x="562" y="1942"/>
                  </a:lnTo>
                  <a:lnTo>
                    <a:pt x="562" y="1943"/>
                  </a:lnTo>
                  <a:lnTo>
                    <a:pt x="562" y="1943"/>
                  </a:lnTo>
                  <a:lnTo>
                    <a:pt x="562" y="1947"/>
                  </a:lnTo>
                  <a:lnTo>
                    <a:pt x="562" y="1947"/>
                  </a:lnTo>
                  <a:lnTo>
                    <a:pt x="560" y="1949"/>
                  </a:lnTo>
                  <a:lnTo>
                    <a:pt x="560" y="1951"/>
                  </a:lnTo>
                  <a:lnTo>
                    <a:pt x="560" y="1952"/>
                  </a:lnTo>
                  <a:lnTo>
                    <a:pt x="560" y="1954"/>
                  </a:lnTo>
                  <a:lnTo>
                    <a:pt x="560" y="1954"/>
                  </a:lnTo>
                  <a:lnTo>
                    <a:pt x="562" y="1956"/>
                  </a:lnTo>
                  <a:lnTo>
                    <a:pt x="571" y="1961"/>
                  </a:lnTo>
                  <a:lnTo>
                    <a:pt x="571" y="1963"/>
                  </a:lnTo>
                  <a:lnTo>
                    <a:pt x="571" y="1965"/>
                  </a:lnTo>
                  <a:lnTo>
                    <a:pt x="573" y="1963"/>
                  </a:lnTo>
                  <a:lnTo>
                    <a:pt x="576" y="1965"/>
                  </a:lnTo>
                  <a:lnTo>
                    <a:pt x="578" y="1967"/>
                  </a:lnTo>
                  <a:lnTo>
                    <a:pt x="580" y="1969"/>
                  </a:lnTo>
                  <a:lnTo>
                    <a:pt x="578" y="1972"/>
                  </a:lnTo>
                  <a:lnTo>
                    <a:pt x="576" y="1976"/>
                  </a:lnTo>
                  <a:lnTo>
                    <a:pt x="574" y="1979"/>
                  </a:lnTo>
                  <a:lnTo>
                    <a:pt x="576" y="1981"/>
                  </a:lnTo>
                  <a:lnTo>
                    <a:pt x="580" y="1981"/>
                  </a:lnTo>
                  <a:lnTo>
                    <a:pt x="580" y="1983"/>
                  </a:lnTo>
                  <a:lnTo>
                    <a:pt x="580" y="1983"/>
                  </a:lnTo>
                  <a:lnTo>
                    <a:pt x="582" y="1983"/>
                  </a:lnTo>
                  <a:lnTo>
                    <a:pt x="582" y="1985"/>
                  </a:lnTo>
                  <a:lnTo>
                    <a:pt x="583" y="1990"/>
                  </a:lnTo>
                  <a:lnTo>
                    <a:pt x="583" y="1990"/>
                  </a:lnTo>
                  <a:lnTo>
                    <a:pt x="585" y="1992"/>
                  </a:lnTo>
                  <a:lnTo>
                    <a:pt x="585" y="1992"/>
                  </a:lnTo>
                  <a:lnTo>
                    <a:pt x="585" y="1994"/>
                  </a:lnTo>
                  <a:lnTo>
                    <a:pt x="585" y="1999"/>
                  </a:lnTo>
                  <a:lnTo>
                    <a:pt x="587" y="2001"/>
                  </a:lnTo>
                  <a:lnTo>
                    <a:pt x="587" y="2003"/>
                  </a:lnTo>
                  <a:lnTo>
                    <a:pt x="594" y="2008"/>
                  </a:lnTo>
                  <a:lnTo>
                    <a:pt x="596" y="2010"/>
                  </a:lnTo>
                  <a:lnTo>
                    <a:pt x="598" y="2010"/>
                  </a:lnTo>
                  <a:lnTo>
                    <a:pt x="600" y="2010"/>
                  </a:lnTo>
                  <a:lnTo>
                    <a:pt x="605" y="2014"/>
                  </a:lnTo>
                  <a:lnTo>
                    <a:pt x="607" y="2014"/>
                  </a:lnTo>
                  <a:lnTo>
                    <a:pt x="607" y="2014"/>
                  </a:lnTo>
                  <a:lnTo>
                    <a:pt x="609" y="2014"/>
                  </a:lnTo>
                  <a:lnTo>
                    <a:pt x="609" y="2014"/>
                  </a:lnTo>
                  <a:lnTo>
                    <a:pt x="609" y="2016"/>
                  </a:lnTo>
                  <a:lnTo>
                    <a:pt x="609" y="2017"/>
                  </a:lnTo>
                  <a:lnTo>
                    <a:pt x="610" y="2017"/>
                  </a:lnTo>
                  <a:lnTo>
                    <a:pt x="610" y="2017"/>
                  </a:lnTo>
                  <a:lnTo>
                    <a:pt x="612" y="2017"/>
                  </a:lnTo>
                  <a:lnTo>
                    <a:pt x="612" y="2017"/>
                  </a:lnTo>
                  <a:lnTo>
                    <a:pt x="612" y="2017"/>
                  </a:lnTo>
                  <a:lnTo>
                    <a:pt x="612" y="2017"/>
                  </a:lnTo>
                  <a:lnTo>
                    <a:pt x="612" y="2017"/>
                  </a:lnTo>
                  <a:lnTo>
                    <a:pt x="614" y="2023"/>
                  </a:lnTo>
                  <a:lnTo>
                    <a:pt x="612" y="2023"/>
                  </a:lnTo>
                  <a:lnTo>
                    <a:pt x="612" y="2023"/>
                  </a:lnTo>
                  <a:lnTo>
                    <a:pt x="612" y="2025"/>
                  </a:lnTo>
                  <a:lnTo>
                    <a:pt x="612" y="2025"/>
                  </a:lnTo>
                  <a:lnTo>
                    <a:pt x="612" y="2026"/>
                  </a:lnTo>
                  <a:lnTo>
                    <a:pt x="612" y="2032"/>
                  </a:lnTo>
                  <a:lnTo>
                    <a:pt x="610" y="2034"/>
                  </a:lnTo>
                  <a:lnTo>
                    <a:pt x="609" y="2037"/>
                  </a:lnTo>
                  <a:lnTo>
                    <a:pt x="609" y="2039"/>
                  </a:lnTo>
                  <a:lnTo>
                    <a:pt x="610" y="2039"/>
                  </a:lnTo>
                  <a:lnTo>
                    <a:pt x="614" y="2041"/>
                  </a:lnTo>
                  <a:lnTo>
                    <a:pt x="625" y="2037"/>
                  </a:lnTo>
                  <a:lnTo>
                    <a:pt x="627" y="2037"/>
                  </a:lnTo>
                  <a:lnTo>
                    <a:pt x="629" y="2041"/>
                  </a:lnTo>
                  <a:lnTo>
                    <a:pt x="636" y="2043"/>
                  </a:lnTo>
                  <a:lnTo>
                    <a:pt x="638" y="2043"/>
                  </a:lnTo>
                  <a:lnTo>
                    <a:pt x="639" y="2046"/>
                  </a:lnTo>
                  <a:lnTo>
                    <a:pt x="639" y="2046"/>
                  </a:lnTo>
                  <a:lnTo>
                    <a:pt x="643" y="2046"/>
                  </a:lnTo>
                  <a:lnTo>
                    <a:pt x="643" y="2046"/>
                  </a:lnTo>
                  <a:lnTo>
                    <a:pt x="645" y="2046"/>
                  </a:lnTo>
                  <a:lnTo>
                    <a:pt x="645" y="2048"/>
                  </a:lnTo>
                  <a:lnTo>
                    <a:pt x="645" y="2048"/>
                  </a:lnTo>
                  <a:lnTo>
                    <a:pt x="645" y="2050"/>
                  </a:lnTo>
                  <a:lnTo>
                    <a:pt x="645" y="2050"/>
                  </a:lnTo>
                  <a:lnTo>
                    <a:pt x="645" y="2050"/>
                  </a:lnTo>
                  <a:lnTo>
                    <a:pt x="641" y="2052"/>
                  </a:lnTo>
                  <a:lnTo>
                    <a:pt x="641" y="2052"/>
                  </a:lnTo>
                  <a:lnTo>
                    <a:pt x="641" y="2054"/>
                  </a:lnTo>
                  <a:lnTo>
                    <a:pt x="641" y="2055"/>
                  </a:lnTo>
                  <a:lnTo>
                    <a:pt x="641" y="2057"/>
                  </a:lnTo>
                  <a:lnTo>
                    <a:pt x="643" y="2059"/>
                  </a:lnTo>
                  <a:lnTo>
                    <a:pt x="643" y="2061"/>
                  </a:lnTo>
                  <a:lnTo>
                    <a:pt x="645" y="2061"/>
                  </a:lnTo>
                  <a:lnTo>
                    <a:pt x="648" y="2063"/>
                  </a:lnTo>
                  <a:lnTo>
                    <a:pt x="648" y="2063"/>
                  </a:lnTo>
                  <a:lnTo>
                    <a:pt x="650" y="2064"/>
                  </a:lnTo>
                  <a:lnTo>
                    <a:pt x="650" y="2064"/>
                  </a:lnTo>
                  <a:lnTo>
                    <a:pt x="650" y="2064"/>
                  </a:lnTo>
                  <a:lnTo>
                    <a:pt x="650" y="2066"/>
                  </a:lnTo>
                  <a:lnTo>
                    <a:pt x="650" y="2064"/>
                  </a:lnTo>
                  <a:lnTo>
                    <a:pt x="652" y="2064"/>
                  </a:lnTo>
                  <a:lnTo>
                    <a:pt x="652" y="2064"/>
                  </a:lnTo>
                  <a:lnTo>
                    <a:pt x="654" y="2064"/>
                  </a:lnTo>
                  <a:lnTo>
                    <a:pt x="654" y="2064"/>
                  </a:lnTo>
                  <a:lnTo>
                    <a:pt x="654" y="2066"/>
                  </a:lnTo>
                  <a:lnTo>
                    <a:pt x="654" y="2066"/>
                  </a:lnTo>
                  <a:lnTo>
                    <a:pt x="654" y="2068"/>
                  </a:lnTo>
                  <a:lnTo>
                    <a:pt x="654" y="2068"/>
                  </a:lnTo>
                  <a:lnTo>
                    <a:pt x="656" y="2068"/>
                  </a:lnTo>
                  <a:lnTo>
                    <a:pt x="656" y="2068"/>
                  </a:lnTo>
                  <a:lnTo>
                    <a:pt x="657" y="2070"/>
                  </a:lnTo>
                  <a:lnTo>
                    <a:pt x="657" y="2070"/>
                  </a:lnTo>
                  <a:lnTo>
                    <a:pt x="656" y="2075"/>
                  </a:lnTo>
                  <a:lnTo>
                    <a:pt x="657" y="2077"/>
                  </a:lnTo>
                  <a:lnTo>
                    <a:pt x="656" y="2079"/>
                  </a:lnTo>
                  <a:lnTo>
                    <a:pt x="656" y="2079"/>
                  </a:lnTo>
                  <a:lnTo>
                    <a:pt x="654" y="2079"/>
                  </a:lnTo>
                  <a:lnTo>
                    <a:pt x="654" y="2079"/>
                  </a:lnTo>
                  <a:lnTo>
                    <a:pt x="650" y="2079"/>
                  </a:lnTo>
                  <a:lnTo>
                    <a:pt x="650" y="2079"/>
                  </a:lnTo>
                  <a:lnTo>
                    <a:pt x="650" y="2081"/>
                  </a:lnTo>
                  <a:lnTo>
                    <a:pt x="650" y="2081"/>
                  </a:lnTo>
                  <a:lnTo>
                    <a:pt x="650" y="2081"/>
                  </a:lnTo>
                  <a:lnTo>
                    <a:pt x="648" y="2081"/>
                  </a:lnTo>
                  <a:lnTo>
                    <a:pt x="647" y="2081"/>
                  </a:lnTo>
                  <a:lnTo>
                    <a:pt x="645" y="2081"/>
                  </a:lnTo>
                  <a:lnTo>
                    <a:pt x="643" y="2081"/>
                  </a:lnTo>
                  <a:lnTo>
                    <a:pt x="643" y="2082"/>
                  </a:lnTo>
                  <a:lnTo>
                    <a:pt x="645" y="2082"/>
                  </a:lnTo>
                  <a:lnTo>
                    <a:pt x="645" y="2082"/>
                  </a:lnTo>
                  <a:lnTo>
                    <a:pt x="645" y="2084"/>
                  </a:lnTo>
                  <a:lnTo>
                    <a:pt x="645" y="2086"/>
                  </a:lnTo>
                  <a:lnTo>
                    <a:pt x="643" y="2088"/>
                  </a:lnTo>
                  <a:lnTo>
                    <a:pt x="641" y="2090"/>
                  </a:lnTo>
                  <a:lnTo>
                    <a:pt x="641" y="2090"/>
                  </a:lnTo>
                  <a:lnTo>
                    <a:pt x="639" y="2091"/>
                  </a:lnTo>
                  <a:lnTo>
                    <a:pt x="638" y="2091"/>
                  </a:lnTo>
                  <a:lnTo>
                    <a:pt x="636" y="2093"/>
                  </a:lnTo>
                  <a:lnTo>
                    <a:pt x="634" y="2095"/>
                  </a:lnTo>
                  <a:lnTo>
                    <a:pt x="632" y="2095"/>
                  </a:lnTo>
                  <a:lnTo>
                    <a:pt x="632" y="2095"/>
                  </a:lnTo>
                  <a:lnTo>
                    <a:pt x="632" y="2097"/>
                  </a:lnTo>
                  <a:lnTo>
                    <a:pt x="632" y="2097"/>
                  </a:lnTo>
                  <a:lnTo>
                    <a:pt x="632" y="2097"/>
                  </a:lnTo>
                  <a:lnTo>
                    <a:pt x="632" y="2097"/>
                  </a:lnTo>
                  <a:lnTo>
                    <a:pt x="632" y="2097"/>
                  </a:lnTo>
                  <a:lnTo>
                    <a:pt x="630" y="2097"/>
                  </a:lnTo>
                  <a:lnTo>
                    <a:pt x="630" y="2097"/>
                  </a:lnTo>
                  <a:lnTo>
                    <a:pt x="630" y="2097"/>
                  </a:lnTo>
                  <a:lnTo>
                    <a:pt x="629" y="2097"/>
                  </a:lnTo>
                  <a:lnTo>
                    <a:pt x="627" y="2099"/>
                  </a:lnTo>
                  <a:lnTo>
                    <a:pt x="627" y="2099"/>
                  </a:lnTo>
                  <a:lnTo>
                    <a:pt x="625" y="2099"/>
                  </a:lnTo>
                  <a:lnTo>
                    <a:pt x="621" y="2097"/>
                  </a:lnTo>
                  <a:lnTo>
                    <a:pt x="620" y="2097"/>
                  </a:lnTo>
                  <a:lnTo>
                    <a:pt x="620" y="2099"/>
                  </a:lnTo>
                  <a:lnTo>
                    <a:pt x="618" y="2099"/>
                  </a:lnTo>
                  <a:lnTo>
                    <a:pt x="616" y="2099"/>
                  </a:lnTo>
                  <a:lnTo>
                    <a:pt x="614" y="2097"/>
                  </a:lnTo>
                  <a:lnTo>
                    <a:pt x="614" y="2097"/>
                  </a:lnTo>
                  <a:lnTo>
                    <a:pt x="612" y="2097"/>
                  </a:lnTo>
                  <a:lnTo>
                    <a:pt x="610" y="2097"/>
                  </a:lnTo>
                  <a:lnTo>
                    <a:pt x="610" y="2095"/>
                  </a:lnTo>
                  <a:lnTo>
                    <a:pt x="610" y="2091"/>
                  </a:lnTo>
                  <a:lnTo>
                    <a:pt x="609" y="2090"/>
                  </a:lnTo>
                  <a:lnTo>
                    <a:pt x="609" y="2090"/>
                  </a:lnTo>
                  <a:lnTo>
                    <a:pt x="605" y="2090"/>
                  </a:lnTo>
                  <a:lnTo>
                    <a:pt x="605" y="2090"/>
                  </a:lnTo>
                  <a:lnTo>
                    <a:pt x="601" y="2088"/>
                  </a:lnTo>
                  <a:lnTo>
                    <a:pt x="601" y="2088"/>
                  </a:lnTo>
                  <a:lnTo>
                    <a:pt x="600" y="2088"/>
                  </a:lnTo>
                  <a:lnTo>
                    <a:pt x="598" y="2090"/>
                  </a:lnTo>
                  <a:lnTo>
                    <a:pt x="596" y="2090"/>
                  </a:lnTo>
                  <a:lnTo>
                    <a:pt x="594" y="2090"/>
                  </a:lnTo>
                  <a:lnTo>
                    <a:pt x="592" y="2090"/>
                  </a:lnTo>
                  <a:lnTo>
                    <a:pt x="591" y="2091"/>
                  </a:lnTo>
                  <a:lnTo>
                    <a:pt x="589" y="2095"/>
                  </a:lnTo>
                  <a:lnTo>
                    <a:pt x="589" y="2095"/>
                  </a:lnTo>
                  <a:lnTo>
                    <a:pt x="589" y="2095"/>
                  </a:lnTo>
                  <a:lnTo>
                    <a:pt x="589" y="2097"/>
                  </a:lnTo>
                  <a:lnTo>
                    <a:pt x="589" y="2097"/>
                  </a:lnTo>
                  <a:lnTo>
                    <a:pt x="589" y="2099"/>
                  </a:lnTo>
                  <a:lnTo>
                    <a:pt x="589" y="2099"/>
                  </a:lnTo>
                  <a:lnTo>
                    <a:pt x="587" y="2099"/>
                  </a:lnTo>
                  <a:lnTo>
                    <a:pt x="587" y="2099"/>
                  </a:lnTo>
                  <a:lnTo>
                    <a:pt x="585" y="2104"/>
                  </a:lnTo>
                  <a:lnTo>
                    <a:pt x="583" y="2104"/>
                  </a:lnTo>
                  <a:lnTo>
                    <a:pt x="587" y="2108"/>
                  </a:lnTo>
                  <a:lnTo>
                    <a:pt x="589" y="2110"/>
                  </a:lnTo>
                  <a:lnTo>
                    <a:pt x="589" y="2113"/>
                  </a:lnTo>
                  <a:lnTo>
                    <a:pt x="591" y="2115"/>
                  </a:lnTo>
                  <a:lnTo>
                    <a:pt x="592" y="2117"/>
                  </a:lnTo>
                  <a:lnTo>
                    <a:pt x="594" y="2117"/>
                  </a:lnTo>
                  <a:lnTo>
                    <a:pt x="594" y="2119"/>
                  </a:lnTo>
                  <a:lnTo>
                    <a:pt x="596" y="2119"/>
                  </a:lnTo>
                  <a:lnTo>
                    <a:pt x="596" y="2119"/>
                  </a:lnTo>
                  <a:lnTo>
                    <a:pt x="596" y="2120"/>
                  </a:lnTo>
                  <a:lnTo>
                    <a:pt x="598" y="2122"/>
                  </a:lnTo>
                  <a:lnTo>
                    <a:pt x="598" y="2122"/>
                  </a:lnTo>
                  <a:lnTo>
                    <a:pt x="598" y="2122"/>
                  </a:lnTo>
                  <a:lnTo>
                    <a:pt x="600" y="2124"/>
                  </a:lnTo>
                  <a:lnTo>
                    <a:pt x="600" y="2126"/>
                  </a:lnTo>
                  <a:lnTo>
                    <a:pt x="600" y="2128"/>
                  </a:lnTo>
                  <a:lnTo>
                    <a:pt x="598" y="2129"/>
                  </a:lnTo>
                  <a:lnTo>
                    <a:pt x="594" y="2131"/>
                  </a:lnTo>
                  <a:lnTo>
                    <a:pt x="594" y="2131"/>
                  </a:lnTo>
                  <a:lnTo>
                    <a:pt x="596" y="2133"/>
                  </a:lnTo>
                  <a:lnTo>
                    <a:pt x="598" y="2137"/>
                  </a:lnTo>
                  <a:lnTo>
                    <a:pt x="600" y="2140"/>
                  </a:lnTo>
                  <a:lnTo>
                    <a:pt x="600" y="2140"/>
                  </a:lnTo>
                  <a:lnTo>
                    <a:pt x="601" y="2142"/>
                  </a:lnTo>
                  <a:lnTo>
                    <a:pt x="603" y="2144"/>
                  </a:lnTo>
                  <a:lnTo>
                    <a:pt x="601" y="2144"/>
                  </a:lnTo>
                  <a:lnTo>
                    <a:pt x="601" y="2144"/>
                  </a:lnTo>
                  <a:lnTo>
                    <a:pt x="600" y="2144"/>
                  </a:lnTo>
                  <a:lnTo>
                    <a:pt x="600" y="2144"/>
                  </a:lnTo>
                  <a:lnTo>
                    <a:pt x="600" y="2144"/>
                  </a:lnTo>
                  <a:lnTo>
                    <a:pt x="600" y="2146"/>
                  </a:lnTo>
                  <a:lnTo>
                    <a:pt x="600" y="2146"/>
                  </a:lnTo>
                  <a:lnTo>
                    <a:pt x="598" y="2146"/>
                  </a:lnTo>
                  <a:lnTo>
                    <a:pt x="598" y="2147"/>
                  </a:lnTo>
                  <a:lnTo>
                    <a:pt x="600" y="2147"/>
                  </a:lnTo>
                  <a:lnTo>
                    <a:pt x="600" y="2149"/>
                  </a:lnTo>
                  <a:lnTo>
                    <a:pt x="601" y="2151"/>
                  </a:lnTo>
                  <a:lnTo>
                    <a:pt x="600" y="2153"/>
                  </a:lnTo>
                  <a:lnTo>
                    <a:pt x="600" y="2155"/>
                  </a:lnTo>
                  <a:lnTo>
                    <a:pt x="601" y="2157"/>
                  </a:lnTo>
                  <a:lnTo>
                    <a:pt x="601" y="2157"/>
                  </a:lnTo>
                  <a:lnTo>
                    <a:pt x="601" y="2158"/>
                  </a:lnTo>
                  <a:lnTo>
                    <a:pt x="601" y="2158"/>
                  </a:lnTo>
                  <a:lnTo>
                    <a:pt x="601" y="2160"/>
                  </a:lnTo>
                  <a:lnTo>
                    <a:pt x="601" y="2162"/>
                  </a:lnTo>
                  <a:lnTo>
                    <a:pt x="600" y="2162"/>
                  </a:lnTo>
                  <a:lnTo>
                    <a:pt x="600" y="2162"/>
                  </a:lnTo>
                  <a:lnTo>
                    <a:pt x="601" y="2166"/>
                  </a:lnTo>
                  <a:lnTo>
                    <a:pt x="601" y="2166"/>
                  </a:lnTo>
                  <a:lnTo>
                    <a:pt x="603" y="2166"/>
                  </a:lnTo>
                  <a:lnTo>
                    <a:pt x="603" y="2167"/>
                  </a:lnTo>
                  <a:lnTo>
                    <a:pt x="605" y="2167"/>
                  </a:lnTo>
                  <a:lnTo>
                    <a:pt x="607" y="2167"/>
                  </a:lnTo>
                  <a:lnTo>
                    <a:pt x="605" y="2167"/>
                  </a:lnTo>
                  <a:lnTo>
                    <a:pt x="605" y="2169"/>
                  </a:lnTo>
                  <a:lnTo>
                    <a:pt x="605" y="2171"/>
                  </a:lnTo>
                  <a:lnTo>
                    <a:pt x="605" y="2171"/>
                  </a:lnTo>
                  <a:lnTo>
                    <a:pt x="605" y="2173"/>
                  </a:lnTo>
                  <a:lnTo>
                    <a:pt x="607" y="2173"/>
                  </a:lnTo>
                  <a:lnTo>
                    <a:pt x="609" y="2175"/>
                  </a:lnTo>
                  <a:lnTo>
                    <a:pt x="609" y="2176"/>
                  </a:lnTo>
                  <a:lnTo>
                    <a:pt x="609" y="2176"/>
                  </a:lnTo>
                  <a:lnTo>
                    <a:pt x="609" y="2180"/>
                  </a:lnTo>
                  <a:lnTo>
                    <a:pt x="612" y="2180"/>
                  </a:lnTo>
                  <a:lnTo>
                    <a:pt x="614" y="2180"/>
                  </a:lnTo>
                  <a:lnTo>
                    <a:pt x="616" y="2180"/>
                  </a:lnTo>
                  <a:lnTo>
                    <a:pt x="616" y="2182"/>
                  </a:lnTo>
                  <a:lnTo>
                    <a:pt x="616" y="2184"/>
                  </a:lnTo>
                  <a:lnTo>
                    <a:pt x="616" y="2185"/>
                  </a:lnTo>
                  <a:lnTo>
                    <a:pt x="616" y="2185"/>
                  </a:lnTo>
                  <a:lnTo>
                    <a:pt x="618" y="2185"/>
                  </a:lnTo>
                  <a:lnTo>
                    <a:pt x="620" y="2184"/>
                  </a:lnTo>
                  <a:lnTo>
                    <a:pt x="621" y="2184"/>
                  </a:lnTo>
                  <a:lnTo>
                    <a:pt x="625" y="2185"/>
                  </a:lnTo>
                  <a:lnTo>
                    <a:pt x="627" y="2184"/>
                  </a:lnTo>
                  <a:lnTo>
                    <a:pt x="632" y="2182"/>
                  </a:lnTo>
                  <a:lnTo>
                    <a:pt x="636" y="2180"/>
                  </a:lnTo>
                  <a:lnTo>
                    <a:pt x="636" y="2176"/>
                  </a:lnTo>
                  <a:lnTo>
                    <a:pt x="638" y="2171"/>
                  </a:lnTo>
                  <a:lnTo>
                    <a:pt x="638" y="2169"/>
                  </a:lnTo>
                  <a:lnTo>
                    <a:pt x="638" y="2169"/>
                  </a:lnTo>
                  <a:lnTo>
                    <a:pt x="639" y="2169"/>
                  </a:lnTo>
                  <a:lnTo>
                    <a:pt x="639" y="2169"/>
                  </a:lnTo>
                  <a:lnTo>
                    <a:pt x="639" y="2167"/>
                  </a:lnTo>
                  <a:lnTo>
                    <a:pt x="639" y="2167"/>
                  </a:lnTo>
                  <a:lnTo>
                    <a:pt x="638" y="2166"/>
                  </a:lnTo>
                  <a:lnTo>
                    <a:pt x="638" y="2164"/>
                  </a:lnTo>
                  <a:lnTo>
                    <a:pt x="639" y="2162"/>
                  </a:lnTo>
                  <a:lnTo>
                    <a:pt x="641" y="2162"/>
                  </a:lnTo>
                  <a:lnTo>
                    <a:pt x="645" y="2162"/>
                  </a:lnTo>
                  <a:lnTo>
                    <a:pt x="648" y="2162"/>
                  </a:lnTo>
                  <a:lnTo>
                    <a:pt x="657" y="2167"/>
                  </a:lnTo>
                  <a:lnTo>
                    <a:pt x="659" y="2167"/>
                  </a:lnTo>
                  <a:lnTo>
                    <a:pt x="661" y="2167"/>
                  </a:lnTo>
                  <a:lnTo>
                    <a:pt x="663" y="2167"/>
                  </a:lnTo>
                  <a:lnTo>
                    <a:pt x="665" y="2167"/>
                  </a:lnTo>
                  <a:lnTo>
                    <a:pt x="666" y="2167"/>
                  </a:lnTo>
                  <a:lnTo>
                    <a:pt x="666" y="2167"/>
                  </a:lnTo>
                  <a:lnTo>
                    <a:pt x="668" y="2167"/>
                  </a:lnTo>
                  <a:lnTo>
                    <a:pt x="672" y="2164"/>
                  </a:lnTo>
                  <a:lnTo>
                    <a:pt x="674" y="2162"/>
                  </a:lnTo>
                  <a:lnTo>
                    <a:pt x="674" y="2162"/>
                  </a:lnTo>
                  <a:lnTo>
                    <a:pt x="675" y="2164"/>
                  </a:lnTo>
                  <a:lnTo>
                    <a:pt x="675" y="2164"/>
                  </a:lnTo>
                  <a:lnTo>
                    <a:pt x="675" y="2162"/>
                  </a:lnTo>
                  <a:lnTo>
                    <a:pt x="675" y="2162"/>
                  </a:lnTo>
                  <a:lnTo>
                    <a:pt x="677" y="2162"/>
                  </a:lnTo>
                  <a:lnTo>
                    <a:pt x="677" y="2160"/>
                  </a:lnTo>
                  <a:lnTo>
                    <a:pt x="679" y="2160"/>
                  </a:lnTo>
                  <a:lnTo>
                    <a:pt x="679" y="2158"/>
                  </a:lnTo>
                  <a:lnTo>
                    <a:pt x="681" y="2158"/>
                  </a:lnTo>
                  <a:lnTo>
                    <a:pt x="681" y="2158"/>
                  </a:lnTo>
                  <a:lnTo>
                    <a:pt x="686" y="2158"/>
                  </a:lnTo>
                  <a:lnTo>
                    <a:pt x="690" y="2158"/>
                  </a:lnTo>
                  <a:lnTo>
                    <a:pt x="690" y="2158"/>
                  </a:lnTo>
                  <a:lnTo>
                    <a:pt x="692" y="2160"/>
                  </a:lnTo>
                  <a:lnTo>
                    <a:pt x="692" y="2160"/>
                  </a:lnTo>
                  <a:lnTo>
                    <a:pt x="692" y="2160"/>
                  </a:lnTo>
                  <a:lnTo>
                    <a:pt x="694" y="2160"/>
                  </a:lnTo>
                  <a:lnTo>
                    <a:pt x="694" y="2160"/>
                  </a:lnTo>
                  <a:lnTo>
                    <a:pt x="695" y="2158"/>
                  </a:lnTo>
                  <a:lnTo>
                    <a:pt x="695" y="2158"/>
                  </a:lnTo>
                  <a:lnTo>
                    <a:pt x="695" y="2160"/>
                  </a:lnTo>
                  <a:lnTo>
                    <a:pt x="695" y="2164"/>
                  </a:lnTo>
                  <a:lnTo>
                    <a:pt x="697" y="2164"/>
                  </a:lnTo>
                  <a:lnTo>
                    <a:pt x="697" y="2164"/>
                  </a:lnTo>
                  <a:lnTo>
                    <a:pt x="701" y="2160"/>
                  </a:lnTo>
                  <a:lnTo>
                    <a:pt x="706" y="2158"/>
                  </a:lnTo>
                  <a:lnTo>
                    <a:pt x="708" y="2158"/>
                  </a:lnTo>
                  <a:lnTo>
                    <a:pt x="710" y="2158"/>
                  </a:lnTo>
                  <a:lnTo>
                    <a:pt x="712" y="2158"/>
                  </a:lnTo>
                  <a:lnTo>
                    <a:pt x="712" y="2160"/>
                  </a:lnTo>
                  <a:lnTo>
                    <a:pt x="712" y="2160"/>
                  </a:lnTo>
                  <a:lnTo>
                    <a:pt x="713" y="2162"/>
                  </a:lnTo>
                  <a:lnTo>
                    <a:pt x="713" y="2164"/>
                  </a:lnTo>
                  <a:lnTo>
                    <a:pt x="717" y="2164"/>
                  </a:lnTo>
                  <a:lnTo>
                    <a:pt x="717" y="2166"/>
                  </a:lnTo>
                  <a:lnTo>
                    <a:pt x="719" y="2169"/>
                  </a:lnTo>
                  <a:lnTo>
                    <a:pt x="719" y="2169"/>
                  </a:lnTo>
                  <a:lnTo>
                    <a:pt x="722" y="2171"/>
                  </a:lnTo>
                  <a:lnTo>
                    <a:pt x="722" y="2173"/>
                  </a:lnTo>
                  <a:lnTo>
                    <a:pt x="724" y="2175"/>
                  </a:lnTo>
                  <a:lnTo>
                    <a:pt x="724" y="2175"/>
                  </a:lnTo>
                  <a:lnTo>
                    <a:pt x="724" y="2176"/>
                  </a:lnTo>
                  <a:lnTo>
                    <a:pt x="724" y="2176"/>
                  </a:lnTo>
                  <a:lnTo>
                    <a:pt x="724" y="2178"/>
                  </a:lnTo>
                  <a:lnTo>
                    <a:pt x="724" y="2180"/>
                  </a:lnTo>
                  <a:lnTo>
                    <a:pt x="724" y="2180"/>
                  </a:lnTo>
                  <a:lnTo>
                    <a:pt x="724" y="2182"/>
                  </a:lnTo>
                  <a:lnTo>
                    <a:pt x="724" y="2184"/>
                  </a:lnTo>
                  <a:lnTo>
                    <a:pt x="724" y="2185"/>
                  </a:lnTo>
                  <a:lnTo>
                    <a:pt x="726" y="2187"/>
                  </a:lnTo>
                  <a:lnTo>
                    <a:pt x="726" y="2189"/>
                  </a:lnTo>
                  <a:lnTo>
                    <a:pt x="726" y="2189"/>
                  </a:lnTo>
                  <a:lnTo>
                    <a:pt x="726" y="2191"/>
                  </a:lnTo>
                  <a:lnTo>
                    <a:pt x="726" y="2191"/>
                  </a:lnTo>
                  <a:lnTo>
                    <a:pt x="728" y="2191"/>
                  </a:lnTo>
                  <a:lnTo>
                    <a:pt x="730" y="2193"/>
                  </a:lnTo>
                  <a:lnTo>
                    <a:pt x="731" y="2194"/>
                  </a:lnTo>
                  <a:lnTo>
                    <a:pt x="731" y="2194"/>
                  </a:lnTo>
                  <a:lnTo>
                    <a:pt x="731" y="2196"/>
                  </a:lnTo>
                  <a:lnTo>
                    <a:pt x="733" y="2196"/>
                  </a:lnTo>
                  <a:lnTo>
                    <a:pt x="733" y="2196"/>
                  </a:lnTo>
                  <a:lnTo>
                    <a:pt x="733" y="2198"/>
                  </a:lnTo>
                  <a:lnTo>
                    <a:pt x="733" y="2198"/>
                  </a:lnTo>
                  <a:lnTo>
                    <a:pt x="733" y="2198"/>
                  </a:lnTo>
                  <a:lnTo>
                    <a:pt x="735" y="2198"/>
                  </a:lnTo>
                  <a:lnTo>
                    <a:pt x="735" y="2198"/>
                  </a:lnTo>
                  <a:lnTo>
                    <a:pt x="735" y="2198"/>
                  </a:lnTo>
                  <a:lnTo>
                    <a:pt x="737" y="2200"/>
                  </a:lnTo>
                  <a:lnTo>
                    <a:pt x="739" y="2200"/>
                  </a:lnTo>
                  <a:lnTo>
                    <a:pt x="741" y="2202"/>
                  </a:lnTo>
                  <a:lnTo>
                    <a:pt x="741" y="2202"/>
                  </a:lnTo>
                  <a:lnTo>
                    <a:pt x="742" y="2205"/>
                  </a:lnTo>
                  <a:lnTo>
                    <a:pt x="742" y="2209"/>
                  </a:lnTo>
                  <a:lnTo>
                    <a:pt x="741" y="2211"/>
                  </a:lnTo>
                  <a:lnTo>
                    <a:pt x="739" y="2213"/>
                  </a:lnTo>
                  <a:lnTo>
                    <a:pt x="737" y="2211"/>
                  </a:lnTo>
                  <a:lnTo>
                    <a:pt x="728" y="2214"/>
                  </a:lnTo>
                  <a:lnTo>
                    <a:pt x="726" y="2214"/>
                  </a:lnTo>
                  <a:lnTo>
                    <a:pt x="726" y="2216"/>
                  </a:lnTo>
                  <a:lnTo>
                    <a:pt x="726" y="2218"/>
                  </a:lnTo>
                  <a:lnTo>
                    <a:pt x="728" y="2218"/>
                  </a:lnTo>
                  <a:lnTo>
                    <a:pt x="728" y="2218"/>
                  </a:lnTo>
                  <a:lnTo>
                    <a:pt x="728" y="2220"/>
                  </a:lnTo>
                  <a:lnTo>
                    <a:pt x="728" y="2222"/>
                  </a:lnTo>
                  <a:lnTo>
                    <a:pt x="730" y="2222"/>
                  </a:lnTo>
                  <a:lnTo>
                    <a:pt x="730" y="2222"/>
                  </a:lnTo>
                  <a:lnTo>
                    <a:pt x="731" y="2225"/>
                  </a:lnTo>
                  <a:lnTo>
                    <a:pt x="731" y="2225"/>
                  </a:lnTo>
                  <a:lnTo>
                    <a:pt x="733" y="2227"/>
                  </a:lnTo>
                  <a:lnTo>
                    <a:pt x="733" y="2229"/>
                  </a:lnTo>
                  <a:lnTo>
                    <a:pt x="733" y="2229"/>
                  </a:lnTo>
                  <a:lnTo>
                    <a:pt x="731" y="2231"/>
                  </a:lnTo>
                  <a:lnTo>
                    <a:pt x="731" y="2232"/>
                  </a:lnTo>
                  <a:lnTo>
                    <a:pt x="731" y="2232"/>
                  </a:lnTo>
                  <a:lnTo>
                    <a:pt x="731" y="2232"/>
                  </a:lnTo>
                  <a:lnTo>
                    <a:pt x="731" y="2234"/>
                  </a:lnTo>
                  <a:lnTo>
                    <a:pt x="731" y="2234"/>
                  </a:lnTo>
                  <a:lnTo>
                    <a:pt x="731" y="2236"/>
                  </a:lnTo>
                  <a:lnTo>
                    <a:pt x="731" y="2236"/>
                  </a:lnTo>
                  <a:lnTo>
                    <a:pt x="730" y="2236"/>
                  </a:lnTo>
                  <a:lnTo>
                    <a:pt x="730" y="2236"/>
                  </a:lnTo>
                  <a:lnTo>
                    <a:pt x="731" y="2238"/>
                  </a:lnTo>
                  <a:lnTo>
                    <a:pt x="731" y="2238"/>
                  </a:lnTo>
                  <a:lnTo>
                    <a:pt x="733" y="2240"/>
                  </a:lnTo>
                  <a:lnTo>
                    <a:pt x="733" y="2240"/>
                  </a:lnTo>
                  <a:lnTo>
                    <a:pt x="735" y="2240"/>
                  </a:lnTo>
                  <a:lnTo>
                    <a:pt x="735" y="2240"/>
                  </a:lnTo>
                  <a:lnTo>
                    <a:pt x="737" y="2238"/>
                  </a:lnTo>
                  <a:lnTo>
                    <a:pt x="737" y="2241"/>
                  </a:lnTo>
                  <a:lnTo>
                    <a:pt x="735" y="2243"/>
                  </a:lnTo>
                  <a:lnTo>
                    <a:pt x="733" y="2247"/>
                  </a:lnTo>
                  <a:lnTo>
                    <a:pt x="730" y="2249"/>
                  </a:lnTo>
                  <a:lnTo>
                    <a:pt x="733" y="2250"/>
                  </a:lnTo>
                  <a:lnTo>
                    <a:pt x="735" y="2250"/>
                  </a:lnTo>
                  <a:lnTo>
                    <a:pt x="737" y="2250"/>
                  </a:lnTo>
                  <a:lnTo>
                    <a:pt x="739" y="2249"/>
                  </a:lnTo>
                  <a:lnTo>
                    <a:pt x="741" y="2247"/>
                  </a:lnTo>
                  <a:lnTo>
                    <a:pt x="742" y="2249"/>
                  </a:lnTo>
                  <a:lnTo>
                    <a:pt x="746" y="2249"/>
                  </a:lnTo>
                  <a:lnTo>
                    <a:pt x="748" y="2250"/>
                  </a:lnTo>
                  <a:lnTo>
                    <a:pt x="750" y="2249"/>
                  </a:lnTo>
                  <a:lnTo>
                    <a:pt x="751" y="2249"/>
                  </a:lnTo>
                  <a:lnTo>
                    <a:pt x="753" y="2250"/>
                  </a:lnTo>
                  <a:lnTo>
                    <a:pt x="753" y="2250"/>
                  </a:lnTo>
                  <a:lnTo>
                    <a:pt x="753" y="2252"/>
                  </a:lnTo>
                  <a:lnTo>
                    <a:pt x="753" y="2254"/>
                  </a:lnTo>
                  <a:lnTo>
                    <a:pt x="755" y="2254"/>
                  </a:lnTo>
                  <a:lnTo>
                    <a:pt x="755" y="2254"/>
                  </a:lnTo>
                  <a:lnTo>
                    <a:pt x="759" y="2254"/>
                  </a:lnTo>
                  <a:lnTo>
                    <a:pt x="762" y="2254"/>
                  </a:lnTo>
                  <a:lnTo>
                    <a:pt x="766" y="2252"/>
                  </a:lnTo>
                  <a:lnTo>
                    <a:pt x="769" y="2250"/>
                  </a:lnTo>
                  <a:lnTo>
                    <a:pt x="769" y="2250"/>
                  </a:lnTo>
                  <a:lnTo>
                    <a:pt x="769" y="2252"/>
                  </a:lnTo>
                  <a:lnTo>
                    <a:pt x="771" y="2252"/>
                  </a:lnTo>
                  <a:lnTo>
                    <a:pt x="773" y="2252"/>
                  </a:lnTo>
                  <a:lnTo>
                    <a:pt x="773" y="2250"/>
                  </a:lnTo>
                  <a:lnTo>
                    <a:pt x="775" y="2250"/>
                  </a:lnTo>
                  <a:lnTo>
                    <a:pt x="775" y="2252"/>
                  </a:lnTo>
                  <a:lnTo>
                    <a:pt x="777" y="2252"/>
                  </a:lnTo>
                  <a:lnTo>
                    <a:pt x="777" y="2254"/>
                  </a:lnTo>
                  <a:lnTo>
                    <a:pt x="777" y="2261"/>
                  </a:lnTo>
                  <a:lnTo>
                    <a:pt x="778" y="2263"/>
                  </a:lnTo>
                  <a:lnTo>
                    <a:pt x="780" y="2265"/>
                  </a:lnTo>
                  <a:lnTo>
                    <a:pt x="782" y="2265"/>
                  </a:lnTo>
                  <a:lnTo>
                    <a:pt x="786" y="2265"/>
                  </a:lnTo>
                  <a:lnTo>
                    <a:pt x="787" y="2265"/>
                  </a:lnTo>
                  <a:lnTo>
                    <a:pt x="787" y="2265"/>
                  </a:lnTo>
                  <a:lnTo>
                    <a:pt x="789" y="2265"/>
                  </a:lnTo>
                  <a:lnTo>
                    <a:pt x="789" y="2267"/>
                  </a:lnTo>
                  <a:lnTo>
                    <a:pt x="789" y="2267"/>
                  </a:lnTo>
                  <a:lnTo>
                    <a:pt x="787" y="2268"/>
                  </a:lnTo>
                  <a:lnTo>
                    <a:pt x="786" y="2268"/>
                  </a:lnTo>
                  <a:lnTo>
                    <a:pt x="786" y="2270"/>
                  </a:lnTo>
                  <a:lnTo>
                    <a:pt x="786" y="2272"/>
                  </a:lnTo>
                  <a:lnTo>
                    <a:pt x="786" y="2272"/>
                  </a:lnTo>
                  <a:lnTo>
                    <a:pt x="786" y="2272"/>
                  </a:lnTo>
                  <a:lnTo>
                    <a:pt x="787" y="2274"/>
                  </a:lnTo>
                  <a:lnTo>
                    <a:pt x="787" y="2274"/>
                  </a:lnTo>
                  <a:lnTo>
                    <a:pt x="789" y="2274"/>
                  </a:lnTo>
                  <a:lnTo>
                    <a:pt x="789" y="2276"/>
                  </a:lnTo>
                  <a:lnTo>
                    <a:pt x="787" y="2276"/>
                  </a:lnTo>
                  <a:lnTo>
                    <a:pt x="789" y="2278"/>
                  </a:lnTo>
                  <a:lnTo>
                    <a:pt x="789" y="2279"/>
                  </a:lnTo>
                  <a:lnTo>
                    <a:pt x="789" y="2279"/>
                  </a:lnTo>
                  <a:lnTo>
                    <a:pt x="791" y="2281"/>
                  </a:lnTo>
                  <a:lnTo>
                    <a:pt x="791" y="2283"/>
                  </a:lnTo>
                  <a:lnTo>
                    <a:pt x="791" y="2283"/>
                  </a:lnTo>
                  <a:lnTo>
                    <a:pt x="791" y="2285"/>
                  </a:lnTo>
                  <a:lnTo>
                    <a:pt x="791" y="2285"/>
                  </a:lnTo>
                  <a:lnTo>
                    <a:pt x="793" y="2285"/>
                  </a:lnTo>
                  <a:lnTo>
                    <a:pt x="793" y="2287"/>
                  </a:lnTo>
                  <a:lnTo>
                    <a:pt x="793" y="2287"/>
                  </a:lnTo>
                  <a:lnTo>
                    <a:pt x="793" y="2288"/>
                  </a:lnTo>
                  <a:lnTo>
                    <a:pt x="793" y="2290"/>
                  </a:lnTo>
                  <a:lnTo>
                    <a:pt x="793" y="2292"/>
                  </a:lnTo>
                  <a:lnTo>
                    <a:pt x="795" y="2294"/>
                  </a:lnTo>
                  <a:lnTo>
                    <a:pt x="791" y="2296"/>
                  </a:lnTo>
                  <a:lnTo>
                    <a:pt x="789" y="2297"/>
                  </a:lnTo>
                  <a:lnTo>
                    <a:pt x="791" y="2297"/>
                  </a:lnTo>
                  <a:lnTo>
                    <a:pt x="793" y="2308"/>
                  </a:lnTo>
                  <a:lnTo>
                    <a:pt x="793" y="2310"/>
                  </a:lnTo>
                  <a:lnTo>
                    <a:pt x="795" y="2310"/>
                  </a:lnTo>
                  <a:lnTo>
                    <a:pt x="796" y="2310"/>
                  </a:lnTo>
                  <a:lnTo>
                    <a:pt x="798" y="2310"/>
                  </a:lnTo>
                  <a:lnTo>
                    <a:pt x="798" y="2312"/>
                  </a:lnTo>
                  <a:lnTo>
                    <a:pt x="798" y="2312"/>
                  </a:lnTo>
                  <a:lnTo>
                    <a:pt x="800" y="2315"/>
                  </a:lnTo>
                  <a:lnTo>
                    <a:pt x="800" y="2315"/>
                  </a:lnTo>
                  <a:lnTo>
                    <a:pt x="800" y="2317"/>
                  </a:lnTo>
                  <a:lnTo>
                    <a:pt x="800" y="2319"/>
                  </a:lnTo>
                  <a:lnTo>
                    <a:pt x="802" y="2319"/>
                  </a:lnTo>
                  <a:lnTo>
                    <a:pt x="804" y="2319"/>
                  </a:lnTo>
                  <a:lnTo>
                    <a:pt x="804" y="2319"/>
                  </a:lnTo>
                  <a:lnTo>
                    <a:pt x="806" y="2321"/>
                  </a:lnTo>
                  <a:lnTo>
                    <a:pt x="806" y="2319"/>
                  </a:lnTo>
                  <a:lnTo>
                    <a:pt x="806" y="2319"/>
                  </a:lnTo>
                  <a:lnTo>
                    <a:pt x="807" y="2319"/>
                  </a:lnTo>
                  <a:lnTo>
                    <a:pt x="807" y="2317"/>
                  </a:lnTo>
                  <a:lnTo>
                    <a:pt x="807" y="2317"/>
                  </a:lnTo>
                  <a:lnTo>
                    <a:pt x="809" y="2317"/>
                  </a:lnTo>
                  <a:lnTo>
                    <a:pt x="809" y="2317"/>
                  </a:lnTo>
                  <a:lnTo>
                    <a:pt x="811" y="2315"/>
                  </a:lnTo>
                  <a:lnTo>
                    <a:pt x="811" y="2315"/>
                  </a:lnTo>
                  <a:lnTo>
                    <a:pt x="811" y="2314"/>
                  </a:lnTo>
                  <a:lnTo>
                    <a:pt x="813" y="2314"/>
                  </a:lnTo>
                  <a:lnTo>
                    <a:pt x="813" y="2314"/>
                  </a:lnTo>
                  <a:lnTo>
                    <a:pt x="818" y="2314"/>
                  </a:lnTo>
                  <a:lnTo>
                    <a:pt x="827" y="2314"/>
                  </a:lnTo>
                  <a:lnTo>
                    <a:pt x="827" y="2314"/>
                  </a:lnTo>
                  <a:lnTo>
                    <a:pt x="829" y="2315"/>
                  </a:lnTo>
                  <a:lnTo>
                    <a:pt x="829" y="2317"/>
                  </a:lnTo>
                  <a:lnTo>
                    <a:pt x="834" y="2324"/>
                  </a:lnTo>
                  <a:lnTo>
                    <a:pt x="836" y="2324"/>
                  </a:lnTo>
                  <a:lnTo>
                    <a:pt x="838" y="2324"/>
                  </a:lnTo>
                  <a:lnTo>
                    <a:pt x="838" y="2324"/>
                  </a:lnTo>
                  <a:lnTo>
                    <a:pt x="840" y="2324"/>
                  </a:lnTo>
                  <a:lnTo>
                    <a:pt x="840" y="2323"/>
                  </a:lnTo>
                  <a:lnTo>
                    <a:pt x="842" y="2323"/>
                  </a:lnTo>
                  <a:lnTo>
                    <a:pt x="842" y="2323"/>
                  </a:lnTo>
                  <a:lnTo>
                    <a:pt x="842" y="2323"/>
                  </a:lnTo>
                  <a:lnTo>
                    <a:pt x="843" y="2323"/>
                  </a:lnTo>
                  <a:lnTo>
                    <a:pt x="843" y="2324"/>
                  </a:lnTo>
                  <a:lnTo>
                    <a:pt x="845" y="2324"/>
                  </a:lnTo>
                  <a:lnTo>
                    <a:pt x="847" y="2324"/>
                  </a:lnTo>
                  <a:lnTo>
                    <a:pt x="847" y="2324"/>
                  </a:lnTo>
                  <a:lnTo>
                    <a:pt x="849" y="2326"/>
                  </a:lnTo>
                  <a:lnTo>
                    <a:pt x="849" y="2326"/>
                  </a:lnTo>
                  <a:lnTo>
                    <a:pt x="849" y="2326"/>
                  </a:lnTo>
                  <a:lnTo>
                    <a:pt x="849" y="2328"/>
                  </a:lnTo>
                  <a:lnTo>
                    <a:pt x="847" y="2328"/>
                  </a:lnTo>
                  <a:lnTo>
                    <a:pt x="849" y="2330"/>
                  </a:lnTo>
                  <a:lnTo>
                    <a:pt x="849" y="2330"/>
                  </a:lnTo>
                  <a:lnTo>
                    <a:pt x="851" y="2330"/>
                  </a:lnTo>
                  <a:lnTo>
                    <a:pt x="851" y="2330"/>
                  </a:lnTo>
                  <a:lnTo>
                    <a:pt x="852" y="2330"/>
                  </a:lnTo>
                  <a:lnTo>
                    <a:pt x="852" y="2330"/>
                  </a:lnTo>
                  <a:lnTo>
                    <a:pt x="854" y="2330"/>
                  </a:lnTo>
                  <a:lnTo>
                    <a:pt x="854" y="2328"/>
                  </a:lnTo>
                  <a:lnTo>
                    <a:pt x="854" y="2326"/>
                  </a:lnTo>
                  <a:lnTo>
                    <a:pt x="856" y="2326"/>
                  </a:lnTo>
                  <a:lnTo>
                    <a:pt x="863" y="2321"/>
                  </a:lnTo>
                  <a:lnTo>
                    <a:pt x="867" y="2321"/>
                  </a:lnTo>
                  <a:lnTo>
                    <a:pt x="871" y="2319"/>
                  </a:lnTo>
                  <a:lnTo>
                    <a:pt x="874" y="2321"/>
                  </a:lnTo>
                  <a:lnTo>
                    <a:pt x="881" y="2319"/>
                  </a:lnTo>
                  <a:lnTo>
                    <a:pt x="883" y="2317"/>
                  </a:lnTo>
                  <a:lnTo>
                    <a:pt x="885" y="2314"/>
                  </a:lnTo>
                  <a:lnTo>
                    <a:pt x="887" y="2314"/>
                  </a:lnTo>
                  <a:lnTo>
                    <a:pt x="892" y="2314"/>
                  </a:lnTo>
                  <a:lnTo>
                    <a:pt x="894" y="2314"/>
                  </a:lnTo>
                  <a:lnTo>
                    <a:pt x="894" y="2315"/>
                  </a:lnTo>
                  <a:lnTo>
                    <a:pt x="894" y="2317"/>
                  </a:lnTo>
                  <a:lnTo>
                    <a:pt x="896" y="2321"/>
                  </a:lnTo>
                  <a:lnTo>
                    <a:pt x="899" y="2323"/>
                  </a:lnTo>
                  <a:lnTo>
                    <a:pt x="901" y="2324"/>
                  </a:lnTo>
                  <a:lnTo>
                    <a:pt x="901" y="2326"/>
                  </a:lnTo>
                  <a:lnTo>
                    <a:pt x="901" y="2328"/>
                  </a:lnTo>
                  <a:lnTo>
                    <a:pt x="901" y="2330"/>
                  </a:lnTo>
                  <a:lnTo>
                    <a:pt x="901" y="2330"/>
                  </a:lnTo>
                  <a:lnTo>
                    <a:pt x="901" y="2332"/>
                  </a:lnTo>
                  <a:lnTo>
                    <a:pt x="903" y="2334"/>
                  </a:lnTo>
                  <a:lnTo>
                    <a:pt x="908" y="2341"/>
                  </a:lnTo>
                  <a:lnTo>
                    <a:pt x="910" y="2343"/>
                  </a:lnTo>
                  <a:lnTo>
                    <a:pt x="914" y="2344"/>
                  </a:lnTo>
                  <a:lnTo>
                    <a:pt x="916" y="2344"/>
                  </a:lnTo>
                  <a:lnTo>
                    <a:pt x="917" y="2346"/>
                  </a:lnTo>
                  <a:lnTo>
                    <a:pt x="919" y="2348"/>
                  </a:lnTo>
                  <a:lnTo>
                    <a:pt x="921" y="2352"/>
                  </a:lnTo>
                  <a:lnTo>
                    <a:pt x="921" y="2352"/>
                  </a:lnTo>
                  <a:lnTo>
                    <a:pt x="921" y="2353"/>
                  </a:lnTo>
                  <a:lnTo>
                    <a:pt x="921" y="2353"/>
                  </a:lnTo>
                  <a:lnTo>
                    <a:pt x="921" y="2355"/>
                  </a:lnTo>
                  <a:lnTo>
                    <a:pt x="923" y="2353"/>
                  </a:lnTo>
                  <a:lnTo>
                    <a:pt x="925" y="2352"/>
                  </a:lnTo>
                  <a:lnTo>
                    <a:pt x="925" y="2352"/>
                  </a:lnTo>
                  <a:lnTo>
                    <a:pt x="927" y="2352"/>
                  </a:lnTo>
                  <a:lnTo>
                    <a:pt x="927" y="2353"/>
                  </a:lnTo>
                  <a:lnTo>
                    <a:pt x="927" y="2353"/>
                  </a:lnTo>
                  <a:lnTo>
                    <a:pt x="930" y="2352"/>
                  </a:lnTo>
                  <a:lnTo>
                    <a:pt x="930" y="2348"/>
                  </a:lnTo>
                  <a:lnTo>
                    <a:pt x="930" y="2344"/>
                  </a:lnTo>
                  <a:lnTo>
                    <a:pt x="930" y="2343"/>
                  </a:lnTo>
                  <a:lnTo>
                    <a:pt x="930" y="2341"/>
                  </a:lnTo>
                  <a:lnTo>
                    <a:pt x="934" y="2343"/>
                  </a:lnTo>
                  <a:lnTo>
                    <a:pt x="936" y="2343"/>
                  </a:lnTo>
                  <a:lnTo>
                    <a:pt x="937" y="2343"/>
                  </a:lnTo>
                  <a:lnTo>
                    <a:pt x="937" y="2343"/>
                  </a:lnTo>
                  <a:lnTo>
                    <a:pt x="939" y="2348"/>
                  </a:lnTo>
                  <a:lnTo>
                    <a:pt x="939" y="2348"/>
                  </a:lnTo>
                  <a:lnTo>
                    <a:pt x="941" y="2348"/>
                  </a:lnTo>
                  <a:lnTo>
                    <a:pt x="943" y="2348"/>
                  </a:lnTo>
                  <a:lnTo>
                    <a:pt x="943" y="2350"/>
                  </a:lnTo>
                  <a:lnTo>
                    <a:pt x="945" y="2350"/>
                  </a:lnTo>
                  <a:lnTo>
                    <a:pt x="946" y="2350"/>
                  </a:lnTo>
                  <a:lnTo>
                    <a:pt x="950" y="2350"/>
                  </a:lnTo>
                  <a:lnTo>
                    <a:pt x="952" y="2350"/>
                  </a:lnTo>
                  <a:lnTo>
                    <a:pt x="954" y="2350"/>
                  </a:lnTo>
                  <a:lnTo>
                    <a:pt x="954" y="2350"/>
                  </a:lnTo>
                  <a:lnTo>
                    <a:pt x="955" y="2350"/>
                  </a:lnTo>
                  <a:lnTo>
                    <a:pt x="955" y="2350"/>
                  </a:lnTo>
                  <a:lnTo>
                    <a:pt x="955" y="2350"/>
                  </a:lnTo>
                  <a:lnTo>
                    <a:pt x="955" y="2352"/>
                  </a:lnTo>
                  <a:lnTo>
                    <a:pt x="955" y="2352"/>
                  </a:lnTo>
                  <a:lnTo>
                    <a:pt x="955" y="2353"/>
                  </a:lnTo>
                  <a:lnTo>
                    <a:pt x="955" y="2353"/>
                  </a:lnTo>
                  <a:lnTo>
                    <a:pt x="959" y="2355"/>
                  </a:lnTo>
                  <a:lnTo>
                    <a:pt x="964" y="2357"/>
                  </a:lnTo>
                  <a:lnTo>
                    <a:pt x="966" y="2359"/>
                  </a:lnTo>
                  <a:lnTo>
                    <a:pt x="966" y="2361"/>
                  </a:lnTo>
                  <a:lnTo>
                    <a:pt x="968" y="2362"/>
                  </a:lnTo>
                  <a:lnTo>
                    <a:pt x="973" y="2361"/>
                  </a:lnTo>
                  <a:lnTo>
                    <a:pt x="973" y="2361"/>
                  </a:lnTo>
                  <a:lnTo>
                    <a:pt x="975" y="2361"/>
                  </a:lnTo>
                  <a:lnTo>
                    <a:pt x="977" y="2359"/>
                  </a:lnTo>
                  <a:lnTo>
                    <a:pt x="977" y="2357"/>
                  </a:lnTo>
                  <a:lnTo>
                    <a:pt x="979" y="2357"/>
                  </a:lnTo>
                  <a:lnTo>
                    <a:pt x="981" y="2357"/>
                  </a:lnTo>
                  <a:lnTo>
                    <a:pt x="981" y="2357"/>
                  </a:lnTo>
                  <a:lnTo>
                    <a:pt x="984" y="2364"/>
                  </a:lnTo>
                  <a:lnTo>
                    <a:pt x="984" y="2366"/>
                  </a:lnTo>
                  <a:lnTo>
                    <a:pt x="986" y="2368"/>
                  </a:lnTo>
                  <a:lnTo>
                    <a:pt x="988" y="2368"/>
                  </a:lnTo>
                  <a:lnTo>
                    <a:pt x="990" y="2368"/>
                  </a:lnTo>
                  <a:lnTo>
                    <a:pt x="992" y="2366"/>
                  </a:lnTo>
                  <a:lnTo>
                    <a:pt x="993" y="2366"/>
                  </a:lnTo>
                  <a:lnTo>
                    <a:pt x="995" y="2368"/>
                  </a:lnTo>
                  <a:lnTo>
                    <a:pt x="997" y="2368"/>
                  </a:lnTo>
                  <a:lnTo>
                    <a:pt x="999" y="2368"/>
                  </a:lnTo>
                  <a:lnTo>
                    <a:pt x="1001" y="2368"/>
                  </a:lnTo>
                  <a:lnTo>
                    <a:pt x="1001" y="2370"/>
                  </a:lnTo>
                  <a:lnTo>
                    <a:pt x="1001" y="2373"/>
                  </a:lnTo>
                  <a:lnTo>
                    <a:pt x="1002" y="2377"/>
                  </a:lnTo>
                  <a:lnTo>
                    <a:pt x="1004" y="2377"/>
                  </a:lnTo>
                  <a:lnTo>
                    <a:pt x="1006" y="2379"/>
                  </a:lnTo>
                  <a:lnTo>
                    <a:pt x="1008" y="2379"/>
                  </a:lnTo>
                  <a:lnTo>
                    <a:pt x="1011" y="2382"/>
                  </a:lnTo>
                  <a:lnTo>
                    <a:pt x="1011" y="2382"/>
                  </a:lnTo>
                  <a:lnTo>
                    <a:pt x="1013" y="2382"/>
                  </a:lnTo>
                  <a:lnTo>
                    <a:pt x="1015" y="2382"/>
                  </a:lnTo>
                  <a:lnTo>
                    <a:pt x="1017" y="2380"/>
                  </a:lnTo>
                  <a:lnTo>
                    <a:pt x="1017" y="2380"/>
                  </a:lnTo>
                  <a:lnTo>
                    <a:pt x="1020" y="2377"/>
                  </a:lnTo>
                  <a:lnTo>
                    <a:pt x="1022" y="2377"/>
                  </a:lnTo>
                  <a:lnTo>
                    <a:pt x="1022" y="2377"/>
                  </a:lnTo>
                  <a:lnTo>
                    <a:pt x="1028" y="2379"/>
                  </a:lnTo>
                  <a:lnTo>
                    <a:pt x="1028" y="2379"/>
                  </a:lnTo>
                  <a:lnTo>
                    <a:pt x="1028" y="2379"/>
                  </a:lnTo>
                  <a:lnTo>
                    <a:pt x="1028" y="2380"/>
                  </a:lnTo>
                  <a:lnTo>
                    <a:pt x="1028" y="2382"/>
                  </a:lnTo>
                  <a:lnTo>
                    <a:pt x="1026" y="2382"/>
                  </a:lnTo>
                  <a:lnTo>
                    <a:pt x="1024" y="2384"/>
                  </a:lnTo>
                  <a:lnTo>
                    <a:pt x="1024" y="2386"/>
                  </a:lnTo>
                  <a:lnTo>
                    <a:pt x="1024" y="2388"/>
                  </a:lnTo>
                  <a:lnTo>
                    <a:pt x="1024" y="2391"/>
                  </a:lnTo>
                  <a:lnTo>
                    <a:pt x="1026" y="2393"/>
                  </a:lnTo>
                  <a:lnTo>
                    <a:pt x="1029" y="2397"/>
                  </a:lnTo>
                  <a:lnTo>
                    <a:pt x="1029" y="2399"/>
                  </a:lnTo>
                  <a:lnTo>
                    <a:pt x="1029" y="2399"/>
                  </a:lnTo>
                  <a:lnTo>
                    <a:pt x="1029" y="2402"/>
                  </a:lnTo>
                  <a:lnTo>
                    <a:pt x="1029" y="2404"/>
                  </a:lnTo>
                  <a:lnTo>
                    <a:pt x="1028" y="2406"/>
                  </a:lnTo>
                  <a:lnTo>
                    <a:pt x="1028" y="2406"/>
                  </a:lnTo>
                  <a:lnTo>
                    <a:pt x="1026" y="2408"/>
                  </a:lnTo>
                  <a:lnTo>
                    <a:pt x="1024" y="2409"/>
                  </a:lnTo>
                  <a:lnTo>
                    <a:pt x="1024" y="2411"/>
                  </a:lnTo>
                  <a:lnTo>
                    <a:pt x="1020" y="2413"/>
                  </a:lnTo>
                  <a:lnTo>
                    <a:pt x="1019" y="2415"/>
                  </a:lnTo>
                  <a:lnTo>
                    <a:pt x="1019" y="2417"/>
                  </a:lnTo>
                  <a:lnTo>
                    <a:pt x="1019" y="2417"/>
                  </a:lnTo>
                  <a:lnTo>
                    <a:pt x="1019" y="2418"/>
                  </a:lnTo>
                  <a:lnTo>
                    <a:pt x="1017" y="2420"/>
                  </a:lnTo>
                  <a:lnTo>
                    <a:pt x="1017" y="2420"/>
                  </a:lnTo>
                  <a:lnTo>
                    <a:pt x="1017" y="2420"/>
                  </a:lnTo>
                  <a:lnTo>
                    <a:pt x="1015" y="2420"/>
                  </a:lnTo>
                  <a:lnTo>
                    <a:pt x="1013" y="2420"/>
                  </a:lnTo>
                  <a:lnTo>
                    <a:pt x="1010" y="2422"/>
                  </a:lnTo>
                  <a:lnTo>
                    <a:pt x="1006" y="2422"/>
                  </a:lnTo>
                  <a:lnTo>
                    <a:pt x="1006" y="2422"/>
                  </a:lnTo>
                  <a:lnTo>
                    <a:pt x="1006" y="2426"/>
                  </a:lnTo>
                  <a:lnTo>
                    <a:pt x="1006" y="2427"/>
                  </a:lnTo>
                  <a:lnTo>
                    <a:pt x="1008" y="2427"/>
                  </a:lnTo>
                  <a:lnTo>
                    <a:pt x="1008" y="2427"/>
                  </a:lnTo>
                  <a:lnTo>
                    <a:pt x="1008" y="2429"/>
                  </a:lnTo>
                  <a:lnTo>
                    <a:pt x="1010" y="2431"/>
                  </a:lnTo>
                  <a:lnTo>
                    <a:pt x="1010" y="2431"/>
                  </a:lnTo>
                  <a:lnTo>
                    <a:pt x="1011" y="2431"/>
                  </a:lnTo>
                  <a:lnTo>
                    <a:pt x="1015" y="2433"/>
                  </a:lnTo>
                  <a:lnTo>
                    <a:pt x="1017" y="2433"/>
                  </a:lnTo>
                  <a:lnTo>
                    <a:pt x="1017" y="2433"/>
                  </a:lnTo>
                  <a:lnTo>
                    <a:pt x="1017" y="2433"/>
                  </a:lnTo>
                  <a:lnTo>
                    <a:pt x="1019" y="2435"/>
                  </a:lnTo>
                  <a:lnTo>
                    <a:pt x="1019" y="2435"/>
                  </a:lnTo>
                  <a:lnTo>
                    <a:pt x="1020" y="2435"/>
                  </a:lnTo>
                  <a:lnTo>
                    <a:pt x="1020" y="2433"/>
                  </a:lnTo>
                  <a:lnTo>
                    <a:pt x="1022" y="2431"/>
                  </a:lnTo>
                  <a:lnTo>
                    <a:pt x="1024" y="2433"/>
                  </a:lnTo>
                  <a:lnTo>
                    <a:pt x="1024" y="2433"/>
                  </a:lnTo>
                  <a:lnTo>
                    <a:pt x="1024" y="2435"/>
                  </a:lnTo>
                  <a:lnTo>
                    <a:pt x="1024" y="2436"/>
                  </a:lnTo>
                  <a:lnTo>
                    <a:pt x="1022" y="2438"/>
                  </a:lnTo>
                  <a:lnTo>
                    <a:pt x="1020" y="2440"/>
                  </a:lnTo>
                  <a:lnTo>
                    <a:pt x="1019" y="2440"/>
                  </a:lnTo>
                  <a:lnTo>
                    <a:pt x="1013" y="2438"/>
                  </a:lnTo>
                  <a:lnTo>
                    <a:pt x="1011" y="2438"/>
                  </a:lnTo>
                  <a:lnTo>
                    <a:pt x="1011" y="2438"/>
                  </a:lnTo>
                  <a:lnTo>
                    <a:pt x="1010" y="2438"/>
                  </a:lnTo>
                  <a:lnTo>
                    <a:pt x="1010" y="2440"/>
                  </a:lnTo>
                  <a:lnTo>
                    <a:pt x="1010" y="2440"/>
                  </a:lnTo>
                  <a:lnTo>
                    <a:pt x="1008" y="2442"/>
                  </a:lnTo>
                  <a:lnTo>
                    <a:pt x="1008" y="2442"/>
                  </a:lnTo>
                  <a:lnTo>
                    <a:pt x="1006" y="2442"/>
                  </a:lnTo>
                  <a:lnTo>
                    <a:pt x="1004" y="2453"/>
                  </a:lnTo>
                  <a:lnTo>
                    <a:pt x="1002" y="2455"/>
                  </a:lnTo>
                  <a:lnTo>
                    <a:pt x="1004" y="2455"/>
                  </a:lnTo>
                  <a:lnTo>
                    <a:pt x="1006" y="2455"/>
                  </a:lnTo>
                  <a:lnTo>
                    <a:pt x="1011" y="2455"/>
                  </a:lnTo>
                  <a:lnTo>
                    <a:pt x="1013" y="2456"/>
                  </a:lnTo>
                  <a:lnTo>
                    <a:pt x="1015" y="2456"/>
                  </a:lnTo>
                  <a:lnTo>
                    <a:pt x="1015" y="2458"/>
                  </a:lnTo>
                  <a:lnTo>
                    <a:pt x="1015" y="2460"/>
                  </a:lnTo>
                  <a:lnTo>
                    <a:pt x="1015" y="2460"/>
                  </a:lnTo>
                  <a:lnTo>
                    <a:pt x="1015" y="2460"/>
                  </a:lnTo>
                  <a:lnTo>
                    <a:pt x="1015" y="2460"/>
                  </a:lnTo>
                  <a:lnTo>
                    <a:pt x="1015" y="2462"/>
                  </a:lnTo>
                  <a:lnTo>
                    <a:pt x="1015" y="2462"/>
                  </a:lnTo>
                  <a:lnTo>
                    <a:pt x="1013" y="2462"/>
                  </a:lnTo>
                  <a:lnTo>
                    <a:pt x="1013" y="2462"/>
                  </a:lnTo>
                  <a:lnTo>
                    <a:pt x="1013" y="2462"/>
                  </a:lnTo>
                  <a:lnTo>
                    <a:pt x="1015" y="2464"/>
                  </a:lnTo>
                  <a:lnTo>
                    <a:pt x="1015" y="2464"/>
                  </a:lnTo>
                  <a:lnTo>
                    <a:pt x="1017" y="2467"/>
                  </a:lnTo>
                  <a:lnTo>
                    <a:pt x="1017" y="2469"/>
                  </a:lnTo>
                  <a:lnTo>
                    <a:pt x="1017" y="2471"/>
                  </a:lnTo>
                  <a:lnTo>
                    <a:pt x="1019" y="2471"/>
                  </a:lnTo>
                  <a:lnTo>
                    <a:pt x="1017" y="2471"/>
                  </a:lnTo>
                  <a:lnTo>
                    <a:pt x="1015" y="2473"/>
                  </a:lnTo>
                  <a:lnTo>
                    <a:pt x="1013" y="2476"/>
                  </a:lnTo>
                  <a:lnTo>
                    <a:pt x="1015" y="2478"/>
                  </a:lnTo>
                  <a:lnTo>
                    <a:pt x="1017" y="2478"/>
                  </a:lnTo>
                  <a:lnTo>
                    <a:pt x="1019" y="2476"/>
                  </a:lnTo>
                  <a:lnTo>
                    <a:pt x="1020" y="2476"/>
                  </a:lnTo>
                  <a:lnTo>
                    <a:pt x="1020" y="2478"/>
                  </a:lnTo>
                  <a:lnTo>
                    <a:pt x="1020" y="2480"/>
                  </a:lnTo>
                  <a:lnTo>
                    <a:pt x="1020" y="2482"/>
                  </a:lnTo>
                  <a:lnTo>
                    <a:pt x="1020" y="2482"/>
                  </a:lnTo>
                  <a:lnTo>
                    <a:pt x="1017" y="2483"/>
                  </a:lnTo>
                  <a:lnTo>
                    <a:pt x="1017" y="2485"/>
                  </a:lnTo>
                  <a:lnTo>
                    <a:pt x="1013" y="2491"/>
                  </a:lnTo>
                  <a:lnTo>
                    <a:pt x="1013" y="2491"/>
                  </a:lnTo>
                  <a:lnTo>
                    <a:pt x="1013" y="2492"/>
                  </a:lnTo>
                  <a:lnTo>
                    <a:pt x="1013" y="2496"/>
                  </a:lnTo>
                  <a:lnTo>
                    <a:pt x="1013" y="2496"/>
                  </a:lnTo>
                  <a:lnTo>
                    <a:pt x="1013" y="2496"/>
                  </a:lnTo>
                  <a:lnTo>
                    <a:pt x="1013" y="2496"/>
                  </a:lnTo>
                  <a:lnTo>
                    <a:pt x="1011" y="2496"/>
                  </a:lnTo>
                  <a:lnTo>
                    <a:pt x="1010" y="2496"/>
                  </a:lnTo>
                  <a:lnTo>
                    <a:pt x="1010" y="2498"/>
                  </a:lnTo>
                  <a:lnTo>
                    <a:pt x="1010" y="2498"/>
                  </a:lnTo>
                  <a:lnTo>
                    <a:pt x="1010" y="2498"/>
                  </a:lnTo>
                  <a:lnTo>
                    <a:pt x="1011" y="2500"/>
                  </a:lnTo>
                  <a:lnTo>
                    <a:pt x="1011" y="2502"/>
                  </a:lnTo>
                  <a:lnTo>
                    <a:pt x="1011" y="2502"/>
                  </a:lnTo>
                  <a:lnTo>
                    <a:pt x="1011" y="2503"/>
                  </a:lnTo>
                  <a:lnTo>
                    <a:pt x="1011" y="2503"/>
                  </a:lnTo>
                  <a:lnTo>
                    <a:pt x="1011" y="2505"/>
                  </a:lnTo>
                  <a:lnTo>
                    <a:pt x="1010" y="2505"/>
                  </a:lnTo>
                  <a:lnTo>
                    <a:pt x="1010" y="2505"/>
                  </a:lnTo>
                  <a:lnTo>
                    <a:pt x="1011" y="2507"/>
                  </a:lnTo>
                  <a:lnTo>
                    <a:pt x="1011" y="2507"/>
                  </a:lnTo>
                  <a:lnTo>
                    <a:pt x="1010" y="2509"/>
                  </a:lnTo>
                  <a:lnTo>
                    <a:pt x="1010" y="2511"/>
                  </a:lnTo>
                  <a:lnTo>
                    <a:pt x="1008" y="2512"/>
                  </a:lnTo>
                  <a:lnTo>
                    <a:pt x="1006" y="2512"/>
                  </a:lnTo>
                  <a:lnTo>
                    <a:pt x="1002" y="2511"/>
                  </a:lnTo>
                  <a:lnTo>
                    <a:pt x="1001" y="2511"/>
                  </a:lnTo>
                  <a:lnTo>
                    <a:pt x="997" y="2512"/>
                  </a:lnTo>
                  <a:lnTo>
                    <a:pt x="995" y="2512"/>
                  </a:lnTo>
                  <a:lnTo>
                    <a:pt x="995" y="2511"/>
                  </a:lnTo>
                  <a:lnTo>
                    <a:pt x="992" y="2512"/>
                  </a:lnTo>
                  <a:lnTo>
                    <a:pt x="992" y="2512"/>
                  </a:lnTo>
                  <a:lnTo>
                    <a:pt x="990" y="2512"/>
                  </a:lnTo>
                  <a:lnTo>
                    <a:pt x="988" y="2511"/>
                  </a:lnTo>
                  <a:lnTo>
                    <a:pt x="988" y="2511"/>
                  </a:lnTo>
                  <a:lnTo>
                    <a:pt x="981" y="2511"/>
                  </a:lnTo>
                  <a:lnTo>
                    <a:pt x="979" y="2511"/>
                  </a:lnTo>
                  <a:lnTo>
                    <a:pt x="977" y="2512"/>
                  </a:lnTo>
                  <a:lnTo>
                    <a:pt x="975" y="2511"/>
                  </a:lnTo>
                  <a:lnTo>
                    <a:pt x="973" y="2509"/>
                  </a:lnTo>
                  <a:lnTo>
                    <a:pt x="973" y="2509"/>
                  </a:lnTo>
                  <a:lnTo>
                    <a:pt x="966" y="2509"/>
                  </a:lnTo>
                  <a:lnTo>
                    <a:pt x="963" y="2511"/>
                  </a:lnTo>
                  <a:lnTo>
                    <a:pt x="961" y="2512"/>
                  </a:lnTo>
                  <a:lnTo>
                    <a:pt x="961" y="2516"/>
                  </a:lnTo>
                  <a:lnTo>
                    <a:pt x="959" y="2518"/>
                  </a:lnTo>
                  <a:lnTo>
                    <a:pt x="959" y="2521"/>
                  </a:lnTo>
                  <a:lnTo>
                    <a:pt x="959" y="2523"/>
                  </a:lnTo>
                  <a:lnTo>
                    <a:pt x="957" y="2523"/>
                  </a:lnTo>
                  <a:lnTo>
                    <a:pt x="955" y="2521"/>
                  </a:lnTo>
                  <a:lnTo>
                    <a:pt x="955" y="2523"/>
                  </a:lnTo>
                  <a:lnTo>
                    <a:pt x="954" y="2523"/>
                  </a:lnTo>
                  <a:lnTo>
                    <a:pt x="952" y="2525"/>
                  </a:lnTo>
                  <a:lnTo>
                    <a:pt x="950" y="2527"/>
                  </a:lnTo>
                  <a:lnTo>
                    <a:pt x="950" y="2527"/>
                  </a:lnTo>
                  <a:lnTo>
                    <a:pt x="939" y="2529"/>
                  </a:lnTo>
                  <a:lnTo>
                    <a:pt x="937" y="2529"/>
                  </a:lnTo>
                  <a:lnTo>
                    <a:pt x="936" y="2530"/>
                  </a:lnTo>
                  <a:lnTo>
                    <a:pt x="936" y="2534"/>
                  </a:lnTo>
                  <a:lnTo>
                    <a:pt x="934" y="2536"/>
                  </a:lnTo>
                  <a:lnTo>
                    <a:pt x="936" y="2541"/>
                  </a:lnTo>
                  <a:lnTo>
                    <a:pt x="934" y="2543"/>
                  </a:lnTo>
                  <a:lnTo>
                    <a:pt x="934" y="2547"/>
                  </a:lnTo>
                  <a:lnTo>
                    <a:pt x="932" y="2548"/>
                  </a:lnTo>
                  <a:lnTo>
                    <a:pt x="930" y="2548"/>
                  </a:lnTo>
                  <a:lnTo>
                    <a:pt x="930" y="2550"/>
                  </a:lnTo>
                  <a:lnTo>
                    <a:pt x="932" y="2552"/>
                  </a:lnTo>
                  <a:lnTo>
                    <a:pt x="932" y="2552"/>
                  </a:lnTo>
                  <a:lnTo>
                    <a:pt x="934" y="2550"/>
                  </a:lnTo>
                  <a:lnTo>
                    <a:pt x="936" y="2552"/>
                  </a:lnTo>
                  <a:lnTo>
                    <a:pt x="936" y="2552"/>
                  </a:lnTo>
                  <a:lnTo>
                    <a:pt x="937" y="2552"/>
                  </a:lnTo>
                  <a:lnTo>
                    <a:pt x="936" y="2554"/>
                  </a:lnTo>
                  <a:lnTo>
                    <a:pt x="936" y="2556"/>
                  </a:lnTo>
                  <a:lnTo>
                    <a:pt x="936" y="2556"/>
                  </a:lnTo>
                  <a:lnTo>
                    <a:pt x="934" y="2556"/>
                  </a:lnTo>
                  <a:lnTo>
                    <a:pt x="932" y="2558"/>
                  </a:lnTo>
                  <a:lnTo>
                    <a:pt x="932" y="2559"/>
                  </a:lnTo>
                  <a:lnTo>
                    <a:pt x="932" y="2561"/>
                  </a:lnTo>
                  <a:lnTo>
                    <a:pt x="932" y="2563"/>
                  </a:lnTo>
                  <a:lnTo>
                    <a:pt x="932" y="2565"/>
                  </a:lnTo>
                  <a:lnTo>
                    <a:pt x="932" y="2565"/>
                  </a:lnTo>
                  <a:lnTo>
                    <a:pt x="936" y="2565"/>
                  </a:lnTo>
                  <a:lnTo>
                    <a:pt x="943" y="2563"/>
                  </a:lnTo>
                  <a:lnTo>
                    <a:pt x="945" y="2563"/>
                  </a:lnTo>
                  <a:lnTo>
                    <a:pt x="945" y="2561"/>
                  </a:lnTo>
                  <a:lnTo>
                    <a:pt x="945" y="2561"/>
                  </a:lnTo>
                  <a:lnTo>
                    <a:pt x="945" y="2559"/>
                  </a:lnTo>
                  <a:lnTo>
                    <a:pt x="946" y="2559"/>
                  </a:lnTo>
                  <a:lnTo>
                    <a:pt x="946" y="2559"/>
                  </a:lnTo>
                  <a:lnTo>
                    <a:pt x="946" y="2559"/>
                  </a:lnTo>
                  <a:lnTo>
                    <a:pt x="948" y="2558"/>
                  </a:lnTo>
                  <a:lnTo>
                    <a:pt x="950" y="2556"/>
                  </a:lnTo>
                  <a:lnTo>
                    <a:pt x="952" y="2556"/>
                  </a:lnTo>
                  <a:lnTo>
                    <a:pt x="959" y="2554"/>
                  </a:lnTo>
                  <a:lnTo>
                    <a:pt x="961" y="2554"/>
                  </a:lnTo>
                  <a:lnTo>
                    <a:pt x="961" y="2554"/>
                  </a:lnTo>
                  <a:lnTo>
                    <a:pt x="961" y="2554"/>
                  </a:lnTo>
                  <a:lnTo>
                    <a:pt x="961" y="2552"/>
                  </a:lnTo>
                  <a:lnTo>
                    <a:pt x="963" y="2552"/>
                  </a:lnTo>
                  <a:lnTo>
                    <a:pt x="963" y="2552"/>
                  </a:lnTo>
                  <a:lnTo>
                    <a:pt x="963" y="2552"/>
                  </a:lnTo>
                  <a:lnTo>
                    <a:pt x="963" y="2554"/>
                  </a:lnTo>
                  <a:lnTo>
                    <a:pt x="961" y="2554"/>
                  </a:lnTo>
                  <a:lnTo>
                    <a:pt x="961" y="2554"/>
                  </a:lnTo>
                  <a:lnTo>
                    <a:pt x="952" y="2556"/>
                  </a:lnTo>
                  <a:lnTo>
                    <a:pt x="950" y="2558"/>
                  </a:lnTo>
                  <a:lnTo>
                    <a:pt x="948" y="2558"/>
                  </a:lnTo>
                  <a:lnTo>
                    <a:pt x="948" y="2559"/>
                  </a:lnTo>
                  <a:lnTo>
                    <a:pt x="948" y="2559"/>
                  </a:lnTo>
                  <a:lnTo>
                    <a:pt x="946" y="2559"/>
                  </a:lnTo>
                  <a:lnTo>
                    <a:pt x="946" y="2561"/>
                  </a:lnTo>
                  <a:lnTo>
                    <a:pt x="945" y="2563"/>
                  </a:lnTo>
                  <a:lnTo>
                    <a:pt x="946" y="2563"/>
                  </a:lnTo>
                  <a:lnTo>
                    <a:pt x="948" y="2565"/>
                  </a:lnTo>
                  <a:lnTo>
                    <a:pt x="948" y="2565"/>
                  </a:lnTo>
                  <a:lnTo>
                    <a:pt x="950" y="2565"/>
                  </a:lnTo>
                  <a:lnTo>
                    <a:pt x="950" y="2563"/>
                  </a:lnTo>
                  <a:lnTo>
                    <a:pt x="950" y="2563"/>
                  </a:lnTo>
                  <a:lnTo>
                    <a:pt x="950" y="2563"/>
                  </a:lnTo>
                  <a:lnTo>
                    <a:pt x="950" y="2563"/>
                  </a:lnTo>
                  <a:lnTo>
                    <a:pt x="950" y="2563"/>
                  </a:lnTo>
                  <a:lnTo>
                    <a:pt x="954" y="2563"/>
                  </a:lnTo>
                  <a:lnTo>
                    <a:pt x="954" y="2563"/>
                  </a:lnTo>
                  <a:lnTo>
                    <a:pt x="955" y="2561"/>
                  </a:lnTo>
                  <a:lnTo>
                    <a:pt x="957" y="2561"/>
                  </a:lnTo>
                  <a:lnTo>
                    <a:pt x="961" y="2561"/>
                  </a:lnTo>
                  <a:lnTo>
                    <a:pt x="963" y="2561"/>
                  </a:lnTo>
                  <a:lnTo>
                    <a:pt x="964" y="2561"/>
                  </a:lnTo>
                  <a:lnTo>
                    <a:pt x="964" y="2561"/>
                  </a:lnTo>
                  <a:lnTo>
                    <a:pt x="964" y="2559"/>
                  </a:lnTo>
                  <a:lnTo>
                    <a:pt x="966" y="2559"/>
                  </a:lnTo>
                  <a:lnTo>
                    <a:pt x="968" y="2559"/>
                  </a:lnTo>
                  <a:lnTo>
                    <a:pt x="968" y="2559"/>
                  </a:lnTo>
                  <a:lnTo>
                    <a:pt x="968" y="2558"/>
                  </a:lnTo>
                  <a:lnTo>
                    <a:pt x="968" y="2556"/>
                  </a:lnTo>
                  <a:lnTo>
                    <a:pt x="968" y="2554"/>
                  </a:lnTo>
                  <a:lnTo>
                    <a:pt x="970" y="2554"/>
                  </a:lnTo>
                  <a:lnTo>
                    <a:pt x="972" y="2554"/>
                  </a:lnTo>
                  <a:lnTo>
                    <a:pt x="973" y="2554"/>
                  </a:lnTo>
                  <a:lnTo>
                    <a:pt x="973" y="2554"/>
                  </a:lnTo>
                  <a:lnTo>
                    <a:pt x="975" y="2552"/>
                  </a:lnTo>
                  <a:lnTo>
                    <a:pt x="975" y="2552"/>
                  </a:lnTo>
                  <a:lnTo>
                    <a:pt x="977" y="2552"/>
                  </a:lnTo>
                  <a:lnTo>
                    <a:pt x="977" y="2552"/>
                  </a:lnTo>
                  <a:lnTo>
                    <a:pt x="979" y="2552"/>
                  </a:lnTo>
                  <a:lnTo>
                    <a:pt x="979" y="2552"/>
                  </a:lnTo>
                  <a:lnTo>
                    <a:pt x="981" y="2552"/>
                  </a:lnTo>
                  <a:lnTo>
                    <a:pt x="982" y="2554"/>
                  </a:lnTo>
                  <a:lnTo>
                    <a:pt x="984" y="2554"/>
                  </a:lnTo>
                  <a:lnTo>
                    <a:pt x="986" y="2556"/>
                  </a:lnTo>
                  <a:lnTo>
                    <a:pt x="986" y="2558"/>
                  </a:lnTo>
                  <a:lnTo>
                    <a:pt x="986" y="2558"/>
                  </a:lnTo>
                  <a:lnTo>
                    <a:pt x="984" y="2559"/>
                  </a:lnTo>
                  <a:lnTo>
                    <a:pt x="984" y="2559"/>
                  </a:lnTo>
                  <a:lnTo>
                    <a:pt x="984" y="2559"/>
                  </a:lnTo>
                  <a:lnTo>
                    <a:pt x="984" y="2559"/>
                  </a:lnTo>
                  <a:lnTo>
                    <a:pt x="984" y="2561"/>
                  </a:lnTo>
                  <a:lnTo>
                    <a:pt x="984" y="2563"/>
                  </a:lnTo>
                  <a:lnTo>
                    <a:pt x="984" y="2563"/>
                  </a:lnTo>
                  <a:lnTo>
                    <a:pt x="984" y="2565"/>
                  </a:lnTo>
                  <a:lnTo>
                    <a:pt x="984" y="2565"/>
                  </a:lnTo>
                  <a:lnTo>
                    <a:pt x="986" y="2567"/>
                  </a:lnTo>
                  <a:lnTo>
                    <a:pt x="986" y="2565"/>
                  </a:lnTo>
                  <a:lnTo>
                    <a:pt x="988" y="2563"/>
                  </a:lnTo>
                  <a:lnTo>
                    <a:pt x="990" y="2563"/>
                  </a:lnTo>
                  <a:lnTo>
                    <a:pt x="992" y="2565"/>
                  </a:lnTo>
                  <a:lnTo>
                    <a:pt x="990" y="2565"/>
                  </a:lnTo>
                  <a:lnTo>
                    <a:pt x="988" y="2565"/>
                  </a:lnTo>
                  <a:lnTo>
                    <a:pt x="986" y="2567"/>
                  </a:lnTo>
                  <a:lnTo>
                    <a:pt x="986" y="2568"/>
                  </a:lnTo>
                  <a:lnTo>
                    <a:pt x="986" y="2570"/>
                  </a:lnTo>
                  <a:lnTo>
                    <a:pt x="986" y="2572"/>
                  </a:lnTo>
                  <a:lnTo>
                    <a:pt x="984" y="2572"/>
                  </a:lnTo>
                  <a:lnTo>
                    <a:pt x="979" y="2570"/>
                  </a:lnTo>
                  <a:lnTo>
                    <a:pt x="979" y="2570"/>
                  </a:lnTo>
                  <a:lnTo>
                    <a:pt x="979" y="2572"/>
                  </a:lnTo>
                  <a:lnTo>
                    <a:pt x="977" y="2572"/>
                  </a:lnTo>
                  <a:lnTo>
                    <a:pt x="977" y="2572"/>
                  </a:lnTo>
                  <a:lnTo>
                    <a:pt x="977" y="2572"/>
                  </a:lnTo>
                  <a:lnTo>
                    <a:pt x="977" y="2570"/>
                  </a:lnTo>
                  <a:lnTo>
                    <a:pt x="975" y="2570"/>
                  </a:lnTo>
                  <a:lnTo>
                    <a:pt x="975" y="2570"/>
                  </a:lnTo>
                  <a:lnTo>
                    <a:pt x="975" y="2570"/>
                  </a:lnTo>
                  <a:lnTo>
                    <a:pt x="975" y="2570"/>
                  </a:lnTo>
                  <a:lnTo>
                    <a:pt x="973" y="2572"/>
                  </a:lnTo>
                  <a:lnTo>
                    <a:pt x="972" y="2574"/>
                  </a:lnTo>
                  <a:lnTo>
                    <a:pt x="970" y="2576"/>
                  </a:lnTo>
                  <a:lnTo>
                    <a:pt x="968" y="2577"/>
                  </a:lnTo>
                  <a:lnTo>
                    <a:pt x="968" y="2577"/>
                  </a:lnTo>
                  <a:lnTo>
                    <a:pt x="966" y="2577"/>
                  </a:lnTo>
                  <a:lnTo>
                    <a:pt x="964" y="2577"/>
                  </a:lnTo>
                  <a:lnTo>
                    <a:pt x="964" y="2577"/>
                  </a:lnTo>
                  <a:lnTo>
                    <a:pt x="963" y="2579"/>
                  </a:lnTo>
                  <a:lnTo>
                    <a:pt x="961" y="2581"/>
                  </a:lnTo>
                  <a:lnTo>
                    <a:pt x="959" y="2581"/>
                  </a:lnTo>
                  <a:lnTo>
                    <a:pt x="957" y="2583"/>
                  </a:lnTo>
                  <a:lnTo>
                    <a:pt x="955" y="2583"/>
                  </a:lnTo>
                  <a:lnTo>
                    <a:pt x="952" y="2583"/>
                  </a:lnTo>
                  <a:lnTo>
                    <a:pt x="950" y="2583"/>
                  </a:lnTo>
                  <a:lnTo>
                    <a:pt x="950" y="2585"/>
                  </a:lnTo>
                  <a:lnTo>
                    <a:pt x="945" y="2583"/>
                  </a:lnTo>
                  <a:lnTo>
                    <a:pt x="945" y="2583"/>
                  </a:lnTo>
                  <a:lnTo>
                    <a:pt x="943" y="2585"/>
                  </a:lnTo>
                  <a:lnTo>
                    <a:pt x="943" y="2585"/>
                  </a:lnTo>
                  <a:lnTo>
                    <a:pt x="941" y="2586"/>
                  </a:lnTo>
                  <a:lnTo>
                    <a:pt x="941" y="2586"/>
                  </a:lnTo>
                  <a:lnTo>
                    <a:pt x="941" y="2588"/>
                  </a:lnTo>
                  <a:lnTo>
                    <a:pt x="941" y="2588"/>
                  </a:lnTo>
                  <a:lnTo>
                    <a:pt x="941" y="2588"/>
                  </a:lnTo>
                  <a:lnTo>
                    <a:pt x="941" y="2590"/>
                  </a:lnTo>
                  <a:lnTo>
                    <a:pt x="939" y="2590"/>
                  </a:lnTo>
                  <a:lnTo>
                    <a:pt x="939" y="2592"/>
                  </a:lnTo>
                  <a:lnTo>
                    <a:pt x="941" y="2592"/>
                  </a:lnTo>
                  <a:lnTo>
                    <a:pt x="941" y="2594"/>
                  </a:lnTo>
                  <a:lnTo>
                    <a:pt x="941" y="2594"/>
                  </a:lnTo>
                  <a:lnTo>
                    <a:pt x="941" y="2592"/>
                  </a:lnTo>
                  <a:lnTo>
                    <a:pt x="941" y="2592"/>
                  </a:lnTo>
                  <a:lnTo>
                    <a:pt x="943" y="2592"/>
                  </a:lnTo>
                  <a:lnTo>
                    <a:pt x="945" y="2592"/>
                  </a:lnTo>
                  <a:lnTo>
                    <a:pt x="946" y="2592"/>
                  </a:lnTo>
                  <a:lnTo>
                    <a:pt x="950" y="2594"/>
                  </a:lnTo>
                  <a:lnTo>
                    <a:pt x="950" y="2594"/>
                  </a:lnTo>
                  <a:lnTo>
                    <a:pt x="950" y="2595"/>
                  </a:lnTo>
                  <a:lnTo>
                    <a:pt x="952" y="2595"/>
                  </a:lnTo>
                  <a:lnTo>
                    <a:pt x="952" y="2597"/>
                  </a:lnTo>
                  <a:lnTo>
                    <a:pt x="950" y="2597"/>
                  </a:lnTo>
                  <a:lnTo>
                    <a:pt x="945" y="2599"/>
                  </a:lnTo>
                  <a:lnTo>
                    <a:pt x="937" y="2595"/>
                  </a:lnTo>
                  <a:lnTo>
                    <a:pt x="937" y="2595"/>
                  </a:lnTo>
                  <a:lnTo>
                    <a:pt x="936" y="2594"/>
                  </a:lnTo>
                  <a:lnTo>
                    <a:pt x="936" y="2594"/>
                  </a:lnTo>
                  <a:lnTo>
                    <a:pt x="936" y="2592"/>
                  </a:lnTo>
                  <a:lnTo>
                    <a:pt x="936" y="2592"/>
                  </a:lnTo>
                  <a:lnTo>
                    <a:pt x="934" y="2592"/>
                  </a:lnTo>
                  <a:lnTo>
                    <a:pt x="934" y="2594"/>
                  </a:lnTo>
                  <a:lnTo>
                    <a:pt x="932" y="2595"/>
                  </a:lnTo>
                  <a:lnTo>
                    <a:pt x="932" y="2595"/>
                  </a:lnTo>
                  <a:lnTo>
                    <a:pt x="928" y="2595"/>
                  </a:lnTo>
                  <a:lnTo>
                    <a:pt x="928" y="2595"/>
                  </a:lnTo>
                  <a:lnTo>
                    <a:pt x="927" y="2595"/>
                  </a:lnTo>
                  <a:lnTo>
                    <a:pt x="925" y="2599"/>
                  </a:lnTo>
                  <a:lnTo>
                    <a:pt x="923" y="2599"/>
                  </a:lnTo>
                  <a:lnTo>
                    <a:pt x="921" y="2601"/>
                  </a:lnTo>
                  <a:lnTo>
                    <a:pt x="917" y="2601"/>
                  </a:lnTo>
                  <a:lnTo>
                    <a:pt x="916" y="2599"/>
                  </a:lnTo>
                  <a:lnTo>
                    <a:pt x="914" y="2601"/>
                  </a:lnTo>
                  <a:lnTo>
                    <a:pt x="912" y="2599"/>
                  </a:lnTo>
                  <a:lnTo>
                    <a:pt x="910" y="2597"/>
                  </a:lnTo>
                  <a:lnTo>
                    <a:pt x="908" y="2595"/>
                  </a:lnTo>
                  <a:lnTo>
                    <a:pt x="908" y="2597"/>
                  </a:lnTo>
                  <a:lnTo>
                    <a:pt x="908" y="2597"/>
                  </a:lnTo>
                  <a:lnTo>
                    <a:pt x="908" y="2597"/>
                  </a:lnTo>
                  <a:lnTo>
                    <a:pt x="908" y="2597"/>
                  </a:lnTo>
                  <a:lnTo>
                    <a:pt x="908" y="2597"/>
                  </a:lnTo>
                  <a:lnTo>
                    <a:pt x="908" y="2599"/>
                  </a:lnTo>
                  <a:lnTo>
                    <a:pt x="910" y="2601"/>
                  </a:lnTo>
                  <a:lnTo>
                    <a:pt x="910" y="2603"/>
                  </a:lnTo>
                  <a:lnTo>
                    <a:pt x="912" y="2606"/>
                  </a:lnTo>
                  <a:lnTo>
                    <a:pt x="912" y="2608"/>
                  </a:lnTo>
                  <a:lnTo>
                    <a:pt x="912" y="2610"/>
                  </a:lnTo>
                  <a:lnTo>
                    <a:pt x="914" y="2612"/>
                  </a:lnTo>
                  <a:lnTo>
                    <a:pt x="914" y="2612"/>
                  </a:lnTo>
                  <a:lnTo>
                    <a:pt x="917" y="2615"/>
                  </a:lnTo>
                  <a:lnTo>
                    <a:pt x="919" y="2619"/>
                  </a:lnTo>
                  <a:lnTo>
                    <a:pt x="921" y="2619"/>
                  </a:lnTo>
                  <a:lnTo>
                    <a:pt x="923" y="2619"/>
                  </a:lnTo>
                  <a:lnTo>
                    <a:pt x="921" y="2619"/>
                  </a:lnTo>
                  <a:lnTo>
                    <a:pt x="921" y="2617"/>
                  </a:lnTo>
                  <a:lnTo>
                    <a:pt x="921" y="2617"/>
                  </a:lnTo>
                  <a:lnTo>
                    <a:pt x="921" y="2617"/>
                  </a:lnTo>
                  <a:lnTo>
                    <a:pt x="921" y="2615"/>
                  </a:lnTo>
                  <a:lnTo>
                    <a:pt x="925" y="2615"/>
                  </a:lnTo>
                  <a:lnTo>
                    <a:pt x="927" y="2617"/>
                  </a:lnTo>
                  <a:lnTo>
                    <a:pt x="928" y="2617"/>
                  </a:lnTo>
                  <a:lnTo>
                    <a:pt x="932" y="2623"/>
                  </a:lnTo>
                  <a:lnTo>
                    <a:pt x="934" y="2624"/>
                  </a:lnTo>
                  <a:lnTo>
                    <a:pt x="936" y="2626"/>
                  </a:lnTo>
                  <a:lnTo>
                    <a:pt x="936" y="2626"/>
                  </a:lnTo>
                  <a:lnTo>
                    <a:pt x="936" y="2628"/>
                  </a:lnTo>
                  <a:lnTo>
                    <a:pt x="937" y="2630"/>
                  </a:lnTo>
                  <a:lnTo>
                    <a:pt x="950" y="2637"/>
                  </a:lnTo>
                  <a:lnTo>
                    <a:pt x="950" y="2637"/>
                  </a:lnTo>
                  <a:lnTo>
                    <a:pt x="950" y="2639"/>
                  </a:lnTo>
                  <a:lnTo>
                    <a:pt x="950" y="2641"/>
                  </a:lnTo>
                  <a:lnTo>
                    <a:pt x="950" y="2642"/>
                  </a:lnTo>
                  <a:lnTo>
                    <a:pt x="950" y="2642"/>
                  </a:lnTo>
                  <a:lnTo>
                    <a:pt x="948" y="2642"/>
                  </a:lnTo>
                  <a:lnTo>
                    <a:pt x="948" y="2642"/>
                  </a:lnTo>
                  <a:lnTo>
                    <a:pt x="948" y="2642"/>
                  </a:lnTo>
                  <a:lnTo>
                    <a:pt x="946" y="2642"/>
                  </a:lnTo>
                  <a:lnTo>
                    <a:pt x="946" y="2642"/>
                  </a:lnTo>
                  <a:lnTo>
                    <a:pt x="946" y="2642"/>
                  </a:lnTo>
                  <a:lnTo>
                    <a:pt x="945" y="2642"/>
                  </a:lnTo>
                  <a:lnTo>
                    <a:pt x="943" y="2642"/>
                  </a:lnTo>
                  <a:lnTo>
                    <a:pt x="943" y="2642"/>
                  </a:lnTo>
                  <a:lnTo>
                    <a:pt x="939" y="2639"/>
                  </a:lnTo>
                  <a:lnTo>
                    <a:pt x="937" y="2639"/>
                  </a:lnTo>
                  <a:lnTo>
                    <a:pt x="936" y="2635"/>
                  </a:lnTo>
                  <a:lnTo>
                    <a:pt x="934" y="2635"/>
                  </a:lnTo>
                  <a:lnTo>
                    <a:pt x="934" y="2635"/>
                  </a:lnTo>
                  <a:lnTo>
                    <a:pt x="932" y="2635"/>
                  </a:lnTo>
                  <a:lnTo>
                    <a:pt x="930" y="2635"/>
                  </a:lnTo>
                  <a:lnTo>
                    <a:pt x="930" y="2637"/>
                  </a:lnTo>
                  <a:lnTo>
                    <a:pt x="930" y="2637"/>
                  </a:lnTo>
                  <a:lnTo>
                    <a:pt x="930" y="2641"/>
                  </a:lnTo>
                  <a:lnTo>
                    <a:pt x="930" y="2642"/>
                  </a:lnTo>
                  <a:lnTo>
                    <a:pt x="928" y="2642"/>
                  </a:lnTo>
                  <a:lnTo>
                    <a:pt x="928" y="2642"/>
                  </a:lnTo>
                  <a:lnTo>
                    <a:pt x="928" y="2646"/>
                  </a:lnTo>
                  <a:lnTo>
                    <a:pt x="928" y="2648"/>
                  </a:lnTo>
                  <a:lnTo>
                    <a:pt x="927" y="2648"/>
                  </a:lnTo>
                  <a:lnTo>
                    <a:pt x="927" y="2648"/>
                  </a:lnTo>
                  <a:lnTo>
                    <a:pt x="927" y="2650"/>
                  </a:lnTo>
                  <a:lnTo>
                    <a:pt x="925" y="2653"/>
                  </a:lnTo>
                  <a:lnTo>
                    <a:pt x="925" y="2655"/>
                  </a:lnTo>
                  <a:lnTo>
                    <a:pt x="923" y="2657"/>
                  </a:lnTo>
                  <a:lnTo>
                    <a:pt x="925" y="2657"/>
                  </a:lnTo>
                  <a:lnTo>
                    <a:pt x="923" y="2659"/>
                  </a:lnTo>
                  <a:lnTo>
                    <a:pt x="923" y="2659"/>
                  </a:lnTo>
                  <a:lnTo>
                    <a:pt x="921" y="2657"/>
                  </a:lnTo>
                  <a:lnTo>
                    <a:pt x="923" y="2655"/>
                  </a:lnTo>
                  <a:lnTo>
                    <a:pt x="925" y="2653"/>
                  </a:lnTo>
                  <a:lnTo>
                    <a:pt x="925" y="2651"/>
                  </a:lnTo>
                  <a:lnTo>
                    <a:pt x="925" y="2650"/>
                  </a:lnTo>
                  <a:lnTo>
                    <a:pt x="925" y="2650"/>
                  </a:lnTo>
                  <a:lnTo>
                    <a:pt x="925" y="2648"/>
                  </a:lnTo>
                  <a:lnTo>
                    <a:pt x="925" y="2648"/>
                  </a:lnTo>
                  <a:lnTo>
                    <a:pt x="923" y="2648"/>
                  </a:lnTo>
                  <a:lnTo>
                    <a:pt x="923" y="2648"/>
                  </a:lnTo>
                  <a:lnTo>
                    <a:pt x="923" y="2646"/>
                  </a:lnTo>
                  <a:lnTo>
                    <a:pt x="925" y="2646"/>
                  </a:lnTo>
                  <a:lnTo>
                    <a:pt x="925" y="2644"/>
                  </a:lnTo>
                  <a:lnTo>
                    <a:pt x="925" y="2644"/>
                  </a:lnTo>
                  <a:lnTo>
                    <a:pt x="925" y="2642"/>
                  </a:lnTo>
                  <a:lnTo>
                    <a:pt x="925" y="2642"/>
                  </a:lnTo>
                  <a:lnTo>
                    <a:pt x="923" y="2644"/>
                  </a:lnTo>
                  <a:lnTo>
                    <a:pt x="923" y="2642"/>
                  </a:lnTo>
                  <a:lnTo>
                    <a:pt x="925" y="2642"/>
                  </a:lnTo>
                  <a:lnTo>
                    <a:pt x="927" y="2641"/>
                  </a:lnTo>
                  <a:lnTo>
                    <a:pt x="927" y="2641"/>
                  </a:lnTo>
                  <a:lnTo>
                    <a:pt x="927" y="2641"/>
                  </a:lnTo>
                  <a:lnTo>
                    <a:pt x="923" y="2641"/>
                  </a:lnTo>
                  <a:lnTo>
                    <a:pt x="919" y="2642"/>
                  </a:lnTo>
                  <a:lnTo>
                    <a:pt x="919" y="2644"/>
                  </a:lnTo>
                  <a:lnTo>
                    <a:pt x="917" y="2646"/>
                  </a:lnTo>
                  <a:lnTo>
                    <a:pt x="916" y="2648"/>
                  </a:lnTo>
                  <a:lnTo>
                    <a:pt x="916" y="2657"/>
                  </a:lnTo>
                  <a:lnTo>
                    <a:pt x="914" y="2659"/>
                  </a:lnTo>
                  <a:lnTo>
                    <a:pt x="914" y="2662"/>
                  </a:lnTo>
                  <a:lnTo>
                    <a:pt x="912" y="2662"/>
                  </a:lnTo>
                  <a:lnTo>
                    <a:pt x="912" y="2664"/>
                  </a:lnTo>
                  <a:lnTo>
                    <a:pt x="912" y="2664"/>
                  </a:lnTo>
                  <a:lnTo>
                    <a:pt x="910" y="2664"/>
                  </a:lnTo>
                  <a:lnTo>
                    <a:pt x="905" y="2669"/>
                  </a:lnTo>
                  <a:lnTo>
                    <a:pt x="905" y="2669"/>
                  </a:lnTo>
                  <a:lnTo>
                    <a:pt x="905" y="2669"/>
                  </a:lnTo>
                  <a:lnTo>
                    <a:pt x="905" y="2669"/>
                  </a:lnTo>
                  <a:lnTo>
                    <a:pt x="905" y="2671"/>
                  </a:lnTo>
                  <a:lnTo>
                    <a:pt x="907" y="2671"/>
                  </a:lnTo>
                  <a:lnTo>
                    <a:pt x="907" y="2671"/>
                  </a:lnTo>
                  <a:lnTo>
                    <a:pt x="907" y="2673"/>
                  </a:lnTo>
                  <a:lnTo>
                    <a:pt x="907" y="2671"/>
                  </a:lnTo>
                  <a:lnTo>
                    <a:pt x="905" y="2671"/>
                  </a:lnTo>
                  <a:lnTo>
                    <a:pt x="905" y="2673"/>
                  </a:lnTo>
                  <a:lnTo>
                    <a:pt x="905" y="2673"/>
                  </a:lnTo>
                  <a:lnTo>
                    <a:pt x="905" y="2671"/>
                  </a:lnTo>
                  <a:lnTo>
                    <a:pt x="903" y="2671"/>
                  </a:lnTo>
                  <a:lnTo>
                    <a:pt x="903" y="2671"/>
                  </a:lnTo>
                  <a:lnTo>
                    <a:pt x="903" y="2669"/>
                  </a:lnTo>
                  <a:lnTo>
                    <a:pt x="903" y="2669"/>
                  </a:lnTo>
                  <a:lnTo>
                    <a:pt x="903" y="2669"/>
                  </a:lnTo>
                  <a:lnTo>
                    <a:pt x="901" y="2669"/>
                  </a:lnTo>
                  <a:lnTo>
                    <a:pt x="901" y="2669"/>
                  </a:lnTo>
                  <a:lnTo>
                    <a:pt x="901" y="2671"/>
                  </a:lnTo>
                  <a:lnTo>
                    <a:pt x="901" y="2673"/>
                  </a:lnTo>
                  <a:lnTo>
                    <a:pt x="901" y="2677"/>
                  </a:lnTo>
                  <a:lnTo>
                    <a:pt x="901" y="2680"/>
                  </a:lnTo>
                  <a:lnTo>
                    <a:pt x="901" y="2682"/>
                  </a:lnTo>
                  <a:lnTo>
                    <a:pt x="901" y="2686"/>
                  </a:lnTo>
                  <a:lnTo>
                    <a:pt x="901" y="2686"/>
                  </a:lnTo>
                  <a:lnTo>
                    <a:pt x="901" y="2686"/>
                  </a:lnTo>
                  <a:lnTo>
                    <a:pt x="901" y="2688"/>
                  </a:lnTo>
                  <a:lnTo>
                    <a:pt x="903" y="2688"/>
                  </a:lnTo>
                  <a:lnTo>
                    <a:pt x="903" y="2686"/>
                  </a:lnTo>
                  <a:lnTo>
                    <a:pt x="903" y="2684"/>
                  </a:lnTo>
                  <a:lnTo>
                    <a:pt x="903" y="2680"/>
                  </a:lnTo>
                  <a:lnTo>
                    <a:pt x="903" y="2680"/>
                  </a:lnTo>
                  <a:lnTo>
                    <a:pt x="903" y="2680"/>
                  </a:lnTo>
                  <a:lnTo>
                    <a:pt x="905" y="2680"/>
                  </a:lnTo>
                  <a:lnTo>
                    <a:pt x="905" y="2680"/>
                  </a:lnTo>
                  <a:lnTo>
                    <a:pt x="905" y="2680"/>
                  </a:lnTo>
                  <a:lnTo>
                    <a:pt x="905" y="2680"/>
                  </a:lnTo>
                  <a:lnTo>
                    <a:pt x="903" y="2680"/>
                  </a:lnTo>
                  <a:lnTo>
                    <a:pt x="903" y="2680"/>
                  </a:lnTo>
                  <a:lnTo>
                    <a:pt x="903" y="2679"/>
                  </a:lnTo>
                  <a:lnTo>
                    <a:pt x="903" y="2679"/>
                  </a:lnTo>
                  <a:lnTo>
                    <a:pt x="903" y="2679"/>
                  </a:lnTo>
                  <a:lnTo>
                    <a:pt x="903" y="2679"/>
                  </a:lnTo>
                  <a:lnTo>
                    <a:pt x="903" y="2677"/>
                  </a:lnTo>
                  <a:lnTo>
                    <a:pt x="903" y="2677"/>
                  </a:lnTo>
                  <a:lnTo>
                    <a:pt x="905" y="2677"/>
                  </a:lnTo>
                  <a:lnTo>
                    <a:pt x="905" y="2677"/>
                  </a:lnTo>
                  <a:lnTo>
                    <a:pt x="903" y="2677"/>
                  </a:lnTo>
                  <a:lnTo>
                    <a:pt x="903" y="2675"/>
                  </a:lnTo>
                  <a:lnTo>
                    <a:pt x="903" y="2673"/>
                  </a:lnTo>
                  <a:lnTo>
                    <a:pt x="903" y="2673"/>
                  </a:lnTo>
                  <a:lnTo>
                    <a:pt x="903" y="2673"/>
                  </a:lnTo>
                  <a:lnTo>
                    <a:pt x="903" y="2675"/>
                  </a:lnTo>
                  <a:lnTo>
                    <a:pt x="905" y="2675"/>
                  </a:lnTo>
                  <a:lnTo>
                    <a:pt x="905" y="2675"/>
                  </a:lnTo>
                  <a:lnTo>
                    <a:pt x="905" y="2675"/>
                  </a:lnTo>
                  <a:lnTo>
                    <a:pt x="907" y="2677"/>
                  </a:lnTo>
                  <a:lnTo>
                    <a:pt x="907" y="2677"/>
                  </a:lnTo>
                  <a:lnTo>
                    <a:pt x="907" y="2679"/>
                  </a:lnTo>
                  <a:lnTo>
                    <a:pt x="907" y="2682"/>
                  </a:lnTo>
                  <a:lnTo>
                    <a:pt x="905" y="2682"/>
                  </a:lnTo>
                  <a:lnTo>
                    <a:pt x="907" y="2682"/>
                  </a:lnTo>
                  <a:lnTo>
                    <a:pt x="908" y="2684"/>
                  </a:lnTo>
                  <a:lnTo>
                    <a:pt x="908" y="2684"/>
                  </a:lnTo>
                  <a:lnTo>
                    <a:pt x="908" y="2686"/>
                  </a:lnTo>
                  <a:lnTo>
                    <a:pt x="908" y="2684"/>
                  </a:lnTo>
                  <a:lnTo>
                    <a:pt x="907" y="2684"/>
                  </a:lnTo>
                  <a:lnTo>
                    <a:pt x="907" y="2684"/>
                  </a:lnTo>
                  <a:lnTo>
                    <a:pt x="907" y="2686"/>
                  </a:lnTo>
                  <a:lnTo>
                    <a:pt x="907" y="2686"/>
                  </a:lnTo>
                  <a:lnTo>
                    <a:pt x="908" y="2688"/>
                  </a:lnTo>
                  <a:lnTo>
                    <a:pt x="907" y="2689"/>
                  </a:lnTo>
                  <a:lnTo>
                    <a:pt x="908" y="2689"/>
                  </a:lnTo>
                  <a:lnTo>
                    <a:pt x="908" y="2688"/>
                  </a:lnTo>
                  <a:lnTo>
                    <a:pt x="908" y="2688"/>
                  </a:lnTo>
                  <a:lnTo>
                    <a:pt x="908" y="2688"/>
                  </a:lnTo>
                  <a:lnTo>
                    <a:pt x="908" y="2688"/>
                  </a:lnTo>
                  <a:lnTo>
                    <a:pt x="908" y="2689"/>
                  </a:lnTo>
                  <a:lnTo>
                    <a:pt x="908" y="2689"/>
                  </a:lnTo>
                  <a:lnTo>
                    <a:pt x="908" y="2689"/>
                  </a:lnTo>
                  <a:lnTo>
                    <a:pt x="907" y="2691"/>
                  </a:lnTo>
                  <a:lnTo>
                    <a:pt x="907" y="2691"/>
                  </a:lnTo>
                  <a:lnTo>
                    <a:pt x="907" y="2691"/>
                  </a:lnTo>
                  <a:lnTo>
                    <a:pt x="907" y="2691"/>
                  </a:lnTo>
                  <a:lnTo>
                    <a:pt x="907" y="2691"/>
                  </a:lnTo>
                  <a:lnTo>
                    <a:pt x="907" y="2693"/>
                  </a:lnTo>
                  <a:lnTo>
                    <a:pt x="907" y="2693"/>
                  </a:lnTo>
                  <a:lnTo>
                    <a:pt x="907" y="2693"/>
                  </a:lnTo>
                  <a:lnTo>
                    <a:pt x="907" y="2693"/>
                  </a:lnTo>
                  <a:lnTo>
                    <a:pt x="907" y="2693"/>
                  </a:lnTo>
                  <a:lnTo>
                    <a:pt x="908" y="2695"/>
                  </a:lnTo>
                  <a:lnTo>
                    <a:pt x="908" y="2695"/>
                  </a:lnTo>
                  <a:lnTo>
                    <a:pt x="908" y="2695"/>
                  </a:lnTo>
                  <a:lnTo>
                    <a:pt x="908" y="2695"/>
                  </a:lnTo>
                  <a:lnTo>
                    <a:pt x="907" y="2695"/>
                  </a:lnTo>
                  <a:lnTo>
                    <a:pt x="907" y="2695"/>
                  </a:lnTo>
                  <a:lnTo>
                    <a:pt x="905" y="2695"/>
                  </a:lnTo>
                  <a:lnTo>
                    <a:pt x="905" y="2695"/>
                  </a:lnTo>
                  <a:lnTo>
                    <a:pt x="905" y="2695"/>
                  </a:lnTo>
                  <a:lnTo>
                    <a:pt x="905" y="2695"/>
                  </a:lnTo>
                  <a:lnTo>
                    <a:pt x="903" y="2695"/>
                  </a:lnTo>
                  <a:lnTo>
                    <a:pt x="903" y="2693"/>
                  </a:lnTo>
                  <a:lnTo>
                    <a:pt x="903" y="2693"/>
                  </a:lnTo>
                  <a:lnTo>
                    <a:pt x="903" y="2693"/>
                  </a:lnTo>
                  <a:lnTo>
                    <a:pt x="903" y="2695"/>
                  </a:lnTo>
                  <a:lnTo>
                    <a:pt x="901" y="2695"/>
                  </a:lnTo>
                  <a:lnTo>
                    <a:pt x="901" y="2697"/>
                  </a:lnTo>
                  <a:lnTo>
                    <a:pt x="899" y="2695"/>
                  </a:lnTo>
                  <a:lnTo>
                    <a:pt x="901" y="2695"/>
                  </a:lnTo>
                  <a:lnTo>
                    <a:pt x="901" y="2695"/>
                  </a:lnTo>
                  <a:lnTo>
                    <a:pt x="901" y="2695"/>
                  </a:lnTo>
                  <a:lnTo>
                    <a:pt x="901" y="2693"/>
                  </a:lnTo>
                  <a:lnTo>
                    <a:pt x="901" y="2693"/>
                  </a:lnTo>
                  <a:lnTo>
                    <a:pt x="901" y="2693"/>
                  </a:lnTo>
                  <a:lnTo>
                    <a:pt x="901" y="2693"/>
                  </a:lnTo>
                  <a:lnTo>
                    <a:pt x="899" y="2693"/>
                  </a:lnTo>
                  <a:lnTo>
                    <a:pt x="899" y="2691"/>
                  </a:lnTo>
                  <a:lnTo>
                    <a:pt x="899" y="2691"/>
                  </a:lnTo>
                  <a:lnTo>
                    <a:pt x="898" y="2691"/>
                  </a:lnTo>
                  <a:lnTo>
                    <a:pt x="898" y="2693"/>
                  </a:lnTo>
                  <a:lnTo>
                    <a:pt x="896" y="2693"/>
                  </a:lnTo>
                  <a:lnTo>
                    <a:pt x="898" y="2691"/>
                  </a:lnTo>
                  <a:lnTo>
                    <a:pt x="898" y="2689"/>
                  </a:lnTo>
                  <a:lnTo>
                    <a:pt x="896" y="2691"/>
                  </a:lnTo>
                  <a:lnTo>
                    <a:pt x="894" y="2693"/>
                  </a:lnTo>
                  <a:lnTo>
                    <a:pt x="894" y="2693"/>
                  </a:lnTo>
                  <a:lnTo>
                    <a:pt x="892" y="2693"/>
                  </a:lnTo>
                  <a:lnTo>
                    <a:pt x="890" y="2693"/>
                  </a:lnTo>
                  <a:lnTo>
                    <a:pt x="890" y="2695"/>
                  </a:lnTo>
                  <a:lnTo>
                    <a:pt x="890" y="2693"/>
                  </a:lnTo>
                  <a:lnTo>
                    <a:pt x="889" y="2693"/>
                  </a:lnTo>
                  <a:lnTo>
                    <a:pt x="880" y="2693"/>
                  </a:lnTo>
                  <a:lnTo>
                    <a:pt x="880" y="2693"/>
                  </a:lnTo>
                  <a:lnTo>
                    <a:pt x="880" y="2695"/>
                  </a:lnTo>
                  <a:lnTo>
                    <a:pt x="880" y="2695"/>
                  </a:lnTo>
                  <a:lnTo>
                    <a:pt x="881" y="2695"/>
                  </a:lnTo>
                  <a:lnTo>
                    <a:pt x="881" y="2695"/>
                  </a:lnTo>
                  <a:lnTo>
                    <a:pt x="885" y="2695"/>
                  </a:lnTo>
                  <a:lnTo>
                    <a:pt x="887" y="2697"/>
                  </a:lnTo>
                  <a:lnTo>
                    <a:pt x="887" y="2697"/>
                  </a:lnTo>
                  <a:lnTo>
                    <a:pt x="885" y="2697"/>
                  </a:lnTo>
                  <a:lnTo>
                    <a:pt x="883" y="2697"/>
                  </a:lnTo>
                  <a:lnTo>
                    <a:pt x="883" y="2698"/>
                  </a:lnTo>
                  <a:lnTo>
                    <a:pt x="881" y="2698"/>
                  </a:lnTo>
                  <a:lnTo>
                    <a:pt x="880" y="2698"/>
                  </a:lnTo>
                  <a:lnTo>
                    <a:pt x="878" y="2700"/>
                  </a:lnTo>
                  <a:lnTo>
                    <a:pt x="876" y="2700"/>
                  </a:lnTo>
                  <a:lnTo>
                    <a:pt x="876" y="2700"/>
                  </a:lnTo>
                  <a:lnTo>
                    <a:pt x="874" y="2698"/>
                  </a:lnTo>
                  <a:lnTo>
                    <a:pt x="874" y="2698"/>
                  </a:lnTo>
                  <a:lnTo>
                    <a:pt x="874" y="2698"/>
                  </a:lnTo>
                  <a:lnTo>
                    <a:pt x="874" y="2698"/>
                  </a:lnTo>
                  <a:lnTo>
                    <a:pt x="876" y="2697"/>
                  </a:lnTo>
                  <a:lnTo>
                    <a:pt x="876" y="2697"/>
                  </a:lnTo>
                  <a:lnTo>
                    <a:pt x="876" y="2697"/>
                  </a:lnTo>
                  <a:lnTo>
                    <a:pt x="878" y="2695"/>
                  </a:lnTo>
                  <a:lnTo>
                    <a:pt x="878" y="2695"/>
                  </a:lnTo>
                  <a:lnTo>
                    <a:pt x="878" y="2695"/>
                  </a:lnTo>
                  <a:lnTo>
                    <a:pt x="878" y="2693"/>
                  </a:lnTo>
                  <a:lnTo>
                    <a:pt x="878" y="2693"/>
                  </a:lnTo>
                  <a:lnTo>
                    <a:pt x="878" y="2693"/>
                  </a:lnTo>
                  <a:lnTo>
                    <a:pt x="876" y="2693"/>
                  </a:lnTo>
                  <a:lnTo>
                    <a:pt x="874" y="2691"/>
                  </a:lnTo>
                  <a:lnTo>
                    <a:pt x="867" y="2686"/>
                  </a:lnTo>
                  <a:lnTo>
                    <a:pt x="865" y="2686"/>
                  </a:lnTo>
                  <a:lnTo>
                    <a:pt x="865" y="2686"/>
                  </a:lnTo>
                  <a:lnTo>
                    <a:pt x="863" y="2686"/>
                  </a:lnTo>
                  <a:lnTo>
                    <a:pt x="863" y="2686"/>
                  </a:lnTo>
                  <a:lnTo>
                    <a:pt x="856" y="2689"/>
                  </a:lnTo>
                  <a:lnTo>
                    <a:pt x="856" y="2691"/>
                  </a:lnTo>
                  <a:lnTo>
                    <a:pt x="854" y="2693"/>
                  </a:lnTo>
                  <a:lnTo>
                    <a:pt x="854" y="2693"/>
                  </a:lnTo>
                  <a:lnTo>
                    <a:pt x="856" y="2693"/>
                  </a:lnTo>
                  <a:lnTo>
                    <a:pt x="858" y="2689"/>
                  </a:lnTo>
                  <a:lnTo>
                    <a:pt x="858" y="2689"/>
                  </a:lnTo>
                  <a:lnTo>
                    <a:pt x="860" y="2689"/>
                  </a:lnTo>
                  <a:lnTo>
                    <a:pt x="860" y="2689"/>
                  </a:lnTo>
                  <a:lnTo>
                    <a:pt x="860" y="2689"/>
                  </a:lnTo>
                  <a:lnTo>
                    <a:pt x="861" y="2689"/>
                  </a:lnTo>
                  <a:lnTo>
                    <a:pt x="861" y="2691"/>
                  </a:lnTo>
                  <a:lnTo>
                    <a:pt x="863" y="2691"/>
                  </a:lnTo>
                  <a:lnTo>
                    <a:pt x="863" y="2691"/>
                  </a:lnTo>
                  <a:lnTo>
                    <a:pt x="863" y="2691"/>
                  </a:lnTo>
                  <a:lnTo>
                    <a:pt x="861" y="2691"/>
                  </a:lnTo>
                  <a:lnTo>
                    <a:pt x="861" y="2691"/>
                  </a:lnTo>
                  <a:lnTo>
                    <a:pt x="861" y="2693"/>
                  </a:lnTo>
                  <a:lnTo>
                    <a:pt x="861" y="2693"/>
                  </a:lnTo>
                  <a:lnTo>
                    <a:pt x="861" y="2695"/>
                  </a:lnTo>
                  <a:lnTo>
                    <a:pt x="861" y="2695"/>
                  </a:lnTo>
                  <a:lnTo>
                    <a:pt x="861" y="2693"/>
                  </a:lnTo>
                  <a:lnTo>
                    <a:pt x="861" y="2691"/>
                  </a:lnTo>
                  <a:lnTo>
                    <a:pt x="860" y="2691"/>
                  </a:lnTo>
                  <a:lnTo>
                    <a:pt x="860" y="2691"/>
                  </a:lnTo>
                  <a:lnTo>
                    <a:pt x="860" y="2693"/>
                  </a:lnTo>
                  <a:lnTo>
                    <a:pt x="860" y="2693"/>
                  </a:lnTo>
                  <a:lnTo>
                    <a:pt x="860" y="2695"/>
                  </a:lnTo>
                  <a:lnTo>
                    <a:pt x="861" y="2695"/>
                  </a:lnTo>
                  <a:lnTo>
                    <a:pt x="869" y="2695"/>
                  </a:lnTo>
                  <a:lnTo>
                    <a:pt x="869" y="2693"/>
                  </a:lnTo>
                  <a:lnTo>
                    <a:pt x="869" y="2693"/>
                  </a:lnTo>
                  <a:lnTo>
                    <a:pt x="871" y="2695"/>
                  </a:lnTo>
                  <a:lnTo>
                    <a:pt x="871" y="2695"/>
                  </a:lnTo>
                  <a:lnTo>
                    <a:pt x="871" y="2697"/>
                  </a:lnTo>
                  <a:lnTo>
                    <a:pt x="869" y="2697"/>
                  </a:lnTo>
                  <a:lnTo>
                    <a:pt x="869" y="2697"/>
                  </a:lnTo>
                  <a:lnTo>
                    <a:pt x="869" y="2697"/>
                  </a:lnTo>
                  <a:lnTo>
                    <a:pt x="865" y="2698"/>
                  </a:lnTo>
                  <a:lnTo>
                    <a:pt x="863" y="2698"/>
                  </a:lnTo>
                  <a:lnTo>
                    <a:pt x="863" y="2700"/>
                  </a:lnTo>
                  <a:lnTo>
                    <a:pt x="863" y="2700"/>
                  </a:lnTo>
                  <a:lnTo>
                    <a:pt x="861" y="2700"/>
                  </a:lnTo>
                  <a:lnTo>
                    <a:pt x="861" y="2700"/>
                  </a:lnTo>
                  <a:lnTo>
                    <a:pt x="860" y="2700"/>
                  </a:lnTo>
                  <a:lnTo>
                    <a:pt x="858" y="2702"/>
                  </a:lnTo>
                  <a:lnTo>
                    <a:pt x="856" y="2702"/>
                  </a:lnTo>
                  <a:lnTo>
                    <a:pt x="851" y="2702"/>
                  </a:lnTo>
                  <a:lnTo>
                    <a:pt x="851" y="2702"/>
                  </a:lnTo>
                  <a:lnTo>
                    <a:pt x="851" y="2702"/>
                  </a:lnTo>
                  <a:lnTo>
                    <a:pt x="851" y="2704"/>
                  </a:lnTo>
                  <a:lnTo>
                    <a:pt x="851" y="2704"/>
                  </a:lnTo>
                  <a:lnTo>
                    <a:pt x="851" y="2704"/>
                  </a:lnTo>
                  <a:lnTo>
                    <a:pt x="851" y="2704"/>
                  </a:lnTo>
                  <a:lnTo>
                    <a:pt x="854" y="2707"/>
                  </a:lnTo>
                  <a:lnTo>
                    <a:pt x="856" y="2709"/>
                  </a:lnTo>
                  <a:lnTo>
                    <a:pt x="858" y="2709"/>
                  </a:lnTo>
                  <a:lnTo>
                    <a:pt x="858" y="2709"/>
                  </a:lnTo>
                  <a:lnTo>
                    <a:pt x="860" y="2709"/>
                  </a:lnTo>
                  <a:lnTo>
                    <a:pt x="861" y="2707"/>
                  </a:lnTo>
                  <a:lnTo>
                    <a:pt x="863" y="2709"/>
                  </a:lnTo>
                  <a:lnTo>
                    <a:pt x="869" y="2711"/>
                  </a:lnTo>
                  <a:lnTo>
                    <a:pt x="872" y="2713"/>
                  </a:lnTo>
                  <a:lnTo>
                    <a:pt x="874" y="2715"/>
                  </a:lnTo>
                  <a:lnTo>
                    <a:pt x="876" y="2715"/>
                  </a:lnTo>
                  <a:lnTo>
                    <a:pt x="878" y="2716"/>
                  </a:lnTo>
                  <a:lnTo>
                    <a:pt x="878" y="2716"/>
                  </a:lnTo>
                  <a:lnTo>
                    <a:pt x="880" y="2716"/>
                  </a:lnTo>
                  <a:lnTo>
                    <a:pt x="880" y="2716"/>
                  </a:lnTo>
                  <a:lnTo>
                    <a:pt x="881" y="2716"/>
                  </a:lnTo>
                  <a:lnTo>
                    <a:pt x="885" y="2722"/>
                  </a:lnTo>
                  <a:lnTo>
                    <a:pt x="887" y="2722"/>
                  </a:lnTo>
                  <a:lnTo>
                    <a:pt x="887" y="2724"/>
                  </a:lnTo>
                  <a:lnTo>
                    <a:pt x="887" y="2725"/>
                  </a:lnTo>
                  <a:lnTo>
                    <a:pt x="887" y="2725"/>
                  </a:lnTo>
                  <a:lnTo>
                    <a:pt x="887" y="2727"/>
                  </a:lnTo>
                  <a:lnTo>
                    <a:pt x="889" y="2733"/>
                  </a:lnTo>
                  <a:lnTo>
                    <a:pt x="890" y="2735"/>
                  </a:lnTo>
                  <a:lnTo>
                    <a:pt x="890" y="2735"/>
                  </a:lnTo>
                  <a:lnTo>
                    <a:pt x="894" y="2736"/>
                  </a:lnTo>
                  <a:lnTo>
                    <a:pt x="894" y="2736"/>
                  </a:lnTo>
                  <a:lnTo>
                    <a:pt x="894" y="2738"/>
                  </a:lnTo>
                  <a:lnTo>
                    <a:pt x="896" y="2740"/>
                  </a:lnTo>
                  <a:lnTo>
                    <a:pt x="896" y="2740"/>
                  </a:lnTo>
                  <a:lnTo>
                    <a:pt x="898" y="2740"/>
                  </a:lnTo>
                  <a:lnTo>
                    <a:pt x="898" y="2740"/>
                  </a:lnTo>
                  <a:lnTo>
                    <a:pt x="898" y="2740"/>
                  </a:lnTo>
                  <a:lnTo>
                    <a:pt x="899" y="2740"/>
                  </a:lnTo>
                  <a:lnTo>
                    <a:pt x="899" y="2740"/>
                  </a:lnTo>
                  <a:lnTo>
                    <a:pt x="901" y="2740"/>
                  </a:lnTo>
                  <a:lnTo>
                    <a:pt x="901" y="2740"/>
                  </a:lnTo>
                  <a:lnTo>
                    <a:pt x="903" y="2740"/>
                  </a:lnTo>
                  <a:lnTo>
                    <a:pt x="905" y="2740"/>
                  </a:lnTo>
                  <a:lnTo>
                    <a:pt x="907" y="2742"/>
                  </a:lnTo>
                  <a:lnTo>
                    <a:pt x="908" y="2742"/>
                  </a:lnTo>
                  <a:lnTo>
                    <a:pt x="910" y="2742"/>
                  </a:lnTo>
                  <a:lnTo>
                    <a:pt x="912" y="2742"/>
                  </a:lnTo>
                  <a:lnTo>
                    <a:pt x="912" y="2742"/>
                  </a:lnTo>
                  <a:lnTo>
                    <a:pt x="912" y="2740"/>
                  </a:lnTo>
                  <a:lnTo>
                    <a:pt x="912" y="2738"/>
                  </a:lnTo>
                  <a:lnTo>
                    <a:pt x="910" y="2736"/>
                  </a:lnTo>
                  <a:lnTo>
                    <a:pt x="910" y="2735"/>
                  </a:lnTo>
                  <a:lnTo>
                    <a:pt x="912" y="2736"/>
                  </a:lnTo>
                  <a:lnTo>
                    <a:pt x="914" y="2738"/>
                  </a:lnTo>
                  <a:lnTo>
                    <a:pt x="914" y="2738"/>
                  </a:lnTo>
                  <a:lnTo>
                    <a:pt x="916" y="2738"/>
                  </a:lnTo>
                  <a:lnTo>
                    <a:pt x="917" y="2742"/>
                  </a:lnTo>
                  <a:lnTo>
                    <a:pt x="917" y="2742"/>
                  </a:lnTo>
                  <a:lnTo>
                    <a:pt x="917" y="2742"/>
                  </a:lnTo>
                  <a:lnTo>
                    <a:pt x="917" y="2744"/>
                  </a:lnTo>
                  <a:lnTo>
                    <a:pt x="917" y="2744"/>
                  </a:lnTo>
                  <a:lnTo>
                    <a:pt x="917" y="2744"/>
                  </a:lnTo>
                  <a:lnTo>
                    <a:pt x="917" y="2744"/>
                  </a:lnTo>
                  <a:lnTo>
                    <a:pt x="919" y="2745"/>
                  </a:lnTo>
                  <a:lnTo>
                    <a:pt x="921" y="2747"/>
                  </a:lnTo>
                  <a:lnTo>
                    <a:pt x="921" y="2747"/>
                  </a:lnTo>
                  <a:lnTo>
                    <a:pt x="923" y="2747"/>
                  </a:lnTo>
                  <a:lnTo>
                    <a:pt x="923" y="2747"/>
                  </a:lnTo>
                  <a:lnTo>
                    <a:pt x="925" y="2747"/>
                  </a:lnTo>
                  <a:lnTo>
                    <a:pt x="925" y="2749"/>
                  </a:lnTo>
                  <a:lnTo>
                    <a:pt x="925" y="2751"/>
                  </a:lnTo>
                  <a:lnTo>
                    <a:pt x="927" y="2751"/>
                  </a:lnTo>
                  <a:lnTo>
                    <a:pt x="928" y="2754"/>
                  </a:lnTo>
                  <a:lnTo>
                    <a:pt x="928" y="2756"/>
                  </a:lnTo>
                  <a:lnTo>
                    <a:pt x="930" y="2758"/>
                  </a:lnTo>
                  <a:lnTo>
                    <a:pt x="932" y="2760"/>
                  </a:lnTo>
                  <a:lnTo>
                    <a:pt x="936" y="2760"/>
                  </a:lnTo>
                  <a:lnTo>
                    <a:pt x="936" y="2760"/>
                  </a:lnTo>
                  <a:lnTo>
                    <a:pt x="937" y="2762"/>
                  </a:lnTo>
                  <a:lnTo>
                    <a:pt x="952" y="2763"/>
                  </a:lnTo>
                  <a:lnTo>
                    <a:pt x="957" y="2765"/>
                  </a:lnTo>
                  <a:lnTo>
                    <a:pt x="959" y="2767"/>
                  </a:lnTo>
                  <a:lnTo>
                    <a:pt x="959" y="2767"/>
                  </a:lnTo>
                  <a:lnTo>
                    <a:pt x="961" y="2769"/>
                  </a:lnTo>
                  <a:lnTo>
                    <a:pt x="964" y="2774"/>
                  </a:lnTo>
                  <a:lnTo>
                    <a:pt x="964" y="2774"/>
                  </a:lnTo>
                  <a:lnTo>
                    <a:pt x="966" y="2774"/>
                  </a:lnTo>
                  <a:lnTo>
                    <a:pt x="968" y="2774"/>
                  </a:lnTo>
                  <a:lnTo>
                    <a:pt x="970" y="2776"/>
                  </a:lnTo>
                  <a:lnTo>
                    <a:pt x="970" y="2776"/>
                  </a:lnTo>
                  <a:lnTo>
                    <a:pt x="972" y="2776"/>
                  </a:lnTo>
                  <a:lnTo>
                    <a:pt x="972" y="2780"/>
                  </a:lnTo>
                  <a:lnTo>
                    <a:pt x="973" y="2780"/>
                  </a:lnTo>
                  <a:lnTo>
                    <a:pt x="973" y="2780"/>
                  </a:lnTo>
                  <a:lnTo>
                    <a:pt x="975" y="2781"/>
                  </a:lnTo>
                  <a:lnTo>
                    <a:pt x="975" y="2783"/>
                  </a:lnTo>
                  <a:lnTo>
                    <a:pt x="977" y="2785"/>
                  </a:lnTo>
                  <a:lnTo>
                    <a:pt x="988" y="2794"/>
                  </a:lnTo>
                  <a:lnTo>
                    <a:pt x="992" y="2798"/>
                  </a:lnTo>
                  <a:lnTo>
                    <a:pt x="995" y="2801"/>
                  </a:lnTo>
                  <a:lnTo>
                    <a:pt x="1001" y="2809"/>
                  </a:lnTo>
                  <a:lnTo>
                    <a:pt x="1002" y="2810"/>
                  </a:lnTo>
                  <a:lnTo>
                    <a:pt x="1002" y="2812"/>
                  </a:lnTo>
                  <a:lnTo>
                    <a:pt x="1006" y="2812"/>
                  </a:lnTo>
                  <a:lnTo>
                    <a:pt x="1006" y="2812"/>
                  </a:lnTo>
                  <a:lnTo>
                    <a:pt x="1006" y="2814"/>
                  </a:lnTo>
                  <a:lnTo>
                    <a:pt x="1006" y="2816"/>
                  </a:lnTo>
                  <a:lnTo>
                    <a:pt x="1008" y="2816"/>
                  </a:lnTo>
                  <a:lnTo>
                    <a:pt x="1008" y="2816"/>
                  </a:lnTo>
                  <a:lnTo>
                    <a:pt x="1008" y="2816"/>
                  </a:lnTo>
                  <a:lnTo>
                    <a:pt x="1010" y="2818"/>
                  </a:lnTo>
                  <a:lnTo>
                    <a:pt x="1013" y="2819"/>
                  </a:lnTo>
                  <a:lnTo>
                    <a:pt x="1015" y="2821"/>
                  </a:lnTo>
                  <a:lnTo>
                    <a:pt x="1015" y="2823"/>
                  </a:lnTo>
                  <a:lnTo>
                    <a:pt x="1017" y="2825"/>
                  </a:lnTo>
                  <a:lnTo>
                    <a:pt x="1017" y="2827"/>
                  </a:lnTo>
                  <a:lnTo>
                    <a:pt x="1019" y="2827"/>
                  </a:lnTo>
                  <a:lnTo>
                    <a:pt x="1020" y="2828"/>
                  </a:lnTo>
                  <a:lnTo>
                    <a:pt x="1020" y="2828"/>
                  </a:lnTo>
                  <a:lnTo>
                    <a:pt x="1020" y="2828"/>
                  </a:lnTo>
                  <a:lnTo>
                    <a:pt x="1020" y="2827"/>
                  </a:lnTo>
                  <a:lnTo>
                    <a:pt x="1024" y="2818"/>
                  </a:lnTo>
                  <a:lnTo>
                    <a:pt x="1026" y="2818"/>
                  </a:lnTo>
                  <a:lnTo>
                    <a:pt x="1026" y="2816"/>
                  </a:lnTo>
                  <a:lnTo>
                    <a:pt x="1029" y="2816"/>
                  </a:lnTo>
                  <a:lnTo>
                    <a:pt x="1033" y="2816"/>
                  </a:lnTo>
                  <a:lnTo>
                    <a:pt x="1046" y="2819"/>
                  </a:lnTo>
                  <a:lnTo>
                    <a:pt x="1047" y="2821"/>
                  </a:lnTo>
                  <a:lnTo>
                    <a:pt x="1049" y="2819"/>
                  </a:lnTo>
                  <a:lnTo>
                    <a:pt x="1053" y="2818"/>
                  </a:lnTo>
                  <a:lnTo>
                    <a:pt x="1055" y="2818"/>
                  </a:lnTo>
                  <a:lnTo>
                    <a:pt x="1057" y="2819"/>
                  </a:lnTo>
                  <a:lnTo>
                    <a:pt x="1057" y="2819"/>
                  </a:lnTo>
                  <a:lnTo>
                    <a:pt x="1058" y="2821"/>
                  </a:lnTo>
                  <a:lnTo>
                    <a:pt x="1064" y="2823"/>
                  </a:lnTo>
                  <a:lnTo>
                    <a:pt x="1066" y="2823"/>
                  </a:lnTo>
                  <a:lnTo>
                    <a:pt x="1073" y="2830"/>
                  </a:lnTo>
                  <a:lnTo>
                    <a:pt x="1075" y="2830"/>
                  </a:lnTo>
                  <a:lnTo>
                    <a:pt x="1078" y="2828"/>
                  </a:lnTo>
                  <a:lnTo>
                    <a:pt x="1080" y="2830"/>
                  </a:lnTo>
                  <a:lnTo>
                    <a:pt x="1082" y="2830"/>
                  </a:lnTo>
                  <a:lnTo>
                    <a:pt x="1084" y="2832"/>
                  </a:lnTo>
                  <a:lnTo>
                    <a:pt x="1085" y="2832"/>
                  </a:lnTo>
                  <a:lnTo>
                    <a:pt x="1089" y="2832"/>
                  </a:lnTo>
                  <a:lnTo>
                    <a:pt x="1091" y="2832"/>
                  </a:lnTo>
                  <a:lnTo>
                    <a:pt x="1091" y="2832"/>
                  </a:lnTo>
                  <a:lnTo>
                    <a:pt x="1093" y="2834"/>
                  </a:lnTo>
                  <a:lnTo>
                    <a:pt x="1093" y="2836"/>
                  </a:lnTo>
                  <a:lnTo>
                    <a:pt x="1093" y="2836"/>
                  </a:lnTo>
                  <a:lnTo>
                    <a:pt x="1096" y="2836"/>
                  </a:lnTo>
                  <a:lnTo>
                    <a:pt x="1096" y="2837"/>
                  </a:lnTo>
                  <a:lnTo>
                    <a:pt x="1100" y="2839"/>
                  </a:lnTo>
                  <a:lnTo>
                    <a:pt x="1100" y="2841"/>
                  </a:lnTo>
                  <a:lnTo>
                    <a:pt x="1102" y="2841"/>
                  </a:lnTo>
                  <a:lnTo>
                    <a:pt x="1105" y="2839"/>
                  </a:lnTo>
                  <a:lnTo>
                    <a:pt x="1107" y="2841"/>
                  </a:lnTo>
                  <a:lnTo>
                    <a:pt x="1111" y="2841"/>
                  </a:lnTo>
                  <a:lnTo>
                    <a:pt x="1113" y="2841"/>
                  </a:lnTo>
                  <a:lnTo>
                    <a:pt x="1116" y="2841"/>
                  </a:lnTo>
                  <a:lnTo>
                    <a:pt x="1118" y="2841"/>
                  </a:lnTo>
                  <a:lnTo>
                    <a:pt x="1120" y="2841"/>
                  </a:lnTo>
                  <a:lnTo>
                    <a:pt x="1122" y="2843"/>
                  </a:lnTo>
                  <a:lnTo>
                    <a:pt x="1122" y="2843"/>
                  </a:lnTo>
                  <a:lnTo>
                    <a:pt x="1123" y="2843"/>
                  </a:lnTo>
                  <a:lnTo>
                    <a:pt x="1125" y="2843"/>
                  </a:lnTo>
                  <a:lnTo>
                    <a:pt x="1129" y="2841"/>
                  </a:lnTo>
                  <a:lnTo>
                    <a:pt x="1131" y="2839"/>
                  </a:lnTo>
                  <a:lnTo>
                    <a:pt x="1131" y="2839"/>
                  </a:lnTo>
                  <a:lnTo>
                    <a:pt x="1140" y="2839"/>
                  </a:lnTo>
                  <a:lnTo>
                    <a:pt x="1140" y="2839"/>
                  </a:lnTo>
                  <a:lnTo>
                    <a:pt x="1143" y="2839"/>
                  </a:lnTo>
                  <a:lnTo>
                    <a:pt x="1145" y="2841"/>
                  </a:lnTo>
                  <a:lnTo>
                    <a:pt x="1147" y="2843"/>
                  </a:lnTo>
                  <a:lnTo>
                    <a:pt x="1149" y="2845"/>
                  </a:lnTo>
                  <a:lnTo>
                    <a:pt x="1152" y="2845"/>
                  </a:lnTo>
                  <a:lnTo>
                    <a:pt x="1152" y="2847"/>
                  </a:lnTo>
                  <a:lnTo>
                    <a:pt x="1154" y="2845"/>
                  </a:lnTo>
                  <a:lnTo>
                    <a:pt x="1154" y="2845"/>
                  </a:lnTo>
                  <a:lnTo>
                    <a:pt x="1156" y="2843"/>
                  </a:lnTo>
                  <a:lnTo>
                    <a:pt x="1158" y="2843"/>
                  </a:lnTo>
                  <a:lnTo>
                    <a:pt x="1159" y="2843"/>
                  </a:lnTo>
                  <a:lnTo>
                    <a:pt x="1161" y="2843"/>
                  </a:lnTo>
                  <a:lnTo>
                    <a:pt x="1163" y="2843"/>
                  </a:lnTo>
                  <a:lnTo>
                    <a:pt x="1165" y="2845"/>
                  </a:lnTo>
                  <a:lnTo>
                    <a:pt x="1167" y="2847"/>
                  </a:lnTo>
                  <a:lnTo>
                    <a:pt x="1167" y="2847"/>
                  </a:lnTo>
                  <a:lnTo>
                    <a:pt x="1172" y="2848"/>
                  </a:lnTo>
                  <a:lnTo>
                    <a:pt x="1172" y="2850"/>
                  </a:lnTo>
                  <a:lnTo>
                    <a:pt x="1172" y="2850"/>
                  </a:lnTo>
                  <a:lnTo>
                    <a:pt x="1172" y="2852"/>
                  </a:lnTo>
                  <a:lnTo>
                    <a:pt x="1172" y="2852"/>
                  </a:lnTo>
                  <a:lnTo>
                    <a:pt x="1174" y="2854"/>
                  </a:lnTo>
                  <a:lnTo>
                    <a:pt x="1179" y="2859"/>
                  </a:lnTo>
                  <a:lnTo>
                    <a:pt x="1181" y="2859"/>
                  </a:lnTo>
                  <a:lnTo>
                    <a:pt x="1181" y="2861"/>
                  </a:lnTo>
                  <a:lnTo>
                    <a:pt x="1190" y="2863"/>
                  </a:lnTo>
                  <a:lnTo>
                    <a:pt x="1196" y="2865"/>
                  </a:lnTo>
                  <a:lnTo>
                    <a:pt x="1197" y="2865"/>
                  </a:lnTo>
                  <a:lnTo>
                    <a:pt x="1201" y="2866"/>
                  </a:lnTo>
                  <a:lnTo>
                    <a:pt x="1203" y="2866"/>
                  </a:lnTo>
                  <a:lnTo>
                    <a:pt x="1205" y="2870"/>
                  </a:lnTo>
                  <a:lnTo>
                    <a:pt x="1205" y="2870"/>
                  </a:lnTo>
                  <a:lnTo>
                    <a:pt x="1210" y="2872"/>
                  </a:lnTo>
                  <a:lnTo>
                    <a:pt x="1210" y="2872"/>
                  </a:lnTo>
                  <a:lnTo>
                    <a:pt x="1212" y="2872"/>
                  </a:lnTo>
                  <a:lnTo>
                    <a:pt x="1212" y="2874"/>
                  </a:lnTo>
                  <a:lnTo>
                    <a:pt x="1212" y="2875"/>
                  </a:lnTo>
                  <a:lnTo>
                    <a:pt x="1210" y="2877"/>
                  </a:lnTo>
                  <a:lnTo>
                    <a:pt x="1208" y="2879"/>
                  </a:lnTo>
                  <a:lnTo>
                    <a:pt x="1208" y="2881"/>
                  </a:lnTo>
                  <a:lnTo>
                    <a:pt x="1210" y="2883"/>
                  </a:lnTo>
                  <a:lnTo>
                    <a:pt x="1212" y="2883"/>
                  </a:lnTo>
                  <a:lnTo>
                    <a:pt x="1214" y="2883"/>
                  </a:lnTo>
                  <a:lnTo>
                    <a:pt x="1215" y="2884"/>
                  </a:lnTo>
                  <a:lnTo>
                    <a:pt x="1217" y="2884"/>
                  </a:lnTo>
                  <a:lnTo>
                    <a:pt x="1217" y="2884"/>
                  </a:lnTo>
                  <a:lnTo>
                    <a:pt x="1219" y="2886"/>
                  </a:lnTo>
                  <a:lnTo>
                    <a:pt x="1219" y="2886"/>
                  </a:lnTo>
                  <a:lnTo>
                    <a:pt x="1221" y="2884"/>
                  </a:lnTo>
                  <a:lnTo>
                    <a:pt x="1221" y="2883"/>
                  </a:lnTo>
                  <a:lnTo>
                    <a:pt x="1223" y="2883"/>
                  </a:lnTo>
                  <a:lnTo>
                    <a:pt x="1224" y="2881"/>
                  </a:lnTo>
                  <a:lnTo>
                    <a:pt x="1230" y="2881"/>
                  </a:lnTo>
                  <a:lnTo>
                    <a:pt x="1232" y="2881"/>
                  </a:lnTo>
                  <a:lnTo>
                    <a:pt x="1232" y="2881"/>
                  </a:lnTo>
                  <a:lnTo>
                    <a:pt x="1232" y="2879"/>
                  </a:lnTo>
                  <a:lnTo>
                    <a:pt x="1234" y="2879"/>
                  </a:lnTo>
                  <a:lnTo>
                    <a:pt x="1234" y="2877"/>
                  </a:lnTo>
                  <a:lnTo>
                    <a:pt x="1235" y="2875"/>
                  </a:lnTo>
                  <a:lnTo>
                    <a:pt x="1241" y="2875"/>
                  </a:lnTo>
                  <a:lnTo>
                    <a:pt x="1243" y="2875"/>
                  </a:lnTo>
                  <a:lnTo>
                    <a:pt x="1246" y="2872"/>
                  </a:lnTo>
                  <a:lnTo>
                    <a:pt x="1248" y="2872"/>
                  </a:lnTo>
                  <a:lnTo>
                    <a:pt x="1250" y="2872"/>
                  </a:lnTo>
                  <a:lnTo>
                    <a:pt x="1252" y="2872"/>
                  </a:lnTo>
                  <a:lnTo>
                    <a:pt x="1253" y="2874"/>
                  </a:lnTo>
                  <a:lnTo>
                    <a:pt x="1253" y="2874"/>
                  </a:lnTo>
                  <a:lnTo>
                    <a:pt x="1255" y="2874"/>
                  </a:lnTo>
                  <a:lnTo>
                    <a:pt x="1257" y="2875"/>
                  </a:lnTo>
                  <a:lnTo>
                    <a:pt x="1259" y="2875"/>
                  </a:lnTo>
                  <a:lnTo>
                    <a:pt x="1259" y="2877"/>
                  </a:lnTo>
                  <a:lnTo>
                    <a:pt x="1261" y="2881"/>
                  </a:lnTo>
                  <a:lnTo>
                    <a:pt x="1261" y="2881"/>
                  </a:lnTo>
                  <a:lnTo>
                    <a:pt x="1261" y="2881"/>
                  </a:lnTo>
                  <a:lnTo>
                    <a:pt x="1262" y="2877"/>
                  </a:lnTo>
                  <a:lnTo>
                    <a:pt x="1262" y="2874"/>
                  </a:lnTo>
                  <a:lnTo>
                    <a:pt x="1264" y="2874"/>
                  </a:lnTo>
                  <a:lnTo>
                    <a:pt x="1264" y="2872"/>
                  </a:lnTo>
                  <a:lnTo>
                    <a:pt x="1268" y="2872"/>
                  </a:lnTo>
                  <a:lnTo>
                    <a:pt x="1273" y="2875"/>
                  </a:lnTo>
                  <a:lnTo>
                    <a:pt x="1273" y="2875"/>
                  </a:lnTo>
                  <a:lnTo>
                    <a:pt x="1275" y="2877"/>
                  </a:lnTo>
                  <a:lnTo>
                    <a:pt x="1275" y="2875"/>
                  </a:lnTo>
                  <a:lnTo>
                    <a:pt x="1275" y="2875"/>
                  </a:lnTo>
                  <a:lnTo>
                    <a:pt x="1277" y="2875"/>
                  </a:lnTo>
                  <a:lnTo>
                    <a:pt x="1279" y="2875"/>
                  </a:lnTo>
                  <a:lnTo>
                    <a:pt x="1280" y="2875"/>
                  </a:lnTo>
                  <a:lnTo>
                    <a:pt x="1280" y="2877"/>
                  </a:lnTo>
                  <a:lnTo>
                    <a:pt x="1286" y="2883"/>
                  </a:lnTo>
                  <a:lnTo>
                    <a:pt x="1286" y="2884"/>
                  </a:lnTo>
                  <a:lnTo>
                    <a:pt x="1288" y="2884"/>
                  </a:lnTo>
                  <a:lnTo>
                    <a:pt x="1288" y="2886"/>
                  </a:lnTo>
                  <a:lnTo>
                    <a:pt x="1288" y="2886"/>
                  </a:lnTo>
                  <a:lnTo>
                    <a:pt x="1289" y="2888"/>
                  </a:lnTo>
                  <a:lnTo>
                    <a:pt x="1291" y="2888"/>
                  </a:lnTo>
                  <a:lnTo>
                    <a:pt x="1297" y="2886"/>
                  </a:lnTo>
                  <a:lnTo>
                    <a:pt x="1299" y="2886"/>
                  </a:lnTo>
                  <a:lnTo>
                    <a:pt x="1302" y="2886"/>
                  </a:lnTo>
                  <a:lnTo>
                    <a:pt x="1308" y="2888"/>
                  </a:lnTo>
                  <a:lnTo>
                    <a:pt x="1309" y="2892"/>
                  </a:lnTo>
                  <a:lnTo>
                    <a:pt x="1309" y="2892"/>
                  </a:lnTo>
                  <a:lnTo>
                    <a:pt x="1309" y="2893"/>
                  </a:lnTo>
                  <a:lnTo>
                    <a:pt x="1302" y="2908"/>
                  </a:lnTo>
                  <a:lnTo>
                    <a:pt x="1304" y="2910"/>
                  </a:lnTo>
                  <a:lnTo>
                    <a:pt x="1306" y="2910"/>
                  </a:lnTo>
                  <a:lnTo>
                    <a:pt x="1308" y="2912"/>
                  </a:lnTo>
                  <a:lnTo>
                    <a:pt x="1313" y="2915"/>
                  </a:lnTo>
                  <a:lnTo>
                    <a:pt x="1317" y="2915"/>
                  </a:lnTo>
                  <a:lnTo>
                    <a:pt x="1317" y="2917"/>
                  </a:lnTo>
                  <a:lnTo>
                    <a:pt x="1318" y="2921"/>
                  </a:lnTo>
                  <a:lnTo>
                    <a:pt x="1318" y="2921"/>
                  </a:lnTo>
                  <a:lnTo>
                    <a:pt x="1318" y="2921"/>
                  </a:lnTo>
                  <a:lnTo>
                    <a:pt x="1320" y="2921"/>
                  </a:lnTo>
                  <a:lnTo>
                    <a:pt x="1320" y="2921"/>
                  </a:lnTo>
                  <a:lnTo>
                    <a:pt x="1322" y="2921"/>
                  </a:lnTo>
                  <a:lnTo>
                    <a:pt x="1322" y="2921"/>
                  </a:lnTo>
                  <a:lnTo>
                    <a:pt x="1322" y="2921"/>
                  </a:lnTo>
                  <a:lnTo>
                    <a:pt x="1322" y="2921"/>
                  </a:lnTo>
                  <a:lnTo>
                    <a:pt x="1324" y="2922"/>
                  </a:lnTo>
                  <a:lnTo>
                    <a:pt x="1324" y="2922"/>
                  </a:lnTo>
                  <a:lnTo>
                    <a:pt x="1326" y="2921"/>
                  </a:lnTo>
                  <a:lnTo>
                    <a:pt x="1326" y="2922"/>
                  </a:lnTo>
                  <a:lnTo>
                    <a:pt x="1326" y="2922"/>
                  </a:lnTo>
                  <a:lnTo>
                    <a:pt x="1327" y="2924"/>
                  </a:lnTo>
                  <a:lnTo>
                    <a:pt x="1329" y="2924"/>
                  </a:lnTo>
                  <a:lnTo>
                    <a:pt x="1331" y="2922"/>
                  </a:lnTo>
                  <a:lnTo>
                    <a:pt x="1331" y="2922"/>
                  </a:lnTo>
                  <a:lnTo>
                    <a:pt x="1331" y="2922"/>
                  </a:lnTo>
                  <a:lnTo>
                    <a:pt x="1331" y="2922"/>
                  </a:lnTo>
                  <a:lnTo>
                    <a:pt x="1333" y="2922"/>
                  </a:lnTo>
                  <a:lnTo>
                    <a:pt x="1333" y="2922"/>
                  </a:lnTo>
                  <a:lnTo>
                    <a:pt x="1333" y="2922"/>
                  </a:lnTo>
                  <a:lnTo>
                    <a:pt x="1335" y="2924"/>
                  </a:lnTo>
                  <a:lnTo>
                    <a:pt x="1336" y="2926"/>
                  </a:lnTo>
                  <a:lnTo>
                    <a:pt x="1338" y="2928"/>
                  </a:lnTo>
                  <a:lnTo>
                    <a:pt x="1342" y="2928"/>
                  </a:lnTo>
                  <a:lnTo>
                    <a:pt x="1342" y="2928"/>
                  </a:lnTo>
                  <a:lnTo>
                    <a:pt x="1344" y="2930"/>
                  </a:lnTo>
                  <a:lnTo>
                    <a:pt x="1344" y="2930"/>
                  </a:lnTo>
                  <a:lnTo>
                    <a:pt x="1345" y="2930"/>
                  </a:lnTo>
                  <a:lnTo>
                    <a:pt x="1349" y="2931"/>
                  </a:lnTo>
                  <a:lnTo>
                    <a:pt x="1349" y="2931"/>
                  </a:lnTo>
                  <a:lnTo>
                    <a:pt x="1349" y="2933"/>
                  </a:lnTo>
                  <a:lnTo>
                    <a:pt x="1349" y="2935"/>
                  </a:lnTo>
                  <a:lnTo>
                    <a:pt x="1349" y="2937"/>
                  </a:lnTo>
                  <a:lnTo>
                    <a:pt x="1351" y="2937"/>
                  </a:lnTo>
                  <a:lnTo>
                    <a:pt x="1351" y="2937"/>
                  </a:lnTo>
                  <a:lnTo>
                    <a:pt x="1353" y="2937"/>
                  </a:lnTo>
                  <a:lnTo>
                    <a:pt x="1354" y="2935"/>
                  </a:lnTo>
                  <a:lnTo>
                    <a:pt x="1354" y="2935"/>
                  </a:lnTo>
                  <a:lnTo>
                    <a:pt x="1356" y="2935"/>
                  </a:lnTo>
                  <a:lnTo>
                    <a:pt x="1358" y="2933"/>
                  </a:lnTo>
                  <a:lnTo>
                    <a:pt x="1358" y="2933"/>
                  </a:lnTo>
                  <a:lnTo>
                    <a:pt x="1358" y="2933"/>
                  </a:lnTo>
                  <a:lnTo>
                    <a:pt x="1358" y="2933"/>
                  </a:lnTo>
                  <a:lnTo>
                    <a:pt x="1360" y="2933"/>
                  </a:lnTo>
                  <a:lnTo>
                    <a:pt x="1360" y="2937"/>
                  </a:lnTo>
                  <a:lnTo>
                    <a:pt x="1360" y="2937"/>
                  </a:lnTo>
                  <a:lnTo>
                    <a:pt x="1360" y="2939"/>
                  </a:lnTo>
                  <a:lnTo>
                    <a:pt x="1364" y="2940"/>
                  </a:lnTo>
                  <a:lnTo>
                    <a:pt x="1365" y="2940"/>
                  </a:lnTo>
                  <a:lnTo>
                    <a:pt x="1365" y="2942"/>
                  </a:lnTo>
                  <a:lnTo>
                    <a:pt x="1367" y="2942"/>
                  </a:lnTo>
                  <a:lnTo>
                    <a:pt x="1367" y="2942"/>
                  </a:lnTo>
                  <a:lnTo>
                    <a:pt x="1367" y="2942"/>
                  </a:lnTo>
                  <a:lnTo>
                    <a:pt x="1367" y="2944"/>
                  </a:lnTo>
                  <a:lnTo>
                    <a:pt x="1367" y="2944"/>
                  </a:lnTo>
                  <a:lnTo>
                    <a:pt x="1369" y="2946"/>
                  </a:lnTo>
                  <a:lnTo>
                    <a:pt x="1371" y="2948"/>
                  </a:lnTo>
                  <a:lnTo>
                    <a:pt x="1373" y="2949"/>
                  </a:lnTo>
                  <a:lnTo>
                    <a:pt x="1373" y="2951"/>
                  </a:lnTo>
                  <a:lnTo>
                    <a:pt x="1373" y="2953"/>
                  </a:lnTo>
                  <a:lnTo>
                    <a:pt x="1373" y="2953"/>
                  </a:lnTo>
                  <a:lnTo>
                    <a:pt x="1376" y="2951"/>
                  </a:lnTo>
                  <a:lnTo>
                    <a:pt x="1376" y="2951"/>
                  </a:lnTo>
                  <a:lnTo>
                    <a:pt x="1378" y="2951"/>
                  </a:lnTo>
                  <a:lnTo>
                    <a:pt x="1378" y="2951"/>
                  </a:lnTo>
                  <a:lnTo>
                    <a:pt x="1380" y="2953"/>
                  </a:lnTo>
                  <a:lnTo>
                    <a:pt x="1380" y="2953"/>
                  </a:lnTo>
                  <a:lnTo>
                    <a:pt x="1380" y="2955"/>
                  </a:lnTo>
                  <a:lnTo>
                    <a:pt x="1380" y="2957"/>
                  </a:lnTo>
                  <a:lnTo>
                    <a:pt x="1382" y="2957"/>
                  </a:lnTo>
                  <a:lnTo>
                    <a:pt x="1382" y="2957"/>
                  </a:lnTo>
                  <a:lnTo>
                    <a:pt x="1382" y="2957"/>
                  </a:lnTo>
                  <a:lnTo>
                    <a:pt x="1382" y="2959"/>
                  </a:lnTo>
                  <a:lnTo>
                    <a:pt x="1382" y="2959"/>
                  </a:lnTo>
                  <a:lnTo>
                    <a:pt x="1382" y="2959"/>
                  </a:lnTo>
                  <a:lnTo>
                    <a:pt x="1383" y="2960"/>
                  </a:lnTo>
                  <a:lnTo>
                    <a:pt x="1383" y="2962"/>
                  </a:lnTo>
                  <a:lnTo>
                    <a:pt x="1383" y="2964"/>
                  </a:lnTo>
                  <a:lnTo>
                    <a:pt x="1383" y="2968"/>
                  </a:lnTo>
                  <a:lnTo>
                    <a:pt x="1385" y="2968"/>
                  </a:lnTo>
                  <a:lnTo>
                    <a:pt x="1385" y="2969"/>
                  </a:lnTo>
                  <a:lnTo>
                    <a:pt x="1389" y="2971"/>
                  </a:lnTo>
                  <a:lnTo>
                    <a:pt x="1391" y="2971"/>
                  </a:lnTo>
                  <a:lnTo>
                    <a:pt x="1391" y="2973"/>
                  </a:lnTo>
                  <a:lnTo>
                    <a:pt x="1396" y="2973"/>
                  </a:lnTo>
                  <a:lnTo>
                    <a:pt x="1398" y="2973"/>
                  </a:lnTo>
                  <a:lnTo>
                    <a:pt x="1398" y="2975"/>
                  </a:lnTo>
                  <a:lnTo>
                    <a:pt x="1400" y="2977"/>
                  </a:lnTo>
                  <a:lnTo>
                    <a:pt x="1400" y="2977"/>
                  </a:lnTo>
                  <a:lnTo>
                    <a:pt x="1401" y="2975"/>
                  </a:lnTo>
                  <a:lnTo>
                    <a:pt x="1403" y="2975"/>
                  </a:lnTo>
                  <a:lnTo>
                    <a:pt x="1403" y="2975"/>
                  </a:lnTo>
                  <a:lnTo>
                    <a:pt x="1407" y="2975"/>
                  </a:lnTo>
                  <a:lnTo>
                    <a:pt x="1409" y="2977"/>
                  </a:lnTo>
                  <a:lnTo>
                    <a:pt x="1409" y="2977"/>
                  </a:lnTo>
                  <a:lnTo>
                    <a:pt x="1412" y="2977"/>
                  </a:lnTo>
                  <a:lnTo>
                    <a:pt x="1414" y="2977"/>
                  </a:lnTo>
                  <a:lnTo>
                    <a:pt x="1416" y="2975"/>
                  </a:lnTo>
                  <a:lnTo>
                    <a:pt x="1416" y="2975"/>
                  </a:lnTo>
                  <a:lnTo>
                    <a:pt x="1418" y="2975"/>
                  </a:lnTo>
                  <a:lnTo>
                    <a:pt x="1416" y="2973"/>
                  </a:lnTo>
                  <a:lnTo>
                    <a:pt x="1416" y="2971"/>
                  </a:lnTo>
                  <a:lnTo>
                    <a:pt x="1416" y="2971"/>
                  </a:lnTo>
                  <a:lnTo>
                    <a:pt x="1418" y="2969"/>
                  </a:lnTo>
                  <a:lnTo>
                    <a:pt x="1418" y="2969"/>
                  </a:lnTo>
                  <a:lnTo>
                    <a:pt x="1418" y="2969"/>
                  </a:lnTo>
                  <a:lnTo>
                    <a:pt x="1420" y="2968"/>
                  </a:lnTo>
                  <a:lnTo>
                    <a:pt x="1420" y="2966"/>
                  </a:lnTo>
                  <a:lnTo>
                    <a:pt x="1420" y="2966"/>
                  </a:lnTo>
                  <a:lnTo>
                    <a:pt x="1421" y="2966"/>
                  </a:lnTo>
                  <a:lnTo>
                    <a:pt x="1421" y="2966"/>
                  </a:lnTo>
                  <a:lnTo>
                    <a:pt x="1423" y="2960"/>
                  </a:lnTo>
                  <a:lnTo>
                    <a:pt x="1425" y="2959"/>
                  </a:lnTo>
                  <a:lnTo>
                    <a:pt x="1427" y="2959"/>
                  </a:lnTo>
                  <a:lnTo>
                    <a:pt x="1432" y="2957"/>
                  </a:lnTo>
                  <a:lnTo>
                    <a:pt x="1434" y="2957"/>
                  </a:lnTo>
                  <a:lnTo>
                    <a:pt x="1436" y="2953"/>
                  </a:lnTo>
                  <a:lnTo>
                    <a:pt x="1441" y="2951"/>
                  </a:lnTo>
                  <a:lnTo>
                    <a:pt x="1441" y="2949"/>
                  </a:lnTo>
                  <a:lnTo>
                    <a:pt x="1443" y="2948"/>
                  </a:lnTo>
                  <a:lnTo>
                    <a:pt x="1445" y="2942"/>
                  </a:lnTo>
                  <a:lnTo>
                    <a:pt x="1445" y="2942"/>
                  </a:lnTo>
                  <a:lnTo>
                    <a:pt x="1448" y="2937"/>
                  </a:lnTo>
                  <a:lnTo>
                    <a:pt x="1450" y="2933"/>
                  </a:lnTo>
                  <a:lnTo>
                    <a:pt x="1450" y="2933"/>
                  </a:lnTo>
                  <a:lnTo>
                    <a:pt x="1450" y="2931"/>
                  </a:lnTo>
                  <a:lnTo>
                    <a:pt x="1448" y="2930"/>
                  </a:lnTo>
                  <a:lnTo>
                    <a:pt x="1445" y="2930"/>
                  </a:lnTo>
                  <a:lnTo>
                    <a:pt x="1443" y="2928"/>
                  </a:lnTo>
                  <a:lnTo>
                    <a:pt x="1441" y="2928"/>
                  </a:lnTo>
                  <a:lnTo>
                    <a:pt x="1438" y="2921"/>
                  </a:lnTo>
                  <a:lnTo>
                    <a:pt x="1438" y="2919"/>
                  </a:lnTo>
                  <a:lnTo>
                    <a:pt x="1438" y="2917"/>
                  </a:lnTo>
                  <a:lnTo>
                    <a:pt x="1438" y="2915"/>
                  </a:lnTo>
                  <a:lnTo>
                    <a:pt x="1436" y="2915"/>
                  </a:lnTo>
                  <a:lnTo>
                    <a:pt x="1434" y="2913"/>
                  </a:lnTo>
                  <a:lnTo>
                    <a:pt x="1434" y="2912"/>
                  </a:lnTo>
                  <a:lnTo>
                    <a:pt x="1427" y="2899"/>
                  </a:lnTo>
                  <a:lnTo>
                    <a:pt x="1427" y="2899"/>
                  </a:lnTo>
                  <a:lnTo>
                    <a:pt x="1423" y="2897"/>
                  </a:lnTo>
                  <a:lnTo>
                    <a:pt x="1421" y="2895"/>
                  </a:lnTo>
                  <a:lnTo>
                    <a:pt x="1420" y="2890"/>
                  </a:lnTo>
                  <a:lnTo>
                    <a:pt x="1416" y="2883"/>
                  </a:lnTo>
                  <a:lnTo>
                    <a:pt x="1414" y="2883"/>
                  </a:lnTo>
                  <a:lnTo>
                    <a:pt x="1410" y="2879"/>
                  </a:lnTo>
                  <a:lnTo>
                    <a:pt x="1409" y="2877"/>
                  </a:lnTo>
                  <a:lnTo>
                    <a:pt x="1409" y="2875"/>
                  </a:lnTo>
                  <a:lnTo>
                    <a:pt x="1407" y="2874"/>
                  </a:lnTo>
                  <a:lnTo>
                    <a:pt x="1409" y="2872"/>
                  </a:lnTo>
                  <a:lnTo>
                    <a:pt x="1409" y="2872"/>
                  </a:lnTo>
                  <a:lnTo>
                    <a:pt x="1407" y="2872"/>
                  </a:lnTo>
                  <a:lnTo>
                    <a:pt x="1409" y="2870"/>
                  </a:lnTo>
                  <a:lnTo>
                    <a:pt x="1407" y="2866"/>
                  </a:lnTo>
                  <a:lnTo>
                    <a:pt x="1407" y="2866"/>
                  </a:lnTo>
                  <a:lnTo>
                    <a:pt x="1407" y="2866"/>
                  </a:lnTo>
                  <a:lnTo>
                    <a:pt x="1407" y="2865"/>
                  </a:lnTo>
                  <a:lnTo>
                    <a:pt x="1407" y="2865"/>
                  </a:lnTo>
                  <a:lnTo>
                    <a:pt x="1403" y="2861"/>
                  </a:lnTo>
                  <a:lnTo>
                    <a:pt x="1401" y="2861"/>
                  </a:lnTo>
                  <a:lnTo>
                    <a:pt x="1401" y="2859"/>
                  </a:lnTo>
                  <a:lnTo>
                    <a:pt x="1401" y="2859"/>
                  </a:lnTo>
                  <a:lnTo>
                    <a:pt x="1398" y="2857"/>
                  </a:lnTo>
                  <a:lnTo>
                    <a:pt x="1394" y="2854"/>
                  </a:lnTo>
                  <a:lnTo>
                    <a:pt x="1394" y="2850"/>
                  </a:lnTo>
                  <a:lnTo>
                    <a:pt x="1394" y="2848"/>
                  </a:lnTo>
                  <a:lnTo>
                    <a:pt x="1394" y="2848"/>
                  </a:lnTo>
                  <a:lnTo>
                    <a:pt x="1396" y="2847"/>
                  </a:lnTo>
                  <a:lnTo>
                    <a:pt x="1396" y="2847"/>
                  </a:lnTo>
                  <a:lnTo>
                    <a:pt x="1396" y="2847"/>
                  </a:lnTo>
                  <a:lnTo>
                    <a:pt x="1396" y="2845"/>
                  </a:lnTo>
                  <a:lnTo>
                    <a:pt x="1396" y="2845"/>
                  </a:lnTo>
                  <a:lnTo>
                    <a:pt x="1396" y="2843"/>
                  </a:lnTo>
                  <a:lnTo>
                    <a:pt x="1396" y="2843"/>
                  </a:lnTo>
                  <a:lnTo>
                    <a:pt x="1396" y="2841"/>
                  </a:lnTo>
                  <a:lnTo>
                    <a:pt x="1396" y="2841"/>
                  </a:lnTo>
                  <a:lnTo>
                    <a:pt x="1398" y="2839"/>
                  </a:lnTo>
                  <a:lnTo>
                    <a:pt x="1398" y="2839"/>
                  </a:lnTo>
                  <a:lnTo>
                    <a:pt x="1400" y="2837"/>
                  </a:lnTo>
                  <a:lnTo>
                    <a:pt x="1400" y="2837"/>
                  </a:lnTo>
                  <a:lnTo>
                    <a:pt x="1401" y="2836"/>
                  </a:lnTo>
                  <a:lnTo>
                    <a:pt x="1401" y="2836"/>
                  </a:lnTo>
                  <a:lnTo>
                    <a:pt x="1401" y="2834"/>
                  </a:lnTo>
                  <a:lnTo>
                    <a:pt x="1401" y="2834"/>
                  </a:lnTo>
                  <a:lnTo>
                    <a:pt x="1401" y="2834"/>
                  </a:lnTo>
                  <a:lnTo>
                    <a:pt x="1401" y="2832"/>
                  </a:lnTo>
                  <a:lnTo>
                    <a:pt x="1400" y="2832"/>
                  </a:lnTo>
                  <a:lnTo>
                    <a:pt x="1400" y="2832"/>
                  </a:lnTo>
                  <a:lnTo>
                    <a:pt x="1398" y="2834"/>
                  </a:lnTo>
                  <a:lnTo>
                    <a:pt x="1398" y="2836"/>
                  </a:lnTo>
                  <a:lnTo>
                    <a:pt x="1396" y="2836"/>
                  </a:lnTo>
                  <a:lnTo>
                    <a:pt x="1396" y="2834"/>
                  </a:lnTo>
                  <a:lnTo>
                    <a:pt x="1396" y="2832"/>
                  </a:lnTo>
                  <a:lnTo>
                    <a:pt x="1396" y="2832"/>
                  </a:lnTo>
                  <a:lnTo>
                    <a:pt x="1396" y="2828"/>
                  </a:lnTo>
                  <a:lnTo>
                    <a:pt x="1396" y="2827"/>
                  </a:lnTo>
                  <a:lnTo>
                    <a:pt x="1396" y="2823"/>
                  </a:lnTo>
                  <a:lnTo>
                    <a:pt x="1398" y="2819"/>
                  </a:lnTo>
                  <a:lnTo>
                    <a:pt x="1400" y="2812"/>
                  </a:lnTo>
                  <a:lnTo>
                    <a:pt x="1401" y="2803"/>
                  </a:lnTo>
                  <a:lnTo>
                    <a:pt x="1405" y="2798"/>
                  </a:lnTo>
                  <a:lnTo>
                    <a:pt x="1407" y="2794"/>
                  </a:lnTo>
                  <a:lnTo>
                    <a:pt x="1405" y="2794"/>
                  </a:lnTo>
                  <a:lnTo>
                    <a:pt x="1405" y="2794"/>
                  </a:lnTo>
                  <a:lnTo>
                    <a:pt x="1403" y="2792"/>
                  </a:lnTo>
                  <a:lnTo>
                    <a:pt x="1401" y="2792"/>
                  </a:lnTo>
                  <a:lnTo>
                    <a:pt x="1401" y="2794"/>
                  </a:lnTo>
                  <a:lnTo>
                    <a:pt x="1400" y="2794"/>
                  </a:lnTo>
                  <a:lnTo>
                    <a:pt x="1400" y="2796"/>
                  </a:lnTo>
                  <a:lnTo>
                    <a:pt x="1400" y="2796"/>
                  </a:lnTo>
                  <a:lnTo>
                    <a:pt x="1400" y="2798"/>
                  </a:lnTo>
                  <a:lnTo>
                    <a:pt x="1400" y="2800"/>
                  </a:lnTo>
                  <a:lnTo>
                    <a:pt x="1398" y="2801"/>
                  </a:lnTo>
                  <a:lnTo>
                    <a:pt x="1398" y="2803"/>
                  </a:lnTo>
                  <a:lnTo>
                    <a:pt x="1398" y="2805"/>
                  </a:lnTo>
                  <a:lnTo>
                    <a:pt x="1398" y="2807"/>
                  </a:lnTo>
                  <a:lnTo>
                    <a:pt x="1398" y="2809"/>
                  </a:lnTo>
                  <a:lnTo>
                    <a:pt x="1398" y="2809"/>
                  </a:lnTo>
                  <a:lnTo>
                    <a:pt x="1396" y="2810"/>
                  </a:lnTo>
                  <a:lnTo>
                    <a:pt x="1396" y="2810"/>
                  </a:lnTo>
                  <a:lnTo>
                    <a:pt x="1396" y="2810"/>
                  </a:lnTo>
                  <a:lnTo>
                    <a:pt x="1396" y="2812"/>
                  </a:lnTo>
                  <a:lnTo>
                    <a:pt x="1396" y="2814"/>
                  </a:lnTo>
                  <a:lnTo>
                    <a:pt x="1396" y="2818"/>
                  </a:lnTo>
                  <a:lnTo>
                    <a:pt x="1394" y="2819"/>
                  </a:lnTo>
                  <a:lnTo>
                    <a:pt x="1392" y="2821"/>
                  </a:lnTo>
                  <a:lnTo>
                    <a:pt x="1392" y="2819"/>
                  </a:lnTo>
                  <a:lnTo>
                    <a:pt x="1392" y="2819"/>
                  </a:lnTo>
                  <a:lnTo>
                    <a:pt x="1392" y="2818"/>
                  </a:lnTo>
                  <a:lnTo>
                    <a:pt x="1391" y="2818"/>
                  </a:lnTo>
                  <a:lnTo>
                    <a:pt x="1391" y="2818"/>
                  </a:lnTo>
                  <a:lnTo>
                    <a:pt x="1391" y="2816"/>
                  </a:lnTo>
                  <a:lnTo>
                    <a:pt x="1391" y="2814"/>
                  </a:lnTo>
                  <a:lnTo>
                    <a:pt x="1391" y="2812"/>
                  </a:lnTo>
                  <a:lnTo>
                    <a:pt x="1391" y="2812"/>
                  </a:lnTo>
                  <a:lnTo>
                    <a:pt x="1391" y="2812"/>
                  </a:lnTo>
                  <a:lnTo>
                    <a:pt x="1392" y="2814"/>
                  </a:lnTo>
                  <a:lnTo>
                    <a:pt x="1392" y="2812"/>
                  </a:lnTo>
                  <a:lnTo>
                    <a:pt x="1394" y="2809"/>
                  </a:lnTo>
                  <a:lnTo>
                    <a:pt x="1394" y="2809"/>
                  </a:lnTo>
                  <a:lnTo>
                    <a:pt x="1394" y="2809"/>
                  </a:lnTo>
                  <a:lnTo>
                    <a:pt x="1394" y="2809"/>
                  </a:lnTo>
                  <a:lnTo>
                    <a:pt x="1394" y="2809"/>
                  </a:lnTo>
                  <a:lnTo>
                    <a:pt x="1394" y="2807"/>
                  </a:lnTo>
                  <a:lnTo>
                    <a:pt x="1394" y="2805"/>
                  </a:lnTo>
                  <a:lnTo>
                    <a:pt x="1394" y="2803"/>
                  </a:lnTo>
                  <a:lnTo>
                    <a:pt x="1394" y="2803"/>
                  </a:lnTo>
                  <a:lnTo>
                    <a:pt x="1396" y="2803"/>
                  </a:lnTo>
                  <a:lnTo>
                    <a:pt x="1396" y="2803"/>
                  </a:lnTo>
                  <a:lnTo>
                    <a:pt x="1398" y="2801"/>
                  </a:lnTo>
                  <a:lnTo>
                    <a:pt x="1398" y="2801"/>
                  </a:lnTo>
                  <a:lnTo>
                    <a:pt x="1396" y="2800"/>
                  </a:lnTo>
                  <a:lnTo>
                    <a:pt x="1396" y="2798"/>
                  </a:lnTo>
                  <a:lnTo>
                    <a:pt x="1396" y="2798"/>
                  </a:lnTo>
                  <a:lnTo>
                    <a:pt x="1394" y="2798"/>
                  </a:lnTo>
                  <a:lnTo>
                    <a:pt x="1394" y="2800"/>
                  </a:lnTo>
                  <a:lnTo>
                    <a:pt x="1394" y="2798"/>
                  </a:lnTo>
                  <a:lnTo>
                    <a:pt x="1394" y="2796"/>
                  </a:lnTo>
                  <a:lnTo>
                    <a:pt x="1394" y="2796"/>
                  </a:lnTo>
                  <a:lnTo>
                    <a:pt x="1394" y="2796"/>
                  </a:lnTo>
                  <a:lnTo>
                    <a:pt x="1394" y="2794"/>
                  </a:lnTo>
                  <a:lnTo>
                    <a:pt x="1394" y="2794"/>
                  </a:lnTo>
                  <a:lnTo>
                    <a:pt x="1392" y="2792"/>
                  </a:lnTo>
                  <a:lnTo>
                    <a:pt x="1392" y="2792"/>
                  </a:lnTo>
                  <a:lnTo>
                    <a:pt x="1391" y="2789"/>
                  </a:lnTo>
                  <a:lnTo>
                    <a:pt x="1391" y="2785"/>
                  </a:lnTo>
                  <a:lnTo>
                    <a:pt x="1389" y="2783"/>
                  </a:lnTo>
                  <a:lnTo>
                    <a:pt x="1389" y="2783"/>
                  </a:lnTo>
                  <a:lnTo>
                    <a:pt x="1387" y="2781"/>
                  </a:lnTo>
                  <a:lnTo>
                    <a:pt x="1387" y="2780"/>
                  </a:lnTo>
                  <a:lnTo>
                    <a:pt x="1385" y="2774"/>
                  </a:lnTo>
                  <a:lnTo>
                    <a:pt x="1383" y="2772"/>
                  </a:lnTo>
                  <a:lnTo>
                    <a:pt x="1383" y="2771"/>
                  </a:lnTo>
                  <a:lnTo>
                    <a:pt x="1382" y="2771"/>
                  </a:lnTo>
                  <a:lnTo>
                    <a:pt x="1382" y="2772"/>
                  </a:lnTo>
                  <a:lnTo>
                    <a:pt x="1382" y="2772"/>
                  </a:lnTo>
                  <a:lnTo>
                    <a:pt x="1380" y="2772"/>
                  </a:lnTo>
                  <a:lnTo>
                    <a:pt x="1380" y="2771"/>
                  </a:lnTo>
                  <a:lnTo>
                    <a:pt x="1378" y="2771"/>
                  </a:lnTo>
                  <a:lnTo>
                    <a:pt x="1378" y="2771"/>
                  </a:lnTo>
                  <a:lnTo>
                    <a:pt x="1378" y="2771"/>
                  </a:lnTo>
                  <a:lnTo>
                    <a:pt x="1376" y="2769"/>
                  </a:lnTo>
                  <a:lnTo>
                    <a:pt x="1376" y="2767"/>
                  </a:lnTo>
                  <a:lnTo>
                    <a:pt x="1376" y="2767"/>
                  </a:lnTo>
                  <a:lnTo>
                    <a:pt x="1374" y="2763"/>
                  </a:lnTo>
                  <a:lnTo>
                    <a:pt x="1374" y="2762"/>
                  </a:lnTo>
                  <a:lnTo>
                    <a:pt x="1373" y="2762"/>
                  </a:lnTo>
                  <a:lnTo>
                    <a:pt x="1373" y="2762"/>
                  </a:lnTo>
                  <a:lnTo>
                    <a:pt x="1365" y="2758"/>
                  </a:lnTo>
                  <a:lnTo>
                    <a:pt x="1364" y="2758"/>
                  </a:lnTo>
                  <a:lnTo>
                    <a:pt x="1364" y="2758"/>
                  </a:lnTo>
                  <a:lnTo>
                    <a:pt x="1360" y="2758"/>
                  </a:lnTo>
                  <a:lnTo>
                    <a:pt x="1360" y="2758"/>
                  </a:lnTo>
                  <a:lnTo>
                    <a:pt x="1358" y="2758"/>
                  </a:lnTo>
                  <a:lnTo>
                    <a:pt x="1358" y="2756"/>
                  </a:lnTo>
                  <a:lnTo>
                    <a:pt x="1356" y="2754"/>
                  </a:lnTo>
                  <a:lnTo>
                    <a:pt x="1356" y="2754"/>
                  </a:lnTo>
                  <a:lnTo>
                    <a:pt x="1356" y="2751"/>
                  </a:lnTo>
                  <a:lnTo>
                    <a:pt x="1356" y="2749"/>
                  </a:lnTo>
                  <a:lnTo>
                    <a:pt x="1356" y="2749"/>
                  </a:lnTo>
                  <a:lnTo>
                    <a:pt x="1356" y="2749"/>
                  </a:lnTo>
                  <a:lnTo>
                    <a:pt x="1358" y="2749"/>
                  </a:lnTo>
                  <a:lnTo>
                    <a:pt x="1358" y="2749"/>
                  </a:lnTo>
                  <a:lnTo>
                    <a:pt x="1358" y="2747"/>
                  </a:lnTo>
                  <a:lnTo>
                    <a:pt x="1358" y="2747"/>
                  </a:lnTo>
                  <a:lnTo>
                    <a:pt x="1358" y="2747"/>
                  </a:lnTo>
                  <a:lnTo>
                    <a:pt x="1358" y="2747"/>
                  </a:lnTo>
                  <a:lnTo>
                    <a:pt x="1358" y="2742"/>
                  </a:lnTo>
                  <a:lnTo>
                    <a:pt x="1358" y="2740"/>
                  </a:lnTo>
                  <a:lnTo>
                    <a:pt x="1360" y="2740"/>
                  </a:lnTo>
                  <a:lnTo>
                    <a:pt x="1360" y="2738"/>
                  </a:lnTo>
                  <a:lnTo>
                    <a:pt x="1362" y="2736"/>
                  </a:lnTo>
                  <a:lnTo>
                    <a:pt x="1364" y="2738"/>
                  </a:lnTo>
                  <a:lnTo>
                    <a:pt x="1364" y="2736"/>
                  </a:lnTo>
                  <a:lnTo>
                    <a:pt x="1365" y="2736"/>
                  </a:lnTo>
                  <a:lnTo>
                    <a:pt x="1365" y="2735"/>
                  </a:lnTo>
                  <a:lnTo>
                    <a:pt x="1367" y="2735"/>
                  </a:lnTo>
                  <a:lnTo>
                    <a:pt x="1369" y="2733"/>
                  </a:lnTo>
                  <a:lnTo>
                    <a:pt x="1369" y="2733"/>
                  </a:lnTo>
                  <a:lnTo>
                    <a:pt x="1371" y="2733"/>
                  </a:lnTo>
                  <a:lnTo>
                    <a:pt x="1371" y="2731"/>
                  </a:lnTo>
                  <a:lnTo>
                    <a:pt x="1373" y="2729"/>
                  </a:lnTo>
                  <a:lnTo>
                    <a:pt x="1373" y="2729"/>
                  </a:lnTo>
                  <a:lnTo>
                    <a:pt x="1373" y="2727"/>
                  </a:lnTo>
                  <a:lnTo>
                    <a:pt x="1371" y="2725"/>
                  </a:lnTo>
                  <a:lnTo>
                    <a:pt x="1371" y="2724"/>
                  </a:lnTo>
                  <a:lnTo>
                    <a:pt x="1371" y="2722"/>
                  </a:lnTo>
                  <a:lnTo>
                    <a:pt x="1373" y="2722"/>
                  </a:lnTo>
                  <a:lnTo>
                    <a:pt x="1373" y="2724"/>
                  </a:lnTo>
                  <a:lnTo>
                    <a:pt x="1373" y="2725"/>
                  </a:lnTo>
                  <a:lnTo>
                    <a:pt x="1373" y="2727"/>
                  </a:lnTo>
                  <a:lnTo>
                    <a:pt x="1374" y="2731"/>
                  </a:lnTo>
                  <a:lnTo>
                    <a:pt x="1376" y="2731"/>
                  </a:lnTo>
                  <a:lnTo>
                    <a:pt x="1376" y="2731"/>
                  </a:lnTo>
                  <a:lnTo>
                    <a:pt x="1376" y="2731"/>
                  </a:lnTo>
                  <a:lnTo>
                    <a:pt x="1376" y="2729"/>
                  </a:lnTo>
                  <a:lnTo>
                    <a:pt x="1378" y="2725"/>
                  </a:lnTo>
                  <a:lnTo>
                    <a:pt x="1376" y="2720"/>
                  </a:lnTo>
                  <a:lnTo>
                    <a:pt x="1376" y="2720"/>
                  </a:lnTo>
                  <a:lnTo>
                    <a:pt x="1378" y="2720"/>
                  </a:lnTo>
                  <a:lnTo>
                    <a:pt x="1378" y="2720"/>
                  </a:lnTo>
                  <a:lnTo>
                    <a:pt x="1380" y="2720"/>
                  </a:lnTo>
                  <a:lnTo>
                    <a:pt x="1380" y="2722"/>
                  </a:lnTo>
                  <a:lnTo>
                    <a:pt x="1380" y="2720"/>
                  </a:lnTo>
                  <a:lnTo>
                    <a:pt x="1380" y="2718"/>
                  </a:lnTo>
                  <a:lnTo>
                    <a:pt x="1382" y="2718"/>
                  </a:lnTo>
                  <a:lnTo>
                    <a:pt x="1382" y="2718"/>
                  </a:lnTo>
                  <a:lnTo>
                    <a:pt x="1383" y="2716"/>
                  </a:lnTo>
                  <a:lnTo>
                    <a:pt x="1383" y="2715"/>
                  </a:lnTo>
                  <a:lnTo>
                    <a:pt x="1385" y="2711"/>
                  </a:lnTo>
                  <a:lnTo>
                    <a:pt x="1385" y="2711"/>
                  </a:lnTo>
                  <a:lnTo>
                    <a:pt x="1385" y="2707"/>
                  </a:lnTo>
                  <a:lnTo>
                    <a:pt x="1387" y="2704"/>
                  </a:lnTo>
                  <a:lnTo>
                    <a:pt x="1387" y="2704"/>
                  </a:lnTo>
                  <a:lnTo>
                    <a:pt x="1387" y="2702"/>
                  </a:lnTo>
                  <a:lnTo>
                    <a:pt x="1389" y="2702"/>
                  </a:lnTo>
                  <a:lnTo>
                    <a:pt x="1391" y="2704"/>
                  </a:lnTo>
                  <a:lnTo>
                    <a:pt x="1391" y="2704"/>
                  </a:lnTo>
                  <a:lnTo>
                    <a:pt x="1391" y="2702"/>
                  </a:lnTo>
                  <a:lnTo>
                    <a:pt x="1391" y="2697"/>
                  </a:lnTo>
                  <a:lnTo>
                    <a:pt x="1391" y="2695"/>
                  </a:lnTo>
                  <a:lnTo>
                    <a:pt x="1392" y="2693"/>
                  </a:lnTo>
                  <a:lnTo>
                    <a:pt x="1392" y="2691"/>
                  </a:lnTo>
                  <a:lnTo>
                    <a:pt x="1392" y="2691"/>
                  </a:lnTo>
                  <a:lnTo>
                    <a:pt x="1394" y="2691"/>
                  </a:lnTo>
                  <a:lnTo>
                    <a:pt x="1394" y="2689"/>
                  </a:lnTo>
                  <a:lnTo>
                    <a:pt x="1394" y="2689"/>
                  </a:lnTo>
                  <a:lnTo>
                    <a:pt x="1394" y="2689"/>
                  </a:lnTo>
                  <a:lnTo>
                    <a:pt x="1394" y="2689"/>
                  </a:lnTo>
                  <a:lnTo>
                    <a:pt x="1394" y="2688"/>
                  </a:lnTo>
                  <a:lnTo>
                    <a:pt x="1394" y="2688"/>
                  </a:lnTo>
                  <a:lnTo>
                    <a:pt x="1392" y="2688"/>
                  </a:lnTo>
                  <a:lnTo>
                    <a:pt x="1391" y="2688"/>
                  </a:lnTo>
                  <a:lnTo>
                    <a:pt x="1392" y="2686"/>
                  </a:lnTo>
                  <a:lnTo>
                    <a:pt x="1392" y="2686"/>
                  </a:lnTo>
                  <a:lnTo>
                    <a:pt x="1396" y="2686"/>
                  </a:lnTo>
                  <a:lnTo>
                    <a:pt x="1396" y="2686"/>
                  </a:lnTo>
                  <a:lnTo>
                    <a:pt x="1396" y="2686"/>
                  </a:lnTo>
                  <a:lnTo>
                    <a:pt x="1396" y="2684"/>
                  </a:lnTo>
                  <a:lnTo>
                    <a:pt x="1396" y="2682"/>
                  </a:lnTo>
                  <a:lnTo>
                    <a:pt x="1398" y="2682"/>
                  </a:lnTo>
                  <a:lnTo>
                    <a:pt x="1398" y="2680"/>
                  </a:lnTo>
                  <a:lnTo>
                    <a:pt x="1400" y="2680"/>
                  </a:lnTo>
                  <a:lnTo>
                    <a:pt x="1400" y="2680"/>
                  </a:lnTo>
                  <a:lnTo>
                    <a:pt x="1398" y="2679"/>
                  </a:lnTo>
                  <a:lnTo>
                    <a:pt x="1398" y="2677"/>
                  </a:lnTo>
                  <a:lnTo>
                    <a:pt x="1396" y="2677"/>
                  </a:lnTo>
                  <a:lnTo>
                    <a:pt x="1396" y="2675"/>
                  </a:lnTo>
                  <a:lnTo>
                    <a:pt x="1396" y="2675"/>
                  </a:lnTo>
                  <a:lnTo>
                    <a:pt x="1398" y="2675"/>
                  </a:lnTo>
                  <a:lnTo>
                    <a:pt x="1398" y="2677"/>
                  </a:lnTo>
                  <a:lnTo>
                    <a:pt x="1398" y="2677"/>
                  </a:lnTo>
                  <a:lnTo>
                    <a:pt x="1400" y="2679"/>
                  </a:lnTo>
                  <a:lnTo>
                    <a:pt x="1400" y="2679"/>
                  </a:lnTo>
                  <a:lnTo>
                    <a:pt x="1400" y="2679"/>
                  </a:lnTo>
                  <a:lnTo>
                    <a:pt x="1400" y="2677"/>
                  </a:lnTo>
                  <a:lnTo>
                    <a:pt x="1401" y="2677"/>
                  </a:lnTo>
                  <a:lnTo>
                    <a:pt x="1401" y="2677"/>
                  </a:lnTo>
                  <a:lnTo>
                    <a:pt x="1400" y="2675"/>
                  </a:lnTo>
                  <a:lnTo>
                    <a:pt x="1400" y="2673"/>
                  </a:lnTo>
                  <a:lnTo>
                    <a:pt x="1400" y="2673"/>
                  </a:lnTo>
                  <a:lnTo>
                    <a:pt x="1400" y="2673"/>
                  </a:lnTo>
                  <a:lnTo>
                    <a:pt x="1400" y="2671"/>
                  </a:lnTo>
                  <a:lnTo>
                    <a:pt x="1398" y="2671"/>
                  </a:lnTo>
                  <a:lnTo>
                    <a:pt x="1398" y="2669"/>
                  </a:lnTo>
                  <a:lnTo>
                    <a:pt x="1396" y="2669"/>
                  </a:lnTo>
                  <a:lnTo>
                    <a:pt x="1396" y="2669"/>
                  </a:lnTo>
                  <a:lnTo>
                    <a:pt x="1394" y="2669"/>
                  </a:lnTo>
                  <a:lnTo>
                    <a:pt x="1394" y="2668"/>
                  </a:lnTo>
                  <a:lnTo>
                    <a:pt x="1394" y="2668"/>
                  </a:lnTo>
                  <a:lnTo>
                    <a:pt x="1394" y="2668"/>
                  </a:lnTo>
                  <a:lnTo>
                    <a:pt x="1394" y="2668"/>
                  </a:lnTo>
                  <a:lnTo>
                    <a:pt x="1392" y="2668"/>
                  </a:lnTo>
                  <a:lnTo>
                    <a:pt x="1392" y="2668"/>
                  </a:lnTo>
                  <a:lnTo>
                    <a:pt x="1392" y="2668"/>
                  </a:lnTo>
                  <a:lnTo>
                    <a:pt x="1392" y="2666"/>
                  </a:lnTo>
                  <a:lnTo>
                    <a:pt x="1392" y="2666"/>
                  </a:lnTo>
                  <a:lnTo>
                    <a:pt x="1391" y="2664"/>
                  </a:lnTo>
                  <a:lnTo>
                    <a:pt x="1391" y="2664"/>
                  </a:lnTo>
                  <a:lnTo>
                    <a:pt x="1391" y="2662"/>
                  </a:lnTo>
                  <a:lnTo>
                    <a:pt x="1392" y="2662"/>
                  </a:lnTo>
                  <a:lnTo>
                    <a:pt x="1392" y="2662"/>
                  </a:lnTo>
                  <a:lnTo>
                    <a:pt x="1392" y="2664"/>
                  </a:lnTo>
                  <a:lnTo>
                    <a:pt x="1392" y="2664"/>
                  </a:lnTo>
                  <a:lnTo>
                    <a:pt x="1396" y="2664"/>
                  </a:lnTo>
                  <a:lnTo>
                    <a:pt x="1398" y="2666"/>
                  </a:lnTo>
                  <a:lnTo>
                    <a:pt x="1396" y="2666"/>
                  </a:lnTo>
                  <a:lnTo>
                    <a:pt x="1394" y="2666"/>
                  </a:lnTo>
                  <a:lnTo>
                    <a:pt x="1394" y="2666"/>
                  </a:lnTo>
                  <a:lnTo>
                    <a:pt x="1394" y="2666"/>
                  </a:lnTo>
                  <a:lnTo>
                    <a:pt x="1394" y="2668"/>
                  </a:lnTo>
                  <a:lnTo>
                    <a:pt x="1394" y="2668"/>
                  </a:lnTo>
                  <a:lnTo>
                    <a:pt x="1396" y="2668"/>
                  </a:lnTo>
                  <a:lnTo>
                    <a:pt x="1396" y="2669"/>
                  </a:lnTo>
                  <a:lnTo>
                    <a:pt x="1398" y="2669"/>
                  </a:lnTo>
                  <a:lnTo>
                    <a:pt x="1400" y="2669"/>
                  </a:lnTo>
                  <a:lnTo>
                    <a:pt x="1401" y="2671"/>
                  </a:lnTo>
                  <a:lnTo>
                    <a:pt x="1401" y="2673"/>
                  </a:lnTo>
                  <a:lnTo>
                    <a:pt x="1403" y="2677"/>
                  </a:lnTo>
                  <a:lnTo>
                    <a:pt x="1403" y="2677"/>
                  </a:lnTo>
                  <a:lnTo>
                    <a:pt x="1405" y="2677"/>
                  </a:lnTo>
                  <a:lnTo>
                    <a:pt x="1405" y="2675"/>
                  </a:lnTo>
                  <a:lnTo>
                    <a:pt x="1405" y="2675"/>
                  </a:lnTo>
                  <a:lnTo>
                    <a:pt x="1405" y="2673"/>
                  </a:lnTo>
                  <a:lnTo>
                    <a:pt x="1403" y="2671"/>
                  </a:lnTo>
                  <a:lnTo>
                    <a:pt x="1403" y="2671"/>
                  </a:lnTo>
                  <a:lnTo>
                    <a:pt x="1403" y="2669"/>
                  </a:lnTo>
                  <a:lnTo>
                    <a:pt x="1403" y="2669"/>
                  </a:lnTo>
                  <a:lnTo>
                    <a:pt x="1401" y="2669"/>
                  </a:lnTo>
                  <a:lnTo>
                    <a:pt x="1403" y="2669"/>
                  </a:lnTo>
                  <a:lnTo>
                    <a:pt x="1403" y="2669"/>
                  </a:lnTo>
                  <a:lnTo>
                    <a:pt x="1403" y="2669"/>
                  </a:lnTo>
                  <a:lnTo>
                    <a:pt x="1403" y="2668"/>
                  </a:lnTo>
                  <a:lnTo>
                    <a:pt x="1403" y="2668"/>
                  </a:lnTo>
                  <a:lnTo>
                    <a:pt x="1403" y="2668"/>
                  </a:lnTo>
                  <a:lnTo>
                    <a:pt x="1403" y="2666"/>
                  </a:lnTo>
                  <a:lnTo>
                    <a:pt x="1403" y="2666"/>
                  </a:lnTo>
                  <a:lnTo>
                    <a:pt x="1403" y="2666"/>
                  </a:lnTo>
                  <a:lnTo>
                    <a:pt x="1401" y="2666"/>
                  </a:lnTo>
                  <a:lnTo>
                    <a:pt x="1401" y="2666"/>
                  </a:lnTo>
                  <a:lnTo>
                    <a:pt x="1401" y="2664"/>
                  </a:lnTo>
                  <a:lnTo>
                    <a:pt x="1401" y="2664"/>
                  </a:lnTo>
                  <a:lnTo>
                    <a:pt x="1401" y="2664"/>
                  </a:lnTo>
                  <a:lnTo>
                    <a:pt x="1400" y="2664"/>
                  </a:lnTo>
                  <a:lnTo>
                    <a:pt x="1400" y="2664"/>
                  </a:lnTo>
                  <a:lnTo>
                    <a:pt x="1400" y="2662"/>
                  </a:lnTo>
                  <a:lnTo>
                    <a:pt x="1400" y="2662"/>
                  </a:lnTo>
                  <a:lnTo>
                    <a:pt x="1401" y="2662"/>
                  </a:lnTo>
                  <a:lnTo>
                    <a:pt x="1401" y="2662"/>
                  </a:lnTo>
                  <a:lnTo>
                    <a:pt x="1403" y="2662"/>
                  </a:lnTo>
                  <a:lnTo>
                    <a:pt x="1403" y="2662"/>
                  </a:lnTo>
                  <a:lnTo>
                    <a:pt x="1405" y="2664"/>
                  </a:lnTo>
                  <a:lnTo>
                    <a:pt x="1405" y="2664"/>
                  </a:lnTo>
                  <a:lnTo>
                    <a:pt x="1405" y="2666"/>
                  </a:lnTo>
                  <a:lnTo>
                    <a:pt x="1405" y="2666"/>
                  </a:lnTo>
                  <a:lnTo>
                    <a:pt x="1405" y="2666"/>
                  </a:lnTo>
                  <a:lnTo>
                    <a:pt x="1405" y="2666"/>
                  </a:lnTo>
                  <a:lnTo>
                    <a:pt x="1405" y="2666"/>
                  </a:lnTo>
                  <a:lnTo>
                    <a:pt x="1407" y="2666"/>
                  </a:lnTo>
                  <a:lnTo>
                    <a:pt x="1407" y="2666"/>
                  </a:lnTo>
                  <a:lnTo>
                    <a:pt x="1407" y="2666"/>
                  </a:lnTo>
                  <a:lnTo>
                    <a:pt x="1407" y="2666"/>
                  </a:lnTo>
                  <a:lnTo>
                    <a:pt x="1407" y="2666"/>
                  </a:lnTo>
                  <a:lnTo>
                    <a:pt x="1407" y="2666"/>
                  </a:lnTo>
                  <a:lnTo>
                    <a:pt x="1409" y="2666"/>
                  </a:lnTo>
                  <a:lnTo>
                    <a:pt x="1409" y="2668"/>
                  </a:lnTo>
                  <a:lnTo>
                    <a:pt x="1410" y="2668"/>
                  </a:lnTo>
                  <a:lnTo>
                    <a:pt x="1410" y="2668"/>
                  </a:lnTo>
                  <a:lnTo>
                    <a:pt x="1410" y="2669"/>
                  </a:lnTo>
                  <a:lnTo>
                    <a:pt x="1410" y="2669"/>
                  </a:lnTo>
                  <a:lnTo>
                    <a:pt x="1412" y="2673"/>
                  </a:lnTo>
                  <a:lnTo>
                    <a:pt x="1414" y="2673"/>
                  </a:lnTo>
                  <a:lnTo>
                    <a:pt x="1414" y="2671"/>
                  </a:lnTo>
                  <a:lnTo>
                    <a:pt x="1414" y="2671"/>
                  </a:lnTo>
                  <a:lnTo>
                    <a:pt x="1414" y="2671"/>
                  </a:lnTo>
                  <a:lnTo>
                    <a:pt x="1414" y="2669"/>
                  </a:lnTo>
                  <a:lnTo>
                    <a:pt x="1414" y="2669"/>
                  </a:lnTo>
                  <a:lnTo>
                    <a:pt x="1414" y="2668"/>
                  </a:lnTo>
                  <a:lnTo>
                    <a:pt x="1414" y="2666"/>
                  </a:lnTo>
                  <a:lnTo>
                    <a:pt x="1414" y="2666"/>
                  </a:lnTo>
                  <a:lnTo>
                    <a:pt x="1414" y="2664"/>
                  </a:lnTo>
                  <a:lnTo>
                    <a:pt x="1416" y="2666"/>
                  </a:lnTo>
                  <a:lnTo>
                    <a:pt x="1416" y="2666"/>
                  </a:lnTo>
                  <a:lnTo>
                    <a:pt x="1416" y="2668"/>
                  </a:lnTo>
                  <a:lnTo>
                    <a:pt x="1418" y="2668"/>
                  </a:lnTo>
                  <a:lnTo>
                    <a:pt x="1418" y="2666"/>
                  </a:lnTo>
                  <a:lnTo>
                    <a:pt x="1418" y="2666"/>
                  </a:lnTo>
                  <a:lnTo>
                    <a:pt x="1420" y="2664"/>
                  </a:lnTo>
                  <a:lnTo>
                    <a:pt x="1420" y="2664"/>
                  </a:lnTo>
                  <a:lnTo>
                    <a:pt x="1420" y="2664"/>
                  </a:lnTo>
                  <a:lnTo>
                    <a:pt x="1421" y="2664"/>
                  </a:lnTo>
                  <a:lnTo>
                    <a:pt x="1421" y="2664"/>
                  </a:lnTo>
                  <a:lnTo>
                    <a:pt x="1421" y="2664"/>
                  </a:lnTo>
                  <a:lnTo>
                    <a:pt x="1421" y="2666"/>
                  </a:lnTo>
                  <a:lnTo>
                    <a:pt x="1421" y="2666"/>
                  </a:lnTo>
                  <a:lnTo>
                    <a:pt x="1421" y="2666"/>
                  </a:lnTo>
                  <a:lnTo>
                    <a:pt x="1423" y="2666"/>
                  </a:lnTo>
                  <a:lnTo>
                    <a:pt x="1423" y="2666"/>
                  </a:lnTo>
                  <a:lnTo>
                    <a:pt x="1423" y="2666"/>
                  </a:lnTo>
                  <a:lnTo>
                    <a:pt x="1423" y="2666"/>
                  </a:lnTo>
                  <a:lnTo>
                    <a:pt x="1425" y="2664"/>
                  </a:lnTo>
                  <a:lnTo>
                    <a:pt x="1425" y="2664"/>
                  </a:lnTo>
                  <a:lnTo>
                    <a:pt x="1427" y="2662"/>
                  </a:lnTo>
                  <a:lnTo>
                    <a:pt x="1427" y="2662"/>
                  </a:lnTo>
                  <a:lnTo>
                    <a:pt x="1429" y="2664"/>
                  </a:lnTo>
                  <a:lnTo>
                    <a:pt x="1429" y="2664"/>
                  </a:lnTo>
                  <a:lnTo>
                    <a:pt x="1430" y="2664"/>
                  </a:lnTo>
                  <a:lnTo>
                    <a:pt x="1432" y="2664"/>
                  </a:lnTo>
                  <a:lnTo>
                    <a:pt x="1434" y="2666"/>
                  </a:lnTo>
                  <a:lnTo>
                    <a:pt x="1434" y="2664"/>
                  </a:lnTo>
                  <a:lnTo>
                    <a:pt x="1434" y="2664"/>
                  </a:lnTo>
                  <a:lnTo>
                    <a:pt x="1434" y="2664"/>
                  </a:lnTo>
                  <a:lnTo>
                    <a:pt x="1434" y="2662"/>
                  </a:lnTo>
                  <a:lnTo>
                    <a:pt x="1434" y="2662"/>
                  </a:lnTo>
                  <a:lnTo>
                    <a:pt x="1434" y="2662"/>
                  </a:lnTo>
                  <a:lnTo>
                    <a:pt x="1434" y="2662"/>
                  </a:lnTo>
                  <a:lnTo>
                    <a:pt x="1434" y="2662"/>
                  </a:lnTo>
                  <a:lnTo>
                    <a:pt x="1436" y="2660"/>
                  </a:lnTo>
                  <a:lnTo>
                    <a:pt x="1436" y="2660"/>
                  </a:lnTo>
                  <a:lnTo>
                    <a:pt x="1436" y="2659"/>
                  </a:lnTo>
                  <a:lnTo>
                    <a:pt x="1436" y="2659"/>
                  </a:lnTo>
                  <a:lnTo>
                    <a:pt x="1436" y="2657"/>
                  </a:lnTo>
                  <a:lnTo>
                    <a:pt x="1436" y="2657"/>
                  </a:lnTo>
                  <a:lnTo>
                    <a:pt x="1438" y="2657"/>
                  </a:lnTo>
                  <a:lnTo>
                    <a:pt x="1441" y="2657"/>
                  </a:lnTo>
                  <a:lnTo>
                    <a:pt x="1443" y="2657"/>
                  </a:lnTo>
                  <a:lnTo>
                    <a:pt x="1443" y="2655"/>
                  </a:lnTo>
                  <a:lnTo>
                    <a:pt x="1441" y="2655"/>
                  </a:lnTo>
                  <a:lnTo>
                    <a:pt x="1439" y="2655"/>
                  </a:lnTo>
                  <a:lnTo>
                    <a:pt x="1439" y="2655"/>
                  </a:lnTo>
                  <a:lnTo>
                    <a:pt x="1439" y="2653"/>
                  </a:lnTo>
                  <a:lnTo>
                    <a:pt x="1441" y="2653"/>
                  </a:lnTo>
                  <a:lnTo>
                    <a:pt x="1441" y="2655"/>
                  </a:lnTo>
                  <a:lnTo>
                    <a:pt x="1443" y="2653"/>
                  </a:lnTo>
                  <a:lnTo>
                    <a:pt x="1443" y="2651"/>
                  </a:lnTo>
                  <a:lnTo>
                    <a:pt x="1445" y="2650"/>
                  </a:lnTo>
                  <a:lnTo>
                    <a:pt x="1445" y="2650"/>
                  </a:lnTo>
                  <a:lnTo>
                    <a:pt x="1447" y="2650"/>
                  </a:lnTo>
                  <a:lnTo>
                    <a:pt x="1447" y="2650"/>
                  </a:lnTo>
                  <a:lnTo>
                    <a:pt x="1448" y="2650"/>
                  </a:lnTo>
                  <a:lnTo>
                    <a:pt x="1448" y="2650"/>
                  </a:lnTo>
                  <a:lnTo>
                    <a:pt x="1448" y="2648"/>
                  </a:lnTo>
                  <a:lnTo>
                    <a:pt x="1450" y="2648"/>
                  </a:lnTo>
                  <a:lnTo>
                    <a:pt x="1450" y="2648"/>
                  </a:lnTo>
                  <a:lnTo>
                    <a:pt x="1452" y="2648"/>
                  </a:lnTo>
                  <a:lnTo>
                    <a:pt x="1454" y="2650"/>
                  </a:lnTo>
                  <a:lnTo>
                    <a:pt x="1454" y="2650"/>
                  </a:lnTo>
                  <a:lnTo>
                    <a:pt x="1454" y="2651"/>
                  </a:lnTo>
                  <a:lnTo>
                    <a:pt x="1454" y="2651"/>
                  </a:lnTo>
                  <a:lnTo>
                    <a:pt x="1454" y="2651"/>
                  </a:lnTo>
                  <a:lnTo>
                    <a:pt x="1454" y="2651"/>
                  </a:lnTo>
                  <a:lnTo>
                    <a:pt x="1454" y="2651"/>
                  </a:lnTo>
                  <a:lnTo>
                    <a:pt x="1456" y="2651"/>
                  </a:lnTo>
                  <a:lnTo>
                    <a:pt x="1456" y="2653"/>
                  </a:lnTo>
                  <a:lnTo>
                    <a:pt x="1457" y="2653"/>
                  </a:lnTo>
                  <a:lnTo>
                    <a:pt x="1457" y="2653"/>
                  </a:lnTo>
                  <a:lnTo>
                    <a:pt x="1457" y="2655"/>
                  </a:lnTo>
                  <a:lnTo>
                    <a:pt x="1456" y="2657"/>
                  </a:lnTo>
                  <a:lnTo>
                    <a:pt x="1457" y="2657"/>
                  </a:lnTo>
                  <a:lnTo>
                    <a:pt x="1457" y="2659"/>
                  </a:lnTo>
                  <a:lnTo>
                    <a:pt x="1457" y="2657"/>
                  </a:lnTo>
                  <a:lnTo>
                    <a:pt x="1457" y="2657"/>
                  </a:lnTo>
                  <a:lnTo>
                    <a:pt x="1459" y="2657"/>
                  </a:lnTo>
                  <a:lnTo>
                    <a:pt x="1461" y="2655"/>
                  </a:lnTo>
                  <a:lnTo>
                    <a:pt x="1461" y="2655"/>
                  </a:lnTo>
                  <a:lnTo>
                    <a:pt x="1461" y="2657"/>
                  </a:lnTo>
                  <a:lnTo>
                    <a:pt x="1461" y="2655"/>
                  </a:lnTo>
                  <a:lnTo>
                    <a:pt x="1459" y="2653"/>
                  </a:lnTo>
                  <a:lnTo>
                    <a:pt x="1459" y="2651"/>
                  </a:lnTo>
                  <a:lnTo>
                    <a:pt x="1459" y="2651"/>
                  </a:lnTo>
                  <a:lnTo>
                    <a:pt x="1459" y="2651"/>
                  </a:lnTo>
                  <a:lnTo>
                    <a:pt x="1459" y="2651"/>
                  </a:lnTo>
                  <a:lnTo>
                    <a:pt x="1459" y="2650"/>
                  </a:lnTo>
                  <a:lnTo>
                    <a:pt x="1459" y="2648"/>
                  </a:lnTo>
                  <a:lnTo>
                    <a:pt x="1459" y="2648"/>
                  </a:lnTo>
                  <a:lnTo>
                    <a:pt x="1459" y="2648"/>
                  </a:lnTo>
                  <a:lnTo>
                    <a:pt x="1457" y="2648"/>
                  </a:lnTo>
                  <a:lnTo>
                    <a:pt x="1456" y="2648"/>
                  </a:lnTo>
                  <a:lnTo>
                    <a:pt x="1456" y="2648"/>
                  </a:lnTo>
                  <a:lnTo>
                    <a:pt x="1454" y="2648"/>
                  </a:lnTo>
                  <a:lnTo>
                    <a:pt x="1454" y="2648"/>
                  </a:lnTo>
                  <a:lnTo>
                    <a:pt x="1454" y="2648"/>
                  </a:lnTo>
                  <a:lnTo>
                    <a:pt x="1456" y="2646"/>
                  </a:lnTo>
                  <a:lnTo>
                    <a:pt x="1456" y="2646"/>
                  </a:lnTo>
                  <a:lnTo>
                    <a:pt x="1457" y="2646"/>
                  </a:lnTo>
                  <a:lnTo>
                    <a:pt x="1457" y="2646"/>
                  </a:lnTo>
                  <a:lnTo>
                    <a:pt x="1457" y="2644"/>
                  </a:lnTo>
                  <a:lnTo>
                    <a:pt x="1459" y="2644"/>
                  </a:lnTo>
                  <a:lnTo>
                    <a:pt x="1459" y="2644"/>
                  </a:lnTo>
                  <a:lnTo>
                    <a:pt x="1457" y="2642"/>
                  </a:lnTo>
                  <a:lnTo>
                    <a:pt x="1456" y="2641"/>
                  </a:lnTo>
                  <a:lnTo>
                    <a:pt x="1456" y="2641"/>
                  </a:lnTo>
                  <a:lnTo>
                    <a:pt x="1454" y="2639"/>
                  </a:lnTo>
                  <a:lnTo>
                    <a:pt x="1454" y="2639"/>
                  </a:lnTo>
                  <a:lnTo>
                    <a:pt x="1456" y="2639"/>
                  </a:lnTo>
                  <a:lnTo>
                    <a:pt x="1456" y="2639"/>
                  </a:lnTo>
                  <a:lnTo>
                    <a:pt x="1456" y="2639"/>
                  </a:lnTo>
                  <a:lnTo>
                    <a:pt x="1456" y="2637"/>
                  </a:lnTo>
                  <a:lnTo>
                    <a:pt x="1456" y="2637"/>
                  </a:lnTo>
                  <a:lnTo>
                    <a:pt x="1456" y="2637"/>
                  </a:lnTo>
                  <a:lnTo>
                    <a:pt x="1456" y="2637"/>
                  </a:lnTo>
                  <a:lnTo>
                    <a:pt x="1457" y="2637"/>
                  </a:lnTo>
                  <a:lnTo>
                    <a:pt x="1457" y="2637"/>
                  </a:lnTo>
                  <a:lnTo>
                    <a:pt x="1457" y="2635"/>
                  </a:lnTo>
                  <a:lnTo>
                    <a:pt x="1459" y="2637"/>
                  </a:lnTo>
                  <a:lnTo>
                    <a:pt x="1461" y="2639"/>
                  </a:lnTo>
                  <a:lnTo>
                    <a:pt x="1461" y="2639"/>
                  </a:lnTo>
                  <a:lnTo>
                    <a:pt x="1463" y="2641"/>
                  </a:lnTo>
                  <a:lnTo>
                    <a:pt x="1463" y="2641"/>
                  </a:lnTo>
                  <a:lnTo>
                    <a:pt x="1463" y="2641"/>
                  </a:lnTo>
                  <a:lnTo>
                    <a:pt x="1463" y="2641"/>
                  </a:lnTo>
                  <a:lnTo>
                    <a:pt x="1463" y="2639"/>
                  </a:lnTo>
                  <a:lnTo>
                    <a:pt x="1463" y="2637"/>
                  </a:lnTo>
                  <a:lnTo>
                    <a:pt x="1461" y="2635"/>
                  </a:lnTo>
                  <a:lnTo>
                    <a:pt x="1463" y="2637"/>
                  </a:lnTo>
                  <a:lnTo>
                    <a:pt x="1463" y="2637"/>
                  </a:lnTo>
                  <a:lnTo>
                    <a:pt x="1465" y="2639"/>
                  </a:lnTo>
                  <a:lnTo>
                    <a:pt x="1465" y="2641"/>
                  </a:lnTo>
                  <a:lnTo>
                    <a:pt x="1466" y="2639"/>
                  </a:lnTo>
                  <a:lnTo>
                    <a:pt x="1465" y="2639"/>
                  </a:lnTo>
                  <a:lnTo>
                    <a:pt x="1465" y="2637"/>
                  </a:lnTo>
                  <a:lnTo>
                    <a:pt x="1463" y="2635"/>
                  </a:lnTo>
                  <a:lnTo>
                    <a:pt x="1465" y="2635"/>
                  </a:lnTo>
                  <a:lnTo>
                    <a:pt x="1465" y="2635"/>
                  </a:lnTo>
                  <a:lnTo>
                    <a:pt x="1466" y="2637"/>
                  </a:lnTo>
                  <a:lnTo>
                    <a:pt x="1466" y="2637"/>
                  </a:lnTo>
                  <a:lnTo>
                    <a:pt x="1466" y="2637"/>
                  </a:lnTo>
                  <a:lnTo>
                    <a:pt x="1466" y="2635"/>
                  </a:lnTo>
                  <a:lnTo>
                    <a:pt x="1466" y="2633"/>
                  </a:lnTo>
                  <a:lnTo>
                    <a:pt x="1466" y="2635"/>
                  </a:lnTo>
                  <a:lnTo>
                    <a:pt x="1468" y="2635"/>
                  </a:lnTo>
                  <a:lnTo>
                    <a:pt x="1468" y="2637"/>
                  </a:lnTo>
                  <a:lnTo>
                    <a:pt x="1468" y="2639"/>
                  </a:lnTo>
                  <a:lnTo>
                    <a:pt x="1468" y="2639"/>
                  </a:lnTo>
                  <a:lnTo>
                    <a:pt x="1468" y="2639"/>
                  </a:lnTo>
                  <a:lnTo>
                    <a:pt x="1470" y="2639"/>
                  </a:lnTo>
                  <a:lnTo>
                    <a:pt x="1470" y="2637"/>
                  </a:lnTo>
                  <a:lnTo>
                    <a:pt x="1470" y="2637"/>
                  </a:lnTo>
                  <a:lnTo>
                    <a:pt x="1468" y="2635"/>
                  </a:lnTo>
                  <a:lnTo>
                    <a:pt x="1468" y="2635"/>
                  </a:lnTo>
                  <a:lnTo>
                    <a:pt x="1470" y="2635"/>
                  </a:lnTo>
                  <a:lnTo>
                    <a:pt x="1472" y="2633"/>
                  </a:lnTo>
                  <a:lnTo>
                    <a:pt x="1474" y="2632"/>
                  </a:lnTo>
                  <a:lnTo>
                    <a:pt x="1474" y="2632"/>
                  </a:lnTo>
                  <a:lnTo>
                    <a:pt x="1474" y="2632"/>
                  </a:lnTo>
                  <a:lnTo>
                    <a:pt x="1474" y="2632"/>
                  </a:lnTo>
                  <a:lnTo>
                    <a:pt x="1475" y="2632"/>
                  </a:lnTo>
                  <a:lnTo>
                    <a:pt x="1475" y="2632"/>
                  </a:lnTo>
                  <a:lnTo>
                    <a:pt x="1475" y="2633"/>
                  </a:lnTo>
                  <a:lnTo>
                    <a:pt x="1477" y="2633"/>
                  </a:lnTo>
                  <a:lnTo>
                    <a:pt x="1477" y="2633"/>
                  </a:lnTo>
                  <a:lnTo>
                    <a:pt x="1477" y="2633"/>
                  </a:lnTo>
                  <a:lnTo>
                    <a:pt x="1477" y="2630"/>
                  </a:lnTo>
                  <a:lnTo>
                    <a:pt x="1477" y="2628"/>
                  </a:lnTo>
                  <a:lnTo>
                    <a:pt x="1477" y="2628"/>
                  </a:lnTo>
                  <a:lnTo>
                    <a:pt x="1475" y="2626"/>
                  </a:lnTo>
                  <a:lnTo>
                    <a:pt x="1475" y="2626"/>
                  </a:lnTo>
                  <a:lnTo>
                    <a:pt x="1475" y="2626"/>
                  </a:lnTo>
                  <a:lnTo>
                    <a:pt x="1475" y="2626"/>
                  </a:lnTo>
                  <a:lnTo>
                    <a:pt x="1475" y="2624"/>
                  </a:lnTo>
                  <a:lnTo>
                    <a:pt x="1477" y="2624"/>
                  </a:lnTo>
                  <a:lnTo>
                    <a:pt x="1477" y="2623"/>
                  </a:lnTo>
                  <a:lnTo>
                    <a:pt x="1479" y="2621"/>
                  </a:lnTo>
                  <a:lnTo>
                    <a:pt x="1479" y="2621"/>
                  </a:lnTo>
                  <a:lnTo>
                    <a:pt x="1481" y="2621"/>
                  </a:lnTo>
                  <a:lnTo>
                    <a:pt x="1479" y="2623"/>
                  </a:lnTo>
                  <a:lnTo>
                    <a:pt x="1481" y="2624"/>
                  </a:lnTo>
                  <a:lnTo>
                    <a:pt x="1483" y="2624"/>
                  </a:lnTo>
                  <a:lnTo>
                    <a:pt x="1485" y="2626"/>
                  </a:lnTo>
                  <a:lnTo>
                    <a:pt x="1485" y="2626"/>
                  </a:lnTo>
                  <a:lnTo>
                    <a:pt x="1485" y="2626"/>
                  </a:lnTo>
                  <a:lnTo>
                    <a:pt x="1486" y="2628"/>
                  </a:lnTo>
                  <a:lnTo>
                    <a:pt x="1486" y="2626"/>
                  </a:lnTo>
                  <a:lnTo>
                    <a:pt x="1488" y="2626"/>
                  </a:lnTo>
                  <a:lnTo>
                    <a:pt x="1486" y="2626"/>
                  </a:lnTo>
                  <a:lnTo>
                    <a:pt x="1485" y="2624"/>
                  </a:lnTo>
                  <a:lnTo>
                    <a:pt x="1483" y="2621"/>
                  </a:lnTo>
                  <a:lnTo>
                    <a:pt x="1483" y="2621"/>
                  </a:lnTo>
                  <a:lnTo>
                    <a:pt x="1474" y="2615"/>
                  </a:lnTo>
                  <a:lnTo>
                    <a:pt x="1470" y="2614"/>
                  </a:lnTo>
                  <a:lnTo>
                    <a:pt x="1468" y="2612"/>
                  </a:lnTo>
                  <a:lnTo>
                    <a:pt x="1466" y="2610"/>
                  </a:lnTo>
                  <a:lnTo>
                    <a:pt x="1465" y="2610"/>
                  </a:lnTo>
                  <a:lnTo>
                    <a:pt x="1465" y="2610"/>
                  </a:lnTo>
                  <a:lnTo>
                    <a:pt x="1463" y="2610"/>
                  </a:lnTo>
                  <a:lnTo>
                    <a:pt x="1459" y="2608"/>
                  </a:lnTo>
                  <a:lnTo>
                    <a:pt x="1459" y="2606"/>
                  </a:lnTo>
                  <a:lnTo>
                    <a:pt x="1457" y="2606"/>
                  </a:lnTo>
                  <a:lnTo>
                    <a:pt x="1456" y="2604"/>
                  </a:lnTo>
                  <a:lnTo>
                    <a:pt x="1450" y="2604"/>
                  </a:lnTo>
                  <a:lnTo>
                    <a:pt x="1448" y="2604"/>
                  </a:lnTo>
                  <a:lnTo>
                    <a:pt x="1450" y="2603"/>
                  </a:lnTo>
                  <a:lnTo>
                    <a:pt x="1450" y="2603"/>
                  </a:lnTo>
                  <a:lnTo>
                    <a:pt x="1448" y="2601"/>
                  </a:lnTo>
                  <a:lnTo>
                    <a:pt x="1448" y="2599"/>
                  </a:lnTo>
                  <a:lnTo>
                    <a:pt x="1448" y="2599"/>
                  </a:lnTo>
                  <a:lnTo>
                    <a:pt x="1447" y="2597"/>
                  </a:lnTo>
                  <a:lnTo>
                    <a:pt x="1447" y="2597"/>
                  </a:lnTo>
                  <a:lnTo>
                    <a:pt x="1445" y="2597"/>
                  </a:lnTo>
                  <a:lnTo>
                    <a:pt x="1447" y="2595"/>
                  </a:lnTo>
                  <a:lnTo>
                    <a:pt x="1447" y="2592"/>
                  </a:lnTo>
                  <a:lnTo>
                    <a:pt x="1450" y="2590"/>
                  </a:lnTo>
                  <a:lnTo>
                    <a:pt x="1454" y="2590"/>
                  </a:lnTo>
                  <a:lnTo>
                    <a:pt x="1456" y="2590"/>
                  </a:lnTo>
                  <a:lnTo>
                    <a:pt x="1457" y="2592"/>
                  </a:lnTo>
                  <a:lnTo>
                    <a:pt x="1457" y="2592"/>
                  </a:lnTo>
                  <a:lnTo>
                    <a:pt x="1459" y="2595"/>
                  </a:lnTo>
                  <a:lnTo>
                    <a:pt x="1461" y="2595"/>
                  </a:lnTo>
                  <a:lnTo>
                    <a:pt x="1468" y="2594"/>
                  </a:lnTo>
                  <a:lnTo>
                    <a:pt x="1470" y="2594"/>
                  </a:lnTo>
                  <a:lnTo>
                    <a:pt x="1472" y="2590"/>
                  </a:lnTo>
                  <a:lnTo>
                    <a:pt x="1457" y="2565"/>
                  </a:lnTo>
                  <a:lnTo>
                    <a:pt x="1450" y="2545"/>
                  </a:lnTo>
                  <a:lnTo>
                    <a:pt x="1448" y="2543"/>
                  </a:lnTo>
                  <a:lnTo>
                    <a:pt x="1448" y="2543"/>
                  </a:lnTo>
                  <a:lnTo>
                    <a:pt x="1448" y="2541"/>
                  </a:lnTo>
                  <a:lnTo>
                    <a:pt x="1447" y="2541"/>
                  </a:lnTo>
                  <a:lnTo>
                    <a:pt x="1445" y="2541"/>
                  </a:lnTo>
                  <a:lnTo>
                    <a:pt x="1443" y="2539"/>
                  </a:lnTo>
                  <a:lnTo>
                    <a:pt x="1439" y="2536"/>
                  </a:lnTo>
                  <a:lnTo>
                    <a:pt x="1439" y="2536"/>
                  </a:lnTo>
                  <a:lnTo>
                    <a:pt x="1430" y="2520"/>
                  </a:lnTo>
                  <a:lnTo>
                    <a:pt x="1429" y="2518"/>
                  </a:lnTo>
                  <a:lnTo>
                    <a:pt x="1425" y="2516"/>
                  </a:lnTo>
                  <a:lnTo>
                    <a:pt x="1405" y="2516"/>
                  </a:lnTo>
                  <a:lnTo>
                    <a:pt x="1394" y="2511"/>
                  </a:lnTo>
                  <a:lnTo>
                    <a:pt x="1392" y="2511"/>
                  </a:lnTo>
                  <a:lnTo>
                    <a:pt x="1392" y="2512"/>
                  </a:lnTo>
                  <a:lnTo>
                    <a:pt x="1391" y="2512"/>
                  </a:lnTo>
                  <a:lnTo>
                    <a:pt x="1391" y="2518"/>
                  </a:lnTo>
                  <a:lnTo>
                    <a:pt x="1391" y="2521"/>
                  </a:lnTo>
                  <a:lnTo>
                    <a:pt x="1391" y="2521"/>
                  </a:lnTo>
                  <a:lnTo>
                    <a:pt x="1391" y="2523"/>
                  </a:lnTo>
                  <a:lnTo>
                    <a:pt x="1382" y="2516"/>
                  </a:lnTo>
                  <a:lnTo>
                    <a:pt x="1380" y="2514"/>
                  </a:lnTo>
                  <a:lnTo>
                    <a:pt x="1378" y="2512"/>
                  </a:lnTo>
                  <a:lnTo>
                    <a:pt x="1378" y="2512"/>
                  </a:lnTo>
                  <a:lnTo>
                    <a:pt x="1378" y="2511"/>
                  </a:lnTo>
                  <a:lnTo>
                    <a:pt x="1378" y="2511"/>
                  </a:lnTo>
                  <a:lnTo>
                    <a:pt x="1380" y="2509"/>
                  </a:lnTo>
                  <a:lnTo>
                    <a:pt x="1380" y="2509"/>
                  </a:lnTo>
                  <a:lnTo>
                    <a:pt x="1380" y="2509"/>
                  </a:lnTo>
                  <a:lnTo>
                    <a:pt x="1380" y="2509"/>
                  </a:lnTo>
                  <a:lnTo>
                    <a:pt x="1380" y="2509"/>
                  </a:lnTo>
                  <a:lnTo>
                    <a:pt x="1378" y="2505"/>
                  </a:lnTo>
                  <a:lnTo>
                    <a:pt x="1374" y="2502"/>
                  </a:lnTo>
                  <a:lnTo>
                    <a:pt x="1374" y="2500"/>
                  </a:lnTo>
                  <a:lnTo>
                    <a:pt x="1374" y="2500"/>
                  </a:lnTo>
                  <a:lnTo>
                    <a:pt x="1378" y="2496"/>
                  </a:lnTo>
                  <a:lnTo>
                    <a:pt x="1382" y="2494"/>
                  </a:lnTo>
                  <a:lnTo>
                    <a:pt x="1382" y="2494"/>
                  </a:lnTo>
                  <a:lnTo>
                    <a:pt x="1380" y="2492"/>
                  </a:lnTo>
                  <a:lnTo>
                    <a:pt x="1378" y="2492"/>
                  </a:lnTo>
                  <a:lnTo>
                    <a:pt x="1378" y="2491"/>
                  </a:lnTo>
                  <a:lnTo>
                    <a:pt x="1378" y="2491"/>
                  </a:lnTo>
                  <a:lnTo>
                    <a:pt x="1378" y="2489"/>
                  </a:lnTo>
                  <a:lnTo>
                    <a:pt x="1378" y="2487"/>
                  </a:lnTo>
                  <a:lnTo>
                    <a:pt x="1378" y="2485"/>
                  </a:lnTo>
                  <a:lnTo>
                    <a:pt x="1378" y="2485"/>
                  </a:lnTo>
                  <a:lnTo>
                    <a:pt x="1376" y="2483"/>
                  </a:lnTo>
                  <a:lnTo>
                    <a:pt x="1376" y="2483"/>
                  </a:lnTo>
                  <a:lnTo>
                    <a:pt x="1376" y="2483"/>
                  </a:lnTo>
                  <a:lnTo>
                    <a:pt x="1376" y="2482"/>
                  </a:lnTo>
                  <a:lnTo>
                    <a:pt x="1376" y="2482"/>
                  </a:lnTo>
                  <a:lnTo>
                    <a:pt x="1378" y="2480"/>
                  </a:lnTo>
                  <a:lnTo>
                    <a:pt x="1378" y="2480"/>
                  </a:lnTo>
                  <a:lnTo>
                    <a:pt x="1378" y="2480"/>
                  </a:lnTo>
                  <a:lnTo>
                    <a:pt x="1376" y="2478"/>
                  </a:lnTo>
                  <a:lnTo>
                    <a:pt x="1376" y="2478"/>
                  </a:lnTo>
                  <a:lnTo>
                    <a:pt x="1371" y="2476"/>
                  </a:lnTo>
                  <a:lnTo>
                    <a:pt x="1358" y="2473"/>
                  </a:lnTo>
                  <a:lnTo>
                    <a:pt x="1345" y="2467"/>
                  </a:lnTo>
                  <a:lnTo>
                    <a:pt x="1345" y="2467"/>
                  </a:lnTo>
                  <a:lnTo>
                    <a:pt x="1345" y="2467"/>
                  </a:lnTo>
                  <a:lnTo>
                    <a:pt x="1345" y="2467"/>
                  </a:lnTo>
                  <a:lnTo>
                    <a:pt x="1345" y="2467"/>
                  </a:lnTo>
                  <a:lnTo>
                    <a:pt x="1353" y="2449"/>
                  </a:lnTo>
                  <a:lnTo>
                    <a:pt x="1360" y="2429"/>
                  </a:lnTo>
                  <a:lnTo>
                    <a:pt x="1362" y="2427"/>
                  </a:lnTo>
                  <a:lnTo>
                    <a:pt x="1362" y="2427"/>
                  </a:lnTo>
                  <a:lnTo>
                    <a:pt x="1367" y="2426"/>
                  </a:lnTo>
                  <a:lnTo>
                    <a:pt x="1367" y="2424"/>
                  </a:lnTo>
                  <a:lnTo>
                    <a:pt x="1369" y="2424"/>
                  </a:lnTo>
                  <a:lnTo>
                    <a:pt x="1371" y="2420"/>
                  </a:lnTo>
                  <a:lnTo>
                    <a:pt x="1373" y="2417"/>
                  </a:lnTo>
                  <a:lnTo>
                    <a:pt x="1374" y="2411"/>
                  </a:lnTo>
                  <a:lnTo>
                    <a:pt x="1373" y="2408"/>
                  </a:lnTo>
                  <a:lnTo>
                    <a:pt x="1371" y="2404"/>
                  </a:lnTo>
                  <a:lnTo>
                    <a:pt x="1364" y="2399"/>
                  </a:lnTo>
                  <a:lnTo>
                    <a:pt x="1360" y="2399"/>
                  </a:lnTo>
                  <a:lnTo>
                    <a:pt x="1364" y="2379"/>
                  </a:lnTo>
                  <a:lnTo>
                    <a:pt x="1367" y="2361"/>
                  </a:lnTo>
                  <a:lnTo>
                    <a:pt x="1369" y="2357"/>
                  </a:lnTo>
                  <a:lnTo>
                    <a:pt x="1371" y="2355"/>
                  </a:lnTo>
                  <a:lnTo>
                    <a:pt x="1382" y="2350"/>
                  </a:lnTo>
                  <a:lnTo>
                    <a:pt x="1383" y="2348"/>
                  </a:lnTo>
                  <a:lnTo>
                    <a:pt x="1387" y="2343"/>
                  </a:lnTo>
                  <a:lnTo>
                    <a:pt x="1389" y="2341"/>
                  </a:lnTo>
                  <a:lnTo>
                    <a:pt x="1389" y="2337"/>
                  </a:lnTo>
                  <a:lnTo>
                    <a:pt x="1385" y="2334"/>
                  </a:lnTo>
                  <a:lnTo>
                    <a:pt x="1385" y="2332"/>
                  </a:lnTo>
                  <a:lnTo>
                    <a:pt x="1385" y="2332"/>
                  </a:lnTo>
                  <a:lnTo>
                    <a:pt x="1387" y="2330"/>
                  </a:lnTo>
                  <a:lnTo>
                    <a:pt x="1389" y="2328"/>
                  </a:lnTo>
                  <a:lnTo>
                    <a:pt x="1387" y="2326"/>
                  </a:lnTo>
                  <a:lnTo>
                    <a:pt x="1387" y="2326"/>
                  </a:lnTo>
                  <a:lnTo>
                    <a:pt x="1387" y="2324"/>
                  </a:lnTo>
                  <a:lnTo>
                    <a:pt x="1387" y="2323"/>
                  </a:lnTo>
                  <a:lnTo>
                    <a:pt x="1389" y="2323"/>
                  </a:lnTo>
                  <a:lnTo>
                    <a:pt x="1392" y="2321"/>
                  </a:lnTo>
                  <a:lnTo>
                    <a:pt x="1392" y="2321"/>
                  </a:lnTo>
                  <a:lnTo>
                    <a:pt x="1394" y="2317"/>
                  </a:lnTo>
                  <a:lnTo>
                    <a:pt x="1394" y="2317"/>
                  </a:lnTo>
                  <a:lnTo>
                    <a:pt x="1396" y="2314"/>
                  </a:lnTo>
                  <a:lnTo>
                    <a:pt x="1398" y="2312"/>
                  </a:lnTo>
                  <a:lnTo>
                    <a:pt x="1400" y="2312"/>
                  </a:lnTo>
                  <a:lnTo>
                    <a:pt x="1401" y="2312"/>
                  </a:lnTo>
                  <a:lnTo>
                    <a:pt x="1403" y="2312"/>
                  </a:lnTo>
                  <a:lnTo>
                    <a:pt x="1407" y="2317"/>
                  </a:lnTo>
                  <a:lnTo>
                    <a:pt x="1409" y="2317"/>
                  </a:lnTo>
                  <a:lnTo>
                    <a:pt x="1409" y="2319"/>
                  </a:lnTo>
                  <a:lnTo>
                    <a:pt x="1410" y="2319"/>
                  </a:lnTo>
                  <a:lnTo>
                    <a:pt x="1410" y="2321"/>
                  </a:lnTo>
                  <a:lnTo>
                    <a:pt x="1410" y="2321"/>
                  </a:lnTo>
                  <a:lnTo>
                    <a:pt x="1412" y="2321"/>
                  </a:lnTo>
                  <a:lnTo>
                    <a:pt x="1412" y="2321"/>
                  </a:lnTo>
                  <a:lnTo>
                    <a:pt x="1414" y="2324"/>
                  </a:lnTo>
                  <a:lnTo>
                    <a:pt x="1416" y="2326"/>
                  </a:lnTo>
                  <a:lnTo>
                    <a:pt x="1418" y="2328"/>
                  </a:lnTo>
                  <a:lnTo>
                    <a:pt x="1420" y="2330"/>
                  </a:lnTo>
                  <a:lnTo>
                    <a:pt x="1421" y="2332"/>
                  </a:lnTo>
                  <a:lnTo>
                    <a:pt x="1421" y="2334"/>
                  </a:lnTo>
                  <a:lnTo>
                    <a:pt x="1423" y="2334"/>
                  </a:lnTo>
                  <a:lnTo>
                    <a:pt x="1423" y="2335"/>
                  </a:lnTo>
                  <a:lnTo>
                    <a:pt x="1423" y="2337"/>
                  </a:lnTo>
                  <a:lnTo>
                    <a:pt x="1425" y="2339"/>
                  </a:lnTo>
                  <a:lnTo>
                    <a:pt x="1427" y="2341"/>
                  </a:lnTo>
                  <a:lnTo>
                    <a:pt x="1427" y="2343"/>
                  </a:lnTo>
                  <a:lnTo>
                    <a:pt x="1429" y="2344"/>
                  </a:lnTo>
                  <a:lnTo>
                    <a:pt x="1429" y="2346"/>
                  </a:lnTo>
                  <a:lnTo>
                    <a:pt x="1429" y="2348"/>
                  </a:lnTo>
                  <a:lnTo>
                    <a:pt x="1429" y="2350"/>
                  </a:lnTo>
                  <a:lnTo>
                    <a:pt x="1430" y="2350"/>
                  </a:lnTo>
                  <a:lnTo>
                    <a:pt x="1430" y="2350"/>
                  </a:lnTo>
                  <a:lnTo>
                    <a:pt x="1432" y="2352"/>
                  </a:lnTo>
                  <a:lnTo>
                    <a:pt x="1432" y="2353"/>
                  </a:lnTo>
                  <a:lnTo>
                    <a:pt x="1434" y="2355"/>
                  </a:lnTo>
                  <a:lnTo>
                    <a:pt x="1434" y="2357"/>
                  </a:lnTo>
                  <a:lnTo>
                    <a:pt x="1436" y="2357"/>
                  </a:lnTo>
                  <a:lnTo>
                    <a:pt x="1438" y="2357"/>
                  </a:lnTo>
                  <a:lnTo>
                    <a:pt x="1438" y="2357"/>
                  </a:lnTo>
                  <a:lnTo>
                    <a:pt x="1439" y="2359"/>
                  </a:lnTo>
                  <a:lnTo>
                    <a:pt x="1443" y="2361"/>
                  </a:lnTo>
                  <a:lnTo>
                    <a:pt x="1443" y="2361"/>
                  </a:lnTo>
                  <a:lnTo>
                    <a:pt x="1445" y="2361"/>
                  </a:lnTo>
                  <a:lnTo>
                    <a:pt x="1445" y="2359"/>
                  </a:lnTo>
                  <a:lnTo>
                    <a:pt x="1447" y="2359"/>
                  </a:lnTo>
                  <a:lnTo>
                    <a:pt x="1456" y="2355"/>
                  </a:lnTo>
                  <a:lnTo>
                    <a:pt x="1461" y="2352"/>
                  </a:lnTo>
                  <a:lnTo>
                    <a:pt x="1465" y="2348"/>
                  </a:lnTo>
                  <a:lnTo>
                    <a:pt x="1466" y="2346"/>
                  </a:lnTo>
                  <a:lnTo>
                    <a:pt x="1466" y="2344"/>
                  </a:lnTo>
                  <a:lnTo>
                    <a:pt x="1466" y="2344"/>
                  </a:lnTo>
                  <a:lnTo>
                    <a:pt x="1466" y="2341"/>
                  </a:lnTo>
                  <a:lnTo>
                    <a:pt x="1465" y="2339"/>
                  </a:lnTo>
                  <a:lnTo>
                    <a:pt x="1465" y="2339"/>
                  </a:lnTo>
                  <a:lnTo>
                    <a:pt x="1461" y="2337"/>
                  </a:lnTo>
                  <a:lnTo>
                    <a:pt x="1461" y="2335"/>
                  </a:lnTo>
                  <a:lnTo>
                    <a:pt x="1461" y="2334"/>
                  </a:lnTo>
                  <a:lnTo>
                    <a:pt x="1461" y="2330"/>
                  </a:lnTo>
                  <a:lnTo>
                    <a:pt x="1459" y="2326"/>
                  </a:lnTo>
                  <a:lnTo>
                    <a:pt x="1457" y="2321"/>
                  </a:lnTo>
                  <a:lnTo>
                    <a:pt x="1456" y="2310"/>
                  </a:lnTo>
                  <a:lnTo>
                    <a:pt x="1456" y="2303"/>
                  </a:lnTo>
                  <a:lnTo>
                    <a:pt x="1456" y="2301"/>
                  </a:lnTo>
                  <a:lnTo>
                    <a:pt x="1454" y="2299"/>
                  </a:lnTo>
                  <a:lnTo>
                    <a:pt x="1452" y="2299"/>
                  </a:lnTo>
                  <a:lnTo>
                    <a:pt x="1450" y="2297"/>
                  </a:lnTo>
                  <a:lnTo>
                    <a:pt x="1450" y="2297"/>
                  </a:lnTo>
                  <a:lnTo>
                    <a:pt x="1452" y="2296"/>
                  </a:lnTo>
                  <a:lnTo>
                    <a:pt x="1452" y="2296"/>
                  </a:lnTo>
                  <a:lnTo>
                    <a:pt x="1459" y="2299"/>
                  </a:lnTo>
                  <a:lnTo>
                    <a:pt x="1461" y="2301"/>
                  </a:lnTo>
                  <a:lnTo>
                    <a:pt x="1463" y="2299"/>
                  </a:lnTo>
                  <a:lnTo>
                    <a:pt x="1472" y="2294"/>
                  </a:lnTo>
                  <a:lnTo>
                    <a:pt x="1477" y="2287"/>
                  </a:lnTo>
                  <a:lnTo>
                    <a:pt x="1479" y="2285"/>
                  </a:lnTo>
                  <a:lnTo>
                    <a:pt x="1486" y="2283"/>
                  </a:lnTo>
                  <a:lnTo>
                    <a:pt x="1490" y="2281"/>
                  </a:lnTo>
                  <a:lnTo>
                    <a:pt x="1492" y="2279"/>
                  </a:lnTo>
                  <a:lnTo>
                    <a:pt x="1494" y="2278"/>
                  </a:lnTo>
                  <a:lnTo>
                    <a:pt x="1492" y="2276"/>
                  </a:lnTo>
                  <a:lnTo>
                    <a:pt x="1490" y="2272"/>
                  </a:lnTo>
                  <a:lnTo>
                    <a:pt x="1490" y="2270"/>
                  </a:lnTo>
                  <a:lnTo>
                    <a:pt x="1490" y="2268"/>
                  </a:lnTo>
                  <a:lnTo>
                    <a:pt x="1492" y="2267"/>
                  </a:lnTo>
                  <a:lnTo>
                    <a:pt x="1492" y="2265"/>
                  </a:lnTo>
                  <a:lnTo>
                    <a:pt x="1492" y="2263"/>
                  </a:lnTo>
                  <a:lnTo>
                    <a:pt x="1492" y="2261"/>
                  </a:lnTo>
                  <a:lnTo>
                    <a:pt x="1494" y="2259"/>
                  </a:lnTo>
                  <a:lnTo>
                    <a:pt x="1494" y="2259"/>
                  </a:lnTo>
                  <a:lnTo>
                    <a:pt x="1495" y="2259"/>
                  </a:lnTo>
                  <a:lnTo>
                    <a:pt x="1499" y="2259"/>
                  </a:lnTo>
                  <a:lnTo>
                    <a:pt x="1512" y="2259"/>
                  </a:lnTo>
                  <a:lnTo>
                    <a:pt x="1512" y="2259"/>
                  </a:lnTo>
                  <a:lnTo>
                    <a:pt x="1513" y="2256"/>
                  </a:lnTo>
                  <a:lnTo>
                    <a:pt x="1521" y="2250"/>
                  </a:lnTo>
                  <a:lnTo>
                    <a:pt x="1524" y="2249"/>
                  </a:lnTo>
                  <a:lnTo>
                    <a:pt x="1533" y="2247"/>
                  </a:lnTo>
                  <a:lnTo>
                    <a:pt x="1539" y="2243"/>
                  </a:lnTo>
                  <a:lnTo>
                    <a:pt x="1539" y="2243"/>
                  </a:lnTo>
                  <a:lnTo>
                    <a:pt x="1539" y="2243"/>
                  </a:lnTo>
                  <a:lnTo>
                    <a:pt x="1539" y="2241"/>
                  </a:lnTo>
                  <a:lnTo>
                    <a:pt x="1539" y="2240"/>
                  </a:lnTo>
                  <a:lnTo>
                    <a:pt x="1539" y="2238"/>
                  </a:lnTo>
                  <a:lnTo>
                    <a:pt x="1539" y="2238"/>
                  </a:lnTo>
                  <a:lnTo>
                    <a:pt x="1540" y="2238"/>
                  </a:lnTo>
                  <a:lnTo>
                    <a:pt x="1540" y="2236"/>
                  </a:lnTo>
                  <a:lnTo>
                    <a:pt x="1540" y="2236"/>
                  </a:lnTo>
                  <a:lnTo>
                    <a:pt x="1540" y="2236"/>
                  </a:lnTo>
                  <a:lnTo>
                    <a:pt x="1540" y="2234"/>
                  </a:lnTo>
                  <a:lnTo>
                    <a:pt x="1540" y="2234"/>
                  </a:lnTo>
                  <a:lnTo>
                    <a:pt x="1540" y="2234"/>
                  </a:lnTo>
                  <a:lnTo>
                    <a:pt x="1544" y="2234"/>
                  </a:lnTo>
                  <a:lnTo>
                    <a:pt x="1546" y="2234"/>
                  </a:lnTo>
                  <a:lnTo>
                    <a:pt x="1546" y="2232"/>
                  </a:lnTo>
                  <a:lnTo>
                    <a:pt x="1546" y="2232"/>
                  </a:lnTo>
                  <a:lnTo>
                    <a:pt x="1548" y="2232"/>
                  </a:lnTo>
                  <a:lnTo>
                    <a:pt x="1548" y="2231"/>
                  </a:lnTo>
                  <a:lnTo>
                    <a:pt x="1548" y="2231"/>
                  </a:lnTo>
                  <a:lnTo>
                    <a:pt x="1550" y="2229"/>
                  </a:lnTo>
                  <a:lnTo>
                    <a:pt x="1548" y="2223"/>
                  </a:lnTo>
                  <a:lnTo>
                    <a:pt x="1548" y="2223"/>
                  </a:lnTo>
                  <a:lnTo>
                    <a:pt x="1550" y="2222"/>
                  </a:lnTo>
                  <a:lnTo>
                    <a:pt x="1550" y="2222"/>
                  </a:lnTo>
                  <a:lnTo>
                    <a:pt x="1551" y="2222"/>
                  </a:lnTo>
                  <a:lnTo>
                    <a:pt x="1551" y="2220"/>
                  </a:lnTo>
                  <a:lnTo>
                    <a:pt x="1551" y="2218"/>
                  </a:lnTo>
                  <a:lnTo>
                    <a:pt x="1551" y="2218"/>
                  </a:lnTo>
                  <a:lnTo>
                    <a:pt x="1555" y="2218"/>
                  </a:lnTo>
                  <a:lnTo>
                    <a:pt x="1557" y="2220"/>
                  </a:lnTo>
                  <a:lnTo>
                    <a:pt x="1557" y="2220"/>
                  </a:lnTo>
                  <a:lnTo>
                    <a:pt x="1557" y="2220"/>
                  </a:lnTo>
                  <a:lnTo>
                    <a:pt x="1555" y="2222"/>
                  </a:lnTo>
                  <a:lnTo>
                    <a:pt x="1555" y="2223"/>
                  </a:lnTo>
                  <a:lnTo>
                    <a:pt x="1557" y="2223"/>
                  </a:lnTo>
                  <a:lnTo>
                    <a:pt x="1559" y="2223"/>
                  </a:lnTo>
                  <a:lnTo>
                    <a:pt x="1560" y="2222"/>
                  </a:lnTo>
                  <a:lnTo>
                    <a:pt x="1562" y="2220"/>
                  </a:lnTo>
                  <a:lnTo>
                    <a:pt x="1562" y="2218"/>
                  </a:lnTo>
                  <a:lnTo>
                    <a:pt x="1560" y="2211"/>
                  </a:lnTo>
                  <a:lnTo>
                    <a:pt x="1559" y="2209"/>
                  </a:lnTo>
                  <a:lnTo>
                    <a:pt x="1560" y="2207"/>
                  </a:lnTo>
                  <a:lnTo>
                    <a:pt x="1564" y="2207"/>
                  </a:lnTo>
                  <a:lnTo>
                    <a:pt x="1564" y="2209"/>
                  </a:lnTo>
                  <a:lnTo>
                    <a:pt x="1566" y="2209"/>
                  </a:lnTo>
                  <a:lnTo>
                    <a:pt x="1566" y="2211"/>
                  </a:lnTo>
                  <a:lnTo>
                    <a:pt x="1566" y="2213"/>
                  </a:lnTo>
                  <a:lnTo>
                    <a:pt x="1568" y="2213"/>
                  </a:lnTo>
                  <a:lnTo>
                    <a:pt x="1568" y="2214"/>
                  </a:lnTo>
                  <a:lnTo>
                    <a:pt x="1580" y="2214"/>
                  </a:lnTo>
                  <a:lnTo>
                    <a:pt x="1582" y="2214"/>
                  </a:lnTo>
                  <a:lnTo>
                    <a:pt x="1582" y="2214"/>
                  </a:lnTo>
                  <a:lnTo>
                    <a:pt x="1584" y="2213"/>
                  </a:lnTo>
                  <a:lnTo>
                    <a:pt x="1586" y="2214"/>
                  </a:lnTo>
                  <a:lnTo>
                    <a:pt x="1586" y="2216"/>
                  </a:lnTo>
                  <a:lnTo>
                    <a:pt x="1587" y="2216"/>
                  </a:lnTo>
                  <a:lnTo>
                    <a:pt x="1587" y="2218"/>
                  </a:lnTo>
                  <a:lnTo>
                    <a:pt x="1589" y="2218"/>
                  </a:lnTo>
                  <a:lnTo>
                    <a:pt x="1591" y="2218"/>
                  </a:lnTo>
                  <a:lnTo>
                    <a:pt x="1591" y="2220"/>
                  </a:lnTo>
                  <a:lnTo>
                    <a:pt x="1591" y="2222"/>
                  </a:lnTo>
                  <a:lnTo>
                    <a:pt x="1591" y="2222"/>
                  </a:lnTo>
                  <a:lnTo>
                    <a:pt x="1589" y="2223"/>
                  </a:lnTo>
                  <a:lnTo>
                    <a:pt x="1589" y="2223"/>
                  </a:lnTo>
                  <a:lnTo>
                    <a:pt x="1584" y="2225"/>
                  </a:lnTo>
                  <a:lnTo>
                    <a:pt x="1584" y="2225"/>
                  </a:lnTo>
                  <a:lnTo>
                    <a:pt x="1584" y="2227"/>
                  </a:lnTo>
                  <a:lnTo>
                    <a:pt x="1586" y="2227"/>
                  </a:lnTo>
                  <a:lnTo>
                    <a:pt x="1586" y="2229"/>
                  </a:lnTo>
                  <a:lnTo>
                    <a:pt x="1586" y="2229"/>
                  </a:lnTo>
                  <a:lnTo>
                    <a:pt x="1587" y="2231"/>
                  </a:lnTo>
                  <a:lnTo>
                    <a:pt x="1591" y="2231"/>
                  </a:lnTo>
                  <a:lnTo>
                    <a:pt x="1595" y="2231"/>
                  </a:lnTo>
                  <a:lnTo>
                    <a:pt x="1598" y="2229"/>
                  </a:lnTo>
                  <a:lnTo>
                    <a:pt x="1598" y="2227"/>
                  </a:lnTo>
                  <a:lnTo>
                    <a:pt x="1600" y="2227"/>
                  </a:lnTo>
                  <a:lnTo>
                    <a:pt x="1600" y="2225"/>
                  </a:lnTo>
                  <a:lnTo>
                    <a:pt x="1602" y="2225"/>
                  </a:lnTo>
                  <a:lnTo>
                    <a:pt x="1602" y="2225"/>
                  </a:lnTo>
                  <a:lnTo>
                    <a:pt x="1604" y="2227"/>
                  </a:lnTo>
                  <a:lnTo>
                    <a:pt x="1604" y="2227"/>
                  </a:lnTo>
                  <a:lnTo>
                    <a:pt x="1604" y="2229"/>
                  </a:lnTo>
                  <a:lnTo>
                    <a:pt x="1604" y="2232"/>
                  </a:lnTo>
                  <a:lnTo>
                    <a:pt x="1607" y="2232"/>
                  </a:lnTo>
                  <a:lnTo>
                    <a:pt x="1609" y="2231"/>
                  </a:lnTo>
                  <a:lnTo>
                    <a:pt x="1611" y="2229"/>
                  </a:lnTo>
                  <a:lnTo>
                    <a:pt x="1611" y="2225"/>
                  </a:lnTo>
                  <a:lnTo>
                    <a:pt x="1611" y="2223"/>
                  </a:lnTo>
                  <a:lnTo>
                    <a:pt x="1611" y="2222"/>
                  </a:lnTo>
                  <a:lnTo>
                    <a:pt x="1613" y="2218"/>
                  </a:lnTo>
                  <a:lnTo>
                    <a:pt x="1615" y="2214"/>
                  </a:lnTo>
                  <a:lnTo>
                    <a:pt x="1616" y="2214"/>
                  </a:lnTo>
                  <a:lnTo>
                    <a:pt x="1616" y="2214"/>
                  </a:lnTo>
                  <a:lnTo>
                    <a:pt x="1618" y="2214"/>
                  </a:lnTo>
                  <a:lnTo>
                    <a:pt x="1620" y="2214"/>
                  </a:lnTo>
                  <a:lnTo>
                    <a:pt x="1622" y="2216"/>
                  </a:lnTo>
                  <a:lnTo>
                    <a:pt x="1622" y="2216"/>
                  </a:lnTo>
                  <a:lnTo>
                    <a:pt x="1624" y="2216"/>
                  </a:lnTo>
                  <a:lnTo>
                    <a:pt x="1625" y="2216"/>
                  </a:lnTo>
                  <a:lnTo>
                    <a:pt x="1627" y="2216"/>
                  </a:lnTo>
                  <a:lnTo>
                    <a:pt x="1627" y="2214"/>
                  </a:lnTo>
                  <a:lnTo>
                    <a:pt x="1629" y="2213"/>
                  </a:lnTo>
                  <a:lnTo>
                    <a:pt x="1629" y="2211"/>
                  </a:lnTo>
                  <a:lnTo>
                    <a:pt x="1631" y="2211"/>
                  </a:lnTo>
                  <a:lnTo>
                    <a:pt x="1634" y="2211"/>
                  </a:lnTo>
                  <a:lnTo>
                    <a:pt x="1634" y="2211"/>
                  </a:lnTo>
                  <a:lnTo>
                    <a:pt x="1636" y="2209"/>
                  </a:lnTo>
                  <a:lnTo>
                    <a:pt x="1636" y="2207"/>
                  </a:lnTo>
                  <a:lnTo>
                    <a:pt x="1638" y="2205"/>
                  </a:lnTo>
                  <a:lnTo>
                    <a:pt x="1640" y="2207"/>
                  </a:lnTo>
                  <a:lnTo>
                    <a:pt x="1640" y="2209"/>
                  </a:lnTo>
                  <a:lnTo>
                    <a:pt x="1640" y="2213"/>
                  </a:lnTo>
                  <a:lnTo>
                    <a:pt x="1642" y="2216"/>
                  </a:lnTo>
                  <a:lnTo>
                    <a:pt x="1645" y="2222"/>
                  </a:lnTo>
                  <a:lnTo>
                    <a:pt x="1645" y="2227"/>
                  </a:lnTo>
                  <a:lnTo>
                    <a:pt x="1647" y="2227"/>
                  </a:lnTo>
                  <a:lnTo>
                    <a:pt x="1647" y="2229"/>
                  </a:lnTo>
                  <a:lnTo>
                    <a:pt x="1647" y="2231"/>
                  </a:lnTo>
                  <a:lnTo>
                    <a:pt x="1649" y="2231"/>
                  </a:lnTo>
                  <a:lnTo>
                    <a:pt x="1649" y="2231"/>
                  </a:lnTo>
                  <a:lnTo>
                    <a:pt x="1651" y="2232"/>
                  </a:lnTo>
                  <a:lnTo>
                    <a:pt x="1651" y="2231"/>
                  </a:lnTo>
                  <a:lnTo>
                    <a:pt x="1656" y="2231"/>
                  </a:lnTo>
                  <a:lnTo>
                    <a:pt x="1656" y="2232"/>
                  </a:lnTo>
                  <a:lnTo>
                    <a:pt x="1656" y="2231"/>
                  </a:lnTo>
                  <a:lnTo>
                    <a:pt x="1656" y="2231"/>
                  </a:lnTo>
                  <a:lnTo>
                    <a:pt x="1658" y="2231"/>
                  </a:lnTo>
                  <a:lnTo>
                    <a:pt x="1658" y="2229"/>
                  </a:lnTo>
                  <a:lnTo>
                    <a:pt x="1658" y="2229"/>
                  </a:lnTo>
                  <a:lnTo>
                    <a:pt x="1660" y="2229"/>
                  </a:lnTo>
                  <a:lnTo>
                    <a:pt x="1660" y="2229"/>
                  </a:lnTo>
                  <a:lnTo>
                    <a:pt x="1660" y="2229"/>
                  </a:lnTo>
                  <a:lnTo>
                    <a:pt x="1660" y="2227"/>
                  </a:lnTo>
                  <a:lnTo>
                    <a:pt x="1661" y="2227"/>
                  </a:lnTo>
                  <a:lnTo>
                    <a:pt x="1661" y="2227"/>
                  </a:lnTo>
                  <a:lnTo>
                    <a:pt x="1663" y="2229"/>
                  </a:lnTo>
                  <a:lnTo>
                    <a:pt x="1663" y="2229"/>
                  </a:lnTo>
                  <a:lnTo>
                    <a:pt x="1667" y="2229"/>
                  </a:lnTo>
                  <a:lnTo>
                    <a:pt x="1667" y="2229"/>
                  </a:lnTo>
                  <a:lnTo>
                    <a:pt x="1667" y="2231"/>
                  </a:lnTo>
                  <a:lnTo>
                    <a:pt x="1667" y="2231"/>
                  </a:lnTo>
                  <a:lnTo>
                    <a:pt x="1669" y="2232"/>
                  </a:lnTo>
                  <a:lnTo>
                    <a:pt x="1669" y="2232"/>
                  </a:lnTo>
                  <a:lnTo>
                    <a:pt x="1671" y="2232"/>
                  </a:lnTo>
                  <a:lnTo>
                    <a:pt x="1671" y="2231"/>
                  </a:lnTo>
                  <a:lnTo>
                    <a:pt x="1672" y="2231"/>
                  </a:lnTo>
                  <a:lnTo>
                    <a:pt x="1672" y="2231"/>
                  </a:lnTo>
                  <a:lnTo>
                    <a:pt x="1674" y="2229"/>
                  </a:lnTo>
                  <a:lnTo>
                    <a:pt x="1680" y="2229"/>
                  </a:lnTo>
                  <a:lnTo>
                    <a:pt x="1680" y="2227"/>
                  </a:lnTo>
                  <a:lnTo>
                    <a:pt x="1680" y="2227"/>
                  </a:lnTo>
                  <a:lnTo>
                    <a:pt x="1681" y="2227"/>
                  </a:lnTo>
                  <a:lnTo>
                    <a:pt x="1681" y="2227"/>
                  </a:lnTo>
                  <a:lnTo>
                    <a:pt x="1681" y="2227"/>
                  </a:lnTo>
                  <a:lnTo>
                    <a:pt x="1681" y="2227"/>
                  </a:lnTo>
                  <a:lnTo>
                    <a:pt x="1681" y="2229"/>
                  </a:lnTo>
                  <a:lnTo>
                    <a:pt x="1683" y="2229"/>
                  </a:lnTo>
                  <a:lnTo>
                    <a:pt x="1683" y="2229"/>
                  </a:lnTo>
                  <a:lnTo>
                    <a:pt x="1683" y="2229"/>
                  </a:lnTo>
                  <a:lnTo>
                    <a:pt x="1683" y="2229"/>
                  </a:lnTo>
                  <a:lnTo>
                    <a:pt x="1683" y="2229"/>
                  </a:lnTo>
                  <a:lnTo>
                    <a:pt x="1687" y="2229"/>
                  </a:lnTo>
                  <a:lnTo>
                    <a:pt x="1689" y="2229"/>
                  </a:lnTo>
                  <a:lnTo>
                    <a:pt x="1690" y="2229"/>
                  </a:lnTo>
                  <a:lnTo>
                    <a:pt x="1690" y="2229"/>
                  </a:lnTo>
                  <a:lnTo>
                    <a:pt x="1690" y="2229"/>
                  </a:lnTo>
                  <a:lnTo>
                    <a:pt x="1692" y="2229"/>
                  </a:lnTo>
                  <a:lnTo>
                    <a:pt x="1694" y="2231"/>
                  </a:lnTo>
                  <a:lnTo>
                    <a:pt x="1694" y="2232"/>
                  </a:lnTo>
                  <a:lnTo>
                    <a:pt x="1696" y="2232"/>
                  </a:lnTo>
                  <a:lnTo>
                    <a:pt x="1699" y="2234"/>
                  </a:lnTo>
                  <a:lnTo>
                    <a:pt x="1703" y="2236"/>
                  </a:lnTo>
                  <a:lnTo>
                    <a:pt x="1703" y="2238"/>
                  </a:lnTo>
                  <a:lnTo>
                    <a:pt x="1703" y="2238"/>
                  </a:lnTo>
                  <a:lnTo>
                    <a:pt x="1703" y="2240"/>
                  </a:lnTo>
                  <a:lnTo>
                    <a:pt x="1701" y="2240"/>
                  </a:lnTo>
                  <a:lnTo>
                    <a:pt x="1701" y="2241"/>
                  </a:lnTo>
                  <a:lnTo>
                    <a:pt x="1701" y="2243"/>
                  </a:lnTo>
                  <a:lnTo>
                    <a:pt x="1701" y="2243"/>
                  </a:lnTo>
                  <a:lnTo>
                    <a:pt x="1701" y="2245"/>
                  </a:lnTo>
                  <a:lnTo>
                    <a:pt x="1703" y="2247"/>
                  </a:lnTo>
                  <a:lnTo>
                    <a:pt x="1705" y="2247"/>
                  </a:lnTo>
                  <a:lnTo>
                    <a:pt x="1705" y="2249"/>
                  </a:lnTo>
                  <a:lnTo>
                    <a:pt x="1707" y="2250"/>
                  </a:lnTo>
                  <a:lnTo>
                    <a:pt x="1716" y="2254"/>
                  </a:lnTo>
                  <a:lnTo>
                    <a:pt x="1717" y="2252"/>
                  </a:lnTo>
                  <a:lnTo>
                    <a:pt x="1719" y="2254"/>
                  </a:lnTo>
                  <a:lnTo>
                    <a:pt x="1721" y="2254"/>
                  </a:lnTo>
                  <a:lnTo>
                    <a:pt x="1723" y="2256"/>
                  </a:lnTo>
                  <a:lnTo>
                    <a:pt x="1723" y="2258"/>
                  </a:lnTo>
                  <a:lnTo>
                    <a:pt x="1725" y="2259"/>
                  </a:lnTo>
                  <a:lnTo>
                    <a:pt x="1726" y="2259"/>
                  </a:lnTo>
                  <a:lnTo>
                    <a:pt x="1728" y="2261"/>
                  </a:lnTo>
                  <a:lnTo>
                    <a:pt x="1728" y="2261"/>
                  </a:lnTo>
                  <a:lnTo>
                    <a:pt x="1728" y="2265"/>
                  </a:lnTo>
                  <a:lnTo>
                    <a:pt x="1730" y="2265"/>
                  </a:lnTo>
                  <a:lnTo>
                    <a:pt x="1730" y="2267"/>
                  </a:lnTo>
                  <a:lnTo>
                    <a:pt x="1730" y="2267"/>
                  </a:lnTo>
                  <a:lnTo>
                    <a:pt x="1730" y="2268"/>
                  </a:lnTo>
                  <a:lnTo>
                    <a:pt x="1732" y="2270"/>
                  </a:lnTo>
                  <a:lnTo>
                    <a:pt x="1732" y="2272"/>
                  </a:lnTo>
                  <a:lnTo>
                    <a:pt x="1734" y="2272"/>
                  </a:lnTo>
                  <a:lnTo>
                    <a:pt x="1736" y="2274"/>
                  </a:lnTo>
                  <a:lnTo>
                    <a:pt x="1736" y="2274"/>
                  </a:lnTo>
                  <a:lnTo>
                    <a:pt x="1736" y="2276"/>
                  </a:lnTo>
                  <a:lnTo>
                    <a:pt x="1737" y="2276"/>
                  </a:lnTo>
                  <a:lnTo>
                    <a:pt x="1741" y="2278"/>
                  </a:lnTo>
                  <a:lnTo>
                    <a:pt x="1743" y="2278"/>
                  </a:lnTo>
                  <a:lnTo>
                    <a:pt x="1743" y="2278"/>
                  </a:lnTo>
                  <a:lnTo>
                    <a:pt x="1743" y="2279"/>
                  </a:lnTo>
                  <a:lnTo>
                    <a:pt x="1746" y="2279"/>
                  </a:lnTo>
                  <a:lnTo>
                    <a:pt x="1746" y="2279"/>
                  </a:lnTo>
                  <a:lnTo>
                    <a:pt x="1746" y="2281"/>
                  </a:lnTo>
                  <a:lnTo>
                    <a:pt x="1746" y="2281"/>
                  </a:lnTo>
                  <a:lnTo>
                    <a:pt x="1746" y="2281"/>
                  </a:lnTo>
                  <a:lnTo>
                    <a:pt x="1746" y="2283"/>
                  </a:lnTo>
                  <a:lnTo>
                    <a:pt x="1743" y="2287"/>
                  </a:lnTo>
                  <a:lnTo>
                    <a:pt x="1743" y="2288"/>
                  </a:lnTo>
                  <a:lnTo>
                    <a:pt x="1743" y="2292"/>
                  </a:lnTo>
                  <a:lnTo>
                    <a:pt x="1743" y="2294"/>
                  </a:lnTo>
                  <a:lnTo>
                    <a:pt x="1741" y="2297"/>
                  </a:lnTo>
                  <a:lnTo>
                    <a:pt x="1741" y="2297"/>
                  </a:lnTo>
                  <a:lnTo>
                    <a:pt x="1741" y="2299"/>
                  </a:lnTo>
                  <a:lnTo>
                    <a:pt x="1743" y="2301"/>
                  </a:lnTo>
                  <a:lnTo>
                    <a:pt x="1745" y="2305"/>
                  </a:lnTo>
                  <a:lnTo>
                    <a:pt x="1745" y="2305"/>
                  </a:lnTo>
                  <a:lnTo>
                    <a:pt x="1746" y="2305"/>
                  </a:lnTo>
                  <a:lnTo>
                    <a:pt x="1748" y="2306"/>
                  </a:lnTo>
                  <a:lnTo>
                    <a:pt x="1750" y="2305"/>
                  </a:lnTo>
                  <a:lnTo>
                    <a:pt x="1750" y="2305"/>
                  </a:lnTo>
                  <a:lnTo>
                    <a:pt x="1752" y="2305"/>
                  </a:lnTo>
                  <a:lnTo>
                    <a:pt x="1755" y="2301"/>
                  </a:lnTo>
                  <a:lnTo>
                    <a:pt x="1755" y="2299"/>
                  </a:lnTo>
                  <a:lnTo>
                    <a:pt x="1755" y="2297"/>
                  </a:lnTo>
                  <a:lnTo>
                    <a:pt x="1754" y="2292"/>
                  </a:lnTo>
                  <a:lnTo>
                    <a:pt x="1754" y="2290"/>
                  </a:lnTo>
                  <a:lnTo>
                    <a:pt x="1755" y="2287"/>
                  </a:lnTo>
                  <a:lnTo>
                    <a:pt x="1755" y="2285"/>
                  </a:lnTo>
                  <a:lnTo>
                    <a:pt x="1755" y="2285"/>
                  </a:lnTo>
                  <a:lnTo>
                    <a:pt x="1754" y="2283"/>
                  </a:lnTo>
                  <a:lnTo>
                    <a:pt x="1754" y="2283"/>
                  </a:lnTo>
                  <a:lnTo>
                    <a:pt x="1754" y="2283"/>
                  </a:lnTo>
                  <a:lnTo>
                    <a:pt x="1755" y="2281"/>
                  </a:lnTo>
                  <a:lnTo>
                    <a:pt x="1755" y="2279"/>
                  </a:lnTo>
                  <a:lnTo>
                    <a:pt x="1754" y="2278"/>
                  </a:lnTo>
                  <a:lnTo>
                    <a:pt x="1752" y="2276"/>
                  </a:lnTo>
                  <a:lnTo>
                    <a:pt x="1748" y="2274"/>
                  </a:lnTo>
                  <a:lnTo>
                    <a:pt x="1748" y="2274"/>
                  </a:lnTo>
                  <a:lnTo>
                    <a:pt x="1748" y="2272"/>
                  </a:lnTo>
                  <a:lnTo>
                    <a:pt x="1750" y="2272"/>
                  </a:lnTo>
                  <a:lnTo>
                    <a:pt x="1750" y="2272"/>
                  </a:lnTo>
                  <a:lnTo>
                    <a:pt x="1748" y="2268"/>
                  </a:lnTo>
                  <a:lnTo>
                    <a:pt x="1748" y="2268"/>
                  </a:lnTo>
                  <a:lnTo>
                    <a:pt x="1750" y="2267"/>
                  </a:lnTo>
                  <a:lnTo>
                    <a:pt x="1754" y="2267"/>
                  </a:lnTo>
                  <a:lnTo>
                    <a:pt x="1755" y="2267"/>
                  </a:lnTo>
                  <a:lnTo>
                    <a:pt x="1757" y="2267"/>
                  </a:lnTo>
                  <a:lnTo>
                    <a:pt x="1757" y="2267"/>
                  </a:lnTo>
                  <a:lnTo>
                    <a:pt x="1759" y="2268"/>
                  </a:lnTo>
                  <a:lnTo>
                    <a:pt x="1763" y="2270"/>
                  </a:lnTo>
                  <a:lnTo>
                    <a:pt x="1764" y="2272"/>
                  </a:lnTo>
                  <a:lnTo>
                    <a:pt x="1766" y="2274"/>
                  </a:lnTo>
                  <a:lnTo>
                    <a:pt x="1766" y="2276"/>
                  </a:lnTo>
                  <a:lnTo>
                    <a:pt x="1775" y="2278"/>
                  </a:lnTo>
                  <a:lnTo>
                    <a:pt x="1775" y="2279"/>
                  </a:lnTo>
                  <a:lnTo>
                    <a:pt x="1775" y="2283"/>
                  </a:lnTo>
                  <a:lnTo>
                    <a:pt x="1777" y="2285"/>
                  </a:lnTo>
                  <a:lnTo>
                    <a:pt x="1788" y="2294"/>
                  </a:lnTo>
                  <a:lnTo>
                    <a:pt x="1790" y="2296"/>
                  </a:lnTo>
                  <a:lnTo>
                    <a:pt x="1790" y="2296"/>
                  </a:lnTo>
                  <a:lnTo>
                    <a:pt x="1792" y="2296"/>
                  </a:lnTo>
                  <a:lnTo>
                    <a:pt x="1793" y="2296"/>
                  </a:lnTo>
                  <a:lnTo>
                    <a:pt x="1795" y="2296"/>
                  </a:lnTo>
                  <a:lnTo>
                    <a:pt x="1795" y="2296"/>
                  </a:lnTo>
                  <a:lnTo>
                    <a:pt x="1797" y="2296"/>
                  </a:lnTo>
                  <a:lnTo>
                    <a:pt x="1797" y="2297"/>
                  </a:lnTo>
                  <a:lnTo>
                    <a:pt x="1799" y="2299"/>
                  </a:lnTo>
                  <a:lnTo>
                    <a:pt x="1799" y="2299"/>
                  </a:lnTo>
                  <a:lnTo>
                    <a:pt x="1801" y="2301"/>
                  </a:lnTo>
                  <a:lnTo>
                    <a:pt x="1802" y="2301"/>
                  </a:lnTo>
                  <a:lnTo>
                    <a:pt x="1804" y="2303"/>
                  </a:lnTo>
                  <a:lnTo>
                    <a:pt x="1806" y="2305"/>
                  </a:lnTo>
                  <a:lnTo>
                    <a:pt x="1808" y="2305"/>
                  </a:lnTo>
                  <a:lnTo>
                    <a:pt x="1811" y="2301"/>
                  </a:lnTo>
                  <a:lnTo>
                    <a:pt x="1819" y="2296"/>
                  </a:lnTo>
                  <a:lnTo>
                    <a:pt x="1826" y="2290"/>
                  </a:lnTo>
                  <a:lnTo>
                    <a:pt x="1828" y="2288"/>
                  </a:lnTo>
                  <a:lnTo>
                    <a:pt x="1829" y="2278"/>
                  </a:lnTo>
                  <a:lnTo>
                    <a:pt x="1829" y="2276"/>
                  </a:lnTo>
                  <a:lnTo>
                    <a:pt x="1831" y="2276"/>
                  </a:lnTo>
                  <a:lnTo>
                    <a:pt x="1831" y="2276"/>
                  </a:lnTo>
                  <a:lnTo>
                    <a:pt x="1835" y="2278"/>
                  </a:lnTo>
                  <a:lnTo>
                    <a:pt x="1837" y="2278"/>
                  </a:lnTo>
                  <a:lnTo>
                    <a:pt x="1838" y="2278"/>
                  </a:lnTo>
                  <a:lnTo>
                    <a:pt x="1838" y="2276"/>
                  </a:lnTo>
                  <a:lnTo>
                    <a:pt x="1840" y="2276"/>
                  </a:lnTo>
                  <a:lnTo>
                    <a:pt x="1840" y="2272"/>
                  </a:lnTo>
                  <a:lnTo>
                    <a:pt x="1840" y="2272"/>
                  </a:lnTo>
                  <a:lnTo>
                    <a:pt x="1844" y="2270"/>
                  </a:lnTo>
                  <a:lnTo>
                    <a:pt x="1844" y="2270"/>
                  </a:lnTo>
                  <a:lnTo>
                    <a:pt x="1844" y="2268"/>
                  </a:lnTo>
                  <a:lnTo>
                    <a:pt x="1844" y="2267"/>
                  </a:lnTo>
                  <a:lnTo>
                    <a:pt x="1844" y="2265"/>
                  </a:lnTo>
                  <a:lnTo>
                    <a:pt x="1844" y="2265"/>
                  </a:lnTo>
                  <a:lnTo>
                    <a:pt x="1846" y="2263"/>
                  </a:lnTo>
                  <a:lnTo>
                    <a:pt x="1846" y="2263"/>
                  </a:lnTo>
                  <a:lnTo>
                    <a:pt x="1847" y="2263"/>
                  </a:lnTo>
                  <a:lnTo>
                    <a:pt x="1853" y="2268"/>
                  </a:lnTo>
                  <a:lnTo>
                    <a:pt x="1853" y="2270"/>
                  </a:lnTo>
                  <a:lnTo>
                    <a:pt x="1857" y="2270"/>
                  </a:lnTo>
                  <a:lnTo>
                    <a:pt x="1858" y="2270"/>
                  </a:lnTo>
                  <a:lnTo>
                    <a:pt x="1858" y="2270"/>
                  </a:lnTo>
                  <a:lnTo>
                    <a:pt x="1858" y="2268"/>
                  </a:lnTo>
                  <a:lnTo>
                    <a:pt x="1857" y="2265"/>
                  </a:lnTo>
                  <a:lnTo>
                    <a:pt x="1857" y="2265"/>
                  </a:lnTo>
                  <a:lnTo>
                    <a:pt x="1857" y="2263"/>
                  </a:lnTo>
                  <a:lnTo>
                    <a:pt x="1858" y="2263"/>
                  </a:lnTo>
                  <a:lnTo>
                    <a:pt x="1860" y="2261"/>
                  </a:lnTo>
                  <a:lnTo>
                    <a:pt x="1860" y="2261"/>
                  </a:lnTo>
                  <a:lnTo>
                    <a:pt x="1862" y="2261"/>
                  </a:lnTo>
                  <a:lnTo>
                    <a:pt x="1864" y="2263"/>
                  </a:lnTo>
                  <a:lnTo>
                    <a:pt x="1864" y="2263"/>
                  </a:lnTo>
                  <a:lnTo>
                    <a:pt x="1866" y="2263"/>
                  </a:lnTo>
                  <a:lnTo>
                    <a:pt x="1867" y="2263"/>
                  </a:lnTo>
                  <a:lnTo>
                    <a:pt x="1869" y="2263"/>
                  </a:lnTo>
                  <a:lnTo>
                    <a:pt x="1869" y="2263"/>
                  </a:lnTo>
                  <a:lnTo>
                    <a:pt x="1875" y="2263"/>
                  </a:lnTo>
                  <a:lnTo>
                    <a:pt x="1876" y="2263"/>
                  </a:lnTo>
                  <a:lnTo>
                    <a:pt x="1880" y="2261"/>
                  </a:lnTo>
                  <a:lnTo>
                    <a:pt x="1880" y="2259"/>
                  </a:lnTo>
                  <a:lnTo>
                    <a:pt x="1882" y="2261"/>
                  </a:lnTo>
                  <a:lnTo>
                    <a:pt x="1882" y="2263"/>
                  </a:lnTo>
                  <a:lnTo>
                    <a:pt x="1882" y="2265"/>
                  </a:lnTo>
                  <a:lnTo>
                    <a:pt x="1882" y="2267"/>
                  </a:lnTo>
                  <a:lnTo>
                    <a:pt x="1884" y="2267"/>
                  </a:lnTo>
                  <a:lnTo>
                    <a:pt x="1884" y="2267"/>
                  </a:lnTo>
                  <a:lnTo>
                    <a:pt x="1885" y="2267"/>
                  </a:lnTo>
                  <a:lnTo>
                    <a:pt x="1885" y="2268"/>
                  </a:lnTo>
                  <a:lnTo>
                    <a:pt x="1887" y="2270"/>
                  </a:lnTo>
                  <a:lnTo>
                    <a:pt x="1887" y="2270"/>
                  </a:lnTo>
                  <a:lnTo>
                    <a:pt x="1887" y="2274"/>
                  </a:lnTo>
                  <a:lnTo>
                    <a:pt x="1889" y="2276"/>
                  </a:lnTo>
                  <a:lnTo>
                    <a:pt x="1889" y="2276"/>
                  </a:lnTo>
                  <a:lnTo>
                    <a:pt x="1891" y="2278"/>
                  </a:lnTo>
                  <a:lnTo>
                    <a:pt x="1893" y="2279"/>
                  </a:lnTo>
                  <a:lnTo>
                    <a:pt x="1894" y="2279"/>
                  </a:lnTo>
                  <a:lnTo>
                    <a:pt x="1896" y="2279"/>
                  </a:lnTo>
                  <a:lnTo>
                    <a:pt x="1896" y="2279"/>
                  </a:lnTo>
                  <a:lnTo>
                    <a:pt x="1898" y="2278"/>
                  </a:lnTo>
                  <a:lnTo>
                    <a:pt x="1898" y="2276"/>
                  </a:lnTo>
                  <a:lnTo>
                    <a:pt x="1900" y="2276"/>
                  </a:lnTo>
                  <a:lnTo>
                    <a:pt x="1900" y="2274"/>
                  </a:lnTo>
                  <a:lnTo>
                    <a:pt x="1902" y="2274"/>
                  </a:lnTo>
                  <a:lnTo>
                    <a:pt x="1907" y="2276"/>
                  </a:lnTo>
                  <a:lnTo>
                    <a:pt x="1909" y="2276"/>
                  </a:lnTo>
                  <a:lnTo>
                    <a:pt x="1909" y="2272"/>
                  </a:lnTo>
                  <a:lnTo>
                    <a:pt x="1909" y="2270"/>
                  </a:lnTo>
                  <a:lnTo>
                    <a:pt x="1909" y="2265"/>
                  </a:lnTo>
                  <a:lnTo>
                    <a:pt x="1909" y="2261"/>
                  </a:lnTo>
                  <a:lnTo>
                    <a:pt x="1911" y="2259"/>
                  </a:lnTo>
                  <a:lnTo>
                    <a:pt x="1911" y="2258"/>
                  </a:lnTo>
                  <a:lnTo>
                    <a:pt x="1912" y="2258"/>
                  </a:lnTo>
                  <a:lnTo>
                    <a:pt x="1914" y="2259"/>
                  </a:lnTo>
                  <a:lnTo>
                    <a:pt x="1916" y="2259"/>
                  </a:lnTo>
                  <a:lnTo>
                    <a:pt x="1918" y="2259"/>
                  </a:lnTo>
                  <a:lnTo>
                    <a:pt x="1918" y="2259"/>
                  </a:lnTo>
                  <a:lnTo>
                    <a:pt x="1920" y="2261"/>
                  </a:lnTo>
                  <a:lnTo>
                    <a:pt x="1920" y="2261"/>
                  </a:lnTo>
                  <a:lnTo>
                    <a:pt x="1920" y="2261"/>
                  </a:lnTo>
                  <a:lnTo>
                    <a:pt x="1922" y="2261"/>
                  </a:lnTo>
                  <a:lnTo>
                    <a:pt x="1923" y="2261"/>
                  </a:lnTo>
                  <a:lnTo>
                    <a:pt x="1927" y="2259"/>
                  </a:lnTo>
                  <a:lnTo>
                    <a:pt x="1927" y="2259"/>
                  </a:lnTo>
                  <a:lnTo>
                    <a:pt x="1927" y="2261"/>
                  </a:lnTo>
                  <a:lnTo>
                    <a:pt x="1927" y="2261"/>
                  </a:lnTo>
                  <a:lnTo>
                    <a:pt x="1927" y="2261"/>
                  </a:lnTo>
                  <a:lnTo>
                    <a:pt x="1927" y="2261"/>
                  </a:lnTo>
                  <a:lnTo>
                    <a:pt x="1929" y="2263"/>
                  </a:lnTo>
                  <a:lnTo>
                    <a:pt x="1929" y="2263"/>
                  </a:lnTo>
                  <a:lnTo>
                    <a:pt x="1931" y="2263"/>
                  </a:lnTo>
                  <a:lnTo>
                    <a:pt x="1932" y="2263"/>
                  </a:lnTo>
                  <a:lnTo>
                    <a:pt x="1932" y="2261"/>
                  </a:lnTo>
                  <a:lnTo>
                    <a:pt x="1932" y="2259"/>
                  </a:lnTo>
                  <a:lnTo>
                    <a:pt x="1934" y="2258"/>
                  </a:lnTo>
                  <a:lnTo>
                    <a:pt x="1934" y="2258"/>
                  </a:lnTo>
                  <a:lnTo>
                    <a:pt x="1936" y="2258"/>
                  </a:lnTo>
                  <a:lnTo>
                    <a:pt x="1938" y="2256"/>
                  </a:lnTo>
                  <a:lnTo>
                    <a:pt x="1940" y="2256"/>
                  </a:lnTo>
                  <a:lnTo>
                    <a:pt x="1940" y="2258"/>
                  </a:lnTo>
                  <a:lnTo>
                    <a:pt x="1941" y="2259"/>
                  </a:lnTo>
                  <a:lnTo>
                    <a:pt x="1941" y="2261"/>
                  </a:lnTo>
                  <a:lnTo>
                    <a:pt x="1941" y="2261"/>
                  </a:lnTo>
                  <a:lnTo>
                    <a:pt x="1941" y="2263"/>
                  </a:lnTo>
                  <a:lnTo>
                    <a:pt x="1943" y="2263"/>
                  </a:lnTo>
                  <a:lnTo>
                    <a:pt x="1949" y="2263"/>
                  </a:lnTo>
                  <a:lnTo>
                    <a:pt x="1950" y="2265"/>
                  </a:lnTo>
                  <a:lnTo>
                    <a:pt x="1952" y="2267"/>
                  </a:lnTo>
                  <a:lnTo>
                    <a:pt x="1952" y="2270"/>
                  </a:lnTo>
                  <a:lnTo>
                    <a:pt x="1952" y="2270"/>
                  </a:lnTo>
                  <a:lnTo>
                    <a:pt x="1952" y="2272"/>
                  </a:lnTo>
                  <a:lnTo>
                    <a:pt x="1950" y="2274"/>
                  </a:lnTo>
                  <a:lnTo>
                    <a:pt x="1950" y="2274"/>
                  </a:lnTo>
                  <a:lnTo>
                    <a:pt x="1950" y="2276"/>
                  </a:lnTo>
                  <a:lnTo>
                    <a:pt x="1950" y="2276"/>
                  </a:lnTo>
                  <a:lnTo>
                    <a:pt x="1950" y="2278"/>
                  </a:lnTo>
                  <a:lnTo>
                    <a:pt x="1950" y="2279"/>
                  </a:lnTo>
                  <a:lnTo>
                    <a:pt x="1952" y="2279"/>
                  </a:lnTo>
                  <a:lnTo>
                    <a:pt x="1954" y="2279"/>
                  </a:lnTo>
                  <a:lnTo>
                    <a:pt x="1956" y="2279"/>
                  </a:lnTo>
                  <a:lnTo>
                    <a:pt x="1954" y="2283"/>
                  </a:lnTo>
                  <a:lnTo>
                    <a:pt x="1954" y="2283"/>
                  </a:lnTo>
                  <a:lnTo>
                    <a:pt x="1956" y="2285"/>
                  </a:lnTo>
                  <a:lnTo>
                    <a:pt x="1958" y="2285"/>
                  </a:lnTo>
                  <a:lnTo>
                    <a:pt x="1959" y="2285"/>
                  </a:lnTo>
                  <a:lnTo>
                    <a:pt x="1959" y="2285"/>
                  </a:lnTo>
                  <a:lnTo>
                    <a:pt x="1961" y="2285"/>
                  </a:lnTo>
                  <a:lnTo>
                    <a:pt x="1961" y="2288"/>
                  </a:lnTo>
                  <a:lnTo>
                    <a:pt x="1963" y="2288"/>
                  </a:lnTo>
                  <a:lnTo>
                    <a:pt x="1963" y="2290"/>
                  </a:lnTo>
                  <a:lnTo>
                    <a:pt x="1967" y="2292"/>
                  </a:lnTo>
                  <a:lnTo>
                    <a:pt x="1968" y="2294"/>
                  </a:lnTo>
                  <a:lnTo>
                    <a:pt x="1983" y="2294"/>
                  </a:lnTo>
                  <a:lnTo>
                    <a:pt x="1983" y="2296"/>
                  </a:lnTo>
                  <a:lnTo>
                    <a:pt x="1985" y="2296"/>
                  </a:lnTo>
                  <a:lnTo>
                    <a:pt x="1985" y="2297"/>
                  </a:lnTo>
                  <a:lnTo>
                    <a:pt x="1985" y="2297"/>
                  </a:lnTo>
                  <a:lnTo>
                    <a:pt x="1987" y="2299"/>
                  </a:lnTo>
                  <a:lnTo>
                    <a:pt x="1987" y="2299"/>
                  </a:lnTo>
                  <a:lnTo>
                    <a:pt x="1992" y="2297"/>
                  </a:lnTo>
                  <a:lnTo>
                    <a:pt x="1994" y="2297"/>
                  </a:lnTo>
                  <a:lnTo>
                    <a:pt x="1997" y="2299"/>
                  </a:lnTo>
                  <a:lnTo>
                    <a:pt x="1997" y="2299"/>
                  </a:lnTo>
                  <a:lnTo>
                    <a:pt x="2001" y="2301"/>
                  </a:lnTo>
                  <a:lnTo>
                    <a:pt x="2001" y="2301"/>
                  </a:lnTo>
                  <a:lnTo>
                    <a:pt x="2001" y="2303"/>
                  </a:lnTo>
                  <a:lnTo>
                    <a:pt x="1999" y="2305"/>
                  </a:lnTo>
                  <a:lnTo>
                    <a:pt x="1997" y="2303"/>
                  </a:lnTo>
                  <a:lnTo>
                    <a:pt x="1996" y="2305"/>
                  </a:lnTo>
                  <a:lnTo>
                    <a:pt x="1996" y="2306"/>
                  </a:lnTo>
                  <a:lnTo>
                    <a:pt x="1996" y="2306"/>
                  </a:lnTo>
                  <a:lnTo>
                    <a:pt x="1999" y="2310"/>
                  </a:lnTo>
                  <a:lnTo>
                    <a:pt x="2001" y="2308"/>
                  </a:lnTo>
                  <a:lnTo>
                    <a:pt x="2003" y="2306"/>
                  </a:lnTo>
                  <a:lnTo>
                    <a:pt x="2005" y="2306"/>
                  </a:lnTo>
                  <a:lnTo>
                    <a:pt x="2006" y="2305"/>
                  </a:lnTo>
                  <a:lnTo>
                    <a:pt x="2008" y="2305"/>
                  </a:lnTo>
                  <a:lnTo>
                    <a:pt x="2012" y="2305"/>
                  </a:lnTo>
                  <a:lnTo>
                    <a:pt x="2014" y="2303"/>
                  </a:lnTo>
                  <a:lnTo>
                    <a:pt x="2015" y="2297"/>
                  </a:lnTo>
                  <a:lnTo>
                    <a:pt x="2015" y="2297"/>
                  </a:lnTo>
                  <a:lnTo>
                    <a:pt x="2017" y="2296"/>
                  </a:lnTo>
                  <a:lnTo>
                    <a:pt x="2019" y="2294"/>
                  </a:lnTo>
                  <a:lnTo>
                    <a:pt x="2019" y="2292"/>
                  </a:lnTo>
                  <a:lnTo>
                    <a:pt x="2019" y="2290"/>
                  </a:lnTo>
                  <a:lnTo>
                    <a:pt x="2019" y="2288"/>
                  </a:lnTo>
                  <a:lnTo>
                    <a:pt x="2019" y="2287"/>
                  </a:lnTo>
                  <a:lnTo>
                    <a:pt x="2021" y="2281"/>
                  </a:lnTo>
                  <a:lnTo>
                    <a:pt x="2021" y="2281"/>
                  </a:lnTo>
                  <a:lnTo>
                    <a:pt x="2021" y="2281"/>
                  </a:lnTo>
                  <a:lnTo>
                    <a:pt x="2024" y="2279"/>
                  </a:lnTo>
                  <a:lnTo>
                    <a:pt x="2026" y="2279"/>
                  </a:lnTo>
                  <a:lnTo>
                    <a:pt x="2030" y="2281"/>
                  </a:lnTo>
                  <a:lnTo>
                    <a:pt x="2030" y="2283"/>
                  </a:lnTo>
                  <a:lnTo>
                    <a:pt x="2030" y="2287"/>
                  </a:lnTo>
                  <a:lnTo>
                    <a:pt x="2032" y="2288"/>
                  </a:lnTo>
                  <a:lnTo>
                    <a:pt x="2033" y="2290"/>
                  </a:lnTo>
                  <a:lnTo>
                    <a:pt x="2035" y="2292"/>
                  </a:lnTo>
                  <a:lnTo>
                    <a:pt x="2037" y="2294"/>
                  </a:lnTo>
                  <a:lnTo>
                    <a:pt x="2059" y="2296"/>
                  </a:lnTo>
                  <a:lnTo>
                    <a:pt x="2064" y="2294"/>
                  </a:lnTo>
                  <a:lnTo>
                    <a:pt x="2077" y="2290"/>
                  </a:lnTo>
                  <a:lnTo>
                    <a:pt x="2091" y="2285"/>
                  </a:lnTo>
                  <a:lnTo>
                    <a:pt x="2093" y="2283"/>
                  </a:lnTo>
                  <a:lnTo>
                    <a:pt x="2095" y="2281"/>
                  </a:lnTo>
                  <a:lnTo>
                    <a:pt x="2095" y="2278"/>
                  </a:lnTo>
                  <a:lnTo>
                    <a:pt x="2095" y="2270"/>
                  </a:lnTo>
                  <a:lnTo>
                    <a:pt x="2097" y="2268"/>
                  </a:lnTo>
                  <a:lnTo>
                    <a:pt x="2098" y="2256"/>
                  </a:lnTo>
                  <a:lnTo>
                    <a:pt x="2100" y="2252"/>
                  </a:lnTo>
                  <a:lnTo>
                    <a:pt x="2100" y="2249"/>
                  </a:lnTo>
                  <a:lnTo>
                    <a:pt x="2104" y="2249"/>
                  </a:lnTo>
                  <a:lnTo>
                    <a:pt x="2106" y="2247"/>
                  </a:lnTo>
                  <a:lnTo>
                    <a:pt x="2106" y="2247"/>
                  </a:lnTo>
                  <a:lnTo>
                    <a:pt x="2102" y="2245"/>
                  </a:lnTo>
                  <a:lnTo>
                    <a:pt x="2100" y="2245"/>
                  </a:lnTo>
                  <a:lnTo>
                    <a:pt x="2100" y="2241"/>
                  </a:lnTo>
                  <a:lnTo>
                    <a:pt x="2098" y="2236"/>
                  </a:lnTo>
                  <a:lnTo>
                    <a:pt x="2097" y="2234"/>
                  </a:lnTo>
                  <a:lnTo>
                    <a:pt x="2097" y="2234"/>
                  </a:lnTo>
                  <a:lnTo>
                    <a:pt x="2095" y="2234"/>
                  </a:lnTo>
                  <a:lnTo>
                    <a:pt x="2093" y="2232"/>
                  </a:lnTo>
                  <a:lnTo>
                    <a:pt x="2091" y="2231"/>
                  </a:lnTo>
                  <a:lnTo>
                    <a:pt x="2089" y="2231"/>
                  </a:lnTo>
                  <a:lnTo>
                    <a:pt x="2089" y="2232"/>
                  </a:lnTo>
                  <a:lnTo>
                    <a:pt x="2088" y="2232"/>
                  </a:lnTo>
                  <a:lnTo>
                    <a:pt x="2088" y="2232"/>
                  </a:lnTo>
                  <a:lnTo>
                    <a:pt x="2086" y="2231"/>
                  </a:lnTo>
                  <a:lnTo>
                    <a:pt x="2084" y="2231"/>
                  </a:lnTo>
                  <a:lnTo>
                    <a:pt x="2080" y="2231"/>
                  </a:lnTo>
                  <a:lnTo>
                    <a:pt x="2080" y="2231"/>
                  </a:lnTo>
                  <a:lnTo>
                    <a:pt x="2079" y="2231"/>
                  </a:lnTo>
                  <a:lnTo>
                    <a:pt x="2077" y="2231"/>
                  </a:lnTo>
                  <a:lnTo>
                    <a:pt x="2075" y="2231"/>
                  </a:lnTo>
                  <a:lnTo>
                    <a:pt x="2075" y="2231"/>
                  </a:lnTo>
                  <a:lnTo>
                    <a:pt x="2075" y="2229"/>
                  </a:lnTo>
                  <a:lnTo>
                    <a:pt x="2073" y="2229"/>
                  </a:lnTo>
                  <a:lnTo>
                    <a:pt x="2073" y="2229"/>
                  </a:lnTo>
                  <a:lnTo>
                    <a:pt x="2073" y="2229"/>
                  </a:lnTo>
                  <a:lnTo>
                    <a:pt x="2073" y="2229"/>
                  </a:lnTo>
                  <a:lnTo>
                    <a:pt x="2073" y="2229"/>
                  </a:lnTo>
                  <a:lnTo>
                    <a:pt x="2071" y="2227"/>
                  </a:lnTo>
                  <a:lnTo>
                    <a:pt x="2071" y="2227"/>
                  </a:lnTo>
                  <a:lnTo>
                    <a:pt x="2070" y="2225"/>
                  </a:lnTo>
                  <a:lnTo>
                    <a:pt x="2070" y="2223"/>
                  </a:lnTo>
                  <a:lnTo>
                    <a:pt x="2070" y="2223"/>
                  </a:lnTo>
                  <a:lnTo>
                    <a:pt x="2070" y="2220"/>
                  </a:lnTo>
                  <a:lnTo>
                    <a:pt x="2070" y="2220"/>
                  </a:lnTo>
                  <a:lnTo>
                    <a:pt x="2070" y="2220"/>
                  </a:lnTo>
                  <a:lnTo>
                    <a:pt x="2048" y="2218"/>
                  </a:lnTo>
                  <a:lnTo>
                    <a:pt x="2048" y="2218"/>
                  </a:lnTo>
                  <a:lnTo>
                    <a:pt x="2048" y="2218"/>
                  </a:lnTo>
                  <a:lnTo>
                    <a:pt x="2048" y="2218"/>
                  </a:lnTo>
                  <a:lnTo>
                    <a:pt x="2048" y="2216"/>
                  </a:lnTo>
                  <a:lnTo>
                    <a:pt x="2046" y="2216"/>
                  </a:lnTo>
                  <a:lnTo>
                    <a:pt x="2041" y="2214"/>
                  </a:lnTo>
                  <a:lnTo>
                    <a:pt x="2041" y="2214"/>
                  </a:lnTo>
                  <a:lnTo>
                    <a:pt x="2041" y="2213"/>
                  </a:lnTo>
                  <a:lnTo>
                    <a:pt x="2041" y="2213"/>
                  </a:lnTo>
                  <a:lnTo>
                    <a:pt x="2044" y="2211"/>
                  </a:lnTo>
                  <a:lnTo>
                    <a:pt x="2044" y="2209"/>
                  </a:lnTo>
                  <a:lnTo>
                    <a:pt x="2044" y="2209"/>
                  </a:lnTo>
                  <a:lnTo>
                    <a:pt x="2044" y="2207"/>
                  </a:lnTo>
                  <a:lnTo>
                    <a:pt x="2044" y="2207"/>
                  </a:lnTo>
                  <a:lnTo>
                    <a:pt x="2046" y="2207"/>
                  </a:lnTo>
                  <a:lnTo>
                    <a:pt x="2046" y="2205"/>
                  </a:lnTo>
                  <a:lnTo>
                    <a:pt x="2046" y="2205"/>
                  </a:lnTo>
                  <a:lnTo>
                    <a:pt x="2046" y="2203"/>
                  </a:lnTo>
                  <a:lnTo>
                    <a:pt x="2037" y="2202"/>
                  </a:lnTo>
                  <a:lnTo>
                    <a:pt x="2032" y="2198"/>
                  </a:lnTo>
                  <a:lnTo>
                    <a:pt x="2030" y="2196"/>
                  </a:lnTo>
                  <a:lnTo>
                    <a:pt x="2030" y="2198"/>
                  </a:lnTo>
                  <a:lnTo>
                    <a:pt x="2028" y="2198"/>
                  </a:lnTo>
                  <a:lnTo>
                    <a:pt x="2028" y="2200"/>
                  </a:lnTo>
                  <a:lnTo>
                    <a:pt x="2026" y="2200"/>
                  </a:lnTo>
                  <a:lnTo>
                    <a:pt x="2024" y="2198"/>
                  </a:lnTo>
                  <a:lnTo>
                    <a:pt x="2023" y="2193"/>
                  </a:lnTo>
                  <a:lnTo>
                    <a:pt x="2023" y="2191"/>
                  </a:lnTo>
                  <a:lnTo>
                    <a:pt x="2023" y="2191"/>
                  </a:lnTo>
                  <a:lnTo>
                    <a:pt x="2023" y="2189"/>
                  </a:lnTo>
                  <a:lnTo>
                    <a:pt x="2023" y="2189"/>
                  </a:lnTo>
                  <a:lnTo>
                    <a:pt x="2024" y="2189"/>
                  </a:lnTo>
                  <a:lnTo>
                    <a:pt x="2033" y="2189"/>
                  </a:lnTo>
                  <a:lnTo>
                    <a:pt x="2041" y="2180"/>
                  </a:lnTo>
                  <a:lnTo>
                    <a:pt x="2044" y="2176"/>
                  </a:lnTo>
                  <a:lnTo>
                    <a:pt x="2048" y="2176"/>
                  </a:lnTo>
                  <a:lnTo>
                    <a:pt x="2052" y="2176"/>
                  </a:lnTo>
                  <a:lnTo>
                    <a:pt x="2053" y="2176"/>
                  </a:lnTo>
                  <a:lnTo>
                    <a:pt x="2057" y="2176"/>
                  </a:lnTo>
                  <a:lnTo>
                    <a:pt x="2059" y="2175"/>
                  </a:lnTo>
                  <a:lnTo>
                    <a:pt x="2061" y="2171"/>
                  </a:lnTo>
                  <a:lnTo>
                    <a:pt x="2062" y="2169"/>
                  </a:lnTo>
                  <a:lnTo>
                    <a:pt x="2066" y="2167"/>
                  </a:lnTo>
                  <a:lnTo>
                    <a:pt x="2068" y="2167"/>
                  </a:lnTo>
                  <a:lnTo>
                    <a:pt x="2070" y="2164"/>
                  </a:lnTo>
                  <a:lnTo>
                    <a:pt x="2071" y="2164"/>
                  </a:lnTo>
                  <a:lnTo>
                    <a:pt x="2073" y="2162"/>
                  </a:lnTo>
                  <a:lnTo>
                    <a:pt x="2075" y="2160"/>
                  </a:lnTo>
                  <a:lnTo>
                    <a:pt x="2071" y="2157"/>
                  </a:lnTo>
                  <a:lnTo>
                    <a:pt x="2071" y="2155"/>
                  </a:lnTo>
                  <a:lnTo>
                    <a:pt x="2071" y="2153"/>
                  </a:lnTo>
                  <a:lnTo>
                    <a:pt x="2070" y="2151"/>
                  </a:lnTo>
                  <a:lnTo>
                    <a:pt x="2070" y="2149"/>
                  </a:lnTo>
                  <a:lnTo>
                    <a:pt x="2070" y="2147"/>
                  </a:lnTo>
                  <a:lnTo>
                    <a:pt x="2070" y="2147"/>
                  </a:lnTo>
                  <a:lnTo>
                    <a:pt x="2064" y="2146"/>
                  </a:lnTo>
                  <a:lnTo>
                    <a:pt x="2064" y="2146"/>
                  </a:lnTo>
                  <a:lnTo>
                    <a:pt x="2062" y="2144"/>
                  </a:lnTo>
                  <a:lnTo>
                    <a:pt x="2064" y="2140"/>
                  </a:lnTo>
                  <a:lnTo>
                    <a:pt x="2064" y="2138"/>
                  </a:lnTo>
                  <a:lnTo>
                    <a:pt x="2062" y="2137"/>
                  </a:lnTo>
                  <a:lnTo>
                    <a:pt x="2062" y="2137"/>
                  </a:lnTo>
                  <a:lnTo>
                    <a:pt x="2062" y="2137"/>
                  </a:lnTo>
                  <a:lnTo>
                    <a:pt x="2061" y="2137"/>
                  </a:lnTo>
                  <a:lnTo>
                    <a:pt x="2059" y="2137"/>
                  </a:lnTo>
                  <a:lnTo>
                    <a:pt x="2059" y="2137"/>
                  </a:lnTo>
                  <a:lnTo>
                    <a:pt x="2059" y="2135"/>
                  </a:lnTo>
                  <a:lnTo>
                    <a:pt x="2059" y="2135"/>
                  </a:lnTo>
                  <a:lnTo>
                    <a:pt x="2057" y="2135"/>
                  </a:lnTo>
                  <a:lnTo>
                    <a:pt x="2057" y="2135"/>
                  </a:lnTo>
                  <a:lnTo>
                    <a:pt x="2057" y="2133"/>
                  </a:lnTo>
                  <a:lnTo>
                    <a:pt x="2057" y="2133"/>
                  </a:lnTo>
                  <a:lnTo>
                    <a:pt x="2057" y="2131"/>
                  </a:lnTo>
                  <a:lnTo>
                    <a:pt x="2057" y="2131"/>
                  </a:lnTo>
                  <a:lnTo>
                    <a:pt x="2057" y="2128"/>
                  </a:lnTo>
                  <a:lnTo>
                    <a:pt x="2059" y="2126"/>
                  </a:lnTo>
                  <a:lnTo>
                    <a:pt x="2062" y="2126"/>
                  </a:lnTo>
                  <a:lnTo>
                    <a:pt x="2064" y="2124"/>
                  </a:lnTo>
                  <a:lnTo>
                    <a:pt x="2064" y="2124"/>
                  </a:lnTo>
                  <a:lnTo>
                    <a:pt x="2066" y="2122"/>
                  </a:lnTo>
                  <a:lnTo>
                    <a:pt x="2068" y="2120"/>
                  </a:lnTo>
                  <a:lnTo>
                    <a:pt x="2075" y="2111"/>
                  </a:lnTo>
                  <a:lnTo>
                    <a:pt x="2071" y="2108"/>
                  </a:lnTo>
                  <a:lnTo>
                    <a:pt x="2071" y="2108"/>
                  </a:lnTo>
                  <a:lnTo>
                    <a:pt x="2071" y="2108"/>
                  </a:lnTo>
                  <a:lnTo>
                    <a:pt x="2075" y="2108"/>
                  </a:lnTo>
                  <a:lnTo>
                    <a:pt x="2077" y="2108"/>
                  </a:lnTo>
                  <a:lnTo>
                    <a:pt x="2079" y="2106"/>
                  </a:lnTo>
                  <a:lnTo>
                    <a:pt x="2079" y="2106"/>
                  </a:lnTo>
                  <a:lnTo>
                    <a:pt x="2079" y="2106"/>
                  </a:lnTo>
                  <a:lnTo>
                    <a:pt x="2079" y="2106"/>
                  </a:lnTo>
                  <a:lnTo>
                    <a:pt x="2080" y="2104"/>
                  </a:lnTo>
                  <a:lnTo>
                    <a:pt x="2082" y="2104"/>
                  </a:lnTo>
                  <a:lnTo>
                    <a:pt x="2084" y="2106"/>
                  </a:lnTo>
                  <a:lnTo>
                    <a:pt x="2086" y="2106"/>
                  </a:lnTo>
                  <a:lnTo>
                    <a:pt x="2088" y="2108"/>
                  </a:lnTo>
                  <a:lnTo>
                    <a:pt x="2089" y="2108"/>
                  </a:lnTo>
                  <a:lnTo>
                    <a:pt x="2089" y="2108"/>
                  </a:lnTo>
                  <a:lnTo>
                    <a:pt x="2091" y="2106"/>
                  </a:lnTo>
                  <a:lnTo>
                    <a:pt x="2093" y="2104"/>
                  </a:lnTo>
                  <a:lnTo>
                    <a:pt x="2095" y="2104"/>
                  </a:lnTo>
                  <a:lnTo>
                    <a:pt x="2097" y="2104"/>
                  </a:lnTo>
                  <a:lnTo>
                    <a:pt x="2098" y="2106"/>
                  </a:lnTo>
                  <a:lnTo>
                    <a:pt x="2102" y="2110"/>
                  </a:lnTo>
                  <a:lnTo>
                    <a:pt x="2104" y="2110"/>
                  </a:lnTo>
                  <a:lnTo>
                    <a:pt x="2104" y="2110"/>
                  </a:lnTo>
                  <a:lnTo>
                    <a:pt x="2106" y="2108"/>
                  </a:lnTo>
                  <a:lnTo>
                    <a:pt x="2106" y="2108"/>
                  </a:lnTo>
                  <a:lnTo>
                    <a:pt x="2109" y="2108"/>
                  </a:lnTo>
                  <a:lnTo>
                    <a:pt x="2113" y="2108"/>
                  </a:lnTo>
                  <a:lnTo>
                    <a:pt x="2115" y="2108"/>
                  </a:lnTo>
                  <a:lnTo>
                    <a:pt x="2118" y="2110"/>
                  </a:lnTo>
                  <a:lnTo>
                    <a:pt x="2118" y="2093"/>
                  </a:lnTo>
                  <a:lnTo>
                    <a:pt x="2115" y="2093"/>
                  </a:lnTo>
                  <a:lnTo>
                    <a:pt x="2111" y="2091"/>
                  </a:lnTo>
                  <a:lnTo>
                    <a:pt x="2108" y="2090"/>
                  </a:lnTo>
                  <a:lnTo>
                    <a:pt x="2106" y="2086"/>
                  </a:lnTo>
                  <a:lnTo>
                    <a:pt x="2106" y="2086"/>
                  </a:lnTo>
                  <a:lnTo>
                    <a:pt x="2100" y="2088"/>
                  </a:lnTo>
                  <a:lnTo>
                    <a:pt x="2098" y="2088"/>
                  </a:lnTo>
                  <a:lnTo>
                    <a:pt x="2097" y="2088"/>
                  </a:lnTo>
                  <a:lnTo>
                    <a:pt x="2091" y="2084"/>
                  </a:lnTo>
                  <a:lnTo>
                    <a:pt x="2089" y="2082"/>
                  </a:lnTo>
                  <a:lnTo>
                    <a:pt x="2086" y="2082"/>
                  </a:lnTo>
                  <a:lnTo>
                    <a:pt x="2082" y="2082"/>
                  </a:lnTo>
                  <a:lnTo>
                    <a:pt x="2080" y="2081"/>
                  </a:lnTo>
                  <a:lnTo>
                    <a:pt x="2080" y="2079"/>
                  </a:lnTo>
                  <a:lnTo>
                    <a:pt x="2079" y="2077"/>
                  </a:lnTo>
                  <a:lnTo>
                    <a:pt x="2080" y="2075"/>
                  </a:lnTo>
                  <a:lnTo>
                    <a:pt x="2080" y="2073"/>
                  </a:lnTo>
                  <a:lnTo>
                    <a:pt x="2082" y="2070"/>
                  </a:lnTo>
                  <a:lnTo>
                    <a:pt x="2084" y="2068"/>
                  </a:lnTo>
                  <a:lnTo>
                    <a:pt x="2084" y="2068"/>
                  </a:lnTo>
                  <a:lnTo>
                    <a:pt x="2084" y="2064"/>
                  </a:lnTo>
                  <a:lnTo>
                    <a:pt x="2084" y="2064"/>
                  </a:lnTo>
                  <a:lnTo>
                    <a:pt x="2086" y="2063"/>
                  </a:lnTo>
                  <a:lnTo>
                    <a:pt x="2088" y="2064"/>
                  </a:lnTo>
                  <a:lnTo>
                    <a:pt x="2088" y="2064"/>
                  </a:lnTo>
                  <a:lnTo>
                    <a:pt x="2089" y="2066"/>
                  </a:lnTo>
                  <a:lnTo>
                    <a:pt x="2091" y="2068"/>
                  </a:lnTo>
                  <a:lnTo>
                    <a:pt x="2091" y="2070"/>
                  </a:lnTo>
                  <a:lnTo>
                    <a:pt x="2093" y="2070"/>
                  </a:lnTo>
                  <a:lnTo>
                    <a:pt x="2095" y="2068"/>
                  </a:lnTo>
                  <a:lnTo>
                    <a:pt x="2097" y="2066"/>
                  </a:lnTo>
                  <a:lnTo>
                    <a:pt x="2098" y="2064"/>
                  </a:lnTo>
                  <a:lnTo>
                    <a:pt x="2100" y="2064"/>
                  </a:lnTo>
                  <a:lnTo>
                    <a:pt x="2098" y="2057"/>
                  </a:lnTo>
                  <a:lnTo>
                    <a:pt x="2098" y="2057"/>
                  </a:lnTo>
                  <a:lnTo>
                    <a:pt x="2098" y="2057"/>
                  </a:lnTo>
                  <a:lnTo>
                    <a:pt x="2093" y="2057"/>
                  </a:lnTo>
                  <a:lnTo>
                    <a:pt x="2091" y="2057"/>
                  </a:lnTo>
                  <a:lnTo>
                    <a:pt x="2088" y="2061"/>
                  </a:lnTo>
                  <a:lnTo>
                    <a:pt x="2088" y="2061"/>
                  </a:lnTo>
                  <a:lnTo>
                    <a:pt x="2080" y="2059"/>
                  </a:lnTo>
                  <a:lnTo>
                    <a:pt x="2079" y="2059"/>
                  </a:lnTo>
                  <a:lnTo>
                    <a:pt x="2079" y="2057"/>
                  </a:lnTo>
                  <a:lnTo>
                    <a:pt x="2079" y="2055"/>
                  </a:lnTo>
                  <a:lnTo>
                    <a:pt x="2077" y="2055"/>
                  </a:lnTo>
                  <a:lnTo>
                    <a:pt x="2075" y="2055"/>
                  </a:lnTo>
                  <a:lnTo>
                    <a:pt x="2068" y="2055"/>
                  </a:lnTo>
                  <a:lnTo>
                    <a:pt x="2066" y="2054"/>
                  </a:lnTo>
                  <a:lnTo>
                    <a:pt x="2068" y="2050"/>
                  </a:lnTo>
                  <a:lnTo>
                    <a:pt x="2073" y="2052"/>
                  </a:lnTo>
                  <a:lnTo>
                    <a:pt x="2075" y="2052"/>
                  </a:lnTo>
                  <a:lnTo>
                    <a:pt x="2075" y="2050"/>
                  </a:lnTo>
                  <a:lnTo>
                    <a:pt x="2075" y="2048"/>
                  </a:lnTo>
                  <a:lnTo>
                    <a:pt x="2075" y="2048"/>
                  </a:lnTo>
                  <a:lnTo>
                    <a:pt x="2075" y="2046"/>
                  </a:lnTo>
                  <a:lnTo>
                    <a:pt x="2077" y="2046"/>
                  </a:lnTo>
                  <a:lnTo>
                    <a:pt x="2079" y="2046"/>
                  </a:lnTo>
                  <a:lnTo>
                    <a:pt x="2079" y="2045"/>
                  </a:lnTo>
                  <a:lnTo>
                    <a:pt x="2079" y="2043"/>
                  </a:lnTo>
                  <a:lnTo>
                    <a:pt x="2080" y="2041"/>
                  </a:lnTo>
                  <a:lnTo>
                    <a:pt x="2082" y="2041"/>
                  </a:lnTo>
                  <a:lnTo>
                    <a:pt x="2082" y="2039"/>
                  </a:lnTo>
                  <a:lnTo>
                    <a:pt x="2082" y="2037"/>
                  </a:lnTo>
                  <a:lnTo>
                    <a:pt x="2082" y="2035"/>
                  </a:lnTo>
                  <a:lnTo>
                    <a:pt x="2080" y="2035"/>
                  </a:lnTo>
                  <a:lnTo>
                    <a:pt x="2079" y="2034"/>
                  </a:lnTo>
                  <a:lnTo>
                    <a:pt x="2077" y="2034"/>
                  </a:lnTo>
                  <a:lnTo>
                    <a:pt x="2077" y="2032"/>
                  </a:lnTo>
                  <a:lnTo>
                    <a:pt x="2077" y="2032"/>
                  </a:lnTo>
                  <a:lnTo>
                    <a:pt x="2073" y="2032"/>
                  </a:lnTo>
                  <a:lnTo>
                    <a:pt x="2071" y="2032"/>
                  </a:lnTo>
                  <a:lnTo>
                    <a:pt x="2071" y="2030"/>
                  </a:lnTo>
                  <a:lnTo>
                    <a:pt x="2071" y="2030"/>
                  </a:lnTo>
                  <a:lnTo>
                    <a:pt x="2071" y="2028"/>
                  </a:lnTo>
                  <a:lnTo>
                    <a:pt x="2071" y="2028"/>
                  </a:lnTo>
                  <a:lnTo>
                    <a:pt x="2073" y="2026"/>
                  </a:lnTo>
                  <a:lnTo>
                    <a:pt x="2073" y="2026"/>
                  </a:lnTo>
                  <a:lnTo>
                    <a:pt x="2075" y="2026"/>
                  </a:lnTo>
                  <a:lnTo>
                    <a:pt x="2077" y="2025"/>
                  </a:lnTo>
                  <a:lnTo>
                    <a:pt x="2080" y="2026"/>
                  </a:lnTo>
                  <a:lnTo>
                    <a:pt x="2080" y="2026"/>
                  </a:lnTo>
                  <a:lnTo>
                    <a:pt x="2080" y="2026"/>
                  </a:lnTo>
                  <a:lnTo>
                    <a:pt x="2080" y="2028"/>
                  </a:lnTo>
                  <a:lnTo>
                    <a:pt x="2082" y="2028"/>
                  </a:lnTo>
                  <a:lnTo>
                    <a:pt x="2082" y="2030"/>
                  </a:lnTo>
                  <a:lnTo>
                    <a:pt x="2084" y="2030"/>
                  </a:lnTo>
                  <a:lnTo>
                    <a:pt x="2084" y="2028"/>
                  </a:lnTo>
                  <a:lnTo>
                    <a:pt x="2084" y="2026"/>
                  </a:lnTo>
                  <a:lnTo>
                    <a:pt x="2084" y="2025"/>
                  </a:lnTo>
                  <a:lnTo>
                    <a:pt x="2082" y="2023"/>
                  </a:lnTo>
                  <a:lnTo>
                    <a:pt x="2082" y="2021"/>
                  </a:lnTo>
                  <a:lnTo>
                    <a:pt x="2082" y="2021"/>
                  </a:lnTo>
                  <a:lnTo>
                    <a:pt x="2086" y="2019"/>
                  </a:lnTo>
                  <a:lnTo>
                    <a:pt x="2086" y="2019"/>
                  </a:lnTo>
                  <a:close/>
                  <a:moveTo>
                    <a:pt x="1743" y="444"/>
                  </a:moveTo>
                  <a:lnTo>
                    <a:pt x="1741" y="442"/>
                  </a:lnTo>
                  <a:lnTo>
                    <a:pt x="1736" y="439"/>
                  </a:lnTo>
                  <a:lnTo>
                    <a:pt x="1734" y="439"/>
                  </a:lnTo>
                  <a:lnTo>
                    <a:pt x="1734" y="439"/>
                  </a:lnTo>
                  <a:lnTo>
                    <a:pt x="1732" y="439"/>
                  </a:lnTo>
                  <a:lnTo>
                    <a:pt x="1732" y="439"/>
                  </a:lnTo>
                  <a:lnTo>
                    <a:pt x="1732" y="441"/>
                  </a:lnTo>
                  <a:lnTo>
                    <a:pt x="1734" y="441"/>
                  </a:lnTo>
                  <a:lnTo>
                    <a:pt x="1734" y="442"/>
                  </a:lnTo>
                  <a:lnTo>
                    <a:pt x="1741" y="444"/>
                  </a:lnTo>
                  <a:lnTo>
                    <a:pt x="1743" y="444"/>
                  </a:lnTo>
                  <a:close/>
                  <a:moveTo>
                    <a:pt x="1020" y="957"/>
                  </a:moveTo>
                  <a:lnTo>
                    <a:pt x="1019" y="957"/>
                  </a:lnTo>
                  <a:lnTo>
                    <a:pt x="1019" y="959"/>
                  </a:lnTo>
                  <a:lnTo>
                    <a:pt x="1020" y="959"/>
                  </a:lnTo>
                  <a:lnTo>
                    <a:pt x="1022" y="957"/>
                  </a:lnTo>
                  <a:lnTo>
                    <a:pt x="1020" y="957"/>
                  </a:lnTo>
                  <a:close/>
                  <a:moveTo>
                    <a:pt x="1029" y="959"/>
                  </a:moveTo>
                  <a:lnTo>
                    <a:pt x="1031" y="959"/>
                  </a:lnTo>
                  <a:lnTo>
                    <a:pt x="1031" y="961"/>
                  </a:lnTo>
                  <a:lnTo>
                    <a:pt x="1035" y="963"/>
                  </a:lnTo>
                  <a:lnTo>
                    <a:pt x="1037" y="966"/>
                  </a:lnTo>
                  <a:lnTo>
                    <a:pt x="1037" y="968"/>
                  </a:lnTo>
                  <a:lnTo>
                    <a:pt x="1038" y="970"/>
                  </a:lnTo>
                  <a:lnTo>
                    <a:pt x="1040" y="972"/>
                  </a:lnTo>
                  <a:lnTo>
                    <a:pt x="1042" y="970"/>
                  </a:lnTo>
                  <a:lnTo>
                    <a:pt x="1042" y="970"/>
                  </a:lnTo>
                  <a:lnTo>
                    <a:pt x="1042" y="968"/>
                  </a:lnTo>
                  <a:lnTo>
                    <a:pt x="1042" y="966"/>
                  </a:lnTo>
                  <a:lnTo>
                    <a:pt x="1042" y="961"/>
                  </a:lnTo>
                  <a:lnTo>
                    <a:pt x="1040" y="959"/>
                  </a:lnTo>
                  <a:lnTo>
                    <a:pt x="1040" y="955"/>
                  </a:lnTo>
                  <a:lnTo>
                    <a:pt x="1038" y="954"/>
                  </a:lnTo>
                  <a:lnTo>
                    <a:pt x="1033" y="952"/>
                  </a:lnTo>
                  <a:lnTo>
                    <a:pt x="1028" y="954"/>
                  </a:lnTo>
                  <a:lnTo>
                    <a:pt x="1024" y="954"/>
                  </a:lnTo>
                  <a:lnTo>
                    <a:pt x="1024" y="955"/>
                  </a:lnTo>
                  <a:lnTo>
                    <a:pt x="1026" y="955"/>
                  </a:lnTo>
                  <a:lnTo>
                    <a:pt x="1029" y="959"/>
                  </a:lnTo>
                  <a:close/>
                  <a:moveTo>
                    <a:pt x="1716" y="502"/>
                  </a:moveTo>
                  <a:lnTo>
                    <a:pt x="1716" y="504"/>
                  </a:lnTo>
                  <a:lnTo>
                    <a:pt x="1716" y="504"/>
                  </a:lnTo>
                  <a:lnTo>
                    <a:pt x="1716" y="506"/>
                  </a:lnTo>
                  <a:lnTo>
                    <a:pt x="1716" y="506"/>
                  </a:lnTo>
                  <a:lnTo>
                    <a:pt x="1716" y="507"/>
                  </a:lnTo>
                  <a:lnTo>
                    <a:pt x="1716" y="509"/>
                  </a:lnTo>
                  <a:lnTo>
                    <a:pt x="1717" y="511"/>
                  </a:lnTo>
                  <a:lnTo>
                    <a:pt x="1717" y="511"/>
                  </a:lnTo>
                  <a:lnTo>
                    <a:pt x="1721" y="511"/>
                  </a:lnTo>
                  <a:lnTo>
                    <a:pt x="1721" y="507"/>
                  </a:lnTo>
                  <a:lnTo>
                    <a:pt x="1721" y="504"/>
                  </a:lnTo>
                  <a:lnTo>
                    <a:pt x="1721" y="502"/>
                  </a:lnTo>
                  <a:lnTo>
                    <a:pt x="1717" y="502"/>
                  </a:lnTo>
                  <a:lnTo>
                    <a:pt x="1716" y="502"/>
                  </a:lnTo>
                  <a:close/>
                  <a:moveTo>
                    <a:pt x="415" y="1470"/>
                  </a:moveTo>
                  <a:lnTo>
                    <a:pt x="415" y="1470"/>
                  </a:lnTo>
                  <a:lnTo>
                    <a:pt x="415" y="1470"/>
                  </a:lnTo>
                  <a:lnTo>
                    <a:pt x="415" y="1468"/>
                  </a:lnTo>
                  <a:lnTo>
                    <a:pt x="414" y="1468"/>
                  </a:lnTo>
                  <a:lnTo>
                    <a:pt x="414" y="1466"/>
                  </a:lnTo>
                  <a:lnTo>
                    <a:pt x="412" y="1466"/>
                  </a:lnTo>
                  <a:lnTo>
                    <a:pt x="412" y="1468"/>
                  </a:lnTo>
                  <a:lnTo>
                    <a:pt x="412" y="1468"/>
                  </a:lnTo>
                  <a:lnTo>
                    <a:pt x="412" y="1470"/>
                  </a:lnTo>
                  <a:lnTo>
                    <a:pt x="412" y="1470"/>
                  </a:lnTo>
                  <a:lnTo>
                    <a:pt x="412" y="1472"/>
                  </a:lnTo>
                  <a:lnTo>
                    <a:pt x="415" y="1470"/>
                  </a:lnTo>
                  <a:close/>
                  <a:moveTo>
                    <a:pt x="1414" y="2787"/>
                  </a:moveTo>
                  <a:lnTo>
                    <a:pt x="1412" y="2787"/>
                  </a:lnTo>
                  <a:lnTo>
                    <a:pt x="1410" y="2787"/>
                  </a:lnTo>
                  <a:lnTo>
                    <a:pt x="1405" y="2787"/>
                  </a:lnTo>
                  <a:lnTo>
                    <a:pt x="1403" y="2787"/>
                  </a:lnTo>
                  <a:lnTo>
                    <a:pt x="1403" y="2789"/>
                  </a:lnTo>
                  <a:lnTo>
                    <a:pt x="1403" y="2789"/>
                  </a:lnTo>
                  <a:lnTo>
                    <a:pt x="1403" y="2791"/>
                  </a:lnTo>
                  <a:lnTo>
                    <a:pt x="1405" y="2791"/>
                  </a:lnTo>
                  <a:lnTo>
                    <a:pt x="1405" y="2791"/>
                  </a:lnTo>
                  <a:lnTo>
                    <a:pt x="1407" y="2791"/>
                  </a:lnTo>
                  <a:lnTo>
                    <a:pt x="1407" y="2791"/>
                  </a:lnTo>
                  <a:lnTo>
                    <a:pt x="1407" y="2791"/>
                  </a:lnTo>
                  <a:lnTo>
                    <a:pt x="1407" y="2791"/>
                  </a:lnTo>
                  <a:lnTo>
                    <a:pt x="1409" y="2791"/>
                  </a:lnTo>
                  <a:lnTo>
                    <a:pt x="1410" y="2791"/>
                  </a:lnTo>
                  <a:lnTo>
                    <a:pt x="1416" y="2787"/>
                  </a:lnTo>
                  <a:lnTo>
                    <a:pt x="1416" y="2787"/>
                  </a:lnTo>
                  <a:lnTo>
                    <a:pt x="1416" y="2787"/>
                  </a:lnTo>
                  <a:lnTo>
                    <a:pt x="1414" y="2787"/>
                  </a:lnTo>
                  <a:lnTo>
                    <a:pt x="1414" y="2787"/>
                  </a:lnTo>
                  <a:close/>
                  <a:moveTo>
                    <a:pt x="1418" y="2675"/>
                  </a:moveTo>
                  <a:lnTo>
                    <a:pt x="1418" y="2677"/>
                  </a:lnTo>
                  <a:lnTo>
                    <a:pt x="1418" y="2679"/>
                  </a:lnTo>
                  <a:lnTo>
                    <a:pt x="1420" y="2680"/>
                  </a:lnTo>
                  <a:lnTo>
                    <a:pt x="1420" y="2682"/>
                  </a:lnTo>
                  <a:lnTo>
                    <a:pt x="1421" y="2684"/>
                  </a:lnTo>
                  <a:lnTo>
                    <a:pt x="1421" y="2684"/>
                  </a:lnTo>
                  <a:lnTo>
                    <a:pt x="1421" y="2684"/>
                  </a:lnTo>
                  <a:lnTo>
                    <a:pt x="1421" y="2684"/>
                  </a:lnTo>
                  <a:lnTo>
                    <a:pt x="1421" y="2684"/>
                  </a:lnTo>
                  <a:lnTo>
                    <a:pt x="1421" y="2684"/>
                  </a:lnTo>
                  <a:lnTo>
                    <a:pt x="1421" y="2684"/>
                  </a:lnTo>
                  <a:lnTo>
                    <a:pt x="1421" y="2680"/>
                  </a:lnTo>
                  <a:lnTo>
                    <a:pt x="1421" y="2679"/>
                  </a:lnTo>
                  <a:lnTo>
                    <a:pt x="1421" y="2677"/>
                  </a:lnTo>
                  <a:lnTo>
                    <a:pt x="1421" y="2677"/>
                  </a:lnTo>
                  <a:lnTo>
                    <a:pt x="1421" y="2675"/>
                  </a:lnTo>
                  <a:lnTo>
                    <a:pt x="1420" y="2673"/>
                  </a:lnTo>
                  <a:lnTo>
                    <a:pt x="1420" y="2671"/>
                  </a:lnTo>
                  <a:lnTo>
                    <a:pt x="1420" y="2671"/>
                  </a:lnTo>
                  <a:lnTo>
                    <a:pt x="1420" y="2669"/>
                  </a:lnTo>
                  <a:lnTo>
                    <a:pt x="1420" y="2671"/>
                  </a:lnTo>
                  <a:lnTo>
                    <a:pt x="1420" y="2671"/>
                  </a:lnTo>
                  <a:lnTo>
                    <a:pt x="1418" y="2671"/>
                  </a:lnTo>
                  <a:lnTo>
                    <a:pt x="1418" y="2671"/>
                  </a:lnTo>
                  <a:lnTo>
                    <a:pt x="1418" y="2671"/>
                  </a:lnTo>
                  <a:lnTo>
                    <a:pt x="1418" y="2673"/>
                  </a:lnTo>
                  <a:lnTo>
                    <a:pt x="1418" y="2675"/>
                  </a:lnTo>
                  <a:lnTo>
                    <a:pt x="1418" y="2675"/>
                  </a:lnTo>
                  <a:close/>
                  <a:moveTo>
                    <a:pt x="807" y="926"/>
                  </a:moveTo>
                  <a:lnTo>
                    <a:pt x="807" y="928"/>
                  </a:lnTo>
                  <a:lnTo>
                    <a:pt x="807" y="930"/>
                  </a:lnTo>
                  <a:lnTo>
                    <a:pt x="809" y="932"/>
                  </a:lnTo>
                  <a:lnTo>
                    <a:pt x="809" y="932"/>
                  </a:lnTo>
                  <a:lnTo>
                    <a:pt x="811" y="930"/>
                  </a:lnTo>
                  <a:lnTo>
                    <a:pt x="813" y="928"/>
                  </a:lnTo>
                  <a:lnTo>
                    <a:pt x="813" y="928"/>
                  </a:lnTo>
                  <a:lnTo>
                    <a:pt x="815" y="926"/>
                  </a:lnTo>
                  <a:lnTo>
                    <a:pt x="815" y="926"/>
                  </a:lnTo>
                  <a:lnTo>
                    <a:pt x="815" y="926"/>
                  </a:lnTo>
                  <a:lnTo>
                    <a:pt x="815" y="923"/>
                  </a:lnTo>
                  <a:lnTo>
                    <a:pt x="815" y="921"/>
                  </a:lnTo>
                  <a:lnTo>
                    <a:pt x="813" y="921"/>
                  </a:lnTo>
                  <a:lnTo>
                    <a:pt x="811" y="919"/>
                  </a:lnTo>
                  <a:lnTo>
                    <a:pt x="811" y="919"/>
                  </a:lnTo>
                  <a:lnTo>
                    <a:pt x="811" y="919"/>
                  </a:lnTo>
                  <a:lnTo>
                    <a:pt x="811" y="917"/>
                  </a:lnTo>
                  <a:lnTo>
                    <a:pt x="811" y="916"/>
                  </a:lnTo>
                  <a:lnTo>
                    <a:pt x="811" y="914"/>
                  </a:lnTo>
                  <a:lnTo>
                    <a:pt x="811" y="914"/>
                  </a:lnTo>
                  <a:lnTo>
                    <a:pt x="813" y="916"/>
                  </a:lnTo>
                  <a:lnTo>
                    <a:pt x="813" y="916"/>
                  </a:lnTo>
                  <a:lnTo>
                    <a:pt x="813" y="919"/>
                  </a:lnTo>
                  <a:lnTo>
                    <a:pt x="815" y="919"/>
                  </a:lnTo>
                  <a:lnTo>
                    <a:pt x="815" y="917"/>
                  </a:lnTo>
                  <a:lnTo>
                    <a:pt x="815" y="917"/>
                  </a:lnTo>
                  <a:lnTo>
                    <a:pt x="813" y="912"/>
                  </a:lnTo>
                  <a:lnTo>
                    <a:pt x="813" y="908"/>
                  </a:lnTo>
                  <a:lnTo>
                    <a:pt x="811" y="907"/>
                  </a:lnTo>
                  <a:lnTo>
                    <a:pt x="807" y="907"/>
                  </a:lnTo>
                  <a:lnTo>
                    <a:pt x="806" y="907"/>
                  </a:lnTo>
                  <a:lnTo>
                    <a:pt x="804" y="907"/>
                  </a:lnTo>
                  <a:lnTo>
                    <a:pt x="804" y="908"/>
                  </a:lnTo>
                  <a:lnTo>
                    <a:pt x="802" y="908"/>
                  </a:lnTo>
                  <a:lnTo>
                    <a:pt x="800" y="910"/>
                  </a:lnTo>
                  <a:lnTo>
                    <a:pt x="798" y="910"/>
                  </a:lnTo>
                  <a:lnTo>
                    <a:pt x="796" y="912"/>
                  </a:lnTo>
                  <a:lnTo>
                    <a:pt x="796" y="916"/>
                  </a:lnTo>
                  <a:lnTo>
                    <a:pt x="798" y="917"/>
                  </a:lnTo>
                  <a:lnTo>
                    <a:pt x="800" y="921"/>
                  </a:lnTo>
                  <a:lnTo>
                    <a:pt x="802" y="923"/>
                  </a:lnTo>
                  <a:lnTo>
                    <a:pt x="804" y="923"/>
                  </a:lnTo>
                  <a:lnTo>
                    <a:pt x="806" y="923"/>
                  </a:lnTo>
                  <a:lnTo>
                    <a:pt x="807" y="923"/>
                  </a:lnTo>
                  <a:lnTo>
                    <a:pt x="807" y="925"/>
                  </a:lnTo>
                  <a:lnTo>
                    <a:pt x="807" y="925"/>
                  </a:lnTo>
                  <a:lnTo>
                    <a:pt x="807" y="926"/>
                  </a:lnTo>
                  <a:close/>
                  <a:moveTo>
                    <a:pt x="444" y="1436"/>
                  </a:moveTo>
                  <a:lnTo>
                    <a:pt x="444" y="1436"/>
                  </a:lnTo>
                  <a:lnTo>
                    <a:pt x="444" y="1436"/>
                  </a:lnTo>
                  <a:lnTo>
                    <a:pt x="444" y="1436"/>
                  </a:lnTo>
                  <a:lnTo>
                    <a:pt x="444" y="1438"/>
                  </a:lnTo>
                  <a:lnTo>
                    <a:pt x="446" y="1439"/>
                  </a:lnTo>
                  <a:lnTo>
                    <a:pt x="446" y="1438"/>
                  </a:lnTo>
                  <a:lnTo>
                    <a:pt x="448" y="1438"/>
                  </a:lnTo>
                  <a:lnTo>
                    <a:pt x="448" y="1436"/>
                  </a:lnTo>
                  <a:lnTo>
                    <a:pt x="446" y="1436"/>
                  </a:lnTo>
                  <a:lnTo>
                    <a:pt x="446" y="1436"/>
                  </a:lnTo>
                  <a:lnTo>
                    <a:pt x="446" y="1436"/>
                  </a:lnTo>
                  <a:lnTo>
                    <a:pt x="446" y="1436"/>
                  </a:lnTo>
                  <a:lnTo>
                    <a:pt x="446" y="1434"/>
                  </a:lnTo>
                  <a:lnTo>
                    <a:pt x="444" y="1434"/>
                  </a:lnTo>
                  <a:lnTo>
                    <a:pt x="444" y="1432"/>
                  </a:lnTo>
                  <a:lnTo>
                    <a:pt x="444" y="1432"/>
                  </a:lnTo>
                  <a:lnTo>
                    <a:pt x="443" y="1432"/>
                  </a:lnTo>
                  <a:lnTo>
                    <a:pt x="443" y="1434"/>
                  </a:lnTo>
                  <a:lnTo>
                    <a:pt x="443" y="1436"/>
                  </a:lnTo>
                  <a:lnTo>
                    <a:pt x="444" y="1436"/>
                  </a:lnTo>
                  <a:close/>
                  <a:moveTo>
                    <a:pt x="452" y="1412"/>
                  </a:moveTo>
                  <a:lnTo>
                    <a:pt x="453" y="1409"/>
                  </a:lnTo>
                  <a:lnTo>
                    <a:pt x="453" y="1407"/>
                  </a:lnTo>
                  <a:lnTo>
                    <a:pt x="452" y="1407"/>
                  </a:lnTo>
                  <a:lnTo>
                    <a:pt x="452" y="1405"/>
                  </a:lnTo>
                  <a:lnTo>
                    <a:pt x="452" y="1405"/>
                  </a:lnTo>
                  <a:lnTo>
                    <a:pt x="450" y="1405"/>
                  </a:lnTo>
                  <a:lnTo>
                    <a:pt x="450" y="1405"/>
                  </a:lnTo>
                  <a:lnTo>
                    <a:pt x="450" y="1407"/>
                  </a:lnTo>
                  <a:lnTo>
                    <a:pt x="448" y="1409"/>
                  </a:lnTo>
                  <a:lnTo>
                    <a:pt x="450" y="1410"/>
                  </a:lnTo>
                  <a:lnTo>
                    <a:pt x="450" y="1410"/>
                  </a:lnTo>
                  <a:lnTo>
                    <a:pt x="452" y="1412"/>
                  </a:lnTo>
                  <a:close/>
                  <a:moveTo>
                    <a:pt x="508" y="1470"/>
                  </a:moveTo>
                  <a:lnTo>
                    <a:pt x="508" y="1470"/>
                  </a:lnTo>
                  <a:lnTo>
                    <a:pt x="511" y="1472"/>
                  </a:lnTo>
                  <a:lnTo>
                    <a:pt x="511" y="1472"/>
                  </a:lnTo>
                  <a:lnTo>
                    <a:pt x="511" y="1472"/>
                  </a:lnTo>
                  <a:lnTo>
                    <a:pt x="511" y="1472"/>
                  </a:lnTo>
                  <a:lnTo>
                    <a:pt x="511" y="1470"/>
                  </a:lnTo>
                  <a:lnTo>
                    <a:pt x="511" y="1470"/>
                  </a:lnTo>
                  <a:lnTo>
                    <a:pt x="511" y="1470"/>
                  </a:lnTo>
                  <a:lnTo>
                    <a:pt x="508" y="1468"/>
                  </a:lnTo>
                  <a:lnTo>
                    <a:pt x="504" y="1466"/>
                  </a:lnTo>
                  <a:lnTo>
                    <a:pt x="504" y="1466"/>
                  </a:lnTo>
                  <a:lnTo>
                    <a:pt x="506" y="1468"/>
                  </a:lnTo>
                  <a:lnTo>
                    <a:pt x="508" y="1470"/>
                  </a:lnTo>
                  <a:lnTo>
                    <a:pt x="508" y="1470"/>
                  </a:lnTo>
                  <a:close/>
                  <a:moveTo>
                    <a:pt x="457" y="1441"/>
                  </a:moveTo>
                  <a:lnTo>
                    <a:pt x="457" y="1441"/>
                  </a:lnTo>
                  <a:lnTo>
                    <a:pt x="457" y="1441"/>
                  </a:lnTo>
                  <a:lnTo>
                    <a:pt x="457" y="1439"/>
                  </a:lnTo>
                  <a:lnTo>
                    <a:pt x="455" y="1439"/>
                  </a:lnTo>
                  <a:lnTo>
                    <a:pt x="452" y="1436"/>
                  </a:lnTo>
                  <a:lnTo>
                    <a:pt x="452" y="1436"/>
                  </a:lnTo>
                  <a:lnTo>
                    <a:pt x="452" y="1436"/>
                  </a:lnTo>
                  <a:lnTo>
                    <a:pt x="450" y="1436"/>
                  </a:lnTo>
                  <a:lnTo>
                    <a:pt x="450" y="1436"/>
                  </a:lnTo>
                  <a:lnTo>
                    <a:pt x="450" y="1434"/>
                  </a:lnTo>
                  <a:lnTo>
                    <a:pt x="450" y="1434"/>
                  </a:lnTo>
                  <a:lnTo>
                    <a:pt x="450" y="1436"/>
                  </a:lnTo>
                  <a:lnTo>
                    <a:pt x="448" y="1436"/>
                  </a:lnTo>
                  <a:lnTo>
                    <a:pt x="448" y="1434"/>
                  </a:lnTo>
                  <a:lnTo>
                    <a:pt x="448" y="1436"/>
                  </a:lnTo>
                  <a:lnTo>
                    <a:pt x="448" y="1436"/>
                  </a:lnTo>
                  <a:lnTo>
                    <a:pt x="448" y="1436"/>
                  </a:lnTo>
                  <a:lnTo>
                    <a:pt x="448" y="1438"/>
                  </a:lnTo>
                  <a:lnTo>
                    <a:pt x="448" y="1438"/>
                  </a:lnTo>
                  <a:lnTo>
                    <a:pt x="448" y="1439"/>
                  </a:lnTo>
                  <a:lnTo>
                    <a:pt x="450" y="1441"/>
                  </a:lnTo>
                  <a:lnTo>
                    <a:pt x="452" y="1443"/>
                  </a:lnTo>
                  <a:lnTo>
                    <a:pt x="453" y="1443"/>
                  </a:lnTo>
                  <a:lnTo>
                    <a:pt x="453" y="1443"/>
                  </a:lnTo>
                  <a:lnTo>
                    <a:pt x="455" y="1443"/>
                  </a:lnTo>
                  <a:lnTo>
                    <a:pt x="455" y="1443"/>
                  </a:lnTo>
                  <a:lnTo>
                    <a:pt x="455" y="1443"/>
                  </a:lnTo>
                  <a:lnTo>
                    <a:pt x="455" y="1443"/>
                  </a:lnTo>
                  <a:lnTo>
                    <a:pt x="457" y="1441"/>
                  </a:lnTo>
                  <a:lnTo>
                    <a:pt x="457" y="1441"/>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p:cNvSpPr>
            <p:nvPr/>
          </p:nvSpPr>
          <p:spPr bwMode="auto">
            <a:xfrm>
              <a:off x="9310141" y="4850664"/>
              <a:ext cx="653775" cy="458886"/>
            </a:xfrm>
            <a:custGeom>
              <a:avLst/>
              <a:gdLst>
                <a:gd name="T0" fmla="*/ 467 w 473"/>
                <a:gd name="T1" fmla="*/ 210 h 332"/>
                <a:gd name="T2" fmla="*/ 446 w 473"/>
                <a:gd name="T3" fmla="*/ 211 h 332"/>
                <a:gd name="T4" fmla="*/ 429 w 473"/>
                <a:gd name="T5" fmla="*/ 215 h 332"/>
                <a:gd name="T6" fmla="*/ 404 w 473"/>
                <a:gd name="T7" fmla="*/ 215 h 332"/>
                <a:gd name="T8" fmla="*/ 393 w 473"/>
                <a:gd name="T9" fmla="*/ 195 h 332"/>
                <a:gd name="T10" fmla="*/ 393 w 473"/>
                <a:gd name="T11" fmla="*/ 173 h 332"/>
                <a:gd name="T12" fmla="*/ 395 w 473"/>
                <a:gd name="T13" fmla="*/ 154 h 332"/>
                <a:gd name="T14" fmla="*/ 397 w 473"/>
                <a:gd name="T15" fmla="*/ 143 h 332"/>
                <a:gd name="T16" fmla="*/ 399 w 473"/>
                <a:gd name="T17" fmla="*/ 128 h 332"/>
                <a:gd name="T18" fmla="*/ 393 w 473"/>
                <a:gd name="T19" fmla="*/ 103 h 332"/>
                <a:gd name="T20" fmla="*/ 381 w 473"/>
                <a:gd name="T21" fmla="*/ 87 h 332"/>
                <a:gd name="T22" fmla="*/ 372 w 473"/>
                <a:gd name="T23" fmla="*/ 74 h 332"/>
                <a:gd name="T24" fmla="*/ 364 w 473"/>
                <a:gd name="T25" fmla="*/ 60 h 332"/>
                <a:gd name="T26" fmla="*/ 359 w 473"/>
                <a:gd name="T27" fmla="*/ 52 h 332"/>
                <a:gd name="T28" fmla="*/ 350 w 473"/>
                <a:gd name="T29" fmla="*/ 34 h 332"/>
                <a:gd name="T30" fmla="*/ 345 w 473"/>
                <a:gd name="T31" fmla="*/ 22 h 332"/>
                <a:gd name="T32" fmla="*/ 339 w 473"/>
                <a:gd name="T33" fmla="*/ 11 h 332"/>
                <a:gd name="T34" fmla="*/ 330 w 473"/>
                <a:gd name="T35" fmla="*/ 4 h 332"/>
                <a:gd name="T36" fmla="*/ 303 w 473"/>
                <a:gd name="T37" fmla="*/ 5 h 332"/>
                <a:gd name="T38" fmla="*/ 276 w 473"/>
                <a:gd name="T39" fmla="*/ 25 h 332"/>
                <a:gd name="T40" fmla="*/ 220 w 473"/>
                <a:gd name="T41" fmla="*/ 31 h 332"/>
                <a:gd name="T42" fmla="*/ 193 w 473"/>
                <a:gd name="T43" fmla="*/ 25 h 332"/>
                <a:gd name="T44" fmla="*/ 162 w 473"/>
                <a:gd name="T45" fmla="*/ 22 h 332"/>
                <a:gd name="T46" fmla="*/ 144 w 473"/>
                <a:gd name="T47" fmla="*/ 13 h 332"/>
                <a:gd name="T48" fmla="*/ 128 w 473"/>
                <a:gd name="T49" fmla="*/ 29 h 332"/>
                <a:gd name="T50" fmla="*/ 108 w 473"/>
                <a:gd name="T51" fmla="*/ 40 h 332"/>
                <a:gd name="T52" fmla="*/ 95 w 473"/>
                <a:gd name="T53" fmla="*/ 51 h 332"/>
                <a:gd name="T54" fmla="*/ 79 w 473"/>
                <a:gd name="T55" fmla="*/ 78 h 332"/>
                <a:gd name="T56" fmla="*/ 70 w 473"/>
                <a:gd name="T57" fmla="*/ 94 h 332"/>
                <a:gd name="T58" fmla="*/ 63 w 473"/>
                <a:gd name="T59" fmla="*/ 108 h 332"/>
                <a:gd name="T60" fmla="*/ 54 w 473"/>
                <a:gd name="T61" fmla="*/ 123 h 332"/>
                <a:gd name="T62" fmla="*/ 45 w 473"/>
                <a:gd name="T63" fmla="*/ 146 h 332"/>
                <a:gd name="T64" fmla="*/ 29 w 473"/>
                <a:gd name="T65" fmla="*/ 148 h 332"/>
                <a:gd name="T66" fmla="*/ 18 w 473"/>
                <a:gd name="T67" fmla="*/ 157 h 332"/>
                <a:gd name="T68" fmla="*/ 14 w 473"/>
                <a:gd name="T69" fmla="*/ 173 h 332"/>
                <a:gd name="T70" fmla="*/ 25 w 473"/>
                <a:gd name="T71" fmla="*/ 184 h 332"/>
                <a:gd name="T72" fmla="*/ 27 w 473"/>
                <a:gd name="T73" fmla="*/ 204 h 332"/>
                <a:gd name="T74" fmla="*/ 48 w 473"/>
                <a:gd name="T75" fmla="*/ 220 h 332"/>
                <a:gd name="T76" fmla="*/ 59 w 473"/>
                <a:gd name="T77" fmla="*/ 233 h 332"/>
                <a:gd name="T78" fmla="*/ 57 w 473"/>
                <a:gd name="T79" fmla="*/ 242 h 332"/>
                <a:gd name="T80" fmla="*/ 57 w 473"/>
                <a:gd name="T81" fmla="*/ 253 h 332"/>
                <a:gd name="T82" fmla="*/ 90 w 473"/>
                <a:gd name="T83" fmla="*/ 266 h 332"/>
                <a:gd name="T84" fmla="*/ 108 w 473"/>
                <a:gd name="T85" fmla="*/ 258 h 332"/>
                <a:gd name="T86" fmla="*/ 117 w 473"/>
                <a:gd name="T87" fmla="*/ 269 h 332"/>
                <a:gd name="T88" fmla="*/ 115 w 473"/>
                <a:gd name="T89" fmla="*/ 284 h 332"/>
                <a:gd name="T90" fmla="*/ 133 w 473"/>
                <a:gd name="T91" fmla="*/ 309 h 332"/>
                <a:gd name="T92" fmla="*/ 175 w 473"/>
                <a:gd name="T93" fmla="*/ 320 h 332"/>
                <a:gd name="T94" fmla="*/ 254 w 473"/>
                <a:gd name="T95" fmla="*/ 331 h 332"/>
                <a:gd name="T96" fmla="*/ 278 w 473"/>
                <a:gd name="T97" fmla="*/ 325 h 332"/>
                <a:gd name="T98" fmla="*/ 323 w 473"/>
                <a:gd name="T99" fmla="*/ 302 h 332"/>
                <a:gd name="T100" fmla="*/ 366 w 473"/>
                <a:gd name="T101" fmla="*/ 307 h 332"/>
                <a:gd name="T102" fmla="*/ 417 w 473"/>
                <a:gd name="T103" fmla="*/ 323 h 332"/>
                <a:gd name="T104" fmla="*/ 420 w 473"/>
                <a:gd name="T105" fmla="*/ 296 h 332"/>
                <a:gd name="T106" fmla="*/ 433 w 473"/>
                <a:gd name="T107" fmla="*/ 267 h 332"/>
                <a:gd name="T108" fmla="*/ 426 w 473"/>
                <a:gd name="T109" fmla="*/ 269 h 332"/>
                <a:gd name="T110" fmla="*/ 426 w 473"/>
                <a:gd name="T111" fmla="*/ 266 h 332"/>
                <a:gd name="T112" fmla="*/ 437 w 473"/>
                <a:gd name="T113" fmla="*/ 264 h 332"/>
                <a:gd name="T114" fmla="*/ 428 w 473"/>
                <a:gd name="T115" fmla="*/ 258 h 332"/>
                <a:gd name="T116" fmla="*/ 431 w 473"/>
                <a:gd name="T117" fmla="*/ 247 h 332"/>
                <a:gd name="T118" fmla="*/ 437 w 473"/>
                <a:gd name="T119" fmla="*/ 237 h 332"/>
                <a:gd name="T120" fmla="*/ 446 w 473"/>
                <a:gd name="T121" fmla="*/ 249 h 332"/>
                <a:gd name="T122" fmla="*/ 464 w 473"/>
                <a:gd name="T123" fmla="*/ 251 h 332"/>
                <a:gd name="T124" fmla="*/ 471 w 473"/>
                <a:gd name="T125" fmla="*/ 229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3" h="332">
                  <a:moveTo>
                    <a:pt x="471" y="228"/>
                  </a:moveTo>
                  <a:lnTo>
                    <a:pt x="471" y="226"/>
                  </a:lnTo>
                  <a:lnTo>
                    <a:pt x="469" y="224"/>
                  </a:lnTo>
                  <a:lnTo>
                    <a:pt x="469" y="224"/>
                  </a:lnTo>
                  <a:lnTo>
                    <a:pt x="469" y="222"/>
                  </a:lnTo>
                  <a:lnTo>
                    <a:pt x="471" y="222"/>
                  </a:lnTo>
                  <a:lnTo>
                    <a:pt x="471" y="222"/>
                  </a:lnTo>
                  <a:lnTo>
                    <a:pt x="471" y="222"/>
                  </a:lnTo>
                  <a:lnTo>
                    <a:pt x="471" y="222"/>
                  </a:lnTo>
                  <a:lnTo>
                    <a:pt x="471" y="222"/>
                  </a:lnTo>
                  <a:lnTo>
                    <a:pt x="471" y="222"/>
                  </a:lnTo>
                  <a:lnTo>
                    <a:pt x="471" y="222"/>
                  </a:lnTo>
                  <a:lnTo>
                    <a:pt x="471" y="220"/>
                  </a:lnTo>
                  <a:lnTo>
                    <a:pt x="471" y="219"/>
                  </a:lnTo>
                  <a:lnTo>
                    <a:pt x="471" y="217"/>
                  </a:lnTo>
                  <a:lnTo>
                    <a:pt x="471" y="213"/>
                  </a:lnTo>
                  <a:lnTo>
                    <a:pt x="469" y="213"/>
                  </a:lnTo>
                  <a:lnTo>
                    <a:pt x="469" y="213"/>
                  </a:lnTo>
                  <a:lnTo>
                    <a:pt x="467" y="210"/>
                  </a:lnTo>
                  <a:lnTo>
                    <a:pt x="460" y="208"/>
                  </a:lnTo>
                  <a:lnTo>
                    <a:pt x="456" y="208"/>
                  </a:lnTo>
                  <a:lnTo>
                    <a:pt x="455" y="208"/>
                  </a:lnTo>
                  <a:lnTo>
                    <a:pt x="455" y="208"/>
                  </a:lnTo>
                  <a:lnTo>
                    <a:pt x="455" y="208"/>
                  </a:lnTo>
                  <a:lnTo>
                    <a:pt x="453" y="208"/>
                  </a:lnTo>
                  <a:lnTo>
                    <a:pt x="453" y="208"/>
                  </a:lnTo>
                  <a:lnTo>
                    <a:pt x="453" y="208"/>
                  </a:lnTo>
                  <a:lnTo>
                    <a:pt x="453" y="208"/>
                  </a:lnTo>
                  <a:lnTo>
                    <a:pt x="453" y="208"/>
                  </a:lnTo>
                  <a:lnTo>
                    <a:pt x="451" y="208"/>
                  </a:lnTo>
                  <a:lnTo>
                    <a:pt x="451" y="208"/>
                  </a:lnTo>
                  <a:lnTo>
                    <a:pt x="449" y="208"/>
                  </a:lnTo>
                  <a:lnTo>
                    <a:pt x="447" y="210"/>
                  </a:lnTo>
                  <a:lnTo>
                    <a:pt x="447" y="210"/>
                  </a:lnTo>
                  <a:lnTo>
                    <a:pt x="447" y="210"/>
                  </a:lnTo>
                  <a:lnTo>
                    <a:pt x="447" y="211"/>
                  </a:lnTo>
                  <a:lnTo>
                    <a:pt x="447" y="211"/>
                  </a:lnTo>
                  <a:lnTo>
                    <a:pt x="446" y="211"/>
                  </a:lnTo>
                  <a:lnTo>
                    <a:pt x="446" y="211"/>
                  </a:lnTo>
                  <a:lnTo>
                    <a:pt x="444" y="211"/>
                  </a:lnTo>
                  <a:lnTo>
                    <a:pt x="444" y="211"/>
                  </a:lnTo>
                  <a:lnTo>
                    <a:pt x="442" y="213"/>
                  </a:lnTo>
                  <a:lnTo>
                    <a:pt x="438" y="215"/>
                  </a:lnTo>
                  <a:lnTo>
                    <a:pt x="438" y="215"/>
                  </a:lnTo>
                  <a:lnTo>
                    <a:pt x="437" y="215"/>
                  </a:lnTo>
                  <a:lnTo>
                    <a:pt x="437" y="215"/>
                  </a:lnTo>
                  <a:lnTo>
                    <a:pt x="437" y="215"/>
                  </a:lnTo>
                  <a:lnTo>
                    <a:pt x="437" y="217"/>
                  </a:lnTo>
                  <a:lnTo>
                    <a:pt x="437" y="217"/>
                  </a:lnTo>
                  <a:lnTo>
                    <a:pt x="435" y="219"/>
                  </a:lnTo>
                  <a:lnTo>
                    <a:pt x="435" y="219"/>
                  </a:lnTo>
                  <a:lnTo>
                    <a:pt x="433" y="219"/>
                  </a:lnTo>
                  <a:lnTo>
                    <a:pt x="433" y="217"/>
                  </a:lnTo>
                  <a:lnTo>
                    <a:pt x="431" y="217"/>
                  </a:lnTo>
                  <a:lnTo>
                    <a:pt x="431" y="217"/>
                  </a:lnTo>
                  <a:lnTo>
                    <a:pt x="429" y="215"/>
                  </a:lnTo>
                  <a:lnTo>
                    <a:pt x="429" y="215"/>
                  </a:lnTo>
                  <a:lnTo>
                    <a:pt x="428" y="215"/>
                  </a:lnTo>
                  <a:lnTo>
                    <a:pt x="428" y="217"/>
                  </a:lnTo>
                  <a:lnTo>
                    <a:pt x="428" y="217"/>
                  </a:lnTo>
                  <a:lnTo>
                    <a:pt x="426" y="219"/>
                  </a:lnTo>
                  <a:lnTo>
                    <a:pt x="426" y="219"/>
                  </a:lnTo>
                  <a:lnTo>
                    <a:pt x="426" y="220"/>
                  </a:lnTo>
                  <a:lnTo>
                    <a:pt x="426" y="220"/>
                  </a:lnTo>
                  <a:lnTo>
                    <a:pt x="426" y="220"/>
                  </a:lnTo>
                  <a:lnTo>
                    <a:pt x="428" y="220"/>
                  </a:lnTo>
                  <a:lnTo>
                    <a:pt x="428" y="222"/>
                  </a:lnTo>
                  <a:lnTo>
                    <a:pt x="428" y="222"/>
                  </a:lnTo>
                  <a:lnTo>
                    <a:pt x="426" y="222"/>
                  </a:lnTo>
                  <a:lnTo>
                    <a:pt x="424" y="222"/>
                  </a:lnTo>
                  <a:lnTo>
                    <a:pt x="417" y="220"/>
                  </a:lnTo>
                  <a:lnTo>
                    <a:pt x="413" y="219"/>
                  </a:lnTo>
                  <a:lnTo>
                    <a:pt x="408" y="217"/>
                  </a:lnTo>
                  <a:lnTo>
                    <a:pt x="406" y="217"/>
                  </a:lnTo>
                  <a:lnTo>
                    <a:pt x="406" y="217"/>
                  </a:lnTo>
                  <a:lnTo>
                    <a:pt x="404" y="215"/>
                  </a:lnTo>
                  <a:lnTo>
                    <a:pt x="404" y="213"/>
                  </a:lnTo>
                  <a:lnTo>
                    <a:pt x="402" y="210"/>
                  </a:lnTo>
                  <a:lnTo>
                    <a:pt x="402" y="208"/>
                  </a:lnTo>
                  <a:lnTo>
                    <a:pt x="401" y="208"/>
                  </a:lnTo>
                  <a:lnTo>
                    <a:pt x="401" y="206"/>
                  </a:lnTo>
                  <a:lnTo>
                    <a:pt x="399" y="206"/>
                  </a:lnTo>
                  <a:lnTo>
                    <a:pt x="399" y="206"/>
                  </a:lnTo>
                  <a:lnTo>
                    <a:pt x="399" y="206"/>
                  </a:lnTo>
                  <a:lnTo>
                    <a:pt x="397" y="204"/>
                  </a:lnTo>
                  <a:lnTo>
                    <a:pt x="397" y="204"/>
                  </a:lnTo>
                  <a:lnTo>
                    <a:pt x="397" y="201"/>
                  </a:lnTo>
                  <a:lnTo>
                    <a:pt x="397" y="201"/>
                  </a:lnTo>
                  <a:lnTo>
                    <a:pt x="395" y="201"/>
                  </a:lnTo>
                  <a:lnTo>
                    <a:pt x="395" y="201"/>
                  </a:lnTo>
                  <a:lnTo>
                    <a:pt x="395" y="199"/>
                  </a:lnTo>
                  <a:lnTo>
                    <a:pt x="393" y="197"/>
                  </a:lnTo>
                  <a:lnTo>
                    <a:pt x="391" y="197"/>
                  </a:lnTo>
                  <a:lnTo>
                    <a:pt x="391" y="195"/>
                  </a:lnTo>
                  <a:lnTo>
                    <a:pt x="393" y="195"/>
                  </a:lnTo>
                  <a:lnTo>
                    <a:pt x="393" y="193"/>
                  </a:lnTo>
                  <a:lnTo>
                    <a:pt x="393" y="193"/>
                  </a:lnTo>
                  <a:lnTo>
                    <a:pt x="395" y="193"/>
                  </a:lnTo>
                  <a:lnTo>
                    <a:pt x="397" y="193"/>
                  </a:lnTo>
                  <a:lnTo>
                    <a:pt x="395" y="193"/>
                  </a:lnTo>
                  <a:lnTo>
                    <a:pt x="397" y="191"/>
                  </a:lnTo>
                  <a:lnTo>
                    <a:pt x="395" y="184"/>
                  </a:lnTo>
                  <a:lnTo>
                    <a:pt x="395" y="184"/>
                  </a:lnTo>
                  <a:lnTo>
                    <a:pt x="395" y="182"/>
                  </a:lnTo>
                  <a:lnTo>
                    <a:pt x="393" y="179"/>
                  </a:lnTo>
                  <a:lnTo>
                    <a:pt x="393" y="177"/>
                  </a:lnTo>
                  <a:lnTo>
                    <a:pt x="393" y="177"/>
                  </a:lnTo>
                  <a:lnTo>
                    <a:pt x="395" y="177"/>
                  </a:lnTo>
                  <a:lnTo>
                    <a:pt x="395" y="177"/>
                  </a:lnTo>
                  <a:lnTo>
                    <a:pt x="395" y="175"/>
                  </a:lnTo>
                  <a:lnTo>
                    <a:pt x="393" y="175"/>
                  </a:lnTo>
                  <a:lnTo>
                    <a:pt x="393" y="175"/>
                  </a:lnTo>
                  <a:lnTo>
                    <a:pt x="393" y="173"/>
                  </a:lnTo>
                  <a:lnTo>
                    <a:pt x="393" y="173"/>
                  </a:lnTo>
                  <a:lnTo>
                    <a:pt x="393" y="173"/>
                  </a:lnTo>
                  <a:lnTo>
                    <a:pt x="393" y="172"/>
                  </a:lnTo>
                  <a:lnTo>
                    <a:pt x="393" y="172"/>
                  </a:lnTo>
                  <a:lnTo>
                    <a:pt x="393" y="172"/>
                  </a:lnTo>
                  <a:lnTo>
                    <a:pt x="393" y="170"/>
                  </a:lnTo>
                  <a:lnTo>
                    <a:pt x="391" y="166"/>
                  </a:lnTo>
                  <a:lnTo>
                    <a:pt x="391" y="166"/>
                  </a:lnTo>
                  <a:lnTo>
                    <a:pt x="391" y="166"/>
                  </a:lnTo>
                  <a:lnTo>
                    <a:pt x="393" y="163"/>
                  </a:lnTo>
                  <a:lnTo>
                    <a:pt x="393" y="163"/>
                  </a:lnTo>
                  <a:lnTo>
                    <a:pt x="393" y="163"/>
                  </a:lnTo>
                  <a:lnTo>
                    <a:pt x="393" y="163"/>
                  </a:lnTo>
                  <a:lnTo>
                    <a:pt x="393" y="161"/>
                  </a:lnTo>
                  <a:lnTo>
                    <a:pt x="393" y="161"/>
                  </a:lnTo>
                  <a:lnTo>
                    <a:pt x="393" y="161"/>
                  </a:lnTo>
                  <a:lnTo>
                    <a:pt x="393" y="159"/>
                  </a:lnTo>
                  <a:lnTo>
                    <a:pt x="395" y="157"/>
                  </a:lnTo>
                  <a:lnTo>
                    <a:pt x="395" y="155"/>
                  </a:lnTo>
                  <a:lnTo>
                    <a:pt x="395" y="154"/>
                  </a:lnTo>
                  <a:lnTo>
                    <a:pt x="395" y="154"/>
                  </a:lnTo>
                  <a:lnTo>
                    <a:pt x="395" y="154"/>
                  </a:lnTo>
                  <a:lnTo>
                    <a:pt x="395" y="152"/>
                  </a:lnTo>
                  <a:lnTo>
                    <a:pt x="393" y="152"/>
                  </a:lnTo>
                  <a:lnTo>
                    <a:pt x="393" y="150"/>
                  </a:lnTo>
                  <a:lnTo>
                    <a:pt x="393" y="150"/>
                  </a:lnTo>
                  <a:lnTo>
                    <a:pt x="395" y="150"/>
                  </a:lnTo>
                  <a:lnTo>
                    <a:pt x="395" y="150"/>
                  </a:lnTo>
                  <a:lnTo>
                    <a:pt x="395" y="148"/>
                  </a:lnTo>
                  <a:lnTo>
                    <a:pt x="395" y="148"/>
                  </a:lnTo>
                  <a:lnTo>
                    <a:pt x="395" y="148"/>
                  </a:lnTo>
                  <a:lnTo>
                    <a:pt x="395" y="148"/>
                  </a:lnTo>
                  <a:lnTo>
                    <a:pt x="397" y="146"/>
                  </a:lnTo>
                  <a:lnTo>
                    <a:pt x="397" y="146"/>
                  </a:lnTo>
                  <a:lnTo>
                    <a:pt x="397" y="145"/>
                  </a:lnTo>
                  <a:lnTo>
                    <a:pt x="397" y="145"/>
                  </a:lnTo>
                  <a:lnTo>
                    <a:pt x="397" y="145"/>
                  </a:lnTo>
                  <a:lnTo>
                    <a:pt x="397" y="143"/>
                  </a:lnTo>
                  <a:lnTo>
                    <a:pt x="397" y="143"/>
                  </a:lnTo>
                  <a:lnTo>
                    <a:pt x="399" y="141"/>
                  </a:lnTo>
                  <a:lnTo>
                    <a:pt x="399" y="141"/>
                  </a:lnTo>
                  <a:lnTo>
                    <a:pt x="399" y="139"/>
                  </a:lnTo>
                  <a:lnTo>
                    <a:pt x="399" y="139"/>
                  </a:lnTo>
                  <a:lnTo>
                    <a:pt x="399" y="139"/>
                  </a:lnTo>
                  <a:lnTo>
                    <a:pt x="399" y="139"/>
                  </a:lnTo>
                  <a:lnTo>
                    <a:pt x="399" y="137"/>
                  </a:lnTo>
                  <a:lnTo>
                    <a:pt x="399" y="137"/>
                  </a:lnTo>
                  <a:lnTo>
                    <a:pt x="401" y="137"/>
                  </a:lnTo>
                  <a:lnTo>
                    <a:pt x="401" y="136"/>
                  </a:lnTo>
                  <a:lnTo>
                    <a:pt x="401" y="136"/>
                  </a:lnTo>
                  <a:lnTo>
                    <a:pt x="401" y="134"/>
                  </a:lnTo>
                  <a:lnTo>
                    <a:pt x="401" y="134"/>
                  </a:lnTo>
                  <a:lnTo>
                    <a:pt x="401" y="132"/>
                  </a:lnTo>
                  <a:lnTo>
                    <a:pt x="401" y="134"/>
                  </a:lnTo>
                  <a:lnTo>
                    <a:pt x="399" y="132"/>
                  </a:lnTo>
                  <a:lnTo>
                    <a:pt x="399" y="132"/>
                  </a:lnTo>
                  <a:lnTo>
                    <a:pt x="399" y="130"/>
                  </a:lnTo>
                  <a:lnTo>
                    <a:pt x="399" y="128"/>
                  </a:lnTo>
                  <a:lnTo>
                    <a:pt x="399" y="128"/>
                  </a:lnTo>
                  <a:lnTo>
                    <a:pt x="399" y="126"/>
                  </a:lnTo>
                  <a:lnTo>
                    <a:pt x="399" y="126"/>
                  </a:lnTo>
                  <a:lnTo>
                    <a:pt x="399" y="125"/>
                  </a:lnTo>
                  <a:lnTo>
                    <a:pt x="401" y="125"/>
                  </a:lnTo>
                  <a:lnTo>
                    <a:pt x="401" y="123"/>
                  </a:lnTo>
                  <a:lnTo>
                    <a:pt x="401" y="123"/>
                  </a:lnTo>
                  <a:lnTo>
                    <a:pt x="401" y="121"/>
                  </a:lnTo>
                  <a:lnTo>
                    <a:pt x="401" y="121"/>
                  </a:lnTo>
                  <a:lnTo>
                    <a:pt x="399" y="119"/>
                  </a:lnTo>
                  <a:lnTo>
                    <a:pt x="397" y="114"/>
                  </a:lnTo>
                  <a:lnTo>
                    <a:pt x="397" y="112"/>
                  </a:lnTo>
                  <a:lnTo>
                    <a:pt x="395" y="108"/>
                  </a:lnTo>
                  <a:lnTo>
                    <a:pt x="393" y="107"/>
                  </a:lnTo>
                  <a:lnTo>
                    <a:pt x="393" y="107"/>
                  </a:lnTo>
                  <a:lnTo>
                    <a:pt x="393" y="105"/>
                  </a:lnTo>
                  <a:lnTo>
                    <a:pt x="393" y="105"/>
                  </a:lnTo>
                  <a:lnTo>
                    <a:pt x="393" y="105"/>
                  </a:lnTo>
                  <a:lnTo>
                    <a:pt x="393" y="103"/>
                  </a:lnTo>
                  <a:lnTo>
                    <a:pt x="393" y="103"/>
                  </a:lnTo>
                  <a:lnTo>
                    <a:pt x="393" y="101"/>
                  </a:lnTo>
                  <a:lnTo>
                    <a:pt x="393" y="101"/>
                  </a:lnTo>
                  <a:lnTo>
                    <a:pt x="393" y="101"/>
                  </a:lnTo>
                  <a:lnTo>
                    <a:pt x="393" y="99"/>
                  </a:lnTo>
                  <a:lnTo>
                    <a:pt x="391" y="98"/>
                  </a:lnTo>
                  <a:lnTo>
                    <a:pt x="391" y="96"/>
                  </a:lnTo>
                  <a:lnTo>
                    <a:pt x="390" y="94"/>
                  </a:lnTo>
                  <a:lnTo>
                    <a:pt x="390" y="94"/>
                  </a:lnTo>
                  <a:lnTo>
                    <a:pt x="390" y="92"/>
                  </a:lnTo>
                  <a:lnTo>
                    <a:pt x="388" y="92"/>
                  </a:lnTo>
                  <a:lnTo>
                    <a:pt x="388" y="92"/>
                  </a:lnTo>
                  <a:lnTo>
                    <a:pt x="386" y="92"/>
                  </a:lnTo>
                  <a:lnTo>
                    <a:pt x="384" y="90"/>
                  </a:lnTo>
                  <a:lnTo>
                    <a:pt x="384" y="90"/>
                  </a:lnTo>
                  <a:lnTo>
                    <a:pt x="384" y="90"/>
                  </a:lnTo>
                  <a:lnTo>
                    <a:pt x="382" y="89"/>
                  </a:lnTo>
                  <a:lnTo>
                    <a:pt x="381" y="87"/>
                  </a:lnTo>
                  <a:lnTo>
                    <a:pt x="381" y="87"/>
                  </a:lnTo>
                  <a:lnTo>
                    <a:pt x="381" y="87"/>
                  </a:lnTo>
                  <a:lnTo>
                    <a:pt x="381" y="87"/>
                  </a:lnTo>
                  <a:lnTo>
                    <a:pt x="381" y="85"/>
                  </a:lnTo>
                  <a:lnTo>
                    <a:pt x="381" y="85"/>
                  </a:lnTo>
                  <a:lnTo>
                    <a:pt x="379" y="85"/>
                  </a:lnTo>
                  <a:lnTo>
                    <a:pt x="377" y="83"/>
                  </a:lnTo>
                  <a:lnTo>
                    <a:pt x="379" y="83"/>
                  </a:lnTo>
                  <a:lnTo>
                    <a:pt x="379" y="83"/>
                  </a:lnTo>
                  <a:lnTo>
                    <a:pt x="379" y="83"/>
                  </a:lnTo>
                  <a:lnTo>
                    <a:pt x="379" y="81"/>
                  </a:lnTo>
                  <a:lnTo>
                    <a:pt x="377" y="81"/>
                  </a:lnTo>
                  <a:lnTo>
                    <a:pt x="377" y="80"/>
                  </a:lnTo>
                  <a:lnTo>
                    <a:pt x="375" y="78"/>
                  </a:lnTo>
                  <a:lnTo>
                    <a:pt x="375" y="78"/>
                  </a:lnTo>
                  <a:lnTo>
                    <a:pt x="375" y="76"/>
                  </a:lnTo>
                  <a:lnTo>
                    <a:pt x="375" y="74"/>
                  </a:lnTo>
                  <a:lnTo>
                    <a:pt x="373" y="74"/>
                  </a:lnTo>
                  <a:lnTo>
                    <a:pt x="373" y="74"/>
                  </a:lnTo>
                  <a:lnTo>
                    <a:pt x="372" y="74"/>
                  </a:lnTo>
                  <a:lnTo>
                    <a:pt x="372" y="72"/>
                  </a:lnTo>
                  <a:lnTo>
                    <a:pt x="372" y="72"/>
                  </a:lnTo>
                  <a:lnTo>
                    <a:pt x="370" y="72"/>
                  </a:lnTo>
                  <a:lnTo>
                    <a:pt x="370" y="72"/>
                  </a:lnTo>
                  <a:lnTo>
                    <a:pt x="370" y="70"/>
                  </a:lnTo>
                  <a:lnTo>
                    <a:pt x="368" y="69"/>
                  </a:lnTo>
                  <a:lnTo>
                    <a:pt x="368" y="67"/>
                  </a:lnTo>
                  <a:lnTo>
                    <a:pt x="368" y="67"/>
                  </a:lnTo>
                  <a:lnTo>
                    <a:pt x="366" y="67"/>
                  </a:lnTo>
                  <a:lnTo>
                    <a:pt x="366" y="65"/>
                  </a:lnTo>
                  <a:lnTo>
                    <a:pt x="366" y="63"/>
                  </a:lnTo>
                  <a:lnTo>
                    <a:pt x="366" y="63"/>
                  </a:lnTo>
                  <a:lnTo>
                    <a:pt x="366" y="63"/>
                  </a:lnTo>
                  <a:lnTo>
                    <a:pt x="366" y="61"/>
                  </a:lnTo>
                  <a:lnTo>
                    <a:pt x="366" y="61"/>
                  </a:lnTo>
                  <a:lnTo>
                    <a:pt x="366" y="61"/>
                  </a:lnTo>
                  <a:lnTo>
                    <a:pt x="366" y="60"/>
                  </a:lnTo>
                  <a:lnTo>
                    <a:pt x="364" y="60"/>
                  </a:lnTo>
                  <a:lnTo>
                    <a:pt x="364" y="60"/>
                  </a:lnTo>
                  <a:lnTo>
                    <a:pt x="364" y="60"/>
                  </a:lnTo>
                  <a:lnTo>
                    <a:pt x="363" y="60"/>
                  </a:lnTo>
                  <a:lnTo>
                    <a:pt x="363" y="60"/>
                  </a:lnTo>
                  <a:lnTo>
                    <a:pt x="363" y="60"/>
                  </a:lnTo>
                  <a:lnTo>
                    <a:pt x="363" y="60"/>
                  </a:lnTo>
                  <a:lnTo>
                    <a:pt x="363" y="60"/>
                  </a:lnTo>
                  <a:lnTo>
                    <a:pt x="361" y="58"/>
                  </a:lnTo>
                  <a:lnTo>
                    <a:pt x="361" y="58"/>
                  </a:lnTo>
                  <a:lnTo>
                    <a:pt x="361" y="56"/>
                  </a:lnTo>
                  <a:lnTo>
                    <a:pt x="361" y="56"/>
                  </a:lnTo>
                  <a:lnTo>
                    <a:pt x="361" y="56"/>
                  </a:lnTo>
                  <a:lnTo>
                    <a:pt x="361" y="56"/>
                  </a:lnTo>
                  <a:lnTo>
                    <a:pt x="359" y="54"/>
                  </a:lnTo>
                  <a:lnTo>
                    <a:pt x="359" y="54"/>
                  </a:lnTo>
                  <a:lnTo>
                    <a:pt x="359" y="54"/>
                  </a:lnTo>
                  <a:lnTo>
                    <a:pt x="359" y="54"/>
                  </a:lnTo>
                  <a:lnTo>
                    <a:pt x="359" y="52"/>
                  </a:lnTo>
                  <a:lnTo>
                    <a:pt x="359" y="52"/>
                  </a:lnTo>
                  <a:lnTo>
                    <a:pt x="359" y="52"/>
                  </a:lnTo>
                  <a:lnTo>
                    <a:pt x="357" y="51"/>
                  </a:lnTo>
                  <a:lnTo>
                    <a:pt x="357" y="51"/>
                  </a:lnTo>
                  <a:lnTo>
                    <a:pt x="354" y="45"/>
                  </a:lnTo>
                  <a:lnTo>
                    <a:pt x="352" y="43"/>
                  </a:lnTo>
                  <a:lnTo>
                    <a:pt x="352" y="42"/>
                  </a:lnTo>
                  <a:lnTo>
                    <a:pt x="352" y="42"/>
                  </a:lnTo>
                  <a:lnTo>
                    <a:pt x="352" y="42"/>
                  </a:lnTo>
                  <a:lnTo>
                    <a:pt x="352" y="42"/>
                  </a:lnTo>
                  <a:lnTo>
                    <a:pt x="352" y="40"/>
                  </a:lnTo>
                  <a:lnTo>
                    <a:pt x="352" y="40"/>
                  </a:lnTo>
                  <a:lnTo>
                    <a:pt x="352" y="40"/>
                  </a:lnTo>
                  <a:lnTo>
                    <a:pt x="352" y="40"/>
                  </a:lnTo>
                  <a:lnTo>
                    <a:pt x="352" y="38"/>
                  </a:lnTo>
                  <a:lnTo>
                    <a:pt x="352" y="38"/>
                  </a:lnTo>
                  <a:lnTo>
                    <a:pt x="350" y="38"/>
                  </a:lnTo>
                  <a:lnTo>
                    <a:pt x="350" y="36"/>
                  </a:lnTo>
                  <a:lnTo>
                    <a:pt x="350" y="34"/>
                  </a:lnTo>
                  <a:lnTo>
                    <a:pt x="348" y="34"/>
                  </a:lnTo>
                  <a:lnTo>
                    <a:pt x="350" y="34"/>
                  </a:lnTo>
                  <a:lnTo>
                    <a:pt x="350" y="33"/>
                  </a:lnTo>
                  <a:lnTo>
                    <a:pt x="350" y="33"/>
                  </a:lnTo>
                  <a:lnTo>
                    <a:pt x="348" y="33"/>
                  </a:lnTo>
                  <a:lnTo>
                    <a:pt x="348" y="33"/>
                  </a:lnTo>
                  <a:lnTo>
                    <a:pt x="348" y="31"/>
                  </a:lnTo>
                  <a:lnTo>
                    <a:pt x="348" y="29"/>
                  </a:lnTo>
                  <a:lnTo>
                    <a:pt x="348" y="29"/>
                  </a:lnTo>
                  <a:lnTo>
                    <a:pt x="348" y="27"/>
                  </a:lnTo>
                  <a:lnTo>
                    <a:pt x="346" y="27"/>
                  </a:lnTo>
                  <a:lnTo>
                    <a:pt x="346" y="27"/>
                  </a:lnTo>
                  <a:lnTo>
                    <a:pt x="346" y="25"/>
                  </a:lnTo>
                  <a:lnTo>
                    <a:pt x="346" y="25"/>
                  </a:lnTo>
                  <a:lnTo>
                    <a:pt x="346" y="25"/>
                  </a:lnTo>
                  <a:lnTo>
                    <a:pt x="345" y="24"/>
                  </a:lnTo>
                  <a:lnTo>
                    <a:pt x="346" y="24"/>
                  </a:lnTo>
                  <a:lnTo>
                    <a:pt x="346" y="24"/>
                  </a:lnTo>
                  <a:lnTo>
                    <a:pt x="346" y="22"/>
                  </a:lnTo>
                  <a:lnTo>
                    <a:pt x="346" y="22"/>
                  </a:lnTo>
                  <a:lnTo>
                    <a:pt x="345" y="22"/>
                  </a:lnTo>
                  <a:lnTo>
                    <a:pt x="345" y="20"/>
                  </a:lnTo>
                  <a:lnTo>
                    <a:pt x="345" y="20"/>
                  </a:lnTo>
                  <a:lnTo>
                    <a:pt x="343" y="20"/>
                  </a:lnTo>
                  <a:lnTo>
                    <a:pt x="343" y="20"/>
                  </a:lnTo>
                  <a:lnTo>
                    <a:pt x="343" y="20"/>
                  </a:lnTo>
                  <a:lnTo>
                    <a:pt x="343" y="20"/>
                  </a:lnTo>
                  <a:lnTo>
                    <a:pt x="343" y="20"/>
                  </a:lnTo>
                  <a:lnTo>
                    <a:pt x="343" y="18"/>
                  </a:lnTo>
                  <a:lnTo>
                    <a:pt x="343" y="18"/>
                  </a:lnTo>
                  <a:lnTo>
                    <a:pt x="343" y="18"/>
                  </a:lnTo>
                  <a:lnTo>
                    <a:pt x="341" y="16"/>
                  </a:lnTo>
                  <a:lnTo>
                    <a:pt x="339" y="14"/>
                  </a:lnTo>
                  <a:lnTo>
                    <a:pt x="339" y="13"/>
                  </a:lnTo>
                  <a:lnTo>
                    <a:pt x="339" y="13"/>
                  </a:lnTo>
                  <a:lnTo>
                    <a:pt x="341" y="13"/>
                  </a:lnTo>
                  <a:lnTo>
                    <a:pt x="341" y="11"/>
                  </a:lnTo>
                  <a:lnTo>
                    <a:pt x="341" y="11"/>
                  </a:lnTo>
                  <a:lnTo>
                    <a:pt x="339" y="11"/>
                  </a:lnTo>
                  <a:lnTo>
                    <a:pt x="339" y="11"/>
                  </a:lnTo>
                  <a:lnTo>
                    <a:pt x="339" y="11"/>
                  </a:lnTo>
                  <a:lnTo>
                    <a:pt x="339" y="11"/>
                  </a:lnTo>
                  <a:lnTo>
                    <a:pt x="337" y="11"/>
                  </a:lnTo>
                  <a:lnTo>
                    <a:pt x="336" y="11"/>
                  </a:lnTo>
                  <a:lnTo>
                    <a:pt x="336" y="9"/>
                  </a:lnTo>
                  <a:lnTo>
                    <a:pt x="337" y="9"/>
                  </a:lnTo>
                  <a:lnTo>
                    <a:pt x="337" y="9"/>
                  </a:lnTo>
                  <a:lnTo>
                    <a:pt x="337" y="9"/>
                  </a:lnTo>
                  <a:lnTo>
                    <a:pt x="336" y="7"/>
                  </a:lnTo>
                  <a:lnTo>
                    <a:pt x="336" y="7"/>
                  </a:lnTo>
                  <a:lnTo>
                    <a:pt x="336" y="5"/>
                  </a:lnTo>
                  <a:lnTo>
                    <a:pt x="336" y="5"/>
                  </a:lnTo>
                  <a:lnTo>
                    <a:pt x="334" y="5"/>
                  </a:lnTo>
                  <a:lnTo>
                    <a:pt x="334" y="7"/>
                  </a:lnTo>
                  <a:lnTo>
                    <a:pt x="334" y="7"/>
                  </a:lnTo>
                  <a:lnTo>
                    <a:pt x="334" y="5"/>
                  </a:lnTo>
                  <a:lnTo>
                    <a:pt x="332" y="5"/>
                  </a:lnTo>
                  <a:lnTo>
                    <a:pt x="330" y="4"/>
                  </a:lnTo>
                  <a:lnTo>
                    <a:pt x="330" y="4"/>
                  </a:lnTo>
                  <a:lnTo>
                    <a:pt x="328" y="2"/>
                  </a:lnTo>
                  <a:lnTo>
                    <a:pt x="328" y="2"/>
                  </a:lnTo>
                  <a:lnTo>
                    <a:pt x="326" y="2"/>
                  </a:lnTo>
                  <a:lnTo>
                    <a:pt x="325" y="2"/>
                  </a:lnTo>
                  <a:lnTo>
                    <a:pt x="325" y="0"/>
                  </a:lnTo>
                  <a:lnTo>
                    <a:pt x="325" y="2"/>
                  </a:lnTo>
                  <a:lnTo>
                    <a:pt x="323" y="2"/>
                  </a:lnTo>
                  <a:lnTo>
                    <a:pt x="323" y="0"/>
                  </a:lnTo>
                  <a:lnTo>
                    <a:pt x="321" y="0"/>
                  </a:lnTo>
                  <a:lnTo>
                    <a:pt x="319" y="2"/>
                  </a:lnTo>
                  <a:lnTo>
                    <a:pt x="317" y="2"/>
                  </a:lnTo>
                  <a:lnTo>
                    <a:pt x="310" y="4"/>
                  </a:lnTo>
                  <a:lnTo>
                    <a:pt x="310" y="4"/>
                  </a:lnTo>
                  <a:lnTo>
                    <a:pt x="308" y="4"/>
                  </a:lnTo>
                  <a:lnTo>
                    <a:pt x="307" y="4"/>
                  </a:lnTo>
                  <a:lnTo>
                    <a:pt x="305" y="5"/>
                  </a:lnTo>
                  <a:lnTo>
                    <a:pt x="305" y="5"/>
                  </a:lnTo>
                  <a:lnTo>
                    <a:pt x="303" y="5"/>
                  </a:lnTo>
                  <a:lnTo>
                    <a:pt x="303" y="5"/>
                  </a:lnTo>
                  <a:lnTo>
                    <a:pt x="303" y="7"/>
                  </a:lnTo>
                  <a:lnTo>
                    <a:pt x="303" y="9"/>
                  </a:lnTo>
                  <a:lnTo>
                    <a:pt x="303" y="11"/>
                  </a:lnTo>
                  <a:lnTo>
                    <a:pt x="301" y="14"/>
                  </a:lnTo>
                  <a:lnTo>
                    <a:pt x="301" y="14"/>
                  </a:lnTo>
                  <a:lnTo>
                    <a:pt x="299" y="16"/>
                  </a:lnTo>
                  <a:lnTo>
                    <a:pt x="299" y="16"/>
                  </a:lnTo>
                  <a:lnTo>
                    <a:pt x="298" y="18"/>
                  </a:lnTo>
                  <a:lnTo>
                    <a:pt x="298" y="20"/>
                  </a:lnTo>
                  <a:lnTo>
                    <a:pt x="296" y="22"/>
                  </a:lnTo>
                  <a:lnTo>
                    <a:pt x="294" y="22"/>
                  </a:lnTo>
                  <a:lnTo>
                    <a:pt x="292" y="22"/>
                  </a:lnTo>
                  <a:lnTo>
                    <a:pt x="289" y="22"/>
                  </a:lnTo>
                  <a:lnTo>
                    <a:pt x="287" y="24"/>
                  </a:lnTo>
                  <a:lnTo>
                    <a:pt x="283" y="24"/>
                  </a:lnTo>
                  <a:lnTo>
                    <a:pt x="283" y="24"/>
                  </a:lnTo>
                  <a:lnTo>
                    <a:pt x="281" y="24"/>
                  </a:lnTo>
                  <a:lnTo>
                    <a:pt x="280" y="24"/>
                  </a:lnTo>
                  <a:lnTo>
                    <a:pt x="276" y="25"/>
                  </a:lnTo>
                  <a:lnTo>
                    <a:pt x="251" y="29"/>
                  </a:lnTo>
                  <a:lnTo>
                    <a:pt x="249" y="29"/>
                  </a:lnTo>
                  <a:lnTo>
                    <a:pt x="243" y="38"/>
                  </a:lnTo>
                  <a:lnTo>
                    <a:pt x="242" y="40"/>
                  </a:lnTo>
                  <a:lnTo>
                    <a:pt x="242" y="40"/>
                  </a:lnTo>
                  <a:lnTo>
                    <a:pt x="242" y="40"/>
                  </a:lnTo>
                  <a:lnTo>
                    <a:pt x="238" y="42"/>
                  </a:lnTo>
                  <a:lnTo>
                    <a:pt x="234" y="42"/>
                  </a:lnTo>
                  <a:lnTo>
                    <a:pt x="234" y="42"/>
                  </a:lnTo>
                  <a:lnTo>
                    <a:pt x="233" y="42"/>
                  </a:lnTo>
                  <a:lnTo>
                    <a:pt x="231" y="42"/>
                  </a:lnTo>
                  <a:lnTo>
                    <a:pt x="231" y="40"/>
                  </a:lnTo>
                  <a:lnTo>
                    <a:pt x="229" y="36"/>
                  </a:lnTo>
                  <a:lnTo>
                    <a:pt x="229" y="36"/>
                  </a:lnTo>
                  <a:lnTo>
                    <a:pt x="227" y="36"/>
                  </a:lnTo>
                  <a:lnTo>
                    <a:pt x="224" y="34"/>
                  </a:lnTo>
                  <a:lnTo>
                    <a:pt x="222" y="33"/>
                  </a:lnTo>
                  <a:lnTo>
                    <a:pt x="220" y="31"/>
                  </a:lnTo>
                  <a:lnTo>
                    <a:pt x="220" y="31"/>
                  </a:lnTo>
                  <a:lnTo>
                    <a:pt x="220" y="29"/>
                  </a:lnTo>
                  <a:lnTo>
                    <a:pt x="220" y="29"/>
                  </a:lnTo>
                  <a:lnTo>
                    <a:pt x="220" y="27"/>
                  </a:lnTo>
                  <a:lnTo>
                    <a:pt x="218" y="27"/>
                  </a:lnTo>
                  <a:lnTo>
                    <a:pt x="216" y="25"/>
                  </a:lnTo>
                  <a:lnTo>
                    <a:pt x="216" y="25"/>
                  </a:lnTo>
                  <a:lnTo>
                    <a:pt x="215" y="25"/>
                  </a:lnTo>
                  <a:lnTo>
                    <a:pt x="213" y="25"/>
                  </a:lnTo>
                  <a:lnTo>
                    <a:pt x="209" y="24"/>
                  </a:lnTo>
                  <a:lnTo>
                    <a:pt x="207" y="24"/>
                  </a:lnTo>
                  <a:lnTo>
                    <a:pt x="207" y="25"/>
                  </a:lnTo>
                  <a:lnTo>
                    <a:pt x="205" y="27"/>
                  </a:lnTo>
                  <a:lnTo>
                    <a:pt x="202" y="27"/>
                  </a:lnTo>
                  <a:lnTo>
                    <a:pt x="200" y="29"/>
                  </a:lnTo>
                  <a:lnTo>
                    <a:pt x="198" y="29"/>
                  </a:lnTo>
                  <a:lnTo>
                    <a:pt x="195" y="27"/>
                  </a:lnTo>
                  <a:lnTo>
                    <a:pt x="195" y="27"/>
                  </a:lnTo>
                  <a:lnTo>
                    <a:pt x="195" y="27"/>
                  </a:lnTo>
                  <a:lnTo>
                    <a:pt x="193" y="25"/>
                  </a:lnTo>
                  <a:lnTo>
                    <a:pt x="191" y="25"/>
                  </a:lnTo>
                  <a:lnTo>
                    <a:pt x="189" y="24"/>
                  </a:lnTo>
                  <a:lnTo>
                    <a:pt x="187" y="24"/>
                  </a:lnTo>
                  <a:lnTo>
                    <a:pt x="187" y="24"/>
                  </a:lnTo>
                  <a:lnTo>
                    <a:pt x="182" y="25"/>
                  </a:lnTo>
                  <a:lnTo>
                    <a:pt x="180" y="25"/>
                  </a:lnTo>
                  <a:lnTo>
                    <a:pt x="180" y="25"/>
                  </a:lnTo>
                  <a:lnTo>
                    <a:pt x="177" y="22"/>
                  </a:lnTo>
                  <a:lnTo>
                    <a:pt x="177" y="22"/>
                  </a:lnTo>
                  <a:lnTo>
                    <a:pt x="173" y="22"/>
                  </a:lnTo>
                  <a:lnTo>
                    <a:pt x="171" y="22"/>
                  </a:lnTo>
                  <a:lnTo>
                    <a:pt x="169" y="22"/>
                  </a:lnTo>
                  <a:lnTo>
                    <a:pt x="168" y="20"/>
                  </a:lnTo>
                  <a:lnTo>
                    <a:pt x="166" y="20"/>
                  </a:lnTo>
                  <a:lnTo>
                    <a:pt x="164" y="20"/>
                  </a:lnTo>
                  <a:lnTo>
                    <a:pt x="164" y="22"/>
                  </a:lnTo>
                  <a:lnTo>
                    <a:pt x="162" y="22"/>
                  </a:lnTo>
                  <a:lnTo>
                    <a:pt x="162" y="22"/>
                  </a:lnTo>
                  <a:lnTo>
                    <a:pt x="162" y="22"/>
                  </a:lnTo>
                  <a:lnTo>
                    <a:pt x="162" y="22"/>
                  </a:lnTo>
                  <a:lnTo>
                    <a:pt x="162" y="24"/>
                  </a:lnTo>
                  <a:lnTo>
                    <a:pt x="162" y="24"/>
                  </a:lnTo>
                  <a:lnTo>
                    <a:pt x="160" y="24"/>
                  </a:lnTo>
                  <a:lnTo>
                    <a:pt x="157" y="22"/>
                  </a:lnTo>
                  <a:lnTo>
                    <a:pt x="157" y="22"/>
                  </a:lnTo>
                  <a:lnTo>
                    <a:pt x="157" y="22"/>
                  </a:lnTo>
                  <a:lnTo>
                    <a:pt x="157" y="22"/>
                  </a:lnTo>
                  <a:lnTo>
                    <a:pt x="157" y="22"/>
                  </a:lnTo>
                  <a:lnTo>
                    <a:pt x="157" y="22"/>
                  </a:lnTo>
                  <a:lnTo>
                    <a:pt x="157" y="22"/>
                  </a:lnTo>
                  <a:lnTo>
                    <a:pt x="157" y="22"/>
                  </a:lnTo>
                  <a:lnTo>
                    <a:pt x="155" y="22"/>
                  </a:lnTo>
                  <a:lnTo>
                    <a:pt x="155" y="20"/>
                  </a:lnTo>
                  <a:lnTo>
                    <a:pt x="151" y="18"/>
                  </a:lnTo>
                  <a:lnTo>
                    <a:pt x="149" y="16"/>
                  </a:lnTo>
                  <a:lnTo>
                    <a:pt x="149" y="14"/>
                  </a:lnTo>
                  <a:lnTo>
                    <a:pt x="146" y="14"/>
                  </a:lnTo>
                  <a:lnTo>
                    <a:pt x="144" y="13"/>
                  </a:lnTo>
                  <a:lnTo>
                    <a:pt x="144" y="14"/>
                  </a:lnTo>
                  <a:lnTo>
                    <a:pt x="142" y="16"/>
                  </a:lnTo>
                  <a:lnTo>
                    <a:pt x="142" y="18"/>
                  </a:lnTo>
                  <a:lnTo>
                    <a:pt x="140" y="20"/>
                  </a:lnTo>
                  <a:lnTo>
                    <a:pt x="139" y="22"/>
                  </a:lnTo>
                  <a:lnTo>
                    <a:pt x="139" y="22"/>
                  </a:lnTo>
                  <a:lnTo>
                    <a:pt x="137" y="22"/>
                  </a:lnTo>
                  <a:lnTo>
                    <a:pt x="137" y="22"/>
                  </a:lnTo>
                  <a:lnTo>
                    <a:pt x="135" y="20"/>
                  </a:lnTo>
                  <a:lnTo>
                    <a:pt x="135" y="20"/>
                  </a:lnTo>
                  <a:lnTo>
                    <a:pt x="133" y="20"/>
                  </a:lnTo>
                  <a:lnTo>
                    <a:pt x="133" y="22"/>
                  </a:lnTo>
                  <a:lnTo>
                    <a:pt x="133" y="24"/>
                  </a:lnTo>
                  <a:lnTo>
                    <a:pt x="133" y="24"/>
                  </a:lnTo>
                  <a:lnTo>
                    <a:pt x="133" y="24"/>
                  </a:lnTo>
                  <a:lnTo>
                    <a:pt x="131" y="25"/>
                  </a:lnTo>
                  <a:lnTo>
                    <a:pt x="131" y="25"/>
                  </a:lnTo>
                  <a:lnTo>
                    <a:pt x="130" y="27"/>
                  </a:lnTo>
                  <a:lnTo>
                    <a:pt x="128" y="29"/>
                  </a:lnTo>
                  <a:lnTo>
                    <a:pt x="126" y="29"/>
                  </a:lnTo>
                  <a:lnTo>
                    <a:pt x="126" y="31"/>
                  </a:lnTo>
                  <a:lnTo>
                    <a:pt x="126" y="31"/>
                  </a:lnTo>
                  <a:lnTo>
                    <a:pt x="126" y="33"/>
                  </a:lnTo>
                  <a:lnTo>
                    <a:pt x="126" y="33"/>
                  </a:lnTo>
                  <a:lnTo>
                    <a:pt x="126" y="33"/>
                  </a:lnTo>
                  <a:lnTo>
                    <a:pt x="126" y="34"/>
                  </a:lnTo>
                  <a:lnTo>
                    <a:pt x="124" y="34"/>
                  </a:lnTo>
                  <a:lnTo>
                    <a:pt x="124" y="34"/>
                  </a:lnTo>
                  <a:lnTo>
                    <a:pt x="122" y="34"/>
                  </a:lnTo>
                  <a:lnTo>
                    <a:pt x="122" y="34"/>
                  </a:lnTo>
                  <a:lnTo>
                    <a:pt x="121" y="36"/>
                  </a:lnTo>
                  <a:lnTo>
                    <a:pt x="119" y="38"/>
                  </a:lnTo>
                  <a:lnTo>
                    <a:pt x="117" y="38"/>
                  </a:lnTo>
                  <a:lnTo>
                    <a:pt x="115" y="38"/>
                  </a:lnTo>
                  <a:lnTo>
                    <a:pt x="113" y="38"/>
                  </a:lnTo>
                  <a:lnTo>
                    <a:pt x="110" y="36"/>
                  </a:lnTo>
                  <a:lnTo>
                    <a:pt x="108" y="36"/>
                  </a:lnTo>
                  <a:lnTo>
                    <a:pt x="108" y="40"/>
                  </a:lnTo>
                  <a:lnTo>
                    <a:pt x="108" y="40"/>
                  </a:lnTo>
                  <a:lnTo>
                    <a:pt x="106" y="42"/>
                  </a:lnTo>
                  <a:lnTo>
                    <a:pt x="106" y="42"/>
                  </a:lnTo>
                  <a:lnTo>
                    <a:pt x="104" y="40"/>
                  </a:lnTo>
                  <a:lnTo>
                    <a:pt x="103" y="40"/>
                  </a:lnTo>
                  <a:lnTo>
                    <a:pt x="103" y="42"/>
                  </a:lnTo>
                  <a:lnTo>
                    <a:pt x="101" y="42"/>
                  </a:lnTo>
                  <a:lnTo>
                    <a:pt x="101" y="42"/>
                  </a:lnTo>
                  <a:lnTo>
                    <a:pt x="99" y="43"/>
                  </a:lnTo>
                  <a:lnTo>
                    <a:pt x="99" y="43"/>
                  </a:lnTo>
                  <a:lnTo>
                    <a:pt x="99" y="45"/>
                  </a:lnTo>
                  <a:lnTo>
                    <a:pt x="97" y="45"/>
                  </a:lnTo>
                  <a:lnTo>
                    <a:pt x="97" y="45"/>
                  </a:lnTo>
                  <a:lnTo>
                    <a:pt x="97" y="47"/>
                  </a:lnTo>
                  <a:lnTo>
                    <a:pt x="97" y="47"/>
                  </a:lnTo>
                  <a:lnTo>
                    <a:pt x="95" y="49"/>
                  </a:lnTo>
                  <a:lnTo>
                    <a:pt x="95" y="51"/>
                  </a:lnTo>
                  <a:lnTo>
                    <a:pt x="95" y="51"/>
                  </a:lnTo>
                  <a:lnTo>
                    <a:pt x="95" y="51"/>
                  </a:lnTo>
                  <a:lnTo>
                    <a:pt x="95" y="51"/>
                  </a:lnTo>
                  <a:lnTo>
                    <a:pt x="95" y="51"/>
                  </a:lnTo>
                  <a:lnTo>
                    <a:pt x="95" y="52"/>
                  </a:lnTo>
                  <a:lnTo>
                    <a:pt x="95" y="52"/>
                  </a:lnTo>
                  <a:lnTo>
                    <a:pt x="92" y="52"/>
                  </a:lnTo>
                  <a:lnTo>
                    <a:pt x="90" y="54"/>
                  </a:lnTo>
                  <a:lnTo>
                    <a:pt x="88" y="56"/>
                  </a:lnTo>
                  <a:lnTo>
                    <a:pt x="86" y="58"/>
                  </a:lnTo>
                  <a:lnTo>
                    <a:pt x="86" y="61"/>
                  </a:lnTo>
                  <a:lnTo>
                    <a:pt x="88" y="63"/>
                  </a:lnTo>
                  <a:lnTo>
                    <a:pt x="88" y="65"/>
                  </a:lnTo>
                  <a:lnTo>
                    <a:pt x="86" y="67"/>
                  </a:lnTo>
                  <a:lnTo>
                    <a:pt x="84" y="69"/>
                  </a:lnTo>
                  <a:lnTo>
                    <a:pt x="83" y="69"/>
                  </a:lnTo>
                  <a:lnTo>
                    <a:pt x="83" y="70"/>
                  </a:lnTo>
                  <a:lnTo>
                    <a:pt x="81" y="72"/>
                  </a:lnTo>
                  <a:lnTo>
                    <a:pt x="81" y="74"/>
                  </a:lnTo>
                  <a:lnTo>
                    <a:pt x="79" y="76"/>
                  </a:lnTo>
                  <a:lnTo>
                    <a:pt x="79" y="78"/>
                  </a:lnTo>
                  <a:lnTo>
                    <a:pt x="79" y="78"/>
                  </a:lnTo>
                  <a:lnTo>
                    <a:pt x="79" y="80"/>
                  </a:lnTo>
                  <a:lnTo>
                    <a:pt x="79" y="80"/>
                  </a:lnTo>
                  <a:lnTo>
                    <a:pt x="79" y="80"/>
                  </a:lnTo>
                  <a:lnTo>
                    <a:pt x="79" y="81"/>
                  </a:lnTo>
                  <a:lnTo>
                    <a:pt x="79" y="81"/>
                  </a:lnTo>
                  <a:lnTo>
                    <a:pt x="77" y="83"/>
                  </a:lnTo>
                  <a:lnTo>
                    <a:pt x="77" y="83"/>
                  </a:lnTo>
                  <a:lnTo>
                    <a:pt x="77" y="85"/>
                  </a:lnTo>
                  <a:lnTo>
                    <a:pt x="75" y="85"/>
                  </a:lnTo>
                  <a:lnTo>
                    <a:pt x="75" y="87"/>
                  </a:lnTo>
                  <a:lnTo>
                    <a:pt x="75" y="87"/>
                  </a:lnTo>
                  <a:lnTo>
                    <a:pt x="75" y="89"/>
                  </a:lnTo>
                  <a:lnTo>
                    <a:pt x="72" y="90"/>
                  </a:lnTo>
                  <a:lnTo>
                    <a:pt x="72" y="90"/>
                  </a:lnTo>
                  <a:lnTo>
                    <a:pt x="70" y="92"/>
                  </a:lnTo>
                  <a:lnTo>
                    <a:pt x="70" y="94"/>
                  </a:lnTo>
                  <a:lnTo>
                    <a:pt x="70" y="94"/>
                  </a:lnTo>
                  <a:lnTo>
                    <a:pt x="70" y="94"/>
                  </a:lnTo>
                  <a:lnTo>
                    <a:pt x="70" y="94"/>
                  </a:lnTo>
                  <a:lnTo>
                    <a:pt x="70" y="94"/>
                  </a:lnTo>
                  <a:lnTo>
                    <a:pt x="72" y="96"/>
                  </a:lnTo>
                  <a:lnTo>
                    <a:pt x="72" y="96"/>
                  </a:lnTo>
                  <a:lnTo>
                    <a:pt x="70" y="96"/>
                  </a:lnTo>
                  <a:lnTo>
                    <a:pt x="70" y="99"/>
                  </a:lnTo>
                  <a:lnTo>
                    <a:pt x="70" y="99"/>
                  </a:lnTo>
                  <a:lnTo>
                    <a:pt x="66" y="101"/>
                  </a:lnTo>
                  <a:lnTo>
                    <a:pt x="66" y="101"/>
                  </a:lnTo>
                  <a:lnTo>
                    <a:pt x="66" y="101"/>
                  </a:lnTo>
                  <a:lnTo>
                    <a:pt x="66" y="103"/>
                  </a:lnTo>
                  <a:lnTo>
                    <a:pt x="66" y="103"/>
                  </a:lnTo>
                  <a:lnTo>
                    <a:pt x="66" y="105"/>
                  </a:lnTo>
                  <a:lnTo>
                    <a:pt x="66" y="105"/>
                  </a:lnTo>
                  <a:lnTo>
                    <a:pt x="66" y="107"/>
                  </a:lnTo>
                  <a:lnTo>
                    <a:pt x="66" y="107"/>
                  </a:lnTo>
                  <a:lnTo>
                    <a:pt x="65" y="107"/>
                  </a:lnTo>
                  <a:lnTo>
                    <a:pt x="63" y="108"/>
                  </a:lnTo>
                  <a:lnTo>
                    <a:pt x="63" y="108"/>
                  </a:lnTo>
                  <a:lnTo>
                    <a:pt x="61" y="112"/>
                  </a:lnTo>
                  <a:lnTo>
                    <a:pt x="61" y="112"/>
                  </a:lnTo>
                  <a:lnTo>
                    <a:pt x="61" y="112"/>
                  </a:lnTo>
                  <a:lnTo>
                    <a:pt x="61" y="114"/>
                  </a:lnTo>
                  <a:lnTo>
                    <a:pt x="61" y="114"/>
                  </a:lnTo>
                  <a:lnTo>
                    <a:pt x="61" y="114"/>
                  </a:lnTo>
                  <a:lnTo>
                    <a:pt x="61" y="114"/>
                  </a:lnTo>
                  <a:lnTo>
                    <a:pt x="61" y="114"/>
                  </a:lnTo>
                  <a:lnTo>
                    <a:pt x="63" y="116"/>
                  </a:lnTo>
                  <a:lnTo>
                    <a:pt x="63" y="116"/>
                  </a:lnTo>
                  <a:lnTo>
                    <a:pt x="61" y="117"/>
                  </a:lnTo>
                  <a:lnTo>
                    <a:pt x="61" y="117"/>
                  </a:lnTo>
                  <a:lnTo>
                    <a:pt x="59" y="119"/>
                  </a:lnTo>
                  <a:lnTo>
                    <a:pt x="59" y="119"/>
                  </a:lnTo>
                  <a:lnTo>
                    <a:pt x="59" y="119"/>
                  </a:lnTo>
                  <a:lnTo>
                    <a:pt x="59" y="121"/>
                  </a:lnTo>
                  <a:lnTo>
                    <a:pt x="57" y="121"/>
                  </a:lnTo>
                  <a:lnTo>
                    <a:pt x="56" y="123"/>
                  </a:lnTo>
                  <a:lnTo>
                    <a:pt x="54" y="123"/>
                  </a:lnTo>
                  <a:lnTo>
                    <a:pt x="54" y="123"/>
                  </a:lnTo>
                  <a:lnTo>
                    <a:pt x="52" y="123"/>
                  </a:lnTo>
                  <a:lnTo>
                    <a:pt x="52" y="125"/>
                  </a:lnTo>
                  <a:lnTo>
                    <a:pt x="52" y="128"/>
                  </a:lnTo>
                  <a:lnTo>
                    <a:pt x="52" y="128"/>
                  </a:lnTo>
                  <a:lnTo>
                    <a:pt x="50" y="130"/>
                  </a:lnTo>
                  <a:lnTo>
                    <a:pt x="50" y="132"/>
                  </a:lnTo>
                  <a:lnTo>
                    <a:pt x="50" y="132"/>
                  </a:lnTo>
                  <a:lnTo>
                    <a:pt x="52" y="136"/>
                  </a:lnTo>
                  <a:lnTo>
                    <a:pt x="52" y="137"/>
                  </a:lnTo>
                  <a:lnTo>
                    <a:pt x="50" y="137"/>
                  </a:lnTo>
                  <a:lnTo>
                    <a:pt x="48" y="137"/>
                  </a:lnTo>
                  <a:lnTo>
                    <a:pt x="47" y="139"/>
                  </a:lnTo>
                  <a:lnTo>
                    <a:pt x="47" y="139"/>
                  </a:lnTo>
                  <a:lnTo>
                    <a:pt x="47" y="141"/>
                  </a:lnTo>
                  <a:lnTo>
                    <a:pt x="47" y="145"/>
                  </a:lnTo>
                  <a:lnTo>
                    <a:pt x="45" y="146"/>
                  </a:lnTo>
                  <a:lnTo>
                    <a:pt x="45" y="146"/>
                  </a:lnTo>
                  <a:lnTo>
                    <a:pt x="45" y="146"/>
                  </a:lnTo>
                  <a:lnTo>
                    <a:pt x="43" y="146"/>
                  </a:lnTo>
                  <a:lnTo>
                    <a:pt x="43" y="146"/>
                  </a:lnTo>
                  <a:lnTo>
                    <a:pt x="39" y="150"/>
                  </a:lnTo>
                  <a:lnTo>
                    <a:pt x="39" y="150"/>
                  </a:lnTo>
                  <a:lnTo>
                    <a:pt x="38" y="150"/>
                  </a:lnTo>
                  <a:lnTo>
                    <a:pt x="38" y="150"/>
                  </a:lnTo>
                  <a:lnTo>
                    <a:pt x="38" y="148"/>
                  </a:lnTo>
                  <a:lnTo>
                    <a:pt x="38" y="148"/>
                  </a:lnTo>
                  <a:lnTo>
                    <a:pt x="36" y="150"/>
                  </a:lnTo>
                  <a:lnTo>
                    <a:pt x="36" y="150"/>
                  </a:lnTo>
                  <a:lnTo>
                    <a:pt x="34" y="148"/>
                  </a:lnTo>
                  <a:lnTo>
                    <a:pt x="32" y="148"/>
                  </a:lnTo>
                  <a:lnTo>
                    <a:pt x="32" y="148"/>
                  </a:lnTo>
                  <a:lnTo>
                    <a:pt x="32" y="148"/>
                  </a:lnTo>
                  <a:lnTo>
                    <a:pt x="32" y="148"/>
                  </a:lnTo>
                  <a:lnTo>
                    <a:pt x="30" y="148"/>
                  </a:lnTo>
                  <a:lnTo>
                    <a:pt x="30" y="148"/>
                  </a:lnTo>
                  <a:lnTo>
                    <a:pt x="30" y="148"/>
                  </a:lnTo>
                  <a:lnTo>
                    <a:pt x="29" y="148"/>
                  </a:lnTo>
                  <a:lnTo>
                    <a:pt x="27" y="148"/>
                  </a:lnTo>
                  <a:lnTo>
                    <a:pt x="27" y="148"/>
                  </a:lnTo>
                  <a:lnTo>
                    <a:pt x="27" y="148"/>
                  </a:lnTo>
                  <a:lnTo>
                    <a:pt x="25" y="150"/>
                  </a:lnTo>
                  <a:lnTo>
                    <a:pt x="25" y="150"/>
                  </a:lnTo>
                  <a:lnTo>
                    <a:pt x="25" y="152"/>
                  </a:lnTo>
                  <a:lnTo>
                    <a:pt x="25" y="154"/>
                  </a:lnTo>
                  <a:lnTo>
                    <a:pt x="25" y="154"/>
                  </a:lnTo>
                  <a:lnTo>
                    <a:pt x="25" y="154"/>
                  </a:lnTo>
                  <a:lnTo>
                    <a:pt x="23" y="154"/>
                  </a:lnTo>
                  <a:lnTo>
                    <a:pt x="23" y="154"/>
                  </a:lnTo>
                  <a:lnTo>
                    <a:pt x="23" y="154"/>
                  </a:lnTo>
                  <a:lnTo>
                    <a:pt x="23" y="154"/>
                  </a:lnTo>
                  <a:lnTo>
                    <a:pt x="23" y="155"/>
                  </a:lnTo>
                  <a:lnTo>
                    <a:pt x="23" y="155"/>
                  </a:lnTo>
                  <a:lnTo>
                    <a:pt x="23" y="155"/>
                  </a:lnTo>
                  <a:lnTo>
                    <a:pt x="21" y="157"/>
                  </a:lnTo>
                  <a:lnTo>
                    <a:pt x="21" y="157"/>
                  </a:lnTo>
                  <a:lnTo>
                    <a:pt x="18" y="157"/>
                  </a:lnTo>
                  <a:lnTo>
                    <a:pt x="18" y="157"/>
                  </a:lnTo>
                  <a:lnTo>
                    <a:pt x="18" y="157"/>
                  </a:lnTo>
                  <a:lnTo>
                    <a:pt x="16" y="157"/>
                  </a:lnTo>
                  <a:lnTo>
                    <a:pt x="14" y="155"/>
                  </a:lnTo>
                  <a:lnTo>
                    <a:pt x="12" y="155"/>
                  </a:lnTo>
                  <a:lnTo>
                    <a:pt x="10" y="155"/>
                  </a:lnTo>
                  <a:lnTo>
                    <a:pt x="10" y="157"/>
                  </a:lnTo>
                  <a:lnTo>
                    <a:pt x="1" y="157"/>
                  </a:lnTo>
                  <a:lnTo>
                    <a:pt x="0" y="159"/>
                  </a:lnTo>
                  <a:lnTo>
                    <a:pt x="3" y="163"/>
                  </a:lnTo>
                  <a:lnTo>
                    <a:pt x="3" y="164"/>
                  </a:lnTo>
                  <a:lnTo>
                    <a:pt x="5" y="168"/>
                  </a:lnTo>
                  <a:lnTo>
                    <a:pt x="5" y="168"/>
                  </a:lnTo>
                  <a:lnTo>
                    <a:pt x="7" y="170"/>
                  </a:lnTo>
                  <a:lnTo>
                    <a:pt x="9" y="170"/>
                  </a:lnTo>
                  <a:lnTo>
                    <a:pt x="9" y="172"/>
                  </a:lnTo>
                  <a:lnTo>
                    <a:pt x="12" y="173"/>
                  </a:lnTo>
                  <a:lnTo>
                    <a:pt x="12" y="173"/>
                  </a:lnTo>
                  <a:lnTo>
                    <a:pt x="14" y="173"/>
                  </a:lnTo>
                  <a:lnTo>
                    <a:pt x="16" y="175"/>
                  </a:lnTo>
                  <a:lnTo>
                    <a:pt x="16" y="175"/>
                  </a:lnTo>
                  <a:lnTo>
                    <a:pt x="18" y="179"/>
                  </a:lnTo>
                  <a:lnTo>
                    <a:pt x="18" y="179"/>
                  </a:lnTo>
                  <a:lnTo>
                    <a:pt x="19" y="179"/>
                  </a:lnTo>
                  <a:lnTo>
                    <a:pt x="19" y="179"/>
                  </a:lnTo>
                  <a:lnTo>
                    <a:pt x="19" y="181"/>
                  </a:lnTo>
                  <a:lnTo>
                    <a:pt x="19" y="182"/>
                  </a:lnTo>
                  <a:lnTo>
                    <a:pt x="19" y="182"/>
                  </a:lnTo>
                  <a:lnTo>
                    <a:pt x="19" y="182"/>
                  </a:lnTo>
                  <a:lnTo>
                    <a:pt x="19" y="182"/>
                  </a:lnTo>
                  <a:lnTo>
                    <a:pt x="21" y="184"/>
                  </a:lnTo>
                  <a:lnTo>
                    <a:pt x="21" y="186"/>
                  </a:lnTo>
                  <a:lnTo>
                    <a:pt x="23" y="186"/>
                  </a:lnTo>
                  <a:lnTo>
                    <a:pt x="23" y="186"/>
                  </a:lnTo>
                  <a:lnTo>
                    <a:pt x="23" y="186"/>
                  </a:lnTo>
                  <a:lnTo>
                    <a:pt x="25" y="186"/>
                  </a:lnTo>
                  <a:lnTo>
                    <a:pt x="25" y="184"/>
                  </a:lnTo>
                  <a:lnTo>
                    <a:pt x="25" y="184"/>
                  </a:lnTo>
                  <a:lnTo>
                    <a:pt x="25" y="184"/>
                  </a:lnTo>
                  <a:lnTo>
                    <a:pt x="27" y="184"/>
                  </a:lnTo>
                  <a:lnTo>
                    <a:pt x="27" y="184"/>
                  </a:lnTo>
                  <a:lnTo>
                    <a:pt x="27" y="186"/>
                  </a:lnTo>
                  <a:lnTo>
                    <a:pt x="27" y="186"/>
                  </a:lnTo>
                  <a:lnTo>
                    <a:pt x="27" y="186"/>
                  </a:lnTo>
                  <a:lnTo>
                    <a:pt x="27" y="191"/>
                  </a:lnTo>
                  <a:lnTo>
                    <a:pt x="27" y="191"/>
                  </a:lnTo>
                  <a:lnTo>
                    <a:pt x="27" y="191"/>
                  </a:lnTo>
                  <a:lnTo>
                    <a:pt x="25" y="193"/>
                  </a:lnTo>
                  <a:lnTo>
                    <a:pt x="25" y="195"/>
                  </a:lnTo>
                  <a:lnTo>
                    <a:pt x="25" y="197"/>
                  </a:lnTo>
                  <a:lnTo>
                    <a:pt x="27" y="199"/>
                  </a:lnTo>
                  <a:lnTo>
                    <a:pt x="27" y="201"/>
                  </a:lnTo>
                  <a:lnTo>
                    <a:pt x="27" y="202"/>
                  </a:lnTo>
                  <a:lnTo>
                    <a:pt x="27" y="202"/>
                  </a:lnTo>
                  <a:lnTo>
                    <a:pt x="25" y="204"/>
                  </a:lnTo>
                  <a:lnTo>
                    <a:pt x="27" y="204"/>
                  </a:lnTo>
                  <a:lnTo>
                    <a:pt x="27" y="204"/>
                  </a:lnTo>
                  <a:lnTo>
                    <a:pt x="27" y="206"/>
                  </a:lnTo>
                  <a:lnTo>
                    <a:pt x="29" y="206"/>
                  </a:lnTo>
                  <a:lnTo>
                    <a:pt x="29" y="206"/>
                  </a:lnTo>
                  <a:lnTo>
                    <a:pt x="30" y="210"/>
                  </a:lnTo>
                  <a:lnTo>
                    <a:pt x="34" y="211"/>
                  </a:lnTo>
                  <a:lnTo>
                    <a:pt x="36" y="215"/>
                  </a:lnTo>
                  <a:lnTo>
                    <a:pt x="36" y="215"/>
                  </a:lnTo>
                  <a:lnTo>
                    <a:pt x="38" y="215"/>
                  </a:lnTo>
                  <a:lnTo>
                    <a:pt x="41" y="217"/>
                  </a:lnTo>
                  <a:lnTo>
                    <a:pt x="41" y="217"/>
                  </a:lnTo>
                  <a:lnTo>
                    <a:pt x="41" y="217"/>
                  </a:lnTo>
                  <a:lnTo>
                    <a:pt x="43" y="219"/>
                  </a:lnTo>
                  <a:lnTo>
                    <a:pt x="43" y="219"/>
                  </a:lnTo>
                  <a:lnTo>
                    <a:pt x="43" y="219"/>
                  </a:lnTo>
                  <a:lnTo>
                    <a:pt x="45" y="217"/>
                  </a:lnTo>
                  <a:lnTo>
                    <a:pt x="45" y="217"/>
                  </a:lnTo>
                  <a:lnTo>
                    <a:pt x="45" y="217"/>
                  </a:lnTo>
                  <a:lnTo>
                    <a:pt x="47" y="220"/>
                  </a:lnTo>
                  <a:lnTo>
                    <a:pt x="48" y="220"/>
                  </a:lnTo>
                  <a:lnTo>
                    <a:pt x="50" y="222"/>
                  </a:lnTo>
                  <a:lnTo>
                    <a:pt x="50" y="222"/>
                  </a:lnTo>
                  <a:lnTo>
                    <a:pt x="52" y="222"/>
                  </a:lnTo>
                  <a:lnTo>
                    <a:pt x="57" y="224"/>
                  </a:lnTo>
                  <a:lnTo>
                    <a:pt x="59" y="226"/>
                  </a:lnTo>
                  <a:lnTo>
                    <a:pt x="61" y="226"/>
                  </a:lnTo>
                  <a:lnTo>
                    <a:pt x="61" y="228"/>
                  </a:lnTo>
                  <a:lnTo>
                    <a:pt x="63" y="228"/>
                  </a:lnTo>
                  <a:lnTo>
                    <a:pt x="63" y="229"/>
                  </a:lnTo>
                  <a:lnTo>
                    <a:pt x="63" y="229"/>
                  </a:lnTo>
                  <a:lnTo>
                    <a:pt x="61" y="231"/>
                  </a:lnTo>
                  <a:lnTo>
                    <a:pt x="61" y="231"/>
                  </a:lnTo>
                  <a:lnTo>
                    <a:pt x="61" y="231"/>
                  </a:lnTo>
                  <a:lnTo>
                    <a:pt x="59" y="231"/>
                  </a:lnTo>
                  <a:lnTo>
                    <a:pt x="59" y="231"/>
                  </a:lnTo>
                  <a:lnTo>
                    <a:pt x="59" y="231"/>
                  </a:lnTo>
                  <a:lnTo>
                    <a:pt x="59" y="233"/>
                  </a:lnTo>
                  <a:lnTo>
                    <a:pt x="59" y="233"/>
                  </a:lnTo>
                  <a:lnTo>
                    <a:pt x="59" y="233"/>
                  </a:lnTo>
                  <a:lnTo>
                    <a:pt x="59" y="233"/>
                  </a:lnTo>
                  <a:lnTo>
                    <a:pt x="59" y="235"/>
                  </a:lnTo>
                  <a:lnTo>
                    <a:pt x="59" y="235"/>
                  </a:lnTo>
                  <a:lnTo>
                    <a:pt x="59" y="235"/>
                  </a:lnTo>
                  <a:lnTo>
                    <a:pt x="59" y="237"/>
                  </a:lnTo>
                  <a:lnTo>
                    <a:pt x="59" y="237"/>
                  </a:lnTo>
                  <a:lnTo>
                    <a:pt x="57" y="237"/>
                  </a:lnTo>
                  <a:lnTo>
                    <a:pt x="57" y="237"/>
                  </a:lnTo>
                  <a:lnTo>
                    <a:pt x="56" y="237"/>
                  </a:lnTo>
                  <a:lnTo>
                    <a:pt x="56" y="237"/>
                  </a:lnTo>
                  <a:lnTo>
                    <a:pt x="56" y="238"/>
                  </a:lnTo>
                  <a:lnTo>
                    <a:pt x="56" y="238"/>
                  </a:lnTo>
                  <a:lnTo>
                    <a:pt x="56" y="238"/>
                  </a:lnTo>
                  <a:lnTo>
                    <a:pt x="56" y="238"/>
                  </a:lnTo>
                  <a:lnTo>
                    <a:pt x="57" y="238"/>
                  </a:lnTo>
                  <a:lnTo>
                    <a:pt x="57" y="240"/>
                  </a:lnTo>
                  <a:lnTo>
                    <a:pt x="57" y="240"/>
                  </a:lnTo>
                  <a:lnTo>
                    <a:pt x="57" y="240"/>
                  </a:lnTo>
                  <a:lnTo>
                    <a:pt x="57" y="242"/>
                  </a:lnTo>
                  <a:lnTo>
                    <a:pt x="61" y="242"/>
                  </a:lnTo>
                  <a:lnTo>
                    <a:pt x="61" y="242"/>
                  </a:lnTo>
                  <a:lnTo>
                    <a:pt x="63" y="244"/>
                  </a:lnTo>
                  <a:lnTo>
                    <a:pt x="65" y="244"/>
                  </a:lnTo>
                  <a:lnTo>
                    <a:pt x="65" y="246"/>
                  </a:lnTo>
                  <a:lnTo>
                    <a:pt x="65" y="246"/>
                  </a:lnTo>
                  <a:lnTo>
                    <a:pt x="63" y="247"/>
                  </a:lnTo>
                  <a:lnTo>
                    <a:pt x="61" y="247"/>
                  </a:lnTo>
                  <a:lnTo>
                    <a:pt x="61" y="247"/>
                  </a:lnTo>
                  <a:lnTo>
                    <a:pt x="57" y="247"/>
                  </a:lnTo>
                  <a:lnTo>
                    <a:pt x="56" y="247"/>
                  </a:lnTo>
                  <a:lnTo>
                    <a:pt x="56" y="249"/>
                  </a:lnTo>
                  <a:lnTo>
                    <a:pt x="56" y="249"/>
                  </a:lnTo>
                  <a:lnTo>
                    <a:pt x="54" y="249"/>
                  </a:lnTo>
                  <a:lnTo>
                    <a:pt x="56" y="251"/>
                  </a:lnTo>
                  <a:lnTo>
                    <a:pt x="56" y="251"/>
                  </a:lnTo>
                  <a:lnTo>
                    <a:pt x="56" y="251"/>
                  </a:lnTo>
                  <a:lnTo>
                    <a:pt x="56" y="251"/>
                  </a:lnTo>
                  <a:lnTo>
                    <a:pt x="57" y="253"/>
                  </a:lnTo>
                  <a:lnTo>
                    <a:pt x="57" y="253"/>
                  </a:lnTo>
                  <a:lnTo>
                    <a:pt x="63" y="255"/>
                  </a:lnTo>
                  <a:lnTo>
                    <a:pt x="65" y="253"/>
                  </a:lnTo>
                  <a:lnTo>
                    <a:pt x="66" y="255"/>
                  </a:lnTo>
                  <a:lnTo>
                    <a:pt x="66" y="255"/>
                  </a:lnTo>
                  <a:lnTo>
                    <a:pt x="68" y="257"/>
                  </a:lnTo>
                  <a:lnTo>
                    <a:pt x="68" y="257"/>
                  </a:lnTo>
                  <a:lnTo>
                    <a:pt x="68" y="258"/>
                  </a:lnTo>
                  <a:lnTo>
                    <a:pt x="70" y="260"/>
                  </a:lnTo>
                  <a:lnTo>
                    <a:pt x="74" y="262"/>
                  </a:lnTo>
                  <a:lnTo>
                    <a:pt x="75" y="262"/>
                  </a:lnTo>
                  <a:lnTo>
                    <a:pt x="77" y="260"/>
                  </a:lnTo>
                  <a:lnTo>
                    <a:pt x="79" y="260"/>
                  </a:lnTo>
                  <a:lnTo>
                    <a:pt x="81" y="260"/>
                  </a:lnTo>
                  <a:lnTo>
                    <a:pt x="81" y="260"/>
                  </a:lnTo>
                  <a:lnTo>
                    <a:pt x="86" y="262"/>
                  </a:lnTo>
                  <a:lnTo>
                    <a:pt x="88" y="262"/>
                  </a:lnTo>
                  <a:lnTo>
                    <a:pt x="88" y="264"/>
                  </a:lnTo>
                  <a:lnTo>
                    <a:pt x="90" y="266"/>
                  </a:lnTo>
                  <a:lnTo>
                    <a:pt x="90" y="267"/>
                  </a:lnTo>
                  <a:lnTo>
                    <a:pt x="90" y="267"/>
                  </a:lnTo>
                  <a:lnTo>
                    <a:pt x="90" y="267"/>
                  </a:lnTo>
                  <a:lnTo>
                    <a:pt x="90" y="269"/>
                  </a:lnTo>
                  <a:lnTo>
                    <a:pt x="90" y="269"/>
                  </a:lnTo>
                  <a:lnTo>
                    <a:pt x="92" y="269"/>
                  </a:lnTo>
                  <a:lnTo>
                    <a:pt x="92" y="269"/>
                  </a:lnTo>
                  <a:lnTo>
                    <a:pt x="92" y="273"/>
                  </a:lnTo>
                  <a:lnTo>
                    <a:pt x="94" y="273"/>
                  </a:lnTo>
                  <a:lnTo>
                    <a:pt x="94" y="273"/>
                  </a:lnTo>
                  <a:lnTo>
                    <a:pt x="95" y="273"/>
                  </a:lnTo>
                  <a:lnTo>
                    <a:pt x="95" y="273"/>
                  </a:lnTo>
                  <a:lnTo>
                    <a:pt x="97" y="273"/>
                  </a:lnTo>
                  <a:lnTo>
                    <a:pt x="103" y="262"/>
                  </a:lnTo>
                  <a:lnTo>
                    <a:pt x="103" y="262"/>
                  </a:lnTo>
                  <a:lnTo>
                    <a:pt x="104" y="260"/>
                  </a:lnTo>
                  <a:lnTo>
                    <a:pt x="106" y="260"/>
                  </a:lnTo>
                  <a:lnTo>
                    <a:pt x="106" y="260"/>
                  </a:lnTo>
                  <a:lnTo>
                    <a:pt x="108" y="258"/>
                  </a:lnTo>
                  <a:lnTo>
                    <a:pt x="110" y="257"/>
                  </a:lnTo>
                  <a:lnTo>
                    <a:pt x="110" y="257"/>
                  </a:lnTo>
                  <a:lnTo>
                    <a:pt x="112" y="257"/>
                  </a:lnTo>
                  <a:lnTo>
                    <a:pt x="112" y="258"/>
                  </a:lnTo>
                  <a:lnTo>
                    <a:pt x="115" y="262"/>
                  </a:lnTo>
                  <a:lnTo>
                    <a:pt x="117" y="264"/>
                  </a:lnTo>
                  <a:lnTo>
                    <a:pt x="119" y="264"/>
                  </a:lnTo>
                  <a:lnTo>
                    <a:pt x="122" y="264"/>
                  </a:lnTo>
                  <a:lnTo>
                    <a:pt x="124" y="266"/>
                  </a:lnTo>
                  <a:lnTo>
                    <a:pt x="126" y="267"/>
                  </a:lnTo>
                  <a:lnTo>
                    <a:pt x="126" y="269"/>
                  </a:lnTo>
                  <a:lnTo>
                    <a:pt x="124" y="269"/>
                  </a:lnTo>
                  <a:lnTo>
                    <a:pt x="124" y="271"/>
                  </a:lnTo>
                  <a:lnTo>
                    <a:pt x="122" y="271"/>
                  </a:lnTo>
                  <a:lnTo>
                    <a:pt x="122" y="271"/>
                  </a:lnTo>
                  <a:lnTo>
                    <a:pt x="119" y="269"/>
                  </a:lnTo>
                  <a:lnTo>
                    <a:pt x="119" y="269"/>
                  </a:lnTo>
                  <a:lnTo>
                    <a:pt x="117" y="269"/>
                  </a:lnTo>
                  <a:lnTo>
                    <a:pt x="117" y="269"/>
                  </a:lnTo>
                  <a:lnTo>
                    <a:pt x="115" y="269"/>
                  </a:lnTo>
                  <a:lnTo>
                    <a:pt x="115" y="271"/>
                  </a:lnTo>
                  <a:lnTo>
                    <a:pt x="115" y="273"/>
                  </a:lnTo>
                  <a:lnTo>
                    <a:pt x="115" y="273"/>
                  </a:lnTo>
                  <a:lnTo>
                    <a:pt x="115" y="273"/>
                  </a:lnTo>
                  <a:lnTo>
                    <a:pt x="113" y="273"/>
                  </a:lnTo>
                  <a:lnTo>
                    <a:pt x="112" y="273"/>
                  </a:lnTo>
                  <a:lnTo>
                    <a:pt x="112" y="273"/>
                  </a:lnTo>
                  <a:lnTo>
                    <a:pt x="112" y="275"/>
                  </a:lnTo>
                  <a:lnTo>
                    <a:pt x="112" y="275"/>
                  </a:lnTo>
                  <a:lnTo>
                    <a:pt x="112" y="276"/>
                  </a:lnTo>
                  <a:lnTo>
                    <a:pt x="112" y="276"/>
                  </a:lnTo>
                  <a:lnTo>
                    <a:pt x="113" y="278"/>
                  </a:lnTo>
                  <a:lnTo>
                    <a:pt x="113" y="278"/>
                  </a:lnTo>
                  <a:lnTo>
                    <a:pt x="113" y="278"/>
                  </a:lnTo>
                  <a:lnTo>
                    <a:pt x="113" y="280"/>
                  </a:lnTo>
                  <a:lnTo>
                    <a:pt x="113" y="280"/>
                  </a:lnTo>
                  <a:lnTo>
                    <a:pt x="113" y="282"/>
                  </a:lnTo>
                  <a:lnTo>
                    <a:pt x="115" y="284"/>
                  </a:lnTo>
                  <a:lnTo>
                    <a:pt x="117" y="285"/>
                  </a:lnTo>
                  <a:lnTo>
                    <a:pt x="119" y="287"/>
                  </a:lnTo>
                  <a:lnTo>
                    <a:pt x="121" y="287"/>
                  </a:lnTo>
                  <a:lnTo>
                    <a:pt x="122" y="287"/>
                  </a:lnTo>
                  <a:lnTo>
                    <a:pt x="122" y="287"/>
                  </a:lnTo>
                  <a:lnTo>
                    <a:pt x="122" y="291"/>
                  </a:lnTo>
                  <a:lnTo>
                    <a:pt x="122" y="293"/>
                  </a:lnTo>
                  <a:lnTo>
                    <a:pt x="122" y="293"/>
                  </a:lnTo>
                  <a:lnTo>
                    <a:pt x="133" y="300"/>
                  </a:lnTo>
                  <a:lnTo>
                    <a:pt x="135" y="300"/>
                  </a:lnTo>
                  <a:lnTo>
                    <a:pt x="137" y="302"/>
                  </a:lnTo>
                  <a:lnTo>
                    <a:pt x="139" y="302"/>
                  </a:lnTo>
                  <a:lnTo>
                    <a:pt x="139" y="302"/>
                  </a:lnTo>
                  <a:lnTo>
                    <a:pt x="140" y="303"/>
                  </a:lnTo>
                  <a:lnTo>
                    <a:pt x="139" y="305"/>
                  </a:lnTo>
                  <a:lnTo>
                    <a:pt x="137" y="307"/>
                  </a:lnTo>
                  <a:lnTo>
                    <a:pt x="135" y="307"/>
                  </a:lnTo>
                  <a:lnTo>
                    <a:pt x="133" y="307"/>
                  </a:lnTo>
                  <a:lnTo>
                    <a:pt x="133" y="309"/>
                  </a:lnTo>
                  <a:lnTo>
                    <a:pt x="131" y="309"/>
                  </a:lnTo>
                  <a:lnTo>
                    <a:pt x="131" y="311"/>
                  </a:lnTo>
                  <a:lnTo>
                    <a:pt x="130" y="316"/>
                  </a:lnTo>
                  <a:lnTo>
                    <a:pt x="130" y="316"/>
                  </a:lnTo>
                  <a:lnTo>
                    <a:pt x="131" y="318"/>
                  </a:lnTo>
                  <a:lnTo>
                    <a:pt x="131" y="320"/>
                  </a:lnTo>
                  <a:lnTo>
                    <a:pt x="133" y="320"/>
                  </a:lnTo>
                  <a:lnTo>
                    <a:pt x="140" y="320"/>
                  </a:lnTo>
                  <a:lnTo>
                    <a:pt x="144" y="318"/>
                  </a:lnTo>
                  <a:lnTo>
                    <a:pt x="146" y="318"/>
                  </a:lnTo>
                  <a:lnTo>
                    <a:pt x="148" y="318"/>
                  </a:lnTo>
                  <a:lnTo>
                    <a:pt x="149" y="316"/>
                  </a:lnTo>
                  <a:lnTo>
                    <a:pt x="153" y="316"/>
                  </a:lnTo>
                  <a:lnTo>
                    <a:pt x="162" y="316"/>
                  </a:lnTo>
                  <a:lnTo>
                    <a:pt x="168" y="320"/>
                  </a:lnTo>
                  <a:lnTo>
                    <a:pt x="169" y="320"/>
                  </a:lnTo>
                  <a:lnTo>
                    <a:pt x="169" y="320"/>
                  </a:lnTo>
                  <a:lnTo>
                    <a:pt x="173" y="320"/>
                  </a:lnTo>
                  <a:lnTo>
                    <a:pt x="175" y="320"/>
                  </a:lnTo>
                  <a:lnTo>
                    <a:pt x="178" y="322"/>
                  </a:lnTo>
                  <a:lnTo>
                    <a:pt x="195" y="325"/>
                  </a:lnTo>
                  <a:lnTo>
                    <a:pt x="196" y="325"/>
                  </a:lnTo>
                  <a:lnTo>
                    <a:pt x="204" y="325"/>
                  </a:lnTo>
                  <a:lnTo>
                    <a:pt x="205" y="325"/>
                  </a:lnTo>
                  <a:lnTo>
                    <a:pt x="207" y="325"/>
                  </a:lnTo>
                  <a:lnTo>
                    <a:pt x="209" y="323"/>
                  </a:lnTo>
                  <a:lnTo>
                    <a:pt x="211" y="322"/>
                  </a:lnTo>
                  <a:lnTo>
                    <a:pt x="213" y="322"/>
                  </a:lnTo>
                  <a:lnTo>
                    <a:pt x="220" y="325"/>
                  </a:lnTo>
                  <a:lnTo>
                    <a:pt x="224" y="325"/>
                  </a:lnTo>
                  <a:lnTo>
                    <a:pt x="225" y="327"/>
                  </a:lnTo>
                  <a:lnTo>
                    <a:pt x="236" y="325"/>
                  </a:lnTo>
                  <a:lnTo>
                    <a:pt x="242" y="327"/>
                  </a:lnTo>
                  <a:lnTo>
                    <a:pt x="249" y="329"/>
                  </a:lnTo>
                  <a:lnTo>
                    <a:pt x="251" y="329"/>
                  </a:lnTo>
                  <a:lnTo>
                    <a:pt x="252" y="331"/>
                  </a:lnTo>
                  <a:lnTo>
                    <a:pt x="252" y="331"/>
                  </a:lnTo>
                  <a:lnTo>
                    <a:pt x="254" y="331"/>
                  </a:lnTo>
                  <a:lnTo>
                    <a:pt x="256" y="332"/>
                  </a:lnTo>
                  <a:lnTo>
                    <a:pt x="258" y="332"/>
                  </a:lnTo>
                  <a:lnTo>
                    <a:pt x="260" y="332"/>
                  </a:lnTo>
                  <a:lnTo>
                    <a:pt x="261" y="331"/>
                  </a:lnTo>
                  <a:lnTo>
                    <a:pt x="261" y="331"/>
                  </a:lnTo>
                  <a:lnTo>
                    <a:pt x="261" y="331"/>
                  </a:lnTo>
                  <a:lnTo>
                    <a:pt x="265" y="331"/>
                  </a:lnTo>
                  <a:lnTo>
                    <a:pt x="265" y="331"/>
                  </a:lnTo>
                  <a:lnTo>
                    <a:pt x="267" y="331"/>
                  </a:lnTo>
                  <a:lnTo>
                    <a:pt x="267" y="331"/>
                  </a:lnTo>
                  <a:lnTo>
                    <a:pt x="269" y="331"/>
                  </a:lnTo>
                  <a:lnTo>
                    <a:pt x="270" y="329"/>
                  </a:lnTo>
                  <a:lnTo>
                    <a:pt x="270" y="329"/>
                  </a:lnTo>
                  <a:lnTo>
                    <a:pt x="270" y="327"/>
                  </a:lnTo>
                  <a:lnTo>
                    <a:pt x="274" y="327"/>
                  </a:lnTo>
                  <a:lnTo>
                    <a:pt x="274" y="327"/>
                  </a:lnTo>
                  <a:lnTo>
                    <a:pt x="278" y="327"/>
                  </a:lnTo>
                  <a:lnTo>
                    <a:pt x="278" y="325"/>
                  </a:lnTo>
                  <a:lnTo>
                    <a:pt x="278" y="325"/>
                  </a:lnTo>
                  <a:lnTo>
                    <a:pt x="280" y="323"/>
                  </a:lnTo>
                  <a:lnTo>
                    <a:pt x="281" y="322"/>
                  </a:lnTo>
                  <a:lnTo>
                    <a:pt x="283" y="320"/>
                  </a:lnTo>
                  <a:lnTo>
                    <a:pt x="283" y="318"/>
                  </a:lnTo>
                  <a:lnTo>
                    <a:pt x="285" y="318"/>
                  </a:lnTo>
                  <a:lnTo>
                    <a:pt x="290" y="313"/>
                  </a:lnTo>
                  <a:lnTo>
                    <a:pt x="290" y="313"/>
                  </a:lnTo>
                  <a:lnTo>
                    <a:pt x="292" y="311"/>
                  </a:lnTo>
                  <a:lnTo>
                    <a:pt x="294" y="309"/>
                  </a:lnTo>
                  <a:lnTo>
                    <a:pt x="296" y="307"/>
                  </a:lnTo>
                  <a:lnTo>
                    <a:pt x="299" y="307"/>
                  </a:lnTo>
                  <a:lnTo>
                    <a:pt x="303" y="305"/>
                  </a:lnTo>
                  <a:lnTo>
                    <a:pt x="305" y="305"/>
                  </a:lnTo>
                  <a:lnTo>
                    <a:pt x="308" y="303"/>
                  </a:lnTo>
                  <a:lnTo>
                    <a:pt x="319" y="302"/>
                  </a:lnTo>
                  <a:lnTo>
                    <a:pt x="321" y="302"/>
                  </a:lnTo>
                  <a:lnTo>
                    <a:pt x="321" y="302"/>
                  </a:lnTo>
                  <a:lnTo>
                    <a:pt x="321" y="302"/>
                  </a:lnTo>
                  <a:lnTo>
                    <a:pt x="323" y="302"/>
                  </a:lnTo>
                  <a:lnTo>
                    <a:pt x="323" y="302"/>
                  </a:lnTo>
                  <a:lnTo>
                    <a:pt x="325" y="302"/>
                  </a:lnTo>
                  <a:lnTo>
                    <a:pt x="326" y="300"/>
                  </a:lnTo>
                  <a:lnTo>
                    <a:pt x="332" y="298"/>
                  </a:lnTo>
                  <a:lnTo>
                    <a:pt x="337" y="296"/>
                  </a:lnTo>
                  <a:lnTo>
                    <a:pt x="339" y="296"/>
                  </a:lnTo>
                  <a:lnTo>
                    <a:pt x="343" y="298"/>
                  </a:lnTo>
                  <a:lnTo>
                    <a:pt x="348" y="300"/>
                  </a:lnTo>
                  <a:lnTo>
                    <a:pt x="350" y="300"/>
                  </a:lnTo>
                  <a:lnTo>
                    <a:pt x="350" y="300"/>
                  </a:lnTo>
                  <a:lnTo>
                    <a:pt x="350" y="300"/>
                  </a:lnTo>
                  <a:lnTo>
                    <a:pt x="352" y="300"/>
                  </a:lnTo>
                  <a:lnTo>
                    <a:pt x="352" y="302"/>
                  </a:lnTo>
                  <a:lnTo>
                    <a:pt x="352" y="303"/>
                  </a:lnTo>
                  <a:lnTo>
                    <a:pt x="355" y="305"/>
                  </a:lnTo>
                  <a:lnTo>
                    <a:pt x="355" y="305"/>
                  </a:lnTo>
                  <a:lnTo>
                    <a:pt x="357" y="307"/>
                  </a:lnTo>
                  <a:lnTo>
                    <a:pt x="357" y="307"/>
                  </a:lnTo>
                  <a:lnTo>
                    <a:pt x="366" y="307"/>
                  </a:lnTo>
                  <a:lnTo>
                    <a:pt x="370" y="307"/>
                  </a:lnTo>
                  <a:lnTo>
                    <a:pt x="370" y="307"/>
                  </a:lnTo>
                  <a:lnTo>
                    <a:pt x="372" y="309"/>
                  </a:lnTo>
                  <a:lnTo>
                    <a:pt x="372" y="309"/>
                  </a:lnTo>
                  <a:lnTo>
                    <a:pt x="373" y="313"/>
                  </a:lnTo>
                  <a:lnTo>
                    <a:pt x="377" y="311"/>
                  </a:lnTo>
                  <a:lnTo>
                    <a:pt x="381" y="309"/>
                  </a:lnTo>
                  <a:lnTo>
                    <a:pt x="384" y="309"/>
                  </a:lnTo>
                  <a:lnTo>
                    <a:pt x="384" y="309"/>
                  </a:lnTo>
                  <a:lnTo>
                    <a:pt x="384" y="311"/>
                  </a:lnTo>
                  <a:lnTo>
                    <a:pt x="386" y="318"/>
                  </a:lnTo>
                  <a:lnTo>
                    <a:pt x="388" y="320"/>
                  </a:lnTo>
                  <a:lnTo>
                    <a:pt x="399" y="325"/>
                  </a:lnTo>
                  <a:lnTo>
                    <a:pt x="410" y="327"/>
                  </a:lnTo>
                  <a:lnTo>
                    <a:pt x="417" y="327"/>
                  </a:lnTo>
                  <a:lnTo>
                    <a:pt x="417" y="325"/>
                  </a:lnTo>
                  <a:lnTo>
                    <a:pt x="417" y="325"/>
                  </a:lnTo>
                  <a:lnTo>
                    <a:pt x="417" y="323"/>
                  </a:lnTo>
                  <a:lnTo>
                    <a:pt x="417" y="323"/>
                  </a:lnTo>
                  <a:lnTo>
                    <a:pt x="417" y="323"/>
                  </a:lnTo>
                  <a:lnTo>
                    <a:pt x="417" y="322"/>
                  </a:lnTo>
                  <a:lnTo>
                    <a:pt x="417" y="322"/>
                  </a:lnTo>
                  <a:lnTo>
                    <a:pt x="417" y="322"/>
                  </a:lnTo>
                  <a:lnTo>
                    <a:pt x="419" y="316"/>
                  </a:lnTo>
                  <a:lnTo>
                    <a:pt x="419" y="316"/>
                  </a:lnTo>
                  <a:lnTo>
                    <a:pt x="420" y="314"/>
                  </a:lnTo>
                  <a:lnTo>
                    <a:pt x="420" y="313"/>
                  </a:lnTo>
                  <a:lnTo>
                    <a:pt x="420" y="311"/>
                  </a:lnTo>
                  <a:lnTo>
                    <a:pt x="420" y="309"/>
                  </a:lnTo>
                  <a:lnTo>
                    <a:pt x="422" y="309"/>
                  </a:lnTo>
                  <a:lnTo>
                    <a:pt x="422" y="309"/>
                  </a:lnTo>
                  <a:lnTo>
                    <a:pt x="422" y="309"/>
                  </a:lnTo>
                  <a:lnTo>
                    <a:pt x="420" y="305"/>
                  </a:lnTo>
                  <a:lnTo>
                    <a:pt x="420" y="298"/>
                  </a:lnTo>
                  <a:lnTo>
                    <a:pt x="419" y="298"/>
                  </a:lnTo>
                  <a:lnTo>
                    <a:pt x="420" y="296"/>
                  </a:lnTo>
                  <a:lnTo>
                    <a:pt x="420" y="296"/>
                  </a:lnTo>
                  <a:lnTo>
                    <a:pt x="420" y="296"/>
                  </a:lnTo>
                  <a:lnTo>
                    <a:pt x="422" y="296"/>
                  </a:lnTo>
                  <a:lnTo>
                    <a:pt x="420" y="296"/>
                  </a:lnTo>
                  <a:lnTo>
                    <a:pt x="422" y="296"/>
                  </a:lnTo>
                  <a:lnTo>
                    <a:pt x="420" y="294"/>
                  </a:lnTo>
                  <a:lnTo>
                    <a:pt x="420" y="293"/>
                  </a:lnTo>
                  <a:lnTo>
                    <a:pt x="420" y="291"/>
                  </a:lnTo>
                  <a:lnTo>
                    <a:pt x="420" y="289"/>
                  </a:lnTo>
                  <a:lnTo>
                    <a:pt x="420" y="287"/>
                  </a:lnTo>
                  <a:lnTo>
                    <a:pt x="420" y="285"/>
                  </a:lnTo>
                  <a:lnTo>
                    <a:pt x="420" y="285"/>
                  </a:lnTo>
                  <a:lnTo>
                    <a:pt x="420" y="285"/>
                  </a:lnTo>
                  <a:lnTo>
                    <a:pt x="420" y="284"/>
                  </a:lnTo>
                  <a:lnTo>
                    <a:pt x="422" y="284"/>
                  </a:lnTo>
                  <a:lnTo>
                    <a:pt x="422" y="284"/>
                  </a:lnTo>
                  <a:lnTo>
                    <a:pt x="422" y="284"/>
                  </a:lnTo>
                  <a:lnTo>
                    <a:pt x="424" y="282"/>
                  </a:lnTo>
                  <a:lnTo>
                    <a:pt x="428" y="276"/>
                  </a:lnTo>
                  <a:lnTo>
                    <a:pt x="429" y="275"/>
                  </a:lnTo>
                  <a:lnTo>
                    <a:pt x="433" y="267"/>
                  </a:lnTo>
                  <a:lnTo>
                    <a:pt x="433" y="266"/>
                  </a:lnTo>
                  <a:lnTo>
                    <a:pt x="435" y="266"/>
                  </a:lnTo>
                  <a:lnTo>
                    <a:pt x="433" y="266"/>
                  </a:lnTo>
                  <a:lnTo>
                    <a:pt x="433" y="267"/>
                  </a:lnTo>
                  <a:lnTo>
                    <a:pt x="433" y="267"/>
                  </a:lnTo>
                  <a:lnTo>
                    <a:pt x="431" y="269"/>
                  </a:lnTo>
                  <a:lnTo>
                    <a:pt x="431" y="269"/>
                  </a:lnTo>
                  <a:lnTo>
                    <a:pt x="429" y="269"/>
                  </a:lnTo>
                  <a:lnTo>
                    <a:pt x="428" y="271"/>
                  </a:lnTo>
                  <a:lnTo>
                    <a:pt x="428" y="273"/>
                  </a:lnTo>
                  <a:lnTo>
                    <a:pt x="428" y="273"/>
                  </a:lnTo>
                  <a:lnTo>
                    <a:pt x="426" y="275"/>
                  </a:lnTo>
                  <a:lnTo>
                    <a:pt x="426" y="275"/>
                  </a:lnTo>
                  <a:lnTo>
                    <a:pt x="426" y="276"/>
                  </a:lnTo>
                  <a:lnTo>
                    <a:pt x="426" y="276"/>
                  </a:lnTo>
                  <a:lnTo>
                    <a:pt x="426" y="275"/>
                  </a:lnTo>
                  <a:lnTo>
                    <a:pt x="426" y="273"/>
                  </a:lnTo>
                  <a:lnTo>
                    <a:pt x="426" y="271"/>
                  </a:lnTo>
                  <a:lnTo>
                    <a:pt x="426" y="269"/>
                  </a:lnTo>
                  <a:lnTo>
                    <a:pt x="426" y="269"/>
                  </a:lnTo>
                  <a:lnTo>
                    <a:pt x="426" y="269"/>
                  </a:lnTo>
                  <a:lnTo>
                    <a:pt x="426" y="269"/>
                  </a:lnTo>
                  <a:lnTo>
                    <a:pt x="424" y="269"/>
                  </a:lnTo>
                  <a:lnTo>
                    <a:pt x="424" y="269"/>
                  </a:lnTo>
                  <a:lnTo>
                    <a:pt x="424" y="269"/>
                  </a:lnTo>
                  <a:lnTo>
                    <a:pt x="426" y="267"/>
                  </a:lnTo>
                  <a:lnTo>
                    <a:pt x="428" y="267"/>
                  </a:lnTo>
                  <a:lnTo>
                    <a:pt x="426" y="267"/>
                  </a:lnTo>
                  <a:lnTo>
                    <a:pt x="426" y="267"/>
                  </a:lnTo>
                  <a:lnTo>
                    <a:pt x="426" y="266"/>
                  </a:lnTo>
                  <a:lnTo>
                    <a:pt x="426" y="266"/>
                  </a:lnTo>
                  <a:lnTo>
                    <a:pt x="426" y="266"/>
                  </a:lnTo>
                  <a:lnTo>
                    <a:pt x="426" y="264"/>
                  </a:lnTo>
                  <a:lnTo>
                    <a:pt x="426" y="264"/>
                  </a:lnTo>
                  <a:lnTo>
                    <a:pt x="428" y="264"/>
                  </a:lnTo>
                  <a:lnTo>
                    <a:pt x="428" y="264"/>
                  </a:lnTo>
                  <a:lnTo>
                    <a:pt x="428" y="266"/>
                  </a:lnTo>
                  <a:lnTo>
                    <a:pt x="426" y="266"/>
                  </a:lnTo>
                  <a:lnTo>
                    <a:pt x="428" y="266"/>
                  </a:lnTo>
                  <a:lnTo>
                    <a:pt x="429" y="264"/>
                  </a:lnTo>
                  <a:lnTo>
                    <a:pt x="431" y="264"/>
                  </a:lnTo>
                  <a:lnTo>
                    <a:pt x="433" y="262"/>
                  </a:lnTo>
                  <a:lnTo>
                    <a:pt x="433" y="262"/>
                  </a:lnTo>
                  <a:lnTo>
                    <a:pt x="433" y="262"/>
                  </a:lnTo>
                  <a:lnTo>
                    <a:pt x="433" y="260"/>
                  </a:lnTo>
                  <a:lnTo>
                    <a:pt x="433" y="260"/>
                  </a:lnTo>
                  <a:lnTo>
                    <a:pt x="435" y="260"/>
                  </a:lnTo>
                  <a:lnTo>
                    <a:pt x="435" y="262"/>
                  </a:lnTo>
                  <a:lnTo>
                    <a:pt x="437" y="260"/>
                  </a:lnTo>
                  <a:lnTo>
                    <a:pt x="437" y="260"/>
                  </a:lnTo>
                  <a:lnTo>
                    <a:pt x="435" y="260"/>
                  </a:lnTo>
                  <a:lnTo>
                    <a:pt x="435" y="260"/>
                  </a:lnTo>
                  <a:lnTo>
                    <a:pt x="437" y="260"/>
                  </a:lnTo>
                  <a:lnTo>
                    <a:pt x="437" y="262"/>
                  </a:lnTo>
                  <a:lnTo>
                    <a:pt x="437" y="264"/>
                  </a:lnTo>
                  <a:lnTo>
                    <a:pt x="435" y="264"/>
                  </a:lnTo>
                  <a:lnTo>
                    <a:pt x="437" y="264"/>
                  </a:lnTo>
                  <a:lnTo>
                    <a:pt x="437" y="262"/>
                  </a:lnTo>
                  <a:lnTo>
                    <a:pt x="437" y="262"/>
                  </a:lnTo>
                  <a:lnTo>
                    <a:pt x="437" y="260"/>
                  </a:lnTo>
                  <a:lnTo>
                    <a:pt x="437" y="260"/>
                  </a:lnTo>
                  <a:lnTo>
                    <a:pt x="433" y="258"/>
                  </a:lnTo>
                  <a:lnTo>
                    <a:pt x="433" y="260"/>
                  </a:lnTo>
                  <a:lnTo>
                    <a:pt x="433" y="262"/>
                  </a:lnTo>
                  <a:lnTo>
                    <a:pt x="431" y="262"/>
                  </a:lnTo>
                  <a:lnTo>
                    <a:pt x="429" y="264"/>
                  </a:lnTo>
                  <a:lnTo>
                    <a:pt x="428" y="264"/>
                  </a:lnTo>
                  <a:lnTo>
                    <a:pt x="428" y="264"/>
                  </a:lnTo>
                  <a:lnTo>
                    <a:pt x="428" y="262"/>
                  </a:lnTo>
                  <a:lnTo>
                    <a:pt x="428" y="260"/>
                  </a:lnTo>
                  <a:lnTo>
                    <a:pt x="428" y="260"/>
                  </a:lnTo>
                  <a:lnTo>
                    <a:pt x="428" y="260"/>
                  </a:lnTo>
                  <a:lnTo>
                    <a:pt x="428" y="260"/>
                  </a:lnTo>
                  <a:lnTo>
                    <a:pt x="428" y="260"/>
                  </a:lnTo>
                  <a:lnTo>
                    <a:pt x="428" y="258"/>
                  </a:lnTo>
                  <a:lnTo>
                    <a:pt x="428" y="258"/>
                  </a:lnTo>
                  <a:lnTo>
                    <a:pt x="428" y="258"/>
                  </a:lnTo>
                  <a:lnTo>
                    <a:pt x="431" y="257"/>
                  </a:lnTo>
                  <a:lnTo>
                    <a:pt x="431" y="255"/>
                  </a:lnTo>
                  <a:lnTo>
                    <a:pt x="435" y="255"/>
                  </a:lnTo>
                  <a:lnTo>
                    <a:pt x="435" y="255"/>
                  </a:lnTo>
                  <a:lnTo>
                    <a:pt x="435" y="255"/>
                  </a:lnTo>
                  <a:lnTo>
                    <a:pt x="435" y="255"/>
                  </a:lnTo>
                  <a:lnTo>
                    <a:pt x="435" y="253"/>
                  </a:lnTo>
                  <a:lnTo>
                    <a:pt x="435" y="253"/>
                  </a:lnTo>
                  <a:lnTo>
                    <a:pt x="435" y="253"/>
                  </a:lnTo>
                  <a:lnTo>
                    <a:pt x="435" y="251"/>
                  </a:lnTo>
                  <a:lnTo>
                    <a:pt x="435" y="251"/>
                  </a:lnTo>
                  <a:lnTo>
                    <a:pt x="435" y="251"/>
                  </a:lnTo>
                  <a:lnTo>
                    <a:pt x="435" y="251"/>
                  </a:lnTo>
                  <a:lnTo>
                    <a:pt x="435" y="251"/>
                  </a:lnTo>
                  <a:lnTo>
                    <a:pt x="435" y="251"/>
                  </a:lnTo>
                  <a:lnTo>
                    <a:pt x="433" y="247"/>
                  </a:lnTo>
                  <a:lnTo>
                    <a:pt x="431" y="247"/>
                  </a:lnTo>
                  <a:lnTo>
                    <a:pt x="431" y="247"/>
                  </a:lnTo>
                  <a:lnTo>
                    <a:pt x="431" y="247"/>
                  </a:lnTo>
                  <a:lnTo>
                    <a:pt x="431" y="246"/>
                  </a:lnTo>
                  <a:lnTo>
                    <a:pt x="431" y="246"/>
                  </a:lnTo>
                  <a:lnTo>
                    <a:pt x="431" y="246"/>
                  </a:lnTo>
                  <a:lnTo>
                    <a:pt x="431" y="246"/>
                  </a:lnTo>
                  <a:lnTo>
                    <a:pt x="431" y="246"/>
                  </a:lnTo>
                  <a:lnTo>
                    <a:pt x="431" y="244"/>
                  </a:lnTo>
                  <a:lnTo>
                    <a:pt x="431" y="244"/>
                  </a:lnTo>
                  <a:lnTo>
                    <a:pt x="431" y="244"/>
                  </a:lnTo>
                  <a:lnTo>
                    <a:pt x="431" y="242"/>
                  </a:lnTo>
                  <a:lnTo>
                    <a:pt x="431" y="242"/>
                  </a:lnTo>
                  <a:lnTo>
                    <a:pt x="433" y="240"/>
                  </a:lnTo>
                  <a:lnTo>
                    <a:pt x="435" y="240"/>
                  </a:lnTo>
                  <a:lnTo>
                    <a:pt x="435" y="240"/>
                  </a:lnTo>
                  <a:lnTo>
                    <a:pt x="437" y="238"/>
                  </a:lnTo>
                  <a:lnTo>
                    <a:pt x="437" y="238"/>
                  </a:lnTo>
                  <a:lnTo>
                    <a:pt x="437" y="238"/>
                  </a:lnTo>
                  <a:lnTo>
                    <a:pt x="437" y="238"/>
                  </a:lnTo>
                  <a:lnTo>
                    <a:pt x="437" y="237"/>
                  </a:lnTo>
                  <a:lnTo>
                    <a:pt x="438" y="238"/>
                  </a:lnTo>
                  <a:lnTo>
                    <a:pt x="440" y="238"/>
                  </a:lnTo>
                  <a:lnTo>
                    <a:pt x="440" y="238"/>
                  </a:lnTo>
                  <a:lnTo>
                    <a:pt x="444" y="240"/>
                  </a:lnTo>
                  <a:lnTo>
                    <a:pt x="444" y="240"/>
                  </a:lnTo>
                  <a:lnTo>
                    <a:pt x="442" y="242"/>
                  </a:lnTo>
                  <a:lnTo>
                    <a:pt x="440" y="242"/>
                  </a:lnTo>
                  <a:lnTo>
                    <a:pt x="440" y="244"/>
                  </a:lnTo>
                  <a:lnTo>
                    <a:pt x="440" y="247"/>
                  </a:lnTo>
                  <a:lnTo>
                    <a:pt x="440" y="249"/>
                  </a:lnTo>
                  <a:lnTo>
                    <a:pt x="440" y="249"/>
                  </a:lnTo>
                  <a:lnTo>
                    <a:pt x="442" y="249"/>
                  </a:lnTo>
                  <a:lnTo>
                    <a:pt x="442" y="249"/>
                  </a:lnTo>
                  <a:lnTo>
                    <a:pt x="444" y="249"/>
                  </a:lnTo>
                  <a:lnTo>
                    <a:pt x="444" y="249"/>
                  </a:lnTo>
                  <a:lnTo>
                    <a:pt x="444" y="247"/>
                  </a:lnTo>
                  <a:lnTo>
                    <a:pt x="442" y="247"/>
                  </a:lnTo>
                  <a:lnTo>
                    <a:pt x="444" y="249"/>
                  </a:lnTo>
                  <a:lnTo>
                    <a:pt x="446" y="249"/>
                  </a:lnTo>
                  <a:lnTo>
                    <a:pt x="446" y="251"/>
                  </a:lnTo>
                  <a:lnTo>
                    <a:pt x="446" y="253"/>
                  </a:lnTo>
                  <a:lnTo>
                    <a:pt x="444" y="253"/>
                  </a:lnTo>
                  <a:lnTo>
                    <a:pt x="442" y="255"/>
                  </a:lnTo>
                  <a:lnTo>
                    <a:pt x="440" y="255"/>
                  </a:lnTo>
                  <a:lnTo>
                    <a:pt x="438" y="255"/>
                  </a:lnTo>
                  <a:lnTo>
                    <a:pt x="438" y="257"/>
                  </a:lnTo>
                  <a:lnTo>
                    <a:pt x="437" y="257"/>
                  </a:lnTo>
                  <a:lnTo>
                    <a:pt x="437" y="257"/>
                  </a:lnTo>
                  <a:lnTo>
                    <a:pt x="438" y="258"/>
                  </a:lnTo>
                  <a:lnTo>
                    <a:pt x="438" y="260"/>
                  </a:lnTo>
                  <a:lnTo>
                    <a:pt x="438" y="260"/>
                  </a:lnTo>
                  <a:lnTo>
                    <a:pt x="438" y="258"/>
                  </a:lnTo>
                  <a:lnTo>
                    <a:pt x="440" y="257"/>
                  </a:lnTo>
                  <a:lnTo>
                    <a:pt x="446" y="253"/>
                  </a:lnTo>
                  <a:lnTo>
                    <a:pt x="447" y="253"/>
                  </a:lnTo>
                  <a:lnTo>
                    <a:pt x="453" y="253"/>
                  </a:lnTo>
                  <a:lnTo>
                    <a:pt x="464" y="251"/>
                  </a:lnTo>
                  <a:lnTo>
                    <a:pt x="464" y="251"/>
                  </a:lnTo>
                  <a:lnTo>
                    <a:pt x="464" y="251"/>
                  </a:lnTo>
                  <a:lnTo>
                    <a:pt x="466" y="251"/>
                  </a:lnTo>
                  <a:lnTo>
                    <a:pt x="466" y="251"/>
                  </a:lnTo>
                  <a:lnTo>
                    <a:pt x="467" y="251"/>
                  </a:lnTo>
                  <a:lnTo>
                    <a:pt x="467" y="249"/>
                  </a:lnTo>
                  <a:lnTo>
                    <a:pt x="467" y="249"/>
                  </a:lnTo>
                  <a:lnTo>
                    <a:pt x="467" y="249"/>
                  </a:lnTo>
                  <a:lnTo>
                    <a:pt x="469" y="249"/>
                  </a:lnTo>
                  <a:lnTo>
                    <a:pt x="469" y="247"/>
                  </a:lnTo>
                  <a:lnTo>
                    <a:pt x="469" y="247"/>
                  </a:lnTo>
                  <a:lnTo>
                    <a:pt x="469" y="246"/>
                  </a:lnTo>
                  <a:lnTo>
                    <a:pt x="469" y="244"/>
                  </a:lnTo>
                  <a:lnTo>
                    <a:pt x="469" y="242"/>
                  </a:lnTo>
                  <a:lnTo>
                    <a:pt x="469" y="242"/>
                  </a:lnTo>
                  <a:lnTo>
                    <a:pt x="469" y="240"/>
                  </a:lnTo>
                  <a:lnTo>
                    <a:pt x="469" y="240"/>
                  </a:lnTo>
                  <a:lnTo>
                    <a:pt x="471" y="237"/>
                  </a:lnTo>
                  <a:lnTo>
                    <a:pt x="471" y="237"/>
                  </a:lnTo>
                  <a:lnTo>
                    <a:pt x="471" y="229"/>
                  </a:lnTo>
                  <a:lnTo>
                    <a:pt x="471" y="228"/>
                  </a:lnTo>
                  <a:lnTo>
                    <a:pt x="473" y="228"/>
                  </a:lnTo>
                  <a:lnTo>
                    <a:pt x="471" y="228"/>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 name="Freeform 18"/>
            <p:cNvSpPr>
              <a:spLocks noEditPoints="1"/>
            </p:cNvSpPr>
            <p:nvPr/>
          </p:nvSpPr>
          <p:spPr bwMode="auto">
            <a:xfrm>
              <a:off x="5745480" y="5450533"/>
              <a:ext cx="1734645" cy="1038023"/>
            </a:xfrm>
            <a:custGeom>
              <a:avLst/>
              <a:gdLst>
                <a:gd name="T0" fmla="*/ 737 w 1255"/>
                <a:gd name="T1" fmla="*/ 603 h 751"/>
                <a:gd name="T2" fmla="*/ 715 w 1255"/>
                <a:gd name="T3" fmla="*/ 588 h 751"/>
                <a:gd name="T4" fmla="*/ 702 w 1255"/>
                <a:gd name="T5" fmla="*/ 590 h 751"/>
                <a:gd name="T6" fmla="*/ 749 w 1255"/>
                <a:gd name="T7" fmla="*/ 570 h 751"/>
                <a:gd name="T8" fmla="*/ 1170 w 1255"/>
                <a:gd name="T9" fmla="*/ 336 h 751"/>
                <a:gd name="T10" fmla="*/ 305 w 1255"/>
                <a:gd name="T11" fmla="*/ 336 h 751"/>
                <a:gd name="T12" fmla="*/ 289 w 1255"/>
                <a:gd name="T13" fmla="*/ 281 h 751"/>
                <a:gd name="T14" fmla="*/ 289 w 1255"/>
                <a:gd name="T15" fmla="*/ 289 h 751"/>
                <a:gd name="T16" fmla="*/ 137 w 1255"/>
                <a:gd name="T17" fmla="*/ 238 h 751"/>
                <a:gd name="T18" fmla="*/ 128 w 1255"/>
                <a:gd name="T19" fmla="*/ 231 h 751"/>
                <a:gd name="T20" fmla="*/ 132 w 1255"/>
                <a:gd name="T21" fmla="*/ 238 h 751"/>
                <a:gd name="T22" fmla="*/ 152 w 1255"/>
                <a:gd name="T23" fmla="*/ 227 h 751"/>
                <a:gd name="T24" fmla="*/ 168 w 1255"/>
                <a:gd name="T25" fmla="*/ 236 h 751"/>
                <a:gd name="T26" fmla="*/ 195 w 1255"/>
                <a:gd name="T27" fmla="*/ 225 h 751"/>
                <a:gd name="T28" fmla="*/ 213 w 1255"/>
                <a:gd name="T29" fmla="*/ 227 h 751"/>
                <a:gd name="T30" fmla="*/ 166 w 1255"/>
                <a:gd name="T31" fmla="*/ 205 h 751"/>
                <a:gd name="T32" fmla="*/ 3 w 1255"/>
                <a:gd name="T33" fmla="*/ 175 h 751"/>
                <a:gd name="T34" fmla="*/ 7 w 1255"/>
                <a:gd name="T35" fmla="*/ 182 h 751"/>
                <a:gd name="T36" fmla="*/ 1246 w 1255"/>
                <a:gd name="T37" fmla="*/ 34 h 751"/>
                <a:gd name="T38" fmla="*/ 1237 w 1255"/>
                <a:gd name="T39" fmla="*/ 19 h 751"/>
                <a:gd name="T40" fmla="*/ 1213 w 1255"/>
                <a:gd name="T41" fmla="*/ 14 h 751"/>
                <a:gd name="T42" fmla="*/ 1194 w 1255"/>
                <a:gd name="T43" fmla="*/ 23 h 751"/>
                <a:gd name="T44" fmla="*/ 1183 w 1255"/>
                <a:gd name="T45" fmla="*/ 19 h 751"/>
                <a:gd name="T46" fmla="*/ 1165 w 1255"/>
                <a:gd name="T47" fmla="*/ 19 h 751"/>
                <a:gd name="T48" fmla="*/ 1161 w 1255"/>
                <a:gd name="T49" fmla="*/ 9 h 751"/>
                <a:gd name="T50" fmla="*/ 1139 w 1255"/>
                <a:gd name="T51" fmla="*/ 5 h 751"/>
                <a:gd name="T52" fmla="*/ 1121 w 1255"/>
                <a:gd name="T53" fmla="*/ 28 h 751"/>
                <a:gd name="T54" fmla="*/ 1125 w 1255"/>
                <a:gd name="T55" fmla="*/ 45 h 751"/>
                <a:gd name="T56" fmla="*/ 1132 w 1255"/>
                <a:gd name="T57" fmla="*/ 68 h 751"/>
                <a:gd name="T58" fmla="*/ 1130 w 1255"/>
                <a:gd name="T59" fmla="*/ 93 h 751"/>
                <a:gd name="T60" fmla="*/ 1130 w 1255"/>
                <a:gd name="T61" fmla="*/ 99 h 751"/>
                <a:gd name="T62" fmla="*/ 1119 w 1255"/>
                <a:gd name="T63" fmla="*/ 128 h 751"/>
                <a:gd name="T64" fmla="*/ 1109 w 1255"/>
                <a:gd name="T65" fmla="*/ 173 h 751"/>
                <a:gd name="T66" fmla="*/ 1098 w 1255"/>
                <a:gd name="T67" fmla="*/ 187 h 751"/>
                <a:gd name="T68" fmla="*/ 1094 w 1255"/>
                <a:gd name="T69" fmla="*/ 227 h 751"/>
                <a:gd name="T70" fmla="*/ 1123 w 1255"/>
                <a:gd name="T71" fmla="*/ 204 h 751"/>
                <a:gd name="T72" fmla="*/ 1118 w 1255"/>
                <a:gd name="T73" fmla="*/ 222 h 751"/>
                <a:gd name="T74" fmla="*/ 1105 w 1255"/>
                <a:gd name="T75" fmla="*/ 233 h 751"/>
                <a:gd name="T76" fmla="*/ 1121 w 1255"/>
                <a:gd name="T77" fmla="*/ 240 h 751"/>
                <a:gd name="T78" fmla="*/ 1127 w 1255"/>
                <a:gd name="T79" fmla="*/ 242 h 751"/>
                <a:gd name="T80" fmla="*/ 1125 w 1255"/>
                <a:gd name="T81" fmla="*/ 252 h 751"/>
                <a:gd name="T82" fmla="*/ 1127 w 1255"/>
                <a:gd name="T83" fmla="*/ 289 h 751"/>
                <a:gd name="T84" fmla="*/ 1121 w 1255"/>
                <a:gd name="T85" fmla="*/ 317 h 751"/>
                <a:gd name="T86" fmla="*/ 1121 w 1255"/>
                <a:gd name="T87" fmla="*/ 332 h 751"/>
                <a:gd name="T88" fmla="*/ 1154 w 1255"/>
                <a:gd name="T89" fmla="*/ 328 h 751"/>
                <a:gd name="T90" fmla="*/ 1183 w 1255"/>
                <a:gd name="T91" fmla="*/ 328 h 751"/>
                <a:gd name="T92" fmla="*/ 1194 w 1255"/>
                <a:gd name="T93" fmla="*/ 310 h 751"/>
                <a:gd name="T94" fmla="*/ 1190 w 1255"/>
                <a:gd name="T95" fmla="*/ 298 h 751"/>
                <a:gd name="T96" fmla="*/ 1204 w 1255"/>
                <a:gd name="T97" fmla="*/ 272 h 751"/>
                <a:gd name="T98" fmla="*/ 1217 w 1255"/>
                <a:gd name="T99" fmla="*/ 258 h 751"/>
                <a:gd name="T100" fmla="*/ 1197 w 1255"/>
                <a:gd name="T101" fmla="*/ 243 h 751"/>
                <a:gd name="T102" fmla="*/ 1201 w 1255"/>
                <a:gd name="T103" fmla="*/ 224 h 751"/>
                <a:gd name="T104" fmla="*/ 1217 w 1255"/>
                <a:gd name="T105" fmla="*/ 207 h 751"/>
                <a:gd name="T106" fmla="*/ 1204 w 1255"/>
                <a:gd name="T107" fmla="*/ 196 h 751"/>
                <a:gd name="T108" fmla="*/ 1194 w 1255"/>
                <a:gd name="T109" fmla="*/ 173 h 751"/>
                <a:gd name="T110" fmla="*/ 1213 w 1255"/>
                <a:gd name="T111" fmla="*/ 160 h 751"/>
                <a:gd name="T112" fmla="*/ 1219 w 1255"/>
                <a:gd name="T113" fmla="*/ 148 h 751"/>
                <a:gd name="T114" fmla="*/ 1215 w 1255"/>
                <a:gd name="T115" fmla="*/ 128 h 751"/>
                <a:gd name="T116" fmla="*/ 1224 w 1255"/>
                <a:gd name="T117" fmla="*/ 110 h 751"/>
                <a:gd name="T118" fmla="*/ 1222 w 1255"/>
                <a:gd name="T119" fmla="*/ 88 h 751"/>
                <a:gd name="T120" fmla="*/ 1226 w 1255"/>
                <a:gd name="T121" fmla="*/ 70 h 751"/>
                <a:gd name="T122" fmla="*/ 1246 w 1255"/>
                <a:gd name="T123" fmla="*/ 52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5" h="751">
                  <a:moveTo>
                    <a:pt x="764" y="751"/>
                  </a:moveTo>
                  <a:lnTo>
                    <a:pt x="764" y="751"/>
                  </a:lnTo>
                  <a:lnTo>
                    <a:pt x="764" y="751"/>
                  </a:lnTo>
                  <a:lnTo>
                    <a:pt x="764" y="751"/>
                  </a:lnTo>
                  <a:lnTo>
                    <a:pt x="764" y="751"/>
                  </a:lnTo>
                  <a:close/>
                  <a:moveTo>
                    <a:pt x="771" y="744"/>
                  </a:moveTo>
                  <a:lnTo>
                    <a:pt x="771" y="746"/>
                  </a:lnTo>
                  <a:lnTo>
                    <a:pt x="771" y="746"/>
                  </a:lnTo>
                  <a:lnTo>
                    <a:pt x="771" y="746"/>
                  </a:lnTo>
                  <a:lnTo>
                    <a:pt x="771" y="746"/>
                  </a:lnTo>
                  <a:lnTo>
                    <a:pt x="771" y="746"/>
                  </a:lnTo>
                  <a:lnTo>
                    <a:pt x="771" y="746"/>
                  </a:lnTo>
                  <a:lnTo>
                    <a:pt x="771" y="746"/>
                  </a:lnTo>
                  <a:lnTo>
                    <a:pt x="771" y="746"/>
                  </a:lnTo>
                  <a:lnTo>
                    <a:pt x="771" y="744"/>
                  </a:lnTo>
                  <a:lnTo>
                    <a:pt x="771" y="744"/>
                  </a:lnTo>
                  <a:close/>
                  <a:moveTo>
                    <a:pt x="738" y="605"/>
                  </a:moveTo>
                  <a:lnTo>
                    <a:pt x="738" y="603"/>
                  </a:lnTo>
                  <a:lnTo>
                    <a:pt x="737" y="603"/>
                  </a:lnTo>
                  <a:lnTo>
                    <a:pt x="737" y="603"/>
                  </a:lnTo>
                  <a:lnTo>
                    <a:pt x="738" y="605"/>
                  </a:lnTo>
                  <a:lnTo>
                    <a:pt x="738" y="605"/>
                  </a:lnTo>
                  <a:lnTo>
                    <a:pt x="738" y="605"/>
                  </a:lnTo>
                  <a:lnTo>
                    <a:pt x="740" y="608"/>
                  </a:lnTo>
                  <a:lnTo>
                    <a:pt x="740" y="606"/>
                  </a:lnTo>
                  <a:lnTo>
                    <a:pt x="738" y="605"/>
                  </a:lnTo>
                  <a:close/>
                  <a:moveTo>
                    <a:pt x="729" y="592"/>
                  </a:moveTo>
                  <a:lnTo>
                    <a:pt x="729" y="592"/>
                  </a:lnTo>
                  <a:lnTo>
                    <a:pt x="729" y="592"/>
                  </a:lnTo>
                  <a:lnTo>
                    <a:pt x="728" y="592"/>
                  </a:lnTo>
                  <a:lnTo>
                    <a:pt x="728" y="592"/>
                  </a:lnTo>
                  <a:lnTo>
                    <a:pt x="726" y="592"/>
                  </a:lnTo>
                  <a:lnTo>
                    <a:pt x="724" y="590"/>
                  </a:lnTo>
                  <a:lnTo>
                    <a:pt x="724" y="590"/>
                  </a:lnTo>
                  <a:lnTo>
                    <a:pt x="722" y="588"/>
                  </a:lnTo>
                  <a:lnTo>
                    <a:pt x="720" y="588"/>
                  </a:lnTo>
                  <a:lnTo>
                    <a:pt x="719" y="587"/>
                  </a:lnTo>
                  <a:lnTo>
                    <a:pt x="719" y="587"/>
                  </a:lnTo>
                  <a:lnTo>
                    <a:pt x="717" y="587"/>
                  </a:lnTo>
                  <a:lnTo>
                    <a:pt x="715" y="588"/>
                  </a:lnTo>
                  <a:lnTo>
                    <a:pt x="715" y="588"/>
                  </a:lnTo>
                  <a:lnTo>
                    <a:pt x="713" y="588"/>
                  </a:lnTo>
                  <a:lnTo>
                    <a:pt x="713" y="588"/>
                  </a:lnTo>
                  <a:lnTo>
                    <a:pt x="711" y="588"/>
                  </a:lnTo>
                  <a:lnTo>
                    <a:pt x="710" y="588"/>
                  </a:lnTo>
                  <a:lnTo>
                    <a:pt x="708" y="588"/>
                  </a:lnTo>
                  <a:lnTo>
                    <a:pt x="708" y="587"/>
                  </a:lnTo>
                  <a:lnTo>
                    <a:pt x="708" y="587"/>
                  </a:lnTo>
                  <a:lnTo>
                    <a:pt x="706" y="587"/>
                  </a:lnTo>
                  <a:lnTo>
                    <a:pt x="706" y="585"/>
                  </a:lnTo>
                  <a:lnTo>
                    <a:pt x="706" y="585"/>
                  </a:lnTo>
                  <a:lnTo>
                    <a:pt x="706" y="585"/>
                  </a:lnTo>
                  <a:lnTo>
                    <a:pt x="704" y="585"/>
                  </a:lnTo>
                  <a:lnTo>
                    <a:pt x="704" y="585"/>
                  </a:lnTo>
                  <a:lnTo>
                    <a:pt x="702" y="587"/>
                  </a:lnTo>
                  <a:lnTo>
                    <a:pt x="702" y="587"/>
                  </a:lnTo>
                  <a:lnTo>
                    <a:pt x="702" y="588"/>
                  </a:lnTo>
                  <a:lnTo>
                    <a:pt x="702" y="588"/>
                  </a:lnTo>
                  <a:lnTo>
                    <a:pt x="702" y="590"/>
                  </a:lnTo>
                  <a:lnTo>
                    <a:pt x="702" y="590"/>
                  </a:lnTo>
                  <a:lnTo>
                    <a:pt x="704" y="592"/>
                  </a:lnTo>
                  <a:lnTo>
                    <a:pt x="706" y="594"/>
                  </a:lnTo>
                  <a:lnTo>
                    <a:pt x="708" y="596"/>
                  </a:lnTo>
                  <a:lnTo>
                    <a:pt x="715" y="599"/>
                  </a:lnTo>
                  <a:lnTo>
                    <a:pt x="720" y="599"/>
                  </a:lnTo>
                  <a:lnTo>
                    <a:pt x="722" y="599"/>
                  </a:lnTo>
                  <a:lnTo>
                    <a:pt x="724" y="597"/>
                  </a:lnTo>
                  <a:lnTo>
                    <a:pt x="726" y="596"/>
                  </a:lnTo>
                  <a:lnTo>
                    <a:pt x="726" y="596"/>
                  </a:lnTo>
                  <a:lnTo>
                    <a:pt x="728" y="594"/>
                  </a:lnTo>
                  <a:lnTo>
                    <a:pt x="728" y="594"/>
                  </a:lnTo>
                  <a:lnTo>
                    <a:pt x="728" y="594"/>
                  </a:lnTo>
                  <a:lnTo>
                    <a:pt x="729" y="592"/>
                  </a:lnTo>
                  <a:lnTo>
                    <a:pt x="731" y="592"/>
                  </a:lnTo>
                  <a:lnTo>
                    <a:pt x="729" y="592"/>
                  </a:lnTo>
                  <a:lnTo>
                    <a:pt x="729" y="592"/>
                  </a:lnTo>
                  <a:close/>
                  <a:moveTo>
                    <a:pt x="749" y="572"/>
                  </a:moveTo>
                  <a:lnTo>
                    <a:pt x="749" y="570"/>
                  </a:lnTo>
                  <a:lnTo>
                    <a:pt x="749" y="572"/>
                  </a:lnTo>
                  <a:lnTo>
                    <a:pt x="749" y="570"/>
                  </a:lnTo>
                  <a:lnTo>
                    <a:pt x="747" y="572"/>
                  </a:lnTo>
                  <a:lnTo>
                    <a:pt x="746" y="572"/>
                  </a:lnTo>
                  <a:lnTo>
                    <a:pt x="746" y="574"/>
                  </a:lnTo>
                  <a:lnTo>
                    <a:pt x="746" y="574"/>
                  </a:lnTo>
                  <a:lnTo>
                    <a:pt x="746" y="574"/>
                  </a:lnTo>
                  <a:lnTo>
                    <a:pt x="744" y="574"/>
                  </a:lnTo>
                  <a:lnTo>
                    <a:pt x="744" y="576"/>
                  </a:lnTo>
                  <a:lnTo>
                    <a:pt x="746" y="576"/>
                  </a:lnTo>
                  <a:lnTo>
                    <a:pt x="746" y="576"/>
                  </a:lnTo>
                  <a:lnTo>
                    <a:pt x="747" y="576"/>
                  </a:lnTo>
                  <a:lnTo>
                    <a:pt x="747" y="574"/>
                  </a:lnTo>
                  <a:lnTo>
                    <a:pt x="747" y="574"/>
                  </a:lnTo>
                  <a:lnTo>
                    <a:pt x="749" y="574"/>
                  </a:lnTo>
                  <a:lnTo>
                    <a:pt x="751" y="574"/>
                  </a:lnTo>
                  <a:lnTo>
                    <a:pt x="749" y="574"/>
                  </a:lnTo>
                  <a:lnTo>
                    <a:pt x="749" y="572"/>
                  </a:lnTo>
                  <a:close/>
                  <a:moveTo>
                    <a:pt x="1172" y="334"/>
                  </a:moveTo>
                  <a:lnTo>
                    <a:pt x="1172" y="334"/>
                  </a:lnTo>
                  <a:lnTo>
                    <a:pt x="1170" y="336"/>
                  </a:lnTo>
                  <a:lnTo>
                    <a:pt x="1170" y="336"/>
                  </a:lnTo>
                  <a:lnTo>
                    <a:pt x="1166" y="336"/>
                  </a:lnTo>
                  <a:lnTo>
                    <a:pt x="1166" y="336"/>
                  </a:lnTo>
                  <a:lnTo>
                    <a:pt x="1168" y="336"/>
                  </a:lnTo>
                  <a:lnTo>
                    <a:pt x="1170" y="336"/>
                  </a:lnTo>
                  <a:lnTo>
                    <a:pt x="1172" y="336"/>
                  </a:lnTo>
                  <a:lnTo>
                    <a:pt x="1172" y="336"/>
                  </a:lnTo>
                  <a:lnTo>
                    <a:pt x="1172" y="336"/>
                  </a:lnTo>
                  <a:lnTo>
                    <a:pt x="1172" y="336"/>
                  </a:lnTo>
                  <a:lnTo>
                    <a:pt x="1172" y="334"/>
                  </a:lnTo>
                  <a:lnTo>
                    <a:pt x="1172" y="334"/>
                  </a:lnTo>
                  <a:close/>
                  <a:moveTo>
                    <a:pt x="312" y="334"/>
                  </a:moveTo>
                  <a:lnTo>
                    <a:pt x="312" y="334"/>
                  </a:lnTo>
                  <a:lnTo>
                    <a:pt x="310" y="332"/>
                  </a:lnTo>
                  <a:lnTo>
                    <a:pt x="309" y="332"/>
                  </a:lnTo>
                  <a:lnTo>
                    <a:pt x="307" y="332"/>
                  </a:lnTo>
                  <a:lnTo>
                    <a:pt x="305" y="334"/>
                  </a:lnTo>
                  <a:lnTo>
                    <a:pt x="305" y="334"/>
                  </a:lnTo>
                  <a:lnTo>
                    <a:pt x="303" y="336"/>
                  </a:lnTo>
                  <a:lnTo>
                    <a:pt x="305" y="336"/>
                  </a:lnTo>
                  <a:lnTo>
                    <a:pt x="305" y="336"/>
                  </a:lnTo>
                  <a:lnTo>
                    <a:pt x="305" y="337"/>
                  </a:lnTo>
                  <a:lnTo>
                    <a:pt x="305" y="337"/>
                  </a:lnTo>
                  <a:lnTo>
                    <a:pt x="307" y="337"/>
                  </a:lnTo>
                  <a:lnTo>
                    <a:pt x="309" y="337"/>
                  </a:lnTo>
                  <a:lnTo>
                    <a:pt x="310" y="337"/>
                  </a:lnTo>
                  <a:lnTo>
                    <a:pt x="312" y="339"/>
                  </a:lnTo>
                  <a:lnTo>
                    <a:pt x="314" y="337"/>
                  </a:lnTo>
                  <a:lnTo>
                    <a:pt x="312" y="336"/>
                  </a:lnTo>
                  <a:lnTo>
                    <a:pt x="312" y="334"/>
                  </a:lnTo>
                  <a:close/>
                  <a:moveTo>
                    <a:pt x="307" y="287"/>
                  </a:moveTo>
                  <a:lnTo>
                    <a:pt x="307" y="285"/>
                  </a:lnTo>
                  <a:lnTo>
                    <a:pt x="307" y="283"/>
                  </a:lnTo>
                  <a:lnTo>
                    <a:pt x="307" y="281"/>
                  </a:lnTo>
                  <a:lnTo>
                    <a:pt x="303" y="280"/>
                  </a:lnTo>
                  <a:lnTo>
                    <a:pt x="298" y="280"/>
                  </a:lnTo>
                  <a:lnTo>
                    <a:pt x="292" y="281"/>
                  </a:lnTo>
                  <a:lnTo>
                    <a:pt x="291" y="281"/>
                  </a:lnTo>
                  <a:lnTo>
                    <a:pt x="291" y="281"/>
                  </a:lnTo>
                  <a:lnTo>
                    <a:pt x="289" y="281"/>
                  </a:lnTo>
                  <a:lnTo>
                    <a:pt x="289" y="281"/>
                  </a:lnTo>
                  <a:lnTo>
                    <a:pt x="289" y="281"/>
                  </a:lnTo>
                  <a:lnTo>
                    <a:pt x="287" y="281"/>
                  </a:lnTo>
                  <a:lnTo>
                    <a:pt x="287" y="281"/>
                  </a:lnTo>
                  <a:lnTo>
                    <a:pt x="280" y="281"/>
                  </a:lnTo>
                  <a:lnTo>
                    <a:pt x="280" y="281"/>
                  </a:lnTo>
                  <a:lnTo>
                    <a:pt x="280" y="281"/>
                  </a:lnTo>
                  <a:lnTo>
                    <a:pt x="280" y="280"/>
                  </a:lnTo>
                  <a:lnTo>
                    <a:pt x="280" y="280"/>
                  </a:lnTo>
                  <a:lnTo>
                    <a:pt x="278" y="280"/>
                  </a:lnTo>
                  <a:lnTo>
                    <a:pt x="276" y="278"/>
                  </a:lnTo>
                  <a:lnTo>
                    <a:pt x="276" y="278"/>
                  </a:lnTo>
                  <a:lnTo>
                    <a:pt x="273" y="278"/>
                  </a:lnTo>
                  <a:lnTo>
                    <a:pt x="271" y="281"/>
                  </a:lnTo>
                  <a:lnTo>
                    <a:pt x="273" y="283"/>
                  </a:lnTo>
                  <a:lnTo>
                    <a:pt x="278" y="287"/>
                  </a:lnTo>
                  <a:lnTo>
                    <a:pt x="283" y="287"/>
                  </a:lnTo>
                  <a:lnTo>
                    <a:pt x="285" y="289"/>
                  </a:lnTo>
                  <a:lnTo>
                    <a:pt x="287" y="289"/>
                  </a:lnTo>
                  <a:lnTo>
                    <a:pt x="289" y="290"/>
                  </a:lnTo>
                  <a:lnTo>
                    <a:pt x="289" y="289"/>
                  </a:lnTo>
                  <a:lnTo>
                    <a:pt x="291" y="289"/>
                  </a:lnTo>
                  <a:lnTo>
                    <a:pt x="292" y="289"/>
                  </a:lnTo>
                  <a:lnTo>
                    <a:pt x="296" y="289"/>
                  </a:lnTo>
                  <a:lnTo>
                    <a:pt x="298" y="289"/>
                  </a:lnTo>
                  <a:lnTo>
                    <a:pt x="305" y="289"/>
                  </a:lnTo>
                  <a:lnTo>
                    <a:pt x="307" y="287"/>
                  </a:lnTo>
                  <a:close/>
                  <a:moveTo>
                    <a:pt x="161" y="243"/>
                  </a:moveTo>
                  <a:lnTo>
                    <a:pt x="159" y="243"/>
                  </a:lnTo>
                  <a:lnTo>
                    <a:pt x="155" y="242"/>
                  </a:lnTo>
                  <a:lnTo>
                    <a:pt x="153" y="242"/>
                  </a:lnTo>
                  <a:lnTo>
                    <a:pt x="153" y="242"/>
                  </a:lnTo>
                  <a:lnTo>
                    <a:pt x="152" y="240"/>
                  </a:lnTo>
                  <a:lnTo>
                    <a:pt x="152" y="240"/>
                  </a:lnTo>
                  <a:lnTo>
                    <a:pt x="152" y="240"/>
                  </a:lnTo>
                  <a:lnTo>
                    <a:pt x="150" y="240"/>
                  </a:lnTo>
                  <a:lnTo>
                    <a:pt x="144" y="236"/>
                  </a:lnTo>
                  <a:lnTo>
                    <a:pt x="143" y="236"/>
                  </a:lnTo>
                  <a:lnTo>
                    <a:pt x="139" y="236"/>
                  </a:lnTo>
                  <a:lnTo>
                    <a:pt x="137" y="236"/>
                  </a:lnTo>
                  <a:lnTo>
                    <a:pt x="137" y="238"/>
                  </a:lnTo>
                  <a:lnTo>
                    <a:pt x="137" y="240"/>
                  </a:lnTo>
                  <a:lnTo>
                    <a:pt x="137" y="242"/>
                  </a:lnTo>
                  <a:lnTo>
                    <a:pt x="141" y="245"/>
                  </a:lnTo>
                  <a:lnTo>
                    <a:pt x="143" y="245"/>
                  </a:lnTo>
                  <a:lnTo>
                    <a:pt x="150" y="245"/>
                  </a:lnTo>
                  <a:lnTo>
                    <a:pt x="150" y="245"/>
                  </a:lnTo>
                  <a:lnTo>
                    <a:pt x="150" y="247"/>
                  </a:lnTo>
                  <a:lnTo>
                    <a:pt x="152" y="247"/>
                  </a:lnTo>
                  <a:lnTo>
                    <a:pt x="152" y="247"/>
                  </a:lnTo>
                  <a:lnTo>
                    <a:pt x="153" y="245"/>
                  </a:lnTo>
                  <a:lnTo>
                    <a:pt x="155" y="245"/>
                  </a:lnTo>
                  <a:lnTo>
                    <a:pt x="155" y="245"/>
                  </a:lnTo>
                  <a:lnTo>
                    <a:pt x="159" y="245"/>
                  </a:lnTo>
                  <a:lnTo>
                    <a:pt x="161" y="245"/>
                  </a:lnTo>
                  <a:lnTo>
                    <a:pt x="162" y="245"/>
                  </a:lnTo>
                  <a:lnTo>
                    <a:pt x="161" y="243"/>
                  </a:lnTo>
                  <a:lnTo>
                    <a:pt x="161" y="243"/>
                  </a:lnTo>
                  <a:close/>
                  <a:moveTo>
                    <a:pt x="132" y="233"/>
                  </a:moveTo>
                  <a:lnTo>
                    <a:pt x="128" y="231"/>
                  </a:lnTo>
                  <a:lnTo>
                    <a:pt x="128" y="231"/>
                  </a:lnTo>
                  <a:lnTo>
                    <a:pt x="126" y="233"/>
                  </a:lnTo>
                  <a:lnTo>
                    <a:pt x="126" y="233"/>
                  </a:lnTo>
                  <a:lnTo>
                    <a:pt x="126" y="233"/>
                  </a:lnTo>
                  <a:lnTo>
                    <a:pt x="124" y="233"/>
                  </a:lnTo>
                  <a:lnTo>
                    <a:pt x="123" y="233"/>
                  </a:lnTo>
                  <a:lnTo>
                    <a:pt x="121" y="233"/>
                  </a:lnTo>
                  <a:lnTo>
                    <a:pt x="121" y="234"/>
                  </a:lnTo>
                  <a:lnTo>
                    <a:pt x="124" y="234"/>
                  </a:lnTo>
                  <a:lnTo>
                    <a:pt x="124" y="236"/>
                  </a:lnTo>
                  <a:lnTo>
                    <a:pt x="126" y="238"/>
                  </a:lnTo>
                  <a:lnTo>
                    <a:pt x="128" y="238"/>
                  </a:lnTo>
                  <a:lnTo>
                    <a:pt x="128" y="238"/>
                  </a:lnTo>
                  <a:lnTo>
                    <a:pt x="130" y="238"/>
                  </a:lnTo>
                  <a:lnTo>
                    <a:pt x="130" y="238"/>
                  </a:lnTo>
                  <a:lnTo>
                    <a:pt x="132" y="238"/>
                  </a:lnTo>
                  <a:lnTo>
                    <a:pt x="132" y="238"/>
                  </a:lnTo>
                  <a:lnTo>
                    <a:pt x="132" y="238"/>
                  </a:lnTo>
                  <a:lnTo>
                    <a:pt x="132" y="238"/>
                  </a:lnTo>
                  <a:lnTo>
                    <a:pt x="132" y="238"/>
                  </a:lnTo>
                  <a:lnTo>
                    <a:pt x="132" y="238"/>
                  </a:lnTo>
                  <a:lnTo>
                    <a:pt x="132" y="238"/>
                  </a:lnTo>
                  <a:lnTo>
                    <a:pt x="132" y="236"/>
                  </a:lnTo>
                  <a:lnTo>
                    <a:pt x="134" y="236"/>
                  </a:lnTo>
                  <a:lnTo>
                    <a:pt x="134" y="236"/>
                  </a:lnTo>
                  <a:lnTo>
                    <a:pt x="134" y="233"/>
                  </a:lnTo>
                  <a:lnTo>
                    <a:pt x="132" y="233"/>
                  </a:lnTo>
                  <a:close/>
                  <a:moveTo>
                    <a:pt x="173" y="234"/>
                  </a:moveTo>
                  <a:lnTo>
                    <a:pt x="170" y="233"/>
                  </a:lnTo>
                  <a:lnTo>
                    <a:pt x="162" y="229"/>
                  </a:lnTo>
                  <a:lnTo>
                    <a:pt x="152" y="225"/>
                  </a:lnTo>
                  <a:lnTo>
                    <a:pt x="152" y="225"/>
                  </a:lnTo>
                  <a:lnTo>
                    <a:pt x="150" y="225"/>
                  </a:lnTo>
                  <a:lnTo>
                    <a:pt x="150" y="224"/>
                  </a:lnTo>
                  <a:lnTo>
                    <a:pt x="148" y="224"/>
                  </a:lnTo>
                  <a:lnTo>
                    <a:pt x="148" y="224"/>
                  </a:lnTo>
                  <a:lnTo>
                    <a:pt x="148" y="225"/>
                  </a:lnTo>
                  <a:lnTo>
                    <a:pt x="150" y="227"/>
                  </a:lnTo>
                  <a:lnTo>
                    <a:pt x="152" y="227"/>
                  </a:lnTo>
                  <a:lnTo>
                    <a:pt x="152" y="227"/>
                  </a:lnTo>
                  <a:lnTo>
                    <a:pt x="152" y="227"/>
                  </a:lnTo>
                  <a:lnTo>
                    <a:pt x="152" y="227"/>
                  </a:lnTo>
                  <a:lnTo>
                    <a:pt x="152" y="227"/>
                  </a:lnTo>
                  <a:lnTo>
                    <a:pt x="152" y="227"/>
                  </a:lnTo>
                  <a:lnTo>
                    <a:pt x="152" y="227"/>
                  </a:lnTo>
                  <a:lnTo>
                    <a:pt x="152" y="227"/>
                  </a:lnTo>
                  <a:lnTo>
                    <a:pt x="153" y="227"/>
                  </a:lnTo>
                  <a:lnTo>
                    <a:pt x="153" y="227"/>
                  </a:lnTo>
                  <a:lnTo>
                    <a:pt x="153" y="229"/>
                  </a:lnTo>
                  <a:lnTo>
                    <a:pt x="155" y="231"/>
                  </a:lnTo>
                  <a:lnTo>
                    <a:pt x="161" y="233"/>
                  </a:lnTo>
                  <a:lnTo>
                    <a:pt x="161" y="233"/>
                  </a:lnTo>
                  <a:lnTo>
                    <a:pt x="162" y="234"/>
                  </a:lnTo>
                  <a:lnTo>
                    <a:pt x="162" y="234"/>
                  </a:lnTo>
                  <a:lnTo>
                    <a:pt x="162" y="233"/>
                  </a:lnTo>
                  <a:lnTo>
                    <a:pt x="164" y="234"/>
                  </a:lnTo>
                  <a:lnTo>
                    <a:pt x="164" y="234"/>
                  </a:lnTo>
                  <a:lnTo>
                    <a:pt x="166" y="234"/>
                  </a:lnTo>
                  <a:lnTo>
                    <a:pt x="166" y="234"/>
                  </a:lnTo>
                  <a:lnTo>
                    <a:pt x="168" y="234"/>
                  </a:lnTo>
                  <a:lnTo>
                    <a:pt x="168" y="236"/>
                  </a:lnTo>
                  <a:lnTo>
                    <a:pt x="170" y="236"/>
                  </a:lnTo>
                  <a:lnTo>
                    <a:pt x="171" y="236"/>
                  </a:lnTo>
                  <a:lnTo>
                    <a:pt x="171" y="236"/>
                  </a:lnTo>
                  <a:lnTo>
                    <a:pt x="173" y="236"/>
                  </a:lnTo>
                  <a:lnTo>
                    <a:pt x="175" y="236"/>
                  </a:lnTo>
                  <a:lnTo>
                    <a:pt x="175" y="236"/>
                  </a:lnTo>
                  <a:lnTo>
                    <a:pt x="175" y="234"/>
                  </a:lnTo>
                  <a:lnTo>
                    <a:pt x="173" y="234"/>
                  </a:lnTo>
                  <a:close/>
                  <a:moveTo>
                    <a:pt x="213" y="225"/>
                  </a:moveTo>
                  <a:lnTo>
                    <a:pt x="211" y="225"/>
                  </a:lnTo>
                  <a:lnTo>
                    <a:pt x="211" y="225"/>
                  </a:lnTo>
                  <a:lnTo>
                    <a:pt x="211" y="224"/>
                  </a:lnTo>
                  <a:lnTo>
                    <a:pt x="209" y="222"/>
                  </a:lnTo>
                  <a:lnTo>
                    <a:pt x="208" y="222"/>
                  </a:lnTo>
                  <a:lnTo>
                    <a:pt x="206" y="220"/>
                  </a:lnTo>
                  <a:lnTo>
                    <a:pt x="199" y="220"/>
                  </a:lnTo>
                  <a:lnTo>
                    <a:pt x="197" y="220"/>
                  </a:lnTo>
                  <a:lnTo>
                    <a:pt x="195" y="222"/>
                  </a:lnTo>
                  <a:lnTo>
                    <a:pt x="195" y="224"/>
                  </a:lnTo>
                  <a:lnTo>
                    <a:pt x="195" y="225"/>
                  </a:lnTo>
                  <a:lnTo>
                    <a:pt x="195" y="227"/>
                  </a:lnTo>
                  <a:lnTo>
                    <a:pt x="197" y="227"/>
                  </a:lnTo>
                  <a:lnTo>
                    <a:pt x="197" y="229"/>
                  </a:lnTo>
                  <a:lnTo>
                    <a:pt x="199" y="229"/>
                  </a:lnTo>
                  <a:lnTo>
                    <a:pt x="200" y="229"/>
                  </a:lnTo>
                  <a:lnTo>
                    <a:pt x="200" y="229"/>
                  </a:lnTo>
                  <a:lnTo>
                    <a:pt x="202" y="231"/>
                  </a:lnTo>
                  <a:lnTo>
                    <a:pt x="202" y="231"/>
                  </a:lnTo>
                  <a:lnTo>
                    <a:pt x="204" y="229"/>
                  </a:lnTo>
                  <a:lnTo>
                    <a:pt x="204" y="231"/>
                  </a:lnTo>
                  <a:lnTo>
                    <a:pt x="208" y="231"/>
                  </a:lnTo>
                  <a:lnTo>
                    <a:pt x="209" y="231"/>
                  </a:lnTo>
                  <a:lnTo>
                    <a:pt x="211" y="231"/>
                  </a:lnTo>
                  <a:lnTo>
                    <a:pt x="211" y="231"/>
                  </a:lnTo>
                  <a:lnTo>
                    <a:pt x="211" y="229"/>
                  </a:lnTo>
                  <a:lnTo>
                    <a:pt x="211" y="229"/>
                  </a:lnTo>
                  <a:lnTo>
                    <a:pt x="211" y="229"/>
                  </a:lnTo>
                  <a:lnTo>
                    <a:pt x="211" y="227"/>
                  </a:lnTo>
                  <a:lnTo>
                    <a:pt x="213" y="227"/>
                  </a:lnTo>
                  <a:lnTo>
                    <a:pt x="213" y="227"/>
                  </a:lnTo>
                  <a:lnTo>
                    <a:pt x="213" y="227"/>
                  </a:lnTo>
                  <a:lnTo>
                    <a:pt x="213" y="225"/>
                  </a:lnTo>
                  <a:close/>
                  <a:moveTo>
                    <a:pt x="1112" y="218"/>
                  </a:moveTo>
                  <a:lnTo>
                    <a:pt x="1112" y="216"/>
                  </a:lnTo>
                  <a:lnTo>
                    <a:pt x="1112" y="216"/>
                  </a:lnTo>
                  <a:lnTo>
                    <a:pt x="1112" y="216"/>
                  </a:lnTo>
                  <a:lnTo>
                    <a:pt x="1112" y="216"/>
                  </a:lnTo>
                  <a:lnTo>
                    <a:pt x="1112" y="216"/>
                  </a:lnTo>
                  <a:lnTo>
                    <a:pt x="1112" y="216"/>
                  </a:lnTo>
                  <a:lnTo>
                    <a:pt x="1110" y="218"/>
                  </a:lnTo>
                  <a:lnTo>
                    <a:pt x="1110" y="220"/>
                  </a:lnTo>
                  <a:lnTo>
                    <a:pt x="1110" y="220"/>
                  </a:lnTo>
                  <a:lnTo>
                    <a:pt x="1112" y="218"/>
                  </a:lnTo>
                  <a:lnTo>
                    <a:pt x="1112" y="218"/>
                  </a:lnTo>
                  <a:close/>
                  <a:moveTo>
                    <a:pt x="162" y="205"/>
                  </a:moveTo>
                  <a:lnTo>
                    <a:pt x="162" y="205"/>
                  </a:lnTo>
                  <a:lnTo>
                    <a:pt x="164" y="207"/>
                  </a:lnTo>
                  <a:lnTo>
                    <a:pt x="164" y="207"/>
                  </a:lnTo>
                  <a:lnTo>
                    <a:pt x="166" y="207"/>
                  </a:lnTo>
                  <a:lnTo>
                    <a:pt x="166" y="205"/>
                  </a:lnTo>
                  <a:lnTo>
                    <a:pt x="168" y="205"/>
                  </a:lnTo>
                  <a:lnTo>
                    <a:pt x="166" y="204"/>
                  </a:lnTo>
                  <a:lnTo>
                    <a:pt x="166" y="204"/>
                  </a:lnTo>
                  <a:lnTo>
                    <a:pt x="164" y="202"/>
                  </a:lnTo>
                  <a:lnTo>
                    <a:pt x="164" y="200"/>
                  </a:lnTo>
                  <a:lnTo>
                    <a:pt x="162" y="202"/>
                  </a:lnTo>
                  <a:lnTo>
                    <a:pt x="162" y="200"/>
                  </a:lnTo>
                  <a:lnTo>
                    <a:pt x="162" y="200"/>
                  </a:lnTo>
                  <a:lnTo>
                    <a:pt x="162" y="200"/>
                  </a:lnTo>
                  <a:lnTo>
                    <a:pt x="161" y="202"/>
                  </a:lnTo>
                  <a:lnTo>
                    <a:pt x="161" y="204"/>
                  </a:lnTo>
                  <a:lnTo>
                    <a:pt x="161" y="204"/>
                  </a:lnTo>
                  <a:lnTo>
                    <a:pt x="161" y="205"/>
                  </a:lnTo>
                  <a:lnTo>
                    <a:pt x="162" y="205"/>
                  </a:lnTo>
                  <a:close/>
                  <a:moveTo>
                    <a:pt x="7" y="177"/>
                  </a:moveTo>
                  <a:lnTo>
                    <a:pt x="5" y="175"/>
                  </a:lnTo>
                  <a:lnTo>
                    <a:pt x="5" y="177"/>
                  </a:lnTo>
                  <a:lnTo>
                    <a:pt x="3" y="175"/>
                  </a:lnTo>
                  <a:lnTo>
                    <a:pt x="3" y="175"/>
                  </a:lnTo>
                  <a:lnTo>
                    <a:pt x="3" y="175"/>
                  </a:lnTo>
                  <a:lnTo>
                    <a:pt x="3" y="175"/>
                  </a:lnTo>
                  <a:lnTo>
                    <a:pt x="3" y="175"/>
                  </a:lnTo>
                  <a:lnTo>
                    <a:pt x="2" y="175"/>
                  </a:lnTo>
                  <a:lnTo>
                    <a:pt x="2" y="175"/>
                  </a:lnTo>
                  <a:lnTo>
                    <a:pt x="0" y="177"/>
                  </a:lnTo>
                  <a:lnTo>
                    <a:pt x="0" y="177"/>
                  </a:lnTo>
                  <a:lnTo>
                    <a:pt x="0" y="178"/>
                  </a:lnTo>
                  <a:lnTo>
                    <a:pt x="0" y="178"/>
                  </a:lnTo>
                  <a:lnTo>
                    <a:pt x="0" y="180"/>
                  </a:lnTo>
                  <a:lnTo>
                    <a:pt x="0" y="180"/>
                  </a:lnTo>
                  <a:lnTo>
                    <a:pt x="0" y="182"/>
                  </a:lnTo>
                  <a:lnTo>
                    <a:pt x="0" y="184"/>
                  </a:lnTo>
                  <a:lnTo>
                    <a:pt x="0" y="184"/>
                  </a:lnTo>
                  <a:lnTo>
                    <a:pt x="2" y="184"/>
                  </a:lnTo>
                  <a:lnTo>
                    <a:pt x="2" y="184"/>
                  </a:lnTo>
                  <a:lnTo>
                    <a:pt x="3" y="184"/>
                  </a:lnTo>
                  <a:lnTo>
                    <a:pt x="3" y="184"/>
                  </a:lnTo>
                  <a:lnTo>
                    <a:pt x="5" y="186"/>
                  </a:lnTo>
                  <a:lnTo>
                    <a:pt x="5" y="184"/>
                  </a:lnTo>
                  <a:lnTo>
                    <a:pt x="7" y="182"/>
                  </a:lnTo>
                  <a:lnTo>
                    <a:pt x="7" y="180"/>
                  </a:lnTo>
                  <a:lnTo>
                    <a:pt x="7" y="178"/>
                  </a:lnTo>
                  <a:lnTo>
                    <a:pt x="7" y="177"/>
                  </a:lnTo>
                  <a:close/>
                  <a:moveTo>
                    <a:pt x="7" y="160"/>
                  </a:moveTo>
                  <a:lnTo>
                    <a:pt x="7" y="160"/>
                  </a:lnTo>
                  <a:lnTo>
                    <a:pt x="7" y="160"/>
                  </a:lnTo>
                  <a:lnTo>
                    <a:pt x="5" y="162"/>
                  </a:lnTo>
                  <a:lnTo>
                    <a:pt x="5" y="162"/>
                  </a:lnTo>
                  <a:lnTo>
                    <a:pt x="5" y="162"/>
                  </a:lnTo>
                  <a:lnTo>
                    <a:pt x="7" y="164"/>
                  </a:lnTo>
                  <a:lnTo>
                    <a:pt x="7" y="166"/>
                  </a:lnTo>
                  <a:lnTo>
                    <a:pt x="9" y="164"/>
                  </a:lnTo>
                  <a:lnTo>
                    <a:pt x="9" y="162"/>
                  </a:lnTo>
                  <a:lnTo>
                    <a:pt x="9" y="160"/>
                  </a:lnTo>
                  <a:lnTo>
                    <a:pt x="7" y="160"/>
                  </a:lnTo>
                  <a:close/>
                  <a:moveTo>
                    <a:pt x="1255" y="39"/>
                  </a:moveTo>
                  <a:lnTo>
                    <a:pt x="1253" y="37"/>
                  </a:lnTo>
                  <a:lnTo>
                    <a:pt x="1251" y="36"/>
                  </a:lnTo>
                  <a:lnTo>
                    <a:pt x="1250" y="34"/>
                  </a:lnTo>
                  <a:lnTo>
                    <a:pt x="1246" y="34"/>
                  </a:lnTo>
                  <a:lnTo>
                    <a:pt x="1242" y="32"/>
                  </a:lnTo>
                  <a:lnTo>
                    <a:pt x="1242" y="32"/>
                  </a:lnTo>
                  <a:lnTo>
                    <a:pt x="1242" y="32"/>
                  </a:lnTo>
                  <a:lnTo>
                    <a:pt x="1240" y="34"/>
                  </a:lnTo>
                  <a:lnTo>
                    <a:pt x="1240" y="34"/>
                  </a:lnTo>
                  <a:lnTo>
                    <a:pt x="1240" y="34"/>
                  </a:lnTo>
                  <a:lnTo>
                    <a:pt x="1239" y="34"/>
                  </a:lnTo>
                  <a:lnTo>
                    <a:pt x="1239" y="34"/>
                  </a:lnTo>
                  <a:lnTo>
                    <a:pt x="1237" y="32"/>
                  </a:lnTo>
                  <a:lnTo>
                    <a:pt x="1237" y="32"/>
                  </a:lnTo>
                  <a:lnTo>
                    <a:pt x="1237" y="30"/>
                  </a:lnTo>
                  <a:lnTo>
                    <a:pt x="1237" y="28"/>
                  </a:lnTo>
                  <a:lnTo>
                    <a:pt x="1237" y="28"/>
                  </a:lnTo>
                  <a:lnTo>
                    <a:pt x="1237" y="28"/>
                  </a:lnTo>
                  <a:lnTo>
                    <a:pt x="1237" y="28"/>
                  </a:lnTo>
                  <a:lnTo>
                    <a:pt x="1237" y="27"/>
                  </a:lnTo>
                  <a:lnTo>
                    <a:pt x="1237" y="27"/>
                  </a:lnTo>
                  <a:lnTo>
                    <a:pt x="1239" y="21"/>
                  </a:lnTo>
                  <a:lnTo>
                    <a:pt x="1239" y="19"/>
                  </a:lnTo>
                  <a:lnTo>
                    <a:pt x="1237" y="19"/>
                  </a:lnTo>
                  <a:lnTo>
                    <a:pt x="1237" y="19"/>
                  </a:lnTo>
                  <a:lnTo>
                    <a:pt x="1237" y="19"/>
                  </a:lnTo>
                  <a:lnTo>
                    <a:pt x="1237" y="16"/>
                  </a:lnTo>
                  <a:lnTo>
                    <a:pt x="1237" y="14"/>
                  </a:lnTo>
                  <a:lnTo>
                    <a:pt x="1235" y="14"/>
                  </a:lnTo>
                  <a:lnTo>
                    <a:pt x="1235" y="14"/>
                  </a:lnTo>
                  <a:lnTo>
                    <a:pt x="1233" y="14"/>
                  </a:lnTo>
                  <a:lnTo>
                    <a:pt x="1231" y="16"/>
                  </a:lnTo>
                  <a:lnTo>
                    <a:pt x="1228" y="16"/>
                  </a:lnTo>
                  <a:lnTo>
                    <a:pt x="1228" y="16"/>
                  </a:lnTo>
                  <a:lnTo>
                    <a:pt x="1226" y="12"/>
                  </a:lnTo>
                  <a:lnTo>
                    <a:pt x="1224" y="12"/>
                  </a:lnTo>
                  <a:lnTo>
                    <a:pt x="1224" y="14"/>
                  </a:lnTo>
                  <a:lnTo>
                    <a:pt x="1222" y="14"/>
                  </a:lnTo>
                  <a:lnTo>
                    <a:pt x="1219" y="14"/>
                  </a:lnTo>
                  <a:lnTo>
                    <a:pt x="1217" y="14"/>
                  </a:lnTo>
                  <a:lnTo>
                    <a:pt x="1217" y="14"/>
                  </a:lnTo>
                  <a:lnTo>
                    <a:pt x="1215" y="14"/>
                  </a:lnTo>
                  <a:lnTo>
                    <a:pt x="1215" y="12"/>
                  </a:lnTo>
                  <a:lnTo>
                    <a:pt x="1213" y="14"/>
                  </a:lnTo>
                  <a:lnTo>
                    <a:pt x="1212" y="14"/>
                  </a:lnTo>
                  <a:lnTo>
                    <a:pt x="1212" y="14"/>
                  </a:lnTo>
                  <a:lnTo>
                    <a:pt x="1210" y="12"/>
                  </a:lnTo>
                  <a:lnTo>
                    <a:pt x="1208" y="12"/>
                  </a:lnTo>
                  <a:lnTo>
                    <a:pt x="1206" y="12"/>
                  </a:lnTo>
                  <a:lnTo>
                    <a:pt x="1206" y="12"/>
                  </a:lnTo>
                  <a:lnTo>
                    <a:pt x="1206" y="12"/>
                  </a:lnTo>
                  <a:lnTo>
                    <a:pt x="1204" y="14"/>
                  </a:lnTo>
                  <a:lnTo>
                    <a:pt x="1204" y="14"/>
                  </a:lnTo>
                  <a:lnTo>
                    <a:pt x="1204" y="16"/>
                  </a:lnTo>
                  <a:lnTo>
                    <a:pt x="1204" y="18"/>
                  </a:lnTo>
                  <a:lnTo>
                    <a:pt x="1204" y="18"/>
                  </a:lnTo>
                  <a:lnTo>
                    <a:pt x="1204" y="19"/>
                  </a:lnTo>
                  <a:lnTo>
                    <a:pt x="1203" y="19"/>
                  </a:lnTo>
                  <a:lnTo>
                    <a:pt x="1199" y="21"/>
                  </a:lnTo>
                  <a:lnTo>
                    <a:pt x="1197" y="21"/>
                  </a:lnTo>
                  <a:lnTo>
                    <a:pt x="1195" y="21"/>
                  </a:lnTo>
                  <a:lnTo>
                    <a:pt x="1195" y="21"/>
                  </a:lnTo>
                  <a:lnTo>
                    <a:pt x="1195" y="21"/>
                  </a:lnTo>
                  <a:lnTo>
                    <a:pt x="1194" y="23"/>
                  </a:lnTo>
                  <a:lnTo>
                    <a:pt x="1194" y="23"/>
                  </a:lnTo>
                  <a:lnTo>
                    <a:pt x="1192" y="23"/>
                  </a:lnTo>
                  <a:lnTo>
                    <a:pt x="1192" y="21"/>
                  </a:lnTo>
                  <a:lnTo>
                    <a:pt x="1192" y="21"/>
                  </a:lnTo>
                  <a:lnTo>
                    <a:pt x="1190" y="21"/>
                  </a:lnTo>
                  <a:lnTo>
                    <a:pt x="1190" y="21"/>
                  </a:lnTo>
                  <a:lnTo>
                    <a:pt x="1190" y="19"/>
                  </a:lnTo>
                  <a:lnTo>
                    <a:pt x="1190" y="19"/>
                  </a:lnTo>
                  <a:lnTo>
                    <a:pt x="1188" y="19"/>
                  </a:lnTo>
                  <a:lnTo>
                    <a:pt x="1188" y="21"/>
                  </a:lnTo>
                  <a:lnTo>
                    <a:pt x="1188" y="21"/>
                  </a:lnTo>
                  <a:lnTo>
                    <a:pt x="1188" y="21"/>
                  </a:lnTo>
                  <a:lnTo>
                    <a:pt x="1188" y="21"/>
                  </a:lnTo>
                  <a:lnTo>
                    <a:pt x="1186" y="23"/>
                  </a:lnTo>
                  <a:lnTo>
                    <a:pt x="1186" y="23"/>
                  </a:lnTo>
                  <a:lnTo>
                    <a:pt x="1185" y="23"/>
                  </a:lnTo>
                  <a:lnTo>
                    <a:pt x="1185" y="21"/>
                  </a:lnTo>
                  <a:lnTo>
                    <a:pt x="1185" y="21"/>
                  </a:lnTo>
                  <a:lnTo>
                    <a:pt x="1185" y="19"/>
                  </a:lnTo>
                  <a:lnTo>
                    <a:pt x="1183" y="19"/>
                  </a:lnTo>
                  <a:lnTo>
                    <a:pt x="1181" y="19"/>
                  </a:lnTo>
                  <a:lnTo>
                    <a:pt x="1179" y="18"/>
                  </a:lnTo>
                  <a:lnTo>
                    <a:pt x="1179" y="18"/>
                  </a:lnTo>
                  <a:lnTo>
                    <a:pt x="1177" y="18"/>
                  </a:lnTo>
                  <a:lnTo>
                    <a:pt x="1174" y="19"/>
                  </a:lnTo>
                  <a:lnTo>
                    <a:pt x="1174" y="19"/>
                  </a:lnTo>
                  <a:lnTo>
                    <a:pt x="1172" y="19"/>
                  </a:lnTo>
                  <a:lnTo>
                    <a:pt x="1172" y="19"/>
                  </a:lnTo>
                  <a:lnTo>
                    <a:pt x="1172" y="19"/>
                  </a:lnTo>
                  <a:lnTo>
                    <a:pt x="1172" y="19"/>
                  </a:lnTo>
                  <a:lnTo>
                    <a:pt x="1170" y="19"/>
                  </a:lnTo>
                  <a:lnTo>
                    <a:pt x="1170" y="18"/>
                  </a:lnTo>
                  <a:lnTo>
                    <a:pt x="1170" y="16"/>
                  </a:lnTo>
                  <a:lnTo>
                    <a:pt x="1168" y="18"/>
                  </a:lnTo>
                  <a:lnTo>
                    <a:pt x="1168" y="18"/>
                  </a:lnTo>
                  <a:lnTo>
                    <a:pt x="1168" y="19"/>
                  </a:lnTo>
                  <a:lnTo>
                    <a:pt x="1168" y="19"/>
                  </a:lnTo>
                  <a:lnTo>
                    <a:pt x="1166" y="19"/>
                  </a:lnTo>
                  <a:lnTo>
                    <a:pt x="1166" y="19"/>
                  </a:lnTo>
                  <a:lnTo>
                    <a:pt x="1165" y="19"/>
                  </a:lnTo>
                  <a:lnTo>
                    <a:pt x="1165" y="21"/>
                  </a:lnTo>
                  <a:lnTo>
                    <a:pt x="1165" y="21"/>
                  </a:lnTo>
                  <a:lnTo>
                    <a:pt x="1163" y="23"/>
                  </a:lnTo>
                  <a:lnTo>
                    <a:pt x="1163" y="23"/>
                  </a:lnTo>
                  <a:lnTo>
                    <a:pt x="1161" y="23"/>
                  </a:lnTo>
                  <a:lnTo>
                    <a:pt x="1156" y="23"/>
                  </a:lnTo>
                  <a:lnTo>
                    <a:pt x="1156" y="23"/>
                  </a:lnTo>
                  <a:lnTo>
                    <a:pt x="1156" y="21"/>
                  </a:lnTo>
                  <a:lnTo>
                    <a:pt x="1156" y="21"/>
                  </a:lnTo>
                  <a:lnTo>
                    <a:pt x="1156" y="19"/>
                  </a:lnTo>
                  <a:lnTo>
                    <a:pt x="1154" y="19"/>
                  </a:lnTo>
                  <a:lnTo>
                    <a:pt x="1154" y="18"/>
                  </a:lnTo>
                  <a:lnTo>
                    <a:pt x="1154" y="18"/>
                  </a:lnTo>
                  <a:lnTo>
                    <a:pt x="1154" y="16"/>
                  </a:lnTo>
                  <a:lnTo>
                    <a:pt x="1156" y="12"/>
                  </a:lnTo>
                  <a:lnTo>
                    <a:pt x="1157" y="12"/>
                  </a:lnTo>
                  <a:lnTo>
                    <a:pt x="1159" y="10"/>
                  </a:lnTo>
                  <a:lnTo>
                    <a:pt x="1159" y="10"/>
                  </a:lnTo>
                  <a:lnTo>
                    <a:pt x="1159" y="9"/>
                  </a:lnTo>
                  <a:lnTo>
                    <a:pt x="1161" y="9"/>
                  </a:lnTo>
                  <a:lnTo>
                    <a:pt x="1159" y="7"/>
                  </a:lnTo>
                  <a:lnTo>
                    <a:pt x="1159" y="7"/>
                  </a:lnTo>
                  <a:lnTo>
                    <a:pt x="1157" y="5"/>
                  </a:lnTo>
                  <a:lnTo>
                    <a:pt x="1157" y="7"/>
                  </a:lnTo>
                  <a:lnTo>
                    <a:pt x="1156" y="7"/>
                  </a:lnTo>
                  <a:lnTo>
                    <a:pt x="1156" y="7"/>
                  </a:lnTo>
                  <a:lnTo>
                    <a:pt x="1154" y="7"/>
                  </a:lnTo>
                  <a:lnTo>
                    <a:pt x="1154" y="5"/>
                  </a:lnTo>
                  <a:lnTo>
                    <a:pt x="1154" y="1"/>
                  </a:lnTo>
                  <a:lnTo>
                    <a:pt x="1154" y="1"/>
                  </a:lnTo>
                  <a:lnTo>
                    <a:pt x="1154" y="0"/>
                  </a:lnTo>
                  <a:lnTo>
                    <a:pt x="1152" y="1"/>
                  </a:lnTo>
                  <a:lnTo>
                    <a:pt x="1152" y="1"/>
                  </a:lnTo>
                  <a:lnTo>
                    <a:pt x="1150" y="1"/>
                  </a:lnTo>
                  <a:lnTo>
                    <a:pt x="1150" y="1"/>
                  </a:lnTo>
                  <a:lnTo>
                    <a:pt x="1150" y="3"/>
                  </a:lnTo>
                  <a:lnTo>
                    <a:pt x="1148" y="3"/>
                  </a:lnTo>
                  <a:lnTo>
                    <a:pt x="1148" y="3"/>
                  </a:lnTo>
                  <a:lnTo>
                    <a:pt x="1139" y="5"/>
                  </a:lnTo>
                  <a:lnTo>
                    <a:pt x="1139" y="5"/>
                  </a:lnTo>
                  <a:lnTo>
                    <a:pt x="1138" y="7"/>
                  </a:lnTo>
                  <a:lnTo>
                    <a:pt x="1136" y="7"/>
                  </a:lnTo>
                  <a:lnTo>
                    <a:pt x="1134" y="7"/>
                  </a:lnTo>
                  <a:lnTo>
                    <a:pt x="1134" y="7"/>
                  </a:lnTo>
                  <a:lnTo>
                    <a:pt x="1132" y="9"/>
                  </a:lnTo>
                  <a:lnTo>
                    <a:pt x="1132" y="9"/>
                  </a:lnTo>
                  <a:lnTo>
                    <a:pt x="1132" y="10"/>
                  </a:lnTo>
                  <a:lnTo>
                    <a:pt x="1132" y="10"/>
                  </a:lnTo>
                  <a:lnTo>
                    <a:pt x="1130" y="12"/>
                  </a:lnTo>
                  <a:lnTo>
                    <a:pt x="1129" y="12"/>
                  </a:lnTo>
                  <a:lnTo>
                    <a:pt x="1129" y="12"/>
                  </a:lnTo>
                  <a:lnTo>
                    <a:pt x="1127" y="12"/>
                  </a:lnTo>
                  <a:lnTo>
                    <a:pt x="1127" y="16"/>
                  </a:lnTo>
                  <a:lnTo>
                    <a:pt x="1125" y="18"/>
                  </a:lnTo>
                  <a:lnTo>
                    <a:pt x="1121" y="19"/>
                  </a:lnTo>
                  <a:lnTo>
                    <a:pt x="1121" y="21"/>
                  </a:lnTo>
                  <a:lnTo>
                    <a:pt x="1121" y="21"/>
                  </a:lnTo>
                  <a:lnTo>
                    <a:pt x="1121" y="23"/>
                  </a:lnTo>
                  <a:lnTo>
                    <a:pt x="1121" y="27"/>
                  </a:lnTo>
                  <a:lnTo>
                    <a:pt x="1121" y="28"/>
                  </a:lnTo>
                  <a:lnTo>
                    <a:pt x="1121" y="30"/>
                  </a:lnTo>
                  <a:lnTo>
                    <a:pt x="1123" y="30"/>
                  </a:lnTo>
                  <a:lnTo>
                    <a:pt x="1123" y="32"/>
                  </a:lnTo>
                  <a:lnTo>
                    <a:pt x="1125" y="30"/>
                  </a:lnTo>
                  <a:lnTo>
                    <a:pt x="1130" y="30"/>
                  </a:lnTo>
                  <a:lnTo>
                    <a:pt x="1129" y="30"/>
                  </a:lnTo>
                  <a:lnTo>
                    <a:pt x="1129" y="30"/>
                  </a:lnTo>
                  <a:lnTo>
                    <a:pt x="1129" y="30"/>
                  </a:lnTo>
                  <a:lnTo>
                    <a:pt x="1125" y="32"/>
                  </a:lnTo>
                  <a:lnTo>
                    <a:pt x="1123" y="32"/>
                  </a:lnTo>
                  <a:lnTo>
                    <a:pt x="1123" y="32"/>
                  </a:lnTo>
                  <a:lnTo>
                    <a:pt x="1123" y="34"/>
                  </a:lnTo>
                  <a:lnTo>
                    <a:pt x="1123" y="36"/>
                  </a:lnTo>
                  <a:lnTo>
                    <a:pt x="1123" y="37"/>
                  </a:lnTo>
                  <a:lnTo>
                    <a:pt x="1125" y="37"/>
                  </a:lnTo>
                  <a:lnTo>
                    <a:pt x="1125" y="39"/>
                  </a:lnTo>
                  <a:lnTo>
                    <a:pt x="1125" y="41"/>
                  </a:lnTo>
                  <a:lnTo>
                    <a:pt x="1125" y="43"/>
                  </a:lnTo>
                  <a:lnTo>
                    <a:pt x="1125" y="43"/>
                  </a:lnTo>
                  <a:lnTo>
                    <a:pt x="1125" y="45"/>
                  </a:lnTo>
                  <a:lnTo>
                    <a:pt x="1127" y="47"/>
                  </a:lnTo>
                  <a:lnTo>
                    <a:pt x="1125" y="48"/>
                  </a:lnTo>
                  <a:lnTo>
                    <a:pt x="1125" y="50"/>
                  </a:lnTo>
                  <a:lnTo>
                    <a:pt x="1125" y="52"/>
                  </a:lnTo>
                  <a:lnTo>
                    <a:pt x="1127" y="52"/>
                  </a:lnTo>
                  <a:lnTo>
                    <a:pt x="1127" y="54"/>
                  </a:lnTo>
                  <a:lnTo>
                    <a:pt x="1127" y="54"/>
                  </a:lnTo>
                  <a:lnTo>
                    <a:pt x="1127" y="56"/>
                  </a:lnTo>
                  <a:lnTo>
                    <a:pt x="1127" y="56"/>
                  </a:lnTo>
                  <a:lnTo>
                    <a:pt x="1129" y="56"/>
                  </a:lnTo>
                  <a:lnTo>
                    <a:pt x="1127" y="57"/>
                  </a:lnTo>
                  <a:lnTo>
                    <a:pt x="1129" y="59"/>
                  </a:lnTo>
                  <a:lnTo>
                    <a:pt x="1129" y="59"/>
                  </a:lnTo>
                  <a:lnTo>
                    <a:pt x="1129" y="59"/>
                  </a:lnTo>
                  <a:lnTo>
                    <a:pt x="1129" y="61"/>
                  </a:lnTo>
                  <a:lnTo>
                    <a:pt x="1129" y="63"/>
                  </a:lnTo>
                  <a:lnTo>
                    <a:pt x="1130" y="65"/>
                  </a:lnTo>
                  <a:lnTo>
                    <a:pt x="1130" y="66"/>
                  </a:lnTo>
                  <a:lnTo>
                    <a:pt x="1132" y="66"/>
                  </a:lnTo>
                  <a:lnTo>
                    <a:pt x="1132" y="68"/>
                  </a:lnTo>
                  <a:lnTo>
                    <a:pt x="1132" y="68"/>
                  </a:lnTo>
                  <a:lnTo>
                    <a:pt x="1132" y="72"/>
                  </a:lnTo>
                  <a:lnTo>
                    <a:pt x="1132" y="75"/>
                  </a:lnTo>
                  <a:lnTo>
                    <a:pt x="1132" y="77"/>
                  </a:lnTo>
                  <a:lnTo>
                    <a:pt x="1127" y="101"/>
                  </a:lnTo>
                  <a:lnTo>
                    <a:pt x="1129" y="99"/>
                  </a:lnTo>
                  <a:lnTo>
                    <a:pt x="1129" y="99"/>
                  </a:lnTo>
                  <a:lnTo>
                    <a:pt x="1129" y="97"/>
                  </a:lnTo>
                  <a:lnTo>
                    <a:pt x="1129" y="95"/>
                  </a:lnTo>
                  <a:lnTo>
                    <a:pt x="1130" y="93"/>
                  </a:lnTo>
                  <a:lnTo>
                    <a:pt x="1130" y="92"/>
                  </a:lnTo>
                  <a:lnTo>
                    <a:pt x="1130" y="90"/>
                  </a:lnTo>
                  <a:lnTo>
                    <a:pt x="1130" y="88"/>
                  </a:lnTo>
                  <a:lnTo>
                    <a:pt x="1132" y="90"/>
                  </a:lnTo>
                  <a:lnTo>
                    <a:pt x="1132" y="90"/>
                  </a:lnTo>
                  <a:lnTo>
                    <a:pt x="1132" y="88"/>
                  </a:lnTo>
                  <a:lnTo>
                    <a:pt x="1132" y="88"/>
                  </a:lnTo>
                  <a:lnTo>
                    <a:pt x="1132" y="90"/>
                  </a:lnTo>
                  <a:lnTo>
                    <a:pt x="1130" y="92"/>
                  </a:lnTo>
                  <a:lnTo>
                    <a:pt x="1130" y="93"/>
                  </a:lnTo>
                  <a:lnTo>
                    <a:pt x="1132" y="93"/>
                  </a:lnTo>
                  <a:lnTo>
                    <a:pt x="1132" y="95"/>
                  </a:lnTo>
                  <a:lnTo>
                    <a:pt x="1132" y="95"/>
                  </a:lnTo>
                  <a:lnTo>
                    <a:pt x="1134" y="95"/>
                  </a:lnTo>
                  <a:lnTo>
                    <a:pt x="1134" y="93"/>
                  </a:lnTo>
                  <a:lnTo>
                    <a:pt x="1136" y="93"/>
                  </a:lnTo>
                  <a:lnTo>
                    <a:pt x="1136" y="93"/>
                  </a:lnTo>
                  <a:lnTo>
                    <a:pt x="1136" y="93"/>
                  </a:lnTo>
                  <a:lnTo>
                    <a:pt x="1134" y="95"/>
                  </a:lnTo>
                  <a:lnTo>
                    <a:pt x="1134" y="95"/>
                  </a:lnTo>
                  <a:lnTo>
                    <a:pt x="1132" y="95"/>
                  </a:lnTo>
                  <a:lnTo>
                    <a:pt x="1132" y="95"/>
                  </a:lnTo>
                  <a:lnTo>
                    <a:pt x="1132" y="97"/>
                  </a:lnTo>
                  <a:lnTo>
                    <a:pt x="1132" y="97"/>
                  </a:lnTo>
                  <a:lnTo>
                    <a:pt x="1132" y="97"/>
                  </a:lnTo>
                  <a:lnTo>
                    <a:pt x="1132" y="99"/>
                  </a:lnTo>
                  <a:lnTo>
                    <a:pt x="1132" y="99"/>
                  </a:lnTo>
                  <a:lnTo>
                    <a:pt x="1132" y="99"/>
                  </a:lnTo>
                  <a:lnTo>
                    <a:pt x="1130" y="99"/>
                  </a:lnTo>
                  <a:lnTo>
                    <a:pt x="1130" y="99"/>
                  </a:lnTo>
                  <a:lnTo>
                    <a:pt x="1130" y="99"/>
                  </a:lnTo>
                  <a:lnTo>
                    <a:pt x="1130" y="99"/>
                  </a:lnTo>
                  <a:lnTo>
                    <a:pt x="1130" y="99"/>
                  </a:lnTo>
                  <a:lnTo>
                    <a:pt x="1130" y="99"/>
                  </a:lnTo>
                  <a:lnTo>
                    <a:pt x="1130" y="101"/>
                  </a:lnTo>
                  <a:lnTo>
                    <a:pt x="1130" y="101"/>
                  </a:lnTo>
                  <a:lnTo>
                    <a:pt x="1130" y="101"/>
                  </a:lnTo>
                  <a:lnTo>
                    <a:pt x="1130" y="101"/>
                  </a:lnTo>
                  <a:lnTo>
                    <a:pt x="1129" y="101"/>
                  </a:lnTo>
                  <a:lnTo>
                    <a:pt x="1129" y="101"/>
                  </a:lnTo>
                  <a:lnTo>
                    <a:pt x="1127" y="103"/>
                  </a:lnTo>
                  <a:lnTo>
                    <a:pt x="1129" y="103"/>
                  </a:lnTo>
                  <a:lnTo>
                    <a:pt x="1127" y="101"/>
                  </a:lnTo>
                  <a:lnTo>
                    <a:pt x="1127" y="101"/>
                  </a:lnTo>
                  <a:lnTo>
                    <a:pt x="1127" y="101"/>
                  </a:lnTo>
                  <a:lnTo>
                    <a:pt x="1127" y="104"/>
                  </a:lnTo>
                  <a:lnTo>
                    <a:pt x="1125" y="108"/>
                  </a:lnTo>
                  <a:lnTo>
                    <a:pt x="1125" y="112"/>
                  </a:lnTo>
                  <a:lnTo>
                    <a:pt x="1121" y="124"/>
                  </a:lnTo>
                  <a:lnTo>
                    <a:pt x="1119" y="128"/>
                  </a:lnTo>
                  <a:lnTo>
                    <a:pt x="1119" y="130"/>
                  </a:lnTo>
                  <a:lnTo>
                    <a:pt x="1119" y="131"/>
                  </a:lnTo>
                  <a:lnTo>
                    <a:pt x="1119" y="131"/>
                  </a:lnTo>
                  <a:lnTo>
                    <a:pt x="1121" y="133"/>
                  </a:lnTo>
                  <a:lnTo>
                    <a:pt x="1123" y="133"/>
                  </a:lnTo>
                  <a:lnTo>
                    <a:pt x="1125" y="133"/>
                  </a:lnTo>
                  <a:lnTo>
                    <a:pt x="1125" y="133"/>
                  </a:lnTo>
                  <a:lnTo>
                    <a:pt x="1125" y="135"/>
                  </a:lnTo>
                  <a:lnTo>
                    <a:pt x="1125" y="135"/>
                  </a:lnTo>
                  <a:lnTo>
                    <a:pt x="1123" y="135"/>
                  </a:lnTo>
                  <a:lnTo>
                    <a:pt x="1123" y="135"/>
                  </a:lnTo>
                  <a:lnTo>
                    <a:pt x="1121" y="133"/>
                  </a:lnTo>
                  <a:lnTo>
                    <a:pt x="1121" y="135"/>
                  </a:lnTo>
                  <a:lnTo>
                    <a:pt x="1116" y="153"/>
                  </a:lnTo>
                  <a:lnTo>
                    <a:pt x="1110" y="164"/>
                  </a:lnTo>
                  <a:lnTo>
                    <a:pt x="1110" y="166"/>
                  </a:lnTo>
                  <a:lnTo>
                    <a:pt x="1110" y="168"/>
                  </a:lnTo>
                  <a:lnTo>
                    <a:pt x="1110" y="169"/>
                  </a:lnTo>
                  <a:lnTo>
                    <a:pt x="1110" y="171"/>
                  </a:lnTo>
                  <a:lnTo>
                    <a:pt x="1109" y="173"/>
                  </a:lnTo>
                  <a:lnTo>
                    <a:pt x="1109" y="173"/>
                  </a:lnTo>
                  <a:lnTo>
                    <a:pt x="1109" y="175"/>
                  </a:lnTo>
                  <a:lnTo>
                    <a:pt x="1107" y="175"/>
                  </a:lnTo>
                  <a:lnTo>
                    <a:pt x="1105" y="177"/>
                  </a:lnTo>
                  <a:lnTo>
                    <a:pt x="1105" y="177"/>
                  </a:lnTo>
                  <a:lnTo>
                    <a:pt x="1103" y="178"/>
                  </a:lnTo>
                  <a:lnTo>
                    <a:pt x="1103" y="178"/>
                  </a:lnTo>
                  <a:lnTo>
                    <a:pt x="1105" y="180"/>
                  </a:lnTo>
                  <a:lnTo>
                    <a:pt x="1105" y="180"/>
                  </a:lnTo>
                  <a:lnTo>
                    <a:pt x="1103" y="182"/>
                  </a:lnTo>
                  <a:lnTo>
                    <a:pt x="1103" y="182"/>
                  </a:lnTo>
                  <a:lnTo>
                    <a:pt x="1103" y="180"/>
                  </a:lnTo>
                  <a:lnTo>
                    <a:pt x="1101" y="180"/>
                  </a:lnTo>
                  <a:lnTo>
                    <a:pt x="1101" y="182"/>
                  </a:lnTo>
                  <a:lnTo>
                    <a:pt x="1098" y="184"/>
                  </a:lnTo>
                  <a:lnTo>
                    <a:pt x="1094" y="184"/>
                  </a:lnTo>
                  <a:lnTo>
                    <a:pt x="1094" y="184"/>
                  </a:lnTo>
                  <a:lnTo>
                    <a:pt x="1094" y="184"/>
                  </a:lnTo>
                  <a:lnTo>
                    <a:pt x="1096" y="186"/>
                  </a:lnTo>
                  <a:lnTo>
                    <a:pt x="1098" y="187"/>
                  </a:lnTo>
                  <a:lnTo>
                    <a:pt x="1098" y="191"/>
                  </a:lnTo>
                  <a:lnTo>
                    <a:pt x="1098" y="193"/>
                  </a:lnTo>
                  <a:lnTo>
                    <a:pt x="1098" y="195"/>
                  </a:lnTo>
                  <a:lnTo>
                    <a:pt x="1096" y="196"/>
                  </a:lnTo>
                  <a:lnTo>
                    <a:pt x="1096" y="198"/>
                  </a:lnTo>
                  <a:lnTo>
                    <a:pt x="1094" y="202"/>
                  </a:lnTo>
                  <a:lnTo>
                    <a:pt x="1094" y="204"/>
                  </a:lnTo>
                  <a:lnTo>
                    <a:pt x="1092" y="205"/>
                  </a:lnTo>
                  <a:lnTo>
                    <a:pt x="1094" y="207"/>
                  </a:lnTo>
                  <a:lnTo>
                    <a:pt x="1094" y="213"/>
                  </a:lnTo>
                  <a:lnTo>
                    <a:pt x="1092" y="216"/>
                  </a:lnTo>
                  <a:lnTo>
                    <a:pt x="1091" y="218"/>
                  </a:lnTo>
                  <a:lnTo>
                    <a:pt x="1091" y="220"/>
                  </a:lnTo>
                  <a:lnTo>
                    <a:pt x="1091" y="220"/>
                  </a:lnTo>
                  <a:lnTo>
                    <a:pt x="1091" y="222"/>
                  </a:lnTo>
                  <a:lnTo>
                    <a:pt x="1091" y="224"/>
                  </a:lnTo>
                  <a:lnTo>
                    <a:pt x="1091" y="225"/>
                  </a:lnTo>
                  <a:lnTo>
                    <a:pt x="1091" y="227"/>
                  </a:lnTo>
                  <a:lnTo>
                    <a:pt x="1091" y="227"/>
                  </a:lnTo>
                  <a:lnTo>
                    <a:pt x="1094" y="227"/>
                  </a:lnTo>
                  <a:lnTo>
                    <a:pt x="1094" y="227"/>
                  </a:lnTo>
                  <a:lnTo>
                    <a:pt x="1096" y="227"/>
                  </a:lnTo>
                  <a:lnTo>
                    <a:pt x="1100" y="229"/>
                  </a:lnTo>
                  <a:lnTo>
                    <a:pt x="1100" y="227"/>
                  </a:lnTo>
                  <a:lnTo>
                    <a:pt x="1101" y="227"/>
                  </a:lnTo>
                  <a:lnTo>
                    <a:pt x="1103" y="227"/>
                  </a:lnTo>
                  <a:lnTo>
                    <a:pt x="1107" y="227"/>
                  </a:lnTo>
                  <a:lnTo>
                    <a:pt x="1109" y="225"/>
                  </a:lnTo>
                  <a:lnTo>
                    <a:pt x="1110" y="224"/>
                  </a:lnTo>
                  <a:lnTo>
                    <a:pt x="1110" y="224"/>
                  </a:lnTo>
                  <a:lnTo>
                    <a:pt x="1110" y="220"/>
                  </a:lnTo>
                  <a:lnTo>
                    <a:pt x="1109" y="220"/>
                  </a:lnTo>
                  <a:lnTo>
                    <a:pt x="1110" y="218"/>
                  </a:lnTo>
                  <a:lnTo>
                    <a:pt x="1110" y="218"/>
                  </a:lnTo>
                  <a:lnTo>
                    <a:pt x="1112" y="216"/>
                  </a:lnTo>
                  <a:lnTo>
                    <a:pt x="1114" y="211"/>
                  </a:lnTo>
                  <a:lnTo>
                    <a:pt x="1118" y="207"/>
                  </a:lnTo>
                  <a:lnTo>
                    <a:pt x="1118" y="205"/>
                  </a:lnTo>
                  <a:lnTo>
                    <a:pt x="1119" y="204"/>
                  </a:lnTo>
                  <a:lnTo>
                    <a:pt x="1123" y="204"/>
                  </a:lnTo>
                  <a:lnTo>
                    <a:pt x="1125" y="202"/>
                  </a:lnTo>
                  <a:lnTo>
                    <a:pt x="1127" y="202"/>
                  </a:lnTo>
                  <a:lnTo>
                    <a:pt x="1127" y="202"/>
                  </a:lnTo>
                  <a:lnTo>
                    <a:pt x="1125" y="204"/>
                  </a:lnTo>
                  <a:lnTo>
                    <a:pt x="1123" y="204"/>
                  </a:lnTo>
                  <a:lnTo>
                    <a:pt x="1123" y="205"/>
                  </a:lnTo>
                  <a:lnTo>
                    <a:pt x="1121" y="205"/>
                  </a:lnTo>
                  <a:lnTo>
                    <a:pt x="1119" y="205"/>
                  </a:lnTo>
                  <a:lnTo>
                    <a:pt x="1118" y="207"/>
                  </a:lnTo>
                  <a:lnTo>
                    <a:pt x="1116" y="209"/>
                  </a:lnTo>
                  <a:lnTo>
                    <a:pt x="1114" y="213"/>
                  </a:lnTo>
                  <a:lnTo>
                    <a:pt x="1114" y="214"/>
                  </a:lnTo>
                  <a:lnTo>
                    <a:pt x="1116" y="216"/>
                  </a:lnTo>
                  <a:lnTo>
                    <a:pt x="1116" y="218"/>
                  </a:lnTo>
                  <a:lnTo>
                    <a:pt x="1116" y="216"/>
                  </a:lnTo>
                  <a:lnTo>
                    <a:pt x="1116" y="218"/>
                  </a:lnTo>
                  <a:lnTo>
                    <a:pt x="1116" y="220"/>
                  </a:lnTo>
                  <a:lnTo>
                    <a:pt x="1118" y="220"/>
                  </a:lnTo>
                  <a:lnTo>
                    <a:pt x="1118" y="222"/>
                  </a:lnTo>
                  <a:lnTo>
                    <a:pt x="1118" y="222"/>
                  </a:lnTo>
                  <a:lnTo>
                    <a:pt x="1118" y="222"/>
                  </a:lnTo>
                  <a:lnTo>
                    <a:pt x="1118" y="222"/>
                  </a:lnTo>
                  <a:lnTo>
                    <a:pt x="1118" y="222"/>
                  </a:lnTo>
                  <a:lnTo>
                    <a:pt x="1116" y="224"/>
                  </a:lnTo>
                  <a:lnTo>
                    <a:pt x="1114" y="225"/>
                  </a:lnTo>
                  <a:lnTo>
                    <a:pt x="1112" y="225"/>
                  </a:lnTo>
                  <a:lnTo>
                    <a:pt x="1112" y="227"/>
                  </a:lnTo>
                  <a:lnTo>
                    <a:pt x="1112" y="227"/>
                  </a:lnTo>
                  <a:lnTo>
                    <a:pt x="1112" y="227"/>
                  </a:lnTo>
                  <a:lnTo>
                    <a:pt x="1110" y="227"/>
                  </a:lnTo>
                  <a:lnTo>
                    <a:pt x="1109" y="229"/>
                  </a:lnTo>
                  <a:lnTo>
                    <a:pt x="1109" y="229"/>
                  </a:lnTo>
                  <a:lnTo>
                    <a:pt x="1109" y="229"/>
                  </a:lnTo>
                  <a:lnTo>
                    <a:pt x="1109" y="229"/>
                  </a:lnTo>
                  <a:lnTo>
                    <a:pt x="1107" y="227"/>
                  </a:lnTo>
                  <a:lnTo>
                    <a:pt x="1105" y="229"/>
                  </a:lnTo>
                  <a:lnTo>
                    <a:pt x="1103" y="229"/>
                  </a:lnTo>
                  <a:lnTo>
                    <a:pt x="1101" y="229"/>
                  </a:lnTo>
                  <a:lnTo>
                    <a:pt x="1103" y="231"/>
                  </a:lnTo>
                  <a:lnTo>
                    <a:pt x="1105" y="233"/>
                  </a:lnTo>
                  <a:lnTo>
                    <a:pt x="1105" y="236"/>
                  </a:lnTo>
                  <a:lnTo>
                    <a:pt x="1105" y="240"/>
                  </a:lnTo>
                  <a:lnTo>
                    <a:pt x="1105" y="242"/>
                  </a:lnTo>
                  <a:lnTo>
                    <a:pt x="1103" y="243"/>
                  </a:lnTo>
                  <a:lnTo>
                    <a:pt x="1103" y="243"/>
                  </a:lnTo>
                  <a:lnTo>
                    <a:pt x="1103" y="243"/>
                  </a:lnTo>
                  <a:lnTo>
                    <a:pt x="1103" y="243"/>
                  </a:lnTo>
                  <a:lnTo>
                    <a:pt x="1103" y="245"/>
                  </a:lnTo>
                  <a:lnTo>
                    <a:pt x="1103" y="245"/>
                  </a:lnTo>
                  <a:lnTo>
                    <a:pt x="1103" y="245"/>
                  </a:lnTo>
                  <a:lnTo>
                    <a:pt x="1105" y="245"/>
                  </a:lnTo>
                  <a:lnTo>
                    <a:pt x="1105" y="245"/>
                  </a:lnTo>
                  <a:lnTo>
                    <a:pt x="1107" y="245"/>
                  </a:lnTo>
                  <a:lnTo>
                    <a:pt x="1107" y="243"/>
                  </a:lnTo>
                  <a:lnTo>
                    <a:pt x="1112" y="243"/>
                  </a:lnTo>
                  <a:lnTo>
                    <a:pt x="1116" y="242"/>
                  </a:lnTo>
                  <a:lnTo>
                    <a:pt x="1114" y="242"/>
                  </a:lnTo>
                  <a:lnTo>
                    <a:pt x="1118" y="240"/>
                  </a:lnTo>
                  <a:lnTo>
                    <a:pt x="1119" y="238"/>
                  </a:lnTo>
                  <a:lnTo>
                    <a:pt x="1121" y="240"/>
                  </a:lnTo>
                  <a:lnTo>
                    <a:pt x="1123" y="240"/>
                  </a:lnTo>
                  <a:lnTo>
                    <a:pt x="1125" y="240"/>
                  </a:lnTo>
                  <a:lnTo>
                    <a:pt x="1125" y="242"/>
                  </a:lnTo>
                  <a:lnTo>
                    <a:pt x="1127" y="240"/>
                  </a:lnTo>
                  <a:lnTo>
                    <a:pt x="1127" y="240"/>
                  </a:lnTo>
                  <a:lnTo>
                    <a:pt x="1125" y="238"/>
                  </a:lnTo>
                  <a:lnTo>
                    <a:pt x="1125" y="238"/>
                  </a:lnTo>
                  <a:lnTo>
                    <a:pt x="1125" y="238"/>
                  </a:lnTo>
                  <a:lnTo>
                    <a:pt x="1125" y="238"/>
                  </a:lnTo>
                  <a:lnTo>
                    <a:pt x="1127" y="236"/>
                  </a:lnTo>
                  <a:lnTo>
                    <a:pt x="1127" y="236"/>
                  </a:lnTo>
                  <a:lnTo>
                    <a:pt x="1127" y="236"/>
                  </a:lnTo>
                  <a:lnTo>
                    <a:pt x="1127" y="238"/>
                  </a:lnTo>
                  <a:lnTo>
                    <a:pt x="1127" y="238"/>
                  </a:lnTo>
                  <a:lnTo>
                    <a:pt x="1129" y="238"/>
                  </a:lnTo>
                  <a:lnTo>
                    <a:pt x="1129" y="238"/>
                  </a:lnTo>
                  <a:lnTo>
                    <a:pt x="1127" y="240"/>
                  </a:lnTo>
                  <a:lnTo>
                    <a:pt x="1127" y="240"/>
                  </a:lnTo>
                  <a:lnTo>
                    <a:pt x="1127" y="240"/>
                  </a:lnTo>
                  <a:lnTo>
                    <a:pt x="1127" y="242"/>
                  </a:lnTo>
                  <a:lnTo>
                    <a:pt x="1127" y="242"/>
                  </a:lnTo>
                  <a:lnTo>
                    <a:pt x="1129" y="243"/>
                  </a:lnTo>
                  <a:lnTo>
                    <a:pt x="1132" y="245"/>
                  </a:lnTo>
                  <a:lnTo>
                    <a:pt x="1132" y="245"/>
                  </a:lnTo>
                  <a:lnTo>
                    <a:pt x="1134" y="245"/>
                  </a:lnTo>
                  <a:lnTo>
                    <a:pt x="1132" y="245"/>
                  </a:lnTo>
                  <a:lnTo>
                    <a:pt x="1127" y="243"/>
                  </a:lnTo>
                  <a:lnTo>
                    <a:pt x="1125" y="243"/>
                  </a:lnTo>
                  <a:lnTo>
                    <a:pt x="1125" y="243"/>
                  </a:lnTo>
                  <a:lnTo>
                    <a:pt x="1123" y="243"/>
                  </a:lnTo>
                  <a:lnTo>
                    <a:pt x="1121" y="242"/>
                  </a:lnTo>
                  <a:lnTo>
                    <a:pt x="1119" y="240"/>
                  </a:lnTo>
                  <a:lnTo>
                    <a:pt x="1118" y="240"/>
                  </a:lnTo>
                  <a:lnTo>
                    <a:pt x="1118" y="242"/>
                  </a:lnTo>
                  <a:lnTo>
                    <a:pt x="1119" y="242"/>
                  </a:lnTo>
                  <a:lnTo>
                    <a:pt x="1121" y="243"/>
                  </a:lnTo>
                  <a:lnTo>
                    <a:pt x="1123" y="245"/>
                  </a:lnTo>
                  <a:lnTo>
                    <a:pt x="1123" y="245"/>
                  </a:lnTo>
                  <a:lnTo>
                    <a:pt x="1125" y="249"/>
                  </a:lnTo>
                  <a:lnTo>
                    <a:pt x="1125" y="252"/>
                  </a:lnTo>
                  <a:lnTo>
                    <a:pt x="1127" y="256"/>
                  </a:lnTo>
                  <a:lnTo>
                    <a:pt x="1127" y="260"/>
                  </a:lnTo>
                  <a:lnTo>
                    <a:pt x="1125" y="263"/>
                  </a:lnTo>
                  <a:lnTo>
                    <a:pt x="1125" y="267"/>
                  </a:lnTo>
                  <a:lnTo>
                    <a:pt x="1121" y="272"/>
                  </a:lnTo>
                  <a:lnTo>
                    <a:pt x="1121" y="274"/>
                  </a:lnTo>
                  <a:lnTo>
                    <a:pt x="1121" y="274"/>
                  </a:lnTo>
                  <a:lnTo>
                    <a:pt x="1119" y="274"/>
                  </a:lnTo>
                  <a:lnTo>
                    <a:pt x="1119" y="274"/>
                  </a:lnTo>
                  <a:lnTo>
                    <a:pt x="1121" y="276"/>
                  </a:lnTo>
                  <a:lnTo>
                    <a:pt x="1123" y="276"/>
                  </a:lnTo>
                  <a:lnTo>
                    <a:pt x="1125" y="278"/>
                  </a:lnTo>
                  <a:lnTo>
                    <a:pt x="1125" y="280"/>
                  </a:lnTo>
                  <a:lnTo>
                    <a:pt x="1125" y="281"/>
                  </a:lnTo>
                  <a:lnTo>
                    <a:pt x="1125" y="285"/>
                  </a:lnTo>
                  <a:lnTo>
                    <a:pt x="1123" y="289"/>
                  </a:lnTo>
                  <a:lnTo>
                    <a:pt x="1125" y="289"/>
                  </a:lnTo>
                  <a:lnTo>
                    <a:pt x="1125" y="289"/>
                  </a:lnTo>
                  <a:lnTo>
                    <a:pt x="1127" y="289"/>
                  </a:lnTo>
                  <a:lnTo>
                    <a:pt x="1127" y="289"/>
                  </a:lnTo>
                  <a:lnTo>
                    <a:pt x="1127" y="289"/>
                  </a:lnTo>
                  <a:lnTo>
                    <a:pt x="1127" y="290"/>
                  </a:lnTo>
                  <a:lnTo>
                    <a:pt x="1125" y="290"/>
                  </a:lnTo>
                  <a:lnTo>
                    <a:pt x="1125" y="290"/>
                  </a:lnTo>
                  <a:lnTo>
                    <a:pt x="1125" y="292"/>
                  </a:lnTo>
                  <a:lnTo>
                    <a:pt x="1125" y="294"/>
                  </a:lnTo>
                  <a:lnTo>
                    <a:pt x="1123" y="296"/>
                  </a:lnTo>
                  <a:lnTo>
                    <a:pt x="1123" y="298"/>
                  </a:lnTo>
                  <a:lnTo>
                    <a:pt x="1125" y="298"/>
                  </a:lnTo>
                  <a:lnTo>
                    <a:pt x="1125" y="299"/>
                  </a:lnTo>
                  <a:lnTo>
                    <a:pt x="1125" y="301"/>
                  </a:lnTo>
                  <a:lnTo>
                    <a:pt x="1125" y="303"/>
                  </a:lnTo>
                  <a:lnTo>
                    <a:pt x="1125" y="305"/>
                  </a:lnTo>
                  <a:lnTo>
                    <a:pt x="1125" y="308"/>
                  </a:lnTo>
                  <a:lnTo>
                    <a:pt x="1123" y="310"/>
                  </a:lnTo>
                  <a:lnTo>
                    <a:pt x="1123" y="312"/>
                  </a:lnTo>
                  <a:lnTo>
                    <a:pt x="1121" y="314"/>
                  </a:lnTo>
                  <a:lnTo>
                    <a:pt x="1121" y="314"/>
                  </a:lnTo>
                  <a:lnTo>
                    <a:pt x="1121" y="316"/>
                  </a:lnTo>
                  <a:lnTo>
                    <a:pt x="1121" y="317"/>
                  </a:lnTo>
                  <a:lnTo>
                    <a:pt x="1121" y="319"/>
                  </a:lnTo>
                  <a:lnTo>
                    <a:pt x="1119" y="321"/>
                  </a:lnTo>
                  <a:lnTo>
                    <a:pt x="1119" y="321"/>
                  </a:lnTo>
                  <a:lnTo>
                    <a:pt x="1119" y="323"/>
                  </a:lnTo>
                  <a:lnTo>
                    <a:pt x="1118" y="325"/>
                  </a:lnTo>
                  <a:lnTo>
                    <a:pt x="1118" y="326"/>
                  </a:lnTo>
                  <a:lnTo>
                    <a:pt x="1116" y="330"/>
                  </a:lnTo>
                  <a:lnTo>
                    <a:pt x="1116" y="330"/>
                  </a:lnTo>
                  <a:lnTo>
                    <a:pt x="1116" y="332"/>
                  </a:lnTo>
                  <a:lnTo>
                    <a:pt x="1114" y="332"/>
                  </a:lnTo>
                  <a:lnTo>
                    <a:pt x="1116" y="332"/>
                  </a:lnTo>
                  <a:lnTo>
                    <a:pt x="1116" y="332"/>
                  </a:lnTo>
                  <a:lnTo>
                    <a:pt x="1116" y="334"/>
                  </a:lnTo>
                  <a:lnTo>
                    <a:pt x="1118" y="334"/>
                  </a:lnTo>
                  <a:lnTo>
                    <a:pt x="1118" y="334"/>
                  </a:lnTo>
                  <a:lnTo>
                    <a:pt x="1119" y="332"/>
                  </a:lnTo>
                  <a:lnTo>
                    <a:pt x="1119" y="332"/>
                  </a:lnTo>
                  <a:lnTo>
                    <a:pt x="1119" y="332"/>
                  </a:lnTo>
                  <a:lnTo>
                    <a:pt x="1121" y="332"/>
                  </a:lnTo>
                  <a:lnTo>
                    <a:pt x="1121" y="332"/>
                  </a:lnTo>
                  <a:lnTo>
                    <a:pt x="1123" y="330"/>
                  </a:lnTo>
                  <a:lnTo>
                    <a:pt x="1125" y="330"/>
                  </a:lnTo>
                  <a:lnTo>
                    <a:pt x="1125" y="330"/>
                  </a:lnTo>
                  <a:lnTo>
                    <a:pt x="1125" y="330"/>
                  </a:lnTo>
                  <a:lnTo>
                    <a:pt x="1127" y="328"/>
                  </a:lnTo>
                  <a:lnTo>
                    <a:pt x="1127" y="328"/>
                  </a:lnTo>
                  <a:lnTo>
                    <a:pt x="1130" y="328"/>
                  </a:lnTo>
                  <a:lnTo>
                    <a:pt x="1132" y="326"/>
                  </a:lnTo>
                  <a:lnTo>
                    <a:pt x="1132" y="326"/>
                  </a:lnTo>
                  <a:lnTo>
                    <a:pt x="1134" y="326"/>
                  </a:lnTo>
                  <a:lnTo>
                    <a:pt x="1136" y="326"/>
                  </a:lnTo>
                  <a:lnTo>
                    <a:pt x="1138" y="326"/>
                  </a:lnTo>
                  <a:lnTo>
                    <a:pt x="1141" y="328"/>
                  </a:lnTo>
                  <a:lnTo>
                    <a:pt x="1141" y="328"/>
                  </a:lnTo>
                  <a:lnTo>
                    <a:pt x="1143" y="328"/>
                  </a:lnTo>
                  <a:lnTo>
                    <a:pt x="1145" y="328"/>
                  </a:lnTo>
                  <a:lnTo>
                    <a:pt x="1147" y="328"/>
                  </a:lnTo>
                  <a:lnTo>
                    <a:pt x="1148" y="328"/>
                  </a:lnTo>
                  <a:lnTo>
                    <a:pt x="1150" y="330"/>
                  </a:lnTo>
                  <a:lnTo>
                    <a:pt x="1154" y="328"/>
                  </a:lnTo>
                  <a:lnTo>
                    <a:pt x="1156" y="328"/>
                  </a:lnTo>
                  <a:lnTo>
                    <a:pt x="1157" y="330"/>
                  </a:lnTo>
                  <a:lnTo>
                    <a:pt x="1159" y="330"/>
                  </a:lnTo>
                  <a:lnTo>
                    <a:pt x="1163" y="332"/>
                  </a:lnTo>
                  <a:lnTo>
                    <a:pt x="1165" y="334"/>
                  </a:lnTo>
                  <a:lnTo>
                    <a:pt x="1166" y="336"/>
                  </a:lnTo>
                  <a:lnTo>
                    <a:pt x="1166" y="334"/>
                  </a:lnTo>
                  <a:lnTo>
                    <a:pt x="1166" y="334"/>
                  </a:lnTo>
                  <a:lnTo>
                    <a:pt x="1165" y="334"/>
                  </a:lnTo>
                  <a:lnTo>
                    <a:pt x="1166" y="334"/>
                  </a:lnTo>
                  <a:lnTo>
                    <a:pt x="1166" y="334"/>
                  </a:lnTo>
                  <a:lnTo>
                    <a:pt x="1166" y="334"/>
                  </a:lnTo>
                  <a:lnTo>
                    <a:pt x="1168" y="334"/>
                  </a:lnTo>
                  <a:lnTo>
                    <a:pt x="1168" y="334"/>
                  </a:lnTo>
                  <a:lnTo>
                    <a:pt x="1172" y="334"/>
                  </a:lnTo>
                  <a:lnTo>
                    <a:pt x="1172" y="334"/>
                  </a:lnTo>
                  <a:lnTo>
                    <a:pt x="1174" y="334"/>
                  </a:lnTo>
                  <a:lnTo>
                    <a:pt x="1174" y="334"/>
                  </a:lnTo>
                  <a:lnTo>
                    <a:pt x="1175" y="332"/>
                  </a:lnTo>
                  <a:lnTo>
                    <a:pt x="1183" y="328"/>
                  </a:lnTo>
                  <a:lnTo>
                    <a:pt x="1183" y="326"/>
                  </a:lnTo>
                  <a:lnTo>
                    <a:pt x="1186" y="325"/>
                  </a:lnTo>
                  <a:lnTo>
                    <a:pt x="1188" y="325"/>
                  </a:lnTo>
                  <a:lnTo>
                    <a:pt x="1190" y="323"/>
                  </a:lnTo>
                  <a:lnTo>
                    <a:pt x="1190" y="323"/>
                  </a:lnTo>
                  <a:lnTo>
                    <a:pt x="1192" y="323"/>
                  </a:lnTo>
                  <a:lnTo>
                    <a:pt x="1194" y="323"/>
                  </a:lnTo>
                  <a:lnTo>
                    <a:pt x="1194" y="323"/>
                  </a:lnTo>
                  <a:lnTo>
                    <a:pt x="1195" y="325"/>
                  </a:lnTo>
                  <a:lnTo>
                    <a:pt x="1195" y="323"/>
                  </a:lnTo>
                  <a:lnTo>
                    <a:pt x="1195" y="323"/>
                  </a:lnTo>
                  <a:lnTo>
                    <a:pt x="1195" y="323"/>
                  </a:lnTo>
                  <a:lnTo>
                    <a:pt x="1195" y="323"/>
                  </a:lnTo>
                  <a:lnTo>
                    <a:pt x="1194" y="323"/>
                  </a:lnTo>
                  <a:lnTo>
                    <a:pt x="1194" y="323"/>
                  </a:lnTo>
                  <a:lnTo>
                    <a:pt x="1194" y="319"/>
                  </a:lnTo>
                  <a:lnTo>
                    <a:pt x="1194" y="317"/>
                  </a:lnTo>
                  <a:lnTo>
                    <a:pt x="1194" y="317"/>
                  </a:lnTo>
                  <a:lnTo>
                    <a:pt x="1194" y="316"/>
                  </a:lnTo>
                  <a:lnTo>
                    <a:pt x="1194" y="310"/>
                  </a:lnTo>
                  <a:lnTo>
                    <a:pt x="1192" y="308"/>
                  </a:lnTo>
                  <a:lnTo>
                    <a:pt x="1192" y="307"/>
                  </a:lnTo>
                  <a:lnTo>
                    <a:pt x="1192" y="307"/>
                  </a:lnTo>
                  <a:lnTo>
                    <a:pt x="1192" y="305"/>
                  </a:lnTo>
                  <a:lnTo>
                    <a:pt x="1192" y="303"/>
                  </a:lnTo>
                  <a:lnTo>
                    <a:pt x="1192" y="303"/>
                  </a:lnTo>
                  <a:lnTo>
                    <a:pt x="1190" y="301"/>
                  </a:lnTo>
                  <a:lnTo>
                    <a:pt x="1190" y="301"/>
                  </a:lnTo>
                  <a:lnTo>
                    <a:pt x="1190" y="301"/>
                  </a:lnTo>
                  <a:lnTo>
                    <a:pt x="1190" y="301"/>
                  </a:lnTo>
                  <a:lnTo>
                    <a:pt x="1190" y="301"/>
                  </a:lnTo>
                  <a:lnTo>
                    <a:pt x="1188" y="299"/>
                  </a:lnTo>
                  <a:lnTo>
                    <a:pt x="1188" y="299"/>
                  </a:lnTo>
                  <a:lnTo>
                    <a:pt x="1188" y="299"/>
                  </a:lnTo>
                  <a:lnTo>
                    <a:pt x="1188" y="299"/>
                  </a:lnTo>
                  <a:lnTo>
                    <a:pt x="1188" y="299"/>
                  </a:lnTo>
                  <a:lnTo>
                    <a:pt x="1188" y="298"/>
                  </a:lnTo>
                  <a:lnTo>
                    <a:pt x="1190" y="298"/>
                  </a:lnTo>
                  <a:lnTo>
                    <a:pt x="1190" y="298"/>
                  </a:lnTo>
                  <a:lnTo>
                    <a:pt x="1190" y="298"/>
                  </a:lnTo>
                  <a:lnTo>
                    <a:pt x="1190" y="298"/>
                  </a:lnTo>
                  <a:lnTo>
                    <a:pt x="1190" y="296"/>
                  </a:lnTo>
                  <a:lnTo>
                    <a:pt x="1190" y="296"/>
                  </a:lnTo>
                  <a:lnTo>
                    <a:pt x="1192" y="294"/>
                  </a:lnTo>
                  <a:lnTo>
                    <a:pt x="1192" y="294"/>
                  </a:lnTo>
                  <a:lnTo>
                    <a:pt x="1192" y="294"/>
                  </a:lnTo>
                  <a:lnTo>
                    <a:pt x="1192" y="290"/>
                  </a:lnTo>
                  <a:lnTo>
                    <a:pt x="1194" y="289"/>
                  </a:lnTo>
                  <a:lnTo>
                    <a:pt x="1194" y="287"/>
                  </a:lnTo>
                  <a:lnTo>
                    <a:pt x="1199" y="283"/>
                  </a:lnTo>
                  <a:lnTo>
                    <a:pt x="1199" y="281"/>
                  </a:lnTo>
                  <a:lnTo>
                    <a:pt x="1201" y="278"/>
                  </a:lnTo>
                  <a:lnTo>
                    <a:pt x="1201" y="276"/>
                  </a:lnTo>
                  <a:lnTo>
                    <a:pt x="1201" y="274"/>
                  </a:lnTo>
                  <a:lnTo>
                    <a:pt x="1201" y="274"/>
                  </a:lnTo>
                  <a:lnTo>
                    <a:pt x="1201" y="274"/>
                  </a:lnTo>
                  <a:lnTo>
                    <a:pt x="1201" y="272"/>
                  </a:lnTo>
                  <a:lnTo>
                    <a:pt x="1201" y="272"/>
                  </a:lnTo>
                  <a:lnTo>
                    <a:pt x="1203" y="272"/>
                  </a:lnTo>
                  <a:lnTo>
                    <a:pt x="1204" y="272"/>
                  </a:lnTo>
                  <a:lnTo>
                    <a:pt x="1204" y="272"/>
                  </a:lnTo>
                  <a:lnTo>
                    <a:pt x="1204" y="272"/>
                  </a:lnTo>
                  <a:lnTo>
                    <a:pt x="1206" y="272"/>
                  </a:lnTo>
                  <a:lnTo>
                    <a:pt x="1206" y="272"/>
                  </a:lnTo>
                  <a:lnTo>
                    <a:pt x="1206" y="272"/>
                  </a:lnTo>
                  <a:lnTo>
                    <a:pt x="1208" y="270"/>
                  </a:lnTo>
                  <a:lnTo>
                    <a:pt x="1208" y="270"/>
                  </a:lnTo>
                  <a:lnTo>
                    <a:pt x="1208" y="269"/>
                  </a:lnTo>
                  <a:lnTo>
                    <a:pt x="1208" y="269"/>
                  </a:lnTo>
                  <a:lnTo>
                    <a:pt x="1210" y="269"/>
                  </a:lnTo>
                  <a:lnTo>
                    <a:pt x="1212" y="270"/>
                  </a:lnTo>
                  <a:lnTo>
                    <a:pt x="1213" y="270"/>
                  </a:lnTo>
                  <a:lnTo>
                    <a:pt x="1213" y="269"/>
                  </a:lnTo>
                  <a:lnTo>
                    <a:pt x="1215" y="267"/>
                  </a:lnTo>
                  <a:lnTo>
                    <a:pt x="1215" y="265"/>
                  </a:lnTo>
                  <a:lnTo>
                    <a:pt x="1215" y="263"/>
                  </a:lnTo>
                  <a:lnTo>
                    <a:pt x="1217" y="261"/>
                  </a:lnTo>
                  <a:lnTo>
                    <a:pt x="1217" y="261"/>
                  </a:lnTo>
                  <a:lnTo>
                    <a:pt x="1217" y="260"/>
                  </a:lnTo>
                  <a:lnTo>
                    <a:pt x="1217" y="258"/>
                  </a:lnTo>
                  <a:lnTo>
                    <a:pt x="1217" y="258"/>
                  </a:lnTo>
                  <a:lnTo>
                    <a:pt x="1215" y="258"/>
                  </a:lnTo>
                  <a:lnTo>
                    <a:pt x="1213" y="258"/>
                  </a:lnTo>
                  <a:lnTo>
                    <a:pt x="1213" y="258"/>
                  </a:lnTo>
                  <a:lnTo>
                    <a:pt x="1213" y="258"/>
                  </a:lnTo>
                  <a:lnTo>
                    <a:pt x="1213" y="260"/>
                  </a:lnTo>
                  <a:lnTo>
                    <a:pt x="1212" y="260"/>
                  </a:lnTo>
                  <a:lnTo>
                    <a:pt x="1210" y="260"/>
                  </a:lnTo>
                  <a:lnTo>
                    <a:pt x="1210" y="260"/>
                  </a:lnTo>
                  <a:lnTo>
                    <a:pt x="1210" y="260"/>
                  </a:lnTo>
                  <a:lnTo>
                    <a:pt x="1208" y="260"/>
                  </a:lnTo>
                  <a:lnTo>
                    <a:pt x="1206" y="254"/>
                  </a:lnTo>
                  <a:lnTo>
                    <a:pt x="1206" y="254"/>
                  </a:lnTo>
                  <a:lnTo>
                    <a:pt x="1206" y="252"/>
                  </a:lnTo>
                  <a:lnTo>
                    <a:pt x="1204" y="252"/>
                  </a:lnTo>
                  <a:lnTo>
                    <a:pt x="1204" y="252"/>
                  </a:lnTo>
                  <a:lnTo>
                    <a:pt x="1204" y="251"/>
                  </a:lnTo>
                  <a:lnTo>
                    <a:pt x="1204" y="251"/>
                  </a:lnTo>
                  <a:lnTo>
                    <a:pt x="1199" y="245"/>
                  </a:lnTo>
                  <a:lnTo>
                    <a:pt x="1197" y="243"/>
                  </a:lnTo>
                  <a:lnTo>
                    <a:pt x="1197" y="243"/>
                  </a:lnTo>
                  <a:lnTo>
                    <a:pt x="1197" y="242"/>
                  </a:lnTo>
                  <a:lnTo>
                    <a:pt x="1199" y="242"/>
                  </a:lnTo>
                  <a:lnTo>
                    <a:pt x="1199" y="242"/>
                  </a:lnTo>
                  <a:lnTo>
                    <a:pt x="1197" y="240"/>
                  </a:lnTo>
                  <a:lnTo>
                    <a:pt x="1199" y="240"/>
                  </a:lnTo>
                  <a:lnTo>
                    <a:pt x="1199" y="236"/>
                  </a:lnTo>
                  <a:lnTo>
                    <a:pt x="1201" y="233"/>
                  </a:lnTo>
                  <a:lnTo>
                    <a:pt x="1201" y="233"/>
                  </a:lnTo>
                  <a:lnTo>
                    <a:pt x="1201" y="231"/>
                  </a:lnTo>
                  <a:lnTo>
                    <a:pt x="1201" y="231"/>
                  </a:lnTo>
                  <a:lnTo>
                    <a:pt x="1201" y="231"/>
                  </a:lnTo>
                  <a:lnTo>
                    <a:pt x="1201" y="231"/>
                  </a:lnTo>
                  <a:lnTo>
                    <a:pt x="1201" y="231"/>
                  </a:lnTo>
                  <a:lnTo>
                    <a:pt x="1201" y="229"/>
                  </a:lnTo>
                  <a:lnTo>
                    <a:pt x="1201" y="229"/>
                  </a:lnTo>
                  <a:lnTo>
                    <a:pt x="1201" y="225"/>
                  </a:lnTo>
                  <a:lnTo>
                    <a:pt x="1201" y="225"/>
                  </a:lnTo>
                  <a:lnTo>
                    <a:pt x="1201" y="225"/>
                  </a:lnTo>
                  <a:lnTo>
                    <a:pt x="1201" y="224"/>
                  </a:lnTo>
                  <a:lnTo>
                    <a:pt x="1204" y="222"/>
                  </a:lnTo>
                  <a:lnTo>
                    <a:pt x="1204" y="222"/>
                  </a:lnTo>
                  <a:lnTo>
                    <a:pt x="1204" y="222"/>
                  </a:lnTo>
                  <a:lnTo>
                    <a:pt x="1206" y="222"/>
                  </a:lnTo>
                  <a:lnTo>
                    <a:pt x="1206" y="220"/>
                  </a:lnTo>
                  <a:lnTo>
                    <a:pt x="1206" y="220"/>
                  </a:lnTo>
                  <a:lnTo>
                    <a:pt x="1208" y="220"/>
                  </a:lnTo>
                  <a:lnTo>
                    <a:pt x="1210" y="218"/>
                  </a:lnTo>
                  <a:lnTo>
                    <a:pt x="1210" y="218"/>
                  </a:lnTo>
                  <a:lnTo>
                    <a:pt x="1212" y="218"/>
                  </a:lnTo>
                  <a:lnTo>
                    <a:pt x="1212" y="216"/>
                  </a:lnTo>
                  <a:lnTo>
                    <a:pt x="1212" y="216"/>
                  </a:lnTo>
                  <a:lnTo>
                    <a:pt x="1212" y="216"/>
                  </a:lnTo>
                  <a:lnTo>
                    <a:pt x="1212" y="214"/>
                  </a:lnTo>
                  <a:lnTo>
                    <a:pt x="1212" y="214"/>
                  </a:lnTo>
                  <a:lnTo>
                    <a:pt x="1213" y="213"/>
                  </a:lnTo>
                  <a:lnTo>
                    <a:pt x="1213" y="211"/>
                  </a:lnTo>
                  <a:lnTo>
                    <a:pt x="1215" y="207"/>
                  </a:lnTo>
                  <a:lnTo>
                    <a:pt x="1215" y="207"/>
                  </a:lnTo>
                  <a:lnTo>
                    <a:pt x="1217" y="207"/>
                  </a:lnTo>
                  <a:lnTo>
                    <a:pt x="1217" y="205"/>
                  </a:lnTo>
                  <a:lnTo>
                    <a:pt x="1215" y="205"/>
                  </a:lnTo>
                  <a:lnTo>
                    <a:pt x="1215" y="204"/>
                  </a:lnTo>
                  <a:lnTo>
                    <a:pt x="1215" y="204"/>
                  </a:lnTo>
                  <a:lnTo>
                    <a:pt x="1215" y="202"/>
                  </a:lnTo>
                  <a:lnTo>
                    <a:pt x="1213" y="202"/>
                  </a:lnTo>
                  <a:lnTo>
                    <a:pt x="1213" y="200"/>
                  </a:lnTo>
                  <a:lnTo>
                    <a:pt x="1212" y="200"/>
                  </a:lnTo>
                  <a:lnTo>
                    <a:pt x="1210" y="200"/>
                  </a:lnTo>
                  <a:lnTo>
                    <a:pt x="1210" y="202"/>
                  </a:lnTo>
                  <a:lnTo>
                    <a:pt x="1208" y="202"/>
                  </a:lnTo>
                  <a:lnTo>
                    <a:pt x="1208" y="202"/>
                  </a:lnTo>
                  <a:lnTo>
                    <a:pt x="1206" y="200"/>
                  </a:lnTo>
                  <a:lnTo>
                    <a:pt x="1206" y="200"/>
                  </a:lnTo>
                  <a:lnTo>
                    <a:pt x="1206" y="200"/>
                  </a:lnTo>
                  <a:lnTo>
                    <a:pt x="1206" y="198"/>
                  </a:lnTo>
                  <a:lnTo>
                    <a:pt x="1208" y="198"/>
                  </a:lnTo>
                  <a:lnTo>
                    <a:pt x="1206" y="196"/>
                  </a:lnTo>
                  <a:lnTo>
                    <a:pt x="1206" y="196"/>
                  </a:lnTo>
                  <a:lnTo>
                    <a:pt x="1204" y="196"/>
                  </a:lnTo>
                  <a:lnTo>
                    <a:pt x="1203" y="195"/>
                  </a:lnTo>
                  <a:lnTo>
                    <a:pt x="1203" y="195"/>
                  </a:lnTo>
                  <a:lnTo>
                    <a:pt x="1201" y="193"/>
                  </a:lnTo>
                  <a:lnTo>
                    <a:pt x="1203" y="191"/>
                  </a:lnTo>
                  <a:lnTo>
                    <a:pt x="1203" y="191"/>
                  </a:lnTo>
                  <a:lnTo>
                    <a:pt x="1201" y="187"/>
                  </a:lnTo>
                  <a:lnTo>
                    <a:pt x="1199" y="186"/>
                  </a:lnTo>
                  <a:lnTo>
                    <a:pt x="1199" y="186"/>
                  </a:lnTo>
                  <a:lnTo>
                    <a:pt x="1199" y="184"/>
                  </a:lnTo>
                  <a:lnTo>
                    <a:pt x="1199" y="182"/>
                  </a:lnTo>
                  <a:lnTo>
                    <a:pt x="1199" y="182"/>
                  </a:lnTo>
                  <a:lnTo>
                    <a:pt x="1199" y="180"/>
                  </a:lnTo>
                  <a:lnTo>
                    <a:pt x="1199" y="180"/>
                  </a:lnTo>
                  <a:lnTo>
                    <a:pt x="1199" y="178"/>
                  </a:lnTo>
                  <a:lnTo>
                    <a:pt x="1199" y="178"/>
                  </a:lnTo>
                  <a:lnTo>
                    <a:pt x="1197" y="177"/>
                  </a:lnTo>
                  <a:lnTo>
                    <a:pt x="1195" y="177"/>
                  </a:lnTo>
                  <a:lnTo>
                    <a:pt x="1195" y="177"/>
                  </a:lnTo>
                  <a:lnTo>
                    <a:pt x="1195" y="175"/>
                  </a:lnTo>
                  <a:lnTo>
                    <a:pt x="1194" y="173"/>
                  </a:lnTo>
                  <a:lnTo>
                    <a:pt x="1192" y="173"/>
                  </a:lnTo>
                  <a:lnTo>
                    <a:pt x="1192" y="173"/>
                  </a:lnTo>
                  <a:lnTo>
                    <a:pt x="1190" y="169"/>
                  </a:lnTo>
                  <a:lnTo>
                    <a:pt x="1190" y="169"/>
                  </a:lnTo>
                  <a:lnTo>
                    <a:pt x="1188" y="164"/>
                  </a:lnTo>
                  <a:lnTo>
                    <a:pt x="1186" y="164"/>
                  </a:lnTo>
                  <a:lnTo>
                    <a:pt x="1186" y="164"/>
                  </a:lnTo>
                  <a:lnTo>
                    <a:pt x="1197" y="164"/>
                  </a:lnTo>
                  <a:lnTo>
                    <a:pt x="1199" y="164"/>
                  </a:lnTo>
                  <a:lnTo>
                    <a:pt x="1199" y="164"/>
                  </a:lnTo>
                  <a:lnTo>
                    <a:pt x="1201" y="164"/>
                  </a:lnTo>
                  <a:lnTo>
                    <a:pt x="1203" y="164"/>
                  </a:lnTo>
                  <a:lnTo>
                    <a:pt x="1203" y="164"/>
                  </a:lnTo>
                  <a:lnTo>
                    <a:pt x="1204" y="164"/>
                  </a:lnTo>
                  <a:lnTo>
                    <a:pt x="1206" y="164"/>
                  </a:lnTo>
                  <a:lnTo>
                    <a:pt x="1213" y="164"/>
                  </a:lnTo>
                  <a:lnTo>
                    <a:pt x="1213" y="162"/>
                  </a:lnTo>
                  <a:lnTo>
                    <a:pt x="1215" y="162"/>
                  </a:lnTo>
                  <a:lnTo>
                    <a:pt x="1215" y="160"/>
                  </a:lnTo>
                  <a:lnTo>
                    <a:pt x="1213" y="160"/>
                  </a:lnTo>
                  <a:lnTo>
                    <a:pt x="1213" y="160"/>
                  </a:lnTo>
                  <a:lnTo>
                    <a:pt x="1215" y="158"/>
                  </a:lnTo>
                  <a:lnTo>
                    <a:pt x="1215" y="158"/>
                  </a:lnTo>
                  <a:lnTo>
                    <a:pt x="1215" y="158"/>
                  </a:lnTo>
                  <a:lnTo>
                    <a:pt x="1215" y="157"/>
                  </a:lnTo>
                  <a:lnTo>
                    <a:pt x="1215" y="157"/>
                  </a:lnTo>
                  <a:lnTo>
                    <a:pt x="1215" y="155"/>
                  </a:lnTo>
                  <a:lnTo>
                    <a:pt x="1215" y="155"/>
                  </a:lnTo>
                  <a:lnTo>
                    <a:pt x="1215" y="155"/>
                  </a:lnTo>
                  <a:lnTo>
                    <a:pt x="1217" y="155"/>
                  </a:lnTo>
                  <a:lnTo>
                    <a:pt x="1217" y="153"/>
                  </a:lnTo>
                  <a:lnTo>
                    <a:pt x="1219" y="151"/>
                  </a:lnTo>
                  <a:lnTo>
                    <a:pt x="1219" y="151"/>
                  </a:lnTo>
                  <a:lnTo>
                    <a:pt x="1219" y="149"/>
                  </a:lnTo>
                  <a:lnTo>
                    <a:pt x="1219" y="149"/>
                  </a:lnTo>
                  <a:lnTo>
                    <a:pt x="1219" y="149"/>
                  </a:lnTo>
                  <a:lnTo>
                    <a:pt x="1219" y="149"/>
                  </a:lnTo>
                  <a:lnTo>
                    <a:pt x="1219" y="148"/>
                  </a:lnTo>
                  <a:lnTo>
                    <a:pt x="1219" y="148"/>
                  </a:lnTo>
                  <a:lnTo>
                    <a:pt x="1219" y="148"/>
                  </a:lnTo>
                  <a:lnTo>
                    <a:pt x="1219" y="148"/>
                  </a:lnTo>
                  <a:lnTo>
                    <a:pt x="1221" y="146"/>
                  </a:lnTo>
                  <a:lnTo>
                    <a:pt x="1221" y="146"/>
                  </a:lnTo>
                  <a:lnTo>
                    <a:pt x="1221" y="144"/>
                  </a:lnTo>
                  <a:lnTo>
                    <a:pt x="1221" y="144"/>
                  </a:lnTo>
                  <a:lnTo>
                    <a:pt x="1221" y="142"/>
                  </a:lnTo>
                  <a:lnTo>
                    <a:pt x="1219" y="139"/>
                  </a:lnTo>
                  <a:lnTo>
                    <a:pt x="1217" y="137"/>
                  </a:lnTo>
                  <a:lnTo>
                    <a:pt x="1217" y="137"/>
                  </a:lnTo>
                  <a:lnTo>
                    <a:pt x="1217" y="135"/>
                  </a:lnTo>
                  <a:lnTo>
                    <a:pt x="1215" y="135"/>
                  </a:lnTo>
                  <a:lnTo>
                    <a:pt x="1215" y="135"/>
                  </a:lnTo>
                  <a:lnTo>
                    <a:pt x="1213" y="135"/>
                  </a:lnTo>
                  <a:lnTo>
                    <a:pt x="1213" y="135"/>
                  </a:lnTo>
                  <a:lnTo>
                    <a:pt x="1213" y="131"/>
                  </a:lnTo>
                  <a:lnTo>
                    <a:pt x="1213" y="131"/>
                  </a:lnTo>
                  <a:lnTo>
                    <a:pt x="1213" y="130"/>
                  </a:lnTo>
                  <a:lnTo>
                    <a:pt x="1213" y="130"/>
                  </a:lnTo>
                  <a:lnTo>
                    <a:pt x="1213" y="128"/>
                  </a:lnTo>
                  <a:lnTo>
                    <a:pt x="1215" y="128"/>
                  </a:lnTo>
                  <a:lnTo>
                    <a:pt x="1217" y="126"/>
                  </a:lnTo>
                  <a:lnTo>
                    <a:pt x="1217" y="126"/>
                  </a:lnTo>
                  <a:lnTo>
                    <a:pt x="1219" y="126"/>
                  </a:lnTo>
                  <a:lnTo>
                    <a:pt x="1219" y="126"/>
                  </a:lnTo>
                  <a:lnTo>
                    <a:pt x="1221" y="126"/>
                  </a:lnTo>
                  <a:lnTo>
                    <a:pt x="1221" y="126"/>
                  </a:lnTo>
                  <a:lnTo>
                    <a:pt x="1221" y="126"/>
                  </a:lnTo>
                  <a:lnTo>
                    <a:pt x="1221" y="124"/>
                  </a:lnTo>
                  <a:lnTo>
                    <a:pt x="1221" y="124"/>
                  </a:lnTo>
                  <a:lnTo>
                    <a:pt x="1221" y="124"/>
                  </a:lnTo>
                  <a:lnTo>
                    <a:pt x="1222" y="124"/>
                  </a:lnTo>
                  <a:lnTo>
                    <a:pt x="1224" y="122"/>
                  </a:lnTo>
                  <a:lnTo>
                    <a:pt x="1224" y="121"/>
                  </a:lnTo>
                  <a:lnTo>
                    <a:pt x="1226" y="121"/>
                  </a:lnTo>
                  <a:lnTo>
                    <a:pt x="1224" y="119"/>
                  </a:lnTo>
                  <a:lnTo>
                    <a:pt x="1222" y="117"/>
                  </a:lnTo>
                  <a:lnTo>
                    <a:pt x="1222" y="113"/>
                  </a:lnTo>
                  <a:lnTo>
                    <a:pt x="1222" y="112"/>
                  </a:lnTo>
                  <a:lnTo>
                    <a:pt x="1224" y="110"/>
                  </a:lnTo>
                  <a:lnTo>
                    <a:pt x="1224" y="110"/>
                  </a:lnTo>
                  <a:lnTo>
                    <a:pt x="1224" y="108"/>
                  </a:lnTo>
                  <a:lnTo>
                    <a:pt x="1224" y="108"/>
                  </a:lnTo>
                  <a:lnTo>
                    <a:pt x="1222" y="106"/>
                  </a:lnTo>
                  <a:lnTo>
                    <a:pt x="1222" y="106"/>
                  </a:lnTo>
                  <a:lnTo>
                    <a:pt x="1222" y="104"/>
                  </a:lnTo>
                  <a:lnTo>
                    <a:pt x="1222" y="104"/>
                  </a:lnTo>
                  <a:lnTo>
                    <a:pt x="1224" y="103"/>
                  </a:lnTo>
                  <a:lnTo>
                    <a:pt x="1224" y="101"/>
                  </a:lnTo>
                  <a:lnTo>
                    <a:pt x="1224" y="101"/>
                  </a:lnTo>
                  <a:lnTo>
                    <a:pt x="1224" y="99"/>
                  </a:lnTo>
                  <a:lnTo>
                    <a:pt x="1224" y="97"/>
                  </a:lnTo>
                  <a:lnTo>
                    <a:pt x="1222" y="93"/>
                  </a:lnTo>
                  <a:lnTo>
                    <a:pt x="1222" y="93"/>
                  </a:lnTo>
                  <a:lnTo>
                    <a:pt x="1222" y="92"/>
                  </a:lnTo>
                  <a:lnTo>
                    <a:pt x="1222" y="92"/>
                  </a:lnTo>
                  <a:lnTo>
                    <a:pt x="1222" y="92"/>
                  </a:lnTo>
                  <a:lnTo>
                    <a:pt x="1222" y="90"/>
                  </a:lnTo>
                  <a:lnTo>
                    <a:pt x="1222" y="90"/>
                  </a:lnTo>
                  <a:lnTo>
                    <a:pt x="1222" y="90"/>
                  </a:lnTo>
                  <a:lnTo>
                    <a:pt x="1222" y="88"/>
                  </a:lnTo>
                  <a:lnTo>
                    <a:pt x="1224" y="88"/>
                  </a:lnTo>
                  <a:lnTo>
                    <a:pt x="1224" y="86"/>
                  </a:lnTo>
                  <a:lnTo>
                    <a:pt x="1224" y="86"/>
                  </a:lnTo>
                  <a:lnTo>
                    <a:pt x="1224" y="86"/>
                  </a:lnTo>
                  <a:lnTo>
                    <a:pt x="1222" y="86"/>
                  </a:lnTo>
                  <a:lnTo>
                    <a:pt x="1222" y="84"/>
                  </a:lnTo>
                  <a:lnTo>
                    <a:pt x="1222" y="83"/>
                  </a:lnTo>
                  <a:lnTo>
                    <a:pt x="1221" y="81"/>
                  </a:lnTo>
                  <a:lnTo>
                    <a:pt x="1221" y="79"/>
                  </a:lnTo>
                  <a:lnTo>
                    <a:pt x="1219" y="77"/>
                  </a:lnTo>
                  <a:lnTo>
                    <a:pt x="1219" y="77"/>
                  </a:lnTo>
                  <a:lnTo>
                    <a:pt x="1217" y="75"/>
                  </a:lnTo>
                  <a:lnTo>
                    <a:pt x="1219" y="75"/>
                  </a:lnTo>
                  <a:lnTo>
                    <a:pt x="1219" y="74"/>
                  </a:lnTo>
                  <a:lnTo>
                    <a:pt x="1219" y="74"/>
                  </a:lnTo>
                  <a:lnTo>
                    <a:pt x="1219" y="74"/>
                  </a:lnTo>
                  <a:lnTo>
                    <a:pt x="1222" y="74"/>
                  </a:lnTo>
                  <a:lnTo>
                    <a:pt x="1224" y="74"/>
                  </a:lnTo>
                  <a:lnTo>
                    <a:pt x="1224" y="74"/>
                  </a:lnTo>
                  <a:lnTo>
                    <a:pt x="1226" y="70"/>
                  </a:lnTo>
                  <a:lnTo>
                    <a:pt x="1228" y="68"/>
                  </a:lnTo>
                  <a:lnTo>
                    <a:pt x="1228" y="68"/>
                  </a:lnTo>
                  <a:lnTo>
                    <a:pt x="1228" y="66"/>
                  </a:lnTo>
                  <a:lnTo>
                    <a:pt x="1228" y="66"/>
                  </a:lnTo>
                  <a:lnTo>
                    <a:pt x="1230" y="65"/>
                  </a:lnTo>
                  <a:lnTo>
                    <a:pt x="1230" y="65"/>
                  </a:lnTo>
                  <a:lnTo>
                    <a:pt x="1230" y="63"/>
                  </a:lnTo>
                  <a:lnTo>
                    <a:pt x="1231" y="61"/>
                  </a:lnTo>
                  <a:lnTo>
                    <a:pt x="1233" y="59"/>
                  </a:lnTo>
                  <a:lnTo>
                    <a:pt x="1233" y="59"/>
                  </a:lnTo>
                  <a:lnTo>
                    <a:pt x="1237" y="59"/>
                  </a:lnTo>
                  <a:lnTo>
                    <a:pt x="1237" y="59"/>
                  </a:lnTo>
                  <a:lnTo>
                    <a:pt x="1240" y="57"/>
                  </a:lnTo>
                  <a:lnTo>
                    <a:pt x="1242" y="57"/>
                  </a:lnTo>
                  <a:lnTo>
                    <a:pt x="1244" y="56"/>
                  </a:lnTo>
                  <a:lnTo>
                    <a:pt x="1244" y="52"/>
                  </a:lnTo>
                  <a:lnTo>
                    <a:pt x="1246" y="52"/>
                  </a:lnTo>
                  <a:lnTo>
                    <a:pt x="1246" y="52"/>
                  </a:lnTo>
                  <a:lnTo>
                    <a:pt x="1246" y="52"/>
                  </a:lnTo>
                  <a:lnTo>
                    <a:pt x="1246" y="52"/>
                  </a:lnTo>
                  <a:lnTo>
                    <a:pt x="1246" y="52"/>
                  </a:lnTo>
                  <a:lnTo>
                    <a:pt x="1246" y="52"/>
                  </a:lnTo>
                  <a:lnTo>
                    <a:pt x="1246" y="50"/>
                  </a:lnTo>
                  <a:lnTo>
                    <a:pt x="1246" y="50"/>
                  </a:lnTo>
                  <a:lnTo>
                    <a:pt x="1248" y="50"/>
                  </a:lnTo>
                  <a:lnTo>
                    <a:pt x="1250" y="50"/>
                  </a:lnTo>
                  <a:lnTo>
                    <a:pt x="1250" y="50"/>
                  </a:lnTo>
                  <a:lnTo>
                    <a:pt x="1251" y="47"/>
                  </a:lnTo>
                  <a:lnTo>
                    <a:pt x="1251" y="47"/>
                  </a:lnTo>
                  <a:lnTo>
                    <a:pt x="1251" y="45"/>
                  </a:lnTo>
                  <a:lnTo>
                    <a:pt x="1251" y="45"/>
                  </a:lnTo>
                  <a:lnTo>
                    <a:pt x="1251" y="45"/>
                  </a:lnTo>
                  <a:lnTo>
                    <a:pt x="1253" y="43"/>
                  </a:lnTo>
                  <a:lnTo>
                    <a:pt x="1255" y="39"/>
                  </a:lnTo>
                  <a:lnTo>
                    <a:pt x="1255" y="39"/>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0" name="Freeform 19"/>
            <p:cNvSpPr>
              <a:spLocks/>
            </p:cNvSpPr>
            <p:nvPr/>
          </p:nvSpPr>
          <p:spPr bwMode="auto">
            <a:xfrm>
              <a:off x="8885809" y="4122252"/>
              <a:ext cx="693858" cy="653775"/>
            </a:xfrm>
            <a:custGeom>
              <a:avLst/>
              <a:gdLst>
                <a:gd name="T0" fmla="*/ 489 w 502"/>
                <a:gd name="T1" fmla="*/ 312 h 473"/>
                <a:gd name="T2" fmla="*/ 478 w 502"/>
                <a:gd name="T3" fmla="*/ 285 h 473"/>
                <a:gd name="T4" fmla="*/ 471 w 502"/>
                <a:gd name="T5" fmla="*/ 265 h 473"/>
                <a:gd name="T6" fmla="*/ 475 w 502"/>
                <a:gd name="T7" fmla="*/ 251 h 473"/>
                <a:gd name="T8" fmla="*/ 475 w 502"/>
                <a:gd name="T9" fmla="*/ 229 h 473"/>
                <a:gd name="T10" fmla="*/ 464 w 502"/>
                <a:gd name="T11" fmla="*/ 222 h 473"/>
                <a:gd name="T12" fmla="*/ 489 w 502"/>
                <a:gd name="T13" fmla="*/ 182 h 473"/>
                <a:gd name="T14" fmla="*/ 489 w 502"/>
                <a:gd name="T15" fmla="*/ 146 h 473"/>
                <a:gd name="T16" fmla="*/ 471 w 502"/>
                <a:gd name="T17" fmla="*/ 90 h 473"/>
                <a:gd name="T18" fmla="*/ 467 w 502"/>
                <a:gd name="T19" fmla="*/ 59 h 473"/>
                <a:gd name="T20" fmla="*/ 447 w 502"/>
                <a:gd name="T21" fmla="*/ 41 h 473"/>
                <a:gd name="T22" fmla="*/ 359 w 502"/>
                <a:gd name="T23" fmla="*/ 38 h 473"/>
                <a:gd name="T24" fmla="*/ 229 w 502"/>
                <a:gd name="T25" fmla="*/ 36 h 473"/>
                <a:gd name="T26" fmla="*/ 218 w 502"/>
                <a:gd name="T27" fmla="*/ 12 h 473"/>
                <a:gd name="T28" fmla="*/ 229 w 502"/>
                <a:gd name="T29" fmla="*/ 10 h 473"/>
                <a:gd name="T30" fmla="*/ 180 w 502"/>
                <a:gd name="T31" fmla="*/ 3 h 473"/>
                <a:gd name="T32" fmla="*/ 108 w 502"/>
                <a:gd name="T33" fmla="*/ 39 h 473"/>
                <a:gd name="T34" fmla="*/ 104 w 502"/>
                <a:gd name="T35" fmla="*/ 47 h 473"/>
                <a:gd name="T36" fmla="*/ 12 w 502"/>
                <a:gd name="T37" fmla="*/ 77 h 473"/>
                <a:gd name="T38" fmla="*/ 10 w 502"/>
                <a:gd name="T39" fmla="*/ 84 h 473"/>
                <a:gd name="T40" fmla="*/ 16 w 502"/>
                <a:gd name="T41" fmla="*/ 79 h 473"/>
                <a:gd name="T42" fmla="*/ 25 w 502"/>
                <a:gd name="T43" fmla="*/ 88 h 473"/>
                <a:gd name="T44" fmla="*/ 21 w 502"/>
                <a:gd name="T45" fmla="*/ 101 h 473"/>
                <a:gd name="T46" fmla="*/ 9 w 502"/>
                <a:gd name="T47" fmla="*/ 95 h 473"/>
                <a:gd name="T48" fmla="*/ 14 w 502"/>
                <a:gd name="T49" fmla="*/ 131 h 473"/>
                <a:gd name="T50" fmla="*/ 1 w 502"/>
                <a:gd name="T51" fmla="*/ 159 h 473"/>
                <a:gd name="T52" fmla="*/ 25 w 502"/>
                <a:gd name="T53" fmla="*/ 189 h 473"/>
                <a:gd name="T54" fmla="*/ 30 w 502"/>
                <a:gd name="T55" fmla="*/ 222 h 473"/>
                <a:gd name="T56" fmla="*/ 25 w 502"/>
                <a:gd name="T57" fmla="*/ 254 h 473"/>
                <a:gd name="T58" fmla="*/ 41 w 502"/>
                <a:gd name="T59" fmla="*/ 280 h 473"/>
                <a:gd name="T60" fmla="*/ 43 w 502"/>
                <a:gd name="T61" fmla="*/ 308 h 473"/>
                <a:gd name="T62" fmla="*/ 45 w 502"/>
                <a:gd name="T63" fmla="*/ 321 h 473"/>
                <a:gd name="T64" fmla="*/ 52 w 502"/>
                <a:gd name="T65" fmla="*/ 316 h 473"/>
                <a:gd name="T66" fmla="*/ 63 w 502"/>
                <a:gd name="T67" fmla="*/ 336 h 473"/>
                <a:gd name="T68" fmla="*/ 94 w 502"/>
                <a:gd name="T69" fmla="*/ 343 h 473"/>
                <a:gd name="T70" fmla="*/ 110 w 502"/>
                <a:gd name="T71" fmla="*/ 345 h 473"/>
                <a:gd name="T72" fmla="*/ 106 w 502"/>
                <a:gd name="T73" fmla="*/ 359 h 473"/>
                <a:gd name="T74" fmla="*/ 112 w 502"/>
                <a:gd name="T75" fmla="*/ 368 h 473"/>
                <a:gd name="T76" fmla="*/ 133 w 502"/>
                <a:gd name="T77" fmla="*/ 383 h 473"/>
                <a:gd name="T78" fmla="*/ 144 w 502"/>
                <a:gd name="T79" fmla="*/ 377 h 473"/>
                <a:gd name="T80" fmla="*/ 151 w 502"/>
                <a:gd name="T81" fmla="*/ 366 h 473"/>
                <a:gd name="T82" fmla="*/ 162 w 502"/>
                <a:gd name="T83" fmla="*/ 373 h 473"/>
                <a:gd name="T84" fmla="*/ 180 w 502"/>
                <a:gd name="T85" fmla="*/ 373 h 473"/>
                <a:gd name="T86" fmla="*/ 178 w 502"/>
                <a:gd name="T87" fmla="*/ 388 h 473"/>
                <a:gd name="T88" fmla="*/ 195 w 502"/>
                <a:gd name="T89" fmla="*/ 395 h 473"/>
                <a:gd name="T90" fmla="*/ 207 w 502"/>
                <a:gd name="T91" fmla="*/ 401 h 473"/>
                <a:gd name="T92" fmla="*/ 224 w 502"/>
                <a:gd name="T93" fmla="*/ 413 h 473"/>
                <a:gd name="T94" fmla="*/ 236 w 502"/>
                <a:gd name="T95" fmla="*/ 433 h 473"/>
                <a:gd name="T96" fmla="*/ 254 w 502"/>
                <a:gd name="T97" fmla="*/ 439 h 473"/>
                <a:gd name="T98" fmla="*/ 267 w 502"/>
                <a:gd name="T99" fmla="*/ 426 h 473"/>
                <a:gd name="T100" fmla="*/ 283 w 502"/>
                <a:gd name="T101" fmla="*/ 442 h 473"/>
                <a:gd name="T102" fmla="*/ 281 w 502"/>
                <a:gd name="T103" fmla="*/ 457 h 473"/>
                <a:gd name="T104" fmla="*/ 301 w 502"/>
                <a:gd name="T105" fmla="*/ 449 h 473"/>
                <a:gd name="T106" fmla="*/ 325 w 502"/>
                <a:gd name="T107" fmla="*/ 442 h 473"/>
                <a:gd name="T108" fmla="*/ 348 w 502"/>
                <a:gd name="T109" fmla="*/ 446 h 473"/>
                <a:gd name="T110" fmla="*/ 370 w 502"/>
                <a:gd name="T111" fmla="*/ 440 h 473"/>
                <a:gd name="T112" fmla="*/ 393 w 502"/>
                <a:gd name="T113" fmla="*/ 449 h 473"/>
                <a:gd name="T114" fmla="*/ 420 w 502"/>
                <a:gd name="T115" fmla="*/ 466 h 473"/>
                <a:gd name="T116" fmla="*/ 437 w 502"/>
                <a:gd name="T117" fmla="*/ 469 h 473"/>
                <a:gd name="T118" fmla="*/ 431 w 502"/>
                <a:gd name="T119" fmla="*/ 444 h 473"/>
                <a:gd name="T120" fmla="*/ 442 w 502"/>
                <a:gd name="T121" fmla="*/ 411 h 473"/>
                <a:gd name="T122" fmla="*/ 480 w 502"/>
                <a:gd name="T123" fmla="*/ 366 h 473"/>
                <a:gd name="T124" fmla="*/ 498 w 502"/>
                <a:gd name="T125" fmla="*/ 33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2" h="473">
                  <a:moveTo>
                    <a:pt x="494" y="330"/>
                  </a:moveTo>
                  <a:lnTo>
                    <a:pt x="496" y="330"/>
                  </a:lnTo>
                  <a:lnTo>
                    <a:pt x="496" y="330"/>
                  </a:lnTo>
                  <a:lnTo>
                    <a:pt x="498" y="330"/>
                  </a:lnTo>
                  <a:lnTo>
                    <a:pt x="500" y="330"/>
                  </a:lnTo>
                  <a:lnTo>
                    <a:pt x="502" y="330"/>
                  </a:lnTo>
                  <a:lnTo>
                    <a:pt x="502" y="328"/>
                  </a:lnTo>
                  <a:lnTo>
                    <a:pt x="502" y="327"/>
                  </a:lnTo>
                  <a:lnTo>
                    <a:pt x="496" y="325"/>
                  </a:lnTo>
                  <a:lnTo>
                    <a:pt x="494" y="321"/>
                  </a:lnTo>
                  <a:lnTo>
                    <a:pt x="493" y="321"/>
                  </a:lnTo>
                  <a:lnTo>
                    <a:pt x="493" y="319"/>
                  </a:lnTo>
                  <a:lnTo>
                    <a:pt x="493" y="319"/>
                  </a:lnTo>
                  <a:lnTo>
                    <a:pt x="493" y="317"/>
                  </a:lnTo>
                  <a:lnTo>
                    <a:pt x="493" y="317"/>
                  </a:lnTo>
                  <a:lnTo>
                    <a:pt x="491" y="317"/>
                  </a:lnTo>
                  <a:lnTo>
                    <a:pt x="491" y="317"/>
                  </a:lnTo>
                  <a:lnTo>
                    <a:pt x="491" y="316"/>
                  </a:lnTo>
                  <a:lnTo>
                    <a:pt x="491" y="316"/>
                  </a:lnTo>
                  <a:lnTo>
                    <a:pt x="491" y="316"/>
                  </a:lnTo>
                  <a:lnTo>
                    <a:pt x="489" y="312"/>
                  </a:lnTo>
                  <a:lnTo>
                    <a:pt x="489" y="310"/>
                  </a:lnTo>
                  <a:lnTo>
                    <a:pt x="489" y="308"/>
                  </a:lnTo>
                  <a:lnTo>
                    <a:pt x="487" y="307"/>
                  </a:lnTo>
                  <a:lnTo>
                    <a:pt x="487" y="307"/>
                  </a:lnTo>
                  <a:lnTo>
                    <a:pt x="489" y="307"/>
                  </a:lnTo>
                  <a:lnTo>
                    <a:pt x="487" y="305"/>
                  </a:lnTo>
                  <a:lnTo>
                    <a:pt x="485" y="303"/>
                  </a:lnTo>
                  <a:lnTo>
                    <a:pt x="484" y="301"/>
                  </a:lnTo>
                  <a:lnTo>
                    <a:pt x="482" y="299"/>
                  </a:lnTo>
                  <a:lnTo>
                    <a:pt x="478" y="294"/>
                  </a:lnTo>
                  <a:lnTo>
                    <a:pt x="478" y="294"/>
                  </a:lnTo>
                  <a:lnTo>
                    <a:pt x="476" y="294"/>
                  </a:lnTo>
                  <a:lnTo>
                    <a:pt x="476" y="292"/>
                  </a:lnTo>
                  <a:lnTo>
                    <a:pt x="476" y="290"/>
                  </a:lnTo>
                  <a:lnTo>
                    <a:pt x="476" y="290"/>
                  </a:lnTo>
                  <a:lnTo>
                    <a:pt x="476" y="289"/>
                  </a:lnTo>
                  <a:lnTo>
                    <a:pt x="478" y="289"/>
                  </a:lnTo>
                  <a:lnTo>
                    <a:pt x="478" y="287"/>
                  </a:lnTo>
                  <a:lnTo>
                    <a:pt x="478" y="287"/>
                  </a:lnTo>
                  <a:lnTo>
                    <a:pt x="478" y="285"/>
                  </a:lnTo>
                  <a:lnTo>
                    <a:pt x="478" y="285"/>
                  </a:lnTo>
                  <a:lnTo>
                    <a:pt x="480" y="285"/>
                  </a:lnTo>
                  <a:lnTo>
                    <a:pt x="480" y="283"/>
                  </a:lnTo>
                  <a:lnTo>
                    <a:pt x="476" y="281"/>
                  </a:lnTo>
                  <a:lnTo>
                    <a:pt x="476" y="280"/>
                  </a:lnTo>
                  <a:lnTo>
                    <a:pt x="478" y="280"/>
                  </a:lnTo>
                  <a:lnTo>
                    <a:pt x="476" y="278"/>
                  </a:lnTo>
                  <a:lnTo>
                    <a:pt x="476" y="278"/>
                  </a:lnTo>
                  <a:lnTo>
                    <a:pt x="475" y="278"/>
                  </a:lnTo>
                  <a:lnTo>
                    <a:pt x="475" y="276"/>
                  </a:lnTo>
                  <a:lnTo>
                    <a:pt x="475" y="276"/>
                  </a:lnTo>
                  <a:lnTo>
                    <a:pt x="475" y="274"/>
                  </a:lnTo>
                  <a:lnTo>
                    <a:pt x="475" y="274"/>
                  </a:lnTo>
                  <a:lnTo>
                    <a:pt x="473" y="274"/>
                  </a:lnTo>
                  <a:lnTo>
                    <a:pt x="473" y="272"/>
                  </a:lnTo>
                  <a:lnTo>
                    <a:pt x="473" y="272"/>
                  </a:lnTo>
                  <a:lnTo>
                    <a:pt x="473" y="272"/>
                  </a:lnTo>
                  <a:lnTo>
                    <a:pt x="473" y="271"/>
                  </a:lnTo>
                  <a:lnTo>
                    <a:pt x="471" y="271"/>
                  </a:lnTo>
                  <a:lnTo>
                    <a:pt x="471" y="269"/>
                  </a:lnTo>
                  <a:lnTo>
                    <a:pt x="473" y="267"/>
                  </a:lnTo>
                  <a:lnTo>
                    <a:pt x="471" y="265"/>
                  </a:lnTo>
                  <a:lnTo>
                    <a:pt x="471" y="265"/>
                  </a:lnTo>
                  <a:lnTo>
                    <a:pt x="471" y="265"/>
                  </a:lnTo>
                  <a:lnTo>
                    <a:pt x="471" y="265"/>
                  </a:lnTo>
                  <a:lnTo>
                    <a:pt x="473" y="263"/>
                  </a:lnTo>
                  <a:lnTo>
                    <a:pt x="473" y="263"/>
                  </a:lnTo>
                  <a:lnTo>
                    <a:pt x="473" y="263"/>
                  </a:lnTo>
                  <a:lnTo>
                    <a:pt x="473" y="262"/>
                  </a:lnTo>
                  <a:lnTo>
                    <a:pt x="473" y="262"/>
                  </a:lnTo>
                  <a:lnTo>
                    <a:pt x="473" y="262"/>
                  </a:lnTo>
                  <a:lnTo>
                    <a:pt x="473" y="262"/>
                  </a:lnTo>
                  <a:lnTo>
                    <a:pt x="473" y="262"/>
                  </a:lnTo>
                  <a:lnTo>
                    <a:pt x="473" y="260"/>
                  </a:lnTo>
                  <a:lnTo>
                    <a:pt x="473" y="260"/>
                  </a:lnTo>
                  <a:lnTo>
                    <a:pt x="473" y="258"/>
                  </a:lnTo>
                  <a:lnTo>
                    <a:pt x="473" y="258"/>
                  </a:lnTo>
                  <a:lnTo>
                    <a:pt x="473" y="256"/>
                  </a:lnTo>
                  <a:lnTo>
                    <a:pt x="473" y="256"/>
                  </a:lnTo>
                  <a:lnTo>
                    <a:pt x="475" y="254"/>
                  </a:lnTo>
                  <a:lnTo>
                    <a:pt x="476" y="254"/>
                  </a:lnTo>
                  <a:lnTo>
                    <a:pt x="476" y="252"/>
                  </a:lnTo>
                  <a:lnTo>
                    <a:pt x="475" y="251"/>
                  </a:lnTo>
                  <a:lnTo>
                    <a:pt x="475" y="249"/>
                  </a:lnTo>
                  <a:lnTo>
                    <a:pt x="475" y="249"/>
                  </a:lnTo>
                  <a:lnTo>
                    <a:pt x="475" y="247"/>
                  </a:lnTo>
                  <a:lnTo>
                    <a:pt x="476" y="247"/>
                  </a:lnTo>
                  <a:lnTo>
                    <a:pt x="476" y="247"/>
                  </a:lnTo>
                  <a:lnTo>
                    <a:pt x="476" y="247"/>
                  </a:lnTo>
                  <a:lnTo>
                    <a:pt x="476" y="247"/>
                  </a:lnTo>
                  <a:lnTo>
                    <a:pt x="475" y="247"/>
                  </a:lnTo>
                  <a:lnTo>
                    <a:pt x="476" y="245"/>
                  </a:lnTo>
                  <a:lnTo>
                    <a:pt x="476" y="243"/>
                  </a:lnTo>
                  <a:lnTo>
                    <a:pt x="476" y="242"/>
                  </a:lnTo>
                  <a:lnTo>
                    <a:pt x="476" y="238"/>
                  </a:lnTo>
                  <a:lnTo>
                    <a:pt x="478" y="238"/>
                  </a:lnTo>
                  <a:lnTo>
                    <a:pt x="478" y="238"/>
                  </a:lnTo>
                  <a:lnTo>
                    <a:pt x="478" y="236"/>
                  </a:lnTo>
                  <a:lnTo>
                    <a:pt x="476" y="233"/>
                  </a:lnTo>
                  <a:lnTo>
                    <a:pt x="476" y="233"/>
                  </a:lnTo>
                  <a:lnTo>
                    <a:pt x="476" y="231"/>
                  </a:lnTo>
                  <a:lnTo>
                    <a:pt x="476" y="231"/>
                  </a:lnTo>
                  <a:lnTo>
                    <a:pt x="476" y="229"/>
                  </a:lnTo>
                  <a:lnTo>
                    <a:pt x="475" y="229"/>
                  </a:lnTo>
                  <a:lnTo>
                    <a:pt x="475" y="229"/>
                  </a:lnTo>
                  <a:lnTo>
                    <a:pt x="475" y="229"/>
                  </a:lnTo>
                  <a:lnTo>
                    <a:pt x="475" y="227"/>
                  </a:lnTo>
                  <a:lnTo>
                    <a:pt x="473" y="227"/>
                  </a:lnTo>
                  <a:lnTo>
                    <a:pt x="471" y="227"/>
                  </a:lnTo>
                  <a:lnTo>
                    <a:pt x="471" y="227"/>
                  </a:lnTo>
                  <a:lnTo>
                    <a:pt x="469" y="224"/>
                  </a:lnTo>
                  <a:lnTo>
                    <a:pt x="469" y="224"/>
                  </a:lnTo>
                  <a:lnTo>
                    <a:pt x="469" y="222"/>
                  </a:lnTo>
                  <a:lnTo>
                    <a:pt x="469" y="222"/>
                  </a:lnTo>
                  <a:lnTo>
                    <a:pt x="467" y="224"/>
                  </a:lnTo>
                  <a:lnTo>
                    <a:pt x="467" y="222"/>
                  </a:lnTo>
                  <a:lnTo>
                    <a:pt x="467" y="222"/>
                  </a:lnTo>
                  <a:lnTo>
                    <a:pt x="467" y="222"/>
                  </a:lnTo>
                  <a:lnTo>
                    <a:pt x="467" y="222"/>
                  </a:lnTo>
                  <a:lnTo>
                    <a:pt x="466" y="222"/>
                  </a:lnTo>
                  <a:lnTo>
                    <a:pt x="466" y="222"/>
                  </a:lnTo>
                  <a:lnTo>
                    <a:pt x="466" y="222"/>
                  </a:lnTo>
                  <a:lnTo>
                    <a:pt x="464" y="222"/>
                  </a:lnTo>
                  <a:lnTo>
                    <a:pt x="464" y="222"/>
                  </a:lnTo>
                  <a:lnTo>
                    <a:pt x="464" y="222"/>
                  </a:lnTo>
                  <a:lnTo>
                    <a:pt x="464" y="220"/>
                  </a:lnTo>
                  <a:lnTo>
                    <a:pt x="464" y="220"/>
                  </a:lnTo>
                  <a:lnTo>
                    <a:pt x="460" y="220"/>
                  </a:lnTo>
                  <a:lnTo>
                    <a:pt x="460" y="218"/>
                  </a:lnTo>
                  <a:lnTo>
                    <a:pt x="458" y="218"/>
                  </a:lnTo>
                  <a:lnTo>
                    <a:pt x="455" y="218"/>
                  </a:lnTo>
                  <a:lnTo>
                    <a:pt x="455" y="216"/>
                  </a:lnTo>
                  <a:lnTo>
                    <a:pt x="455" y="216"/>
                  </a:lnTo>
                  <a:lnTo>
                    <a:pt x="455" y="215"/>
                  </a:lnTo>
                  <a:lnTo>
                    <a:pt x="455" y="215"/>
                  </a:lnTo>
                  <a:lnTo>
                    <a:pt x="453" y="213"/>
                  </a:lnTo>
                  <a:lnTo>
                    <a:pt x="453" y="213"/>
                  </a:lnTo>
                  <a:lnTo>
                    <a:pt x="453" y="213"/>
                  </a:lnTo>
                  <a:lnTo>
                    <a:pt x="455" y="209"/>
                  </a:lnTo>
                  <a:lnTo>
                    <a:pt x="456" y="207"/>
                  </a:lnTo>
                  <a:lnTo>
                    <a:pt x="458" y="204"/>
                  </a:lnTo>
                  <a:lnTo>
                    <a:pt x="464" y="195"/>
                  </a:lnTo>
                  <a:lnTo>
                    <a:pt x="469" y="191"/>
                  </a:lnTo>
                  <a:lnTo>
                    <a:pt x="473" y="189"/>
                  </a:lnTo>
                  <a:lnTo>
                    <a:pt x="482" y="187"/>
                  </a:lnTo>
                  <a:lnTo>
                    <a:pt x="489" y="182"/>
                  </a:lnTo>
                  <a:lnTo>
                    <a:pt x="491" y="180"/>
                  </a:lnTo>
                  <a:lnTo>
                    <a:pt x="491" y="177"/>
                  </a:lnTo>
                  <a:lnTo>
                    <a:pt x="491" y="173"/>
                  </a:lnTo>
                  <a:lnTo>
                    <a:pt x="491" y="164"/>
                  </a:lnTo>
                  <a:lnTo>
                    <a:pt x="491" y="162"/>
                  </a:lnTo>
                  <a:lnTo>
                    <a:pt x="491" y="162"/>
                  </a:lnTo>
                  <a:lnTo>
                    <a:pt x="489" y="162"/>
                  </a:lnTo>
                  <a:lnTo>
                    <a:pt x="489" y="160"/>
                  </a:lnTo>
                  <a:lnTo>
                    <a:pt x="489" y="160"/>
                  </a:lnTo>
                  <a:lnTo>
                    <a:pt x="491" y="159"/>
                  </a:lnTo>
                  <a:lnTo>
                    <a:pt x="491" y="159"/>
                  </a:lnTo>
                  <a:lnTo>
                    <a:pt x="491" y="159"/>
                  </a:lnTo>
                  <a:lnTo>
                    <a:pt x="491" y="157"/>
                  </a:lnTo>
                  <a:lnTo>
                    <a:pt x="491" y="155"/>
                  </a:lnTo>
                  <a:lnTo>
                    <a:pt x="491" y="155"/>
                  </a:lnTo>
                  <a:lnTo>
                    <a:pt x="491" y="153"/>
                  </a:lnTo>
                  <a:lnTo>
                    <a:pt x="489" y="153"/>
                  </a:lnTo>
                  <a:lnTo>
                    <a:pt x="487" y="151"/>
                  </a:lnTo>
                  <a:lnTo>
                    <a:pt x="487" y="150"/>
                  </a:lnTo>
                  <a:lnTo>
                    <a:pt x="487" y="148"/>
                  </a:lnTo>
                  <a:lnTo>
                    <a:pt x="489" y="146"/>
                  </a:lnTo>
                  <a:lnTo>
                    <a:pt x="489" y="146"/>
                  </a:lnTo>
                  <a:lnTo>
                    <a:pt x="489" y="144"/>
                  </a:lnTo>
                  <a:lnTo>
                    <a:pt x="489" y="142"/>
                  </a:lnTo>
                  <a:lnTo>
                    <a:pt x="489" y="140"/>
                  </a:lnTo>
                  <a:lnTo>
                    <a:pt x="487" y="140"/>
                  </a:lnTo>
                  <a:lnTo>
                    <a:pt x="487" y="139"/>
                  </a:lnTo>
                  <a:lnTo>
                    <a:pt x="487" y="139"/>
                  </a:lnTo>
                  <a:lnTo>
                    <a:pt x="485" y="137"/>
                  </a:lnTo>
                  <a:lnTo>
                    <a:pt x="485" y="135"/>
                  </a:lnTo>
                  <a:lnTo>
                    <a:pt x="485" y="135"/>
                  </a:lnTo>
                  <a:lnTo>
                    <a:pt x="484" y="131"/>
                  </a:lnTo>
                  <a:lnTo>
                    <a:pt x="482" y="124"/>
                  </a:lnTo>
                  <a:lnTo>
                    <a:pt x="480" y="122"/>
                  </a:lnTo>
                  <a:lnTo>
                    <a:pt x="478" y="117"/>
                  </a:lnTo>
                  <a:lnTo>
                    <a:pt x="475" y="104"/>
                  </a:lnTo>
                  <a:lnTo>
                    <a:pt x="473" y="97"/>
                  </a:lnTo>
                  <a:lnTo>
                    <a:pt x="473" y="92"/>
                  </a:lnTo>
                  <a:lnTo>
                    <a:pt x="473" y="92"/>
                  </a:lnTo>
                  <a:lnTo>
                    <a:pt x="473" y="92"/>
                  </a:lnTo>
                  <a:lnTo>
                    <a:pt x="471" y="90"/>
                  </a:lnTo>
                  <a:lnTo>
                    <a:pt x="471" y="90"/>
                  </a:lnTo>
                  <a:lnTo>
                    <a:pt x="471" y="84"/>
                  </a:lnTo>
                  <a:lnTo>
                    <a:pt x="471" y="83"/>
                  </a:lnTo>
                  <a:lnTo>
                    <a:pt x="469" y="81"/>
                  </a:lnTo>
                  <a:lnTo>
                    <a:pt x="469" y="79"/>
                  </a:lnTo>
                  <a:lnTo>
                    <a:pt x="469" y="75"/>
                  </a:lnTo>
                  <a:lnTo>
                    <a:pt x="469" y="75"/>
                  </a:lnTo>
                  <a:lnTo>
                    <a:pt x="469" y="75"/>
                  </a:lnTo>
                  <a:lnTo>
                    <a:pt x="469" y="74"/>
                  </a:lnTo>
                  <a:lnTo>
                    <a:pt x="469" y="74"/>
                  </a:lnTo>
                  <a:lnTo>
                    <a:pt x="467" y="74"/>
                  </a:lnTo>
                  <a:lnTo>
                    <a:pt x="467" y="74"/>
                  </a:lnTo>
                  <a:lnTo>
                    <a:pt x="467" y="72"/>
                  </a:lnTo>
                  <a:lnTo>
                    <a:pt x="467" y="72"/>
                  </a:lnTo>
                  <a:lnTo>
                    <a:pt x="467" y="72"/>
                  </a:lnTo>
                  <a:lnTo>
                    <a:pt x="467" y="70"/>
                  </a:lnTo>
                  <a:lnTo>
                    <a:pt x="469" y="70"/>
                  </a:lnTo>
                  <a:lnTo>
                    <a:pt x="469" y="68"/>
                  </a:lnTo>
                  <a:lnTo>
                    <a:pt x="469" y="66"/>
                  </a:lnTo>
                  <a:lnTo>
                    <a:pt x="469" y="63"/>
                  </a:lnTo>
                  <a:lnTo>
                    <a:pt x="469" y="61"/>
                  </a:lnTo>
                  <a:lnTo>
                    <a:pt x="467" y="59"/>
                  </a:lnTo>
                  <a:lnTo>
                    <a:pt x="467" y="57"/>
                  </a:lnTo>
                  <a:lnTo>
                    <a:pt x="466" y="56"/>
                  </a:lnTo>
                  <a:lnTo>
                    <a:pt x="466" y="56"/>
                  </a:lnTo>
                  <a:lnTo>
                    <a:pt x="466" y="56"/>
                  </a:lnTo>
                  <a:lnTo>
                    <a:pt x="464" y="56"/>
                  </a:lnTo>
                  <a:lnTo>
                    <a:pt x="464" y="56"/>
                  </a:lnTo>
                  <a:lnTo>
                    <a:pt x="464" y="54"/>
                  </a:lnTo>
                  <a:lnTo>
                    <a:pt x="462" y="52"/>
                  </a:lnTo>
                  <a:lnTo>
                    <a:pt x="462" y="52"/>
                  </a:lnTo>
                  <a:lnTo>
                    <a:pt x="460" y="50"/>
                  </a:lnTo>
                  <a:lnTo>
                    <a:pt x="456" y="48"/>
                  </a:lnTo>
                  <a:lnTo>
                    <a:pt x="455" y="48"/>
                  </a:lnTo>
                  <a:lnTo>
                    <a:pt x="451" y="45"/>
                  </a:lnTo>
                  <a:lnTo>
                    <a:pt x="451" y="45"/>
                  </a:lnTo>
                  <a:lnTo>
                    <a:pt x="449" y="45"/>
                  </a:lnTo>
                  <a:lnTo>
                    <a:pt x="447" y="45"/>
                  </a:lnTo>
                  <a:lnTo>
                    <a:pt x="447" y="45"/>
                  </a:lnTo>
                  <a:lnTo>
                    <a:pt x="446" y="45"/>
                  </a:lnTo>
                  <a:lnTo>
                    <a:pt x="446" y="43"/>
                  </a:lnTo>
                  <a:lnTo>
                    <a:pt x="446" y="43"/>
                  </a:lnTo>
                  <a:lnTo>
                    <a:pt x="447" y="41"/>
                  </a:lnTo>
                  <a:lnTo>
                    <a:pt x="446" y="41"/>
                  </a:lnTo>
                  <a:lnTo>
                    <a:pt x="444" y="41"/>
                  </a:lnTo>
                  <a:lnTo>
                    <a:pt x="444" y="41"/>
                  </a:lnTo>
                  <a:lnTo>
                    <a:pt x="444" y="39"/>
                  </a:lnTo>
                  <a:lnTo>
                    <a:pt x="444" y="39"/>
                  </a:lnTo>
                  <a:lnTo>
                    <a:pt x="444" y="39"/>
                  </a:lnTo>
                  <a:lnTo>
                    <a:pt x="442" y="38"/>
                  </a:lnTo>
                  <a:lnTo>
                    <a:pt x="442" y="38"/>
                  </a:lnTo>
                  <a:lnTo>
                    <a:pt x="440" y="38"/>
                  </a:lnTo>
                  <a:lnTo>
                    <a:pt x="440" y="38"/>
                  </a:lnTo>
                  <a:lnTo>
                    <a:pt x="438" y="38"/>
                  </a:lnTo>
                  <a:lnTo>
                    <a:pt x="437" y="36"/>
                  </a:lnTo>
                  <a:lnTo>
                    <a:pt x="435" y="38"/>
                  </a:lnTo>
                  <a:lnTo>
                    <a:pt x="435" y="38"/>
                  </a:lnTo>
                  <a:lnTo>
                    <a:pt x="433" y="39"/>
                  </a:lnTo>
                  <a:lnTo>
                    <a:pt x="433" y="41"/>
                  </a:lnTo>
                  <a:lnTo>
                    <a:pt x="429" y="41"/>
                  </a:lnTo>
                  <a:lnTo>
                    <a:pt x="420" y="41"/>
                  </a:lnTo>
                  <a:lnTo>
                    <a:pt x="408" y="41"/>
                  </a:lnTo>
                  <a:lnTo>
                    <a:pt x="381" y="39"/>
                  </a:lnTo>
                  <a:lnTo>
                    <a:pt x="359" y="38"/>
                  </a:lnTo>
                  <a:lnTo>
                    <a:pt x="341" y="38"/>
                  </a:lnTo>
                  <a:lnTo>
                    <a:pt x="312" y="36"/>
                  </a:lnTo>
                  <a:lnTo>
                    <a:pt x="292" y="34"/>
                  </a:lnTo>
                  <a:lnTo>
                    <a:pt x="283" y="34"/>
                  </a:lnTo>
                  <a:lnTo>
                    <a:pt x="278" y="34"/>
                  </a:lnTo>
                  <a:lnTo>
                    <a:pt x="276" y="32"/>
                  </a:lnTo>
                  <a:lnTo>
                    <a:pt x="274" y="32"/>
                  </a:lnTo>
                  <a:lnTo>
                    <a:pt x="274" y="32"/>
                  </a:lnTo>
                  <a:lnTo>
                    <a:pt x="270" y="36"/>
                  </a:lnTo>
                  <a:lnTo>
                    <a:pt x="269" y="36"/>
                  </a:lnTo>
                  <a:lnTo>
                    <a:pt x="267" y="36"/>
                  </a:lnTo>
                  <a:lnTo>
                    <a:pt x="263" y="39"/>
                  </a:lnTo>
                  <a:lnTo>
                    <a:pt x="245" y="41"/>
                  </a:lnTo>
                  <a:lnTo>
                    <a:pt x="243" y="41"/>
                  </a:lnTo>
                  <a:lnTo>
                    <a:pt x="243" y="41"/>
                  </a:lnTo>
                  <a:lnTo>
                    <a:pt x="242" y="39"/>
                  </a:lnTo>
                  <a:lnTo>
                    <a:pt x="240" y="41"/>
                  </a:lnTo>
                  <a:lnTo>
                    <a:pt x="238" y="41"/>
                  </a:lnTo>
                  <a:lnTo>
                    <a:pt x="231" y="38"/>
                  </a:lnTo>
                  <a:lnTo>
                    <a:pt x="229" y="38"/>
                  </a:lnTo>
                  <a:lnTo>
                    <a:pt x="229" y="36"/>
                  </a:lnTo>
                  <a:lnTo>
                    <a:pt x="229" y="36"/>
                  </a:lnTo>
                  <a:lnTo>
                    <a:pt x="227" y="36"/>
                  </a:lnTo>
                  <a:lnTo>
                    <a:pt x="227" y="36"/>
                  </a:lnTo>
                  <a:lnTo>
                    <a:pt x="225" y="36"/>
                  </a:lnTo>
                  <a:lnTo>
                    <a:pt x="225" y="34"/>
                  </a:lnTo>
                  <a:lnTo>
                    <a:pt x="224" y="34"/>
                  </a:lnTo>
                  <a:lnTo>
                    <a:pt x="224" y="32"/>
                  </a:lnTo>
                  <a:lnTo>
                    <a:pt x="224" y="28"/>
                  </a:lnTo>
                  <a:lnTo>
                    <a:pt x="224" y="25"/>
                  </a:lnTo>
                  <a:lnTo>
                    <a:pt x="224" y="23"/>
                  </a:lnTo>
                  <a:lnTo>
                    <a:pt x="222" y="23"/>
                  </a:lnTo>
                  <a:lnTo>
                    <a:pt x="222" y="19"/>
                  </a:lnTo>
                  <a:lnTo>
                    <a:pt x="220" y="18"/>
                  </a:lnTo>
                  <a:lnTo>
                    <a:pt x="220" y="18"/>
                  </a:lnTo>
                  <a:lnTo>
                    <a:pt x="220" y="16"/>
                  </a:lnTo>
                  <a:lnTo>
                    <a:pt x="220" y="16"/>
                  </a:lnTo>
                  <a:lnTo>
                    <a:pt x="218" y="16"/>
                  </a:lnTo>
                  <a:lnTo>
                    <a:pt x="218" y="16"/>
                  </a:lnTo>
                  <a:lnTo>
                    <a:pt x="218" y="14"/>
                  </a:lnTo>
                  <a:lnTo>
                    <a:pt x="218" y="14"/>
                  </a:lnTo>
                  <a:lnTo>
                    <a:pt x="218" y="12"/>
                  </a:lnTo>
                  <a:lnTo>
                    <a:pt x="218" y="12"/>
                  </a:lnTo>
                  <a:lnTo>
                    <a:pt x="218" y="12"/>
                  </a:lnTo>
                  <a:lnTo>
                    <a:pt x="218" y="10"/>
                  </a:lnTo>
                  <a:lnTo>
                    <a:pt x="216" y="9"/>
                  </a:lnTo>
                  <a:lnTo>
                    <a:pt x="216" y="9"/>
                  </a:lnTo>
                  <a:lnTo>
                    <a:pt x="215" y="9"/>
                  </a:lnTo>
                  <a:lnTo>
                    <a:pt x="215" y="9"/>
                  </a:lnTo>
                  <a:lnTo>
                    <a:pt x="215" y="7"/>
                  </a:lnTo>
                  <a:lnTo>
                    <a:pt x="215" y="7"/>
                  </a:lnTo>
                  <a:lnTo>
                    <a:pt x="216" y="3"/>
                  </a:lnTo>
                  <a:lnTo>
                    <a:pt x="216" y="3"/>
                  </a:lnTo>
                  <a:lnTo>
                    <a:pt x="216" y="3"/>
                  </a:lnTo>
                  <a:lnTo>
                    <a:pt x="216" y="3"/>
                  </a:lnTo>
                  <a:lnTo>
                    <a:pt x="218" y="5"/>
                  </a:lnTo>
                  <a:lnTo>
                    <a:pt x="220" y="5"/>
                  </a:lnTo>
                  <a:lnTo>
                    <a:pt x="222" y="7"/>
                  </a:lnTo>
                  <a:lnTo>
                    <a:pt x="225" y="9"/>
                  </a:lnTo>
                  <a:lnTo>
                    <a:pt x="227" y="9"/>
                  </a:lnTo>
                  <a:lnTo>
                    <a:pt x="227" y="10"/>
                  </a:lnTo>
                  <a:lnTo>
                    <a:pt x="227" y="10"/>
                  </a:lnTo>
                  <a:lnTo>
                    <a:pt x="229" y="10"/>
                  </a:lnTo>
                  <a:lnTo>
                    <a:pt x="229" y="10"/>
                  </a:lnTo>
                  <a:lnTo>
                    <a:pt x="233" y="14"/>
                  </a:lnTo>
                  <a:lnTo>
                    <a:pt x="233" y="16"/>
                  </a:lnTo>
                  <a:lnTo>
                    <a:pt x="234" y="18"/>
                  </a:lnTo>
                  <a:lnTo>
                    <a:pt x="234" y="18"/>
                  </a:lnTo>
                  <a:lnTo>
                    <a:pt x="234" y="19"/>
                  </a:lnTo>
                  <a:lnTo>
                    <a:pt x="234" y="19"/>
                  </a:lnTo>
                  <a:lnTo>
                    <a:pt x="234" y="19"/>
                  </a:lnTo>
                  <a:lnTo>
                    <a:pt x="236" y="19"/>
                  </a:lnTo>
                  <a:lnTo>
                    <a:pt x="236" y="18"/>
                  </a:lnTo>
                  <a:lnTo>
                    <a:pt x="236" y="16"/>
                  </a:lnTo>
                  <a:lnTo>
                    <a:pt x="234" y="16"/>
                  </a:lnTo>
                  <a:lnTo>
                    <a:pt x="233" y="12"/>
                  </a:lnTo>
                  <a:lnTo>
                    <a:pt x="215" y="1"/>
                  </a:lnTo>
                  <a:lnTo>
                    <a:pt x="215" y="1"/>
                  </a:lnTo>
                  <a:lnTo>
                    <a:pt x="213" y="1"/>
                  </a:lnTo>
                  <a:lnTo>
                    <a:pt x="211" y="0"/>
                  </a:lnTo>
                  <a:lnTo>
                    <a:pt x="211" y="0"/>
                  </a:lnTo>
                  <a:lnTo>
                    <a:pt x="202" y="0"/>
                  </a:lnTo>
                  <a:lnTo>
                    <a:pt x="189" y="0"/>
                  </a:lnTo>
                  <a:lnTo>
                    <a:pt x="180" y="3"/>
                  </a:lnTo>
                  <a:lnTo>
                    <a:pt x="160" y="7"/>
                  </a:lnTo>
                  <a:lnTo>
                    <a:pt x="146" y="14"/>
                  </a:lnTo>
                  <a:lnTo>
                    <a:pt x="140" y="19"/>
                  </a:lnTo>
                  <a:lnTo>
                    <a:pt x="139" y="19"/>
                  </a:lnTo>
                  <a:lnTo>
                    <a:pt x="137" y="19"/>
                  </a:lnTo>
                  <a:lnTo>
                    <a:pt x="133" y="21"/>
                  </a:lnTo>
                  <a:lnTo>
                    <a:pt x="122" y="23"/>
                  </a:lnTo>
                  <a:lnTo>
                    <a:pt x="119" y="25"/>
                  </a:lnTo>
                  <a:lnTo>
                    <a:pt x="117" y="27"/>
                  </a:lnTo>
                  <a:lnTo>
                    <a:pt x="117" y="28"/>
                  </a:lnTo>
                  <a:lnTo>
                    <a:pt x="117" y="28"/>
                  </a:lnTo>
                  <a:lnTo>
                    <a:pt x="119" y="28"/>
                  </a:lnTo>
                  <a:lnTo>
                    <a:pt x="119" y="28"/>
                  </a:lnTo>
                  <a:lnTo>
                    <a:pt x="119" y="30"/>
                  </a:lnTo>
                  <a:lnTo>
                    <a:pt x="117" y="30"/>
                  </a:lnTo>
                  <a:lnTo>
                    <a:pt x="117" y="30"/>
                  </a:lnTo>
                  <a:lnTo>
                    <a:pt x="115" y="30"/>
                  </a:lnTo>
                  <a:lnTo>
                    <a:pt x="117" y="30"/>
                  </a:lnTo>
                  <a:lnTo>
                    <a:pt x="117" y="28"/>
                  </a:lnTo>
                  <a:lnTo>
                    <a:pt x="110" y="36"/>
                  </a:lnTo>
                  <a:lnTo>
                    <a:pt x="108" y="39"/>
                  </a:lnTo>
                  <a:lnTo>
                    <a:pt x="110" y="39"/>
                  </a:lnTo>
                  <a:lnTo>
                    <a:pt x="110" y="39"/>
                  </a:lnTo>
                  <a:lnTo>
                    <a:pt x="110" y="39"/>
                  </a:lnTo>
                  <a:lnTo>
                    <a:pt x="112" y="39"/>
                  </a:lnTo>
                  <a:lnTo>
                    <a:pt x="110" y="41"/>
                  </a:lnTo>
                  <a:lnTo>
                    <a:pt x="108" y="41"/>
                  </a:lnTo>
                  <a:lnTo>
                    <a:pt x="108" y="43"/>
                  </a:lnTo>
                  <a:lnTo>
                    <a:pt x="108" y="43"/>
                  </a:lnTo>
                  <a:lnTo>
                    <a:pt x="106" y="43"/>
                  </a:lnTo>
                  <a:lnTo>
                    <a:pt x="106" y="43"/>
                  </a:lnTo>
                  <a:lnTo>
                    <a:pt x="106" y="43"/>
                  </a:lnTo>
                  <a:lnTo>
                    <a:pt x="108" y="41"/>
                  </a:lnTo>
                  <a:lnTo>
                    <a:pt x="108" y="39"/>
                  </a:lnTo>
                  <a:lnTo>
                    <a:pt x="104" y="43"/>
                  </a:lnTo>
                  <a:lnTo>
                    <a:pt x="103" y="45"/>
                  </a:lnTo>
                  <a:lnTo>
                    <a:pt x="101" y="47"/>
                  </a:lnTo>
                  <a:lnTo>
                    <a:pt x="104" y="45"/>
                  </a:lnTo>
                  <a:lnTo>
                    <a:pt x="104" y="45"/>
                  </a:lnTo>
                  <a:lnTo>
                    <a:pt x="104" y="47"/>
                  </a:lnTo>
                  <a:lnTo>
                    <a:pt x="104" y="47"/>
                  </a:lnTo>
                  <a:lnTo>
                    <a:pt x="104" y="47"/>
                  </a:lnTo>
                  <a:lnTo>
                    <a:pt x="104" y="47"/>
                  </a:lnTo>
                  <a:lnTo>
                    <a:pt x="104" y="47"/>
                  </a:lnTo>
                  <a:lnTo>
                    <a:pt x="103" y="47"/>
                  </a:lnTo>
                  <a:lnTo>
                    <a:pt x="103" y="48"/>
                  </a:lnTo>
                  <a:lnTo>
                    <a:pt x="103" y="48"/>
                  </a:lnTo>
                  <a:lnTo>
                    <a:pt x="103" y="48"/>
                  </a:lnTo>
                  <a:lnTo>
                    <a:pt x="99" y="48"/>
                  </a:lnTo>
                  <a:lnTo>
                    <a:pt x="97" y="48"/>
                  </a:lnTo>
                  <a:lnTo>
                    <a:pt x="101" y="47"/>
                  </a:lnTo>
                  <a:lnTo>
                    <a:pt x="101" y="47"/>
                  </a:lnTo>
                  <a:lnTo>
                    <a:pt x="95" y="48"/>
                  </a:lnTo>
                  <a:lnTo>
                    <a:pt x="86" y="50"/>
                  </a:lnTo>
                  <a:lnTo>
                    <a:pt x="77" y="54"/>
                  </a:lnTo>
                  <a:lnTo>
                    <a:pt x="68" y="57"/>
                  </a:lnTo>
                  <a:lnTo>
                    <a:pt x="59" y="59"/>
                  </a:lnTo>
                  <a:lnTo>
                    <a:pt x="45" y="65"/>
                  </a:lnTo>
                  <a:lnTo>
                    <a:pt x="34" y="68"/>
                  </a:lnTo>
                  <a:lnTo>
                    <a:pt x="19" y="74"/>
                  </a:lnTo>
                  <a:lnTo>
                    <a:pt x="16" y="77"/>
                  </a:lnTo>
                  <a:lnTo>
                    <a:pt x="14" y="77"/>
                  </a:lnTo>
                  <a:lnTo>
                    <a:pt x="12" y="77"/>
                  </a:lnTo>
                  <a:lnTo>
                    <a:pt x="7" y="77"/>
                  </a:lnTo>
                  <a:lnTo>
                    <a:pt x="7" y="77"/>
                  </a:lnTo>
                  <a:lnTo>
                    <a:pt x="5" y="77"/>
                  </a:lnTo>
                  <a:lnTo>
                    <a:pt x="5" y="75"/>
                  </a:lnTo>
                  <a:lnTo>
                    <a:pt x="3" y="79"/>
                  </a:lnTo>
                  <a:lnTo>
                    <a:pt x="3" y="79"/>
                  </a:lnTo>
                  <a:lnTo>
                    <a:pt x="3" y="79"/>
                  </a:lnTo>
                  <a:lnTo>
                    <a:pt x="3" y="79"/>
                  </a:lnTo>
                  <a:lnTo>
                    <a:pt x="5" y="81"/>
                  </a:lnTo>
                  <a:lnTo>
                    <a:pt x="5" y="81"/>
                  </a:lnTo>
                  <a:lnTo>
                    <a:pt x="5" y="81"/>
                  </a:lnTo>
                  <a:lnTo>
                    <a:pt x="5" y="81"/>
                  </a:lnTo>
                  <a:lnTo>
                    <a:pt x="9" y="84"/>
                  </a:lnTo>
                  <a:lnTo>
                    <a:pt x="9" y="86"/>
                  </a:lnTo>
                  <a:lnTo>
                    <a:pt x="9" y="86"/>
                  </a:lnTo>
                  <a:lnTo>
                    <a:pt x="10" y="86"/>
                  </a:lnTo>
                  <a:lnTo>
                    <a:pt x="10" y="86"/>
                  </a:lnTo>
                  <a:lnTo>
                    <a:pt x="10" y="86"/>
                  </a:lnTo>
                  <a:lnTo>
                    <a:pt x="10" y="86"/>
                  </a:lnTo>
                  <a:lnTo>
                    <a:pt x="10" y="86"/>
                  </a:lnTo>
                  <a:lnTo>
                    <a:pt x="10" y="84"/>
                  </a:lnTo>
                  <a:lnTo>
                    <a:pt x="10" y="84"/>
                  </a:lnTo>
                  <a:lnTo>
                    <a:pt x="12" y="84"/>
                  </a:lnTo>
                  <a:lnTo>
                    <a:pt x="14" y="84"/>
                  </a:lnTo>
                  <a:lnTo>
                    <a:pt x="14" y="84"/>
                  </a:lnTo>
                  <a:lnTo>
                    <a:pt x="14" y="84"/>
                  </a:lnTo>
                  <a:lnTo>
                    <a:pt x="14" y="83"/>
                  </a:lnTo>
                  <a:lnTo>
                    <a:pt x="16" y="83"/>
                  </a:lnTo>
                  <a:lnTo>
                    <a:pt x="14" y="81"/>
                  </a:lnTo>
                  <a:lnTo>
                    <a:pt x="14" y="81"/>
                  </a:lnTo>
                  <a:lnTo>
                    <a:pt x="12" y="81"/>
                  </a:lnTo>
                  <a:lnTo>
                    <a:pt x="12" y="81"/>
                  </a:lnTo>
                  <a:lnTo>
                    <a:pt x="12" y="79"/>
                  </a:lnTo>
                  <a:lnTo>
                    <a:pt x="14" y="79"/>
                  </a:lnTo>
                  <a:lnTo>
                    <a:pt x="14" y="79"/>
                  </a:lnTo>
                  <a:lnTo>
                    <a:pt x="14" y="79"/>
                  </a:lnTo>
                  <a:lnTo>
                    <a:pt x="14" y="79"/>
                  </a:lnTo>
                  <a:lnTo>
                    <a:pt x="16" y="79"/>
                  </a:lnTo>
                  <a:lnTo>
                    <a:pt x="16" y="79"/>
                  </a:lnTo>
                  <a:lnTo>
                    <a:pt x="16" y="79"/>
                  </a:lnTo>
                  <a:lnTo>
                    <a:pt x="16" y="79"/>
                  </a:lnTo>
                  <a:lnTo>
                    <a:pt x="16" y="79"/>
                  </a:lnTo>
                  <a:lnTo>
                    <a:pt x="16" y="79"/>
                  </a:lnTo>
                  <a:lnTo>
                    <a:pt x="16" y="81"/>
                  </a:lnTo>
                  <a:lnTo>
                    <a:pt x="16" y="83"/>
                  </a:lnTo>
                  <a:lnTo>
                    <a:pt x="21" y="83"/>
                  </a:lnTo>
                  <a:lnTo>
                    <a:pt x="23" y="83"/>
                  </a:lnTo>
                  <a:lnTo>
                    <a:pt x="23" y="84"/>
                  </a:lnTo>
                  <a:lnTo>
                    <a:pt x="23" y="84"/>
                  </a:lnTo>
                  <a:lnTo>
                    <a:pt x="23" y="86"/>
                  </a:lnTo>
                  <a:lnTo>
                    <a:pt x="23" y="86"/>
                  </a:lnTo>
                  <a:lnTo>
                    <a:pt x="23" y="86"/>
                  </a:lnTo>
                  <a:lnTo>
                    <a:pt x="23" y="86"/>
                  </a:lnTo>
                  <a:lnTo>
                    <a:pt x="23" y="86"/>
                  </a:lnTo>
                  <a:lnTo>
                    <a:pt x="23" y="86"/>
                  </a:lnTo>
                  <a:lnTo>
                    <a:pt x="23" y="86"/>
                  </a:lnTo>
                  <a:lnTo>
                    <a:pt x="25" y="84"/>
                  </a:lnTo>
                  <a:lnTo>
                    <a:pt x="25" y="84"/>
                  </a:lnTo>
                  <a:lnTo>
                    <a:pt x="25" y="83"/>
                  </a:lnTo>
                  <a:lnTo>
                    <a:pt x="25" y="83"/>
                  </a:lnTo>
                  <a:lnTo>
                    <a:pt x="25" y="84"/>
                  </a:lnTo>
                  <a:lnTo>
                    <a:pt x="25" y="86"/>
                  </a:lnTo>
                  <a:lnTo>
                    <a:pt x="25" y="88"/>
                  </a:lnTo>
                  <a:lnTo>
                    <a:pt x="25" y="90"/>
                  </a:lnTo>
                  <a:lnTo>
                    <a:pt x="25" y="90"/>
                  </a:lnTo>
                  <a:lnTo>
                    <a:pt x="25" y="90"/>
                  </a:lnTo>
                  <a:lnTo>
                    <a:pt x="23" y="92"/>
                  </a:lnTo>
                  <a:lnTo>
                    <a:pt x="23" y="90"/>
                  </a:lnTo>
                  <a:lnTo>
                    <a:pt x="21" y="94"/>
                  </a:lnTo>
                  <a:lnTo>
                    <a:pt x="21" y="95"/>
                  </a:lnTo>
                  <a:lnTo>
                    <a:pt x="23" y="99"/>
                  </a:lnTo>
                  <a:lnTo>
                    <a:pt x="23" y="101"/>
                  </a:lnTo>
                  <a:lnTo>
                    <a:pt x="25" y="101"/>
                  </a:lnTo>
                  <a:lnTo>
                    <a:pt x="25" y="101"/>
                  </a:lnTo>
                  <a:lnTo>
                    <a:pt x="25" y="101"/>
                  </a:lnTo>
                  <a:lnTo>
                    <a:pt x="25" y="101"/>
                  </a:lnTo>
                  <a:lnTo>
                    <a:pt x="25" y="101"/>
                  </a:lnTo>
                  <a:lnTo>
                    <a:pt x="25" y="103"/>
                  </a:lnTo>
                  <a:lnTo>
                    <a:pt x="25" y="103"/>
                  </a:lnTo>
                  <a:lnTo>
                    <a:pt x="23" y="103"/>
                  </a:lnTo>
                  <a:lnTo>
                    <a:pt x="23" y="104"/>
                  </a:lnTo>
                  <a:lnTo>
                    <a:pt x="23" y="104"/>
                  </a:lnTo>
                  <a:lnTo>
                    <a:pt x="23" y="104"/>
                  </a:lnTo>
                  <a:lnTo>
                    <a:pt x="21" y="101"/>
                  </a:lnTo>
                  <a:lnTo>
                    <a:pt x="21" y="99"/>
                  </a:lnTo>
                  <a:lnTo>
                    <a:pt x="19" y="99"/>
                  </a:lnTo>
                  <a:lnTo>
                    <a:pt x="18" y="99"/>
                  </a:lnTo>
                  <a:lnTo>
                    <a:pt x="14" y="97"/>
                  </a:lnTo>
                  <a:lnTo>
                    <a:pt x="14" y="97"/>
                  </a:lnTo>
                  <a:lnTo>
                    <a:pt x="14" y="95"/>
                  </a:lnTo>
                  <a:lnTo>
                    <a:pt x="12" y="95"/>
                  </a:lnTo>
                  <a:lnTo>
                    <a:pt x="10" y="95"/>
                  </a:lnTo>
                  <a:lnTo>
                    <a:pt x="10" y="94"/>
                  </a:lnTo>
                  <a:lnTo>
                    <a:pt x="10" y="94"/>
                  </a:lnTo>
                  <a:lnTo>
                    <a:pt x="9" y="92"/>
                  </a:lnTo>
                  <a:lnTo>
                    <a:pt x="9" y="92"/>
                  </a:lnTo>
                  <a:lnTo>
                    <a:pt x="9" y="94"/>
                  </a:lnTo>
                  <a:lnTo>
                    <a:pt x="9" y="94"/>
                  </a:lnTo>
                  <a:lnTo>
                    <a:pt x="9" y="94"/>
                  </a:lnTo>
                  <a:lnTo>
                    <a:pt x="9" y="94"/>
                  </a:lnTo>
                  <a:lnTo>
                    <a:pt x="9" y="94"/>
                  </a:lnTo>
                  <a:lnTo>
                    <a:pt x="9" y="95"/>
                  </a:lnTo>
                  <a:lnTo>
                    <a:pt x="9" y="95"/>
                  </a:lnTo>
                  <a:lnTo>
                    <a:pt x="9" y="95"/>
                  </a:lnTo>
                  <a:lnTo>
                    <a:pt x="9" y="95"/>
                  </a:lnTo>
                  <a:lnTo>
                    <a:pt x="7" y="95"/>
                  </a:lnTo>
                  <a:lnTo>
                    <a:pt x="7" y="95"/>
                  </a:lnTo>
                  <a:lnTo>
                    <a:pt x="7" y="95"/>
                  </a:lnTo>
                  <a:lnTo>
                    <a:pt x="7" y="99"/>
                  </a:lnTo>
                  <a:lnTo>
                    <a:pt x="7" y="101"/>
                  </a:lnTo>
                  <a:lnTo>
                    <a:pt x="9" y="101"/>
                  </a:lnTo>
                  <a:lnTo>
                    <a:pt x="9" y="104"/>
                  </a:lnTo>
                  <a:lnTo>
                    <a:pt x="9" y="106"/>
                  </a:lnTo>
                  <a:lnTo>
                    <a:pt x="9" y="108"/>
                  </a:lnTo>
                  <a:lnTo>
                    <a:pt x="9" y="110"/>
                  </a:lnTo>
                  <a:lnTo>
                    <a:pt x="9" y="112"/>
                  </a:lnTo>
                  <a:lnTo>
                    <a:pt x="10" y="113"/>
                  </a:lnTo>
                  <a:lnTo>
                    <a:pt x="10" y="115"/>
                  </a:lnTo>
                  <a:lnTo>
                    <a:pt x="12" y="117"/>
                  </a:lnTo>
                  <a:lnTo>
                    <a:pt x="12" y="122"/>
                  </a:lnTo>
                  <a:lnTo>
                    <a:pt x="14" y="126"/>
                  </a:lnTo>
                  <a:lnTo>
                    <a:pt x="14" y="128"/>
                  </a:lnTo>
                  <a:lnTo>
                    <a:pt x="14" y="130"/>
                  </a:lnTo>
                  <a:lnTo>
                    <a:pt x="14" y="131"/>
                  </a:lnTo>
                  <a:lnTo>
                    <a:pt x="14" y="131"/>
                  </a:lnTo>
                  <a:lnTo>
                    <a:pt x="14" y="131"/>
                  </a:lnTo>
                  <a:lnTo>
                    <a:pt x="16" y="133"/>
                  </a:lnTo>
                  <a:lnTo>
                    <a:pt x="16" y="133"/>
                  </a:lnTo>
                  <a:lnTo>
                    <a:pt x="16" y="133"/>
                  </a:lnTo>
                  <a:lnTo>
                    <a:pt x="14" y="137"/>
                  </a:lnTo>
                  <a:lnTo>
                    <a:pt x="14" y="137"/>
                  </a:lnTo>
                  <a:lnTo>
                    <a:pt x="14" y="137"/>
                  </a:lnTo>
                  <a:lnTo>
                    <a:pt x="14" y="139"/>
                  </a:lnTo>
                  <a:lnTo>
                    <a:pt x="12" y="139"/>
                  </a:lnTo>
                  <a:lnTo>
                    <a:pt x="12" y="140"/>
                  </a:lnTo>
                  <a:lnTo>
                    <a:pt x="14" y="142"/>
                  </a:lnTo>
                  <a:lnTo>
                    <a:pt x="14" y="142"/>
                  </a:lnTo>
                  <a:lnTo>
                    <a:pt x="14" y="144"/>
                  </a:lnTo>
                  <a:lnTo>
                    <a:pt x="12" y="148"/>
                  </a:lnTo>
                  <a:lnTo>
                    <a:pt x="12" y="150"/>
                  </a:lnTo>
                  <a:lnTo>
                    <a:pt x="10" y="151"/>
                  </a:lnTo>
                  <a:lnTo>
                    <a:pt x="10" y="153"/>
                  </a:lnTo>
                  <a:lnTo>
                    <a:pt x="7" y="155"/>
                  </a:lnTo>
                  <a:lnTo>
                    <a:pt x="3" y="157"/>
                  </a:lnTo>
                  <a:lnTo>
                    <a:pt x="1" y="159"/>
                  </a:lnTo>
                  <a:lnTo>
                    <a:pt x="1" y="159"/>
                  </a:lnTo>
                  <a:lnTo>
                    <a:pt x="1" y="159"/>
                  </a:lnTo>
                  <a:lnTo>
                    <a:pt x="1" y="162"/>
                  </a:lnTo>
                  <a:lnTo>
                    <a:pt x="3" y="164"/>
                  </a:lnTo>
                  <a:lnTo>
                    <a:pt x="1" y="166"/>
                  </a:lnTo>
                  <a:lnTo>
                    <a:pt x="1" y="166"/>
                  </a:lnTo>
                  <a:lnTo>
                    <a:pt x="0" y="168"/>
                  </a:lnTo>
                  <a:lnTo>
                    <a:pt x="1" y="168"/>
                  </a:lnTo>
                  <a:lnTo>
                    <a:pt x="1" y="169"/>
                  </a:lnTo>
                  <a:lnTo>
                    <a:pt x="3" y="169"/>
                  </a:lnTo>
                  <a:lnTo>
                    <a:pt x="3" y="169"/>
                  </a:lnTo>
                  <a:lnTo>
                    <a:pt x="5" y="169"/>
                  </a:lnTo>
                  <a:lnTo>
                    <a:pt x="7" y="171"/>
                  </a:lnTo>
                  <a:lnTo>
                    <a:pt x="9" y="173"/>
                  </a:lnTo>
                  <a:lnTo>
                    <a:pt x="14" y="177"/>
                  </a:lnTo>
                  <a:lnTo>
                    <a:pt x="14" y="177"/>
                  </a:lnTo>
                  <a:lnTo>
                    <a:pt x="16" y="180"/>
                  </a:lnTo>
                  <a:lnTo>
                    <a:pt x="16" y="182"/>
                  </a:lnTo>
                  <a:lnTo>
                    <a:pt x="18" y="182"/>
                  </a:lnTo>
                  <a:lnTo>
                    <a:pt x="19" y="184"/>
                  </a:lnTo>
                  <a:lnTo>
                    <a:pt x="21" y="186"/>
                  </a:lnTo>
                  <a:lnTo>
                    <a:pt x="25" y="187"/>
                  </a:lnTo>
                  <a:lnTo>
                    <a:pt x="25" y="189"/>
                  </a:lnTo>
                  <a:lnTo>
                    <a:pt x="27" y="189"/>
                  </a:lnTo>
                  <a:lnTo>
                    <a:pt x="25" y="193"/>
                  </a:lnTo>
                  <a:lnTo>
                    <a:pt x="25" y="195"/>
                  </a:lnTo>
                  <a:lnTo>
                    <a:pt x="25" y="195"/>
                  </a:lnTo>
                  <a:lnTo>
                    <a:pt x="25" y="196"/>
                  </a:lnTo>
                  <a:lnTo>
                    <a:pt x="25" y="198"/>
                  </a:lnTo>
                  <a:lnTo>
                    <a:pt x="23" y="200"/>
                  </a:lnTo>
                  <a:lnTo>
                    <a:pt x="21" y="202"/>
                  </a:lnTo>
                  <a:lnTo>
                    <a:pt x="21" y="206"/>
                  </a:lnTo>
                  <a:lnTo>
                    <a:pt x="23" y="209"/>
                  </a:lnTo>
                  <a:lnTo>
                    <a:pt x="23" y="211"/>
                  </a:lnTo>
                  <a:lnTo>
                    <a:pt x="23" y="213"/>
                  </a:lnTo>
                  <a:lnTo>
                    <a:pt x="25" y="215"/>
                  </a:lnTo>
                  <a:lnTo>
                    <a:pt x="27" y="215"/>
                  </a:lnTo>
                  <a:lnTo>
                    <a:pt x="27" y="216"/>
                  </a:lnTo>
                  <a:lnTo>
                    <a:pt x="29" y="216"/>
                  </a:lnTo>
                  <a:lnTo>
                    <a:pt x="30" y="218"/>
                  </a:lnTo>
                  <a:lnTo>
                    <a:pt x="30" y="220"/>
                  </a:lnTo>
                  <a:lnTo>
                    <a:pt x="29" y="220"/>
                  </a:lnTo>
                  <a:lnTo>
                    <a:pt x="29" y="222"/>
                  </a:lnTo>
                  <a:lnTo>
                    <a:pt x="30" y="222"/>
                  </a:lnTo>
                  <a:lnTo>
                    <a:pt x="29" y="224"/>
                  </a:lnTo>
                  <a:lnTo>
                    <a:pt x="29" y="225"/>
                  </a:lnTo>
                  <a:lnTo>
                    <a:pt x="29" y="227"/>
                  </a:lnTo>
                  <a:lnTo>
                    <a:pt x="29" y="229"/>
                  </a:lnTo>
                  <a:lnTo>
                    <a:pt x="32" y="231"/>
                  </a:lnTo>
                  <a:lnTo>
                    <a:pt x="32" y="233"/>
                  </a:lnTo>
                  <a:lnTo>
                    <a:pt x="30" y="233"/>
                  </a:lnTo>
                  <a:lnTo>
                    <a:pt x="30" y="233"/>
                  </a:lnTo>
                  <a:lnTo>
                    <a:pt x="30" y="234"/>
                  </a:lnTo>
                  <a:lnTo>
                    <a:pt x="30" y="234"/>
                  </a:lnTo>
                  <a:lnTo>
                    <a:pt x="29" y="236"/>
                  </a:lnTo>
                  <a:lnTo>
                    <a:pt x="29" y="238"/>
                  </a:lnTo>
                  <a:lnTo>
                    <a:pt x="29" y="242"/>
                  </a:lnTo>
                  <a:lnTo>
                    <a:pt x="29" y="243"/>
                  </a:lnTo>
                  <a:lnTo>
                    <a:pt x="29" y="245"/>
                  </a:lnTo>
                  <a:lnTo>
                    <a:pt x="27" y="247"/>
                  </a:lnTo>
                  <a:lnTo>
                    <a:pt x="23" y="249"/>
                  </a:lnTo>
                  <a:lnTo>
                    <a:pt x="23" y="251"/>
                  </a:lnTo>
                  <a:lnTo>
                    <a:pt x="23" y="252"/>
                  </a:lnTo>
                  <a:lnTo>
                    <a:pt x="25" y="254"/>
                  </a:lnTo>
                  <a:lnTo>
                    <a:pt x="25" y="254"/>
                  </a:lnTo>
                  <a:lnTo>
                    <a:pt x="27" y="256"/>
                  </a:lnTo>
                  <a:lnTo>
                    <a:pt x="27" y="258"/>
                  </a:lnTo>
                  <a:lnTo>
                    <a:pt x="27" y="260"/>
                  </a:lnTo>
                  <a:lnTo>
                    <a:pt x="29" y="262"/>
                  </a:lnTo>
                  <a:lnTo>
                    <a:pt x="30" y="263"/>
                  </a:lnTo>
                  <a:lnTo>
                    <a:pt x="30" y="265"/>
                  </a:lnTo>
                  <a:lnTo>
                    <a:pt x="32" y="267"/>
                  </a:lnTo>
                  <a:lnTo>
                    <a:pt x="32" y="269"/>
                  </a:lnTo>
                  <a:lnTo>
                    <a:pt x="30" y="271"/>
                  </a:lnTo>
                  <a:lnTo>
                    <a:pt x="30" y="272"/>
                  </a:lnTo>
                  <a:lnTo>
                    <a:pt x="29" y="274"/>
                  </a:lnTo>
                  <a:lnTo>
                    <a:pt x="30" y="274"/>
                  </a:lnTo>
                  <a:lnTo>
                    <a:pt x="30" y="274"/>
                  </a:lnTo>
                  <a:lnTo>
                    <a:pt x="30" y="276"/>
                  </a:lnTo>
                  <a:lnTo>
                    <a:pt x="34" y="278"/>
                  </a:lnTo>
                  <a:lnTo>
                    <a:pt x="36" y="278"/>
                  </a:lnTo>
                  <a:lnTo>
                    <a:pt x="36" y="278"/>
                  </a:lnTo>
                  <a:lnTo>
                    <a:pt x="36" y="278"/>
                  </a:lnTo>
                  <a:lnTo>
                    <a:pt x="39" y="280"/>
                  </a:lnTo>
                  <a:lnTo>
                    <a:pt x="39" y="280"/>
                  </a:lnTo>
                  <a:lnTo>
                    <a:pt x="41" y="280"/>
                  </a:lnTo>
                  <a:lnTo>
                    <a:pt x="41" y="281"/>
                  </a:lnTo>
                  <a:lnTo>
                    <a:pt x="41" y="283"/>
                  </a:lnTo>
                  <a:lnTo>
                    <a:pt x="41" y="283"/>
                  </a:lnTo>
                  <a:lnTo>
                    <a:pt x="41" y="285"/>
                  </a:lnTo>
                  <a:lnTo>
                    <a:pt x="41" y="289"/>
                  </a:lnTo>
                  <a:lnTo>
                    <a:pt x="41" y="289"/>
                  </a:lnTo>
                  <a:lnTo>
                    <a:pt x="43" y="290"/>
                  </a:lnTo>
                  <a:lnTo>
                    <a:pt x="43" y="290"/>
                  </a:lnTo>
                  <a:lnTo>
                    <a:pt x="43" y="292"/>
                  </a:lnTo>
                  <a:lnTo>
                    <a:pt x="45" y="294"/>
                  </a:lnTo>
                  <a:lnTo>
                    <a:pt x="45" y="296"/>
                  </a:lnTo>
                  <a:lnTo>
                    <a:pt x="45" y="298"/>
                  </a:lnTo>
                  <a:lnTo>
                    <a:pt x="45" y="298"/>
                  </a:lnTo>
                  <a:lnTo>
                    <a:pt x="45" y="298"/>
                  </a:lnTo>
                  <a:lnTo>
                    <a:pt x="45" y="299"/>
                  </a:lnTo>
                  <a:lnTo>
                    <a:pt x="43" y="301"/>
                  </a:lnTo>
                  <a:lnTo>
                    <a:pt x="43" y="305"/>
                  </a:lnTo>
                  <a:lnTo>
                    <a:pt x="43" y="307"/>
                  </a:lnTo>
                  <a:lnTo>
                    <a:pt x="43" y="307"/>
                  </a:lnTo>
                  <a:lnTo>
                    <a:pt x="43" y="308"/>
                  </a:lnTo>
                  <a:lnTo>
                    <a:pt x="43" y="308"/>
                  </a:lnTo>
                  <a:lnTo>
                    <a:pt x="43" y="308"/>
                  </a:lnTo>
                  <a:lnTo>
                    <a:pt x="43" y="310"/>
                  </a:lnTo>
                  <a:lnTo>
                    <a:pt x="43" y="310"/>
                  </a:lnTo>
                  <a:lnTo>
                    <a:pt x="41" y="312"/>
                  </a:lnTo>
                  <a:lnTo>
                    <a:pt x="39" y="317"/>
                  </a:lnTo>
                  <a:lnTo>
                    <a:pt x="38" y="323"/>
                  </a:lnTo>
                  <a:lnTo>
                    <a:pt x="36" y="325"/>
                  </a:lnTo>
                  <a:lnTo>
                    <a:pt x="34" y="327"/>
                  </a:lnTo>
                  <a:lnTo>
                    <a:pt x="34" y="328"/>
                  </a:lnTo>
                  <a:lnTo>
                    <a:pt x="36" y="328"/>
                  </a:lnTo>
                  <a:lnTo>
                    <a:pt x="38" y="328"/>
                  </a:lnTo>
                  <a:lnTo>
                    <a:pt x="43" y="328"/>
                  </a:lnTo>
                  <a:lnTo>
                    <a:pt x="43" y="328"/>
                  </a:lnTo>
                  <a:lnTo>
                    <a:pt x="43" y="325"/>
                  </a:lnTo>
                  <a:lnTo>
                    <a:pt x="43" y="325"/>
                  </a:lnTo>
                  <a:lnTo>
                    <a:pt x="43" y="325"/>
                  </a:lnTo>
                  <a:lnTo>
                    <a:pt x="43" y="323"/>
                  </a:lnTo>
                  <a:lnTo>
                    <a:pt x="43" y="323"/>
                  </a:lnTo>
                  <a:lnTo>
                    <a:pt x="45" y="323"/>
                  </a:lnTo>
                  <a:lnTo>
                    <a:pt x="45" y="323"/>
                  </a:lnTo>
                  <a:lnTo>
                    <a:pt x="45" y="321"/>
                  </a:lnTo>
                  <a:lnTo>
                    <a:pt x="43" y="319"/>
                  </a:lnTo>
                  <a:lnTo>
                    <a:pt x="43" y="319"/>
                  </a:lnTo>
                  <a:lnTo>
                    <a:pt x="43" y="317"/>
                  </a:lnTo>
                  <a:lnTo>
                    <a:pt x="43" y="317"/>
                  </a:lnTo>
                  <a:lnTo>
                    <a:pt x="43" y="317"/>
                  </a:lnTo>
                  <a:lnTo>
                    <a:pt x="43" y="317"/>
                  </a:lnTo>
                  <a:lnTo>
                    <a:pt x="43" y="317"/>
                  </a:lnTo>
                  <a:lnTo>
                    <a:pt x="43" y="317"/>
                  </a:lnTo>
                  <a:lnTo>
                    <a:pt x="45" y="316"/>
                  </a:lnTo>
                  <a:lnTo>
                    <a:pt x="45" y="316"/>
                  </a:lnTo>
                  <a:lnTo>
                    <a:pt x="45" y="316"/>
                  </a:lnTo>
                  <a:lnTo>
                    <a:pt x="45" y="316"/>
                  </a:lnTo>
                  <a:lnTo>
                    <a:pt x="48" y="317"/>
                  </a:lnTo>
                  <a:lnTo>
                    <a:pt x="48" y="317"/>
                  </a:lnTo>
                  <a:lnTo>
                    <a:pt x="48" y="317"/>
                  </a:lnTo>
                  <a:lnTo>
                    <a:pt x="50" y="319"/>
                  </a:lnTo>
                  <a:lnTo>
                    <a:pt x="50" y="319"/>
                  </a:lnTo>
                  <a:lnTo>
                    <a:pt x="50" y="317"/>
                  </a:lnTo>
                  <a:lnTo>
                    <a:pt x="50" y="317"/>
                  </a:lnTo>
                  <a:lnTo>
                    <a:pt x="50" y="316"/>
                  </a:lnTo>
                  <a:lnTo>
                    <a:pt x="52" y="316"/>
                  </a:lnTo>
                  <a:lnTo>
                    <a:pt x="52" y="316"/>
                  </a:lnTo>
                  <a:lnTo>
                    <a:pt x="52" y="317"/>
                  </a:lnTo>
                  <a:lnTo>
                    <a:pt x="52" y="319"/>
                  </a:lnTo>
                  <a:lnTo>
                    <a:pt x="56" y="319"/>
                  </a:lnTo>
                  <a:lnTo>
                    <a:pt x="57" y="319"/>
                  </a:lnTo>
                  <a:lnTo>
                    <a:pt x="57" y="321"/>
                  </a:lnTo>
                  <a:lnTo>
                    <a:pt x="57" y="321"/>
                  </a:lnTo>
                  <a:lnTo>
                    <a:pt x="57" y="323"/>
                  </a:lnTo>
                  <a:lnTo>
                    <a:pt x="57" y="325"/>
                  </a:lnTo>
                  <a:lnTo>
                    <a:pt x="57" y="325"/>
                  </a:lnTo>
                  <a:lnTo>
                    <a:pt x="57" y="327"/>
                  </a:lnTo>
                  <a:lnTo>
                    <a:pt x="57" y="328"/>
                  </a:lnTo>
                  <a:lnTo>
                    <a:pt x="59" y="328"/>
                  </a:lnTo>
                  <a:lnTo>
                    <a:pt x="59" y="330"/>
                  </a:lnTo>
                  <a:lnTo>
                    <a:pt x="61" y="330"/>
                  </a:lnTo>
                  <a:lnTo>
                    <a:pt x="61" y="330"/>
                  </a:lnTo>
                  <a:lnTo>
                    <a:pt x="61" y="332"/>
                  </a:lnTo>
                  <a:lnTo>
                    <a:pt x="61" y="332"/>
                  </a:lnTo>
                  <a:lnTo>
                    <a:pt x="61" y="334"/>
                  </a:lnTo>
                  <a:lnTo>
                    <a:pt x="61" y="334"/>
                  </a:lnTo>
                  <a:lnTo>
                    <a:pt x="63" y="336"/>
                  </a:lnTo>
                  <a:lnTo>
                    <a:pt x="63" y="336"/>
                  </a:lnTo>
                  <a:lnTo>
                    <a:pt x="63" y="336"/>
                  </a:lnTo>
                  <a:lnTo>
                    <a:pt x="63" y="334"/>
                  </a:lnTo>
                  <a:lnTo>
                    <a:pt x="65" y="334"/>
                  </a:lnTo>
                  <a:lnTo>
                    <a:pt x="65" y="334"/>
                  </a:lnTo>
                  <a:lnTo>
                    <a:pt x="66" y="332"/>
                  </a:lnTo>
                  <a:lnTo>
                    <a:pt x="75" y="336"/>
                  </a:lnTo>
                  <a:lnTo>
                    <a:pt x="77" y="337"/>
                  </a:lnTo>
                  <a:lnTo>
                    <a:pt x="77" y="337"/>
                  </a:lnTo>
                  <a:lnTo>
                    <a:pt x="77" y="337"/>
                  </a:lnTo>
                  <a:lnTo>
                    <a:pt x="79" y="337"/>
                  </a:lnTo>
                  <a:lnTo>
                    <a:pt x="83" y="337"/>
                  </a:lnTo>
                  <a:lnTo>
                    <a:pt x="84" y="337"/>
                  </a:lnTo>
                  <a:lnTo>
                    <a:pt x="84" y="337"/>
                  </a:lnTo>
                  <a:lnTo>
                    <a:pt x="84" y="339"/>
                  </a:lnTo>
                  <a:lnTo>
                    <a:pt x="86" y="343"/>
                  </a:lnTo>
                  <a:lnTo>
                    <a:pt x="86" y="343"/>
                  </a:lnTo>
                  <a:lnTo>
                    <a:pt x="88" y="343"/>
                  </a:lnTo>
                  <a:lnTo>
                    <a:pt x="92" y="341"/>
                  </a:lnTo>
                  <a:lnTo>
                    <a:pt x="92" y="341"/>
                  </a:lnTo>
                  <a:lnTo>
                    <a:pt x="94" y="343"/>
                  </a:lnTo>
                  <a:lnTo>
                    <a:pt x="94" y="343"/>
                  </a:lnTo>
                  <a:lnTo>
                    <a:pt x="94" y="345"/>
                  </a:lnTo>
                  <a:lnTo>
                    <a:pt x="94" y="346"/>
                  </a:lnTo>
                  <a:lnTo>
                    <a:pt x="94" y="346"/>
                  </a:lnTo>
                  <a:lnTo>
                    <a:pt x="94" y="348"/>
                  </a:lnTo>
                  <a:lnTo>
                    <a:pt x="94" y="348"/>
                  </a:lnTo>
                  <a:lnTo>
                    <a:pt x="94" y="348"/>
                  </a:lnTo>
                  <a:lnTo>
                    <a:pt x="94" y="348"/>
                  </a:lnTo>
                  <a:lnTo>
                    <a:pt x="94" y="348"/>
                  </a:lnTo>
                  <a:lnTo>
                    <a:pt x="95" y="348"/>
                  </a:lnTo>
                  <a:lnTo>
                    <a:pt x="99" y="345"/>
                  </a:lnTo>
                  <a:lnTo>
                    <a:pt x="101" y="345"/>
                  </a:lnTo>
                  <a:lnTo>
                    <a:pt x="103" y="346"/>
                  </a:lnTo>
                  <a:lnTo>
                    <a:pt x="103" y="346"/>
                  </a:lnTo>
                  <a:lnTo>
                    <a:pt x="104" y="346"/>
                  </a:lnTo>
                  <a:lnTo>
                    <a:pt x="104" y="346"/>
                  </a:lnTo>
                  <a:lnTo>
                    <a:pt x="104" y="345"/>
                  </a:lnTo>
                  <a:lnTo>
                    <a:pt x="104" y="345"/>
                  </a:lnTo>
                  <a:lnTo>
                    <a:pt x="106" y="345"/>
                  </a:lnTo>
                  <a:lnTo>
                    <a:pt x="108" y="345"/>
                  </a:lnTo>
                  <a:lnTo>
                    <a:pt x="110" y="345"/>
                  </a:lnTo>
                  <a:lnTo>
                    <a:pt x="112" y="345"/>
                  </a:lnTo>
                  <a:lnTo>
                    <a:pt x="115" y="350"/>
                  </a:lnTo>
                  <a:lnTo>
                    <a:pt x="115" y="352"/>
                  </a:lnTo>
                  <a:lnTo>
                    <a:pt x="113" y="352"/>
                  </a:lnTo>
                  <a:lnTo>
                    <a:pt x="113" y="352"/>
                  </a:lnTo>
                  <a:lnTo>
                    <a:pt x="113" y="352"/>
                  </a:lnTo>
                  <a:lnTo>
                    <a:pt x="113" y="354"/>
                  </a:lnTo>
                  <a:lnTo>
                    <a:pt x="113" y="354"/>
                  </a:lnTo>
                  <a:lnTo>
                    <a:pt x="113" y="354"/>
                  </a:lnTo>
                  <a:lnTo>
                    <a:pt x="113" y="354"/>
                  </a:lnTo>
                  <a:lnTo>
                    <a:pt x="113" y="355"/>
                  </a:lnTo>
                  <a:lnTo>
                    <a:pt x="113" y="355"/>
                  </a:lnTo>
                  <a:lnTo>
                    <a:pt x="113" y="355"/>
                  </a:lnTo>
                  <a:lnTo>
                    <a:pt x="112" y="357"/>
                  </a:lnTo>
                  <a:lnTo>
                    <a:pt x="112" y="357"/>
                  </a:lnTo>
                  <a:lnTo>
                    <a:pt x="112" y="357"/>
                  </a:lnTo>
                  <a:lnTo>
                    <a:pt x="110" y="357"/>
                  </a:lnTo>
                  <a:lnTo>
                    <a:pt x="108" y="357"/>
                  </a:lnTo>
                  <a:lnTo>
                    <a:pt x="108" y="357"/>
                  </a:lnTo>
                  <a:lnTo>
                    <a:pt x="108" y="359"/>
                  </a:lnTo>
                  <a:lnTo>
                    <a:pt x="106" y="359"/>
                  </a:lnTo>
                  <a:lnTo>
                    <a:pt x="106" y="359"/>
                  </a:lnTo>
                  <a:lnTo>
                    <a:pt x="106" y="361"/>
                  </a:lnTo>
                  <a:lnTo>
                    <a:pt x="104" y="361"/>
                  </a:lnTo>
                  <a:lnTo>
                    <a:pt x="104" y="361"/>
                  </a:lnTo>
                  <a:lnTo>
                    <a:pt x="104" y="361"/>
                  </a:lnTo>
                  <a:lnTo>
                    <a:pt x="104" y="361"/>
                  </a:lnTo>
                  <a:lnTo>
                    <a:pt x="104" y="361"/>
                  </a:lnTo>
                  <a:lnTo>
                    <a:pt x="104" y="363"/>
                  </a:lnTo>
                  <a:lnTo>
                    <a:pt x="104" y="364"/>
                  </a:lnTo>
                  <a:lnTo>
                    <a:pt x="106" y="364"/>
                  </a:lnTo>
                  <a:lnTo>
                    <a:pt x="106" y="366"/>
                  </a:lnTo>
                  <a:lnTo>
                    <a:pt x="106" y="366"/>
                  </a:lnTo>
                  <a:lnTo>
                    <a:pt x="108" y="366"/>
                  </a:lnTo>
                  <a:lnTo>
                    <a:pt x="108" y="366"/>
                  </a:lnTo>
                  <a:lnTo>
                    <a:pt x="108" y="366"/>
                  </a:lnTo>
                  <a:lnTo>
                    <a:pt x="108" y="366"/>
                  </a:lnTo>
                  <a:lnTo>
                    <a:pt x="112" y="366"/>
                  </a:lnTo>
                  <a:lnTo>
                    <a:pt x="112" y="366"/>
                  </a:lnTo>
                  <a:lnTo>
                    <a:pt x="112" y="368"/>
                  </a:lnTo>
                  <a:lnTo>
                    <a:pt x="112" y="368"/>
                  </a:lnTo>
                  <a:lnTo>
                    <a:pt x="112" y="368"/>
                  </a:lnTo>
                  <a:lnTo>
                    <a:pt x="112" y="370"/>
                  </a:lnTo>
                  <a:lnTo>
                    <a:pt x="113" y="370"/>
                  </a:lnTo>
                  <a:lnTo>
                    <a:pt x="115" y="372"/>
                  </a:lnTo>
                  <a:lnTo>
                    <a:pt x="117" y="372"/>
                  </a:lnTo>
                  <a:lnTo>
                    <a:pt x="117" y="373"/>
                  </a:lnTo>
                  <a:lnTo>
                    <a:pt x="119" y="375"/>
                  </a:lnTo>
                  <a:lnTo>
                    <a:pt x="119" y="377"/>
                  </a:lnTo>
                  <a:lnTo>
                    <a:pt x="119" y="377"/>
                  </a:lnTo>
                  <a:lnTo>
                    <a:pt x="121" y="379"/>
                  </a:lnTo>
                  <a:lnTo>
                    <a:pt x="122" y="381"/>
                  </a:lnTo>
                  <a:lnTo>
                    <a:pt x="122" y="384"/>
                  </a:lnTo>
                  <a:lnTo>
                    <a:pt x="122" y="384"/>
                  </a:lnTo>
                  <a:lnTo>
                    <a:pt x="124" y="386"/>
                  </a:lnTo>
                  <a:lnTo>
                    <a:pt x="126" y="388"/>
                  </a:lnTo>
                  <a:lnTo>
                    <a:pt x="128" y="388"/>
                  </a:lnTo>
                  <a:lnTo>
                    <a:pt x="130" y="388"/>
                  </a:lnTo>
                  <a:lnTo>
                    <a:pt x="131" y="386"/>
                  </a:lnTo>
                  <a:lnTo>
                    <a:pt x="131" y="384"/>
                  </a:lnTo>
                  <a:lnTo>
                    <a:pt x="133" y="384"/>
                  </a:lnTo>
                  <a:lnTo>
                    <a:pt x="133" y="383"/>
                  </a:lnTo>
                  <a:lnTo>
                    <a:pt x="133" y="383"/>
                  </a:lnTo>
                  <a:lnTo>
                    <a:pt x="135" y="381"/>
                  </a:lnTo>
                  <a:lnTo>
                    <a:pt x="137" y="381"/>
                  </a:lnTo>
                  <a:lnTo>
                    <a:pt x="137" y="381"/>
                  </a:lnTo>
                  <a:lnTo>
                    <a:pt x="137" y="381"/>
                  </a:lnTo>
                  <a:lnTo>
                    <a:pt x="139" y="381"/>
                  </a:lnTo>
                  <a:lnTo>
                    <a:pt x="139" y="381"/>
                  </a:lnTo>
                  <a:lnTo>
                    <a:pt x="140" y="379"/>
                  </a:lnTo>
                  <a:lnTo>
                    <a:pt x="140" y="379"/>
                  </a:lnTo>
                  <a:lnTo>
                    <a:pt x="140" y="379"/>
                  </a:lnTo>
                  <a:lnTo>
                    <a:pt x="142" y="379"/>
                  </a:lnTo>
                  <a:lnTo>
                    <a:pt x="142" y="379"/>
                  </a:lnTo>
                  <a:lnTo>
                    <a:pt x="142" y="379"/>
                  </a:lnTo>
                  <a:lnTo>
                    <a:pt x="142" y="377"/>
                  </a:lnTo>
                  <a:lnTo>
                    <a:pt x="142" y="377"/>
                  </a:lnTo>
                  <a:lnTo>
                    <a:pt x="142" y="377"/>
                  </a:lnTo>
                  <a:lnTo>
                    <a:pt x="144" y="377"/>
                  </a:lnTo>
                  <a:lnTo>
                    <a:pt x="144" y="379"/>
                  </a:lnTo>
                  <a:lnTo>
                    <a:pt x="144" y="379"/>
                  </a:lnTo>
                  <a:lnTo>
                    <a:pt x="144" y="379"/>
                  </a:lnTo>
                  <a:lnTo>
                    <a:pt x="146" y="379"/>
                  </a:lnTo>
                  <a:lnTo>
                    <a:pt x="144" y="377"/>
                  </a:lnTo>
                  <a:lnTo>
                    <a:pt x="144" y="377"/>
                  </a:lnTo>
                  <a:lnTo>
                    <a:pt x="144" y="375"/>
                  </a:lnTo>
                  <a:lnTo>
                    <a:pt x="144" y="373"/>
                  </a:lnTo>
                  <a:lnTo>
                    <a:pt x="142" y="372"/>
                  </a:lnTo>
                  <a:lnTo>
                    <a:pt x="142" y="372"/>
                  </a:lnTo>
                  <a:lnTo>
                    <a:pt x="140" y="370"/>
                  </a:lnTo>
                  <a:lnTo>
                    <a:pt x="140" y="370"/>
                  </a:lnTo>
                  <a:lnTo>
                    <a:pt x="140" y="368"/>
                  </a:lnTo>
                  <a:lnTo>
                    <a:pt x="139" y="366"/>
                  </a:lnTo>
                  <a:lnTo>
                    <a:pt x="137" y="364"/>
                  </a:lnTo>
                  <a:lnTo>
                    <a:pt x="137" y="363"/>
                  </a:lnTo>
                  <a:lnTo>
                    <a:pt x="139" y="361"/>
                  </a:lnTo>
                  <a:lnTo>
                    <a:pt x="140" y="363"/>
                  </a:lnTo>
                  <a:lnTo>
                    <a:pt x="142" y="363"/>
                  </a:lnTo>
                  <a:lnTo>
                    <a:pt x="142" y="363"/>
                  </a:lnTo>
                  <a:lnTo>
                    <a:pt x="144" y="363"/>
                  </a:lnTo>
                  <a:lnTo>
                    <a:pt x="148" y="364"/>
                  </a:lnTo>
                  <a:lnTo>
                    <a:pt x="150" y="364"/>
                  </a:lnTo>
                  <a:lnTo>
                    <a:pt x="150" y="366"/>
                  </a:lnTo>
                  <a:lnTo>
                    <a:pt x="151" y="366"/>
                  </a:lnTo>
                  <a:lnTo>
                    <a:pt x="151" y="366"/>
                  </a:lnTo>
                  <a:lnTo>
                    <a:pt x="153" y="366"/>
                  </a:lnTo>
                  <a:lnTo>
                    <a:pt x="153" y="366"/>
                  </a:lnTo>
                  <a:lnTo>
                    <a:pt x="153" y="366"/>
                  </a:lnTo>
                  <a:lnTo>
                    <a:pt x="153" y="366"/>
                  </a:lnTo>
                  <a:lnTo>
                    <a:pt x="155" y="368"/>
                  </a:lnTo>
                  <a:lnTo>
                    <a:pt x="155" y="368"/>
                  </a:lnTo>
                  <a:lnTo>
                    <a:pt x="155" y="370"/>
                  </a:lnTo>
                  <a:lnTo>
                    <a:pt x="157" y="370"/>
                  </a:lnTo>
                  <a:lnTo>
                    <a:pt x="159" y="370"/>
                  </a:lnTo>
                  <a:lnTo>
                    <a:pt x="160" y="370"/>
                  </a:lnTo>
                  <a:lnTo>
                    <a:pt x="160" y="372"/>
                  </a:lnTo>
                  <a:lnTo>
                    <a:pt x="160" y="372"/>
                  </a:lnTo>
                  <a:lnTo>
                    <a:pt x="160" y="372"/>
                  </a:lnTo>
                  <a:lnTo>
                    <a:pt x="160" y="372"/>
                  </a:lnTo>
                  <a:lnTo>
                    <a:pt x="160" y="372"/>
                  </a:lnTo>
                  <a:lnTo>
                    <a:pt x="160" y="372"/>
                  </a:lnTo>
                  <a:lnTo>
                    <a:pt x="160" y="373"/>
                  </a:lnTo>
                  <a:lnTo>
                    <a:pt x="160" y="375"/>
                  </a:lnTo>
                  <a:lnTo>
                    <a:pt x="162" y="375"/>
                  </a:lnTo>
                  <a:lnTo>
                    <a:pt x="162" y="375"/>
                  </a:lnTo>
                  <a:lnTo>
                    <a:pt x="162" y="373"/>
                  </a:lnTo>
                  <a:lnTo>
                    <a:pt x="164" y="373"/>
                  </a:lnTo>
                  <a:lnTo>
                    <a:pt x="164" y="375"/>
                  </a:lnTo>
                  <a:lnTo>
                    <a:pt x="166" y="377"/>
                  </a:lnTo>
                  <a:lnTo>
                    <a:pt x="166" y="377"/>
                  </a:lnTo>
                  <a:lnTo>
                    <a:pt x="166" y="377"/>
                  </a:lnTo>
                  <a:lnTo>
                    <a:pt x="166" y="377"/>
                  </a:lnTo>
                  <a:lnTo>
                    <a:pt x="166" y="377"/>
                  </a:lnTo>
                  <a:lnTo>
                    <a:pt x="168" y="375"/>
                  </a:lnTo>
                  <a:lnTo>
                    <a:pt x="169" y="375"/>
                  </a:lnTo>
                  <a:lnTo>
                    <a:pt x="175" y="375"/>
                  </a:lnTo>
                  <a:lnTo>
                    <a:pt x="177" y="375"/>
                  </a:lnTo>
                  <a:lnTo>
                    <a:pt x="177" y="375"/>
                  </a:lnTo>
                  <a:lnTo>
                    <a:pt x="178" y="372"/>
                  </a:lnTo>
                  <a:lnTo>
                    <a:pt x="178" y="372"/>
                  </a:lnTo>
                  <a:lnTo>
                    <a:pt x="178" y="372"/>
                  </a:lnTo>
                  <a:lnTo>
                    <a:pt x="178" y="372"/>
                  </a:lnTo>
                  <a:lnTo>
                    <a:pt x="180" y="372"/>
                  </a:lnTo>
                  <a:lnTo>
                    <a:pt x="180" y="372"/>
                  </a:lnTo>
                  <a:lnTo>
                    <a:pt x="180" y="373"/>
                  </a:lnTo>
                  <a:lnTo>
                    <a:pt x="180" y="373"/>
                  </a:lnTo>
                  <a:lnTo>
                    <a:pt x="180" y="373"/>
                  </a:lnTo>
                  <a:lnTo>
                    <a:pt x="180" y="373"/>
                  </a:lnTo>
                  <a:lnTo>
                    <a:pt x="180" y="373"/>
                  </a:lnTo>
                  <a:lnTo>
                    <a:pt x="180" y="375"/>
                  </a:lnTo>
                  <a:lnTo>
                    <a:pt x="180" y="375"/>
                  </a:lnTo>
                  <a:lnTo>
                    <a:pt x="180" y="377"/>
                  </a:lnTo>
                  <a:lnTo>
                    <a:pt x="180" y="377"/>
                  </a:lnTo>
                  <a:lnTo>
                    <a:pt x="182" y="379"/>
                  </a:lnTo>
                  <a:lnTo>
                    <a:pt x="182" y="379"/>
                  </a:lnTo>
                  <a:lnTo>
                    <a:pt x="180" y="381"/>
                  </a:lnTo>
                  <a:lnTo>
                    <a:pt x="178" y="383"/>
                  </a:lnTo>
                  <a:lnTo>
                    <a:pt x="177" y="383"/>
                  </a:lnTo>
                  <a:lnTo>
                    <a:pt x="175" y="383"/>
                  </a:lnTo>
                  <a:lnTo>
                    <a:pt x="173" y="383"/>
                  </a:lnTo>
                  <a:lnTo>
                    <a:pt x="173" y="384"/>
                  </a:lnTo>
                  <a:lnTo>
                    <a:pt x="173" y="384"/>
                  </a:lnTo>
                  <a:lnTo>
                    <a:pt x="177" y="388"/>
                  </a:lnTo>
                  <a:lnTo>
                    <a:pt x="177" y="388"/>
                  </a:lnTo>
                  <a:lnTo>
                    <a:pt x="177" y="388"/>
                  </a:lnTo>
                  <a:lnTo>
                    <a:pt x="178" y="388"/>
                  </a:lnTo>
                  <a:lnTo>
                    <a:pt x="178" y="388"/>
                  </a:lnTo>
                  <a:lnTo>
                    <a:pt x="178" y="388"/>
                  </a:lnTo>
                  <a:lnTo>
                    <a:pt x="180" y="388"/>
                  </a:lnTo>
                  <a:lnTo>
                    <a:pt x="180" y="388"/>
                  </a:lnTo>
                  <a:lnTo>
                    <a:pt x="180" y="388"/>
                  </a:lnTo>
                  <a:lnTo>
                    <a:pt x="180" y="388"/>
                  </a:lnTo>
                  <a:lnTo>
                    <a:pt x="180" y="388"/>
                  </a:lnTo>
                  <a:lnTo>
                    <a:pt x="180" y="388"/>
                  </a:lnTo>
                  <a:lnTo>
                    <a:pt x="180" y="388"/>
                  </a:lnTo>
                  <a:lnTo>
                    <a:pt x="180" y="390"/>
                  </a:lnTo>
                  <a:lnTo>
                    <a:pt x="180" y="390"/>
                  </a:lnTo>
                  <a:lnTo>
                    <a:pt x="180" y="390"/>
                  </a:lnTo>
                  <a:lnTo>
                    <a:pt x="182" y="392"/>
                  </a:lnTo>
                  <a:lnTo>
                    <a:pt x="182" y="392"/>
                  </a:lnTo>
                  <a:lnTo>
                    <a:pt x="182" y="393"/>
                  </a:lnTo>
                  <a:lnTo>
                    <a:pt x="182" y="393"/>
                  </a:lnTo>
                  <a:lnTo>
                    <a:pt x="184" y="395"/>
                  </a:lnTo>
                  <a:lnTo>
                    <a:pt x="186" y="397"/>
                  </a:lnTo>
                  <a:lnTo>
                    <a:pt x="187" y="399"/>
                  </a:lnTo>
                  <a:lnTo>
                    <a:pt x="189" y="397"/>
                  </a:lnTo>
                  <a:lnTo>
                    <a:pt x="191" y="397"/>
                  </a:lnTo>
                  <a:lnTo>
                    <a:pt x="193" y="395"/>
                  </a:lnTo>
                  <a:lnTo>
                    <a:pt x="195" y="395"/>
                  </a:lnTo>
                  <a:lnTo>
                    <a:pt x="196" y="395"/>
                  </a:lnTo>
                  <a:lnTo>
                    <a:pt x="196" y="395"/>
                  </a:lnTo>
                  <a:lnTo>
                    <a:pt x="196" y="393"/>
                  </a:lnTo>
                  <a:lnTo>
                    <a:pt x="196" y="393"/>
                  </a:lnTo>
                  <a:lnTo>
                    <a:pt x="195" y="393"/>
                  </a:lnTo>
                  <a:lnTo>
                    <a:pt x="195" y="393"/>
                  </a:lnTo>
                  <a:lnTo>
                    <a:pt x="195" y="393"/>
                  </a:lnTo>
                  <a:lnTo>
                    <a:pt x="195" y="392"/>
                  </a:lnTo>
                  <a:lnTo>
                    <a:pt x="195" y="392"/>
                  </a:lnTo>
                  <a:lnTo>
                    <a:pt x="196" y="392"/>
                  </a:lnTo>
                  <a:lnTo>
                    <a:pt x="198" y="393"/>
                  </a:lnTo>
                  <a:lnTo>
                    <a:pt x="198" y="395"/>
                  </a:lnTo>
                  <a:lnTo>
                    <a:pt x="200" y="397"/>
                  </a:lnTo>
                  <a:lnTo>
                    <a:pt x="202" y="397"/>
                  </a:lnTo>
                  <a:lnTo>
                    <a:pt x="204" y="397"/>
                  </a:lnTo>
                  <a:lnTo>
                    <a:pt x="205" y="399"/>
                  </a:lnTo>
                  <a:lnTo>
                    <a:pt x="205" y="399"/>
                  </a:lnTo>
                  <a:lnTo>
                    <a:pt x="207" y="399"/>
                  </a:lnTo>
                  <a:lnTo>
                    <a:pt x="207" y="401"/>
                  </a:lnTo>
                  <a:lnTo>
                    <a:pt x="207" y="401"/>
                  </a:lnTo>
                  <a:lnTo>
                    <a:pt x="207" y="401"/>
                  </a:lnTo>
                  <a:lnTo>
                    <a:pt x="207" y="402"/>
                  </a:lnTo>
                  <a:lnTo>
                    <a:pt x="209" y="402"/>
                  </a:lnTo>
                  <a:lnTo>
                    <a:pt x="209" y="402"/>
                  </a:lnTo>
                  <a:lnTo>
                    <a:pt x="211" y="401"/>
                  </a:lnTo>
                  <a:lnTo>
                    <a:pt x="211" y="401"/>
                  </a:lnTo>
                  <a:lnTo>
                    <a:pt x="211" y="401"/>
                  </a:lnTo>
                  <a:lnTo>
                    <a:pt x="211" y="401"/>
                  </a:lnTo>
                  <a:lnTo>
                    <a:pt x="211" y="401"/>
                  </a:lnTo>
                  <a:lnTo>
                    <a:pt x="213" y="401"/>
                  </a:lnTo>
                  <a:lnTo>
                    <a:pt x="215" y="401"/>
                  </a:lnTo>
                  <a:lnTo>
                    <a:pt x="218" y="404"/>
                  </a:lnTo>
                  <a:lnTo>
                    <a:pt x="220" y="404"/>
                  </a:lnTo>
                  <a:lnTo>
                    <a:pt x="222" y="402"/>
                  </a:lnTo>
                  <a:lnTo>
                    <a:pt x="222" y="402"/>
                  </a:lnTo>
                  <a:lnTo>
                    <a:pt x="222" y="404"/>
                  </a:lnTo>
                  <a:lnTo>
                    <a:pt x="222" y="406"/>
                  </a:lnTo>
                  <a:lnTo>
                    <a:pt x="224" y="406"/>
                  </a:lnTo>
                  <a:lnTo>
                    <a:pt x="224" y="408"/>
                  </a:lnTo>
                  <a:lnTo>
                    <a:pt x="224" y="408"/>
                  </a:lnTo>
                  <a:lnTo>
                    <a:pt x="224" y="411"/>
                  </a:lnTo>
                  <a:lnTo>
                    <a:pt x="224" y="413"/>
                  </a:lnTo>
                  <a:lnTo>
                    <a:pt x="225" y="415"/>
                  </a:lnTo>
                  <a:lnTo>
                    <a:pt x="225" y="417"/>
                  </a:lnTo>
                  <a:lnTo>
                    <a:pt x="225" y="419"/>
                  </a:lnTo>
                  <a:lnTo>
                    <a:pt x="225" y="419"/>
                  </a:lnTo>
                  <a:lnTo>
                    <a:pt x="227" y="419"/>
                  </a:lnTo>
                  <a:lnTo>
                    <a:pt x="229" y="419"/>
                  </a:lnTo>
                  <a:lnTo>
                    <a:pt x="229" y="420"/>
                  </a:lnTo>
                  <a:lnTo>
                    <a:pt x="231" y="420"/>
                  </a:lnTo>
                  <a:lnTo>
                    <a:pt x="231" y="420"/>
                  </a:lnTo>
                  <a:lnTo>
                    <a:pt x="231" y="420"/>
                  </a:lnTo>
                  <a:lnTo>
                    <a:pt x="233" y="420"/>
                  </a:lnTo>
                  <a:lnTo>
                    <a:pt x="233" y="420"/>
                  </a:lnTo>
                  <a:lnTo>
                    <a:pt x="234" y="420"/>
                  </a:lnTo>
                  <a:lnTo>
                    <a:pt x="234" y="422"/>
                  </a:lnTo>
                  <a:lnTo>
                    <a:pt x="234" y="424"/>
                  </a:lnTo>
                  <a:lnTo>
                    <a:pt x="234" y="426"/>
                  </a:lnTo>
                  <a:lnTo>
                    <a:pt x="234" y="426"/>
                  </a:lnTo>
                  <a:lnTo>
                    <a:pt x="236" y="428"/>
                  </a:lnTo>
                  <a:lnTo>
                    <a:pt x="236" y="431"/>
                  </a:lnTo>
                  <a:lnTo>
                    <a:pt x="236" y="431"/>
                  </a:lnTo>
                  <a:lnTo>
                    <a:pt x="236" y="433"/>
                  </a:lnTo>
                  <a:lnTo>
                    <a:pt x="242" y="433"/>
                  </a:lnTo>
                  <a:lnTo>
                    <a:pt x="242" y="435"/>
                  </a:lnTo>
                  <a:lnTo>
                    <a:pt x="242" y="437"/>
                  </a:lnTo>
                  <a:lnTo>
                    <a:pt x="242" y="437"/>
                  </a:lnTo>
                  <a:lnTo>
                    <a:pt x="242" y="439"/>
                  </a:lnTo>
                  <a:lnTo>
                    <a:pt x="242" y="439"/>
                  </a:lnTo>
                  <a:lnTo>
                    <a:pt x="242" y="442"/>
                  </a:lnTo>
                  <a:lnTo>
                    <a:pt x="242" y="442"/>
                  </a:lnTo>
                  <a:lnTo>
                    <a:pt x="243" y="442"/>
                  </a:lnTo>
                  <a:lnTo>
                    <a:pt x="245" y="442"/>
                  </a:lnTo>
                  <a:lnTo>
                    <a:pt x="247" y="442"/>
                  </a:lnTo>
                  <a:lnTo>
                    <a:pt x="247" y="442"/>
                  </a:lnTo>
                  <a:lnTo>
                    <a:pt x="249" y="442"/>
                  </a:lnTo>
                  <a:lnTo>
                    <a:pt x="249" y="442"/>
                  </a:lnTo>
                  <a:lnTo>
                    <a:pt x="249" y="442"/>
                  </a:lnTo>
                  <a:lnTo>
                    <a:pt x="251" y="442"/>
                  </a:lnTo>
                  <a:lnTo>
                    <a:pt x="251" y="442"/>
                  </a:lnTo>
                  <a:lnTo>
                    <a:pt x="252" y="442"/>
                  </a:lnTo>
                  <a:lnTo>
                    <a:pt x="254" y="440"/>
                  </a:lnTo>
                  <a:lnTo>
                    <a:pt x="254" y="440"/>
                  </a:lnTo>
                  <a:lnTo>
                    <a:pt x="254" y="439"/>
                  </a:lnTo>
                  <a:lnTo>
                    <a:pt x="254" y="439"/>
                  </a:lnTo>
                  <a:lnTo>
                    <a:pt x="254" y="439"/>
                  </a:lnTo>
                  <a:lnTo>
                    <a:pt x="254" y="439"/>
                  </a:lnTo>
                  <a:lnTo>
                    <a:pt x="254" y="439"/>
                  </a:lnTo>
                  <a:lnTo>
                    <a:pt x="254" y="437"/>
                  </a:lnTo>
                  <a:lnTo>
                    <a:pt x="254" y="437"/>
                  </a:lnTo>
                  <a:lnTo>
                    <a:pt x="254" y="437"/>
                  </a:lnTo>
                  <a:lnTo>
                    <a:pt x="256" y="435"/>
                  </a:lnTo>
                  <a:lnTo>
                    <a:pt x="256" y="433"/>
                  </a:lnTo>
                  <a:lnTo>
                    <a:pt x="256" y="433"/>
                  </a:lnTo>
                  <a:lnTo>
                    <a:pt x="258" y="433"/>
                  </a:lnTo>
                  <a:lnTo>
                    <a:pt x="258" y="433"/>
                  </a:lnTo>
                  <a:lnTo>
                    <a:pt x="260" y="433"/>
                  </a:lnTo>
                  <a:lnTo>
                    <a:pt x="261" y="433"/>
                  </a:lnTo>
                  <a:lnTo>
                    <a:pt x="261" y="431"/>
                  </a:lnTo>
                  <a:lnTo>
                    <a:pt x="261" y="431"/>
                  </a:lnTo>
                  <a:lnTo>
                    <a:pt x="267" y="428"/>
                  </a:lnTo>
                  <a:lnTo>
                    <a:pt x="267" y="426"/>
                  </a:lnTo>
                  <a:lnTo>
                    <a:pt x="267" y="426"/>
                  </a:lnTo>
                  <a:lnTo>
                    <a:pt x="267" y="426"/>
                  </a:lnTo>
                  <a:lnTo>
                    <a:pt x="267" y="426"/>
                  </a:lnTo>
                  <a:lnTo>
                    <a:pt x="269" y="428"/>
                  </a:lnTo>
                  <a:lnTo>
                    <a:pt x="269" y="428"/>
                  </a:lnTo>
                  <a:lnTo>
                    <a:pt x="270" y="429"/>
                  </a:lnTo>
                  <a:lnTo>
                    <a:pt x="270" y="431"/>
                  </a:lnTo>
                  <a:lnTo>
                    <a:pt x="270" y="435"/>
                  </a:lnTo>
                  <a:lnTo>
                    <a:pt x="272" y="437"/>
                  </a:lnTo>
                  <a:lnTo>
                    <a:pt x="272" y="439"/>
                  </a:lnTo>
                  <a:lnTo>
                    <a:pt x="272" y="439"/>
                  </a:lnTo>
                  <a:lnTo>
                    <a:pt x="274" y="439"/>
                  </a:lnTo>
                  <a:lnTo>
                    <a:pt x="276" y="439"/>
                  </a:lnTo>
                  <a:lnTo>
                    <a:pt x="276" y="439"/>
                  </a:lnTo>
                  <a:lnTo>
                    <a:pt x="276" y="440"/>
                  </a:lnTo>
                  <a:lnTo>
                    <a:pt x="276" y="440"/>
                  </a:lnTo>
                  <a:lnTo>
                    <a:pt x="276" y="442"/>
                  </a:lnTo>
                  <a:lnTo>
                    <a:pt x="276" y="442"/>
                  </a:lnTo>
                  <a:lnTo>
                    <a:pt x="280" y="442"/>
                  </a:lnTo>
                  <a:lnTo>
                    <a:pt x="280" y="442"/>
                  </a:lnTo>
                  <a:lnTo>
                    <a:pt x="281" y="442"/>
                  </a:lnTo>
                  <a:lnTo>
                    <a:pt x="283" y="442"/>
                  </a:lnTo>
                  <a:lnTo>
                    <a:pt x="283" y="442"/>
                  </a:lnTo>
                  <a:lnTo>
                    <a:pt x="283" y="442"/>
                  </a:lnTo>
                  <a:lnTo>
                    <a:pt x="283" y="444"/>
                  </a:lnTo>
                  <a:lnTo>
                    <a:pt x="283" y="446"/>
                  </a:lnTo>
                  <a:lnTo>
                    <a:pt x="283" y="449"/>
                  </a:lnTo>
                  <a:lnTo>
                    <a:pt x="283" y="449"/>
                  </a:lnTo>
                  <a:lnTo>
                    <a:pt x="283" y="449"/>
                  </a:lnTo>
                  <a:lnTo>
                    <a:pt x="283" y="449"/>
                  </a:lnTo>
                  <a:lnTo>
                    <a:pt x="283" y="449"/>
                  </a:lnTo>
                  <a:lnTo>
                    <a:pt x="283" y="451"/>
                  </a:lnTo>
                  <a:lnTo>
                    <a:pt x="285" y="451"/>
                  </a:lnTo>
                  <a:lnTo>
                    <a:pt x="285" y="451"/>
                  </a:lnTo>
                  <a:lnTo>
                    <a:pt x="285" y="451"/>
                  </a:lnTo>
                  <a:lnTo>
                    <a:pt x="285" y="451"/>
                  </a:lnTo>
                  <a:lnTo>
                    <a:pt x="285" y="451"/>
                  </a:lnTo>
                  <a:lnTo>
                    <a:pt x="285" y="451"/>
                  </a:lnTo>
                  <a:lnTo>
                    <a:pt x="285" y="451"/>
                  </a:lnTo>
                  <a:lnTo>
                    <a:pt x="285" y="453"/>
                  </a:lnTo>
                  <a:lnTo>
                    <a:pt x="285" y="453"/>
                  </a:lnTo>
                  <a:lnTo>
                    <a:pt x="285" y="453"/>
                  </a:lnTo>
                  <a:lnTo>
                    <a:pt x="283" y="453"/>
                  </a:lnTo>
                  <a:lnTo>
                    <a:pt x="281" y="457"/>
                  </a:lnTo>
                  <a:lnTo>
                    <a:pt x="281" y="457"/>
                  </a:lnTo>
                  <a:lnTo>
                    <a:pt x="281" y="457"/>
                  </a:lnTo>
                  <a:lnTo>
                    <a:pt x="283" y="458"/>
                  </a:lnTo>
                  <a:lnTo>
                    <a:pt x="283" y="458"/>
                  </a:lnTo>
                  <a:lnTo>
                    <a:pt x="287" y="458"/>
                  </a:lnTo>
                  <a:lnTo>
                    <a:pt x="287" y="458"/>
                  </a:lnTo>
                  <a:lnTo>
                    <a:pt x="289" y="457"/>
                  </a:lnTo>
                  <a:lnTo>
                    <a:pt x="289" y="457"/>
                  </a:lnTo>
                  <a:lnTo>
                    <a:pt x="290" y="455"/>
                  </a:lnTo>
                  <a:lnTo>
                    <a:pt x="292" y="455"/>
                  </a:lnTo>
                  <a:lnTo>
                    <a:pt x="292" y="457"/>
                  </a:lnTo>
                  <a:lnTo>
                    <a:pt x="296" y="458"/>
                  </a:lnTo>
                  <a:lnTo>
                    <a:pt x="298" y="458"/>
                  </a:lnTo>
                  <a:lnTo>
                    <a:pt x="298" y="458"/>
                  </a:lnTo>
                  <a:lnTo>
                    <a:pt x="298" y="457"/>
                  </a:lnTo>
                  <a:lnTo>
                    <a:pt x="299" y="453"/>
                  </a:lnTo>
                  <a:lnTo>
                    <a:pt x="299" y="453"/>
                  </a:lnTo>
                  <a:lnTo>
                    <a:pt x="299" y="453"/>
                  </a:lnTo>
                  <a:lnTo>
                    <a:pt x="299" y="451"/>
                  </a:lnTo>
                  <a:lnTo>
                    <a:pt x="301" y="449"/>
                  </a:lnTo>
                  <a:lnTo>
                    <a:pt x="301" y="449"/>
                  </a:lnTo>
                  <a:lnTo>
                    <a:pt x="301" y="449"/>
                  </a:lnTo>
                  <a:lnTo>
                    <a:pt x="303" y="449"/>
                  </a:lnTo>
                  <a:lnTo>
                    <a:pt x="303" y="449"/>
                  </a:lnTo>
                  <a:lnTo>
                    <a:pt x="305" y="448"/>
                  </a:lnTo>
                  <a:lnTo>
                    <a:pt x="305" y="448"/>
                  </a:lnTo>
                  <a:lnTo>
                    <a:pt x="308" y="446"/>
                  </a:lnTo>
                  <a:lnTo>
                    <a:pt x="308" y="446"/>
                  </a:lnTo>
                  <a:lnTo>
                    <a:pt x="308" y="446"/>
                  </a:lnTo>
                  <a:lnTo>
                    <a:pt x="310" y="444"/>
                  </a:lnTo>
                  <a:lnTo>
                    <a:pt x="310" y="444"/>
                  </a:lnTo>
                  <a:lnTo>
                    <a:pt x="310" y="442"/>
                  </a:lnTo>
                  <a:lnTo>
                    <a:pt x="310" y="442"/>
                  </a:lnTo>
                  <a:lnTo>
                    <a:pt x="310" y="442"/>
                  </a:lnTo>
                  <a:lnTo>
                    <a:pt x="314" y="444"/>
                  </a:lnTo>
                  <a:lnTo>
                    <a:pt x="316" y="444"/>
                  </a:lnTo>
                  <a:lnTo>
                    <a:pt x="316" y="442"/>
                  </a:lnTo>
                  <a:lnTo>
                    <a:pt x="316" y="442"/>
                  </a:lnTo>
                  <a:lnTo>
                    <a:pt x="321" y="444"/>
                  </a:lnTo>
                  <a:lnTo>
                    <a:pt x="321" y="444"/>
                  </a:lnTo>
                  <a:lnTo>
                    <a:pt x="323" y="444"/>
                  </a:lnTo>
                  <a:lnTo>
                    <a:pt x="323" y="444"/>
                  </a:lnTo>
                  <a:lnTo>
                    <a:pt x="325" y="442"/>
                  </a:lnTo>
                  <a:lnTo>
                    <a:pt x="325" y="442"/>
                  </a:lnTo>
                  <a:lnTo>
                    <a:pt x="325" y="442"/>
                  </a:lnTo>
                  <a:lnTo>
                    <a:pt x="326" y="442"/>
                  </a:lnTo>
                  <a:lnTo>
                    <a:pt x="328" y="442"/>
                  </a:lnTo>
                  <a:lnTo>
                    <a:pt x="328" y="442"/>
                  </a:lnTo>
                  <a:lnTo>
                    <a:pt x="334" y="448"/>
                  </a:lnTo>
                  <a:lnTo>
                    <a:pt x="334" y="448"/>
                  </a:lnTo>
                  <a:lnTo>
                    <a:pt x="336" y="448"/>
                  </a:lnTo>
                  <a:lnTo>
                    <a:pt x="336" y="448"/>
                  </a:lnTo>
                  <a:lnTo>
                    <a:pt x="337" y="448"/>
                  </a:lnTo>
                  <a:lnTo>
                    <a:pt x="337" y="449"/>
                  </a:lnTo>
                  <a:lnTo>
                    <a:pt x="339" y="449"/>
                  </a:lnTo>
                  <a:lnTo>
                    <a:pt x="339" y="449"/>
                  </a:lnTo>
                  <a:lnTo>
                    <a:pt x="341" y="449"/>
                  </a:lnTo>
                  <a:lnTo>
                    <a:pt x="341" y="449"/>
                  </a:lnTo>
                  <a:lnTo>
                    <a:pt x="343" y="449"/>
                  </a:lnTo>
                  <a:lnTo>
                    <a:pt x="345" y="446"/>
                  </a:lnTo>
                  <a:lnTo>
                    <a:pt x="345" y="446"/>
                  </a:lnTo>
                  <a:lnTo>
                    <a:pt x="346" y="446"/>
                  </a:lnTo>
                  <a:lnTo>
                    <a:pt x="346" y="446"/>
                  </a:lnTo>
                  <a:lnTo>
                    <a:pt x="348" y="446"/>
                  </a:lnTo>
                  <a:lnTo>
                    <a:pt x="348" y="444"/>
                  </a:lnTo>
                  <a:lnTo>
                    <a:pt x="348" y="444"/>
                  </a:lnTo>
                  <a:lnTo>
                    <a:pt x="346" y="442"/>
                  </a:lnTo>
                  <a:lnTo>
                    <a:pt x="346" y="442"/>
                  </a:lnTo>
                  <a:lnTo>
                    <a:pt x="346" y="440"/>
                  </a:lnTo>
                  <a:lnTo>
                    <a:pt x="348" y="440"/>
                  </a:lnTo>
                  <a:lnTo>
                    <a:pt x="350" y="440"/>
                  </a:lnTo>
                  <a:lnTo>
                    <a:pt x="350" y="440"/>
                  </a:lnTo>
                  <a:lnTo>
                    <a:pt x="352" y="440"/>
                  </a:lnTo>
                  <a:lnTo>
                    <a:pt x="352" y="442"/>
                  </a:lnTo>
                  <a:lnTo>
                    <a:pt x="354" y="442"/>
                  </a:lnTo>
                  <a:lnTo>
                    <a:pt x="354" y="442"/>
                  </a:lnTo>
                  <a:lnTo>
                    <a:pt x="355" y="440"/>
                  </a:lnTo>
                  <a:lnTo>
                    <a:pt x="357" y="439"/>
                  </a:lnTo>
                  <a:lnTo>
                    <a:pt x="357" y="439"/>
                  </a:lnTo>
                  <a:lnTo>
                    <a:pt x="359" y="439"/>
                  </a:lnTo>
                  <a:lnTo>
                    <a:pt x="361" y="440"/>
                  </a:lnTo>
                  <a:lnTo>
                    <a:pt x="366" y="440"/>
                  </a:lnTo>
                  <a:lnTo>
                    <a:pt x="366" y="440"/>
                  </a:lnTo>
                  <a:lnTo>
                    <a:pt x="368" y="440"/>
                  </a:lnTo>
                  <a:lnTo>
                    <a:pt x="370" y="440"/>
                  </a:lnTo>
                  <a:lnTo>
                    <a:pt x="370" y="440"/>
                  </a:lnTo>
                  <a:lnTo>
                    <a:pt x="372" y="440"/>
                  </a:lnTo>
                  <a:lnTo>
                    <a:pt x="375" y="440"/>
                  </a:lnTo>
                  <a:lnTo>
                    <a:pt x="375" y="440"/>
                  </a:lnTo>
                  <a:lnTo>
                    <a:pt x="375" y="440"/>
                  </a:lnTo>
                  <a:lnTo>
                    <a:pt x="377" y="442"/>
                  </a:lnTo>
                  <a:lnTo>
                    <a:pt x="377" y="442"/>
                  </a:lnTo>
                  <a:lnTo>
                    <a:pt x="377" y="442"/>
                  </a:lnTo>
                  <a:lnTo>
                    <a:pt x="379" y="442"/>
                  </a:lnTo>
                  <a:lnTo>
                    <a:pt x="379" y="442"/>
                  </a:lnTo>
                  <a:lnTo>
                    <a:pt x="381" y="442"/>
                  </a:lnTo>
                  <a:lnTo>
                    <a:pt x="382" y="446"/>
                  </a:lnTo>
                  <a:lnTo>
                    <a:pt x="382" y="446"/>
                  </a:lnTo>
                  <a:lnTo>
                    <a:pt x="382" y="446"/>
                  </a:lnTo>
                  <a:lnTo>
                    <a:pt x="384" y="444"/>
                  </a:lnTo>
                  <a:lnTo>
                    <a:pt x="384" y="444"/>
                  </a:lnTo>
                  <a:lnTo>
                    <a:pt x="386" y="444"/>
                  </a:lnTo>
                  <a:lnTo>
                    <a:pt x="386" y="444"/>
                  </a:lnTo>
                  <a:lnTo>
                    <a:pt x="388" y="446"/>
                  </a:lnTo>
                  <a:lnTo>
                    <a:pt x="391" y="448"/>
                  </a:lnTo>
                  <a:lnTo>
                    <a:pt x="393" y="449"/>
                  </a:lnTo>
                  <a:lnTo>
                    <a:pt x="395" y="451"/>
                  </a:lnTo>
                  <a:lnTo>
                    <a:pt x="395" y="455"/>
                  </a:lnTo>
                  <a:lnTo>
                    <a:pt x="395" y="457"/>
                  </a:lnTo>
                  <a:lnTo>
                    <a:pt x="397" y="457"/>
                  </a:lnTo>
                  <a:lnTo>
                    <a:pt x="401" y="458"/>
                  </a:lnTo>
                  <a:lnTo>
                    <a:pt x="402" y="458"/>
                  </a:lnTo>
                  <a:lnTo>
                    <a:pt x="402" y="460"/>
                  </a:lnTo>
                  <a:lnTo>
                    <a:pt x="402" y="460"/>
                  </a:lnTo>
                  <a:lnTo>
                    <a:pt x="404" y="458"/>
                  </a:lnTo>
                  <a:lnTo>
                    <a:pt x="404" y="458"/>
                  </a:lnTo>
                  <a:lnTo>
                    <a:pt x="404" y="460"/>
                  </a:lnTo>
                  <a:lnTo>
                    <a:pt x="404" y="460"/>
                  </a:lnTo>
                  <a:lnTo>
                    <a:pt x="404" y="460"/>
                  </a:lnTo>
                  <a:lnTo>
                    <a:pt x="404" y="462"/>
                  </a:lnTo>
                  <a:lnTo>
                    <a:pt x="406" y="462"/>
                  </a:lnTo>
                  <a:lnTo>
                    <a:pt x="408" y="462"/>
                  </a:lnTo>
                  <a:lnTo>
                    <a:pt x="411" y="462"/>
                  </a:lnTo>
                  <a:lnTo>
                    <a:pt x="411" y="462"/>
                  </a:lnTo>
                  <a:lnTo>
                    <a:pt x="415" y="466"/>
                  </a:lnTo>
                  <a:lnTo>
                    <a:pt x="417" y="466"/>
                  </a:lnTo>
                  <a:lnTo>
                    <a:pt x="420" y="466"/>
                  </a:lnTo>
                  <a:lnTo>
                    <a:pt x="422" y="467"/>
                  </a:lnTo>
                  <a:lnTo>
                    <a:pt x="422" y="466"/>
                  </a:lnTo>
                  <a:lnTo>
                    <a:pt x="424" y="466"/>
                  </a:lnTo>
                  <a:lnTo>
                    <a:pt x="426" y="467"/>
                  </a:lnTo>
                  <a:lnTo>
                    <a:pt x="428" y="469"/>
                  </a:lnTo>
                  <a:lnTo>
                    <a:pt x="428" y="469"/>
                  </a:lnTo>
                  <a:lnTo>
                    <a:pt x="429" y="469"/>
                  </a:lnTo>
                  <a:lnTo>
                    <a:pt x="431" y="469"/>
                  </a:lnTo>
                  <a:lnTo>
                    <a:pt x="431" y="469"/>
                  </a:lnTo>
                  <a:lnTo>
                    <a:pt x="433" y="469"/>
                  </a:lnTo>
                  <a:lnTo>
                    <a:pt x="433" y="469"/>
                  </a:lnTo>
                  <a:lnTo>
                    <a:pt x="433" y="471"/>
                  </a:lnTo>
                  <a:lnTo>
                    <a:pt x="435" y="471"/>
                  </a:lnTo>
                  <a:lnTo>
                    <a:pt x="435" y="471"/>
                  </a:lnTo>
                  <a:lnTo>
                    <a:pt x="437" y="473"/>
                  </a:lnTo>
                  <a:lnTo>
                    <a:pt x="437" y="473"/>
                  </a:lnTo>
                  <a:lnTo>
                    <a:pt x="438" y="471"/>
                  </a:lnTo>
                  <a:lnTo>
                    <a:pt x="438" y="471"/>
                  </a:lnTo>
                  <a:lnTo>
                    <a:pt x="438" y="471"/>
                  </a:lnTo>
                  <a:lnTo>
                    <a:pt x="437" y="469"/>
                  </a:lnTo>
                  <a:lnTo>
                    <a:pt x="437" y="469"/>
                  </a:lnTo>
                  <a:lnTo>
                    <a:pt x="437" y="467"/>
                  </a:lnTo>
                  <a:lnTo>
                    <a:pt x="437" y="467"/>
                  </a:lnTo>
                  <a:lnTo>
                    <a:pt x="437" y="466"/>
                  </a:lnTo>
                  <a:lnTo>
                    <a:pt x="437" y="466"/>
                  </a:lnTo>
                  <a:lnTo>
                    <a:pt x="435" y="464"/>
                  </a:lnTo>
                  <a:lnTo>
                    <a:pt x="433" y="464"/>
                  </a:lnTo>
                  <a:lnTo>
                    <a:pt x="431" y="462"/>
                  </a:lnTo>
                  <a:lnTo>
                    <a:pt x="431" y="460"/>
                  </a:lnTo>
                  <a:lnTo>
                    <a:pt x="431" y="460"/>
                  </a:lnTo>
                  <a:lnTo>
                    <a:pt x="431" y="460"/>
                  </a:lnTo>
                  <a:lnTo>
                    <a:pt x="429" y="460"/>
                  </a:lnTo>
                  <a:lnTo>
                    <a:pt x="429" y="460"/>
                  </a:lnTo>
                  <a:lnTo>
                    <a:pt x="429" y="460"/>
                  </a:lnTo>
                  <a:lnTo>
                    <a:pt x="429" y="460"/>
                  </a:lnTo>
                  <a:lnTo>
                    <a:pt x="429" y="458"/>
                  </a:lnTo>
                  <a:lnTo>
                    <a:pt x="429" y="458"/>
                  </a:lnTo>
                  <a:lnTo>
                    <a:pt x="431" y="455"/>
                  </a:lnTo>
                  <a:lnTo>
                    <a:pt x="431" y="453"/>
                  </a:lnTo>
                  <a:lnTo>
                    <a:pt x="431" y="451"/>
                  </a:lnTo>
                  <a:lnTo>
                    <a:pt x="431" y="444"/>
                  </a:lnTo>
                  <a:lnTo>
                    <a:pt x="431" y="444"/>
                  </a:lnTo>
                  <a:lnTo>
                    <a:pt x="429" y="442"/>
                  </a:lnTo>
                  <a:lnTo>
                    <a:pt x="429" y="442"/>
                  </a:lnTo>
                  <a:lnTo>
                    <a:pt x="429" y="440"/>
                  </a:lnTo>
                  <a:lnTo>
                    <a:pt x="428" y="440"/>
                  </a:lnTo>
                  <a:lnTo>
                    <a:pt x="428" y="439"/>
                  </a:lnTo>
                  <a:lnTo>
                    <a:pt x="428" y="437"/>
                  </a:lnTo>
                  <a:lnTo>
                    <a:pt x="428" y="435"/>
                  </a:lnTo>
                  <a:lnTo>
                    <a:pt x="426" y="431"/>
                  </a:lnTo>
                  <a:lnTo>
                    <a:pt x="428" y="429"/>
                  </a:lnTo>
                  <a:lnTo>
                    <a:pt x="431" y="424"/>
                  </a:lnTo>
                  <a:lnTo>
                    <a:pt x="433" y="422"/>
                  </a:lnTo>
                  <a:lnTo>
                    <a:pt x="433" y="420"/>
                  </a:lnTo>
                  <a:lnTo>
                    <a:pt x="433" y="420"/>
                  </a:lnTo>
                  <a:lnTo>
                    <a:pt x="435" y="420"/>
                  </a:lnTo>
                  <a:lnTo>
                    <a:pt x="435" y="420"/>
                  </a:lnTo>
                  <a:lnTo>
                    <a:pt x="437" y="419"/>
                  </a:lnTo>
                  <a:lnTo>
                    <a:pt x="438" y="413"/>
                  </a:lnTo>
                  <a:lnTo>
                    <a:pt x="440" y="413"/>
                  </a:lnTo>
                  <a:lnTo>
                    <a:pt x="440" y="413"/>
                  </a:lnTo>
                  <a:lnTo>
                    <a:pt x="440" y="411"/>
                  </a:lnTo>
                  <a:lnTo>
                    <a:pt x="442" y="411"/>
                  </a:lnTo>
                  <a:lnTo>
                    <a:pt x="442" y="411"/>
                  </a:lnTo>
                  <a:lnTo>
                    <a:pt x="442" y="410"/>
                  </a:lnTo>
                  <a:lnTo>
                    <a:pt x="442" y="410"/>
                  </a:lnTo>
                  <a:lnTo>
                    <a:pt x="444" y="406"/>
                  </a:lnTo>
                  <a:lnTo>
                    <a:pt x="449" y="399"/>
                  </a:lnTo>
                  <a:lnTo>
                    <a:pt x="451" y="397"/>
                  </a:lnTo>
                  <a:lnTo>
                    <a:pt x="453" y="395"/>
                  </a:lnTo>
                  <a:lnTo>
                    <a:pt x="455" y="393"/>
                  </a:lnTo>
                  <a:lnTo>
                    <a:pt x="467" y="381"/>
                  </a:lnTo>
                  <a:lnTo>
                    <a:pt x="469" y="379"/>
                  </a:lnTo>
                  <a:lnTo>
                    <a:pt x="471" y="377"/>
                  </a:lnTo>
                  <a:lnTo>
                    <a:pt x="471" y="377"/>
                  </a:lnTo>
                  <a:lnTo>
                    <a:pt x="471" y="377"/>
                  </a:lnTo>
                  <a:lnTo>
                    <a:pt x="471" y="377"/>
                  </a:lnTo>
                  <a:lnTo>
                    <a:pt x="473" y="375"/>
                  </a:lnTo>
                  <a:lnTo>
                    <a:pt x="476" y="372"/>
                  </a:lnTo>
                  <a:lnTo>
                    <a:pt x="478" y="370"/>
                  </a:lnTo>
                  <a:lnTo>
                    <a:pt x="478" y="370"/>
                  </a:lnTo>
                  <a:lnTo>
                    <a:pt x="478" y="368"/>
                  </a:lnTo>
                  <a:lnTo>
                    <a:pt x="478" y="366"/>
                  </a:lnTo>
                  <a:lnTo>
                    <a:pt x="480" y="366"/>
                  </a:lnTo>
                  <a:lnTo>
                    <a:pt x="480" y="366"/>
                  </a:lnTo>
                  <a:lnTo>
                    <a:pt x="482" y="364"/>
                  </a:lnTo>
                  <a:lnTo>
                    <a:pt x="491" y="364"/>
                  </a:lnTo>
                  <a:lnTo>
                    <a:pt x="494" y="364"/>
                  </a:lnTo>
                  <a:lnTo>
                    <a:pt x="494" y="361"/>
                  </a:lnTo>
                  <a:lnTo>
                    <a:pt x="494" y="361"/>
                  </a:lnTo>
                  <a:lnTo>
                    <a:pt x="494" y="359"/>
                  </a:lnTo>
                  <a:lnTo>
                    <a:pt x="494" y="357"/>
                  </a:lnTo>
                  <a:lnTo>
                    <a:pt x="494" y="357"/>
                  </a:lnTo>
                  <a:lnTo>
                    <a:pt x="498" y="355"/>
                  </a:lnTo>
                  <a:lnTo>
                    <a:pt x="500" y="354"/>
                  </a:lnTo>
                  <a:lnTo>
                    <a:pt x="500" y="354"/>
                  </a:lnTo>
                  <a:lnTo>
                    <a:pt x="500" y="354"/>
                  </a:lnTo>
                  <a:lnTo>
                    <a:pt x="500" y="354"/>
                  </a:lnTo>
                  <a:lnTo>
                    <a:pt x="500" y="352"/>
                  </a:lnTo>
                  <a:lnTo>
                    <a:pt x="498" y="348"/>
                  </a:lnTo>
                  <a:lnTo>
                    <a:pt x="500" y="346"/>
                  </a:lnTo>
                  <a:lnTo>
                    <a:pt x="500" y="346"/>
                  </a:lnTo>
                  <a:lnTo>
                    <a:pt x="498" y="343"/>
                  </a:lnTo>
                  <a:lnTo>
                    <a:pt x="498" y="341"/>
                  </a:lnTo>
                  <a:lnTo>
                    <a:pt x="498" y="339"/>
                  </a:lnTo>
                  <a:lnTo>
                    <a:pt x="498" y="339"/>
                  </a:lnTo>
                  <a:lnTo>
                    <a:pt x="496" y="339"/>
                  </a:lnTo>
                  <a:lnTo>
                    <a:pt x="494" y="337"/>
                  </a:lnTo>
                  <a:lnTo>
                    <a:pt x="496" y="336"/>
                  </a:lnTo>
                  <a:lnTo>
                    <a:pt x="496" y="336"/>
                  </a:lnTo>
                  <a:lnTo>
                    <a:pt x="494" y="336"/>
                  </a:lnTo>
                  <a:lnTo>
                    <a:pt x="493" y="336"/>
                  </a:lnTo>
                  <a:lnTo>
                    <a:pt x="493" y="334"/>
                  </a:lnTo>
                  <a:lnTo>
                    <a:pt x="493" y="332"/>
                  </a:lnTo>
                  <a:lnTo>
                    <a:pt x="493" y="330"/>
                  </a:lnTo>
                  <a:lnTo>
                    <a:pt x="494" y="33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1" name="Freeform 20"/>
            <p:cNvSpPr>
              <a:spLocks noEditPoints="1"/>
            </p:cNvSpPr>
            <p:nvPr/>
          </p:nvSpPr>
          <p:spPr bwMode="auto">
            <a:xfrm>
              <a:off x="8140810" y="4271528"/>
              <a:ext cx="265380" cy="316521"/>
            </a:xfrm>
            <a:custGeom>
              <a:avLst/>
              <a:gdLst>
                <a:gd name="T0" fmla="*/ 33 w 192"/>
                <a:gd name="T1" fmla="*/ 177 h 229"/>
                <a:gd name="T2" fmla="*/ 10 w 192"/>
                <a:gd name="T3" fmla="*/ 175 h 229"/>
                <a:gd name="T4" fmla="*/ 8 w 192"/>
                <a:gd name="T5" fmla="*/ 190 h 229"/>
                <a:gd name="T6" fmla="*/ 22 w 192"/>
                <a:gd name="T7" fmla="*/ 191 h 229"/>
                <a:gd name="T8" fmla="*/ 42 w 192"/>
                <a:gd name="T9" fmla="*/ 179 h 229"/>
                <a:gd name="T10" fmla="*/ 29 w 192"/>
                <a:gd name="T11" fmla="*/ 159 h 229"/>
                <a:gd name="T12" fmla="*/ 31 w 192"/>
                <a:gd name="T13" fmla="*/ 150 h 229"/>
                <a:gd name="T14" fmla="*/ 73 w 192"/>
                <a:gd name="T15" fmla="*/ 47 h 229"/>
                <a:gd name="T16" fmla="*/ 76 w 192"/>
                <a:gd name="T17" fmla="*/ 32 h 229"/>
                <a:gd name="T18" fmla="*/ 80 w 192"/>
                <a:gd name="T19" fmla="*/ 27 h 229"/>
                <a:gd name="T20" fmla="*/ 100 w 192"/>
                <a:gd name="T21" fmla="*/ 14 h 229"/>
                <a:gd name="T22" fmla="*/ 103 w 192"/>
                <a:gd name="T23" fmla="*/ 11 h 229"/>
                <a:gd name="T24" fmla="*/ 192 w 192"/>
                <a:gd name="T25" fmla="*/ 27 h 229"/>
                <a:gd name="T26" fmla="*/ 185 w 192"/>
                <a:gd name="T27" fmla="*/ 22 h 229"/>
                <a:gd name="T28" fmla="*/ 168 w 192"/>
                <a:gd name="T29" fmla="*/ 9 h 229"/>
                <a:gd name="T30" fmla="*/ 125 w 192"/>
                <a:gd name="T31" fmla="*/ 16 h 229"/>
                <a:gd name="T32" fmla="*/ 102 w 192"/>
                <a:gd name="T33" fmla="*/ 38 h 229"/>
                <a:gd name="T34" fmla="*/ 73 w 192"/>
                <a:gd name="T35" fmla="*/ 52 h 229"/>
                <a:gd name="T36" fmla="*/ 64 w 192"/>
                <a:gd name="T37" fmla="*/ 72 h 229"/>
                <a:gd name="T38" fmla="*/ 33 w 192"/>
                <a:gd name="T39" fmla="*/ 130 h 229"/>
                <a:gd name="T40" fmla="*/ 37 w 192"/>
                <a:gd name="T41" fmla="*/ 143 h 229"/>
                <a:gd name="T42" fmla="*/ 28 w 192"/>
                <a:gd name="T43" fmla="*/ 146 h 229"/>
                <a:gd name="T44" fmla="*/ 40 w 192"/>
                <a:gd name="T45" fmla="*/ 154 h 229"/>
                <a:gd name="T46" fmla="*/ 44 w 192"/>
                <a:gd name="T47" fmla="*/ 163 h 229"/>
                <a:gd name="T48" fmla="*/ 44 w 192"/>
                <a:gd name="T49" fmla="*/ 168 h 229"/>
                <a:gd name="T50" fmla="*/ 37 w 192"/>
                <a:gd name="T51" fmla="*/ 173 h 229"/>
                <a:gd name="T52" fmla="*/ 26 w 192"/>
                <a:gd name="T53" fmla="*/ 161 h 229"/>
                <a:gd name="T54" fmla="*/ 15 w 192"/>
                <a:gd name="T55" fmla="*/ 173 h 229"/>
                <a:gd name="T56" fmla="*/ 31 w 192"/>
                <a:gd name="T57" fmla="*/ 173 h 229"/>
                <a:gd name="T58" fmla="*/ 46 w 192"/>
                <a:gd name="T59" fmla="*/ 179 h 229"/>
                <a:gd name="T60" fmla="*/ 51 w 192"/>
                <a:gd name="T61" fmla="*/ 175 h 229"/>
                <a:gd name="T62" fmla="*/ 62 w 192"/>
                <a:gd name="T63" fmla="*/ 175 h 229"/>
                <a:gd name="T64" fmla="*/ 73 w 192"/>
                <a:gd name="T65" fmla="*/ 175 h 229"/>
                <a:gd name="T66" fmla="*/ 84 w 192"/>
                <a:gd name="T67" fmla="*/ 172 h 229"/>
                <a:gd name="T68" fmla="*/ 89 w 192"/>
                <a:gd name="T69" fmla="*/ 184 h 229"/>
                <a:gd name="T70" fmla="*/ 107 w 192"/>
                <a:gd name="T71" fmla="*/ 186 h 229"/>
                <a:gd name="T72" fmla="*/ 118 w 192"/>
                <a:gd name="T73" fmla="*/ 195 h 229"/>
                <a:gd name="T74" fmla="*/ 123 w 192"/>
                <a:gd name="T75" fmla="*/ 200 h 229"/>
                <a:gd name="T76" fmla="*/ 121 w 192"/>
                <a:gd name="T77" fmla="*/ 208 h 229"/>
                <a:gd name="T78" fmla="*/ 114 w 192"/>
                <a:gd name="T79" fmla="*/ 222 h 229"/>
                <a:gd name="T80" fmla="*/ 120 w 192"/>
                <a:gd name="T81" fmla="*/ 228 h 229"/>
                <a:gd name="T82" fmla="*/ 130 w 192"/>
                <a:gd name="T83" fmla="*/ 226 h 229"/>
                <a:gd name="T84" fmla="*/ 136 w 192"/>
                <a:gd name="T85" fmla="*/ 217 h 229"/>
                <a:gd name="T86" fmla="*/ 130 w 192"/>
                <a:gd name="T87" fmla="*/ 211 h 229"/>
                <a:gd name="T88" fmla="*/ 130 w 192"/>
                <a:gd name="T89" fmla="*/ 206 h 229"/>
                <a:gd name="T90" fmla="*/ 136 w 192"/>
                <a:gd name="T91" fmla="*/ 191 h 229"/>
                <a:gd name="T92" fmla="*/ 143 w 192"/>
                <a:gd name="T93" fmla="*/ 173 h 229"/>
                <a:gd name="T94" fmla="*/ 132 w 192"/>
                <a:gd name="T95" fmla="*/ 152 h 229"/>
                <a:gd name="T96" fmla="*/ 132 w 192"/>
                <a:gd name="T97" fmla="*/ 143 h 229"/>
                <a:gd name="T98" fmla="*/ 143 w 192"/>
                <a:gd name="T99" fmla="*/ 139 h 229"/>
                <a:gd name="T100" fmla="*/ 156 w 192"/>
                <a:gd name="T101" fmla="*/ 141 h 229"/>
                <a:gd name="T102" fmla="*/ 172 w 192"/>
                <a:gd name="T103" fmla="*/ 130 h 229"/>
                <a:gd name="T104" fmla="*/ 170 w 192"/>
                <a:gd name="T105" fmla="*/ 121 h 229"/>
                <a:gd name="T106" fmla="*/ 185 w 192"/>
                <a:gd name="T107" fmla="*/ 110 h 229"/>
                <a:gd name="T108" fmla="*/ 177 w 192"/>
                <a:gd name="T109" fmla="*/ 94 h 229"/>
                <a:gd name="T110" fmla="*/ 168 w 192"/>
                <a:gd name="T111" fmla="*/ 81 h 229"/>
                <a:gd name="T112" fmla="*/ 185 w 192"/>
                <a:gd name="T113" fmla="*/ 76 h 229"/>
                <a:gd name="T114" fmla="*/ 192 w 192"/>
                <a:gd name="T115" fmla="*/ 36 h 229"/>
                <a:gd name="T116" fmla="*/ 114 w 192"/>
                <a:gd name="T117" fmla="*/ 9 h 229"/>
                <a:gd name="T118" fmla="*/ 140 w 192"/>
                <a:gd name="T119" fmla="*/ 5 h 229"/>
                <a:gd name="T120" fmla="*/ 156 w 192"/>
                <a:gd name="T121" fmla="*/ 2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2" h="229">
                  <a:moveTo>
                    <a:pt x="42" y="179"/>
                  </a:moveTo>
                  <a:lnTo>
                    <a:pt x="42" y="179"/>
                  </a:lnTo>
                  <a:lnTo>
                    <a:pt x="40" y="181"/>
                  </a:lnTo>
                  <a:lnTo>
                    <a:pt x="38" y="181"/>
                  </a:lnTo>
                  <a:lnTo>
                    <a:pt x="38" y="181"/>
                  </a:lnTo>
                  <a:lnTo>
                    <a:pt x="38" y="181"/>
                  </a:lnTo>
                  <a:lnTo>
                    <a:pt x="37" y="179"/>
                  </a:lnTo>
                  <a:lnTo>
                    <a:pt x="37" y="179"/>
                  </a:lnTo>
                  <a:lnTo>
                    <a:pt x="35" y="179"/>
                  </a:lnTo>
                  <a:lnTo>
                    <a:pt x="35" y="177"/>
                  </a:lnTo>
                  <a:lnTo>
                    <a:pt x="35" y="177"/>
                  </a:lnTo>
                  <a:lnTo>
                    <a:pt x="35" y="177"/>
                  </a:lnTo>
                  <a:lnTo>
                    <a:pt x="33" y="177"/>
                  </a:lnTo>
                  <a:lnTo>
                    <a:pt x="31" y="177"/>
                  </a:lnTo>
                  <a:lnTo>
                    <a:pt x="31" y="177"/>
                  </a:lnTo>
                  <a:lnTo>
                    <a:pt x="31" y="179"/>
                  </a:lnTo>
                  <a:lnTo>
                    <a:pt x="31" y="179"/>
                  </a:lnTo>
                  <a:lnTo>
                    <a:pt x="26" y="182"/>
                  </a:lnTo>
                  <a:lnTo>
                    <a:pt x="24" y="182"/>
                  </a:lnTo>
                  <a:lnTo>
                    <a:pt x="22" y="181"/>
                  </a:lnTo>
                  <a:lnTo>
                    <a:pt x="20" y="181"/>
                  </a:lnTo>
                  <a:lnTo>
                    <a:pt x="19" y="181"/>
                  </a:lnTo>
                  <a:lnTo>
                    <a:pt x="19" y="179"/>
                  </a:lnTo>
                  <a:lnTo>
                    <a:pt x="13" y="177"/>
                  </a:lnTo>
                  <a:lnTo>
                    <a:pt x="10" y="175"/>
                  </a:lnTo>
                  <a:lnTo>
                    <a:pt x="10" y="175"/>
                  </a:lnTo>
                  <a:lnTo>
                    <a:pt x="8" y="177"/>
                  </a:lnTo>
                  <a:lnTo>
                    <a:pt x="0" y="179"/>
                  </a:lnTo>
                  <a:lnTo>
                    <a:pt x="0" y="179"/>
                  </a:lnTo>
                  <a:lnTo>
                    <a:pt x="0" y="182"/>
                  </a:lnTo>
                  <a:lnTo>
                    <a:pt x="0" y="184"/>
                  </a:lnTo>
                  <a:lnTo>
                    <a:pt x="0" y="186"/>
                  </a:lnTo>
                  <a:lnTo>
                    <a:pt x="0" y="188"/>
                  </a:lnTo>
                  <a:lnTo>
                    <a:pt x="2" y="190"/>
                  </a:lnTo>
                  <a:lnTo>
                    <a:pt x="2" y="190"/>
                  </a:lnTo>
                  <a:lnTo>
                    <a:pt x="4" y="190"/>
                  </a:lnTo>
                  <a:lnTo>
                    <a:pt x="6" y="190"/>
                  </a:lnTo>
                  <a:lnTo>
                    <a:pt x="8" y="190"/>
                  </a:lnTo>
                  <a:lnTo>
                    <a:pt x="8" y="190"/>
                  </a:lnTo>
                  <a:lnTo>
                    <a:pt x="8" y="188"/>
                  </a:lnTo>
                  <a:lnTo>
                    <a:pt x="8" y="188"/>
                  </a:lnTo>
                  <a:lnTo>
                    <a:pt x="8" y="186"/>
                  </a:lnTo>
                  <a:lnTo>
                    <a:pt x="10" y="186"/>
                  </a:lnTo>
                  <a:lnTo>
                    <a:pt x="10" y="186"/>
                  </a:lnTo>
                  <a:lnTo>
                    <a:pt x="11" y="186"/>
                  </a:lnTo>
                  <a:lnTo>
                    <a:pt x="13" y="186"/>
                  </a:lnTo>
                  <a:lnTo>
                    <a:pt x="15" y="186"/>
                  </a:lnTo>
                  <a:lnTo>
                    <a:pt x="20" y="188"/>
                  </a:lnTo>
                  <a:lnTo>
                    <a:pt x="22" y="190"/>
                  </a:lnTo>
                  <a:lnTo>
                    <a:pt x="22" y="190"/>
                  </a:lnTo>
                  <a:lnTo>
                    <a:pt x="22" y="191"/>
                  </a:lnTo>
                  <a:lnTo>
                    <a:pt x="22" y="191"/>
                  </a:lnTo>
                  <a:lnTo>
                    <a:pt x="22" y="193"/>
                  </a:lnTo>
                  <a:lnTo>
                    <a:pt x="22" y="193"/>
                  </a:lnTo>
                  <a:lnTo>
                    <a:pt x="29" y="193"/>
                  </a:lnTo>
                  <a:lnTo>
                    <a:pt x="29" y="191"/>
                  </a:lnTo>
                  <a:lnTo>
                    <a:pt x="33" y="190"/>
                  </a:lnTo>
                  <a:lnTo>
                    <a:pt x="38" y="188"/>
                  </a:lnTo>
                  <a:lnTo>
                    <a:pt x="40" y="186"/>
                  </a:lnTo>
                  <a:lnTo>
                    <a:pt x="44" y="182"/>
                  </a:lnTo>
                  <a:lnTo>
                    <a:pt x="44" y="182"/>
                  </a:lnTo>
                  <a:lnTo>
                    <a:pt x="44" y="181"/>
                  </a:lnTo>
                  <a:lnTo>
                    <a:pt x="44" y="181"/>
                  </a:lnTo>
                  <a:lnTo>
                    <a:pt x="42" y="179"/>
                  </a:lnTo>
                  <a:lnTo>
                    <a:pt x="42" y="179"/>
                  </a:lnTo>
                  <a:close/>
                  <a:moveTo>
                    <a:pt x="19" y="155"/>
                  </a:moveTo>
                  <a:lnTo>
                    <a:pt x="20" y="155"/>
                  </a:lnTo>
                  <a:lnTo>
                    <a:pt x="20" y="155"/>
                  </a:lnTo>
                  <a:lnTo>
                    <a:pt x="22" y="154"/>
                  </a:lnTo>
                  <a:lnTo>
                    <a:pt x="22" y="154"/>
                  </a:lnTo>
                  <a:lnTo>
                    <a:pt x="24" y="154"/>
                  </a:lnTo>
                  <a:lnTo>
                    <a:pt x="24" y="154"/>
                  </a:lnTo>
                  <a:lnTo>
                    <a:pt x="24" y="154"/>
                  </a:lnTo>
                  <a:lnTo>
                    <a:pt x="26" y="155"/>
                  </a:lnTo>
                  <a:lnTo>
                    <a:pt x="28" y="155"/>
                  </a:lnTo>
                  <a:lnTo>
                    <a:pt x="28" y="157"/>
                  </a:lnTo>
                  <a:lnTo>
                    <a:pt x="28" y="157"/>
                  </a:lnTo>
                  <a:lnTo>
                    <a:pt x="29" y="159"/>
                  </a:lnTo>
                  <a:lnTo>
                    <a:pt x="31" y="159"/>
                  </a:lnTo>
                  <a:lnTo>
                    <a:pt x="31" y="159"/>
                  </a:lnTo>
                  <a:lnTo>
                    <a:pt x="35" y="159"/>
                  </a:lnTo>
                  <a:lnTo>
                    <a:pt x="37" y="159"/>
                  </a:lnTo>
                  <a:lnTo>
                    <a:pt x="37" y="157"/>
                  </a:lnTo>
                  <a:lnTo>
                    <a:pt x="38" y="157"/>
                  </a:lnTo>
                  <a:lnTo>
                    <a:pt x="37" y="155"/>
                  </a:lnTo>
                  <a:lnTo>
                    <a:pt x="37" y="155"/>
                  </a:lnTo>
                  <a:lnTo>
                    <a:pt x="35" y="154"/>
                  </a:lnTo>
                  <a:lnTo>
                    <a:pt x="33" y="154"/>
                  </a:lnTo>
                  <a:lnTo>
                    <a:pt x="33" y="154"/>
                  </a:lnTo>
                  <a:lnTo>
                    <a:pt x="33" y="154"/>
                  </a:lnTo>
                  <a:lnTo>
                    <a:pt x="31" y="150"/>
                  </a:lnTo>
                  <a:lnTo>
                    <a:pt x="31" y="150"/>
                  </a:lnTo>
                  <a:lnTo>
                    <a:pt x="29" y="150"/>
                  </a:lnTo>
                  <a:lnTo>
                    <a:pt x="24" y="150"/>
                  </a:lnTo>
                  <a:lnTo>
                    <a:pt x="24" y="150"/>
                  </a:lnTo>
                  <a:lnTo>
                    <a:pt x="24" y="150"/>
                  </a:lnTo>
                  <a:lnTo>
                    <a:pt x="22" y="150"/>
                  </a:lnTo>
                  <a:lnTo>
                    <a:pt x="19" y="150"/>
                  </a:lnTo>
                  <a:lnTo>
                    <a:pt x="17" y="152"/>
                  </a:lnTo>
                  <a:lnTo>
                    <a:pt x="17" y="154"/>
                  </a:lnTo>
                  <a:lnTo>
                    <a:pt x="17" y="155"/>
                  </a:lnTo>
                  <a:lnTo>
                    <a:pt x="19" y="155"/>
                  </a:lnTo>
                  <a:close/>
                  <a:moveTo>
                    <a:pt x="71" y="47"/>
                  </a:moveTo>
                  <a:lnTo>
                    <a:pt x="73" y="47"/>
                  </a:lnTo>
                  <a:lnTo>
                    <a:pt x="73" y="45"/>
                  </a:lnTo>
                  <a:lnTo>
                    <a:pt x="76" y="43"/>
                  </a:lnTo>
                  <a:lnTo>
                    <a:pt x="78" y="40"/>
                  </a:lnTo>
                  <a:lnTo>
                    <a:pt x="78" y="40"/>
                  </a:lnTo>
                  <a:lnTo>
                    <a:pt x="78" y="38"/>
                  </a:lnTo>
                  <a:lnTo>
                    <a:pt x="78" y="38"/>
                  </a:lnTo>
                  <a:lnTo>
                    <a:pt x="78" y="38"/>
                  </a:lnTo>
                  <a:lnTo>
                    <a:pt x="78" y="36"/>
                  </a:lnTo>
                  <a:lnTo>
                    <a:pt x="78" y="36"/>
                  </a:lnTo>
                  <a:lnTo>
                    <a:pt x="78" y="34"/>
                  </a:lnTo>
                  <a:lnTo>
                    <a:pt x="76" y="32"/>
                  </a:lnTo>
                  <a:lnTo>
                    <a:pt x="76" y="32"/>
                  </a:lnTo>
                  <a:lnTo>
                    <a:pt x="76" y="32"/>
                  </a:lnTo>
                  <a:lnTo>
                    <a:pt x="76" y="32"/>
                  </a:lnTo>
                  <a:lnTo>
                    <a:pt x="76" y="31"/>
                  </a:lnTo>
                  <a:lnTo>
                    <a:pt x="75" y="31"/>
                  </a:lnTo>
                  <a:lnTo>
                    <a:pt x="75" y="32"/>
                  </a:lnTo>
                  <a:lnTo>
                    <a:pt x="73" y="36"/>
                  </a:lnTo>
                  <a:lnTo>
                    <a:pt x="71" y="38"/>
                  </a:lnTo>
                  <a:lnTo>
                    <a:pt x="69" y="40"/>
                  </a:lnTo>
                  <a:lnTo>
                    <a:pt x="69" y="42"/>
                  </a:lnTo>
                  <a:lnTo>
                    <a:pt x="67" y="45"/>
                  </a:lnTo>
                  <a:lnTo>
                    <a:pt x="69" y="47"/>
                  </a:lnTo>
                  <a:lnTo>
                    <a:pt x="71" y="47"/>
                  </a:lnTo>
                  <a:close/>
                  <a:moveTo>
                    <a:pt x="80" y="27"/>
                  </a:moveTo>
                  <a:lnTo>
                    <a:pt x="80" y="27"/>
                  </a:lnTo>
                  <a:lnTo>
                    <a:pt x="84" y="22"/>
                  </a:lnTo>
                  <a:lnTo>
                    <a:pt x="85" y="22"/>
                  </a:lnTo>
                  <a:lnTo>
                    <a:pt x="87" y="22"/>
                  </a:lnTo>
                  <a:lnTo>
                    <a:pt x="87" y="22"/>
                  </a:lnTo>
                  <a:lnTo>
                    <a:pt x="87" y="22"/>
                  </a:lnTo>
                  <a:lnTo>
                    <a:pt x="85" y="20"/>
                  </a:lnTo>
                  <a:lnTo>
                    <a:pt x="82" y="23"/>
                  </a:lnTo>
                  <a:lnTo>
                    <a:pt x="78" y="25"/>
                  </a:lnTo>
                  <a:lnTo>
                    <a:pt x="76" y="29"/>
                  </a:lnTo>
                  <a:lnTo>
                    <a:pt x="78" y="29"/>
                  </a:lnTo>
                  <a:lnTo>
                    <a:pt x="80" y="27"/>
                  </a:lnTo>
                  <a:close/>
                  <a:moveTo>
                    <a:pt x="93" y="18"/>
                  </a:moveTo>
                  <a:lnTo>
                    <a:pt x="100" y="14"/>
                  </a:lnTo>
                  <a:lnTo>
                    <a:pt x="102" y="14"/>
                  </a:lnTo>
                  <a:lnTo>
                    <a:pt x="103" y="13"/>
                  </a:lnTo>
                  <a:lnTo>
                    <a:pt x="105" y="13"/>
                  </a:lnTo>
                  <a:lnTo>
                    <a:pt x="107" y="13"/>
                  </a:lnTo>
                  <a:lnTo>
                    <a:pt x="107" y="13"/>
                  </a:lnTo>
                  <a:lnTo>
                    <a:pt x="107" y="11"/>
                  </a:lnTo>
                  <a:lnTo>
                    <a:pt x="107" y="11"/>
                  </a:lnTo>
                  <a:lnTo>
                    <a:pt x="109" y="11"/>
                  </a:lnTo>
                  <a:lnTo>
                    <a:pt x="111" y="11"/>
                  </a:lnTo>
                  <a:lnTo>
                    <a:pt x="112" y="9"/>
                  </a:lnTo>
                  <a:lnTo>
                    <a:pt x="105" y="11"/>
                  </a:lnTo>
                  <a:lnTo>
                    <a:pt x="103" y="11"/>
                  </a:lnTo>
                  <a:lnTo>
                    <a:pt x="103" y="11"/>
                  </a:lnTo>
                  <a:lnTo>
                    <a:pt x="96" y="13"/>
                  </a:lnTo>
                  <a:lnTo>
                    <a:pt x="94" y="13"/>
                  </a:lnTo>
                  <a:lnTo>
                    <a:pt x="94" y="14"/>
                  </a:lnTo>
                  <a:lnTo>
                    <a:pt x="91" y="14"/>
                  </a:lnTo>
                  <a:lnTo>
                    <a:pt x="91" y="16"/>
                  </a:lnTo>
                  <a:lnTo>
                    <a:pt x="91" y="18"/>
                  </a:lnTo>
                  <a:lnTo>
                    <a:pt x="93" y="18"/>
                  </a:lnTo>
                  <a:close/>
                  <a:moveTo>
                    <a:pt x="192" y="32"/>
                  </a:moveTo>
                  <a:lnTo>
                    <a:pt x="192" y="31"/>
                  </a:lnTo>
                  <a:lnTo>
                    <a:pt x="192" y="31"/>
                  </a:lnTo>
                  <a:lnTo>
                    <a:pt x="192" y="29"/>
                  </a:lnTo>
                  <a:lnTo>
                    <a:pt x="192" y="27"/>
                  </a:lnTo>
                  <a:lnTo>
                    <a:pt x="192" y="27"/>
                  </a:lnTo>
                  <a:lnTo>
                    <a:pt x="188" y="25"/>
                  </a:lnTo>
                  <a:lnTo>
                    <a:pt x="186" y="25"/>
                  </a:lnTo>
                  <a:lnTo>
                    <a:pt x="186" y="23"/>
                  </a:lnTo>
                  <a:lnTo>
                    <a:pt x="186" y="22"/>
                  </a:lnTo>
                  <a:lnTo>
                    <a:pt x="186" y="22"/>
                  </a:lnTo>
                  <a:lnTo>
                    <a:pt x="186" y="22"/>
                  </a:lnTo>
                  <a:lnTo>
                    <a:pt x="186" y="22"/>
                  </a:lnTo>
                  <a:lnTo>
                    <a:pt x="186" y="22"/>
                  </a:lnTo>
                  <a:lnTo>
                    <a:pt x="186" y="22"/>
                  </a:lnTo>
                  <a:lnTo>
                    <a:pt x="186" y="22"/>
                  </a:lnTo>
                  <a:lnTo>
                    <a:pt x="186" y="22"/>
                  </a:lnTo>
                  <a:lnTo>
                    <a:pt x="185" y="22"/>
                  </a:lnTo>
                  <a:lnTo>
                    <a:pt x="185" y="22"/>
                  </a:lnTo>
                  <a:lnTo>
                    <a:pt x="183" y="22"/>
                  </a:lnTo>
                  <a:lnTo>
                    <a:pt x="181" y="20"/>
                  </a:lnTo>
                  <a:lnTo>
                    <a:pt x="179" y="20"/>
                  </a:lnTo>
                  <a:lnTo>
                    <a:pt x="179" y="20"/>
                  </a:lnTo>
                  <a:lnTo>
                    <a:pt x="179" y="18"/>
                  </a:lnTo>
                  <a:lnTo>
                    <a:pt x="179" y="18"/>
                  </a:lnTo>
                  <a:lnTo>
                    <a:pt x="179" y="18"/>
                  </a:lnTo>
                  <a:lnTo>
                    <a:pt x="177" y="18"/>
                  </a:lnTo>
                  <a:lnTo>
                    <a:pt x="177" y="18"/>
                  </a:lnTo>
                  <a:lnTo>
                    <a:pt x="176" y="11"/>
                  </a:lnTo>
                  <a:lnTo>
                    <a:pt x="176" y="9"/>
                  </a:lnTo>
                  <a:lnTo>
                    <a:pt x="174" y="9"/>
                  </a:lnTo>
                  <a:lnTo>
                    <a:pt x="168" y="9"/>
                  </a:lnTo>
                  <a:lnTo>
                    <a:pt x="158" y="11"/>
                  </a:lnTo>
                  <a:lnTo>
                    <a:pt x="150" y="13"/>
                  </a:lnTo>
                  <a:lnTo>
                    <a:pt x="149" y="13"/>
                  </a:lnTo>
                  <a:lnTo>
                    <a:pt x="149" y="13"/>
                  </a:lnTo>
                  <a:lnTo>
                    <a:pt x="149" y="13"/>
                  </a:lnTo>
                  <a:lnTo>
                    <a:pt x="147" y="13"/>
                  </a:lnTo>
                  <a:lnTo>
                    <a:pt x="147" y="13"/>
                  </a:lnTo>
                  <a:lnTo>
                    <a:pt x="141" y="13"/>
                  </a:lnTo>
                  <a:lnTo>
                    <a:pt x="136" y="13"/>
                  </a:lnTo>
                  <a:lnTo>
                    <a:pt x="132" y="13"/>
                  </a:lnTo>
                  <a:lnTo>
                    <a:pt x="129" y="14"/>
                  </a:lnTo>
                  <a:lnTo>
                    <a:pt x="127" y="14"/>
                  </a:lnTo>
                  <a:lnTo>
                    <a:pt x="125" y="16"/>
                  </a:lnTo>
                  <a:lnTo>
                    <a:pt x="118" y="20"/>
                  </a:lnTo>
                  <a:lnTo>
                    <a:pt x="116" y="22"/>
                  </a:lnTo>
                  <a:lnTo>
                    <a:pt x="112" y="22"/>
                  </a:lnTo>
                  <a:lnTo>
                    <a:pt x="112" y="22"/>
                  </a:lnTo>
                  <a:lnTo>
                    <a:pt x="111" y="22"/>
                  </a:lnTo>
                  <a:lnTo>
                    <a:pt x="111" y="23"/>
                  </a:lnTo>
                  <a:lnTo>
                    <a:pt x="109" y="25"/>
                  </a:lnTo>
                  <a:lnTo>
                    <a:pt x="107" y="25"/>
                  </a:lnTo>
                  <a:lnTo>
                    <a:pt x="107" y="27"/>
                  </a:lnTo>
                  <a:lnTo>
                    <a:pt x="105" y="29"/>
                  </a:lnTo>
                  <a:lnTo>
                    <a:pt x="103" y="31"/>
                  </a:lnTo>
                  <a:lnTo>
                    <a:pt x="103" y="36"/>
                  </a:lnTo>
                  <a:lnTo>
                    <a:pt x="102" y="38"/>
                  </a:lnTo>
                  <a:lnTo>
                    <a:pt x="100" y="40"/>
                  </a:lnTo>
                  <a:lnTo>
                    <a:pt x="98" y="40"/>
                  </a:lnTo>
                  <a:lnTo>
                    <a:pt x="98" y="42"/>
                  </a:lnTo>
                  <a:lnTo>
                    <a:pt x="96" y="42"/>
                  </a:lnTo>
                  <a:lnTo>
                    <a:pt x="87" y="51"/>
                  </a:lnTo>
                  <a:lnTo>
                    <a:pt x="85" y="51"/>
                  </a:lnTo>
                  <a:lnTo>
                    <a:pt x="82" y="52"/>
                  </a:lnTo>
                  <a:lnTo>
                    <a:pt x="82" y="52"/>
                  </a:lnTo>
                  <a:lnTo>
                    <a:pt x="80" y="54"/>
                  </a:lnTo>
                  <a:lnTo>
                    <a:pt x="78" y="54"/>
                  </a:lnTo>
                  <a:lnTo>
                    <a:pt x="76" y="54"/>
                  </a:lnTo>
                  <a:lnTo>
                    <a:pt x="75" y="54"/>
                  </a:lnTo>
                  <a:lnTo>
                    <a:pt x="73" y="52"/>
                  </a:lnTo>
                  <a:lnTo>
                    <a:pt x="75" y="51"/>
                  </a:lnTo>
                  <a:lnTo>
                    <a:pt x="73" y="49"/>
                  </a:lnTo>
                  <a:lnTo>
                    <a:pt x="73" y="51"/>
                  </a:lnTo>
                  <a:lnTo>
                    <a:pt x="69" y="49"/>
                  </a:lnTo>
                  <a:lnTo>
                    <a:pt x="69" y="51"/>
                  </a:lnTo>
                  <a:lnTo>
                    <a:pt x="69" y="52"/>
                  </a:lnTo>
                  <a:lnTo>
                    <a:pt x="69" y="54"/>
                  </a:lnTo>
                  <a:lnTo>
                    <a:pt x="69" y="56"/>
                  </a:lnTo>
                  <a:lnTo>
                    <a:pt x="67" y="58"/>
                  </a:lnTo>
                  <a:lnTo>
                    <a:pt x="65" y="63"/>
                  </a:lnTo>
                  <a:lnTo>
                    <a:pt x="65" y="67"/>
                  </a:lnTo>
                  <a:lnTo>
                    <a:pt x="65" y="67"/>
                  </a:lnTo>
                  <a:lnTo>
                    <a:pt x="64" y="72"/>
                  </a:lnTo>
                  <a:lnTo>
                    <a:pt x="62" y="87"/>
                  </a:lnTo>
                  <a:lnTo>
                    <a:pt x="62" y="90"/>
                  </a:lnTo>
                  <a:lnTo>
                    <a:pt x="62" y="90"/>
                  </a:lnTo>
                  <a:lnTo>
                    <a:pt x="62" y="92"/>
                  </a:lnTo>
                  <a:lnTo>
                    <a:pt x="58" y="101"/>
                  </a:lnTo>
                  <a:lnTo>
                    <a:pt x="53" y="110"/>
                  </a:lnTo>
                  <a:lnTo>
                    <a:pt x="47" y="119"/>
                  </a:lnTo>
                  <a:lnTo>
                    <a:pt x="40" y="128"/>
                  </a:lnTo>
                  <a:lnTo>
                    <a:pt x="38" y="130"/>
                  </a:lnTo>
                  <a:lnTo>
                    <a:pt x="37" y="130"/>
                  </a:lnTo>
                  <a:lnTo>
                    <a:pt x="33" y="130"/>
                  </a:lnTo>
                  <a:lnTo>
                    <a:pt x="33" y="130"/>
                  </a:lnTo>
                  <a:lnTo>
                    <a:pt x="33" y="130"/>
                  </a:lnTo>
                  <a:lnTo>
                    <a:pt x="33" y="132"/>
                  </a:lnTo>
                  <a:lnTo>
                    <a:pt x="35" y="135"/>
                  </a:lnTo>
                  <a:lnTo>
                    <a:pt x="35" y="135"/>
                  </a:lnTo>
                  <a:lnTo>
                    <a:pt x="35" y="137"/>
                  </a:lnTo>
                  <a:lnTo>
                    <a:pt x="35" y="137"/>
                  </a:lnTo>
                  <a:lnTo>
                    <a:pt x="35" y="137"/>
                  </a:lnTo>
                  <a:lnTo>
                    <a:pt x="35" y="137"/>
                  </a:lnTo>
                  <a:lnTo>
                    <a:pt x="35" y="139"/>
                  </a:lnTo>
                  <a:lnTo>
                    <a:pt x="35" y="139"/>
                  </a:lnTo>
                  <a:lnTo>
                    <a:pt x="35" y="139"/>
                  </a:lnTo>
                  <a:lnTo>
                    <a:pt x="37" y="141"/>
                  </a:lnTo>
                  <a:lnTo>
                    <a:pt x="37" y="141"/>
                  </a:lnTo>
                  <a:lnTo>
                    <a:pt x="37" y="143"/>
                  </a:lnTo>
                  <a:lnTo>
                    <a:pt x="35" y="143"/>
                  </a:lnTo>
                  <a:lnTo>
                    <a:pt x="35" y="143"/>
                  </a:lnTo>
                  <a:lnTo>
                    <a:pt x="35" y="143"/>
                  </a:lnTo>
                  <a:lnTo>
                    <a:pt x="33" y="141"/>
                  </a:lnTo>
                  <a:lnTo>
                    <a:pt x="31" y="141"/>
                  </a:lnTo>
                  <a:lnTo>
                    <a:pt x="31" y="141"/>
                  </a:lnTo>
                  <a:lnTo>
                    <a:pt x="29" y="141"/>
                  </a:lnTo>
                  <a:lnTo>
                    <a:pt x="28" y="143"/>
                  </a:lnTo>
                  <a:lnTo>
                    <a:pt x="26" y="144"/>
                  </a:lnTo>
                  <a:lnTo>
                    <a:pt x="26" y="146"/>
                  </a:lnTo>
                  <a:lnTo>
                    <a:pt x="26" y="146"/>
                  </a:lnTo>
                  <a:lnTo>
                    <a:pt x="28" y="146"/>
                  </a:lnTo>
                  <a:lnTo>
                    <a:pt x="28" y="146"/>
                  </a:lnTo>
                  <a:lnTo>
                    <a:pt x="28" y="144"/>
                  </a:lnTo>
                  <a:lnTo>
                    <a:pt x="29" y="144"/>
                  </a:lnTo>
                  <a:lnTo>
                    <a:pt x="31" y="144"/>
                  </a:lnTo>
                  <a:lnTo>
                    <a:pt x="31" y="144"/>
                  </a:lnTo>
                  <a:lnTo>
                    <a:pt x="33" y="144"/>
                  </a:lnTo>
                  <a:lnTo>
                    <a:pt x="35" y="146"/>
                  </a:lnTo>
                  <a:lnTo>
                    <a:pt x="35" y="148"/>
                  </a:lnTo>
                  <a:lnTo>
                    <a:pt x="35" y="150"/>
                  </a:lnTo>
                  <a:lnTo>
                    <a:pt x="37" y="152"/>
                  </a:lnTo>
                  <a:lnTo>
                    <a:pt x="40" y="154"/>
                  </a:lnTo>
                  <a:lnTo>
                    <a:pt x="40" y="154"/>
                  </a:lnTo>
                  <a:lnTo>
                    <a:pt x="42" y="154"/>
                  </a:lnTo>
                  <a:lnTo>
                    <a:pt x="40" y="154"/>
                  </a:lnTo>
                  <a:lnTo>
                    <a:pt x="38" y="155"/>
                  </a:lnTo>
                  <a:lnTo>
                    <a:pt x="38" y="155"/>
                  </a:lnTo>
                  <a:lnTo>
                    <a:pt x="38" y="155"/>
                  </a:lnTo>
                  <a:lnTo>
                    <a:pt x="38" y="157"/>
                  </a:lnTo>
                  <a:lnTo>
                    <a:pt x="38" y="157"/>
                  </a:lnTo>
                  <a:lnTo>
                    <a:pt x="38" y="159"/>
                  </a:lnTo>
                  <a:lnTo>
                    <a:pt x="38" y="159"/>
                  </a:lnTo>
                  <a:lnTo>
                    <a:pt x="40" y="159"/>
                  </a:lnTo>
                  <a:lnTo>
                    <a:pt x="40" y="159"/>
                  </a:lnTo>
                  <a:lnTo>
                    <a:pt x="42" y="159"/>
                  </a:lnTo>
                  <a:lnTo>
                    <a:pt x="42" y="159"/>
                  </a:lnTo>
                  <a:lnTo>
                    <a:pt x="42" y="161"/>
                  </a:lnTo>
                  <a:lnTo>
                    <a:pt x="44" y="163"/>
                  </a:lnTo>
                  <a:lnTo>
                    <a:pt x="42" y="163"/>
                  </a:lnTo>
                  <a:lnTo>
                    <a:pt x="42" y="161"/>
                  </a:lnTo>
                  <a:lnTo>
                    <a:pt x="40" y="161"/>
                  </a:lnTo>
                  <a:lnTo>
                    <a:pt x="37" y="161"/>
                  </a:lnTo>
                  <a:lnTo>
                    <a:pt x="35" y="161"/>
                  </a:lnTo>
                  <a:lnTo>
                    <a:pt x="31" y="163"/>
                  </a:lnTo>
                  <a:lnTo>
                    <a:pt x="37" y="166"/>
                  </a:lnTo>
                  <a:lnTo>
                    <a:pt x="37" y="166"/>
                  </a:lnTo>
                  <a:lnTo>
                    <a:pt x="38" y="166"/>
                  </a:lnTo>
                  <a:lnTo>
                    <a:pt x="40" y="166"/>
                  </a:lnTo>
                  <a:lnTo>
                    <a:pt x="40" y="166"/>
                  </a:lnTo>
                  <a:lnTo>
                    <a:pt x="42" y="168"/>
                  </a:lnTo>
                  <a:lnTo>
                    <a:pt x="44" y="168"/>
                  </a:lnTo>
                  <a:lnTo>
                    <a:pt x="44" y="168"/>
                  </a:lnTo>
                  <a:lnTo>
                    <a:pt x="46" y="168"/>
                  </a:lnTo>
                  <a:lnTo>
                    <a:pt x="47" y="170"/>
                  </a:lnTo>
                  <a:lnTo>
                    <a:pt x="47" y="172"/>
                  </a:lnTo>
                  <a:lnTo>
                    <a:pt x="47" y="173"/>
                  </a:lnTo>
                  <a:lnTo>
                    <a:pt x="46" y="173"/>
                  </a:lnTo>
                  <a:lnTo>
                    <a:pt x="46" y="173"/>
                  </a:lnTo>
                  <a:lnTo>
                    <a:pt x="44" y="173"/>
                  </a:lnTo>
                  <a:lnTo>
                    <a:pt x="42" y="173"/>
                  </a:lnTo>
                  <a:lnTo>
                    <a:pt x="42" y="173"/>
                  </a:lnTo>
                  <a:lnTo>
                    <a:pt x="38" y="173"/>
                  </a:lnTo>
                  <a:lnTo>
                    <a:pt x="38" y="173"/>
                  </a:lnTo>
                  <a:lnTo>
                    <a:pt x="37" y="173"/>
                  </a:lnTo>
                  <a:lnTo>
                    <a:pt x="37" y="170"/>
                  </a:lnTo>
                  <a:lnTo>
                    <a:pt x="35" y="168"/>
                  </a:lnTo>
                  <a:lnTo>
                    <a:pt x="33" y="166"/>
                  </a:lnTo>
                  <a:lnTo>
                    <a:pt x="31" y="166"/>
                  </a:lnTo>
                  <a:lnTo>
                    <a:pt x="26" y="164"/>
                  </a:lnTo>
                  <a:lnTo>
                    <a:pt x="26" y="164"/>
                  </a:lnTo>
                  <a:lnTo>
                    <a:pt x="26" y="164"/>
                  </a:lnTo>
                  <a:lnTo>
                    <a:pt x="28" y="164"/>
                  </a:lnTo>
                  <a:lnTo>
                    <a:pt x="28" y="164"/>
                  </a:lnTo>
                  <a:lnTo>
                    <a:pt x="28" y="163"/>
                  </a:lnTo>
                  <a:lnTo>
                    <a:pt x="26" y="161"/>
                  </a:lnTo>
                  <a:lnTo>
                    <a:pt x="26" y="161"/>
                  </a:lnTo>
                  <a:lnTo>
                    <a:pt x="26" y="161"/>
                  </a:lnTo>
                  <a:lnTo>
                    <a:pt x="24" y="161"/>
                  </a:lnTo>
                  <a:lnTo>
                    <a:pt x="11" y="161"/>
                  </a:lnTo>
                  <a:lnTo>
                    <a:pt x="6" y="164"/>
                  </a:lnTo>
                  <a:lnTo>
                    <a:pt x="4" y="166"/>
                  </a:lnTo>
                  <a:lnTo>
                    <a:pt x="6" y="166"/>
                  </a:lnTo>
                  <a:lnTo>
                    <a:pt x="6" y="168"/>
                  </a:lnTo>
                  <a:lnTo>
                    <a:pt x="8" y="170"/>
                  </a:lnTo>
                  <a:lnTo>
                    <a:pt x="8" y="170"/>
                  </a:lnTo>
                  <a:lnTo>
                    <a:pt x="8" y="172"/>
                  </a:lnTo>
                  <a:lnTo>
                    <a:pt x="10" y="172"/>
                  </a:lnTo>
                  <a:lnTo>
                    <a:pt x="10" y="173"/>
                  </a:lnTo>
                  <a:lnTo>
                    <a:pt x="13" y="173"/>
                  </a:lnTo>
                  <a:lnTo>
                    <a:pt x="15" y="173"/>
                  </a:lnTo>
                  <a:lnTo>
                    <a:pt x="17" y="173"/>
                  </a:lnTo>
                  <a:lnTo>
                    <a:pt x="17" y="173"/>
                  </a:lnTo>
                  <a:lnTo>
                    <a:pt x="19" y="175"/>
                  </a:lnTo>
                  <a:lnTo>
                    <a:pt x="22" y="177"/>
                  </a:lnTo>
                  <a:lnTo>
                    <a:pt x="24" y="177"/>
                  </a:lnTo>
                  <a:lnTo>
                    <a:pt x="24" y="177"/>
                  </a:lnTo>
                  <a:lnTo>
                    <a:pt x="24" y="177"/>
                  </a:lnTo>
                  <a:lnTo>
                    <a:pt x="26" y="177"/>
                  </a:lnTo>
                  <a:lnTo>
                    <a:pt x="28" y="177"/>
                  </a:lnTo>
                  <a:lnTo>
                    <a:pt x="28" y="177"/>
                  </a:lnTo>
                  <a:lnTo>
                    <a:pt x="28" y="175"/>
                  </a:lnTo>
                  <a:lnTo>
                    <a:pt x="29" y="173"/>
                  </a:lnTo>
                  <a:lnTo>
                    <a:pt x="31" y="173"/>
                  </a:lnTo>
                  <a:lnTo>
                    <a:pt x="33" y="173"/>
                  </a:lnTo>
                  <a:lnTo>
                    <a:pt x="33" y="173"/>
                  </a:lnTo>
                  <a:lnTo>
                    <a:pt x="37" y="175"/>
                  </a:lnTo>
                  <a:lnTo>
                    <a:pt x="37" y="177"/>
                  </a:lnTo>
                  <a:lnTo>
                    <a:pt x="38" y="177"/>
                  </a:lnTo>
                  <a:lnTo>
                    <a:pt x="42" y="177"/>
                  </a:lnTo>
                  <a:lnTo>
                    <a:pt x="44" y="177"/>
                  </a:lnTo>
                  <a:lnTo>
                    <a:pt x="44" y="175"/>
                  </a:lnTo>
                  <a:lnTo>
                    <a:pt x="46" y="175"/>
                  </a:lnTo>
                  <a:lnTo>
                    <a:pt x="46" y="177"/>
                  </a:lnTo>
                  <a:lnTo>
                    <a:pt x="46" y="177"/>
                  </a:lnTo>
                  <a:lnTo>
                    <a:pt x="46" y="179"/>
                  </a:lnTo>
                  <a:lnTo>
                    <a:pt x="46" y="179"/>
                  </a:lnTo>
                  <a:lnTo>
                    <a:pt x="46" y="179"/>
                  </a:lnTo>
                  <a:lnTo>
                    <a:pt x="47" y="179"/>
                  </a:lnTo>
                  <a:lnTo>
                    <a:pt x="47" y="179"/>
                  </a:lnTo>
                  <a:lnTo>
                    <a:pt x="49" y="181"/>
                  </a:lnTo>
                  <a:lnTo>
                    <a:pt x="49" y="181"/>
                  </a:lnTo>
                  <a:lnTo>
                    <a:pt x="53" y="181"/>
                  </a:lnTo>
                  <a:lnTo>
                    <a:pt x="53" y="181"/>
                  </a:lnTo>
                  <a:lnTo>
                    <a:pt x="53" y="179"/>
                  </a:lnTo>
                  <a:lnTo>
                    <a:pt x="53" y="179"/>
                  </a:lnTo>
                  <a:lnTo>
                    <a:pt x="53" y="177"/>
                  </a:lnTo>
                  <a:lnTo>
                    <a:pt x="51" y="177"/>
                  </a:lnTo>
                  <a:lnTo>
                    <a:pt x="51" y="175"/>
                  </a:lnTo>
                  <a:lnTo>
                    <a:pt x="51" y="175"/>
                  </a:lnTo>
                  <a:lnTo>
                    <a:pt x="53" y="175"/>
                  </a:lnTo>
                  <a:lnTo>
                    <a:pt x="51" y="173"/>
                  </a:lnTo>
                  <a:lnTo>
                    <a:pt x="55" y="172"/>
                  </a:lnTo>
                  <a:lnTo>
                    <a:pt x="56" y="172"/>
                  </a:lnTo>
                  <a:lnTo>
                    <a:pt x="58" y="172"/>
                  </a:lnTo>
                  <a:lnTo>
                    <a:pt x="58" y="172"/>
                  </a:lnTo>
                  <a:lnTo>
                    <a:pt x="60" y="172"/>
                  </a:lnTo>
                  <a:lnTo>
                    <a:pt x="60" y="173"/>
                  </a:lnTo>
                  <a:lnTo>
                    <a:pt x="58" y="173"/>
                  </a:lnTo>
                  <a:lnTo>
                    <a:pt x="58" y="175"/>
                  </a:lnTo>
                  <a:lnTo>
                    <a:pt x="60" y="175"/>
                  </a:lnTo>
                  <a:lnTo>
                    <a:pt x="60" y="175"/>
                  </a:lnTo>
                  <a:lnTo>
                    <a:pt x="62" y="175"/>
                  </a:lnTo>
                  <a:lnTo>
                    <a:pt x="64" y="175"/>
                  </a:lnTo>
                  <a:lnTo>
                    <a:pt x="64" y="175"/>
                  </a:lnTo>
                  <a:lnTo>
                    <a:pt x="65" y="175"/>
                  </a:lnTo>
                  <a:lnTo>
                    <a:pt x="65" y="175"/>
                  </a:lnTo>
                  <a:lnTo>
                    <a:pt x="69" y="170"/>
                  </a:lnTo>
                  <a:lnTo>
                    <a:pt x="71" y="170"/>
                  </a:lnTo>
                  <a:lnTo>
                    <a:pt x="71" y="170"/>
                  </a:lnTo>
                  <a:lnTo>
                    <a:pt x="73" y="170"/>
                  </a:lnTo>
                  <a:lnTo>
                    <a:pt x="73" y="170"/>
                  </a:lnTo>
                  <a:lnTo>
                    <a:pt x="75" y="172"/>
                  </a:lnTo>
                  <a:lnTo>
                    <a:pt x="75" y="172"/>
                  </a:lnTo>
                  <a:lnTo>
                    <a:pt x="73" y="173"/>
                  </a:lnTo>
                  <a:lnTo>
                    <a:pt x="73" y="175"/>
                  </a:lnTo>
                  <a:lnTo>
                    <a:pt x="75" y="175"/>
                  </a:lnTo>
                  <a:lnTo>
                    <a:pt x="71" y="175"/>
                  </a:lnTo>
                  <a:lnTo>
                    <a:pt x="71" y="175"/>
                  </a:lnTo>
                  <a:lnTo>
                    <a:pt x="71" y="175"/>
                  </a:lnTo>
                  <a:lnTo>
                    <a:pt x="71" y="177"/>
                  </a:lnTo>
                  <a:lnTo>
                    <a:pt x="75" y="177"/>
                  </a:lnTo>
                  <a:lnTo>
                    <a:pt x="76" y="177"/>
                  </a:lnTo>
                  <a:lnTo>
                    <a:pt x="78" y="177"/>
                  </a:lnTo>
                  <a:lnTo>
                    <a:pt x="80" y="177"/>
                  </a:lnTo>
                  <a:lnTo>
                    <a:pt x="80" y="177"/>
                  </a:lnTo>
                  <a:lnTo>
                    <a:pt x="82" y="175"/>
                  </a:lnTo>
                  <a:lnTo>
                    <a:pt x="82" y="173"/>
                  </a:lnTo>
                  <a:lnTo>
                    <a:pt x="84" y="172"/>
                  </a:lnTo>
                  <a:lnTo>
                    <a:pt x="84" y="172"/>
                  </a:lnTo>
                  <a:lnTo>
                    <a:pt x="84" y="172"/>
                  </a:lnTo>
                  <a:lnTo>
                    <a:pt x="84" y="172"/>
                  </a:lnTo>
                  <a:lnTo>
                    <a:pt x="84" y="172"/>
                  </a:lnTo>
                  <a:lnTo>
                    <a:pt x="85" y="172"/>
                  </a:lnTo>
                  <a:lnTo>
                    <a:pt x="87" y="173"/>
                  </a:lnTo>
                  <a:lnTo>
                    <a:pt x="87" y="175"/>
                  </a:lnTo>
                  <a:lnTo>
                    <a:pt x="85" y="177"/>
                  </a:lnTo>
                  <a:lnTo>
                    <a:pt x="85" y="179"/>
                  </a:lnTo>
                  <a:lnTo>
                    <a:pt x="85" y="179"/>
                  </a:lnTo>
                  <a:lnTo>
                    <a:pt x="87" y="181"/>
                  </a:lnTo>
                  <a:lnTo>
                    <a:pt x="87" y="182"/>
                  </a:lnTo>
                  <a:lnTo>
                    <a:pt x="89" y="184"/>
                  </a:lnTo>
                  <a:lnTo>
                    <a:pt x="89" y="184"/>
                  </a:lnTo>
                  <a:lnTo>
                    <a:pt x="89" y="184"/>
                  </a:lnTo>
                  <a:lnTo>
                    <a:pt x="91" y="184"/>
                  </a:lnTo>
                  <a:lnTo>
                    <a:pt x="93" y="184"/>
                  </a:lnTo>
                  <a:lnTo>
                    <a:pt x="93" y="186"/>
                  </a:lnTo>
                  <a:lnTo>
                    <a:pt x="93" y="188"/>
                  </a:lnTo>
                  <a:lnTo>
                    <a:pt x="94" y="188"/>
                  </a:lnTo>
                  <a:lnTo>
                    <a:pt x="94" y="188"/>
                  </a:lnTo>
                  <a:lnTo>
                    <a:pt x="96" y="188"/>
                  </a:lnTo>
                  <a:lnTo>
                    <a:pt x="102" y="188"/>
                  </a:lnTo>
                  <a:lnTo>
                    <a:pt x="103" y="188"/>
                  </a:lnTo>
                  <a:lnTo>
                    <a:pt x="105" y="186"/>
                  </a:lnTo>
                  <a:lnTo>
                    <a:pt x="107" y="186"/>
                  </a:lnTo>
                  <a:lnTo>
                    <a:pt x="107" y="186"/>
                  </a:lnTo>
                  <a:lnTo>
                    <a:pt x="109" y="188"/>
                  </a:lnTo>
                  <a:lnTo>
                    <a:pt x="109" y="188"/>
                  </a:lnTo>
                  <a:lnTo>
                    <a:pt x="111" y="190"/>
                  </a:lnTo>
                  <a:lnTo>
                    <a:pt x="111" y="191"/>
                  </a:lnTo>
                  <a:lnTo>
                    <a:pt x="111" y="191"/>
                  </a:lnTo>
                  <a:lnTo>
                    <a:pt x="111" y="193"/>
                  </a:lnTo>
                  <a:lnTo>
                    <a:pt x="114" y="193"/>
                  </a:lnTo>
                  <a:lnTo>
                    <a:pt x="114" y="193"/>
                  </a:lnTo>
                  <a:lnTo>
                    <a:pt x="114" y="195"/>
                  </a:lnTo>
                  <a:lnTo>
                    <a:pt x="116" y="195"/>
                  </a:lnTo>
                  <a:lnTo>
                    <a:pt x="116" y="195"/>
                  </a:lnTo>
                  <a:lnTo>
                    <a:pt x="118" y="195"/>
                  </a:lnTo>
                  <a:lnTo>
                    <a:pt x="120" y="195"/>
                  </a:lnTo>
                  <a:lnTo>
                    <a:pt x="120" y="195"/>
                  </a:lnTo>
                  <a:lnTo>
                    <a:pt x="121" y="197"/>
                  </a:lnTo>
                  <a:lnTo>
                    <a:pt x="121" y="197"/>
                  </a:lnTo>
                  <a:lnTo>
                    <a:pt x="123" y="197"/>
                  </a:lnTo>
                  <a:lnTo>
                    <a:pt x="123" y="197"/>
                  </a:lnTo>
                  <a:lnTo>
                    <a:pt x="125" y="197"/>
                  </a:lnTo>
                  <a:lnTo>
                    <a:pt x="125" y="199"/>
                  </a:lnTo>
                  <a:lnTo>
                    <a:pt x="123" y="199"/>
                  </a:lnTo>
                  <a:lnTo>
                    <a:pt x="123" y="200"/>
                  </a:lnTo>
                  <a:lnTo>
                    <a:pt x="125" y="200"/>
                  </a:lnTo>
                  <a:lnTo>
                    <a:pt x="125" y="200"/>
                  </a:lnTo>
                  <a:lnTo>
                    <a:pt x="123" y="200"/>
                  </a:lnTo>
                  <a:lnTo>
                    <a:pt x="123" y="202"/>
                  </a:lnTo>
                  <a:lnTo>
                    <a:pt x="123" y="200"/>
                  </a:lnTo>
                  <a:lnTo>
                    <a:pt x="123" y="202"/>
                  </a:lnTo>
                  <a:lnTo>
                    <a:pt x="123" y="202"/>
                  </a:lnTo>
                  <a:lnTo>
                    <a:pt x="123" y="202"/>
                  </a:lnTo>
                  <a:lnTo>
                    <a:pt x="123" y="204"/>
                  </a:lnTo>
                  <a:lnTo>
                    <a:pt x="123" y="204"/>
                  </a:lnTo>
                  <a:lnTo>
                    <a:pt x="121" y="204"/>
                  </a:lnTo>
                  <a:lnTo>
                    <a:pt x="121" y="204"/>
                  </a:lnTo>
                  <a:lnTo>
                    <a:pt x="121" y="204"/>
                  </a:lnTo>
                  <a:lnTo>
                    <a:pt x="121" y="206"/>
                  </a:lnTo>
                  <a:lnTo>
                    <a:pt x="121" y="206"/>
                  </a:lnTo>
                  <a:lnTo>
                    <a:pt x="121" y="208"/>
                  </a:lnTo>
                  <a:lnTo>
                    <a:pt x="121" y="209"/>
                  </a:lnTo>
                  <a:lnTo>
                    <a:pt x="120" y="213"/>
                  </a:lnTo>
                  <a:lnTo>
                    <a:pt x="120" y="211"/>
                  </a:lnTo>
                  <a:lnTo>
                    <a:pt x="120" y="211"/>
                  </a:lnTo>
                  <a:lnTo>
                    <a:pt x="121" y="213"/>
                  </a:lnTo>
                  <a:lnTo>
                    <a:pt x="120" y="213"/>
                  </a:lnTo>
                  <a:lnTo>
                    <a:pt x="120" y="215"/>
                  </a:lnTo>
                  <a:lnTo>
                    <a:pt x="120" y="217"/>
                  </a:lnTo>
                  <a:lnTo>
                    <a:pt x="118" y="217"/>
                  </a:lnTo>
                  <a:lnTo>
                    <a:pt x="118" y="217"/>
                  </a:lnTo>
                  <a:lnTo>
                    <a:pt x="118" y="217"/>
                  </a:lnTo>
                  <a:lnTo>
                    <a:pt x="114" y="220"/>
                  </a:lnTo>
                  <a:lnTo>
                    <a:pt x="114" y="222"/>
                  </a:lnTo>
                  <a:lnTo>
                    <a:pt x="114" y="224"/>
                  </a:lnTo>
                  <a:lnTo>
                    <a:pt x="116" y="224"/>
                  </a:lnTo>
                  <a:lnTo>
                    <a:pt x="116" y="224"/>
                  </a:lnTo>
                  <a:lnTo>
                    <a:pt x="116" y="226"/>
                  </a:lnTo>
                  <a:lnTo>
                    <a:pt x="118" y="226"/>
                  </a:lnTo>
                  <a:lnTo>
                    <a:pt x="118" y="226"/>
                  </a:lnTo>
                  <a:lnTo>
                    <a:pt x="118" y="228"/>
                  </a:lnTo>
                  <a:lnTo>
                    <a:pt x="118" y="229"/>
                  </a:lnTo>
                  <a:lnTo>
                    <a:pt x="118" y="229"/>
                  </a:lnTo>
                  <a:lnTo>
                    <a:pt x="120" y="229"/>
                  </a:lnTo>
                  <a:lnTo>
                    <a:pt x="120" y="228"/>
                  </a:lnTo>
                  <a:lnTo>
                    <a:pt x="120" y="228"/>
                  </a:lnTo>
                  <a:lnTo>
                    <a:pt x="120" y="228"/>
                  </a:lnTo>
                  <a:lnTo>
                    <a:pt x="121" y="228"/>
                  </a:lnTo>
                  <a:lnTo>
                    <a:pt x="121" y="228"/>
                  </a:lnTo>
                  <a:lnTo>
                    <a:pt x="121" y="229"/>
                  </a:lnTo>
                  <a:lnTo>
                    <a:pt x="127" y="229"/>
                  </a:lnTo>
                  <a:lnTo>
                    <a:pt x="127" y="229"/>
                  </a:lnTo>
                  <a:lnTo>
                    <a:pt x="127" y="229"/>
                  </a:lnTo>
                  <a:lnTo>
                    <a:pt x="127" y="229"/>
                  </a:lnTo>
                  <a:lnTo>
                    <a:pt x="130" y="229"/>
                  </a:lnTo>
                  <a:lnTo>
                    <a:pt x="132" y="229"/>
                  </a:lnTo>
                  <a:lnTo>
                    <a:pt x="132" y="228"/>
                  </a:lnTo>
                  <a:lnTo>
                    <a:pt x="132" y="228"/>
                  </a:lnTo>
                  <a:lnTo>
                    <a:pt x="132" y="228"/>
                  </a:lnTo>
                  <a:lnTo>
                    <a:pt x="130" y="226"/>
                  </a:lnTo>
                  <a:lnTo>
                    <a:pt x="130" y="226"/>
                  </a:lnTo>
                  <a:lnTo>
                    <a:pt x="132" y="226"/>
                  </a:lnTo>
                  <a:lnTo>
                    <a:pt x="132" y="224"/>
                  </a:lnTo>
                  <a:lnTo>
                    <a:pt x="132" y="224"/>
                  </a:lnTo>
                  <a:lnTo>
                    <a:pt x="132" y="224"/>
                  </a:lnTo>
                  <a:lnTo>
                    <a:pt x="132" y="222"/>
                  </a:lnTo>
                  <a:lnTo>
                    <a:pt x="132" y="222"/>
                  </a:lnTo>
                  <a:lnTo>
                    <a:pt x="134" y="222"/>
                  </a:lnTo>
                  <a:lnTo>
                    <a:pt x="134" y="222"/>
                  </a:lnTo>
                  <a:lnTo>
                    <a:pt x="136" y="220"/>
                  </a:lnTo>
                  <a:lnTo>
                    <a:pt x="136" y="220"/>
                  </a:lnTo>
                  <a:lnTo>
                    <a:pt x="136" y="219"/>
                  </a:lnTo>
                  <a:lnTo>
                    <a:pt x="136" y="217"/>
                  </a:lnTo>
                  <a:lnTo>
                    <a:pt x="136" y="217"/>
                  </a:lnTo>
                  <a:lnTo>
                    <a:pt x="136" y="217"/>
                  </a:lnTo>
                  <a:lnTo>
                    <a:pt x="136" y="217"/>
                  </a:lnTo>
                  <a:lnTo>
                    <a:pt x="134" y="215"/>
                  </a:lnTo>
                  <a:lnTo>
                    <a:pt x="132" y="215"/>
                  </a:lnTo>
                  <a:lnTo>
                    <a:pt x="132" y="215"/>
                  </a:lnTo>
                  <a:lnTo>
                    <a:pt x="132" y="213"/>
                  </a:lnTo>
                  <a:lnTo>
                    <a:pt x="132" y="213"/>
                  </a:lnTo>
                  <a:lnTo>
                    <a:pt x="132" y="211"/>
                  </a:lnTo>
                  <a:lnTo>
                    <a:pt x="132" y="211"/>
                  </a:lnTo>
                  <a:lnTo>
                    <a:pt x="132" y="211"/>
                  </a:lnTo>
                  <a:lnTo>
                    <a:pt x="130" y="211"/>
                  </a:lnTo>
                  <a:lnTo>
                    <a:pt x="130" y="211"/>
                  </a:lnTo>
                  <a:lnTo>
                    <a:pt x="129" y="211"/>
                  </a:lnTo>
                  <a:lnTo>
                    <a:pt x="129" y="211"/>
                  </a:lnTo>
                  <a:lnTo>
                    <a:pt x="127" y="211"/>
                  </a:lnTo>
                  <a:lnTo>
                    <a:pt x="127" y="211"/>
                  </a:lnTo>
                  <a:lnTo>
                    <a:pt x="127" y="209"/>
                  </a:lnTo>
                  <a:lnTo>
                    <a:pt x="125" y="208"/>
                  </a:lnTo>
                  <a:lnTo>
                    <a:pt x="125" y="206"/>
                  </a:lnTo>
                  <a:lnTo>
                    <a:pt x="127" y="204"/>
                  </a:lnTo>
                  <a:lnTo>
                    <a:pt x="127" y="206"/>
                  </a:lnTo>
                  <a:lnTo>
                    <a:pt x="129" y="206"/>
                  </a:lnTo>
                  <a:lnTo>
                    <a:pt x="129" y="206"/>
                  </a:lnTo>
                  <a:lnTo>
                    <a:pt x="129" y="206"/>
                  </a:lnTo>
                  <a:lnTo>
                    <a:pt x="130" y="206"/>
                  </a:lnTo>
                  <a:lnTo>
                    <a:pt x="130" y="204"/>
                  </a:lnTo>
                  <a:lnTo>
                    <a:pt x="132" y="202"/>
                  </a:lnTo>
                  <a:lnTo>
                    <a:pt x="136" y="199"/>
                  </a:lnTo>
                  <a:lnTo>
                    <a:pt x="140" y="199"/>
                  </a:lnTo>
                  <a:lnTo>
                    <a:pt x="140" y="197"/>
                  </a:lnTo>
                  <a:lnTo>
                    <a:pt x="140" y="195"/>
                  </a:lnTo>
                  <a:lnTo>
                    <a:pt x="140" y="195"/>
                  </a:lnTo>
                  <a:lnTo>
                    <a:pt x="141" y="195"/>
                  </a:lnTo>
                  <a:lnTo>
                    <a:pt x="140" y="195"/>
                  </a:lnTo>
                  <a:lnTo>
                    <a:pt x="138" y="197"/>
                  </a:lnTo>
                  <a:lnTo>
                    <a:pt x="136" y="195"/>
                  </a:lnTo>
                  <a:lnTo>
                    <a:pt x="136" y="193"/>
                  </a:lnTo>
                  <a:lnTo>
                    <a:pt x="136" y="191"/>
                  </a:lnTo>
                  <a:lnTo>
                    <a:pt x="136" y="191"/>
                  </a:lnTo>
                  <a:lnTo>
                    <a:pt x="136" y="190"/>
                  </a:lnTo>
                  <a:lnTo>
                    <a:pt x="138" y="188"/>
                  </a:lnTo>
                  <a:lnTo>
                    <a:pt x="140" y="184"/>
                  </a:lnTo>
                  <a:lnTo>
                    <a:pt x="141" y="182"/>
                  </a:lnTo>
                  <a:lnTo>
                    <a:pt x="141" y="182"/>
                  </a:lnTo>
                  <a:lnTo>
                    <a:pt x="143" y="182"/>
                  </a:lnTo>
                  <a:lnTo>
                    <a:pt x="143" y="181"/>
                  </a:lnTo>
                  <a:lnTo>
                    <a:pt x="143" y="179"/>
                  </a:lnTo>
                  <a:lnTo>
                    <a:pt x="143" y="179"/>
                  </a:lnTo>
                  <a:lnTo>
                    <a:pt x="143" y="177"/>
                  </a:lnTo>
                  <a:lnTo>
                    <a:pt x="143" y="175"/>
                  </a:lnTo>
                  <a:lnTo>
                    <a:pt x="143" y="173"/>
                  </a:lnTo>
                  <a:lnTo>
                    <a:pt x="143" y="172"/>
                  </a:lnTo>
                  <a:lnTo>
                    <a:pt x="143" y="172"/>
                  </a:lnTo>
                  <a:lnTo>
                    <a:pt x="143" y="168"/>
                  </a:lnTo>
                  <a:lnTo>
                    <a:pt x="140" y="166"/>
                  </a:lnTo>
                  <a:lnTo>
                    <a:pt x="138" y="161"/>
                  </a:lnTo>
                  <a:lnTo>
                    <a:pt x="136" y="161"/>
                  </a:lnTo>
                  <a:lnTo>
                    <a:pt x="138" y="159"/>
                  </a:lnTo>
                  <a:lnTo>
                    <a:pt x="138" y="157"/>
                  </a:lnTo>
                  <a:lnTo>
                    <a:pt x="134" y="155"/>
                  </a:lnTo>
                  <a:lnTo>
                    <a:pt x="132" y="155"/>
                  </a:lnTo>
                  <a:lnTo>
                    <a:pt x="134" y="152"/>
                  </a:lnTo>
                  <a:lnTo>
                    <a:pt x="134" y="152"/>
                  </a:lnTo>
                  <a:lnTo>
                    <a:pt x="132" y="152"/>
                  </a:lnTo>
                  <a:lnTo>
                    <a:pt x="132" y="150"/>
                  </a:lnTo>
                  <a:lnTo>
                    <a:pt x="130" y="150"/>
                  </a:lnTo>
                  <a:lnTo>
                    <a:pt x="130" y="150"/>
                  </a:lnTo>
                  <a:lnTo>
                    <a:pt x="130" y="150"/>
                  </a:lnTo>
                  <a:lnTo>
                    <a:pt x="130" y="150"/>
                  </a:lnTo>
                  <a:lnTo>
                    <a:pt x="130" y="148"/>
                  </a:lnTo>
                  <a:lnTo>
                    <a:pt x="130" y="146"/>
                  </a:lnTo>
                  <a:lnTo>
                    <a:pt x="130" y="144"/>
                  </a:lnTo>
                  <a:lnTo>
                    <a:pt x="129" y="144"/>
                  </a:lnTo>
                  <a:lnTo>
                    <a:pt x="129" y="144"/>
                  </a:lnTo>
                  <a:lnTo>
                    <a:pt x="130" y="143"/>
                  </a:lnTo>
                  <a:lnTo>
                    <a:pt x="132" y="143"/>
                  </a:lnTo>
                  <a:lnTo>
                    <a:pt x="132" y="143"/>
                  </a:lnTo>
                  <a:lnTo>
                    <a:pt x="134" y="141"/>
                  </a:lnTo>
                  <a:lnTo>
                    <a:pt x="134" y="141"/>
                  </a:lnTo>
                  <a:lnTo>
                    <a:pt x="138" y="141"/>
                  </a:lnTo>
                  <a:lnTo>
                    <a:pt x="138" y="141"/>
                  </a:lnTo>
                  <a:lnTo>
                    <a:pt x="140" y="141"/>
                  </a:lnTo>
                  <a:lnTo>
                    <a:pt x="141" y="141"/>
                  </a:lnTo>
                  <a:lnTo>
                    <a:pt x="140" y="141"/>
                  </a:lnTo>
                  <a:lnTo>
                    <a:pt x="138" y="139"/>
                  </a:lnTo>
                  <a:lnTo>
                    <a:pt x="138" y="137"/>
                  </a:lnTo>
                  <a:lnTo>
                    <a:pt x="140" y="137"/>
                  </a:lnTo>
                  <a:lnTo>
                    <a:pt x="141" y="137"/>
                  </a:lnTo>
                  <a:lnTo>
                    <a:pt x="143" y="139"/>
                  </a:lnTo>
                  <a:lnTo>
                    <a:pt x="143" y="139"/>
                  </a:lnTo>
                  <a:lnTo>
                    <a:pt x="145" y="139"/>
                  </a:lnTo>
                  <a:lnTo>
                    <a:pt x="147" y="139"/>
                  </a:lnTo>
                  <a:lnTo>
                    <a:pt x="147" y="141"/>
                  </a:lnTo>
                  <a:lnTo>
                    <a:pt x="147" y="141"/>
                  </a:lnTo>
                  <a:lnTo>
                    <a:pt x="147" y="141"/>
                  </a:lnTo>
                  <a:lnTo>
                    <a:pt x="149" y="141"/>
                  </a:lnTo>
                  <a:lnTo>
                    <a:pt x="150" y="143"/>
                  </a:lnTo>
                  <a:lnTo>
                    <a:pt x="150" y="143"/>
                  </a:lnTo>
                  <a:lnTo>
                    <a:pt x="152" y="143"/>
                  </a:lnTo>
                  <a:lnTo>
                    <a:pt x="152" y="143"/>
                  </a:lnTo>
                  <a:lnTo>
                    <a:pt x="152" y="141"/>
                  </a:lnTo>
                  <a:lnTo>
                    <a:pt x="154" y="141"/>
                  </a:lnTo>
                  <a:lnTo>
                    <a:pt x="156" y="141"/>
                  </a:lnTo>
                  <a:lnTo>
                    <a:pt x="156" y="141"/>
                  </a:lnTo>
                  <a:lnTo>
                    <a:pt x="159" y="139"/>
                  </a:lnTo>
                  <a:lnTo>
                    <a:pt x="165" y="137"/>
                  </a:lnTo>
                  <a:lnTo>
                    <a:pt x="168" y="137"/>
                  </a:lnTo>
                  <a:lnTo>
                    <a:pt x="170" y="135"/>
                  </a:lnTo>
                  <a:lnTo>
                    <a:pt x="170" y="135"/>
                  </a:lnTo>
                  <a:lnTo>
                    <a:pt x="172" y="134"/>
                  </a:lnTo>
                  <a:lnTo>
                    <a:pt x="172" y="132"/>
                  </a:lnTo>
                  <a:lnTo>
                    <a:pt x="174" y="132"/>
                  </a:lnTo>
                  <a:lnTo>
                    <a:pt x="174" y="132"/>
                  </a:lnTo>
                  <a:lnTo>
                    <a:pt x="174" y="132"/>
                  </a:lnTo>
                  <a:lnTo>
                    <a:pt x="174" y="130"/>
                  </a:lnTo>
                  <a:lnTo>
                    <a:pt x="172" y="130"/>
                  </a:lnTo>
                  <a:lnTo>
                    <a:pt x="172" y="128"/>
                  </a:lnTo>
                  <a:lnTo>
                    <a:pt x="168" y="126"/>
                  </a:lnTo>
                  <a:lnTo>
                    <a:pt x="167" y="126"/>
                  </a:lnTo>
                  <a:lnTo>
                    <a:pt x="167" y="126"/>
                  </a:lnTo>
                  <a:lnTo>
                    <a:pt x="167" y="125"/>
                  </a:lnTo>
                  <a:lnTo>
                    <a:pt x="167" y="125"/>
                  </a:lnTo>
                  <a:lnTo>
                    <a:pt x="167" y="123"/>
                  </a:lnTo>
                  <a:lnTo>
                    <a:pt x="168" y="123"/>
                  </a:lnTo>
                  <a:lnTo>
                    <a:pt x="168" y="123"/>
                  </a:lnTo>
                  <a:lnTo>
                    <a:pt x="168" y="123"/>
                  </a:lnTo>
                  <a:lnTo>
                    <a:pt x="168" y="121"/>
                  </a:lnTo>
                  <a:lnTo>
                    <a:pt x="170" y="121"/>
                  </a:lnTo>
                  <a:lnTo>
                    <a:pt x="170" y="121"/>
                  </a:lnTo>
                  <a:lnTo>
                    <a:pt x="170" y="119"/>
                  </a:lnTo>
                  <a:lnTo>
                    <a:pt x="172" y="119"/>
                  </a:lnTo>
                  <a:lnTo>
                    <a:pt x="174" y="119"/>
                  </a:lnTo>
                  <a:lnTo>
                    <a:pt x="176" y="119"/>
                  </a:lnTo>
                  <a:lnTo>
                    <a:pt x="176" y="117"/>
                  </a:lnTo>
                  <a:lnTo>
                    <a:pt x="177" y="116"/>
                  </a:lnTo>
                  <a:lnTo>
                    <a:pt x="179" y="116"/>
                  </a:lnTo>
                  <a:lnTo>
                    <a:pt x="179" y="114"/>
                  </a:lnTo>
                  <a:lnTo>
                    <a:pt x="181" y="112"/>
                  </a:lnTo>
                  <a:lnTo>
                    <a:pt x="181" y="112"/>
                  </a:lnTo>
                  <a:lnTo>
                    <a:pt x="185" y="110"/>
                  </a:lnTo>
                  <a:lnTo>
                    <a:pt x="185" y="110"/>
                  </a:lnTo>
                  <a:lnTo>
                    <a:pt x="185" y="110"/>
                  </a:lnTo>
                  <a:lnTo>
                    <a:pt x="183" y="108"/>
                  </a:lnTo>
                  <a:lnTo>
                    <a:pt x="183" y="107"/>
                  </a:lnTo>
                  <a:lnTo>
                    <a:pt x="183" y="105"/>
                  </a:lnTo>
                  <a:lnTo>
                    <a:pt x="183" y="105"/>
                  </a:lnTo>
                  <a:lnTo>
                    <a:pt x="185" y="103"/>
                  </a:lnTo>
                  <a:lnTo>
                    <a:pt x="185" y="99"/>
                  </a:lnTo>
                  <a:lnTo>
                    <a:pt x="185" y="98"/>
                  </a:lnTo>
                  <a:lnTo>
                    <a:pt x="181" y="92"/>
                  </a:lnTo>
                  <a:lnTo>
                    <a:pt x="181" y="92"/>
                  </a:lnTo>
                  <a:lnTo>
                    <a:pt x="181" y="92"/>
                  </a:lnTo>
                  <a:lnTo>
                    <a:pt x="181" y="94"/>
                  </a:lnTo>
                  <a:lnTo>
                    <a:pt x="179" y="94"/>
                  </a:lnTo>
                  <a:lnTo>
                    <a:pt x="177" y="94"/>
                  </a:lnTo>
                  <a:lnTo>
                    <a:pt x="176" y="94"/>
                  </a:lnTo>
                  <a:lnTo>
                    <a:pt x="174" y="92"/>
                  </a:lnTo>
                  <a:lnTo>
                    <a:pt x="170" y="92"/>
                  </a:lnTo>
                  <a:lnTo>
                    <a:pt x="168" y="90"/>
                  </a:lnTo>
                  <a:lnTo>
                    <a:pt x="167" y="90"/>
                  </a:lnTo>
                  <a:lnTo>
                    <a:pt x="167" y="88"/>
                  </a:lnTo>
                  <a:lnTo>
                    <a:pt x="167" y="87"/>
                  </a:lnTo>
                  <a:lnTo>
                    <a:pt x="167" y="87"/>
                  </a:lnTo>
                  <a:lnTo>
                    <a:pt x="167" y="85"/>
                  </a:lnTo>
                  <a:lnTo>
                    <a:pt x="167" y="85"/>
                  </a:lnTo>
                  <a:lnTo>
                    <a:pt x="170" y="83"/>
                  </a:lnTo>
                  <a:lnTo>
                    <a:pt x="168" y="81"/>
                  </a:lnTo>
                  <a:lnTo>
                    <a:pt x="168" y="81"/>
                  </a:lnTo>
                  <a:lnTo>
                    <a:pt x="168" y="81"/>
                  </a:lnTo>
                  <a:lnTo>
                    <a:pt x="168" y="79"/>
                  </a:lnTo>
                  <a:lnTo>
                    <a:pt x="168" y="79"/>
                  </a:lnTo>
                  <a:lnTo>
                    <a:pt x="168" y="78"/>
                  </a:lnTo>
                  <a:lnTo>
                    <a:pt x="168" y="78"/>
                  </a:lnTo>
                  <a:lnTo>
                    <a:pt x="170" y="78"/>
                  </a:lnTo>
                  <a:lnTo>
                    <a:pt x="172" y="76"/>
                  </a:lnTo>
                  <a:lnTo>
                    <a:pt x="176" y="76"/>
                  </a:lnTo>
                  <a:lnTo>
                    <a:pt x="179" y="78"/>
                  </a:lnTo>
                  <a:lnTo>
                    <a:pt x="181" y="78"/>
                  </a:lnTo>
                  <a:lnTo>
                    <a:pt x="181" y="78"/>
                  </a:lnTo>
                  <a:lnTo>
                    <a:pt x="183" y="78"/>
                  </a:lnTo>
                  <a:lnTo>
                    <a:pt x="185" y="76"/>
                  </a:lnTo>
                  <a:lnTo>
                    <a:pt x="185" y="72"/>
                  </a:lnTo>
                  <a:lnTo>
                    <a:pt x="185" y="63"/>
                  </a:lnTo>
                  <a:lnTo>
                    <a:pt x="186" y="61"/>
                  </a:lnTo>
                  <a:lnTo>
                    <a:pt x="186" y="60"/>
                  </a:lnTo>
                  <a:lnTo>
                    <a:pt x="186" y="60"/>
                  </a:lnTo>
                  <a:lnTo>
                    <a:pt x="190" y="52"/>
                  </a:lnTo>
                  <a:lnTo>
                    <a:pt x="192" y="49"/>
                  </a:lnTo>
                  <a:lnTo>
                    <a:pt x="192" y="47"/>
                  </a:lnTo>
                  <a:lnTo>
                    <a:pt x="192" y="43"/>
                  </a:lnTo>
                  <a:lnTo>
                    <a:pt x="192" y="38"/>
                  </a:lnTo>
                  <a:lnTo>
                    <a:pt x="192" y="38"/>
                  </a:lnTo>
                  <a:lnTo>
                    <a:pt x="192" y="36"/>
                  </a:lnTo>
                  <a:lnTo>
                    <a:pt x="192" y="36"/>
                  </a:lnTo>
                  <a:lnTo>
                    <a:pt x="192" y="36"/>
                  </a:lnTo>
                  <a:lnTo>
                    <a:pt x="192" y="34"/>
                  </a:lnTo>
                  <a:lnTo>
                    <a:pt x="192" y="32"/>
                  </a:lnTo>
                  <a:close/>
                  <a:moveTo>
                    <a:pt x="116" y="11"/>
                  </a:moveTo>
                  <a:lnTo>
                    <a:pt x="120" y="9"/>
                  </a:lnTo>
                  <a:lnTo>
                    <a:pt x="120" y="9"/>
                  </a:lnTo>
                  <a:lnTo>
                    <a:pt x="125" y="9"/>
                  </a:lnTo>
                  <a:lnTo>
                    <a:pt x="130" y="9"/>
                  </a:lnTo>
                  <a:lnTo>
                    <a:pt x="129" y="7"/>
                  </a:lnTo>
                  <a:lnTo>
                    <a:pt x="116" y="7"/>
                  </a:lnTo>
                  <a:lnTo>
                    <a:pt x="116" y="7"/>
                  </a:lnTo>
                  <a:lnTo>
                    <a:pt x="114" y="7"/>
                  </a:lnTo>
                  <a:lnTo>
                    <a:pt x="114" y="9"/>
                  </a:lnTo>
                  <a:lnTo>
                    <a:pt x="116" y="11"/>
                  </a:lnTo>
                  <a:lnTo>
                    <a:pt x="116" y="11"/>
                  </a:lnTo>
                  <a:close/>
                  <a:moveTo>
                    <a:pt x="140" y="9"/>
                  </a:moveTo>
                  <a:lnTo>
                    <a:pt x="140" y="9"/>
                  </a:lnTo>
                  <a:lnTo>
                    <a:pt x="140" y="9"/>
                  </a:lnTo>
                  <a:lnTo>
                    <a:pt x="140" y="7"/>
                  </a:lnTo>
                  <a:lnTo>
                    <a:pt x="149" y="5"/>
                  </a:lnTo>
                  <a:lnTo>
                    <a:pt x="150" y="5"/>
                  </a:lnTo>
                  <a:lnTo>
                    <a:pt x="150" y="4"/>
                  </a:lnTo>
                  <a:lnTo>
                    <a:pt x="149" y="4"/>
                  </a:lnTo>
                  <a:lnTo>
                    <a:pt x="143" y="4"/>
                  </a:lnTo>
                  <a:lnTo>
                    <a:pt x="141" y="5"/>
                  </a:lnTo>
                  <a:lnTo>
                    <a:pt x="140" y="5"/>
                  </a:lnTo>
                  <a:lnTo>
                    <a:pt x="140" y="7"/>
                  </a:lnTo>
                  <a:lnTo>
                    <a:pt x="140" y="7"/>
                  </a:lnTo>
                  <a:lnTo>
                    <a:pt x="140" y="9"/>
                  </a:lnTo>
                  <a:close/>
                  <a:moveTo>
                    <a:pt x="156" y="2"/>
                  </a:moveTo>
                  <a:lnTo>
                    <a:pt x="158" y="2"/>
                  </a:lnTo>
                  <a:lnTo>
                    <a:pt x="158" y="2"/>
                  </a:lnTo>
                  <a:lnTo>
                    <a:pt x="158" y="2"/>
                  </a:lnTo>
                  <a:lnTo>
                    <a:pt x="158" y="2"/>
                  </a:lnTo>
                  <a:lnTo>
                    <a:pt x="158" y="2"/>
                  </a:lnTo>
                  <a:lnTo>
                    <a:pt x="156" y="0"/>
                  </a:lnTo>
                  <a:lnTo>
                    <a:pt x="154" y="0"/>
                  </a:lnTo>
                  <a:lnTo>
                    <a:pt x="154" y="0"/>
                  </a:lnTo>
                  <a:lnTo>
                    <a:pt x="156" y="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2" name="Freeform 21"/>
            <p:cNvSpPr>
              <a:spLocks/>
            </p:cNvSpPr>
            <p:nvPr/>
          </p:nvSpPr>
          <p:spPr bwMode="auto">
            <a:xfrm>
              <a:off x="9184361" y="5320608"/>
              <a:ext cx="132690" cy="158952"/>
            </a:xfrm>
            <a:custGeom>
              <a:avLst/>
              <a:gdLst>
                <a:gd name="T0" fmla="*/ 85 w 96"/>
                <a:gd name="T1" fmla="*/ 39 h 115"/>
                <a:gd name="T2" fmla="*/ 76 w 96"/>
                <a:gd name="T3" fmla="*/ 32 h 115"/>
                <a:gd name="T4" fmla="*/ 74 w 96"/>
                <a:gd name="T5" fmla="*/ 29 h 115"/>
                <a:gd name="T6" fmla="*/ 67 w 96"/>
                <a:gd name="T7" fmla="*/ 30 h 115"/>
                <a:gd name="T8" fmla="*/ 62 w 96"/>
                <a:gd name="T9" fmla="*/ 27 h 115"/>
                <a:gd name="T10" fmla="*/ 54 w 96"/>
                <a:gd name="T11" fmla="*/ 21 h 115"/>
                <a:gd name="T12" fmla="*/ 45 w 96"/>
                <a:gd name="T13" fmla="*/ 10 h 115"/>
                <a:gd name="T14" fmla="*/ 36 w 96"/>
                <a:gd name="T15" fmla="*/ 0 h 115"/>
                <a:gd name="T16" fmla="*/ 29 w 96"/>
                <a:gd name="T17" fmla="*/ 1 h 115"/>
                <a:gd name="T18" fmla="*/ 24 w 96"/>
                <a:gd name="T19" fmla="*/ 1 h 115"/>
                <a:gd name="T20" fmla="*/ 26 w 96"/>
                <a:gd name="T21" fmla="*/ 5 h 115"/>
                <a:gd name="T22" fmla="*/ 27 w 96"/>
                <a:gd name="T23" fmla="*/ 7 h 115"/>
                <a:gd name="T24" fmla="*/ 29 w 96"/>
                <a:gd name="T25" fmla="*/ 16 h 115"/>
                <a:gd name="T26" fmla="*/ 27 w 96"/>
                <a:gd name="T27" fmla="*/ 18 h 115"/>
                <a:gd name="T28" fmla="*/ 26 w 96"/>
                <a:gd name="T29" fmla="*/ 14 h 115"/>
                <a:gd name="T30" fmla="*/ 20 w 96"/>
                <a:gd name="T31" fmla="*/ 14 h 115"/>
                <a:gd name="T32" fmla="*/ 13 w 96"/>
                <a:gd name="T33" fmla="*/ 21 h 115"/>
                <a:gd name="T34" fmla="*/ 11 w 96"/>
                <a:gd name="T35" fmla="*/ 36 h 115"/>
                <a:gd name="T36" fmla="*/ 0 w 96"/>
                <a:gd name="T37" fmla="*/ 41 h 115"/>
                <a:gd name="T38" fmla="*/ 0 w 96"/>
                <a:gd name="T39" fmla="*/ 48 h 115"/>
                <a:gd name="T40" fmla="*/ 6 w 96"/>
                <a:gd name="T41" fmla="*/ 57 h 115"/>
                <a:gd name="T42" fmla="*/ 4 w 96"/>
                <a:gd name="T43" fmla="*/ 65 h 115"/>
                <a:gd name="T44" fmla="*/ 2 w 96"/>
                <a:gd name="T45" fmla="*/ 66 h 115"/>
                <a:gd name="T46" fmla="*/ 0 w 96"/>
                <a:gd name="T47" fmla="*/ 72 h 115"/>
                <a:gd name="T48" fmla="*/ 4 w 96"/>
                <a:gd name="T49" fmla="*/ 75 h 115"/>
                <a:gd name="T50" fmla="*/ 4 w 96"/>
                <a:gd name="T51" fmla="*/ 74 h 115"/>
                <a:gd name="T52" fmla="*/ 13 w 96"/>
                <a:gd name="T53" fmla="*/ 74 h 115"/>
                <a:gd name="T54" fmla="*/ 11 w 96"/>
                <a:gd name="T55" fmla="*/ 77 h 115"/>
                <a:gd name="T56" fmla="*/ 8 w 96"/>
                <a:gd name="T57" fmla="*/ 77 h 115"/>
                <a:gd name="T58" fmla="*/ 9 w 96"/>
                <a:gd name="T59" fmla="*/ 79 h 115"/>
                <a:gd name="T60" fmla="*/ 11 w 96"/>
                <a:gd name="T61" fmla="*/ 79 h 115"/>
                <a:gd name="T62" fmla="*/ 13 w 96"/>
                <a:gd name="T63" fmla="*/ 81 h 115"/>
                <a:gd name="T64" fmla="*/ 17 w 96"/>
                <a:gd name="T65" fmla="*/ 86 h 115"/>
                <a:gd name="T66" fmla="*/ 20 w 96"/>
                <a:gd name="T67" fmla="*/ 86 h 115"/>
                <a:gd name="T68" fmla="*/ 22 w 96"/>
                <a:gd name="T69" fmla="*/ 86 h 115"/>
                <a:gd name="T70" fmla="*/ 27 w 96"/>
                <a:gd name="T71" fmla="*/ 94 h 115"/>
                <a:gd name="T72" fmla="*/ 31 w 96"/>
                <a:gd name="T73" fmla="*/ 95 h 115"/>
                <a:gd name="T74" fmla="*/ 35 w 96"/>
                <a:gd name="T75" fmla="*/ 103 h 115"/>
                <a:gd name="T76" fmla="*/ 36 w 96"/>
                <a:gd name="T77" fmla="*/ 106 h 115"/>
                <a:gd name="T78" fmla="*/ 38 w 96"/>
                <a:gd name="T79" fmla="*/ 110 h 115"/>
                <a:gd name="T80" fmla="*/ 47 w 96"/>
                <a:gd name="T81" fmla="*/ 115 h 115"/>
                <a:gd name="T82" fmla="*/ 45 w 96"/>
                <a:gd name="T83" fmla="*/ 110 h 115"/>
                <a:gd name="T84" fmla="*/ 45 w 96"/>
                <a:gd name="T85" fmla="*/ 106 h 115"/>
                <a:gd name="T86" fmla="*/ 45 w 96"/>
                <a:gd name="T87" fmla="*/ 104 h 115"/>
                <a:gd name="T88" fmla="*/ 47 w 96"/>
                <a:gd name="T89" fmla="*/ 97 h 115"/>
                <a:gd name="T90" fmla="*/ 42 w 96"/>
                <a:gd name="T91" fmla="*/ 92 h 115"/>
                <a:gd name="T92" fmla="*/ 49 w 96"/>
                <a:gd name="T93" fmla="*/ 79 h 115"/>
                <a:gd name="T94" fmla="*/ 54 w 96"/>
                <a:gd name="T95" fmla="*/ 72 h 115"/>
                <a:gd name="T96" fmla="*/ 58 w 96"/>
                <a:gd name="T97" fmla="*/ 68 h 115"/>
                <a:gd name="T98" fmla="*/ 62 w 96"/>
                <a:gd name="T99" fmla="*/ 63 h 115"/>
                <a:gd name="T100" fmla="*/ 65 w 96"/>
                <a:gd name="T101" fmla="*/ 65 h 115"/>
                <a:gd name="T102" fmla="*/ 65 w 96"/>
                <a:gd name="T103" fmla="*/ 68 h 115"/>
                <a:gd name="T104" fmla="*/ 69 w 96"/>
                <a:gd name="T105" fmla="*/ 74 h 115"/>
                <a:gd name="T106" fmla="*/ 73 w 96"/>
                <a:gd name="T107" fmla="*/ 72 h 115"/>
                <a:gd name="T108" fmla="*/ 82 w 96"/>
                <a:gd name="T109" fmla="*/ 68 h 115"/>
                <a:gd name="T110" fmla="*/ 83 w 96"/>
                <a:gd name="T111" fmla="*/ 63 h 115"/>
                <a:gd name="T112" fmla="*/ 80 w 96"/>
                <a:gd name="T113" fmla="*/ 56 h 115"/>
                <a:gd name="T114" fmla="*/ 83 w 96"/>
                <a:gd name="T115" fmla="*/ 54 h 115"/>
                <a:gd name="T116" fmla="*/ 89 w 96"/>
                <a:gd name="T117" fmla="*/ 52 h 115"/>
                <a:gd name="T118" fmla="*/ 96 w 96"/>
                <a:gd name="T119"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15">
                  <a:moveTo>
                    <a:pt x="96" y="45"/>
                  </a:moveTo>
                  <a:lnTo>
                    <a:pt x="96" y="43"/>
                  </a:lnTo>
                  <a:lnTo>
                    <a:pt x="92" y="41"/>
                  </a:lnTo>
                  <a:lnTo>
                    <a:pt x="89" y="39"/>
                  </a:lnTo>
                  <a:lnTo>
                    <a:pt x="89" y="39"/>
                  </a:lnTo>
                  <a:lnTo>
                    <a:pt x="85" y="39"/>
                  </a:lnTo>
                  <a:lnTo>
                    <a:pt x="85" y="39"/>
                  </a:lnTo>
                  <a:lnTo>
                    <a:pt x="85" y="39"/>
                  </a:lnTo>
                  <a:lnTo>
                    <a:pt x="82" y="36"/>
                  </a:lnTo>
                  <a:lnTo>
                    <a:pt x="82" y="36"/>
                  </a:lnTo>
                  <a:lnTo>
                    <a:pt x="80" y="34"/>
                  </a:lnTo>
                  <a:lnTo>
                    <a:pt x="76" y="32"/>
                  </a:lnTo>
                  <a:lnTo>
                    <a:pt x="76" y="30"/>
                  </a:lnTo>
                  <a:lnTo>
                    <a:pt x="76" y="30"/>
                  </a:lnTo>
                  <a:lnTo>
                    <a:pt x="76" y="30"/>
                  </a:lnTo>
                  <a:lnTo>
                    <a:pt x="74" y="29"/>
                  </a:lnTo>
                  <a:lnTo>
                    <a:pt x="74" y="29"/>
                  </a:lnTo>
                  <a:lnTo>
                    <a:pt x="74" y="29"/>
                  </a:lnTo>
                  <a:lnTo>
                    <a:pt x="73" y="30"/>
                  </a:lnTo>
                  <a:lnTo>
                    <a:pt x="73" y="30"/>
                  </a:lnTo>
                  <a:lnTo>
                    <a:pt x="71" y="30"/>
                  </a:lnTo>
                  <a:lnTo>
                    <a:pt x="69" y="30"/>
                  </a:lnTo>
                  <a:lnTo>
                    <a:pt x="67" y="30"/>
                  </a:lnTo>
                  <a:lnTo>
                    <a:pt x="67" y="30"/>
                  </a:lnTo>
                  <a:lnTo>
                    <a:pt x="65" y="29"/>
                  </a:lnTo>
                  <a:lnTo>
                    <a:pt x="64" y="25"/>
                  </a:lnTo>
                  <a:lnTo>
                    <a:pt x="64" y="25"/>
                  </a:lnTo>
                  <a:lnTo>
                    <a:pt x="64" y="27"/>
                  </a:lnTo>
                  <a:lnTo>
                    <a:pt x="64" y="27"/>
                  </a:lnTo>
                  <a:lnTo>
                    <a:pt x="62" y="27"/>
                  </a:lnTo>
                  <a:lnTo>
                    <a:pt x="60" y="25"/>
                  </a:lnTo>
                  <a:lnTo>
                    <a:pt x="58" y="25"/>
                  </a:lnTo>
                  <a:lnTo>
                    <a:pt x="58" y="25"/>
                  </a:lnTo>
                  <a:lnTo>
                    <a:pt x="56" y="23"/>
                  </a:lnTo>
                  <a:lnTo>
                    <a:pt x="56" y="21"/>
                  </a:lnTo>
                  <a:lnTo>
                    <a:pt x="54" y="21"/>
                  </a:lnTo>
                  <a:lnTo>
                    <a:pt x="53" y="19"/>
                  </a:lnTo>
                  <a:lnTo>
                    <a:pt x="53" y="18"/>
                  </a:lnTo>
                  <a:lnTo>
                    <a:pt x="53" y="18"/>
                  </a:lnTo>
                  <a:lnTo>
                    <a:pt x="49" y="14"/>
                  </a:lnTo>
                  <a:lnTo>
                    <a:pt x="47" y="10"/>
                  </a:lnTo>
                  <a:lnTo>
                    <a:pt x="45" y="10"/>
                  </a:lnTo>
                  <a:lnTo>
                    <a:pt x="40" y="7"/>
                  </a:lnTo>
                  <a:lnTo>
                    <a:pt x="38" y="7"/>
                  </a:lnTo>
                  <a:lnTo>
                    <a:pt x="36" y="5"/>
                  </a:lnTo>
                  <a:lnTo>
                    <a:pt x="36" y="1"/>
                  </a:lnTo>
                  <a:lnTo>
                    <a:pt x="38" y="1"/>
                  </a:lnTo>
                  <a:lnTo>
                    <a:pt x="36" y="0"/>
                  </a:lnTo>
                  <a:lnTo>
                    <a:pt x="35" y="0"/>
                  </a:lnTo>
                  <a:lnTo>
                    <a:pt x="33" y="1"/>
                  </a:lnTo>
                  <a:lnTo>
                    <a:pt x="33" y="3"/>
                  </a:lnTo>
                  <a:lnTo>
                    <a:pt x="31" y="3"/>
                  </a:lnTo>
                  <a:lnTo>
                    <a:pt x="31" y="1"/>
                  </a:lnTo>
                  <a:lnTo>
                    <a:pt x="29" y="1"/>
                  </a:lnTo>
                  <a:lnTo>
                    <a:pt x="29" y="0"/>
                  </a:lnTo>
                  <a:lnTo>
                    <a:pt x="29" y="0"/>
                  </a:lnTo>
                  <a:lnTo>
                    <a:pt x="27" y="0"/>
                  </a:lnTo>
                  <a:lnTo>
                    <a:pt x="27" y="0"/>
                  </a:lnTo>
                  <a:lnTo>
                    <a:pt x="26" y="1"/>
                  </a:lnTo>
                  <a:lnTo>
                    <a:pt x="24" y="1"/>
                  </a:lnTo>
                  <a:lnTo>
                    <a:pt x="24" y="3"/>
                  </a:lnTo>
                  <a:lnTo>
                    <a:pt x="24" y="3"/>
                  </a:lnTo>
                  <a:lnTo>
                    <a:pt x="24" y="3"/>
                  </a:lnTo>
                  <a:lnTo>
                    <a:pt x="24" y="3"/>
                  </a:lnTo>
                  <a:lnTo>
                    <a:pt x="26" y="3"/>
                  </a:lnTo>
                  <a:lnTo>
                    <a:pt x="26" y="5"/>
                  </a:lnTo>
                  <a:lnTo>
                    <a:pt x="26" y="5"/>
                  </a:lnTo>
                  <a:lnTo>
                    <a:pt x="26" y="5"/>
                  </a:lnTo>
                  <a:lnTo>
                    <a:pt x="26" y="7"/>
                  </a:lnTo>
                  <a:lnTo>
                    <a:pt x="26" y="7"/>
                  </a:lnTo>
                  <a:lnTo>
                    <a:pt x="27" y="7"/>
                  </a:lnTo>
                  <a:lnTo>
                    <a:pt x="27" y="7"/>
                  </a:lnTo>
                  <a:lnTo>
                    <a:pt x="29" y="9"/>
                  </a:lnTo>
                  <a:lnTo>
                    <a:pt x="31" y="12"/>
                  </a:lnTo>
                  <a:lnTo>
                    <a:pt x="31" y="16"/>
                  </a:lnTo>
                  <a:lnTo>
                    <a:pt x="31" y="16"/>
                  </a:lnTo>
                  <a:lnTo>
                    <a:pt x="31" y="16"/>
                  </a:lnTo>
                  <a:lnTo>
                    <a:pt x="29" y="16"/>
                  </a:lnTo>
                  <a:lnTo>
                    <a:pt x="29" y="18"/>
                  </a:lnTo>
                  <a:lnTo>
                    <a:pt x="29" y="18"/>
                  </a:lnTo>
                  <a:lnTo>
                    <a:pt x="29" y="18"/>
                  </a:lnTo>
                  <a:lnTo>
                    <a:pt x="29" y="18"/>
                  </a:lnTo>
                  <a:lnTo>
                    <a:pt x="27" y="19"/>
                  </a:lnTo>
                  <a:lnTo>
                    <a:pt x="27" y="18"/>
                  </a:lnTo>
                  <a:lnTo>
                    <a:pt x="27" y="18"/>
                  </a:lnTo>
                  <a:lnTo>
                    <a:pt x="27" y="18"/>
                  </a:lnTo>
                  <a:lnTo>
                    <a:pt x="26" y="16"/>
                  </a:lnTo>
                  <a:lnTo>
                    <a:pt x="26" y="16"/>
                  </a:lnTo>
                  <a:lnTo>
                    <a:pt x="26" y="16"/>
                  </a:lnTo>
                  <a:lnTo>
                    <a:pt x="26" y="14"/>
                  </a:lnTo>
                  <a:lnTo>
                    <a:pt x="26" y="14"/>
                  </a:lnTo>
                  <a:lnTo>
                    <a:pt x="24" y="14"/>
                  </a:lnTo>
                  <a:lnTo>
                    <a:pt x="24" y="12"/>
                  </a:lnTo>
                  <a:lnTo>
                    <a:pt x="20" y="14"/>
                  </a:lnTo>
                  <a:lnTo>
                    <a:pt x="20" y="14"/>
                  </a:lnTo>
                  <a:lnTo>
                    <a:pt x="20" y="14"/>
                  </a:lnTo>
                  <a:lnTo>
                    <a:pt x="20" y="14"/>
                  </a:lnTo>
                  <a:lnTo>
                    <a:pt x="20" y="14"/>
                  </a:lnTo>
                  <a:lnTo>
                    <a:pt x="18" y="16"/>
                  </a:lnTo>
                  <a:lnTo>
                    <a:pt x="13" y="19"/>
                  </a:lnTo>
                  <a:lnTo>
                    <a:pt x="11" y="21"/>
                  </a:lnTo>
                  <a:lnTo>
                    <a:pt x="13" y="21"/>
                  </a:lnTo>
                  <a:lnTo>
                    <a:pt x="11" y="25"/>
                  </a:lnTo>
                  <a:lnTo>
                    <a:pt x="9" y="27"/>
                  </a:lnTo>
                  <a:lnTo>
                    <a:pt x="9" y="29"/>
                  </a:lnTo>
                  <a:lnTo>
                    <a:pt x="9" y="29"/>
                  </a:lnTo>
                  <a:lnTo>
                    <a:pt x="9" y="30"/>
                  </a:lnTo>
                  <a:lnTo>
                    <a:pt x="11" y="36"/>
                  </a:lnTo>
                  <a:lnTo>
                    <a:pt x="8" y="36"/>
                  </a:lnTo>
                  <a:lnTo>
                    <a:pt x="6" y="36"/>
                  </a:lnTo>
                  <a:lnTo>
                    <a:pt x="2" y="36"/>
                  </a:lnTo>
                  <a:lnTo>
                    <a:pt x="0" y="38"/>
                  </a:lnTo>
                  <a:lnTo>
                    <a:pt x="0" y="39"/>
                  </a:lnTo>
                  <a:lnTo>
                    <a:pt x="0" y="41"/>
                  </a:lnTo>
                  <a:lnTo>
                    <a:pt x="0" y="43"/>
                  </a:lnTo>
                  <a:lnTo>
                    <a:pt x="2" y="45"/>
                  </a:lnTo>
                  <a:lnTo>
                    <a:pt x="2" y="47"/>
                  </a:lnTo>
                  <a:lnTo>
                    <a:pt x="2" y="47"/>
                  </a:lnTo>
                  <a:lnTo>
                    <a:pt x="0" y="48"/>
                  </a:lnTo>
                  <a:lnTo>
                    <a:pt x="0" y="48"/>
                  </a:lnTo>
                  <a:lnTo>
                    <a:pt x="0" y="50"/>
                  </a:lnTo>
                  <a:lnTo>
                    <a:pt x="0" y="52"/>
                  </a:lnTo>
                  <a:lnTo>
                    <a:pt x="2" y="52"/>
                  </a:lnTo>
                  <a:lnTo>
                    <a:pt x="4" y="56"/>
                  </a:lnTo>
                  <a:lnTo>
                    <a:pt x="4" y="57"/>
                  </a:lnTo>
                  <a:lnTo>
                    <a:pt x="6" y="57"/>
                  </a:lnTo>
                  <a:lnTo>
                    <a:pt x="6" y="59"/>
                  </a:lnTo>
                  <a:lnTo>
                    <a:pt x="6" y="61"/>
                  </a:lnTo>
                  <a:lnTo>
                    <a:pt x="6" y="63"/>
                  </a:lnTo>
                  <a:lnTo>
                    <a:pt x="6" y="63"/>
                  </a:lnTo>
                  <a:lnTo>
                    <a:pt x="4" y="65"/>
                  </a:lnTo>
                  <a:lnTo>
                    <a:pt x="4" y="65"/>
                  </a:lnTo>
                  <a:lnTo>
                    <a:pt x="2" y="65"/>
                  </a:lnTo>
                  <a:lnTo>
                    <a:pt x="4" y="66"/>
                  </a:lnTo>
                  <a:lnTo>
                    <a:pt x="4" y="66"/>
                  </a:lnTo>
                  <a:lnTo>
                    <a:pt x="2" y="66"/>
                  </a:lnTo>
                  <a:lnTo>
                    <a:pt x="2" y="66"/>
                  </a:lnTo>
                  <a:lnTo>
                    <a:pt x="2" y="66"/>
                  </a:lnTo>
                  <a:lnTo>
                    <a:pt x="2" y="66"/>
                  </a:lnTo>
                  <a:lnTo>
                    <a:pt x="0" y="66"/>
                  </a:lnTo>
                  <a:lnTo>
                    <a:pt x="0" y="66"/>
                  </a:lnTo>
                  <a:lnTo>
                    <a:pt x="0" y="68"/>
                  </a:lnTo>
                  <a:lnTo>
                    <a:pt x="0" y="70"/>
                  </a:lnTo>
                  <a:lnTo>
                    <a:pt x="0" y="72"/>
                  </a:lnTo>
                  <a:lnTo>
                    <a:pt x="0" y="72"/>
                  </a:lnTo>
                  <a:lnTo>
                    <a:pt x="0" y="74"/>
                  </a:lnTo>
                  <a:lnTo>
                    <a:pt x="2" y="74"/>
                  </a:lnTo>
                  <a:lnTo>
                    <a:pt x="2" y="74"/>
                  </a:lnTo>
                  <a:lnTo>
                    <a:pt x="2" y="75"/>
                  </a:lnTo>
                  <a:lnTo>
                    <a:pt x="4" y="75"/>
                  </a:lnTo>
                  <a:lnTo>
                    <a:pt x="4" y="77"/>
                  </a:lnTo>
                  <a:lnTo>
                    <a:pt x="4" y="77"/>
                  </a:lnTo>
                  <a:lnTo>
                    <a:pt x="6" y="77"/>
                  </a:lnTo>
                  <a:lnTo>
                    <a:pt x="4" y="77"/>
                  </a:lnTo>
                  <a:lnTo>
                    <a:pt x="4" y="75"/>
                  </a:lnTo>
                  <a:lnTo>
                    <a:pt x="4" y="74"/>
                  </a:lnTo>
                  <a:lnTo>
                    <a:pt x="4" y="74"/>
                  </a:lnTo>
                  <a:lnTo>
                    <a:pt x="9" y="75"/>
                  </a:lnTo>
                  <a:lnTo>
                    <a:pt x="11" y="74"/>
                  </a:lnTo>
                  <a:lnTo>
                    <a:pt x="13" y="72"/>
                  </a:lnTo>
                  <a:lnTo>
                    <a:pt x="13" y="74"/>
                  </a:lnTo>
                  <a:lnTo>
                    <a:pt x="13" y="74"/>
                  </a:lnTo>
                  <a:lnTo>
                    <a:pt x="13" y="77"/>
                  </a:lnTo>
                  <a:lnTo>
                    <a:pt x="13" y="77"/>
                  </a:lnTo>
                  <a:lnTo>
                    <a:pt x="13" y="79"/>
                  </a:lnTo>
                  <a:lnTo>
                    <a:pt x="13" y="77"/>
                  </a:lnTo>
                  <a:lnTo>
                    <a:pt x="11" y="77"/>
                  </a:lnTo>
                  <a:lnTo>
                    <a:pt x="11" y="77"/>
                  </a:lnTo>
                  <a:lnTo>
                    <a:pt x="6" y="75"/>
                  </a:lnTo>
                  <a:lnTo>
                    <a:pt x="6" y="75"/>
                  </a:lnTo>
                  <a:lnTo>
                    <a:pt x="6" y="75"/>
                  </a:lnTo>
                  <a:lnTo>
                    <a:pt x="6" y="77"/>
                  </a:lnTo>
                  <a:lnTo>
                    <a:pt x="8" y="77"/>
                  </a:lnTo>
                  <a:lnTo>
                    <a:pt x="8" y="77"/>
                  </a:lnTo>
                  <a:lnTo>
                    <a:pt x="8" y="77"/>
                  </a:lnTo>
                  <a:lnTo>
                    <a:pt x="8" y="77"/>
                  </a:lnTo>
                  <a:lnTo>
                    <a:pt x="8" y="79"/>
                  </a:lnTo>
                  <a:lnTo>
                    <a:pt x="8" y="79"/>
                  </a:lnTo>
                  <a:lnTo>
                    <a:pt x="8" y="79"/>
                  </a:lnTo>
                  <a:lnTo>
                    <a:pt x="9" y="79"/>
                  </a:lnTo>
                  <a:lnTo>
                    <a:pt x="9" y="79"/>
                  </a:lnTo>
                  <a:lnTo>
                    <a:pt x="9" y="79"/>
                  </a:lnTo>
                  <a:lnTo>
                    <a:pt x="11" y="79"/>
                  </a:lnTo>
                  <a:lnTo>
                    <a:pt x="11" y="81"/>
                  </a:lnTo>
                  <a:lnTo>
                    <a:pt x="11" y="81"/>
                  </a:lnTo>
                  <a:lnTo>
                    <a:pt x="11" y="79"/>
                  </a:lnTo>
                  <a:lnTo>
                    <a:pt x="13" y="79"/>
                  </a:lnTo>
                  <a:lnTo>
                    <a:pt x="13" y="79"/>
                  </a:lnTo>
                  <a:lnTo>
                    <a:pt x="13" y="81"/>
                  </a:lnTo>
                  <a:lnTo>
                    <a:pt x="13" y="81"/>
                  </a:lnTo>
                  <a:lnTo>
                    <a:pt x="13" y="81"/>
                  </a:lnTo>
                  <a:lnTo>
                    <a:pt x="13" y="81"/>
                  </a:lnTo>
                  <a:lnTo>
                    <a:pt x="15" y="83"/>
                  </a:lnTo>
                  <a:lnTo>
                    <a:pt x="15" y="83"/>
                  </a:lnTo>
                  <a:lnTo>
                    <a:pt x="15" y="85"/>
                  </a:lnTo>
                  <a:lnTo>
                    <a:pt x="17" y="85"/>
                  </a:lnTo>
                  <a:lnTo>
                    <a:pt x="17" y="86"/>
                  </a:lnTo>
                  <a:lnTo>
                    <a:pt x="17" y="86"/>
                  </a:lnTo>
                  <a:lnTo>
                    <a:pt x="18" y="86"/>
                  </a:lnTo>
                  <a:lnTo>
                    <a:pt x="18" y="86"/>
                  </a:lnTo>
                  <a:lnTo>
                    <a:pt x="18" y="86"/>
                  </a:lnTo>
                  <a:lnTo>
                    <a:pt x="18" y="86"/>
                  </a:lnTo>
                  <a:lnTo>
                    <a:pt x="18" y="85"/>
                  </a:lnTo>
                  <a:lnTo>
                    <a:pt x="20" y="86"/>
                  </a:lnTo>
                  <a:lnTo>
                    <a:pt x="20" y="86"/>
                  </a:lnTo>
                  <a:lnTo>
                    <a:pt x="20" y="86"/>
                  </a:lnTo>
                  <a:lnTo>
                    <a:pt x="20" y="86"/>
                  </a:lnTo>
                  <a:lnTo>
                    <a:pt x="20" y="85"/>
                  </a:lnTo>
                  <a:lnTo>
                    <a:pt x="22" y="85"/>
                  </a:lnTo>
                  <a:lnTo>
                    <a:pt x="22" y="86"/>
                  </a:lnTo>
                  <a:lnTo>
                    <a:pt x="24" y="86"/>
                  </a:lnTo>
                  <a:lnTo>
                    <a:pt x="24" y="88"/>
                  </a:lnTo>
                  <a:lnTo>
                    <a:pt x="24" y="90"/>
                  </a:lnTo>
                  <a:lnTo>
                    <a:pt x="26" y="92"/>
                  </a:lnTo>
                  <a:lnTo>
                    <a:pt x="27" y="92"/>
                  </a:lnTo>
                  <a:lnTo>
                    <a:pt x="27" y="94"/>
                  </a:lnTo>
                  <a:lnTo>
                    <a:pt x="27" y="94"/>
                  </a:lnTo>
                  <a:lnTo>
                    <a:pt x="27" y="94"/>
                  </a:lnTo>
                  <a:lnTo>
                    <a:pt x="29" y="94"/>
                  </a:lnTo>
                  <a:lnTo>
                    <a:pt x="29" y="95"/>
                  </a:lnTo>
                  <a:lnTo>
                    <a:pt x="29" y="95"/>
                  </a:lnTo>
                  <a:lnTo>
                    <a:pt x="31" y="95"/>
                  </a:lnTo>
                  <a:lnTo>
                    <a:pt x="31" y="97"/>
                  </a:lnTo>
                  <a:lnTo>
                    <a:pt x="33" y="97"/>
                  </a:lnTo>
                  <a:lnTo>
                    <a:pt x="33" y="97"/>
                  </a:lnTo>
                  <a:lnTo>
                    <a:pt x="33" y="99"/>
                  </a:lnTo>
                  <a:lnTo>
                    <a:pt x="33" y="99"/>
                  </a:lnTo>
                  <a:lnTo>
                    <a:pt x="35" y="103"/>
                  </a:lnTo>
                  <a:lnTo>
                    <a:pt x="36" y="104"/>
                  </a:lnTo>
                  <a:lnTo>
                    <a:pt x="36" y="106"/>
                  </a:lnTo>
                  <a:lnTo>
                    <a:pt x="35" y="106"/>
                  </a:lnTo>
                  <a:lnTo>
                    <a:pt x="36" y="106"/>
                  </a:lnTo>
                  <a:lnTo>
                    <a:pt x="36" y="106"/>
                  </a:lnTo>
                  <a:lnTo>
                    <a:pt x="36" y="106"/>
                  </a:lnTo>
                  <a:lnTo>
                    <a:pt x="36" y="108"/>
                  </a:lnTo>
                  <a:lnTo>
                    <a:pt x="36" y="108"/>
                  </a:lnTo>
                  <a:lnTo>
                    <a:pt x="36" y="108"/>
                  </a:lnTo>
                  <a:lnTo>
                    <a:pt x="36" y="110"/>
                  </a:lnTo>
                  <a:lnTo>
                    <a:pt x="36" y="110"/>
                  </a:lnTo>
                  <a:lnTo>
                    <a:pt x="38" y="110"/>
                  </a:lnTo>
                  <a:lnTo>
                    <a:pt x="40" y="110"/>
                  </a:lnTo>
                  <a:lnTo>
                    <a:pt x="44" y="112"/>
                  </a:lnTo>
                  <a:lnTo>
                    <a:pt x="44" y="112"/>
                  </a:lnTo>
                  <a:lnTo>
                    <a:pt x="45" y="113"/>
                  </a:lnTo>
                  <a:lnTo>
                    <a:pt x="47" y="115"/>
                  </a:lnTo>
                  <a:lnTo>
                    <a:pt x="47" y="115"/>
                  </a:lnTo>
                  <a:lnTo>
                    <a:pt x="47" y="113"/>
                  </a:lnTo>
                  <a:lnTo>
                    <a:pt x="47" y="112"/>
                  </a:lnTo>
                  <a:lnTo>
                    <a:pt x="45" y="112"/>
                  </a:lnTo>
                  <a:lnTo>
                    <a:pt x="45" y="112"/>
                  </a:lnTo>
                  <a:lnTo>
                    <a:pt x="45" y="112"/>
                  </a:lnTo>
                  <a:lnTo>
                    <a:pt x="45" y="110"/>
                  </a:lnTo>
                  <a:lnTo>
                    <a:pt x="45" y="110"/>
                  </a:lnTo>
                  <a:lnTo>
                    <a:pt x="45" y="110"/>
                  </a:lnTo>
                  <a:lnTo>
                    <a:pt x="45" y="110"/>
                  </a:lnTo>
                  <a:lnTo>
                    <a:pt x="45" y="108"/>
                  </a:lnTo>
                  <a:lnTo>
                    <a:pt x="45" y="108"/>
                  </a:lnTo>
                  <a:lnTo>
                    <a:pt x="45" y="106"/>
                  </a:lnTo>
                  <a:lnTo>
                    <a:pt x="47" y="106"/>
                  </a:lnTo>
                  <a:lnTo>
                    <a:pt x="47" y="106"/>
                  </a:lnTo>
                  <a:lnTo>
                    <a:pt x="47" y="106"/>
                  </a:lnTo>
                  <a:lnTo>
                    <a:pt x="47" y="104"/>
                  </a:lnTo>
                  <a:lnTo>
                    <a:pt x="47" y="104"/>
                  </a:lnTo>
                  <a:lnTo>
                    <a:pt x="45" y="104"/>
                  </a:lnTo>
                  <a:lnTo>
                    <a:pt x="45" y="103"/>
                  </a:lnTo>
                  <a:lnTo>
                    <a:pt x="45" y="101"/>
                  </a:lnTo>
                  <a:lnTo>
                    <a:pt x="45" y="101"/>
                  </a:lnTo>
                  <a:lnTo>
                    <a:pt x="47" y="99"/>
                  </a:lnTo>
                  <a:lnTo>
                    <a:pt x="47" y="97"/>
                  </a:lnTo>
                  <a:lnTo>
                    <a:pt x="47" y="97"/>
                  </a:lnTo>
                  <a:lnTo>
                    <a:pt x="45" y="97"/>
                  </a:lnTo>
                  <a:lnTo>
                    <a:pt x="44" y="95"/>
                  </a:lnTo>
                  <a:lnTo>
                    <a:pt x="42" y="94"/>
                  </a:lnTo>
                  <a:lnTo>
                    <a:pt x="42" y="94"/>
                  </a:lnTo>
                  <a:lnTo>
                    <a:pt x="42" y="92"/>
                  </a:lnTo>
                  <a:lnTo>
                    <a:pt x="42" y="92"/>
                  </a:lnTo>
                  <a:lnTo>
                    <a:pt x="44" y="90"/>
                  </a:lnTo>
                  <a:lnTo>
                    <a:pt x="49" y="83"/>
                  </a:lnTo>
                  <a:lnTo>
                    <a:pt x="49" y="83"/>
                  </a:lnTo>
                  <a:lnTo>
                    <a:pt x="49" y="81"/>
                  </a:lnTo>
                  <a:lnTo>
                    <a:pt x="49" y="81"/>
                  </a:lnTo>
                  <a:lnTo>
                    <a:pt x="49" y="79"/>
                  </a:lnTo>
                  <a:lnTo>
                    <a:pt x="49" y="79"/>
                  </a:lnTo>
                  <a:lnTo>
                    <a:pt x="53" y="77"/>
                  </a:lnTo>
                  <a:lnTo>
                    <a:pt x="53" y="75"/>
                  </a:lnTo>
                  <a:lnTo>
                    <a:pt x="53" y="75"/>
                  </a:lnTo>
                  <a:lnTo>
                    <a:pt x="54" y="74"/>
                  </a:lnTo>
                  <a:lnTo>
                    <a:pt x="54" y="72"/>
                  </a:lnTo>
                  <a:lnTo>
                    <a:pt x="56" y="72"/>
                  </a:lnTo>
                  <a:lnTo>
                    <a:pt x="56" y="72"/>
                  </a:lnTo>
                  <a:lnTo>
                    <a:pt x="56" y="70"/>
                  </a:lnTo>
                  <a:lnTo>
                    <a:pt x="56" y="70"/>
                  </a:lnTo>
                  <a:lnTo>
                    <a:pt x="56" y="70"/>
                  </a:lnTo>
                  <a:lnTo>
                    <a:pt x="58" y="68"/>
                  </a:lnTo>
                  <a:lnTo>
                    <a:pt x="58" y="68"/>
                  </a:lnTo>
                  <a:lnTo>
                    <a:pt x="58" y="66"/>
                  </a:lnTo>
                  <a:lnTo>
                    <a:pt x="58" y="65"/>
                  </a:lnTo>
                  <a:lnTo>
                    <a:pt x="60" y="65"/>
                  </a:lnTo>
                  <a:lnTo>
                    <a:pt x="62" y="63"/>
                  </a:lnTo>
                  <a:lnTo>
                    <a:pt x="62" y="63"/>
                  </a:lnTo>
                  <a:lnTo>
                    <a:pt x="62" y="61"/>
                  </a:lnTo>
                  <a:lnTo>
                    <a:pt x="64" y="61"/>
                  </a:lnTo>
                  <a:lnTo>
                    <a:pt x="65" y="61"/>
                  </a:lnTo>
                  <a:lnTo>
                    <a:pt x="65" y="63"/>
                  </a:lnTo>
                  <a:lnTo>
                    <a:pt x="65" y="65"/>
                  </a:lnTo>
                  <a:lnTo>
                    <a:pt x="65" y="65"/>
                  </a:lnTo>
                  <a:lnTo>
                    <a:pt x="65" y="66"/>
                  </a:lnTo>
                  <a:lnTo>
                    <a:pt x="65" y="66"/>
                  </a:lnTo>
                  <a:lnTo>
                    <a:pt x="65" y="66"/>
                  </a:lnTo>
                  <a:lnTo>
                    <a:pt x="65" y="66"/>
                  </a:lnTo>
                  <a:lnTo>
                    <a:pt x="65" y="66"/>
                  </a:lnTo>
                  <a:lnTo>
                    <a:pt x="65" y="68"/>
                  </a:lnTo>
                  <a:lnTo>
                    <a:pt x="65" y="68"/>
                  </a:lnTo>
                  <a:lnTo>
                    <a:pt x="65" y="70"/>
                  </a:lnTo>
                  <a:lnTo>
                    <a:pt x="65" y="72"/>
                  </a:lnTo>
                  <a:lnTo>
                    <a:pt x="67" y="74"/>
                  </a:lnTo>
                  <a:lnTo>
                    <a:pt x="69" y="74"/>
                  </a:lnTo>
                  <a:lnTo>
                    <a:pt x="69" y="74"/>
                  </a:lnTo>
                  <a:lnTo>
                    <a:pt x="71" y="74"/>
                  </a:lnTo>
                  <a:lnTo>
                    <a:pt x="71" y="74"/>
                  </a:lnTo>
                  <a:lnTo>
                    <a:pt x="73" y="72"/>
                  </a:lnTo>
                  <a:lnTo>
                    <a:pt x="73" y="72"/>
                  </a:lnTo>
                  <a:lnTo>
                    <a:pt x="73" y="72"/>
                  </a:lnTo>
                  <a:lnTo>
                    <a:pt x="73" y="72"/>
                  </a:lnTo>
                  <a:lnTo>
                    <a:pt x="74" y="70"/>
                  </a:lnTo>
                  <a:lnTo>
                    <a:pt x="76" y="70"/>
                  </a:lnTo>
                  <a:lnTo>
                    <a:pt x="78" y="70"/>
                  </a:lnTo>
                  <a:lnTo>
                    <a:pt x="80" y="68"/>
                  </a:lnTo>
                  <a:lnTo>
                    <a:pt x="80" y="66"/>
                  </a:lnTo>
                  <a:lnTo>
                    <a:pt x="82" y="68"/>
                  </a:lnTo>
                  <a:lnTo>
                    <a:pt x="82" y="66"/>
                  </a:lnTo>
                  <a:lnTo>
                    <a:pt x="82" y="66"/>
                  </a:lnTo>
                  <a:lnTo>
                    <a:pt x="82" y="65"/>
                  </a:lnTo>
                  <a:lnTo>
                    <a:pt x="82" y="65"/>
                  </a:lnTo>
                  <a:lnTo>
                    <a:pt x="82" y="63"/>
                  </a:lnTo>
                  <a:lnTo>
                    <a:pt x="83" y="63"/>
                  </a:lnTo>
                  <a:lnTo>
                    <a:pt x="83" y="61"/>
                  </a:lnTo>
                  <a:lnTo>
                    <a:pt x="83" y="61"/>
                  </a:lnTo>
                  <a:lnTo>
                    <a:pt x="83" y="59"/>
                  </a:lnTo>
                  <a:lnTo>
                    <a:pt x="80" y="57"/>
                  </a:lnTo>
                  <a:lnTo>
                    <a:pt x="80" y="57"/>
                  </a:lnTo>
                  <a:lnTo>
                    <a:pt x="80" y="56"/>
                  </a:lnTo>
                  <a:lnTo>
                    <a:pt x="80" y="54"/>
                  </a:lnTo>
                  <a:lnTo>
                    <a:pt x="80" y="54"/>
                  </a:lnTo>
                  <a:lnTo>
                    <a:pt x="82" y="54"/>
                  </a:lnTo>
                  <a:lnTo>
                    <a:pt x="82" y="52"/>
                  </a:lnTo>
                  <a:lnTo>
                    <a:pt x="82" y="52"/>
                  </a:lnTo>
                  <a:lnTo>
                    <a:pt x="83" y="54"/>
                  </a:lnTo>
                  <a:lnTo>
                    <a:pt x="85" y="54"/>
                  </a:lnTo>
                  <a:lnTo>
                    <a:pt x="87" y="54"/>
                  </a:lnTo>
                  <a:lnTo>
                    <a:pt x="89" y="54"/>
                  </a:lnTo>
                  <a:lnTo>
                    <a:pt x="89" y="52"/>
                  </a:lnTo>
                  <a:lnTo>
                    <a:pt x="89" y="52"/>
                  </a:lnTo>
                  <a:lnTo>
                    <a:pt x="89" y="52"/>
                  </a:lnTo>
                  <a:lnTo>
                    <a:pt x="89" y="50"/>
                  </a:lnTo>
                  <a:lnTo>
                    <a:pt x="91" y="50"/>
                  </a:lnTo>
                  <a:lnTo>
                    <a:pt x="92" y="50"/>
                  </a:lnTo>
                  <a:lnTo>
                    <a:pt x="96" y="48"/>
                  </a:lnTo>
                  <a:lnTo>
                    <a:pt x="96" y="47"/>
                  </a:lnTo>
                  <a:lnTo>
                    <a:pt x="96" y="45"/>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 name="Freeform 22"/>
            <p:cNvSpPr>
              <a:spLocks/>
            </p:cNvSpPr>
            <p:nvPr/>
          </p:nvSpPr>
          <p:spPr bwMode="auto">
            <a:xfrm>
              <a:off x="8418630" y="5299876"/>
              <a:ext cx="5529" cy="2764"/>
            </a:xfrm>
            <a:custGeom>
              <a:avLst/>
              <a:gdLst>
                <a:gd name="T0" fmla="*/ 4 w 4"/>
                <a:gd name="T1" fmla="*/ 0 h 2"/>
                <a:gd name="T2" fmla="*/ 2 w 4"/>
                <a:gd name="T3" fmla="*/ 0 h 2"/>
                <a:gd name="T4" fmla="*/ 2 w 4"/>
                <a:gd name="T5" fmla="*/ 0 h 2"/>
                <a:gd name="T6" fmla="*/ 0 w 4"/>
                <a:gd name="T7" fmla="*/ 0 h 2"/>
                <a:gd name="T8" fmla="*/ 0 w 4"/>
                <a:gd name="T9" fmla="*/ 2 h 2"/>
                <a:gd name="T10" fmla="*/ 0 w 4"/>
                <a:gd name="T11" fmla="*/ 2 h 2"/>
                <a:gd name="T12" fmla="*/ 0 w 4"/>
                <a:gd name="T13" fmla="*/ 2 h 2"/>
                <a:gd name="T14" fmla="*/ 2 w 4"/>
                <a:gd name="T15" fmla="*/ 2 h 2"/>
                <a:gd name="T16" fmla="*/ 4 w 4"/>
                <a:gd name="T17" fmla="*/ 2 h 2"/>
                <a:gd name="T18" fmla="*/ 4 w 4"/>
                <a:gd name="T19" fmla="*/ 2 h 2"/>
                <a:gd name="T20" fmla="*/ 4 w 4"/>
                <a:gd name="T21" fmla="*/ 0 h 2"/>
                <a:gd name="T22" fmla="*/ 4 w 4"/>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4" y="0"/>
                  </a:moveTo>
                  <a:lnTo>
                    <a:pt x="2" y="0"/>
                  </a:lnTo>
                  <a:lnTo>
                    <a:pt x="2" y="0"/>
                  </a:lnTo>
                  <a:lnTo>
                    <a:pt x="0" y="0"/>
                  </a:lnTo>
                  <a:lnTo>
                    <a:pt x="0" y="2"/>
                  </a:lnTo>
                  <a:lnTo>
                    <a:pt x="0" y="2"/>
                  </a:lnTo>
                  <a:lnTo>
                    <a:pt x="0" y="2"/>
                  </a:lnTo>
                  <a:lnTo>
                    <a:pt x="2" y="2"/>
                  </a:lnTo>
                  <a:lnTo>
                    <a:pt x="4" y="2"/>
                  </a:lnTo>
                  <a:lnTo>
                    <a:pt x="4" y="2"/>
                  </a:lnTo>
                  <a:lnTo>
                    <a:pt x="4" y="0"/>
                  </a:lnTo>
                  <a:lnTo>
                    <a:pt x="4" y="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 name="Freeform 23"/>
            <p:cNvSpPr>
              <a:spLocks/>
            </p:cNvSpPr>
            <p:nvPr/>
          </p:nvSpPr>
          <p:spPr bwMode="auto">
            <a:xfrm>
              <a:off x="8418630" y="5299876"/>
              <a:ext cx="5529" cy="2764"/>
            </a:xfrm>
            <a:custGeom>
              <a:avLst/>
              <a:gdLst>
                <a:gd name="T0" fmla="*/ 4 w 4"/>
                <a:gd name="T1" fmla="*/ 0 h 2"/>
                <a:gd name="T2" fmla="*/ 2 w 4"/>
                <a:gd name="T3" fmla="*/ 0 h 2"/>
                <a:gd name="T4" fmla="*/ 2 w 4"/>
                <a:gd name="T5" fmla="*/ 0 h 2"/>
                <a:gd name="T6" fmla="*/ 0 w 4"/>
                <a:gd name="T7" fmla="*/ 0 h 2"/>
                <a:gd name="T8" fmla="*/ 0 w 4"/>
                <a:gd name="T9" fmla="*/ 2 h 2"/>
                <a:gd name="T10" fmla="*/ 0 w 4"/>
                <a:gd name="T11" fmla="*/ 2 h 2"/>
                <a:gd name="T12" fmla="*/ 0 w 4"/>
                <a:gd name="T13" fmla="*/ 2 h 2"/>
                <a:gd name="T14" fmla="*/ 2 w 4"/>
                <a:gd name="T15" fmla="*/ 2 h 2"/>
                <a:gd name="T16" fmla="*/ 4 w 4"/>
                <a:gd name="T17" fmla="*/ 2 h 2"/>
                <a:gd name="T18" fmla="*/ 4 w 4"/>
                <a:gd name="T19" fmla="*/ 2 h 2"/>
                <a:gd name="T20" fmla="*/ 4 w 4"/>
                <a:gd name="T21" fmla="*/ 0 h 2"/>
                <a:gd name="T22" fmla="*/ 4 w 4"/>
                <a:gd name="T23"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2">
                  <a:moveTo>
                    <a:pt x="4" y="0"/>
                  </a:moveTo>
                  <a:lnTo>
                    <a:pt x="2" y="0"/>
                  </a:lnTo>
                  <a:lnTo>
                    <a:pt x="2" y="0"/>
                  </a:lnTo>
                  <a:lnTo>
                    <a:pt x="0" y="0"/>
                  </a:lnTo>
                  <a:lnTo>
                    <a:pt x="0" y="2"/>
                  </a:lnTo>
                  <a:lnTo>
                    <a:pt x="0" y="2"/>
                  </a:lnTo>
                  <a:lnTo>
                    <a:pt x="0" y="2"/>
                  </a:lnTo>
                  <a:lnTo>
                    <a:pt x="2" y="2"/>
                  </a:lnTo>
                  <a:lnTo>
                    <a:pt x="4" y="2"/>
                  </a:lnTo>
                  <a:lnTo>
                    <a:pt x="4" y="2"/>
                  </a:lnTo>
                  <a:lnTo>
                    <a:pt x="4" y="0"/>
                  </a:lnTo>
                  <a:lnTo>
                    <a:pt x="4" y="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 name="Freeform 24"/>
            <p:cNvSpPr>
              <a:spLocks/>
            </p:cNvSpPr>
            <p:nvPr/>
          </p:nvSpPr>
          <p:spPr bwMode="auto">
            <a:xfrm>
              <a:off x="9751058" y="4828549"/>
              <a:ext cx="241883" cy="306846"/>
            </a:xfrm>
            <a:custGeom>
              <a:avLst/>
              <a:gdLst>
                <a:gd name="T0" fmla="*/ 168 w 175"/>
                <a:gd name="T1" fmla="*/ 148 h 222"/>
                <a:gd name="T2" fmla="*/ 166 w 175"/>
                <a:gd name="T3" fmla="*/ 139 h 222"/>
                <a:gd name="T4" fmla="*/ 166 w 175"/>
                <a:gd name="T5" fmla="*/ 124 h 222"/>
                <a:gd name="T6" fmla="*/ 157 w 175"/>
                <a:gd name="T7" fmla="*/ 121 h 222"/>
                <a:gd name="T8" fmla="*/ 147 w 175"/>
                <a:gd name="T9" fmla="*/ 115 h 222"/>
                <a:gd name="T10" fmla="*/ 147 w 175"/>
                <a:gd name="T11" fmla="*/ 105 h 222"/>
                <a:gd name="T12" fmla="*/ 147 w 175"/>
                <a:gd name="T13" fmla="*/ 101 h 222"/>
                <a:gd name="T14" fmla="*/ 143 w 175"/>
                <a:gd name="T15" fmla="*/ 86 h 222"/>
                <a:gd name="T16" fmla="*/ 137 w 175"/>
                <a:gd name="T17" fmla="*/ 86 h 222"/>
                <a:gd name="T18" fmla="*/ 128 w 175"/>
                <a:gd name="T19" fmla="*/ 77 h 222"/>
                <a:gd name="T20" fmla="*/ 125 w 175"/>
                <a:gd name="T21" fmla="*/ 70 h 222"/>
                <a:gd name="T22" fmla="*/ 128 w 175"/>
                <a:gd name="T23" fmla="*/ 52 h 222"/>
                <a:gd name="T24" fmla="*/ 127 w 175"/>
                <a:gd name="T25" fmla="*/ 40 h 222"/>
                <a:gd name="T26" fmla="*/ 112 w 175"/>
                <a:gd name="T27" fmla="*/ 36 h 222"/>
                <a:gd name="T28" fmla="*/ 101 w 175"/>
                <a:gd name="T29" fmla="*/ 27 h 222"/>
                <a:gd name="T30" fmla="*/ 91 w 175"/>
                <a:gd name="T31" fmla="*/ 30 h 222"/>
                <a:gd name="T32" fmla="*/ 85 w 175"/>
                <a:gd name="T33" fmla="*/ 25 h 222"/>
                <a:gd name="T34" fmla="*/ 82 w 175"/>
                <a:gd name="T35" fmla="*/ 21 h 222"/>
                <a:gd name="T36" fmla="*/ 74 w 175"/>
                <a:gd name="T37" fmla="*/ 14 h 222"/>
                <a:gd name="T38" fmla="*/ 56 w 175"/>
                <a:gd name="T39" fmla="*/ 3 h 222"/>
                <a:gd name="T40" fmla="*/ 36 w 175"/>
                <a:gd name="T41" fmla="*/ 5 h 222"/>
                <a:gd name="T42" fmla="*/ 20 w 175"/>
                <a:gd name="T43" fmla="*/ 9 h 222"/>
                <a:gd name="T44" fmla="*/ 15 w 175"/>
                <a:gd name="T45" fmla="*/ 9 h 222"/>
                <a:gd name="T46" fmla="*/ 7 w 175"/>
                <a:gd name="T47" fmla="*/ 11 h 222"/>
                <a:gd name="T48" fmla="*/ 2 w 175"/>
                <a:gd name="T49" fmla="*/ 14 h 222"/>
                <a:gd name="T50" fmla="*/ 9 w 175"/>
                <a:gd name="T51" fmla="*/ 18 h 222"/>
                <a:gd name="T52" fmla="*/ 17 w 175"/>
                <a:gd name="T53" fmla="*/ 23 h 222"/>
                <a:gd name="T54" fmla="*/ 22 w 175"/>
                <a:gd name="T55" fmla="*/ 27 h 222"/>
                <a:gd name="T56" fmla="*/ 24 w 175"/>
                <a:gd name="T57" fmla="*/ 36 h 222"/>
                <a:gd name="T58" fmla="*/ 27 w 175"/>
                <a:gd name="T59" fmla="*/ 41 h 222"/>
                <a:gd name="T60" fmla="*/ 29 w 175"/>
                <a:gd name="T61" fmla="*/ 50 h 222"/>
                <a:gd name="T62" fmla="*/ 33 w 175"/>
                <a:gd name="T63" fmla="*/ 58 h 222"/>
                <a:gd name="T64" fmla="*/ 40 w 175"/>
                <a:gd name="T65" fmla="*/ 70 h 222"/>
                <a:gd name="T66" fmla="*/ 45 w 175"/>
                <a:gd name="T67" fmla="*/ 76 h 222"/>
                <a:gd name="T68" fmla="*/ 49 w 175"/>
                <a:gd name="T69" fmla="*/ 83 h 222"/>
                <a:gd name="T70" fmla="*/ 56 w 175"/>
                <a:gd name="T71" fmla="*/ 92 h 222"/>
                <a:gd name="T72" fmla="*/ 62 w 175"/>
                <a:gd name="T73" fmla="*/ 101 h 222"/>
                <a:gd name="T74" fmla="*/ 71 w 175"/>
                <a:gd name="T75" fmla="*/ 108 h 222"/>
                <a:gd name="T76" fmla="*/ 74 w 175"/>
                <a:gd name="T77" fmla="*/ 121 h 222"/>
                <a:gd name="T78" fmla="*/ 82 w 175"/>
                <a:gd name="T79" fmla="*/ 141 h 222"/>
                <a:gd name="T80" fmla="*/ 82 w 175"/>
                <a:gd name="T81" fmla="*/ 150 h 222"/>
                <a:gd name="T82" fmla="*/ 78 w 175"/>
                <a:gd name="T83" fmla="*/ 159 h 222"/>
                <a:gd name="T84" fmla="*/ 76 w 175"/>
                <a:gd name="T85" fmla="*/ 166 h 222"/>
                <a:gd name="T86" fmla="*/ 74 w 175"/>
                <a:gd name="T87" fmla="*/ 177 h 222"/>
                <a:gd name="T88" fmla="*/ 74 w 175"/>
                <a:gd name="T89" fmla="*/ 188 h 222"/>
                <a:gd name="T90" fmla="*/ 76 w 175"/>
                <a:gd name="T91" fmla="*/ 198 h 222"/>
                <a:gd name="T92" fmla="*/ 74 w 175"/>
                <a:gd name="T93" fmla="*/ 213 h 222"/>
                <a:gd name="T94" fmla="*/ 80 w 175"/>
                <a:gd name="T95" fmla="*/ 220 h 222"/>
                <a:gd name="T96" fmla="*/ 94 w 175"/>
                <a:gd name="T97" fmla="*/ 215 h 222"/>
                <a:gd name="T98" fmla="*/ 94 w 175"/>
                <a:gd name="T99" fmla="*/ 206 h 222"/>
                <a:gd name="T100" fmla="*/ 103 w 175"/>
                <a:gd name="T101" fmla="*/ 197 h 222"/>
                <a:gd name="T102" fmla="*/ 107 w 175"/>
                <a:gd name="T103" fmla="*/ 186 h 222"/>
                <a:gd name="T104" fmla="*/ 116 w 175"/>
                <a:gd name="T105" fmla="*/ 166 h 222"/>
                <a:gd name="T106" fmla="*/ 121 w 175"/>
                <a:gd name="T107" fmla="*/ 148 h 222"/>
                <a:gd name="T108" fmla="*/ 128 w 175"/>
                <a:gd name="T109" fmla="*/ 157 h 222"/>
                <a:gd name="T110" fmla="*/ 136 w 175"/>
                <a:gd name="T111" fmla="*/ 150 h 222"/>
                <a:gd name="T112" fmla="*/ 143 w 175"/>
                <a:gd name="T113" fmla="*/ 150 h 222"/>
                <a:gd name="T114" fmla="*/ 150 w 175"/>
                <a:gd name="T115" fmla="*/ 157 h 222"/>
                <a:gd name="T116" fmla="*/ 159 w 175"/>
                <a:gd name="T117" fmla="*/ 155 h 222"/>
                <a:gd name="T118" fmla="*/ 174 w 175"/>
                <a:gd name="T119" fmla="*/ 15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222">
                  <a:moveTo>
                    <a:pt x="175" y="152"/>
                  </a:moveTo>
                  <a:lnTo>
                    <a:pt x="174" y="152"/>
                  </a:lnTo>
                  <a:lnTo>
                    <a:pt x="174" y="152"/>
                  </a:lnTo>
                  <a:lnTo>
                    <a:pt x="174" y="153"/>
                  </a:lnTo>
                  <a:lnTo>
                    <a:pt x="172" y="152"/>
                  </a:lnTo>
                  <a:lnTo>
                    <a:pt x="170" y="150"/>
                  </a:lnTo>
                  <a:lnTo>
                    <a:pt x="170" y="150"/>
                  </a:lnTo>
                  <a:lnTo>
                    <a:pt x="170" y="148"/>
                  </a:lnTo>
                  <a:lnTo>
                    <a:pt x="170" y="148"/>
                  </a:lnTo>
                  <a:lnTo>
                    <a:pt x="168" y="148"/>
                  </a:lnTo>
                  <a:lnTo>
                    <a:pt x="168" y="148"/>
                  </a:lnTo>
                  <a:lnTo>
                    <a:pt x="168" y="148"/>
                  </a:lnTo>
                  <a:lnTo>
                    <a:pt x="168" y="148"/>
                  </a:lnTo>
                  <a:lnTo>
                    <a:pt x="168" y="148"/>
                  </a:lnTo>
                  <a:lnTo>
                    <a:pt x="166" y="146"/>
                  </a:lnTo>
                  <a:lnTo>
                    <a:pt x="166" y="146"/>
                  </a:lnTo>
                  <a:lnTo>
                    <a:pt x="165" y="146"/>
                  </a:lnTo>
                  <a:lnTo>
                    <a:pt x="165" y="144"/>
                  </a:lnTo>
                  <a:lnTo>
                    <a:pt x="165" y="142"/>
                  </a:lnTo>
                  <a:lnTo>
                    <a:pt x="165" y="142"/>
                  </a:lnTo>
                  <a:lnTo>
                    <a:pt x="166" y="142"/>
                  </a:lnTo>
                  <a:lnTo>
                    <a:pt x="166" y="141"/>
                  </a:lnTo>
                  <a:lnTo>
                    <a:pt x="166" y="141"/>
                  </a:lnTo>
                  <a:lnTo>
                    <a:pt x="166" y="139"/>
                  </a:lnTo>
                  <a:lnTo>
                    <a:pt x="166" y="139"/>
                  </a:lnTo>
                  <a:lnTo>
                    <a:pt x="166" y="137"/>
                  </a:lnTo>
                  <a:lnTo>
                    <a:pt x="166" y="137"/>
                  </a:lnTo>
                  <a:lnTo>
                    <a:pt x="166" y="135"/>
                  </a:lnTo>
                  <a:lnTo>
                    <a:pt x="166" y="135"/>
                  </a:lnTo>
                  <a:lnTo>
                    <a:pt x="166" y="130"/>
                  </a:lnTo>
                  <a:lnTo>
                    <a:pt x="166" y="130"/>
                  </a:lnTo>
                  <a:lnTo>
                    <a:pt x="166" y="128"/>
                  </a:lnTo>
                  <a:lnTo>
                    <a:pt x="166" y="128"/>
                  </a:lnTo>
                  <a:lnTo>
                    <a:pt x="166" y="128"/>
                  </a:lnTo>
                  <a:lnTo>
                    <a:pt x="166" y="126"/>
                  </a:lnTo>
                  <a:lnTo>
                    <a:pt x="166" y="124"/>
                  </a:lnTo>
                  <a:lnTo>
                    <a:pt x="165" y="124"/>
                  </a:lnTo>
                  <a:lnTo>
                    <a:pt x="165" y="124"/>
                  </a:lnTo>
                  <a:lnTo>
                    <a:pt x="165" y="124"/>
                  </a:lnTo>
                  <a:lnTo>
                    <a:pt x="165" y="124"/>
                  </a:lnTo>
                  <a:lnTo>
                    <a:pt x="163" y="124"/>
                  </a:lnTo>
                  <a:lnTo>
                    <a:pt x="163" y="124"/>
                  </a:lnTo>
                  <a:lnTo>
                    <a:pt x="163" y="123"/>
                  </a:lnTo>
                  <a:lnTo>
                    <a:pt x="163" y="123"/>
                  </a:lnTo>
                  <a:lnTo>
                    <a:pt x="161" y="121"/>
                  </a:lnTo>
                  <a:lnTo>
                    <a:pt x="159" y="121"/>
                  </a:lnTo>
                  <a:lnTo>
                    <a:pt x="159" y="121"/>
                  </a:lnTo>
                  <a:lnTo>
                    <a:pt x="157" y="121"/>
                  </a:lnTo>
                  <a:lnTo>
                    <a:pt x="156" y="121"/>
                  </a:lnTo>
                  <a:lnTo>
                    <a:pt x="154" y="119"/>
                  </a:lnTo>
                  <a:lnTo>
                    <a:pt x="154" y="117"/>
                  </a:lnTo>
                  <a:lnTo>
                    <a:pt x="154" y="117"/>
                  </a:lnTo>
                  <a:lnTo>
                    <a:pt x="152" y="117"/>
                  </a:lnTo>
                  <a:lnTo>
                    <a:pt x="150" y="117"/>
                  </a:lnTo>
                  <a:lnTo>
                    <a:pt x="150" y="117"/>
                  </a:lnTo>
                  <a:lnTo>
                    <a:pt x="150" y="115"/>
                  </a:lnTo>
                  <a:lnTo>
                    <a:pt x="148" y="115"/>
                  </a:lnTo>
                  <a:lnTo>
                    <a:pt x="148" y="115"/>
                  </a:lnTo>
                  <a:lnTo>
                    <a:pt x="147" y="115"/>
                  </a:lnTo>
                  <a:lnTo>
                    <a:pt x="147" y="115"/>
                  </a:lnTo>
                  <a:lnTo>
                    <a:pt x="147" y="114"/>
                  </a:lnTo>
                  <a:lnTo>
                    <a:pt x="147" y="114"/>
                  </a:lnTo>
                  <a:lnTo>
                    <a:pt x="147" y="112"/>
                  </a:lnTo>
                  <a:lnTo>
                    <a:pt x="148" y="110"/>
                  </a:lnTo>
                  <a:lnTo>
                    <a:pt x="148" y="108"/>
                  </a:lnTo>
                  <a:lnTo>
                    <a:pt x="148" y="108"/>
                  </a:lnTo>
                  <a:lnTo>
                    <a:pt x="148" y="108"/>
                  </a:lnTo>
                  <a:lnTo>
                    <a:pt x="148" y="106"/>
                  </a:lnTo>
                  <a:lnTo>
                    <a:pt x="148" y="105"/>
                  </a:lnTo>
                  <a:lnTo>
                    <a:pt x="148" y="105"/>
                  </a:lnTo>
                  <a:lnTo>
                    <a:pt x="148" y="105"/>
                  </a:lnTo>
                  <a:lnTo>
                    <a:pt x="147" y="105"/>
                  </a:lnTo>
                  <a:lnTo>
                    <a:pt x="147" y="105"/>
                  </a:lnTo>
                  <a:lnTo>
                    <a:pt x="145" y="106"/>
                  </a:lnTo>
                  <a:lnTo>
                    <a:pt x="145" y="106"/>
                  </a:lnTo>
                  <a:lnTo>
                    <a:pt x="145" y="106"/>
                  </a:lnTo>
                  <a:lnTo>
                    <a:pt x="143" y="103"/>
                  </a:lnTo>
                  <a:lnTo>
                    <a:pt x="143" y="103"/>
                  </a:lnTo>
                  <a:lnTo>
                    <a:pt x="143" y="103"/>
                  </a:lnTo>
                  <a:lnTo>
                    <a:pt x="143" y="103"/>
                  </a:lnTo>
                  <a:lnTo>
                    <a:pt x="143" y="103"/>
                  </a:lnTo>
                  <a:lnTo>
                    <a:pt x="145" y="103"/>
                  </a:lnTo>
                  <a:lnTo>
                    <a:pt x="145" y="101"/>
                  </a:lnTo>
                  <a:lnTo>
                    <a:pt x="147" y="101"/>
                  </a:lnTo>
                  <a:lnTo>
                    <a:pt x="147" y="99"/>
                  </a:lnTo>
                  <a:lnTo>
                    <a:pt x="147" y="96"/>
                  </a:lnTo>
                  <a:lnTo>
                    <a:pt x="147" y="94"/>
                  </a:lnTo>
                  <a:lnTo>
                    <a:pt x="147" y="92"/>
                  </a:lnTo>
                  <a:lnTo>
                    <a:pt x="148" y="92"/>
                  </a:lnTo>
                  <a:lnTo>
                    <a:pt x="148" y="90"/>
                  </a:lnTo>
                  <a:lnTo>
                    <a:pt x="148" y="88"/>
                  </a:lnTo>
                  <a:lnTo>
                    <a:pt x="147" y="86"/>
                  </a:lnTo>
                  <a:lnTo>
                    <a:pt x="147" y="86"/>
                  </a:lnTo>
                  <a:lnTo>
                    <a:pt x="145" y="86"/>
                  </a:lnTo>
                  <a:lnTo>
                    <a:pt x="145" y="86"/>
                  </a:lnTo>
                  <a:lnTo>
                    <a:pt x="143" y="86"/>
                  </a:lnTo>
                  <a:lnTo>
                    <a:pt x="143" y="86"/>
                  </a:lnTo>
                  <a:lnTo>
                    <a:pt x="143" y="88"/>
                  </a:lnTo>
                  <a:lnTo>
                    <a:pt x="141" y="88"/>
                  </a:lnTo>
                  <a:lnTo>
                    <a:pt x="141" y="90"/>
                  </a:lnTo>
                  <a:lnTo>
                    <a:pt x="141" y="90"/>
                  </a:lnTo>
                  <a:lnTo>
                    <a:pt x="139" y="90"/>
                  </a:lnTo>
                  <a:lnTo>
                    <a:pt x="139" y="90"/>
                  </a:lnTo>
                  <a:lnTo>
                    <a:pt x="137" y="88"/>
                  </a:lnTo>
                  <a:lnTo>
                    <a:pt x="137" y="88"/>
                  </a:lnTo>
                  <a:lnTo>
                    <a:pt x="137" y="88"/>
                  </a:lnTo>
                  <a:lnTo>
                    <a:pt x="137" y="86"/>
                  </a:lnTo>
                  <a:lnTo>
                    <a:pt x="137" y="86"/>
                  </a:lnTo>
                  <a:lnTo>
                    <a:pt x="137" y="85"/>
                  </a:lnTo>
                  <a:lnTo>
                    <a:pt x="136" y="83"/>
                  </a:lnTo>
                  <a:lnTo>
                    <a:pt x="136" y="83"/>
                  </a:lnTo>
                  <a:lnTo>
                    <a:pt x="134" y="83"/>
                  </a:lnTo>
                  <a:lnTo>
                    <a:pt x="134" y="83"/>
                  </a:lnTo>
                  <a:lnTo>
                    <a:pt x="134" y="83"/>
                  </a:lnTo>
                  <a:lnTo>
                    <a:pt x="134" y="81"/>
                  </a:lnTo>
                  <a:lnTo>
                    <a:pt x="134" y="81"/>
                  </a:lnTo>
                  <a:lnTo>
                    <a:pt x="132" y="79"/>
                  </a:lnTo>
                  <a:lnTo>
                    <a:pt x="130" y="77"/>
                  </a:lnTo>
                  <a:lnTo>
                    <a:pt x="130" y="77"/>
                  </a:lnTo>
                  <a:lnTo>
                    <a:pt x="128" y="77"/>
                  </a:lnTo>
                  <a:lnTo>
                    <a:pt x="128" y="79"/>
                  </a:lnTo>
                  <a:lnTo>
                    <a:pt x="128" y="79"/>
                  </a:lnTo>
                  <a:lnTo>
                    <a:pt x="127" y="77"/>
                  </a:lnTo>
                  <a:lnTo>
                    <a:pt x="127" y="77"/>
                  </a:lnTo>
                  <a:lnTo>
                    <a:pt x="127" y="76"/>
                  </a:lnTo>
                  <a:lnTo>
                    <a:pt x="127" y="76"/>
                  </a:lnTo>
                  <a:lnTo>
                    <a:pt x="125" y="74"/>
                  </a:lnTo>
                  <a:lnTo>
                    <a:pt x="125" y="74"/>
                  </a:lnTo>
                  <a:lnTo>
                    <a:pt x="125" y="74"/>
                  </a:lnTo>
                  <a:lnTo>
                    <a:pt x="125" y="74"/>
                  </a:lnTo>
                  <a:lnTo>
                    <a:pt x="125" y="72"/>
                  </a:lnTo>
                  <a:lnTo>
                    <a:pt x="125" y="70"/>
                  </a:lnTo>
                  <a:lnTo>
                    <a:pt x="127" y="68"/>
                  </a:lnTo>
                  <a:lnTo>
                    <a:pt x="128" y="65"/>
                  </a:lnTo>
                  <a:lnTo>
                    <a:pt x="128" y="63"/>
                  </a:lnTo>
                  <a:lnTo>
                    <a:pt x="128" y="59"/>
                  </a:lnTo>
                  <a:lnTo>
                    <a:pt x="128" y="58"/>
                  </a:lnTo>
                  <a:lnTo>
                    <a:pt x="130" y="56"/>
                  </a:lnTo>
                  <a:lnTo>
                    <a:pt x="130" y="56"/>
                  </a:lnTo>
                  <a:lnTo>
                    <a:pt x="130" y="54"/>
                  </a:lnTo>
                  <a:lnTo>
                    <a:pt x="130" y="54"/>
                  </a:lnTo>
                  <a:lnTo>
                    <a:pt x="128" y="52"/>
                  </a:lnTo>
                  <a:lnTo>
                    <a:pt x="128" y="52"/>
                  </a:lnTo>
                  <a:lnTo>
                    <a:pt x="128" y="52"/>
                  </a:lnTo>
                  <a:lnTo>
                    <a:pt x="128" y="50"/>
                  </a:lnTo>
                  <a:lnTo>
                    <a:pt x="128" y="49"/>
                  </a:lnTo>
                  <a:lnTo>
                    <a:pt x="130" y="49"/>
                  </a:lnTo>
                  <a:lnTo>
                    <a:pt x="130" y="47"/>
                  </a:lnTo>
                  <a:lnTo>
                    <a:pt x="130" y="47"/>
                  </a:lnTo>
                  <a:lnTo>
                    <a:pt x="130" y="47"/>
                  </a:lnTo>
                  <a:lnTo>
                    <a:pt x="128" y="45"/>
                  </a:lnTo>
                  <a:lnTo>
                    <a:pt x="128" y="45"/>
                  </a:lnTo>
                  <a:lnTo>
                    <a:pt x="127" y="43"/>
                  </a:lnTo>
                  <a:lnTo>
                    <a:pt x="127" y="41"/>
                  </a:lnTo>
                  <a:lnTo>
                    <a:pt x="127" y="40"/>
                  </a:lnTo>
                  <a:lnTo>
                    <a:pt x="127" y="40"/>
                  </a:lnTo>
                  <a:lnTo>
                    <a:pt x="125" y="38"/>
                  </a:lnTo>
                  <a:lnTo>
                    <a:pt x="125" y="38"/>
                  </a:lnTo>
                  <a:lnTo>
                    <a:pt x="123" y="38"/>
                  </a:lnTo>
                  <a:lnTo>
                    <a:pt x="121" y="40"/>
                  </a:lnTo>
                  <a:lnTo>
                    <a:pt x="119" y="41"/>
                  </a:lnTo>
                  <a:lnTo>
                    <a:pt x="118" y="43"/>
                  </a:lnTo>
                  <a:lnTo>
                    <a:pt x="116" y="41"/>
                  </a:lnTo>
                  <a:lnTo>
                    <a:pt x="116" y="41"/>
                  </a:lnTo>
                  <a:lnTo>
                    <a:pt x="114" y="40"/>
                  </a:lnTo>
                  <a:lnTo>
                    <a:pt x="112" y="38"/>
                  </a:lnTo>
                  <a:lnTo>
                    <a:pt x="112" y="36"/>
                  </a:lnTo>
                  <a:lnTo>
                    <a:pt x="112" y="36"/>
                  </a:lnTo>
                  <a:lnTo>
                    <a:pt x="110" y="36"/>
                  </a:lnTo>
                  <a:lnTo>
                    <a:pt x="110" y="34"/>
                  </a:lnTo>
                  <a:lnTo>
                    <a:pt x="110" y="34"/>
                  </a:lnTo>
                  <a:lnTo>
                    <a:pt x="110" y="32"/>
                  </a:lnTo>
                  <a:lnTo>
                    <a:pt x="110" y="30"/>
                  </a:lnTo>
                  <a:lnTo>
                    <a:pt x="109" y="30"/>
                  </a:lnTo>
                  <a:lnTo>
                    <a:pt x="109" y="29"/>
                  </a:lnTo>
                  <a:lnTo>
                    <a:pt x="109" y="29"/>
                  </a:lnTo>
                  <a:lnTo>
                    <a:pt x="109" y="29"/>
                  </a:lnTo>
                  <a:lnTo>
                    <a:pt x="107" y="27"/>
                  </a:lnTo>
                  <a:lnTo>
                    <a:pt x="105" y="27"/>
                  </a:lnTo>
                  <a:lnTo>
                    <a:pt x="101" y="27"/>
                  </a:lnTo>
                  <a:lnTo>
                    <a:pt x="98" y="25"/>
                  </a:lnTo>
                  <a:lnTo>
                    <a:pt x="96" y="25"/>
                  </a:lnTo>
                  <a:lnTo>
                    <a:pt x="94" y="25"/>
                  </a:lnTo>
                  <a:lnTo>
                    <a:pt x="94" y="29"/>
                  </a:lnTo>
                  <a:lnTo>
                    <a:pt x="94" y="29"/>
                  </a:lnTo>
                  <a:lnTo>
                    <a:pt x="94" y="29"/>
                  </a:lnTo>
                  <a:lnTo>
                    <a:pt x="94" y="30"/>
                  </a:lnTo>
                  <a:lnTo>
                    <a:pt x="94" y="30"/>
                  </a:lnTo>
                  <a:lnTo>
                    <a:pt x="94" y="32"/>
                  </a:lnTo>
                  <a:lnTo>
                    <a:pt x="92" y="32"/>
                  </a:lnTo>
                  <a:lnTo>
                    <a:pt x="92" y="30"/>
                  </a:lnTo>
                  <a:lnTo>
                    <a:pt x="91" y="30"/>
                  </a:lnTo>
                  <a:lnTo>
                    <a:pt x="91" y="27"/>
                  </a:lnTo>
                  <a:lnTo>
                    <a:pt x="91" y="27"/>
                  </a:lnTo>
                  <a:lnTo>
                    <a:pt x="91" y="25"/>
                  </a:lnTo>
                  <a:lnTo>
                    <a:pt x="91" y="25"/>
                  </a:lnTo>
                  <a:lnTo>
                    <a:pt x="89" y="23"/>
                  </a:lnTo>
                  <a:lnTo>
                    <a:pt x="89" y="23"/>
                  </a:lnTo>
                  <a:lnTo>
                    <a:pt x="87" y="25"/>
                  </a:lnTo>
                  <a:lnTo>
                    <a:pt x="87" y="27"/>
                  </a:lnTo>
                  <a:lnTo>
                    <a:pt x="87" y="27"/>
                  </a:lnTo>
                  <a:lnTo>
                    <a:pt x="85" y="27"/>
                  </a:lnTo>
                  <a:lnTo>
                    <a:pt x="85" y="27"/>
                  </a:lnTo>
                  <a:lnTo>
                    <a:pt x="85" y="25"/>
                  </a:lnTo>
                  <a:lnTo>
                    <a:pt x="85" y="25"/>
                  </a:lnTo>
                  <a:lnTo>
                    <a:pt x="85" y="23"/>
                  </a:lnTo>
                  <a:lnTo>
                    <a:pt x="87" y="23"/>
                  </a:lnTo>
                  <a:lnTo>
                    <a:pt x="87" y="23"/>
                  </a:lnTo>
                  <a:lnTo>
                    <a:pt x="87" y="21"/>
                  </a:lnTo>
                  <a:lnTo>
                    <a:pt x="87" y="20"/>
                  </a:lnTo>
                  <a:lnTo>
                    <a:pt x="87" y="20"/>
                  </a:lnTo>
                  <a:lnTo>
                    <a:pt x="85" y="20"/>
                  </a:lnTo>
                  <a:lnTo>
                    <a:pt x="83" y="20"/>
                  </a:lnTo>
                  <a:lnTo>
                    <a:pt x="83" y="20"/>
                  </a:lnTo>
                  <a:lnTo>
                    <a:pt x="82" y="20"/>
                  </a:lnTo>
                  <a:lnTo>
                    <a:pt x="82" y="21"/>
                  </a:lnTo>
                  <a:lnTo>
                    <a:pt x="80" y="21"/>
                  </a:lnTo>
                  <a:lnTo>
                    <a:pt x="80" y="21"/>
                  </a:lnTo>
                  <a:lnTo>
                    <a:pt x="78" y="20"/>
                  </a:lnTo>
                  <a:lnTo>
                    <a:pt x="78" y="18"/>
                  </a:lnTo>
                  <a:lnTo>
                    <a:pt x="78" y="18"/>
                  </a:lnTo>
                  <a:lnTo>
                    <a:pt x="78" y="18"/>
                  </a:lnTo>
                  <a:lnTo>
                    <a:pt x="76" y="20"/>
                  </a:lnTo>
                  <a:lnTo>
                    <a:pt x="74" y="20"/>
                  </a:lnTo>
                  <a:lnTo>
                    <a:pt x="74" y="20"/>
                  </a:lnTo>
                  <a:lnTo>
                    <a:pt x="72" y="18"/>
                  </a:lnTo>
                  <a:lnTo>
                    <a:pt x="74" y="16"/>
                  </a:lnTo>
                  <a:lnTo>
                    <a:pt x="74" y="14"/>
                  </a:lnTo>
                  <a:lnTo>
                    <a:pt x="72" y="12"/>
                  </a:lnTo>
                  <a:lnTo>
                    <a:pt x="72" y="12"/>
                  </a:lnTo>
                  <a:lnTo>
                    <a:pt x="69" y="12"/>
                  </a:lnTo>
                  <a:lnTo>
                    <a:pt x="67" y="12"/>
                  </a:lnTo>
                  <a:lnTo>
                    <a:pt x="65" y="11"/>
                  </a:lnTo>
                  <a:lnTo>
                    <a:pt x="63" y="9"/>
                  </a:lnTo>
                  <a:lnTo>
                    <a:pt x="63" y="9"/>
                  </a:lnTo>
                  <a:lnTo>
                    <a:pt x="63" y="9"/>
                  </a:lnTo>
                  <a:lnTo>
                    <a:pt x="62" y="7"/>
                  </a:lnTo>
                  <a:lnTo>
                    <a:pt x="62" y="5"/>
                  </a:lnTo>
                  <a:lnTo>
                    <a:pt x="58" y="3"/>
                  </a:lnTo>
                  <a:lnTo>
                    <a:pt x="56" y="3"/>
                  </a:lnTo>
                  <a:lnTo>
                    <a:pt x="51" y="3"/>
                  </a:lnTo>
                  <a:lnTo>
                    <a:pt x="49" y="2"/>
                  </a:lnTo>
                  <a:lnTo>
                    <a:pt x="49" y="0"/>
                  </a:lnTo>
                  <a:lnTo>
                    <a:pt x="47" y="0"/>
                  </a:lnTo>
                  <a:lnTo>
                    <a:pt x="47" y="2"/>
                  </a:lnTo>
                  <a:lnTo>
                    <a:pt x="45" y="2"/>
                  </a:lnTo>
                  <a:lnTo>
                    <a:pt x="44" y="2"/>
                  </a:lnTo>
                  <a:lnTo>
                    <a:pt x="44" y="3"/>
                  </a:lnTo>
                  <a:lnTo>
                    <a:pt x="40" y="5"/>
                  </a:lnTo>
                  <a:lnTo>
                    <a:pt x="38" y="5"/>
                  </a:lnTo>
                  <a:lnTo>
                    <a:pt x="38" y="5"/>
                  </a:lnTo>
                  <a:lnTo>
                    <a:pt x="36" y="5"/>
                  </a:lnTo>
                  <a:lnTo>
                    <a:pt x="36" y="3"/>
                  </a:lnTo>
                  <a:lnTo>
                    <a:pt x="35" y="5"/>
                  </a:lnTo>
                  <a:lnTo>
                    <a:pt x="31" y="9"/>
                  </a:lnTo>
                  <a:lnTo>
                    <a:pt x="31" y="9"/>
                  </a:lnTo>
                  <a:lnTo>
                    <a:pt x="29" y="11"/>
                  </a:lnTo>
                  <a:lnTo>
                    <a:pt x="27" y="9"/>
                  </a:lnTo>
                  <a:lnTo>
                    <a:pt x="22" y="7"/>
                  </a:lnTo>
                  <a:lnTo>
                    <a:pt x="22" y="7"/>
                  </a:lnTo>
                  <a:lnTo>
                    <a:pt x="20" y="7"/>
                  </a:lnTo>
                  <a:lnTo>
                    <a:pt x="20" y="7"/>
                  </a:lnTo>
                  <a:lnTo>
                    <a:pt x="20" y="7"/>
                  </a:lnTo>
                  <a:lnTo>
                    <a:pt x="20" y="9"/>
                  </a:lnTo>
                  <a:lnTo>
                    <a:pt x="20" y="9"/>
                  </a:lnTo>
                  <a:lnTo>
                    <a:pt x="20" y="9"/>
                  </a:lnTo>
                  <a:lnTo>
                    <a:pt x="20" y="9"/>
                  </a:lnTo>
                  <a:lnTo>
                    <a:pt x="20" y="11"/>
                  </a:lnTo>
                  <a:lnTo>
                    <a:pt x="20" y="11"/>
                  </a:lnTo>
                  <a:lnTo>
                    <a:pt x="20" y="11"/>
                  </a:lnTo>
                  <a:lnTo>
                    <a:pt x="18" y="11"/>
                  </a:lnTo>
                  <a:lnTo>
                    <a:pt x="18" y="9"/>
                  </a:lnTo>
                  <a:lnTo>
                    <a:pt x="18" y="9"/>
                  </a:lnTo>
                  <a:lnTo>
                    <a:pt x="18" y="11"/>
                  </a:lnTo>
                  <a:lnTo>
                    <a:pt x="17" y="11"/>
                  </a:lnTo>
                  <a:lnTo>
                    <a:pt x="15" y="9"/>
                  </a:lnTo>
                  <a:lnTo>
                    <a:pt x="13" y="9"/>
                  </a:lnTo>
                  <a:lnTo>
                    <a:pt x="11" y="7"/>
                  </a:lnTo>
                  <a:lnTo>
                    <a:pt x="11" y="7"/>
                  </a:lnTo>
                  <a:lnTo>
                    <a:pt x="11" y="9"/>
                  </a:lnTo>
                  <a:lnTo>
                    <a:pt x="9" y="9"/>
                  </a:lnTo>
                  <a:lnTo>
                    <a:pt x="9" y="9"/>
                  </a:lnTo>
                  <a:lnTo>
                    <a:pt x="9" y="9"/>
                  </a:lnTo>
                  <a:lnTo>
                    <a:pt x="9" y="9"/>
                  </a:lnTo>
                  <a:lnTo>
                    <a:pt x="7" y="9"/>
                  </a:lnTo>
                  <a:lnTo>
                    <a:pt x="7" y="9"/>
                  </a:lnTo>
                  <a:lnTo>
                    <a:pt x="7" y="11"/>
                  </a:lnTo>
                  <a:lnTo>
                    <a:pt x="7" y="11"/>
                  </a:lnTo>
                  <a:lnTo>
                    <a:pt x="7" y="12"/>
                  </a:lnTo>
                  <a:lnTo>
                    <a:pt x="7" y="14"/>
                  </a:lnTo>
                  <a:lnTo>
                    <a:pt x="7" y="14"/>
                  </a:lnTo>
                  <a:lnTo>
                    <a:pt x="7" y="16"/>
                  </a:lnTo>
                  <a:lnTo>
                    <a:pt x="6" y="16"/>
                  </a:lnTo>
                  <a:lnTo>
                    <a:pt x="6" y="14"/>
                  </a:lnTo>
                  <a:lnTo>
                    <a:pt x="6" y="14"/>
                  </a:lnTo>
                  <a:lnTo>
                    <a:pt x="4" y="12"/>
                  </a:lnTo>
                  <a:lnTo>
                    <a:pt x="4" y="12"/>
                  </a:lnTo>
                  <a:lnTo>
                    <a:pt x="2" y="12"/>
                  </a:lnTo>
                  <a:lnTo>
                    <a:pt x="2" y="12"/>
                  </a:lnTo>
                  <a:lnTo>
                    <a:pt x="2" y="14"/>
                  </a:lnTo>
                  <a:lnTo>
                    <a:pt x="0" y="14"/>
                  </a:lnTo>
                  <a:lnTo>
                    <a:pt x="0" y="16"/>
                  </a:lnTo>
                  <a:lnTo>
                    <a:pt x="0" y="16"/>
                  </a:lnTo>
                  <a:lnTo>
                    <a:pt x="0" y="18"/>
                  </a:lnTo>
                  <a:lnTo>
                    <a:pt x="2" y="16"/>
                  </a:lnTo>
                  <a:lnTo>
                    <a:pt x="4" y="16"/>
                  </a:lnTo>
                  <a:lnTo>
                    <a:pt x="4" y="18"/>
                  </a:lnTo>
                  <a:lnTo>
                    <a:pt x="6" y="18"/>
                  </a:lnTo>
                  <a:lnTo>
                    <a:pt x="6" y="16"/>
                  </a:lnTo>
                  <a:lnTo>
                    <a:pt x="6" y="18"/>
                  </a:lnTo>
                  <a:lnTo>
                    <a:pt x="7" y="18"/>
                  </a:lnTo>
                  <a:lnTo>
                    <a:pt x="9" y="18"/>
                  </a:lnTo>
                  <a:lnTo>
                    <a:pt x="9" y="18"/>
                  </a:lnTo>
                  <a:lnTo>
                    <a:pt x="11" y="20"/>
                  </a:lnTo>
                  <a:lnTo>
                    <a:pt x="11" y="20"/>
                  </a:lnTo>
                  <a:lnTo>
                    <a:pt x="13" y="21"/>
                  </a:lnTo>
                  <a:lnTo>
                    <a:pt x="15" y="21"/>
                  </a:lnTo>
                  <a:lnTo>
                    <a:pt x="15" y="23"/>
                  </a:lnTo>
                  <a:lnTo>
                    <a:pt x="15" y="23"/>
                  </a:lnTo>
                  <a:lnTo>
                    <a:pt x="15" y="21"/>
                  </a:lnTo>
                  <a:lnTo>
                    <a:pt x="17" y="21"/>
                  </a:lnTo>
                  <a:lnTo>
                    <a:pt x="17" y="21"/>
                  </a:lnTo>
                  <a:lnTo>
                    <a:pt x="17" y="23"/>
                  </a:lnTo>
                  <a:lnTo>
                    <a:pt x="17" y="23"/>
                  </a:lnTo>
                  <a:lnTo>
                    <a:pt x="18" y="25"/>
                  </a:lnTo>
                  <a:lnTo>
                    <a:pt x="18" y="25"/>
                  </a:lnTo>
                  <a:lnTo>
                    <a:pt x="18" y="25"/>
                  </a:lnTo>
                  <a:lnTo>
                    <a:pt x="17" y="25"/>
                  </a:lnTo>
                  <a:lnTo>
                    <a:pt x="17" y="27"/>
                  </a:lnTo>
                  <a:lnTo>
                    <a:pt x="18" y="27"/>
                  </a:lnTo>
                  <a:lnTo>
                    <a:pt x="20" y="27"/>
                  </a:lnTo>
                  <a:lnTo>
                    <a:pt x="20" y="27"/>
                  </a:lnTo>
                  <a:lnTo>
                    <a:pt x="20" y="27"/>
                  </a:lnTo>
                  <a:lnTo>
                    <a:pt x="20" y="27"/>
                  </a:lnTo>
                  <a:lnTo>
                    <a:pt x="22" y="27"/>
                  </a:lnTo>
                  <a:lnTo>
                    <a:pt x="22" y="27"/>
                  </a:lnTo>
                  <a:lnTo>
                    <a:pt x="22" y="29"/>
                  </a:lnTo>
                  <a:lnTo>
                    <a:pt x="20" y="29"/>
                  </a:lnTo>
                  <a:lnTo>
                    <a:pt x="20" y="29"/>
                  </a:lnTo>
                  <a:lnTo>
                    <a:pt x="20" y="30"/>
                  </a:lnTo>
                  <a:lnTo>
                    <a:pt x="22" y="32"/>
                  </a:lnTo>
                  <a:lnTo>
                    <a:pt x="24" y="34"/>
                  </a:lnTo>
                  <a:lnTo>
                    <a:pt x="24" y="34"/>
                  </a:lnTo>
                  <a:lnTo>
                    <a:pt x="24" y="34"/>
                  </a:lnTo>
                  <a:lnTo>
                    <a:pt x="24" y="36"/>
                  </a:lnTo>
                  <a:lnTo>
                    <a:pt x="24" y="36"/>
                  </a:lnTo>
                  <a:lnTo>
                    <a:pt x="24" y="36"/>
                  </a:lnTo>
                  <a:lnTo>
                    <a:pt x="24" y="36"/>
                  </a:lnTo>
                  <a:lnTo>
                    <a:pt x="24" y="36"/>
                  </a:lnTo>
                  <a:lnTo>
                    <a:pt x="26" y="36"/>
                  </a:lnTo>
                  <a:lnTo>
                    <a:pt x="26" y="36"/>
                  </a:lnTo>
                  <a:lnTo>
                    <a:pt x="26" y="38"/>
                  </a:lnTo>
                  <a:lnTo>
                    <a:pt x="27" y="38"/>
                  </a:lnTo>
                  <a:lnTo>
                    <a:pt x="27" y="38"/>
                  </a:lnTo>
                  <a:lnTo>
                    <a:pt x="27" y="40"/>
                  </a:lnTo>
                  <a:lnTo>
                    <a:pt x="27" y="40"/>
                  </a:lnTo>
                  <a:lnTo>
                    <a:pt x="26" y="40"/>
                  </a:lnTo>
                  <a:lnTo>
                    <a:pt x="27" y="41"/>
                  </a:lnTo>
                  <a:lnTo>
                    <a:pt x="27" y="41"/>
                  </a:lnTo>
                  <a:lnTo>
                    <a:pt x="27" y="41"/>
                  </a:lnTo>
                  <a:lnTo>
                    <a:pt x="27" y="43"/>
                  </a:lnTo>
                  <a:lnTo>
                    <a:pt x="27" y="43"/>
                  </a:lnTo>
                  <a:lnTo>
                    <a:pt x="29" y="43"/>
                  </a:lnTo>
                  <a:lnTo>
                    <a:pt x="29" y="45"/>
                  </a:lnTo>
                  <a:lnTo>
                    <a:pt x="29" y="45"/>
                  </a:lnTo>
                  <a:lnTo>
                    <a:pt x="29" y="47"/>
                  </a:lnTo>
                  <a:lnTo>
                    <a:pt x="29" y="49"/>
                  </a:lnTo>
                  <a:lnTo>
                    <a:pt x="29" y="49"/>
                  </a:lnTo>
                  <a:lnTo>
                    <a:pt x="31" y="49"/>
                  </a:lnTo>
                  <a:lnTo>
                    <a:pt x="31" y="49"/>
                  </a:lnTo>
                  <a:lnTo>
                    <a:pt x="31" y="50"/>
                  </a:lnTo>
                  <a:lnTo>
                    <a:pt x="29" y="50"/>
                  </a:lnTo>
                  <a:lnTo>
                    <a:pt x="31" y="50"/>
                  </a:lnTo>
                  <a:lnTo>
                    <a:pt x="31" y="52"/>
                  </a:lnTo>
                  <a:lnTo>
                    <a:pt x="31" y="54"/>
                  </a:lnTo>
                  <a:lnTo>
                    <a:pt x="33" y="54"/>
                  </a:lnTo>
                  <a:lnTo>
                    <a:pt x="33" y="54"/>
                  </a:lnTo>
                  <a:lnTo>
                    <a:pt x="33" y="56"/>
                  </a:lnTo>
                  <a:lnTo>
                    <a:pt x="33" y="56"/>
                  </a:lnTo>
                  <a:lnTo>
                    <a:pt x="33" y="56"/>
                  </a:lnTo>
                  <a:lnTo>
                    <a:pt x="33" y="56"/>
                  </a:lnTo>
                  <a:lnTo>
                    <a:pt x="33" y="58"/>
                  </a:lnTo>
                  <a:lnTo>
                    <a:pt x="33" y="58"/>
                  </a:lnTo>
                  <a:lnTo>
                    <a:pt x="33" y="58"/>
                  </a:lnTo>
                  <a:lnTo>
                    <a:pt x="33" y="58"/>
                  </a:lnTo>
                  <a:lnTo>
                    <a:pt x="33" y="59"/>
                  </a:lnTo>
                  <a:lnTo>
                    <a:pt x="35" y="61"/>
                  </a:lnTo>
                  <a:lnTo>
                    <a:pt x="38" y="67"/>
                  </a:lnTo>
                  <a:lnTo>
                    <a:pt x="38" y="67"/>
                  </a:lnTo>
                  <a:lnTo>
                    <a:pt x="40" y="68"/>
                  </a:lnTo>
                  <a:lnTo>
                    <a:pt x="40" y="68"/>
                  </a:lnTo>
                  <a:lnTo>
                    <a:pt x="40" y="68"/>
                  </a:lnTo>
                  <a:lnTo>
                    <a:pt x="40" y="70"/>
                  </a:lnTo>
                  <a:lnTo>
                    <a:pt x="40" y="70"/>
                  </a:lnTo>
                  <a:lnTo>
                    <a:pt x="40" y="70"/>
                  </a:lnTo>
                  <a:lnTo>
                    <a:pt x="40" y="70"/>
                  </a:lnTo>
                  <a:lnTo>
                    <a:pt x="42" y="72"/>
                  </a:lnTo>
                  <a:lnTo>
                    <a:pt x="42" y="72"/>
                  </a:lnTo>
                  <a:lnTo>
                    <a:pt x="42" y="72"/>
                  </a:lnTo>
                  <a:lnTo>
                    <a:pt x="42" y="72"/>
                  </a:lnTo>
                  <a:lnTo>
                    <a:pt x="42" y="74"/>
                  </a:lnTo>
                  <a:lnTo>
                    <a:pt x="42" y="74"/>
                  </a:lnTo>
                  <a:lnTo>
                    <a:pt x="44" y="76"/>
                  </a:lnTo>
                  <a:lnTo>
                    <a:pt x="44" y="76"/>
                  </a:lnTo>
                  <a:lnTo>
                    <a:pt x="44" y="76"/>
                  </a:lnTo>
                  <a:lnTo>
                    <a:pt x="44" y="76"/>
                  </a:lnTo>
                  <a:lnTo>
                    <a:pt x="44" y="76"/>
                  </a:lnTo>
                  <a:lnTo>
                    <a:pt x="45" y="76"/>
                  </a:lnTo>
                  <a:lnTo>
                    <a:pt x="45" y="76"/>
                  </a:lnTo>
                  <a:lnTo>
                    <a:pt x="45" y="76"/>
                  </a:lnTo>
                  <a:lnTo>
                    <a:pt x="47" y="76"/>
                  </a:lnTo>
                  <a:lnTo>
                    <a:pt x="47" y="77"/>
                  </a:lnTo>
                  <a:lnTo>
                    <a:pt x="47" y="77"/>
                  </a:lnTo>
                  <a:lnTo>
                    <a:pt x="47" y="77"/>
                  </a:lnTo>
                  <a:lnTo>
                    <a:pt x="47" y="79"/>
                  </a:lnTo>
                  <a:lnTo>
                    <a:pt x="47" y="79"/>
                  </a:lnTo>
                  <a:lnTo>
                    <a:pt x="47" y="79"/>
                  </a:lnTo>
                  <a:lnTo>
                    <a:pt x="47" y="81"/>
                  </a:lnTo>
                  <a:lnTo>
                    <a:pt x="47" y="83"/>
                  </a:lnTo>
                  <a:lnTo>
                    <a:pt x="49" y="83"/>
                  </a:lnTo>
                  <a:lnTo>
                    <a:pt x="49" y="83"/>
                  </a:lnTo>
                  <a:lnTo>
                    <a:pt x="49" y="85"/>
                  </a:lnTo>
                  <a:lnTo>
                    <a:pt x="51" y="86"/>
                  </a:lnTo>
                  <a:lnTo>
                    <a:pt x="51" y="88"/>
                  </a:lnTo>
                  <a:lnTo>
                    <a:pt x="51" y="88"/>
                  </a:lnTo>
                  <a:lnTo>
                    <a:pt x="53" y="88"/>
                  </a:lnTo>
                  <a:lnTo>
                    <a:pt x="53" y="88"/>
                  </a:lnTo>
                  <a:lnTo>
                    <a:pt x="53" y="90"/>
                  </a:lnTo>
                  <a:lnTo>
                    <a:pt x="54" y="90"/>
                  </a:lnTo>
                  <a:lnTo>
                    <a:pt x="54" y="90"/>
                  </a:lnTo>
                  <a:lnTo>
                    <a:pt x="56" y="90"/>
                  </a:lnTo>
                  <a:lnTo>
                    <a:pt x="56" y="92"/>
                  </a:lnTo>
                  <a:lnTo>
                    <a:pt x="56" y="94"/>
                  </a:lnTo>
                  <a:lnTo>
                    <a:pt x="56" y="94"/>
                  </a:lnTo>
                  <a:lnTo>
                    <a:pt x="58" y="96"/>
                  </a:lnTo>
                  <a:lnTo>
                    <a:pt x="58" y="97"/>
                  </a:lnTo>
                  <a:lnTo>
                    <a:pt x="60" y="97"/>
                  </a:lnTo>
                  <a:lnTo>
                    <a:pt x="60" y="99"/>
                  </a:lnTo>
                  <a:lnTo>
                    <a:pt x="60" y="99"/>
                  </a:lnTo>
                  <a:lnTo>
                    <a:pt x="60" y="99"/>
                  </a:lnTo>
                  <a:lnTo>
                    <a:pt x="58" y="99"/>
                  </a:lnTo>
                  <a:lnTo>
                    <a:pt x="60" y="101"/>
                  </a:lnTo>
                  <a:lnTo>
                    <a:pt x="62" y="101"/>
                  </a:lnTo>
                  <a:lnTo>
                    <a:pt x="62" y="101"/>
                  </a:lnTo>
                  <a:lnTo>
                    <a:pt x="62" y="103"/>
                  </a:lnTo>
                  <a:lnTo>
                    <a:pt x="62" y="103"/>
                  </a:lnTo>
                  <a:lnTo>
                    <a:pt x="62" y="103"/>
                  </a:lnTo>
                  <a:lnTo>
                    <a:pt x="62" y="103"/>
                  </a:lnTo>
                  <a:lnTo>
                    <a:pt x="63" y="105"/>
                  </a:lnTo>
                  <a:lnTo>
                    <a:pt x="65" y="106"/>
                  </a:lnTo>
                  <a:lnTo>
                    <a:pt x="65" y="106"/>
                  </a:lnTo>
                  <a:lnTo>
                    <a:pt x="65" y="106"/>
                  </a:lnTo>
                  <a:lnTo>
                    <a:pt x="67" y="108"/>
                  </a:lnTo>
                  <a:lnTo>
                    <a:pt x="69" y="108"/>
                  </a:lnTo>
                  <a:lnTo>
                    <a:pt x="69" y="108"/>
                  </a:lnTo>
                  <a:lnTo>
                    <a:pt x="71" y="108"/>
                  </a:lnTo>
                  <a:lnTo>
                    <a:pt x="71" y="110"/>
                  </a:lnTo>
                  <a:lnTo>
                    <a:pt x="71" y="110"/>
                  </a:lnTo>
                  <a:lnTo>
                    <a:pt x="72" y="112"/>
                  </a:lnTo>
                  <a:lnTo>
                    <a:pt x="72" y="114"/>
                  </a:lnTo>
                  <a:lnTo>
                    <a:pt x="74" y="115"/>
                  </a:lnTo>
                  <a:lnTo>
                    <a:pt x="74" y="117"/>
                  </a:lnTo>
                  <a:lnTo>
                    <a:pt x="74" y="117"/>
                  </a:lnTo>
                  <a:lnTo>
                    <a:pt x="74" y="117"/>
                  </a:lnTo>
                  <a:lnTo>
                    <a:pt x="74" y="119"/>
                  </a:lnTo>
                  <a:lnTo>
                    <a:pt x="74" y="119"/>
                  </a:lnTo>
                  <a:lnTo>
                    <a:pt x="74" y="121"/>
                  </a:lnTo>
                  <a:lnTo>
                    <a:pt x="74" y="121"/>
                  </a:lnTo>
                  <a:lnTo>
                    <a:pt x="74" y="121"/>
                  </a:lnTo>
                  <a:lnTo>
                    <a:pt x="74" y="123"/>
                  </a:lnTo>
                  <a:lnTo>
                    <a:pt x="74" y="123"/>
                  </a:lnTo>
                  <a:lnTo>
                    <a:pt x="76" y="124"/>
                  </a:lnTo>
                  <a:lnTo>
                    <a:pt x="78" y="128"/>
                  </a:lnTo>
                  <a:lnTo>
                    <a:pt x="78" y="130"/>
                  </a:lnTo>
                  <a:lnTo>
                    <a:pt x="80" y="135"/>
                  </a:lnTo>
                  <a:lnTo>
                    <a:pt x="82" y="137"/>
                  </a:lnTo>
                  <a:lnTo>
                    <a:pt x="82" y="137"/>
                  </a:lnTo>
                  <a:lnTo>
                    <a:pt x="82" y="139"/>
                  </a:lnTo>
                  <a:lnTo>
                    <a:pt x="82" y="139"/>
                  </a:lnTo>
                  <a:lnTo>
                    <a:pt x="82" y="141"/>
                  </a:lnTo>
                  <a:lnTo>
                    <a:pt x="80" y="141"/>
                  </a:lnTo>
                  <a:lnTo>
                    <a:pt x="80" y="142"/>
                  </a:lnTo>
                  <a:lnTo>
                    <a:pt x="80" y="142"/>
                  </a:lnTo>
                  <a:lnTo>
                    <a:pt x="80" y="144"/>
                  </a:lnTo>
                  <a:lnTo>
                    <a:pt x="80" y="144"/>
                  </a:lnTo>
                  <a:lnTo>
                    <a:pt x="80" y="146"/>
                  </a:lnTo>
                  <a:lnTo>
                    <a:pt x="80" y="148"/>
                  </a:lnTo>
                  <a:lnTo>
                    <a:pt x="80" y="148"/>
                  </a:lnTo>
                  <a:lnTo>
                    <a:pt x="82" y="150"/>
                  </a:lnTo>
                  <a:lnTo>
                    <a:pt x="82" y="148"/>
                  </a:lnTo>
                  <a:lnTo>
                    <a:pt x="82" y="150"/>
                  </a:lnTo>
                  <a:lnTo>
                    <a:pt x="82" y="150"/>
                  </a:lnTo>
                  <a:lnTo>
                    <a:pt x="82" y="152"/>
                  </a:lnTo>
                  <a:lnTo>
                    <a:pt x="82" y="152"/>
                  </a:lnTo>
                  <a:lnTo>
                    <a:pt x="82" y="153"/>
                  </a:lnTo>
                  <a:lnTo>
                    <a:pt x="80" y="153"/>
                  </a:lnTo>
                  <a:lnTo>
                    <a:pt x="80" y="153"/>
                  </a:lnTo>
                  <a:lnTo>
                    <a:pt x="80" y="155"/>
                  </a:lnTo>
                  <a:lnTo>
                    <a:pt x="80" y="155"/>
                  </a:lnTo>
                  <a:lnTo>
                    <a:pt x="80" y="155"/>
                  </a:lnTo>
                  <a:lnTo>
                    <a:pt x="80" y="155"/>
                  </a:lnTo>
                  <a:lnTo>
                    <a:pt x="80" y="157"/>
                  </a:lnTo>
                  <a:lnTo>
                    <a:pt x="80" y="157"/>
                  </a:lnTo>
                  <a:lnTo>
                    <a:pt x="78" y="159"/>
                  </a:lnTo>
                  <a:lnTo>
                    <a:pt x="78" y="159"/>
                  </a:lnTo>
                  <a:lnTo>
                    <a:pt x="78" y="161"/>
                  </a:lnTo>
                  <a:lnTo>
                    <a:pt x="78" y="161"/>
                  </a:lnTo>
                  <a:lnTo>
                    <a:pt x="78" y="161"/>
                  </a:lnTo>
                  <a:lnTo>
                    <a:pt x="78" y="162"/>
                  </a:lnTo>
                  <a:lnTo>
                    <a:pt x="78" y="162"/>
                  </a:lnTo>
                  <a:lnTo>
                    <a:pt x="76" y="164"/>
                  </a:lnTo>
                  <a:lnTo>
                    <a:pt x="76" y="164"/>
                  </a:lnTo>
                  <a:lnTo>
                    <a:pt x="76" y="164"/>
                  </a:lnTo>
                  <a:lnTo>
                    <a:pt x="76" y="164"/>
                  </a:lnTo>
                  <a:lnTo>
                    <a:pt x="76" y="166"/>
                  </a:lnTo>
                  <a:lnTo>
                    <a:pt x="76" y="166"/>
                  </a:lnTo>
                  <a:lnTo>
                    <a:pt x="74" y="166"/>
                  </a:lnTo>
                  <a:lnTo>
                    <a:pt x="74" y="166"/>
                  </a:lnTo>
                  <a:lnTo>
                    <a:pt x="74" y="168"/>
                  </a:lnTo>
                  <a:lnTo>
                    <a:pt x="76" y="168"/>
                  </a:lnTo>
                  <a:lnTo>
                    <a:pt x="76" y="170"/>
                  </a:lnTo>
                  <a:lnTo>
                    <a:pt x="76" y="170"/>
                  </a:lnTo>
                  <a:lnTo>
                    <a:pt x="76" y="170"/>
                  </a:lnTo>
                  <a:lnTo>
                    <a:pt x="76" y="171"/>
                  </a:lnTo>
                  <a:lnTo>
                    <a:pt x="76" y="173"/>
                  </a:lnTo>
                  <a:lnTo>
                    <a:pt x="74" y="175"/>
                  </a:lnTo>
                  <a:lnTo>
                    <a:pt x="74" y="177"/>
                  </a:lnTo>
                  <a:lnTo>
                    <a:pt x="74" y="177"/>
                  </a:lnTo>
                  <a:lnTo>
                    <a:pt x="74" y="177"/>
                  </a:lnTo>
                  <a:lnTo>
                    <a:pt x="74" y="179"/>
                  </a:lnTo>
                  <a:lnTo>
                    <a:pt x="74" y="179"/>
                  </a:lnTo>
                  <a:lnTo>
                    <a:pt x="74" y="179"/>
                  </a:lnTo>
                  <a:lnTo>
                    <a:pt x="74" y="179"/>
                  </a:lnTo>
                  <a:lnTo>
                    <a:pt x="72" y="182"/>
                  </a:lnTo>
                  <a:lnTo>
                    <a:pt x="72" y="182"/>
                  </a:lnTo>
                  <a:lnTo>
                    <a:pt x="72" y="182"/>
                  </a:lnTo>
                  <a:lnTo>
                    <a:pt x="74" y="186"/>
                  </a:lnTo>
                  <a:lnTo>
                    <a:pt x="74" y="188"/>
                  </a:lnTo>
                  <a:lnTo>
                    <a:pt x="74" y="188"/>
                  </a:lnTo>
                  <a:lnTo>
                    <a:pt x="74" y="188"/>
                  </a:lnTo>
                  <a:lnTo>
                    <a:pt x="74" y="189"/>
                  </a:lnTo>
                  <a:lnTo>
                    <a:pt x="74" y="189"/>
                  </a:lnTo>
                  <a:lnTo>
                    <a:pt x="74" y="189"/>
                  </a:lnTo>
                  <a:lnTo>
                    <a:pt x="74" y="191"/>
                  </a:lnTo>
                  <a:lnTo>
                    <a:pt x="74" y="191"/>
                  </a:lnTo>
                  <a:lnTo>
                    <a:pt x="76" y="191"/>
                  </a:lnTo>
                  <a:lnTo>
                    <a:pt x="76" y="193"/>
                  </a:lnTo>
                  <a:lnTo>
                    <a:pt x="76" y="193"/>
                  </a:lnTo>
                  <a:lnTo>
                    <a:pt x="74" y="193"/>
                  </a:lnTo>
                  <a:lnTo>
                    <a:pt x="74" y="193"/>
                  </a:lnTo>
                  <a:lnTo>
                    <a:pt x="74" y="195"/>
                  </a:lnTo>
                  <a:lnTo>
                    <a:pt x="76" y="198"/>
                  </a:lnTo>
                  <a:lnTo>
                    <a:pt x="76" y="200"/>
                  </a:lnTo>
                  <a:lnTo>
                    <a:pt x="76" y="200"/>
                  </a:lnTo>
                  <a:lnTo>
                    <a:pt x="78" y="207"/>
                  </a:lnTo>
                  <a:lnTo>
                    <a:pt x="76" y="209"/>
                  </a:lnTo>
                  <a:lnTo>
                    <a:pt x="78" y="209"/>
                  </a:lnTo>
                  <a:lnTo>
                    <a:pt x="76" y="209"/>
                  </a:lnTo>
                  <a:lnTo>
                    <a:pt x="74" y="209"/>
                  </a:lnTo>
                  <a:lnTo>
                    <a:pt x="74" y="209"/>
                  </a:lnTo>
                  <a:lnTo>
                    <a:pt x="74" y="211"/>
                  </a:lnTo>
                  <a:lnTo>
                    <a:pt x="72" y="211"/>
                  </a:lnTo>
                  <a:lnTo>
                    <a:pt x="72" y="213"/>
                  </a:lnTo>
                  <a:lnTo>
                    <a:pt x="74" y="213"/>
                  </a:lnTo>
                  <a:lnTo>
                    <a:pt x="76" y="215"/>
                  </a:lnTo>
                  <a:lnTo>
                    <a:pt x="76" y="217"/>
                  </a:lnTo>
                  <a:lnTo>
                    <a:pt x="76" y="217"/>
                  </a:lnTo>
                  <a:lnTo>
                    <a:pt x="78" y="217"/>
                  </a:lnTo>
                  <a:lnTo>
                    <a:pt x="78" y="217"/>
                  </a:lnTo>
                  <a:lnTo>
                    <a:pt x="78" y="220"/>
                  </a:lnTo>
                  <a:lnTo>
                    <a:pt x="78" y="220"/>
                  </a:lnTo>
                  <a:lnTo>
                    <a:pt x="80" y="222"/>
                  </a:lnTo>
                  <a:lnTo>
                    <a:pt x="80" y="222"/>
                  </a:lnTo>
                  <a:lnTo>
                    <a:pt x="80" y="220"/>
                  </a:lnTo>
                  <a:lnTo>
                    <a:pt x="80" y="220"/>
                  </a:lnTo>
                  <a:lnTo>
                    <a:pt x="80" y="220"/>
                  </a:lnTo>
                  <a:lnTo>
                    <a:pt x="80" y="220"/>
                  </a:lnTo>
                  <a:lnTo>
                    <a:pt x="83" y="217"/>
                  </a:lnTo>
                  <a:lnTo>
                    <a:pt x="83" y="217"/>
                  </a:lnTo>
                  <a:lnTo>
                    <a:pt x="85" y="218"/>
                  </a:lnTo>
                  <a:lnTo>
                    <a:pt x="91" y="218"/>
                  </a:lnTo>
                  <a:lnTo>
                    <a:pt x="92" y="218"/>
                  </a:lnTo>
                  <a:lnTo>
                    <a:pt x="94" y="218"/>
                  </a:lnTo>
                  <a:lnTo>
                    <a:pt x="94" y="218"/>
                  </a:lnTo>
                  <a:lnTo>
                    <a:pt x="94" y="215"/>
                  </a:lnTo>
                  <a:lnTo>
                    <a:pt x="94" y="215"/>
                  </a:lnTo>
                  <a:lnTo>
                    <a:pt x="94" y="215"/>
                  </a:lnTo>
                  <a:lnTo>
                    <a:pt x="94" y="215"/>
                  </a:lnTo>
                  <a:lnTo>
                    <a:pt x="94" y="215"/>
                  </a:lnTo>
                  <a:lnTo>
                    <a:pt x="94" y="215"/>
                  </a:lnTo>
                  <a:lnTo>
                    <a:pt x="96" y="213"/>
                  </a:lnTo>
                  <a:lnTo>
                    <a:pt x="96" y="213"/>
                  </a:lnTo>
                  <a:lnTo>
                    <a:pt x="94" y="211"/>
                  </a:lnTo>
                  <a:lnTo>
                    <a:pt x="94" y="211"/>
                  </a:lnTo>
                  <a:lnTo>
                    <a:pt x="94" y="209"/>
                  </a:lnTo>
                  <a:lnTo>
                    <a:pt x="94" y="209"/>
                  </a:lnTo>
                  <a:lnTo>
                    <a:pt x="92" y="207"/>
                  </a:lnTo>
                  <a:lnTo>
                    <a:pt x="92" y="207"/>
                  </a:lnTo>
                  <a:lnTo>
                    <a:pt x="92" y="207"/>
                  </a:lnTo>
                  <a:lnTo>
                    <a:pt x="94" y="206"/>
                  </a:lnTo>
                  <a:lnTo>
                    <a:pt x="94" y="204"/>
                  </a:lnTo>
                  <a:lnTo>
                    <a:pt x="96" y="204"/>
                  </a:lnTo>
                  <a:lnTo>
                    <a:pt x="98" y="204"/>
                  </a:lnTo>
                  <a:lnTo>
                    <a:pt x="98" y="202"/>
                  </a:lnTo>
                  <a:lnTo>
                    <a:pt x="98" y="202"/>
                  </a:lnTo>
                  <a:lnTo>
                    <a:pt x="98" y="202"/>
                  </a:lnTo>
                  <a:lnTo>
                    <a:pt x="98" y="200"/>
                  </a:lnTo>
                  <a:lnTo>
                    <a:pt x="101" y="200"/>
                  </a:lnTo>
                  <a:lnTo>
                    <a:pt x="103" y="198"/>
                  </a:lnTo>
                  <a:lnTo>
                    <a:pt x="103" y="198"/>
                  </a:lnTo>
                  <a:lnTo>
                    <a:pt x="103" y="198"/>
                  </a:lnTo>
                  <a:lnTo>
                    <a:pt x="103" y="197"/>
                  </a:lnTo>
                  <a:lnTo>
                    <a:pt x="103" y="197"/>
                  </a:lnTo>
                  <a:lnTo>
                    <a:pt x="103" y="197"/>
                  </a:lnTo>
                  <a:lnTo>
                    <a:pt x="105" y="197"/>
                  </a:lnTo>
                  <a:lnTo>
                    <a:pt x="105" y="195"/>
                  </a:lnTo>
                  <a:lnTo>
                    <a:pt x="105" y="195"/>
                  </a:lnTo>
                  <a:lnTo>
                    <a:pt x="107" y="193"/>
                  </a:lnTo>
                  <a:lnTo>
                    <a:pt x="107" y="193"/>
                  </a:lnTo>
                  <a:lnTo>
                    <a:pt x="107" y="191"/>
                  </a:lnTo>
                  <a:lnTo>
                    <a:pt x="105" y="189"/>
                  </a:lnTo>
                  <a:lnTo>
                    <a:pt x="105" y="188"/>
                  </a:lnTo>
                  <a:lnTo>
                    <a:pt x="107" y="186"/>
                  </a:lnTo>
                  <a:lnTo>
                    <a:pt x="107" y="186"/>
                  </a:lnTo>
                  <a:lnTo>
                    <a:pt x="116" y="184"/>
                  </a:lnTo>
                  <a:lnTo>
                    <a:pt x="118" y="182"/>
                  </a:lnTo>
                  <a:lnTo>
                    <a:pt x="118" y="182"/>
                  </a:lnTo>
                  <a:lnTo>
                    <a:pt x="116" y="179"/>
                  </a:lnTo>
                  <a:lnTo>
                    <a:pt x="116" y="177"/>
                  </a:lnTo>
                  <a:lnTo>
                    <a:pt x="116" y="175"/>
                  </a:lnTo>
                  <a:lnTo>
                    <a:pt x="118" y="173"/>
                  </a:lnTo>
                  <a:lnTo>
                    <a:pt x="119" y="171"/>
                  </a:lnTo>
                  <a:lnTo>
                    <a:pt x="119" y="170"/>
                  </a:lnTo>
                  <a:lnTo>
                    <a:pt x="119" y="168"/>
                  </a:lnTo>
                  <a:lnTo>
                    <a:pt x="118" y="168"/>
                  </a:lnTo>
                  <a:lnTo>
                    <a:pt x="116" y="166"/>
                  </a:lnTo>
                  <a:lnTo>
                    <a:pt x="116" y="166"/>
                  </a:lnTo>
                  <a:lnTo>
                    <a:pt x="116" y="164"/>
                  </a:lnTo>
                  <a:lnTo>
                    <a:pt x="116" y="164"/>
                  </a:lnTo>
                  <a:lnTo>
                    <a:pt x="116" y="162"/>
                  </a:lnTo>
                  <a:lnTo>
                    <a:pt x="116" y="161"/>
                  </a:lnTo>
                  <a:lnTo>
                    <a:pt x="116" y="161"/>
                  </a:lnTo>
                  <a:lnTo>
                    <a:pt x="116" y="157"/>
                  </a:lnTo>
                  <a:lnTo>
                    <a:pt x="114" y="153"/>
                  </a:lnTo>
                  <a:lnTo>
                    <a:pt x="116" y="152"/>
                  </a:lnTo>
                  <a:lnTo>
                    <a:pt x="116" y="150"/>
                  </a:lnTo>
                  <a:lnTo>
                    <a:pt x="119" y="148"/>
                  </a:lnTo>
                  <a:lnTo>
                    <a:pt x="121" y="148"/>
                  </a:lnTo>
                  <a:lnTo>
                    <a:pt x="123" y="146"/>
                  </a:lnTo>
                  <a:lnTo>
                    <a:pt x="127" y="144"/>
                  </a:lnTo>
                  <a:lnTo>
                    <a:pt x="128" y="144"/>
                  </a:lnTo>
                  <a:lnTo>
                    <a:pt x="128" y="144"/>
                  </a:lnTo>
                  <a:lnTo>
                    <a:pt x="128" y="146"/>
                  </a:lnTo>
                  <a:lnTo>
                    <a:pt x="128" y="146"/>
                  </a:lnTo>
                  <a:lnTo>
                    <a:pt x="128" y="153"/>
                  </a:lnTo>
                  <a:lnTo>
                    <a:pt x="128" y="153"/>
                  </a:lnTo>
                  <a:lnTo>
                    <a:pt x="128" y="155"/>
                  </a:lnTo>
                  <a:lnTo>
                    <a:pt x="128" y="155"/>
                  </a:lnTo>
                  <a:lnTo>
                    <a:pt x="128" y="155"/>
                  </a:lnTo>
                  <a:lnTo>
                    <a:pt x="128" y="157"/>
                  </a:lnTo>
                  <a:lnTo>
                    <a:pt x="128" y="157"/>
                  </a:lnTo>
                  <a:lnTo>
                    <a:pt x="130" y="157"/>
                  </a:lnTo>
                  <a:lnTo>
                    <a:pt x="132" y="155"/>
                  </a:lnTo>
                  <a:lnTo>
                    <a:pt x="132" y="155"/>
                  </a:lnTo>
                  <a:lnTo>
                    <a:pt x="132" y="155"/>
                  </a:lnTo>
                  <a:lnTo>
                    <a:pt x="134" y="155"/>
                  </a:lnTo>
                  <a:lnTo>
                    <a:pt x="134" y="153"/>
                  </a:lnTo>
                  <a:lnTo>
                    <a:pt x="134" y="153"/>
                  </a:lnTo>
                  <a:lnTo>
                    <a:pt x="134" y="152"/>
                  </a:lnTo>
                  <a:lnTo>
                    <a:pt x="134" y="150"/>
                  </a:lnTo>
                  <a:lnTo>
                    <a:pt x="134" y="150"/>
                  </a:lnTo>
                  <a:lnTo>
                    <a:pt x="136" y="150"/>
                  </a:lnTo>
                  <a:lnTo>
                    <a:pt x="136" y="152"/>
                  </a:lnTo>
                  <a:lnTo>
                    <a:pt x="137" y="153"/>
                  </a:lnTo>
                  <a:lnTo>
                    <a:pt x="137" y="153"/>
                  </a:lnTo>
                  <a:lnTo>
                    <a:pt x="139" y="150"/>
                  </a:lnTo>
                  <a:lnTo>
                    <a:pt x="141" y="148"/>
                  </a:lnTo>
                  <a:lnTo>
                    <a:pt x="141" y="148"/>
                  </a:lnTo>
                  <a:lnTo>
                    <a:pt x="141" y="148"/>
                  </a:lnTo>
                  <a:lnTo>
                    <a:pt x="143" y="148"/>
                  </a:lnTo>
                  <a:lnTo>
                    <a:pt x="143" y="150"/>
                  </a:lnTo>
                  <a:lnTo>
                    <a:pt x="143" y="150"/>
                  </a:lnTo>
                  <a:lnTo>
                    <a:pt x="143" y="150"/>
                  </a:lnTo>
                  <a:lnTo>
                    <a:pt x="143" y="150"/>
                  </a:lnTo>
                  <a:lnTo>
                    <a:pt x="143" y="152"/>
                  </a:lnTo>
                  <a:lnTo>
                    <a:pt x="143" y="152"/>
                  </a:lnTo>
                  <a:lnTo>
                    <a:pt x="143" y="152"/>
                  </a:lnTo>
                  <a:lnTo>
                    <a:pt x="143" y="153"/>
                  </a:lnTo>
                  <a:lnTo>
                    <a:pt x="143" y="153"/>
                  </a:lnTo>
                  <a:lnTo>
                    <a:pt x="145" y="153"/>
                  </a:lnTo>
                  <a:lnTo>
                    <a:pt x="147" y="153"/>
                  </a:lnTo>
                  <a:lnTo>
                    <a:pt x="147" y="153"/>
                  </a:lnTo>
                  <a:lnTo>
                    <a:pt x="148" y="155"/>
                  </a:lnTo>
                  <a:lnTo>
                    <a:pt x="148" y="157"/>
                  </a:lnTo>
                  <a:lnTo>
                    <a:pt x="148" y="157"/>
                  </a:lnTo>
                  <a:lnTo>
                    <a:pt x="150" y="157"/>
                  </a:lnTo>
                  <a:lnTo>
                    <a:pt x="150" y="157"/>
                  </a:lnTo>
                  <a:lnTo>
                    <a:pt x="152" y="157"/>
                  </a:lnTo>
                  <a:lnTo>
                    <a:pt x="152" y="155"/>
                  </a:lnTo>
                  <a:lnTo>
                    <a:pt x="152" y="153"/>
                  </a:lnTo>
                  <a:lnTo>
                    <a:pt x="152" y="153"/>
                  </a:lnTo>
                  <a:lnTo>
                    <a:pt x="154" y="153"/>
                  </a:lnTo>
                  <a:lnTo>
                    <a:pt x="154" y="152"/>
                  </a:lnTo>
                  <a:lnTo>
                    <a:pt x="156" y="152"/>
                  </a:lnTo>
                  <a:lnTo>
                    <a:pt x="156" y="150"/>
                  </a:lnTo>
                  <a:lnTo>
                    <a:pt x="156" y="150"/>
                  </a:lnTo>
                  <a:lnTo>
                    <a:pt x="157" y="153"/>
                  </a:lnTo>
                  <a:lnTo>
                    <a:pt x="159" y="155"/>
                  </a:lnTo>
                  <a:lnTo>
                    <a:pt x="159" y="155"/>
                  </a:lnTo>
                  <a:lnTo>
                    <a:pt x="159" y="155"/>
                  </a:lnTo>
                  <a:lnTo>
                    <a:pt x="159" y="157"/>
                  </a:lnTo>
                  <a:lnTo>
                    <a:pt x="159" y="157"/>
                  </a:lnTo>
                  <a:lnTo>
                    <a:pt x="161" y="159"/>
                  </a:lnTo>
                  <a:lnTo>
                    <a:pt x="161" y="159"/>
                  </a:lnTo>
                  <a:lnTo>
                    <a:pt x="163" y="157"/>
                  </a:lnTo>
                  <a:lnTo>
                    <a:pt x="165" y="157"/>
                  </a:lnTo>
                  <a:lnTo>
                    <a:pt x="165" y="157"/>
                  </a:lnTo>
                  <a:lnTo>
                    <a:pt x="170" y="157"/>
                  </a:lnTo>
                  <a:lnTo>
                    <a:pt x="174" y="157"/>
                  </a:lnTo>
                  <a:lnTo>
                    <a:pt x="174" y="155"/>
                  </a:lnTo>
                  <a:lnTo>
                    <a:pt x="175" y="153"/>
                  </a:lnTo>
                  <a:lnTo>
                    <a:pt x="175" y="15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 name="Freeform 25"/>
            <p:cNvSpPr>
              <a:spLocks/>
            </p:cNvSpPr>
            <p:nvPr/>
          </p:nvSpPr>
          <p:spPr bwMode="auto">
            <a:xfrm>
              <a:off x="9751058" y="4828549"/>
              <a:ext cx="241883" cy="306846"/>
            </a:xfrm>
            <a:custGeom>
              <a:avLst/>
              <a:gdLst>
                <a:gd name="T0" fmla="*/ 168 w 175"/>
                <a:gd name="T1" fmla="*/ 148 h 222"/>
                <a:gd name="T2" fmla="*/ 166 w 175"/>
                <a:gd name="T3" fmla="*/ 139 h 222"/>
                <a:gd name="T4" fmla="*/ 166 w 175"/>
                <a:gd name="T5" fmla="*/ 124 h 222"/>
                <a:gd name="T6" fmla="*/ 157 w 175"/>
                <a:gd name="T7" fmla="*/ 121 h 222"/>
                <a:gd name="T8" fmla="*/ 147 w 175"/>
                <a:gd name="T9" fmla="*/ 115 h 222"/>
                <a:gd name="T10" fmla="*/ 147 w 175"/>
                <a:gd name="T11" fmla="*/ 105 h 222"/>
                <a:gd name="T12" fmla="*/ 147 w 175"/>
                <a:gd name="T13" fmla="*/ 101 h 222"/>
                <a:gd name="T14" fmla="*/ 143 w 175"/>
                <a:gd name="T15" fmla="*/ 86 h 222"/>
                <a:gd name="T16" fmla="*/ 137 w 175"/>
                <a:gd name="T17" fmla="*/ 86 h 222"/>
                <a:gd name="T18" fmla="*/ 128 w 175"/>
                <a:gd name="T19" fmla="*/ 77 h 222"/>
                <a:gd name="T20" fmla="*/ 125 w 175"/>
                <a:gd name="T21" fmla="*/ 70 h 222"/>
                <a:gd name="T22" fmla="*/ 128 w 175"/>
                <a:gd name="T23" fmla="*/ 52 h 222"/>
                <a:gd name="T24" fmla="*/ 127 w 175"/>
                <a:gd name="T25" fmla="*/ 40 h 222"/>
                <a:gd name="T26" fmla="*/ 112 w 175"/>
                <a:gd name="T27" fmla="*/ 36 h 222"/>
                <a:gd name="T28" fmla="*/ 101 w 175"/>
                <a:gd name="T29" fmla="*/ 27 h 222"/>
                <a:gd name="T30" fmla="*/ 91 w 175"/>
                <a:gd name="T31" fmla="*/ 30 h 222"/>
                <a:gd name="T32" fmla="*/ 85 w 175"/>
                <a:gd name="T33" fmla="*/ 25 h 222"/>
                <a:gd name="T34" fmla="*/ 82 w 175"/>
                <a:gd name="T35" fmla="*/ 21 h 222"/>
                <a:gd name="T36" fmla="*/ 74 w 175"/>
                <a:gd name="T37" fmla="*/ 14 h 222"/>
                <a:gd name="T38" fmla="*/ 56 w 175"/>
                <a:gd name="T39" fmla="*/ 3 h 222"/>
                <a:gd name="T40" fmla="*/ 36 w 175"/>
                <a:gd name="T41" fmla="*/ 5 h 222"/>
                <a:gd name="T42" fmla="*/ 20 w 175"/>
                <a:gd name="T43" fmla="*/ 9 h 222"/>
                <a:gd name="T44" fmla="*/ 15 w 175"/>
                <a:gd name="T45" fmla="*/ 9 h 222"/>
                <a:gd name="T46" fmla="*/ 7 w 175"/>
                <a:gd name="T47" fmla="*/ 11 h 222"/>
                <a:gd name="T48" fmla="*/ 2 w 175"/>
                <a:gd name="T49" fmla="*/ 14 h 222"/>
                <a:gd name="T50" fmla="*/ 9 w 175"/>
                <a:gd name="T51" fmla="*/ 18 h 222"/>
                <a:gd name="T52" fmla="*/ 17 w 175"/>
                <a:gd name="T53" fmla="*/ 23 h 222"/>
                <a:gd name="T54" fmla="*/ 22 w 175"/>
                <a:gd name="T55" fmla="*/ 27 h 222"/>
                <a:gd name="T56" fmla="*/ 24 w 175"/>
                <a:gd name="T57" fmla="*/ 36 h 222"/>
                <a:gd name="T58" fmla="*/ 27 w 175"/>
                <a:gd name="T59" fmla="*/ 41 h 222"/>
                <a:gd name="T60" fmla="*/ 29 w 175"/>
                <a:gd name="T61" fmla="*/ 50 h 222"/>
                <a:gd name="T62" fmla="*/ 33 w 175"/>
                <a:gd name="T63" fmla="*/ 58 h 222"/>
                <a:gd name="T64" fmla="*/ 40 w 175"/>
                <a:gd name="T65" fmla="*/ 70 h 222"/>
                <a:gd name="T66" fmla="*/ 45 w 175"/>
                <a:gd name="T67" fmla="*/ 76 h 222"/>
                <a:gd name="T68" fmla="*/ 49 w 175"/>
                <a:gd name="T69" fmla="*/ 83 h 222"/>
                <a:gd name="T70" fmla="*/ 56 w 175"/>
                <a:gd name="T71" fmla="*/ 92 h 222"/>
                <a:gd name="T72" fmla="*/ 62 w 175"/>
                <a:gd name="T73" fmla="*/ 101 h 222"/>
                <a:gd name="T74" fmla="*/ 71 w 175"/>
                <a:gd name="T75" fmla="*/ 108 h 222"/>
                <a:gd name="T76" fmla="*/ 74 w 175"/>
                <a:gd name="T77" fmla="*/ 121 h 222"/>
                <a:gd name="T78" fmla="*/ 82 w 175"/>
                <a:gd name="T79" fmla="*/ 141 h 222"/>
                <a:gd name="T80" fmla="*/ 82 w 175"/>
                <a:gd name="T81" fmla="*/ 150 h 222"/>
                <a:gd name="T82" fmla="*/ 78 w 175"/>
                <a:gd name="T83" fmla="*/ 159 h 222"/>
                <a:gd name="T84" fmla="*/ 76 w 175"/>
                <a:gd name="T85" fmla="*/ 166 h 222"/>
                <a:gd name="T86" fmla="*/ 74 w 175"/>
                <a:gd name="T87" fmla="*/ 177 h 222"/>
                <a:gd name="T88" fmla="*/ 74 w 175"/>
                <a:gd name="T89" fmla="*/ 188 h 222"/>
                <a:gd name="T90" fmla="*/ 76 w 175"/>
                <a:gd name="T91" fmla="*/ 198 h 222"/>
                <a:gd name="T92" fmla="*/ 74 w 175"/>
                <a:gd name="T93" fmla="*/ 213 h 222"/>
                <a:gd name="T94" fmla="*/ 80 w 175"/>
                <a:gd name="T95" fmla="*/ 220 h 222"/>
                <a:gd name="T96" fmla="*/ 94 w 175"/>
                <a:gd name="T97" fmla="*/ 215 h 222"/>
                <a:gd name="T98" fmla="*/ 94 w 175"/>
                <a:gd name="T99" fmla="*/ 206 h 222"/>
                <a:gd name="T100" fmla="*/ 103 w 175"/>
                <a:gd name="T101" fmla="*/ 197 h 222"/>
                <a:gd name="T102" fmla="*/ 107 w 175"/>
                <a:gd name="T103" fmla="*/ 186 h 222"/>
                <a:gd name="T104" fmla="*/ 116 w 175"/>
                <a:gd name="T105" fmla="*/ 166 h 222"/>
                <a:gd name="T106" fmla="*/ 121 w 175"/>
                <a:gd name="T107" fmla="*/ 148 h 222"/>
                <a:gd name="T108" fmla="*/ 128 w 175"/>
                <a:gd name="T109" fmla="*/ 157 h 222"/>
                <a:gd name="T110" fmla="*/ 136 w 175"/>
                <a:gd name="T111" fmla="*/ 150 h 222"/>
                <a:gd name="T112" fmla="*/ 143 w 175"/>
                <a:gd name="T113" fmla="*/ 150 h 222"/>
                <a:gd name="T114" fmla="*/ 150 w 175"/>
                <a:gd name="T115" fmla="*/ 157 h 222"/>
                <a:gd name="T116" fmla="*/ 159 w 175"/>
                <a:gd name="T117" fmla="*/ 155 h 222"/>
                <a:gd name="T118" fmla="*/ 174 w 175"/>
                <a:gd name="T119" fmla="*/ 15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222">
                  <a:moveTo>
                    <a:pt x="175" y="152"/>
                  </a:moveTo>
                  <a:lnTo>
                    <a:pt x="174" y="152"/>
                  </a:lnTo>
                  <a:lnTo>
                    <a:pt x="174" y="152"/>
                  </a:lnTo>
                  <a:lnTo>
                    <a:pt x="174" y="153"/>
                  </a:lnTo>
                  <a:lnTo>
                    <a:pt x="172" y="152"/>
                  </a:lnTo>
                  <a:lnTo>
                    <a:pt x="170" y="150"/>
                  </a:lnTo>
                  <a:lnTo>
                    <a:pt x="170" y="150"/>
                  </a:lnTo>
                  <a:lnTo>
                    <a:pt x="170" y="148"/>
                  </a:lnTo>
                  <a:lnTo>
                    <a:pt x="170" y="148"/>
                  </a:lnTo>
                  <a:lnTo>
                    <a:pt x="168" y="148"/>
                  </a:lnTo>
                  <a:lnTo>
                    <a:pt x="168" y="148"/>
                  </a:lnTo>
                  <a:lnTo>
                    <a:pt x="168" y="148"/>
                  </a:lnTo>
                  <a:lnTo>
                    <a:pt x="168" y="148"/>
                  </a:lnTo>
                  <a:lnTo>
                    <a:pt x="168" y="148"/>
                  </a:lnTo>
                  <a:lnTo>
                    <a:pt x="166" y="146"/>
                  </a:lnTo>
                  <a:lnTo>
                    <a:pt x="166" y="146"/>
                  </a:lnTo>
                  <a:lnTo>
                    <a:pt x="165" y="146"/>
                  </a:lnTo>
                  <a:lnTo>
                    <a:pt x="165" y="144"/>
                  </a:lnTo>
                  <a:lnTo>
                    <a:pt x="165" y="142"/>
                  </a:lnTo>
                  <a:lnTo>
                    <a:pt x="165" y="142"/>
                  </a:lnTo>
                  <a:lnTo>
                    <a:pt x="166" y="142"/>
                  </a:lnTo>
                  <a:lnTo>
                    <a:pt x="166" y="141"/>
                  </a:lnTo>
                  <a:lnTo>
                    <a:pt x="166" y="141"/>
                  </a:lnTo>
                  <a:lnTo>
                    <a:pt x="166" y="139"/>
                  </a:lnTo>
                  <a:lnTo>
                    <a:pt x="166" y="139"/>
                  </a:lnTo>
                  <a:lnTo>
                    <a:pt x="166" y="137"/>
                  </a:lnTo>
                  <a:lnTo>
                    <a:pt x="166" y="137"/>
                  </a:lnTo>
                  <a:lnTo>
                    <a:pt x="166" y="135"/>
                  </a:lnTo>
                  <a:lnTo>
                    <a:pt x="166" y="135"/>
                  </a:lnTo>
                  <a:lnTo>
                    <a:pt x="166" y="130"/>
                  </a:lnTo>
                  <a:lnTo>
                    <a:pt x="166" y="130"/>
                  </a:lnTo>
                  <a:lnTo>
                    <a:pt x="166" y="128"/>
                  </a:lnTo>
                  <a:lnTo>
                    <a:pt x="166" y="128"/>
                  </a:lnTo>
                  <a:lnTo>
                    <a:pt x="166" y="128"/>
                  </a:lnTo>
                  <a:lnTo>
                    <a:pt x="166" y="126"/>
                  </a:lnTo>
                  <a:lnTo>
                    <a:pt x="166" y="124"/>
                  </a:lnTo>
                  <a:lnTo>
                    <a:pt x="165" y="124"/>
                  </a:lnTo>
                  <a:lnTo>
                    <a:pt x="165" y="124"/>
                  </a:lnTo>
                  <a:lnTo>
                    <a:pt x="165" y="124"/>
                  </a:lnTo>
                  <a:lnTo>
                    <a:pt x="165" y="124"/>
                  </a:lnTo>
                  <a:lnTo>
                    <a:pt x="163" y="124"/>
                  </a:lnTo>
                  <a:lnTo>
                    <a:pt x="163" y="124"/>
                  </a:lnTo>
                  <a:lnTo>
                    <a:pt x="163" y="123"/>
                  </a:lnTo>
                  <a:lnTo>
                    <a:pt x="163" y="123"/>
                  </a:lnTo>
                  <a:lnTo>
                    <a:pt x="161" y="121"/>
                  </a:lnTo>
                  <a:lnTo>
                    <a:pt x="159" y="121"/>
                  </a:lnTo>
                  <a:lnTo>
                    <a:pt x="159" y="121"/>
                  </a:lnTo>
                  <a:lnTo>
                    <a:pt x="157" y="121"/>
                  </a:lnTo>
                  <a:lnTo>
                    <a:pt x="156" y="121"/>
                  </a:lnTo>
                  <a:lnTo>
                    <a:pt x="154" y="119"/>
                  </a:lnTo>
                  <a:lnTo>
                    <a:pt x="154" y="117"/>
                  </a:lnTo>
                  <a:lnTo>
                    <a:pt x="154" y="117"/>
                  </a:lnTo>
                  <a:lnTo>
                    <a:pt x="152" y="117"/>
                  </a:lnTo>
                  <a:lnTo>
                    <a:pt x="150" y="117"/>
                  </a:lnTo>
                  <a:lnTo>
                    <a:pt x="150" y="117"/>
                  </a:lnTo>
                  <a:lnTo>
                    <a:pt x="150" y="115"/>
                  </a:lnTo>
                  <a:lnTo>
                    <a:pt x="148" y="115"/>
                  </a:lnTo>
                  <a:lnTo>
                    <a:pt x="148" y="115"/>
                  </a:lnTo>
                  <a:lnTo>
                    <a:pt x="147" y="115"/>
                  </a:lnTo>
                  <a:lnTo>
                    <a:pt x="147" y="115"/>
                  </a:lnTo>
                  <a:lnTo>
                    <a:pt x="147" y="114"/>
                  </a:lnTo>
                  <a:lnTo>
                    <a:pt x="147" y="114"/>
                  </a:lnTo>
                  <a:lnTo>
                    <a:pt x="147" y="112"/>
                  </a:lnTo>
                  <a:lnTo>
                    <a:pt x="148" y="110"/>
                  </a:lnTo>
                  <a:lnTo>
                    <a:pt x="148" y="108"/>
                  </a:lnTo>
                  <a:lnTo>
                    <a:pt x="148" y="108"/>
                  </a:lnTo>
                  <a:lnTo>
                    <a:pt x="148" y="108"/>
                  </a:lnTo>
                  <a:lnTo>
                    <a:pt x="148" y="106"/>
                  </a:lnTo>
                  <a:lnTo>
                    <a:pt x="148" y="105"/>
                  </a:lnTo>
                  <a:lnTo>
                    <a:pt x="148" y="105"/>
                  </a:lnTo>
                  <a:lnTo>
                    <a:pt x="148" y="105"/>
                  </a:lnTo>
                  <a:lnTo>
                    <a:pt x="147" y="105"/>
                  </a:lnTo>
                  <a:lnTo>
                    <a:pt x="147" y="105"/>
                  </a:lnTo>
                  <a:lnTo>
                    <a:pt x="145" y="106"/>
                  </a:lnTo>
                  <a:lnTo>
                    <a:pt x="145" y="106"/>
                  </a:lnTo>
                  <a:lnTo>
                    <a:pt x="145" y="106"/>
                  </a:lnTo>
                  <a:lnTo>
                    <a:pt x="143" y="103"/>
                  </a:lnTo>
                  <a:lnTo>
                    <a:pt x="143" y="103"/>
                  </a:lnTo>
                  <a:lnTo>
                    <a:pt x="143" y="103"/>
                  </a:lnTo>
                  <a:lnTo>
                    <a:pt x="143" y="103"/>
                  </a:lnTo>
                  <a:lnTo>
                    <a:pt x="143" y="103"/>
                  </a:lnTo>
                  <a:lnTo>
                    <a:pt x="145" y="103"/>
                  </a:lnTo>
                  <a:lnTo>
                    <a:pt x="145" y="101"/>
                  </a:lnTo>
                  <a:lnTo>
                    <a:pt x="147" y="101"/>
                  </a:lnTo>
                  <a:lnTo>
                    <a:pt x="147" y="99"/>
                  </a:lnTo>
                  <a:lnTo>
                    <a:pt x="147" y="96"/>
                  </a:lnTo>
                  <a:lnTo>
                    <a:pt x="147" y="94"/>
                  </a:lnTo>
                  <a:lnTo>
                    <a:pt x="147" y="92"/>
                  </a:lnTo>
                  <a:lnTo>
                    <a:pt x="148" y="92"/>
                  </a:lnTo>
                  <a:lnTo>
                    <a:pt x="148" y="90"/>
                  </a:lnTo>
                  <a:lnTo>
                    <a:pt x="148" y="88"/>
                  </a:lnTo>
                  <a:lnTo>
                    <a:pt x="147" y="86"/>
                  </a:lnTo>
                  <a:lnTo>
                    <a:pt x="147" y="86"/>
                  </a:lnTo>
                  <a:lnTo>
                    <a:pt x="145" y="86"/>
                  </a:lnTo>
                  <a:lnTo>
                    <a:pt x="145" y="86"/>
                  </a:lnTo>
                  <a:lnTo>
                    <a:pt x="143" y="86"/>
                  </a:lnTo>
                  <a:lnTo>
                    <a:pt x="143" y="86"/>
                  </a:lnTo>
                  <a:lnTo>
                    <a:pt x="143" y="88"/>
                  </a:lnTo>
                  <a:lnTo>
                    <a:pt x="141" y="88"/>
                  </a:lnTo>
                  <a:lnTo>
                    <a:pt x="141" y="90"/>
                  </a:lnTo>
                  <a:lnTo>
                    <a:pt x="141" y="90"/>
                  </a:lnTo>
                  <a:lnTo>
                    <a:pt x="139" y="90"/>
                  </a:lnTo>
                  <a:lnTo>
                    <a:pt x="139" y="90"/>
                  </a:lnTo>
                  <a:lnTo>
                    <a:pt x="137" y="88"/>
                  </a:lnTo>
                  <a:lnTo>
                    <a:pt x="137" y="88"/>
                  </a:lnTo>
                  <a:lnTo>
                    <a:pt x="137" y="88"/>
                  </a:lnTo>
                  <a:lnTo>
                    <a:pt x="137" y="86"/>
                  </a:lnTo>
                  <a:lnTo>
                    <a:pt x="137" y="86"/>
                  </a:lnTo>
                  <a:lnTo>
                    <a:pt x="137" y="85"/>
                  </a:lnTo>
                  <a:lnTo>
                    <a:pt x="136" y="83"/>
                  </a:lnTo>
                  <a:lnTo>
                    <a:pt x="136" y="83"/>
                  </a:lnTo>
                  <a:lnTo>
                    <a:pt x="134" y="83"/>
                  </a:lnTo>
                  <a:lnTo>
                    <a:pt x="134" y="83"/>
                  </a:lnTo>
                  <a:lnTo>
                    <a:pt x="134" y="83"/>
                  </a:lnTo>
                  <a:lnTo>
                    <a:pt x="134" y="81"/>
                  </a:lnTo>
                  <a:lnTo>
                    <a:pt x="134" y="81"/>
                  </a:lnTo>
                  <a:lnTo>
                    <a:pt x="132" y="79"/>
                  </a:lnTo>
                  <a:lnTo>
                    <a:pt x="130" y="77"/>
                  </a:lnTo>
                  <a:lnTo>
                    <a:pt x="130" y="77"/>
                  </a:lnTo>
                  <a:lnTo>
                    <a:pt x="128" y="77"/>
                  </a:lnTo>
                  <a:lnTo>
                    <a:pt x="128" y="79"/>
                  </a:lnTo>
                  <a:lnTo>
                    <a:pt x="128" y="79"/>
                  </a:lnTo>
                  <a:lnTo>
                    <a:pt x="127" y="77"/>
                  </a:lnTo>
                  <a:lnTo>
                    <a:pt x="127" y="77"/>
                  </a:lnTo>
                  <a:lnTo>
                    <a:pt x="127" y="76"/>
                  </a:lnTo>
                  <a:lnTo>
                    <a:pt x="127" y="76"/>
                  </a:lnTo>
                  <a:lnTo>
                    <a:pt x="125" y="74"/>
                  </a:lnTo>
                  <a:lnTo>
                    <a:pt x="125" y="74"/>
                  </a:lnTo>
                  <a:lnTo>
                    <a:pt x="125" y="74"/>
                  </a:lnTo>
                  <a:lnTo>
                    <a:pt x="125" y="74"/>
                  </a:lnTo>
                  <a:lnTo>
                    <a:pt x="125" y="72"/>
                  </a:lnTo>
                  <a:lnTo>
                    <a:pt x="125" y="70"/>
                  </a:lnTo>
                  <a:lnTo>
                    <a:pt x="127" y="68"/>
                  </a:lnTo>
                  <a:lnTo>
                    <a:pt x="128" y="65"/>
                  </a:lnTo>
                  <a:lnTo>
                    <a:pt x="128" y="63"/>
                  </a:lnTo>
                  <a:lnTo>
                    <a:pt x="128" y="59"/>
                  </a:lnTo>
                  <a:lnTo>
                    <a:pt x="128" y="58"/>
                  </a:lnTo>
                  <a:lnTo>
                    <a:pt x="130" y="56"/>
                  </a:lnTo>
                  <a:lnTo>
                    <a:pt x="130" y="56"/>
                  </a:lnTo>
                  <a:lnTo>
                    <a:pt x="130" y="54"/>
                  </a:lnTo>
                  <a:lnTo>
                    <a:pt x="130" y="54"/>
                  </a:lnTo>
                  <a:lnTo>
                    <a:pt x="128" y="52"/>
                  </a:lnTo>
                  <a:lnTo>
                    <a:pt x="128" y="52"/>
                  </a:lnTo>
                  <a:lnTo>
                    <a:pt x="128" y="52"/>
                  </a:lnTo>
                  <a:lnTo>
                    <a:pt x="128" y="50"/>
                  </a:lnTo>
                  <a:lnTo>
                    <a:pt x="128" y="49"/>
                  </a:lnTo>
                  <a:lnTo>
                    <a:pt x="130" y="49"/>
                  </a:lnTo>
                  <a:lnTo>
                    <a:pt x="130" y="47"/>
                  </a:lnTo>
                  <a:lnTo>
                    <a:pt x="130" y="47"/>
                  </a:lnTo>
                  <a:lnTo>
                    <a:pt x="130" y="47"/>
                  </a:lnTo>
                  <a:lnTo>
                    <a:pt x="128" y="45"/>
                  </a:lnTo>
                  <a:lnTo>
                    <a:pt x="128" y="45"/>
                  </a:lnTo>
                  <a:lnTo>
                    <a:pt x="127" y="43"/>
                  </a:lnTo>
                  <a:lnTo>
                    <a:pt x="127" y="41"/>
                  </a:lnTo>
                  <a:lnTo>
                    <a:pt x="127" y="40"/>
                  </a:lnTo>
                  <a:lnTo>
                    <a:pt x="127" y="40"/>
                  </a:lnTo>
                  <a:lnTo>
                    <a:pt x="125" y="38"/>
                  </a:lnTo>
                  <a:lnTo>
                    <a:pt x="125" y="38"/>
                  </a:lnTo>
                  <a:lnTo>
                    <a:pt x="123" y="38"/>
                  </a:lnTo>
                  <a:lnTo>
                    <a:pt x="121" y="40"/>
                  </a:lnTo>
                  <a:lnTo>
                    <a:pt x="119" y="41"/>
                  </a:lnTo>
                  <a:lnTo>
                    <a:pt x="118" y="43"/>
                  </a:lnTo>
                  <a:lnTo>
                    <a:pt x="116" y="41"/>
                  </a:lnTo>
                  <a:lnTo>
                    <a:pt x="116" y="41"/>
                  </a:lnTo>
                  <a:lnTo>
                    <a:pt x="114" y="40"/>
                  </a:lnTo>
                  <a:lnTo>
                    <a:pt x="112" y="38"/>
                  </a:lnTo>
                  <a:lnTo>
                    <a:pt x="112" y="36"/>
                  </a:lnTo>
                  <a:lnTo>
                    <a:pt x="112" y="36"/>
                  </a:lnTo>
                  <a:lnTo>
                    <a:pt x="110" y="36"/>
                  </a:lnTo>
                  <a:lnTo>
                    <a:pt x="110" y="34"/>
                  </a:lnTo>
                  <a:lnTo>
                    <a:pt x="110" y="34"/>
                  </a:lnTo>
                  <a:lnTo>
                    <a:pt x="110" y="32"/>
                  </a:lnTo>
                  <a:lnTo>
                    <a:pt x="110" y="30"/>
                  </a:lnTo>
                  <a:lnTo>
                    <a:pt x="109" y="30"/>
                  </a:lnTo>
                  <a:lnTo>
                    <a:pt x="109" y="29"/>
                  </a:lnTo>
                  <a:lnTo>
                    <a:pt x="109" y="29"/>
                  </a:lnTo>
                  <a:lnTo>
                    <a:pt x="109" y="29"/>
                  </a:lnTo>
                  <a:lnTo>
                    <a:pt x="107" y="27"/>
                  </a:lnTo>
                  <a:lnTo>
                    <a:pt x="105" y="27"/>
                  </a:lnTo>
                  <a:lnTo>
                    <a:pt x="101" y="27"/>
                  </a:lnTo>
                  <a:lnTo>
                    <a:pt x="98" y="25"/>
                  </a:lnTo>
                  <a:lnTo>
                    <a:pt x="96" y="25"/>
                  </a:lnTo>
                  <a:lnTo>
                    <a:pt x="94" y="25"/>
                  </a:lnTo>
                  <a:lnTo>
                    <a:pt x="94" y="29"/>
                  </a:lnTo>
                  <a:lnTo>
                    <a:pt x="94" y="29"/>
                  </a:lnTo>
                  <a:lnTo>
                    <a:pt x="94" y="29"/>
                  </a:lnTo>
                  <a:lnTo>
                    <a:pt x="94" y="30"/>
                  </a:lnTo>
                  <a:lnTo>
                    <a:pt x="94" y="30"/>
                  </a:lnTo>
                  <a:lnTo>
                    <a:pt x="94" y="32"/>
                  </a:lnTo>
                  <a:lnTo>
                    <a:pt x="92" y="32"/>
                  </a:lnTo>
                  <a:lnTo>
                    <a:pt x="92" y="30"/>
                  </a:lnTo>
                  <a:lnTo>
                    <a:pt x="91" y="30"/>
                  </a:lnTo>
                  <a:lnTo>
                    <a:pt x="91" y="27"/>
                  </a:lnTo>
                  <a:lnTo>
                    <a:pt x="91" y="27"/>
                  </a:lnTo>
                  <a:lnTo>
                    <a:pt x="91" y="25"/>
                  </a:lnTo>
                  <a:lnTo>
                    <a:pt x="91" y="25"/>
                  </a:lnTo>
                  <a:lnTo>
                    <a:pt x="89" y="23"/>
                  </a:lnTo>
                  <a:lnTo>
                    <a:pt x="89" y="23"/>
                  </a:lnTo>
                  <a:lnTo>
                    <a:pt x="87" y="25"/>
                  </a:lnTo>
                  <a:lnTo>
                    <a:pt x="87" y="27"/>
                  </a:lnTo>
                  <a:lnTo>
                    <a:pt x="87" y="27"/>
                  </a:lnTo>
                  <a:lnTo>
                    <a:pt x="85" y="27"/>
                  </a:lnTo>
                  <a:lnTo>
                    <a:pt x="85" y="27"/>
                  </a:lnTo>
                  <a:lnTo>
                    <a:pt x="85" y="25"/>
                  </a:lnTo>
                  <a:lnTo>
                    <a:pt x="85" y="25"/>
                  </a:lnTo>
                  <a:lnTo>
                    <a:pt x="85" y="23"/>
                  </a:lnTo>
                  <a:lnTo>
                    <a:pt x="87" y="23"/>
                  </a:lnTo>
                  <a:lnTo>
                    <a:pt x="87" y="23"/>
                  </a:lnTo>
                  <a:lnTo>
                    <a:pt x="87" y="21"/>
                  </a:lnTo>
                  <a:lnTo>
                    <a:pt x="87" y="20"/>
                  </a:lnTo>
                  <a:lnTo>
                    <a:pt x="87" y="20"/>
                  </a:lnTo>
                  <a:lnTo>
                    <a:pt x="85" y="20"/>
                  </a:lnTo>
                  <a:lnTo>
                    <a:pt x="83" y="20"/>
                  </a:lnTo>
                  <a:lnTo>
                    <a:pt x="83" y="20"/>
                  </a:lnTo>
                  <a:lnTo>
                    <a:pt x="82" y="20"/>
                  </a:lnTo>
                  <a:lnTo>
                    <a:pt x="82" y="21"/>
                  </a:lnTo>
                  <a:lnTo>
                    <a:pt x="80" y="21"/>
                  </a:lnTo>
                  <a:lnTo>
                    <a:pt x="80" y="21"/>
                  </a:lnTo>
                  <a:lnTo>
                    <a:pt x="78" y="20"/>
                  </a:lnTo>
                  <a:lnTo>
                    <a:pt x="78" y="18"/>
                  </a:lnTo>
                  <a:lnTo>
                    <a:pt x="78" y="18"/>
                  </a:lnTo>
                  <a:lnTo>
                    <a:pt x="78" y="18"/>
                  </a:lnTo>
                  <a:lnTo>
                    <a:pt x="76" y="20"/>
                  </a:lnTo>
                  <a:lnTo>
                    <a:pt x="74" y="20"/>
                  </a:lnTo>
                  <a:lnTo>
                    <a:pt x="74" y="20"/>
                  </a:lnTo>
                  <a:lnTo>
                    <a:pt x="72" y="18"/>
                  </a:lnTo>
                  <a:lnTo>
                    <a:pt x="74" y="16"/>
                  </a:lnTo>
                  <a:lnTo>
                    <a:pt x="74" y="14"/>
                  </a:lnTo>
                  <a:lnTo>
                    <a:pt x="72" y="12"/>
                  </a:lnTo>
                  <a:lnTo>
                    <a:pt x="72" y="12"/>
                  </a:lnTo>
                  <a:lnTo>
                    <a:pt x="69" y="12"/>
                  </a:lnTo>
                  <a:lnTo>
                    <a:pt x="67" y="12"/>
                  </a:lnTo>
                  <a:lnTo>
                    <a:pt x="65" y="11"/>
                  </a:lnTo>
                  <a:lnTo>
                    <a:pt x="63" y="9"/>
                  </a:lnTo>
                  <a:lnTo>
                    <a:pt x="63" y="9"/>
                  </a:lnTo>
                  <a:lnTo>
                    <a:pt x="63" y="9"/>
                  </a:lnTo>
                  <a:lnTo>
                    <a:pt x="62" y="7"/>
                  </a:lnTo>
                  <a:lnTo>
                    <a:pt x="62" y="5"/>
                  </a:lnTo>
                  <a:lnTo>
                    <a:pt x="58" y="3"/>
                  </a:lnTo>
                  <a:lnTo>
                    <a:pt x="56" y="3"/>
                  </a:lnTo>
                  <a:lnTo>
                    <a:pt x="51" y="3"/>
                  </a:lnTo>
                  <a:lnTo>
                    <a:pt x="49" y="2"/>
                  </a:lnTo>
                  <a:lnTo>
                    <a:pt x="49" y="0"/>
                  </a:lnTo>
                  <a:lnTo>
                    <a:pt x="47" y="0"/>
                  </a:lnTo>
                  <a:lnTo>
                    <a:pt x="47" y="2"/>
                  </a:lnTo>
                  <a:lnTo>
                    <a:pt x="45" y="2"/>
                  </a:lnTo>
                  <a:lnTo>
                    <a:pt x="44" y="2"/>
                  </a:lnTo>
                  <a:lnTo>
                    <a:pt x="44" y="3"/>
                  </a:lnTo>
                  <a:lnTo>
                    <a:pt x="40" y="5"/>
                  </a:lnTo>
                  <a:lnTo>
                    <a:pt x="38" y="5"/>
                  </a:lnTo>
                  <a:lnTo>
                    <a:pt x="38" y="5"/>
                  </a:lnTo>
                  <a:lnTo>
                    <a:pt x="36" y="5"/>
                  </a:lnTo>
                  <a:lnTo>
                    <a:pt x="36" y="3"/>
                  </a:lnTo>
                  <a:lnTo>
                    <a:pt x="35" y="5"/>
                  </a:lnTo>
                  <a:lnTo>
                    <a:pt x="31" y="9"/>
                  </a:lnTo>
                  <a:lnTo>
                    <a:pt x="31" y="9"/>
                  </a:lnTo>
                  <a:lnTo>
                    <a:pt x="29" y="11"/>
                  </a:lnTo>
                  <a:lnTo>
                    <a:pt x="27" y="9"/>
                  </a:lnTo>
                  <a:lnTo>
                    <a:pt x="22" y="7"/>
                  </a:lnTo>
                  <a:lnTo>
                    <a:pt x="22" y="7"/>
                  </a:lnTo>
                  <a:lnTo>
                    <a:pt x="20" y="7"/>
                  </a:lnTo>
                  <a:lnTo>
                    <a:pt x="20" y="7"/>
                  </a:lnTo>
                  <a:lnTo>
                    <a:pt x="20" y="7"/>
                  </a:lnTo>
                  <a:lnTo>
                    <a:pt x="20" y="9"/>
                  </a:lnTo>
                  <a:lnTo>
                    <a:pt x="20" y="9"/>
                  </a:lnTo>
                  <a:lnTo>
                    <a:pt x="20" y="9"/>
                  </a:lnTo>
                  <a:lnTo>
                    <a:pt x="20" y="9"/>
                  </a:lnTo>
                  <a:lnTo>
                    <a:pt x="20" y="11"/>
                  </a:lnTo>
                  <a:lnTo>
                    <a:pt x="20" y="11"/>
                  </a:lnTo>
                  <a:lnTo>
                    <a:pt x="20" y="11"/>
                  </a:lnTo>
                  <a:lnTo>
                    <a:pt x="18" y="11"/>
                  </a:lnTo>
                  <a:lnTo>
                    <a:pt x="18" y="9"/>
                  </a:lnTo>
                  <a:lnTo>
                    <a:pt x="18" y="9"/>
                  </a:lnTo>
                  <a:lnTo>
                    <a:pt x="18" y="11"/>
                  </a:lnTo>
                  <a:lnTo>
                    <a:pt x="17" y="11"/>
                  </a:lnTo>
                  <a:lnTo>
                    <a:pt x="15" y="9"/>
                  </a:lnTo>
                  <a:lnTo>
                    <a:pt x="13" y="9"/>
                  </a:lnTo>
                  <a:lnTo>
                    <a:pt x="11" y="7"/>
                  </a:lnTo>
                  <a:lnTo>
                    <a:pt x="11" y="7"/>
                  </a:lnTo>
                  <a:lnTo>
                    <a:pt x="11" y="9"/>
                  </a:lnTo>
                  <a:lnTo>
                    <a:pt x="9" y="9"/>
                  </a:lnTo>
                  <a:lnTo>
                    <a:pt x="9" y="9"/>
                  </a:lnTo>
                  <a:lnTo>
                    <a:pt x="9" y="9"/>
                  </a:lnTo>
                  <a:lnTo>
                    <a:pt x="9" y="9"/>
                  </a:lnTo>
                  <a:lnTo>
                    <a:pt x="7" y="9"/>
                  </a:lnTo>
                  <a:lnTo>
                    <a:pt x="7" y="9"/>
                  </a:lnTo>
                  <a:lnTo>
                    <a:pt x="7" y="11"/>
                  </a:lnTo>
                  <a:lnTo>
                    <a:pt x="7" y="11"/>
                  </a:lnTo>
                  <a:lnTo>
                    <a:pt x="7" y="12"/>
                  </a:lnTo>
                  <a:lnTo>
                    <a:pt x="7" y="14"/>
                  </a:lnTo>
                  <a:lnTo>
                    <a:pt x="7" y="14"/>
                  </a:lnTo>
                  <a:lnTo>
                    <a:pt x="7" y="16"/>
                  </a:lnTo>
                  <a:lnTo>
                    <a:pt x="6" y="16"/>
                  </a:lnTo>
                  <a:lnTo>
                    <a:pt x="6" y="14"/>
                  </a:lnTo>
                  <a:lnTo>
                    <a:pt x="6" y="14"/>
                  </a:lnTo>
                  <a:lnTo>
                    <a:pt x="4" y="12"/>
                  </a:lnTo>
                  <a:lnTo>
                    <a:pt x="4" y="12"/>
                  </a:lnTo>
                  <a:lnTo>
                    <a:pt x="2" y="12"/>
                  </a:lnTo>
                  <a:lnTo>
                    <a:pt x="2" y="12"/>
                  </a:lnTo>
                  <a:lnTo>
                    <a:pt x="2" y="14"/>
                  </a:lnTo>
                  <a:lnTo>
                    <a:pt x="0" y="14"/>
                  </a:lnTo>
                  <a:lnTo>
                    <a:pt x="0" y="16"/>
                  </a:lnTo>
                  <a:lnTo>
                    <a:pt x="0" y="16"/>
                  </a:lnTo>
                  <a:lnTo>
                    <a:pt x="0" y="18"/>
                  </a:lnTo>
                  <a:lnTo>
                    <a:pt x="2" y="16"/>
                  </a:lnTo>
                  <a:lnTo>
                    <a:pt x="4" y="16"/>
                  </a:lnTo>
                  <a:lnTo>
                    <a:pt x="4" y="18"/>
                  </a:lnTo>
                  <a:lnTo>
                    <a:pt x="6" y="18"/>
                  </a:lnTo>
                  <a:lnTo>
                    <a:pt x="6" y="16"/>
                  </a:lnTo>
                  <a:lnTo>
                    <a:pt x="6" y="18"/>
                  </a:lnTo>
                  <a:lnTo>
                    <a:pt x="7" y="18"/>
                  </a:lnTo>
                  <a:lnTo>
                    <a:pt x="9" y="18"/>
                  </a:lnTo>
                  <a:lnTo>
                    <a:pt x="9" y="18"/>
                  </a:lnTo>
                  <a:lnTo>
                    <a:pt x="11" y="20"/>
                  </a:lnTo>
                  <a:lnTo>
                    <a:pt x="11" y="20"/>
                  </a:lnTo>
                  <a:lnTo>
                    <a:pt x="13" y="21"/>
                  </a:lnTo>
                  <a:lnTo>
                    <a:pt x="15" y="21"/>
                  </a:lnTo>
                  <a:lnTo>
                    <a:pt x="15" y="23"/>
                  </a:lnTo>
                  <a:lnTo>
                    <a:pt x="15" y="23"/>
                  </a:lnTo>
                  <a:lnTo>
                    <a:pt x="15" y="21"/>
                  </a:lnTo>
                  <a:lnTo>
                    <a:pt x="17" y="21"/>
                  </a:lnTo>
                  <a:lnTo>
                    <a:pt x="17" y="21"/>
                  </a:lnTo>
                  <a:lnTo>
                    <a:pt x="17" y="23"/>
                  </a:lnTo>
                  <a:lnTo>
                    <a:pt x="17" y="23"/>
                  </a:lnTo>
                  <a:lnTo>
                    <a:pt x="18" y="25"/>
                  </a:lnTo>
                  <a:lnTo>
                    <a:pt x="18" y="25"/>
                  </a:lnTo>
                  <a:lnTo>
                    <a:pt x="18" y="25"/>
                  </a:lnTo>
                  <a:lnTo>
                    <a:pt x="17" y="25"/>
                  </a:lnTo>
                  <a:lnTo>
                    <a:pt x="17" y="27"/>
                  </a:lnTo>
                  <a:lnTo>
                    <a:pt x="18" y="27"/>
                  </a:lnTo>
                  <a:lnTo>
                    <a:pt x="20" y="27"/>
                  </a:lnTo>
                  <a:lnTo>
                    <a:pt x="20" y="27"/>
                  </a:lnTo>
                  <a:lnTo>
                    <a:pt x="20" y="27"/>
                  </a:lnTo>
                  <a:lnTo>
                    <a:pt x="20" y="27"/>
                  </a:lnTo>
                  <a:lnTo>
                    <a:pt x="22" y="27"/>
                  </a:lnTo>
                  <a:lnTo>
                    <a:pt x="22" y="27"/>
                  </a:lnTo>
                  <a:lnTo>
                    <a:pt x="22" y="29"/>
                  </a:lnTo>
                  <a:lnTo>
                    <a:pt x="20" y="29"/>
                  </a:lnTo>
                  <a:lnTo>
                    <a:pt x="20" y="29"/>
                  </a:lnTo>
                  <a:lnTo>
                    <a:pt x="20" y="30"/>
                  </a:lnTo>
                  <a:lnTo>
                    <a:pt x="22" y="32"/>
                  </a:lnTo>
                  <a:lnTo>
                    <a:pt x="24" y="34"/>
                  </a:lnTo>
                  <a:lnTo>
                    <a:pt x="24" y="34"/>
                  </a:lnTo>
                  <a:lnTo>
                    <a:pt x="24" y="34"/>
                  </a:lnTo>
                  <a:lnTo>
                    <a:pt x="24" y="36"/>
                  </a:lnTo>
                  <a:lnTo>
                    <a:pt x="24" y="36"/>
                  </a:lnTo>
                  <a:lnTo>
                    <a:pt x="24" y="36"/>
                  </a:lnTo>
                  <a:lnTo>
                    <a:pt x="24" y="36"/>
                  </a:lnTo>
                  <a:lnTo>
                    <a:pt x="24" y="36"/>
                  </a:lnTo>
                  <a:lnTo>
                    <a:pt x="26" y="36"/>
                  </a:lnTo>
                  <a:lnTo>
                    <a:pt x="26" y="36"/>
                  </a:lnTo>
                  <a:lnTo>
                    <a:pt x="26" y="38"/>
                  </a:lnTo>
                  <a:lnTo>
                    <a:pt x="27" y="38"/>
                  </a:lnTo>
                  <a:lnTo>
                    <a:pt x="27" y="38"/>
                  </a:lnTo>
                  <a:lnTo>
                    <a:pt x="27" y="40"/>
                  </a:lnTo>
                  <a:lnTo>
                    <a:pt x="27" y="40"/>
                  </a:lnTo>
                  <a:lnTo>
                    <a:pt x="26" y="40"/>
                  </a:lnTo>
                  <a:lnTo>
                    <a:pt x="27" y="41"/>
                  </a:lnTo>
                  <a:lnTo>
                    <a:pt x="27" y="41"/>
                  </a:lnTo>
                  <a:lnTo>
                    <a:pt x="27" y="41"/>
                  </a:lnTo>
                  <a:lnTo>
                    <a:pt x="27" y="43"/>
                  </a:lnTo>
                  <a:lnTo>
                    <a:pt x="27" y="43"/>
                  </a:lnTo>
                  <a:lnTo>
                    <a:pt x="29" y="43"/>
                  </a:lnTo>
                  <a:lnTo>
                    <a:pt x="29" y="45"/>
                  </a:lnTo>
                  <a:lnTo>
                    <a:pt x="29" y="45"/>
                  </a:lnTo>
                  <a:lnTo>
                    <a:pt x="29" y="47"/>
                  </a:lnTo>
                  <a:lnTo>
                    <a:pt x="29" y="49"/>
                  </a:lnTo>
                  <a:lnTo>
                    <a:pt x="29" y="49"/>
                  </a:lnTo>
                  <a:lnTo>
                    <a:pt x="31" y="49"/>
                  </a:lnTo>
                  <a:lnTo>
                    <a:pt x="31" y="49"/>
                  </a:lnTo>
                  <a:lnTo>
                    <a:pt x="31" y="50"/>
                  </a:lnTo>
                  <a:lnTo>
                    <a:pt x="29" y="50"/>
                  </a:lnTo>
                  <a:lnTo>
                    <a:pt x="31" y="50"/>
                  </a:lnTo>
                  <a:lnTo>
                    <a:pt x="31" y="52"/>
                  </a:lnTo>
                  <a:lnTo>
                    <a:pt x="31" y="54"/>
                  </a:lnTo>
                  <a:lnTo>
                    <a:pt x="33" y="54"/>
                  </a:lnTo>
                  <a:lnTo>
                    <a:pt x="33" y="54"/>
                  </a:lnTo>
                  <a:lnTo>
                    <a:pt x="33" y="56"/>
                  </a:lnTo>
                  <a:lnTo>
                    <a:pt x="33" y="56"/>
                  </a:lnTo>
                  <a:lnTo>
                    <a:pt x="33" y="56"/>
                  </a:lnTo>
                  <a:lnTo>
                    <a:pt x="33" y="56"/>
                  </a:lnTo>
                  <a:lnTo>
                    <a:pt x="33" y="58"/>
                  </a:lnTo>
                  <a:lnTo>
                    <a:pt x="33" y="58"/>
                  </a:lnTo>
                  <a:lnTo>
                    <a:pt x="33" y="58"/>
                  </a:lnTo>
                  <a:lnTo>
                    <a:pt x="33" y="58"/>
                  </a:lnTo>
                  <a:lnTo>
                    <a:pt x="33" y="59"/>
                  </a:lnTo>
                  <a:lnTo>
                    <a:pt x="35" y="61"/>
                  </a:lnTo>
                  <a:lnTo>
                    <a:pt x="38" y="67"/>
                  </a:lnTo>
                  <a:lnTo>
                    <a:pt x="38" y="67"/>
                  </a:lnTo>
                  <a:lnTo>
                    <a:pt x="40" y="68"/>
                  </a:lnTo>
                  <a:lnTo>
                    <a:pt x="40" y="68"/>
                  </a:lnTo>
                  <a:lnTo>
                    <a:pt x="40" y="68"/>
                  </a:lnTo>
                  <a:lnTo>
                    <a:pt x="40" y="70"/>
                  </a:lnTo>
                  <a:lnTo>
                    <a:pt x="40" y="70"/>
                  </a:lnTo>
                  <a:lnTo>
                    <a:pt x="40" y="70"/>
                  </a:lnTo>
                  <a:lnTo>
                    <a:pt x="40" y="70"/>
                  </a:lnTo>
                  <a:lnTo>
                    <a:pt x="42" y="72"/>
                  </a:lnTo>
                  <a:lnTo>
                    <a:pt x="42" y="72"/>
                  </a:lnTo>
                  <a:lnTo>
                    <a:pt x="42" y="72"/>
                  </a:lnTo>
                  <a:lnTo>
                    <a:pt x="42" y="72"/>
                  </a:lnTo>
                  <a:lnTo>
                    <a:pt x="42" y="74"/>
                  </a:lnTo>
                  <a:lnTo>
                    <a:pt x="42" y="74"/>
                  </a:lnTo>
                  <a:lnTo>
                    <a:pt x="44" y="76"/>
                  </a:lnTo>
                  <a:lnTo>
                    <a:pt x="44" y="76"/>
                  </a:lnTo>
                  <a:lnTo>
                    <a:pt x="44" y="76"/>
                  </a:lnTo>
                  <a:lnTo>
                    <a:pt x="44" y="76"/>
                  </a:lnTo>
                  <a:lnTo>
                    <a:pt x="44" y="76"/>
                  </a:lnTo>
                  <a:lnTo>
                    <a:pt x="45" y="76"/>
                  </a:lnTo>
                  <a:lnTo>
                    <a:pt x="45" y="76"/>
                  </a:lnTo>
                  <a:lnTo>
                    <a:pt x="45" y="76"/>
                  </a:lnTo>
                  <a:lnTo>
                    <a:pt x="47" y="76"/>
                  </a:lnTo>
                  <a:lnTo>
                    <a:pt x="47" y="77"/>
                  </a:lnTo>
                  <a:lnTo>
                    <a:pt x="47" y="77"/>
                  </a:lnTo>
                  <a:lnTo>
                    <a:pt x="47" y="77"/>
                  </a:lnTo>
                  <a:lnTo>
                    <a:pt x="47" y="79"/>
                  </a:lnTo>
                  <a:lnTo>
                    <a:pt x="47" y="79"/>
                  </a:lnTo>
                  <a:lnTo>
                    <a:pt x="47" y="79"/>
                  </a:lnTo>
                  <a:lnTo>
                    <a:pt x="47" y="81"/>
                  </a:lnTo>
                  <a:lnTo>
                    <a:pt x="47" y="83"/>
                  </a:lnTo>
                  <a:lnTo>
                    <a:pt x="49" y="83"/>
                  </a:lnTo>
                  <a:lnTo>
                    <a:pt x="49" y="83"/>
                  </a:lnTo>
                  <a:lnTo>
                    <a:pt x="49" y="85"/>
                  </a:lnTo>
                  <a:lnTo>
                    <a:pt x="51" y="86"/>
                  </a:lnTo>
                  <a:lnTo>
                    <a:pt x="51" y="88"/>
                  </a:lnTo>
                  <a:lnTo>
                    <a:pt x="51" y="88"/>
                  </a:lnTo>
                  <a:lnTo>
                    <a:pt x="53" y="88"/>
                  </a:lnTo>
                  <a:lnTo>
                    <a:pt x="53" y="88"/>
                  </a:lnTo>
                  <a:lnTo>
                    <a:pt x="53" y="90"/>
                  </a:lnTo>
                  <a:lnTo>
                    <a:pt x="54" y="90"/>
                  </a:lnTo>
                  <a:lnTo>
                    <a:pt x="54" y="90"/>
                  </a:lnTo>
                  <a:lnTo>
                    <a:pt x="56" y="90"/>
                  </a:lnTo>
                  <a:lnTo>
                    <a:pt x="56" y="92"/>
                  </a:lnTo>
                  <a:lnTo>
                    <a:pt x="56" y="94"/>
                  </a:lnTo>
                  <a:lnTo>
                    <a:pt x="56" y="94"/>
                  </a:lnTo>
                  <a:lnTo>
                    <a:pt x="58" y="96"/>
                  </a:lnTo>
                  <a:lnTo>
                    <a:pt x="58" y="97"/>
                  </a:lnTo>
                  <a:lnTo>
                    <a:pt x="60" y="97"/>
                  </a:lnTo>
                  <a:lnTo>
                    <a:pt x="60" y="99"/>
                  </a:lnTo>
                  <a:lnTo>
                    <a:pt x="60" y="99"/>
                  </a:lnTo>
                  <a:lnTo>
                    <a:pt x="60" y="99"/>
                  </a:lnTo>
                  <a:lnTo>
                    <a:pt x="58" y="99"/>
                  </a:lnTo>
                  <a:lnTo>
                    <a:pt x="60" y="101"/>
                  </a:lnTo>
                  <a:lnTo>
                    <a:pt x="62" y="101"/>
                  </a:lnTo>
                  <a:lnTo>
                    <a:pt x="62" y="101"/>
                  </a:lnTo>
                  <a:lnTo>
                    <a:pt x="62" y="103"/>
                  </a:lnTo>
                  <a:lnTo>
                    <a:pt x="62" y="103"/>
                  </a:lnTo>
                  <a:lnTo>
                    <a:pt x="62" y="103"/>
                  </a:lnTo>
                  <a:lnTo>
                    <a:pt x="62" y="103"/>
                  </a:lnTo>
                  <a:lnTo>
                    <a:pt x="63" y="105"/>
                  </a:lnTo>
                  <a:lnTo>
                    <a:pt x="65" y="106"/>
                  </a:lnTo>
                  <a:lnTo>
                    <a:pt x="65" y="106"/>
                  </a:lnTo>
                  <a:lnTo>
                    <a:pt x="65" y="106"/>
                  </a:lnTo>
                  <a:lnTo>
                    <a:pt x="67" y="108"/>
                  </a:lnTo>
                  <a:lnTo>
                    <a:pt x="69" y="108"/>
                  </a:lnTo>
                  <a:lnTo>
                    <a:pt x="69" y="108"/>
                  </a:lnTo>
                  <a:lnTo>
                    <a:pt x="71" y="108"/>
                  </a:lnTo>
                  <a:lnTo>
                    <a:pt x="71" y="110"/>
                  </a:lnTo>
                  <a:lnTo>
                    <a:pt x="71" y="110"/>
                  </a:lnTo>
                  <a:lnTo>
                    <a:pt x="72" y="112"/>
                  </a:lnTo>
                  <a:lnTo>
                    <a:pt x="72" y="114"/>
                  </a:lnTo>
                  <a:lnTo>
                    <a:pt x="74" y="115"/>
                  </a:lnTo>
                  <a:lnTo>
                    <a:pt x="74" y="117"/>
                  </a:lnTo>
                  <a:lnTo>
                    <a:pt x="74" y="117"/>
                  </a:lnTo>
                  <a:lnTo>
                    <a:pt x="74" y="117"/>
                  </a:lnTo>
                  <a:lnTo>
                    <a:pt x="74" y="119"/>
                  </a:lnTo>
                  <a:lnTo>
                    <a:pt x="74" y="119"/>
                  </a:lnTo>
                  <a:lnTo>
                    <a:pt x="74" y="121"/>
                  </a:lnTo>
                  <a:lnTo>
                    <a:pt x="74" y="121"/>
                  </a:lnTo>
                  <a:lnTo>
                    <a:pt x="74" y="121"/>
                  </a:lnTo>
                  <a:lnTo>
                    <a:pt x="74" y="123"/>
                  </a:lnTo>
                  <a:lnTo>
                    <a:pt x="74" y="123"/>
                  </a:lnTo>
                  <a:lnTo>
                    <a:pt x="76" y="124"/>
                  </a:lnTo>
                  <a:lnTo>
                    <a:pt x="78" y="128"/>
                  </a:lnTo>
                  <a:lnTo>
                    <a:pt x="78" y="130"/>
                  </a:lnTo>
                  <a:lnTo>
                    <a:pt x="80" y="135"/>
                  </a:lnTo>
                  <a:lnTo>
                    <a:pt x="82" y="137"/>
                  </a:lnTo>
                  <a:lnTo>
                    <a:pt x="82" y="137"/>
                  </a:lnTo>
                  <a:lnTo>
                    <a:pt x="82" y="139"/>
                  </a:lnTo>
                  <a:lnTo>
                    <a:pt x="82" y="139"/>
                  </a:lnTo>
                  <a:lnTo>
                    <a:pt x="82" y="141"/>
                  </a:lnTo>
                  <a:lnTo>
                    <a:pt x="80" y="141"/>
                  </a:lnTo>
                  <a:lnTo>
                    <a:pt x="80" y="142"/>
                  </a:lnTo>
                  <a:lnTo>
                    <a:pt x="80" y="142"/>
                  </a:lnTo>
                  <a:lnTo>
                    <a:pt x="80" y="144"/>
                  </a:lnTo>
                  <a:lnTo>
                    <a:pt x="80" y="144"/>
                  </a:lnTo>
                  <a:lnTo>
                    <a:pt x="80" y="146"/>
                  </a:lnTo>
                  <a:lnTo>
                    <a:pt x="80" y="148"/>
                  </a:lnTo>
                  <a:lnTo>
                    <a:pt x="80" y="148"/>
                  </a:lnTo>
                  <a:lnTo>
                    <a:pt x="82" y="150"/>
                  </a:lnTo>
                  <a:lnTo>
                    <a:pt x="82" y="148"/>
                  </a:lnTo>
                  <a:lnTo>
                    <a:pt x="82" y="150"/>
                  </a:lnTo>
                  <a:lnTo>
                    <a:pt x="82" y="150"/>
                  </a:lnTo>
                  <a:lnTo>
                    <a:pt x="82" y="152"/>
                  </a:lnTo>
                  <a:lnTo>
                    <a:pt x="82" y="152"/>
                  </a:lnTo>
                  <a:lnTo>
                    <a:pt x="82" y="153"/>
                  </a:lnTo>
                  <a:lnTo>
                    <a:pt x="80" y="153"/>
                  </a:lnTo>
                  <a:lnTo>
                    <a:pt x="80" y="153"/>
                  </a:lnTo>
                  <a:lnTo>
                    <a:pt x="80" y="155"/>
                  </a:lnTo>
                  <a:lnTo>
                    <a:pt x="80" y="155"/>
                  </a:lnTo>
                  <a:lnTo>
                    <a:pt x="80" y="155"/>
                  </a:lnTo>
                  <a:lnTo>
                    <a:pt x="80" y="155"/>
                  </a:lnTo>
                  <a:lnTo>
                    <a:pt x="80" y="157"/>
                  </a:lnTo>
                  <a:lnTo>
                    <a:pt x="80" y="157"/>
                  </a:lnTo>
                  <a:lnTo>
                    <a:pt x="78" y="159"/>
                  </a:lnTo>
                  <a:lnTo>
                    <a:pt x="78" y="159"/>
                  </a:lnTo>
                  <a:lnTo>
                    <a:pt x="78" y="161"/>
                  </a:lnTo>
                  <a:lnTo>
                    <a:pt x="78" y="161"/>
                  </a:lnTo>
                  <a:lnTo>
                    <a:pt x="78" y="161"/>
                  </a:lnTo>
                  <a:lnTo>
                    <a:pt x="78" y="162"/>
                  </a:lnTo>
                  <a:lnTo>
                    <a:pt x="78" y="162"/>
                  </a:lnTo>
                  <a:lnTo>
                    <a:pt x="76" y="164"/>
                  </a:lnTo>
                  <a:lnTo>
                    <a:pt x="76" y="164"/>
                  </a:lnTo>
                  <a:lnTo>
                    <a:pt x="76" y="164"/>
                  </a:lnTo>
                  <a:lnTo>
                    <a:pt x="76" y="164"/>
                  </a:lnTo>
                  <a:lnTo>
                    <a:pt x="76" y="166"/>
                  </a:lnTo>
                  <a:lnTo>
                    <a:pt x="76" y="166"/>
                  </a:lnTo>
                  <a:lnTo>
                    <a:pt x="74" y="166"/>
                  </a:lnTo>
                  <a:lnTo>
                    <a:pt x="74" y="166"/>
                  </a:lnTo>
                  <a:lnTo>
                    <a:pt x="74" y="168"/>
                  </a:lnTo>
                  <a:lnTo>
                    <a:pt x="76" y="168"/>
                  </a:lnTo>
                  <a:lnTo>
                    <a:pt x="76" y="170"/>
                  </a:lnTo>
                  <a:lnTo>
                    <a:pt x="76" y="170"/>
                  </a:lnTo>
                  <a:lnTo>
                    <a:pt x="76" y="170"/>
                  </a:lnTo>
                  <a:lnTo>
                    <a:pt x="76" y="171"/>
                  </a:lnTo>
                  <a:lnTo>
                    <a:pt x="76" y="173"/>
                  </a:lnTo>
                  <a:lnTo>
                    <a:pt x="74" y="175"/>
                  </a:lnTo>
                  <a:lnTo>
                    <a:pt x="74" y="177"/>
                  </a:lnTo>
                  <a:lnTo>
                    <a:pt x="74" y="177"/>
                  </a:lnTo>
                  <a:lnTo>
                    <a:pt x="74" y="177"/>
                  </a:lnTo>
                  <a:lnTo>
                    <a:pt x="74" y="179"/>
                  </a:lnTo>
                  <a:lnTo>
                    <a:pt x="74" y="179"/>
                  </a:lnTo>
                  <a:lnTo>
                    <a:pt x="74" y="179"/>
                  </a:lnTo>
                  <a:lnTo>
                    <a:pt x="74" y="179"/>
                  </a:lnTo>
                  <a:lnTo>
                    <a:pt x="72" y="182"/>
                  </a:lnTo>
                  <a:lnTo>
                    <a:pt x="72" y="182"/>
                  </a:lnTo>
                  <a:lnTo>
                    <a:pt x="72" y="182"/>
                  </a:lnTo>
                  <a:lnTo>
                    <a:pt x="74" y="186"/>
                  </a:lnTo>
                  <a:lnTo>
                    <a:pt x="74" y="188"/>
                  </a:lnTo>
                  <a:lnTo>
                    <a:pt x="74" y="188"/>
                  </a:lnTo>
                  <a:lnTo>
                    <a:pt x="74" y="188"/>
                  </a:lnTo>
                  <a:lnTo>
                    <a:pt x="74" y="189"/>
                  </a:lnTo>
                  <a:lnTo>
                    <a:pt x="74" y="189"/>
                  </a:lnTo>
                  <a:lnTo>
                    <a:pt x="74" y="189"/>
                  </a:lnTo>
                  <a:lnTo>
                    <a:pt x="74" y="191"/>
                  </a:lnTo>
                  <a:lnTo>
                    <a:pt x="74" y="191"/>
                  </a:lnTo>
                  <a:lnTo>
                    <a:pt x="76" y="191"/>
                  </a:lnTo>
                  <a:lnTo>
                    <a:pt x="76" y="193"/>
                  </a:lnTo>
                  <a:lnTo>
                    <a:pt x="76" y="193"/>
                  </a:lnTo>
                  <a:lnTo>
                    <a:pt x="74" y="193"/>
                  </a:lnTo>
                  <a:lnTo>
                    <a:pt x="74" y="193"/>
                  </a:lnTo>
                  <a:lnTo>
                    <a:pt x="74" y="195"/>
                  </a:lnTo>
                  <a:lnTo>
                    <a:pt x="76" y="198"/>
                  </a:lnTo>
                  <a:lnTo>
                    <a:pt x="76" y="200"/>
                  </a:lnTo>
                  <a:lnTo>
                    <a:pt x="76" y="200"/>
                  </a:lnTo>
                  <a:lnTo>
                    <a:pt x="78" y="207"/>
                  </a:lnTo>
                  <a:lnTo>
                    <a:pt x="76" y="209"/>
                  </a:lnTo>
                  <a:lnTo>
                    <a:pt x="78" y="209"/>
                  </a:lnTo>
                  <a:lnTo>
                    <a:pt x="76" y="209"/>
                  </a:lnTo>
                  <a:lnTo>
                    <a:pt x="74" y="209"/>
                  </a:lnTo>
                  <a:lnTo>
                    <a:pt x="74" y="209"/>
                  </a:lnTo>
                  <a:lnTo>
                    <a:pt x="74" y="211"/>
                  </a:lnTo>
                  <a:lnTo>
                    <a:pt x="72" y="211"/>
                  </a:lnTo>
                  <a:lnTo>
                    <a:pt x="72" y="213"/>
                  </a:lnTo>
                  <a:lnTo>
                    <a:pt x="74" y="213"/>
                  </a:lnTo>
                  <a:lnTo>
                    <a:pt x="76" y="215"/>
                  </a:lnTo>
                  <a:lnTo>
                    <a:pt x="76" y="217"/>
                  </a:lnTo>
                  <a:lnTo>
                    <a:pt x="76" y="217"/>
                  </a:lnTo>
                  <a:lnTo>
                    <a:pt x="78" y="217"/>
                  </a:lnTo>
                  <a:lnTo>
                    <a:pt x="78" y="217"/>
                  </a:lnTo>
                  <a:lnTo>
                    <a:pt x="78" y="220"/>
                  </a:lnTo>
                  <a:lnTo>
                    <a:pt x="78" y="220"/>
                  </a:lnTo>
                  <a:lnTo>
                    <a:pt x="80" y="222"/>
                  </a:lnTo>
                  <a:lnTo>
                    <a:pt x="80" y="222"/>
                  </a:lnTo>
                  <a:lnTo>
                    <a:pt x="80" y="220"/>
                  </a:lnTo>
                  <a:lnTo>
                    <a:pt x="80" y="220"/>
                  </a:lnTo>
                  <a:lnTo>
                    <a:pt x="80" y="220"/>
                  </a:lnTo>
                  <a:lnTo>
                    <a:pt x="80" y="220"/>
                  </a:lnTo>
                  <a:lnTo>
                    <a:pt x="83" y="217"/>
                  </a:lnTo>
                  <a:lnTo>
                    <a:pt x="83" y="217"/>
                  </a:lnTo>
                  <a:lnTo>
                    <a:pt x="85" y="218"/>
                  </a:lnTo>
                  <a:lnTo>
                    <a:pt x="91" y="218"/>
                  </a:lnTo>
                  <a:lnTo>
                    <a:pt x="92" y="218"/>
                  </a:lnTo>
                  <a:lnTo>
                    <a:pt x="94" y="218"/>
                  </a:lnTo>
                  <a:lnTo>
                    <a:pt x="94" y="218"/>
                  </a:lnTo>
                  <a:lnTo>
                    <a:pt x="94" y="215"/>
                  </a:lnTo>
                  <a:lnTo>
                    <a:pt x="94" y="215"/>
                  </a:lnTo>
                  <a:lnTo>
                    <a:pt x="94" y="215"/>
                  </a:lnTo>
                  <a:lnTo>
                    <a:pt x="94" y="215"/>
                  </a:lnTo>
                  <a:lnTo>
                    <a:pt x="94" y="215"/>
                  </a:lnTo>
                  <a:lnTo>
                    <a:pt x="94" y="215"/>
                  </a:lnTo>
                  <a:lnTo>
                    <a:pt x="96" y="213"/>
                  </a:lnTo>
                  <a:lnTo>
                    <a:pt x="96" y="213"/>
                  </a:lnTo>
                  <a:lnTo>
                    <a:pt x="94" y="211"/>
                  </a:lnTo>
                  <a:lnTo>
                    <a:pt x="94" y="211"/>
                  </a:lnTo>
                  <a:lnTo>
                    <a:pt x="94" y="209"/>
                  </a:lnTo>
                  <a:lnTo>
                    <a:pt x="94" y="209"/>
                  </a:lnTo>
                  <a:lnTo>
                    <a:pt x="92" y="207"/>
                  </a:lnTo>
                  <a:lnTo>
                    <a:pt x="92" y="207"/>
                  </a:lnTo>
                  <a:lnTo>
                    <a:pt x="92" y="207"/>
                  </a:lnTo>
                  <a:lnTo>
                    <a:pt x="94" y="206"/>
                  </a:lnTo>
                  <a:lnTo>
                    <a:pt x="94" y="204"/>
                  </a:lnTo>
                  <a:lnTo>
                    <a:pt x="96" y="204"/>
                  </a:lnTo>
                  <a:lnTo>
                    <a:pt x="98" y="204"/>
                  </a:lnTo>
                  <a:lnTo>
                    <a:pt x="98" y="202"/>
                  </a:lnTo>
                  <a:lnTo>
                    <a:pt x="98" y="202"/>
                  </a:lnTo>
                  <a:lnTo>
                    <a:pt x="98" y="202"/>
                  </a:lnTo>
                  <a:lnTo>
                    <a:pt x="98" y="200"/>
                  </a:lnTo>
                  <a:lnTo>
                    <a:pt x="101" y="200"/>
                  </a:lnTo>
                  <a:lnTo>
                    <a:pt x="103" y="198"/>
                  </a:lnTo>
                  <a:lnTo>
                    <a:pt x="103" y="198"/>
                  </a:lnTo>
                  <a:lnTo>
                    <a:pt x="103" y="198"/>
                  </a:lnTo>
                  <a:lnTo>
                    <a:pt x="103" y="197"/>
                  </a:lnTo>
                  <a:lnTo>
                    <a:pt x="103" y="197"/>
                  </a:lnTo>
                  <a:lnTo>
                    <a:pt x="103" y="197"/>
                  </a:lnTo>
                  <a:lnTo>
                    <a:pt x="105" y="197"/>
                  </a:lnTo>
                  <a:lnTo>
                    <a:pt x="105" y="195"/>
                  </a:lnTo>
                  <a:lnTo>
                    <a:pt x="105" y="195"/>
                  </a:lnTo>
                  <a:lnTo>
                    <a:pt x="107" y="193"/>
                  </a:lnTo>
                  <a:lnTo>
                    <a:pt x="107" y="193"/>
                  </a:lnTo>
                  <a:lnTo>
                    <a:pt x="107" y="191"/>
                  </a:lnTo>
                  <a:lnTo>
                    <a:pt x="105" y="189"/>
                  </a:lnTo>
                  <a:lnTo>
                    <a:pt x="105" y="188"/>
                  </a:lnTo>
                  <a:lnTo>
                    <a:pt x="107" y="186"/>
                  </a:lnTo>
                  <a:lnTo>
                    <a:pt x="107" y="186"/>
                  </a:lnTo>
                  <a:lnTo>
                    <a:pt x="116" y="184"/>
                  </a:lnTo>
                  <a:lnTo>
                    <a:pt x="118" y="182"/>
                  </a:lnTo>
                  <a:lnTo>
                    <a:pt x="118" y="182"/>
                  </a:lnTo>
                  <a:lnTo>
                    <a:pt x="116" y="179"/>
                  </a:lnTo>
                  <a:lnTo>
                    <a:pt x="116" y="177"/>
                  </a:lnTo>
                  <a:lnTo>
                    <a:pt x="116" y="175"/>
                  </a:lnTo>
                  <a:lnTo>
                    <a:pt x="118" y="173"/>
                  </a:lnTo>
                  <a:lnTo>
                    <a:pt x="119" y="171"/>
                  </a:lnTo>
                  <a:lnTo>
                    <a:pt x="119" y="170"/>
                  </a:lnTo>
                  <a:lnTo>
                    <a:pt x="119" y="168"/>
                  </a:lnTo>
                  <a:lnTo>
                    <a:pt x="118" y="168"/>
                  </a:lnTo>
                  <a:lnTo>
                    <a:pt x="116" y="166"/>
                  </a:lnTo>
                  <a:lnTo>
                    <a:pt x="116" y="166"/>
                  </a:lnTo>
                  <a:lnTo>
                    <a:pt x="116" y="164"/>
                  </a:lnTo>
                  <a:lnTo>
                    <a:pt x="116" y="164"/>
                  </a:lnTo>
                  <a:lnTo>
                    <a:pt x="116" y="162"/>
                  </a:lnTo>
                  <a:lnTo>
                    <a:pt x="116" y="161"/>
                  </a:lnTo>
                  <a:lnTo>
                    <a:pt x="116" y="161"/>
                  </a:lnTo>
                  <a:lnTo>
                    <a:pt x="116" y="157"/>
                  </a:lnTo>
                  <a:lnTo>
                    <a:pt x="114" y="153"/>
                  </a:lnTo>
                  <a:lnTo>
                    <a:pt x="116" y="152"/>
                  </a:lnTo>
                  <a:lnTo>
                    <a:pt x="116" y="150"/>
                  </a:lnTo>
                  <a:lnTo>
                    <a:pt x="119" y="148"/>
                  </a:lnTo>
                  <a:lnTo>
                    <a:pt x="121" y="148"/>
                  </a:lnTo>
                  <a:lnTo>
                    <a:pt x="123" y="146"/>
                  </a:lnTo>
                  <a:lnTo>
                    <a:pt x="127" y="144"/>
                  </a:lnTo>
                  <a:lnTo>
                    <a:pt x="128" y="144"/>
                  </a:lnTo>
                  <a:lnTo>
                    <a:pt x="128" y="144"/>
                  </a:lnTo>
                  <a:lnTo>
                    <a:pt x="128" y="146"/>
                  </a:lnTo>
                  <a:lnTo>
                    <a:pt x="128" y="146"/>
                  </a:lnTo>
                  <a:lnTo>
                    <a:pt x="128" y="153"/>
                  </a:lnTo>
                  <a:lnTo>
                    <a:pt x="128" y="153"/>
                  </a:lnTo>
                  <a:lnTo>
                    <a:pt x="128" y="155"/>
                  </a:lnTo>
                  <a:lnTo>
                    <a:pt x="128" y="155"/>
                  </a:lnTo>
                  <a:lnTo>
                    <a:pt x="128" y="155"/>
                  </a:lnTo>
                  <a:lnTo>
                    <a:pt x="128" y="157"/>
                  </a:lnTo>
                  <a:lnTo>
                    <a:pt x="128" y="157"/>
                  </a:lnTo>
                  <a:lnTo>
                    <a:pt x="130" y="157"/>
                  </a:lnTo>
                  <a:lnTo>
                    <a:pt x="132" y="155"/>
                  </a:lnTo>
                  <a:lnTo>
                    <a:pt x="132" y="155"/>
                  </a:lnTo>
                  <a:lnTo>
                    <a:pt x="132" y="155"/>
                  </a:lnTo>
                  <a:lnTo>
                    <a:pt x="134" y="155"/>
                  </a:lnTo>
                  <a:lnTo>
                    <a:pt x="134" y="153"/>
                  </a:lnTo>
                  <a:lnTo>
                    <a:pt x="134" y="153"/>
                  </a:lnTo>
                  <a:lnTo>
                    <a:pt x="134" y="152"/>
                  </a:lnTo>
                  <a:lnTo>
                    <a:pt x="134" y="150"/>
                  </a:lnTo>
                  <a:lnTo>
                    <a:pt x="134" y="150"/>
                  </a:lnTo>
                  <a:lnTo>
                    <a:pt x="136" y="150"/>
                  </a:lnTo>
                  <a:lnTo>
                    <a:pt x="136" y="152"/>
                  </a:lnTo>
                  <a:lnTo>
                    <a:pt x="137" y="153"/>
                  </a:lnTo>
                  <a:lnTo>
                    <a:pt x="137" y="153"/>
                  </a:lnTo>
                  <a:lnTo>
                    <a:pt x="139" y="150"/>
                  </a:lnTo>
                  <a:lnTo>
                    <a:pt x="141" y="148"/>
                  </a:lnTo>
                  <a:lnTo>
                    <a:pt x="141" y="148"/>
                  </a:lnTo>
                  <a:lnTo>
                    <a:pt x="141" y="148"/>
                  </a:lnTo>
                  <a:lnTo>
                    <a:pt x="143" y="148"/>
                  </a:lnTo>
                  <a:lnTo>
                    <a:pt x="143" y="150"/>
                  </a:lnTo>
                  <a:lnTo>
                    <a:pt x="143" y="150"/>
                  </a:lnTo>
                  <a:lnTo>
                    <a:pt x="143" y="150"/>
                  </a:lnTo>
                  <a:lnTo>
                    <a:pt x="143" y="150"/>
                  </a:lnTo>
                  <a:lnTo>
                    <a:pt x="143" y="152"/>
                  </a:lnTo>
                  <a:lnTo>
                    <a:pt x="143" y="152"/>
                  </a:lnTo>
                  <a:lnTo>
                    <a:pt x="143" y="152"/>
                  </a:lnTo>
                  <a:lnTo>
                    <a:pt x="143" y="153"/>
                  </a:lnTo>
                  <a:lnTo>
                    <a:pt x="143" y="153"/>
                  </a:lnTo>
                  <a:lnTo>
                    <a:pt x="145" y="153"/>
                  </a:lnTo>
                  <a:lnTo>
                    <a:pt x="147" y="153"/>
                  </a:lnTo>
                  <a:lnTo>
                    <a:pt x="147" y="153"/>
                  </a:lnTo>
                  <a:lnTo>
                    <a:pt x="148" y="155"/>
                  </a:lnTo>
                  <a:lnTo>
                    <a:pt x="148" y="157"/>
                  </a:lnTo>
                  <a:lnTo>
                    <a:pt x="148" y="157"/>
                  </a:lnTo>
                  <a:lnTo>
                    <a:pt x="150" y="157"/>
                  </a:lnTo>
                  <a:lnTo>
                    <a:pt x="150" y="157"/>
                  </a:lnTo>
                  <a:lnTo>
                    <a:pt x="152" y="157"/>
                  </a:lnTo>
                  <a:lnTo>
                    <a:pt x="152" y="155"/>
                  </a:lnTo>
                  <a:lnTo>
                    <a:pt x="152" y="153"/>
                  </a:lnTo>
                  <a:lnTo>
                    <a:pt x="152" y="153"/>
                  </a:lnTo>
                  <a:lnTo>
                    <a:pt x="154" y="153"/>
                  </a:lnTo>
                  <a:lnTo>
                    <a:pt x="154" y="152"/>
                  </a:lnTo>
                  <a:lnTo>
                    <a:pt x="156" y="152"/>
                  </a:lnTo>
                  <a:lnTo>
                    <a:pt x="156" y="150"/>
                  </a:lnTo>
                  <a:lnTo>
                    <a:pt x="156" y="150"/>
                  </a:lnTo>
                  <a:lnTo>
                    <a:pt x="157" y="153"/>
                  </a:lnTo>
                  <a:lnTo>
                    <a:pt x="159" y="155"/>
                  </a:lnTo>
                  <a:lnTo>
                    <a:pt x="159" y="155"/>
                  </a:lnTo>
                  <a:lnTo>
                    <a:pt x="159" y="155"/>
                  </a:lnTo>
                  <a:lnTo>
                    <a:pt x="159" y="157"/>
                  </a:lnTo>
                  <a:lnTo>
                    <a:pt x="159" y="157"/>
                  </a:lnTo>
                  <a:lnTo>
                    <a:pt x="161" y="159"/>
                  </a:lnTo>
                  <a:lnTo>
                    <a:pt x="161" y="159"/>
                  </a:lnTo>
                  <a:lnTo>
                    <a:pt x="163" y="157"/>
                  </a:lnTo>
                  <a:lnTo>
                    <a:pt x="165" y="157"/>
                  </a:lnTo>
                  <a:lnTo>
                    <a:pt x="165" y="157"/>
                  </a:lnTo>
                  <a:lnTo>
                    <a:pt x="170" y="157"/>
                  </a:lnTo>
                  <a:lnTo>
                    <a:pt x="174" y="157"/>
                  </a:lnTo>
                  <a:lnTo>
                    <a:pt x="174" y="155"/>
                  </a:lnTo>
                  <a:lnTo>
                    <a:pt x="175" y="153"/>
                  </a:lnTo>
                  <a:lnTo>
                    <a:pt x="175" y="15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 name="Freeform 26"/>
            <p:cNvSpPr>
              <a:spLocks noEditPoints="1"/>
            </p:cNvSpPr>
            <p:nvPr/>
          </p:nvSpPr>
          <p:spPr bwMode="auto">
            <a:xfrm>
              <a:off x="8889956" y="5992351"/>
              <a:ext cx="27644" cy="22115"/>
            </a:xfrm>
            <a:custGeom>
              <a:avLst/>
              <a:gdLst>
                <a:gd name="T0" fmla="*/ 20 w 20"/>
                <a:gd name="T1" fmla="*/ 12 h 16"/>
                <a:gd name="T2" fmla="*/ 18 w 20"/>
                <a:gd name="T3" fmla="*/ 10 h 16"/>
                <a:gd name="T4" fmla="*/ 16 w 20"/>
                <a:gd name="T5" fmla="*/ 10 h 16"/>
                <a:gd name="T6" fmla="*/ 16 w 20"/>
                <a:gd name="T7" fmla="*/ 10 h 16"/>
                <a:gd name="T8" fmla="*/ 16 w 20"/>
                <a:gd name="T9" fmla="*/ 10 h 16"/>
                <a:gd name="T10" fmla="*/ 16 w 20"/>
                <a:gd name="T11" fmla="*/ 9 h 16"/>
                <a:gd name="T12" fmla="*/ 16 w 20"/>
                <a:gd name="T13" fmla="*/ 9 h 16"/>
                <a:gd name="T14" fmla="*/ 15 w 20"/>
                <a:gd name="T15" fmla="*/ 9 h 16"/>
                <a:gd name="T16" fmla="*/ 13 w 20"/>
                <a:gd name="T17" fmla="*/ 7 h 16"/>
                <a:gd name="T18" fmla="*/ 13 w 20"/>
                <a:gd name="T19" fmla="*/ 7 h 16"/>
                <a:gd name="T20" fmla="*/ 9 w 20"/>
                <a:gd name="T21" fmla="*/ 5 h 16"/>
                <a:gd name="T22" fmla="*/ 9 w 20"/>
                <a:gd name="T23" fmla="*/ 5 h 16"/>
                <a:gd name="T24" fmla="*/ 9 w 20"/>
                <a:gd name="T25" fmla="*/ 5 h 16"/>
                <a:gd name="T26" fmla="*/ 9 w 20"/>
                <a:gd name="T27" fmla="*/ 5 h 16"/>
                <a:gd name="T28" fmla="*/ 9 w 20"/>
                <a:gd name="T29" fmla="*/ 5 h 16"/>
                <a:gd name="T30" fmla="*/ 9 w 20"/>
                <a:gd name="T31" fmla="*/ 5 h 16"/>
                <a:gd name="T32" fmla="*/ 9 w 20"/>
                <a:gd name="T33" fmla="*/ 5 h 16"/>
                <a:gd name="T34" fmla="*/ 7 w 20"/>
                <a:gd name="T35" fmla="*/ 5 h 16"/>
                <a:gd name="T36" fmla="*/ 7 w 20"/>
                <a:gd name="T37" fmla="*/ 5 h 16"/>
                <a:gd name="T38" fmla="*/ 7 w 20"/>
                <a:gd name="T39" fmla="*/ 7 h 16"/>
                <a:gd name="T40" fmla="*/ 7 w 20"/>
                <a:gd name="T41" fmla="*/ 7 h 16"/>
                <a:gd name="T42" fmla="*/ 7 w 20"/>
                <a:gd name="T43" fmla="*/ 10 h 16"/>
                <a:gd name="T44" fmla="*/ 7 w 20"/>
                <a:gd name="T45" fmla="*/ 12 h 16"/>
                <a:gd name="T46" fmla="*/ 9 w 20"/>
                <a:gd name="T47" fmla="*/ 12 h 16"/>
                <a:gd name="T48" fmla="*/ 9 w 20"/>
                <a:gd name="T49" fmla="*/ 12 h 16"/>
                <a:gd name="T50" fmla="*/ 9 w 20"/>
                <a:gd name="T51" fmla="*/ 12 h 16"/>
                <a:gd name="T52" fmla="*/ 11 w 20"/>
                <a:gd name="T53" fmla="*/ 14 h 16"/>
                <a:gd name="T54" fmla="*/ 13 w 20"/>
                <a:gd name="T55" fmla="*/ 16 h 16"/>
                <a:gd name="T56" fmla="*/ 15 w 20"/>
                <a:gd name="T57" fmla="*/ 16 h 16"/>
                <a:gd name="T58" fmla="*/ 16 w 20"/>
                <a:gd name="T59" fmla="*/ 16 h 16"/>
                <a:gd name="T60" fmla="*/ 16 w 20"/>
                <a:gd name="T61" fmla="*/ 16 h 16"/>
                <a:gd name="T62" fmla="*/ 18 w 20"/>
                <a:gd name="T63" fmla="*/ 16 h 16"/>
                <a:gd name="T64" fmla="*/ 18 w 20"/>
                <a:gd name="T65" fmla="*/ 16 h 16"/>
                <a:gd name="T66" fmla="*/ 18 w 20"/>
                <a:gd name="T67" fmla="*/ 16 h 16"/>
                <a:gd name="T68" fmla="*/ 18 w 20"/>
                <a:gd name="T69" fmla="*/ 14 h 16"/>
                <a:gd name="T70" fmla="*/ 20 w 20"/>
                <a:gd name="T71" fmla="*/ 14 h 16"/>
                <a:gd name="T72" fmla="*/ 20 w 20"/>
                <a:gd name="T73" fmla="*/ 14 h 16"/>
                <a:gd name="T74" fmla="*/ 20 w 20"/>
                <a:gd name="T75" fmla="*/ 12 h 16"/>
                <a:gd name="T76" fmla="*/ 7 w 20"/>
                <a:gd name="T77" fmla="*/ 1 h 16"/>
                <a:gd name="T78" fmla="*/ 7 w 20"/>
                <a:gd name="T79" fmla="*/ 1 h 16"/>
                <a:gd name="T80" fmla="*/ 6 w 20"/>
                <a:gd name="T81" fmla="*/ 0 h 16"/>
                <a:gd name="T82" fmla="*/ 4 w 20"/>
                <a:gd name="T83" fmla="*/ 0 h 16"/>
                <a:gd name="T84" fmla="*/ 0 w 20"/>
                <a:gd name="T85" fmla="*/ 0 h 16"/>
                <a:gd name="T86" fmla="*/ 0 w 20"/>
                <a:gd name="T87" fmla="*/ 0 h 16"/>
                <a:gd name="T88" fmla="*/ 0 w 20"/>
                <a:gd name="T89" fmla="*/ 1 h 16"/>
                <a:gd name="T90" fmla="*/ 0 w 20"/>
                <a:gd name="T91" fmla="*/ 1 h 16"/>
                <a:gd name="T92" fmla="*/ 0 w 20"/>
                <a:gd name="T93" fmla="*/ 1 h 16"/>
                <a:gd name="T94" fmla="*/ 2 w 20"/>
                <a:gd name="T95" fmla="*/ 3 h 16"/>
                <a:gd name="T96" fmla="*/ 2 w 20"/>
                <a:gd name="T97" fmla="*/ 3 h 16"/>
                <a:gd name="T98" fmla="*/ 4 w 20"/>
                <a:gd name="T99" fmla="*/ 3 h 16"/>
                <a:gd name="T100" fmla="*/ 4 w 20"/>
                <a:gd name="T101" fmla="*/ 3 h 16"/>
                <a:gd name="T102" fmla="*/ 6 w 20"/>
                <a:gd name="T103" fmla="*/ 3 h 16"/>
                <a:gd name="T104" fmla="*/ 6 w 20"/>
                <a:gd name="T105" fmla="*/ 3 h 16"/>
                <a:gd name="T106" fmla="*/ 7 w 20"/>
                <a:gd name="T107" fmla="*/ 3 h 16"/>
                <a:gd name="T108" fmla="*/ 7 w 20"/>
                <a:gd name="T109"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 h="16">
                  <a:moveTo>
                    <a:pt x="20" y="12"/>
                  </a:moveTo>
                  <a:lnTo>
                    <a:pt x="18" y="10"/>
                  </a:lnTo>
                  <a:lnTo>
                    <a:pt x="16" y="10"/>
                  </a:lnTo>
                  <a:lnTo>
                    <a:pt x="16" y="10"/>
                  </a:lnTo>
                  <a:lnTo>
                    <a:pt x="16" y="10"/>
                  </a:lnTo>
                  <a:lnTo>
                    <a:pt x="16" y="9"/>
                  </a:lnTo>
                  <a:lnTo>
                    <a:pt x="16" y="9"/>
                  </a:lnTo>
                  <a:lnTo>
                    <a:pt x="15" y="9"/>
                  </a:lnTo>
                  <a:lnTo>
                    <a:pt x="13" y="7"/>
                  </a:lnTo>
                  <a:lnTo>
                    <a:pt x="13" y="7"/>
                  </a:lnTo>
                  <a:lnTo>
                    <a:pt x="9" y="5"/>
                  </a:lnTo>
                  <a:lnTo>
                    <a:pt x="9" y="5"/>
                  </a:lnTo>
                  <a:lnTo>
                    <a:pt x="9" y="5"/>
                  </a:lnTo>
                  <a:lnTo>
                    <a:pt x="9" y="5"/>
                  </a:lnTo>
                  <a:lnTo>
                    <a:pt x="9" y="5"/>
                  </a:lnTo>
                  <a:lnTo>
                    <a:pt x="9" y="5"/>
                  </a:lnTo>
                  <a:lnTo>
                    <a:pt x="9" y="5"/>
                  </a:lnTo>
                  <a:lnTo>
                    <a:pt x="7" y="5"/>
                  </a:lnTo>
                  <a:lnTo>
                    <a:pt x="7" y="5"/>
                  </a:lnTo>
                  <a:lnTo>
                    <a:pt x="7" y="7"/>
                  </a:lnTo>
                  <a:lnTo>
                    <a:pt x="7" y="7"/>
                  </a:lnTo>
                  <a:lnTo>
                    <a:pt x="7" y="10"/>
                  </a:lnTo>
                  <a:lnTo>
                    <a:pt x="7" y="12"/>
                  </a:lnTo>
                  <a:lnTo>
                    <a:pt x="9" y="12"/>
                  </a:lnTo>
                  <a:lnTo>
                    <a:pt x="9" y="12"/>
                  </a:lnTo>
                  <a:lnTo>
                    <a:pt x="9" y="12"/>
                  </a:lnTo>
                  <a:lnTo>
                    <a:pt x="11" y="14"/>
                  </a:lnTo>
                  <a:lnTo>
                    <a:pt x="13" y="16"/>
                  </a:lnTo>
                  <a:lnTo>
                    <a:pt x="15" y="16"/>
                  </a:lnTo>
                  <a:lnTo>
                    <a:pt x="16" y="16"/>
                  </a:lnTo>
                  <a:lnTo>
                    <a:pt x="16" y="16"/>
                  </a:lnTo>
                  <a:lnTo>
                    <a:pt x="18" y="16"/>
                  </a:lnTo>
                  <a:lnTo>
                    <a:pt x="18" y="16"/>
                  </a:lnTo>
                  <a:lnTo>
                    <a:pt x="18" y="16"/>
                  </a:lnTo>
                  <a:lnTo>
                    <a:pt x="18" y="14"/>
                  </a:lnTo>
                  <a:lnTo>
                    <a:pt x="20" y="14"/>
                  </a:lnTo>
                  <a:lnTo>
                    <a:pt x="20" y="14"/>
                  </a:lnTo>
                  <a:lnTo>
                    <a:pt x="20" y="12"/>
                  </a:lnTo>
                  <a:close/>
                  <a:moveTo>
                    <a:pt x="7" y="1"/>
                  </a:moveTo>
                  <a:lnTo>
                    <a:pt x="7" y="1"/>
                  </a:lnTo>
                  <a:lnTo>
                    <a:pt x="6" y="0"/>
                  </a:lnTo>
                  <a:lnTo>
                    <a:pt x="4" y="0"/>
                  </a:lnTo>
                  <a:lnTo>
                    <a:pt x="0" y="0"/>
                  </a:lnTo>
                  <a:lnTo>
                    <a:pt x="0" y="0"/>
                  </a:lnTo>
                  <a:lnTo>
                    <a:pt x="0" y="1"/>
                  </a:lnTo>
                  <a:lnTo>
                    <a:pt x="0" y="1"/>
                  </a:lnTo>
                  <a:lnTo>
                    <a:pt x="0" y="1"/>
                  </a:lnTo>
                  <a:lnTo>
                    <a:pt x="2" y="3"/>
                  </a:lnTo>
                  <a:lnTo>
                    <a:pt x="2" y="3"/>
                  </a:lnTo>
                  <a:lnTo>
                    <a:pt x="4" y="3"/>
                  </a:lnTo>
                  <a:lnTo>
                    <a:pt x="4" y="3"/>
                  </a:lnTo>
                  <a:lnTo>
                    <a:pt x="6" y="3"/>
                  </a:lnTo>
                  <a:lnTo>
                    <a:pt x="6" y="3"/>
                  </a:lnTo>
                  <a:lnTo>
                    <a:pt x="7" y="3"/>
                  </a:lnTo>
                  <a:lnTo>
                    <a:pt x="7" y="1"/>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p:cNvSpPr>
            <p:nvPr/>
          </p:nvSpPr>
          <p:spPr bwMode="auto">
            <a:xfrm>
              <a:off x="9323962" y="5429801"/>
              <a:ext cx="178303" cy="142366"/>
            </a:xfrm>
            <a:custGeom>
              <a:avLst/>
              <a:gdLst>
                <a:gd name="T0" fmla="*/ 125 w 129"/>
                <a:gd name="T1" fmla="*/ 40 h 103"/>
                <a:gd name="T2" fmla="*/ 121 w 129"/>
                <a:gd name="T3" fmla="*/ 34 h 103"/>
                <a:gd name="T4" fmla="*/ 121 w 129"/>
                <a:gd name="T5" fmla="*/ 29 h 103"/>
                <a:gd name="T6" fmla="*/ 120 w 129"/>
                <a:gd name="T7" fmla="*/ 25 h 103"/>
                <a:gd name="T8" fmla="*/ 118 w 129"/>
                <a:gd name="T9" fmla="*/ 24 h 103"/>
                <a:gd name="T10" fmla="*/ 114 w 129"/>
                <a:gd name="T11" fmla="*/ 24 h 103"/>
                <a:gd name="T12" fmla="*/ 109 w 129"/>
                <a:gd name="T13" fmla="*/ 20 h 103"/>
                <a:gd name="T14" fmla="*/ 102 w 129"/>
                <a:gd name="T15" fmla="*/ 13 h 103"/>
                <a:gd name="T16" fmla="*/ 91 w 129"/>
                <a:gd name="T17" fmla="*/ 2 h 103"/>
                <a:gd name="T18" fmla="*/ 82 w 129"/>
                <a:gd name="T19" fmla="*/ 6 h 103"/>
                <a:gd name="T20" fmla="*/ 74 w 129"/>
                <a:gd name="T21" fmla="*/ 4 h 103"/>
                <a:gd name="T22" fmla="*/ 64 w 129"/>
                <a:gd name="T23" fmla="*/ 7 h 103"/>
                <a:gd name="T24" fmla="*/ 58 w 129"/>
                <a:gd name="T25" fmla="*/ 9 h 103"/>
                <a:gd name="T26" fmla="*/ 51 w 129"/>
                <a:gd name="T27" fmla="*/ 9 h 103"/>
                <a:gd name="T28" fmla="*/ 49 w 129"/>
                <a:gd name="T29" fmla="*/ 9 h 103"/>
                <a:gd name="T30" fmla="*/ 46 w 129"/>
                <a:gd name="T31" fmla="*/ 11 h 103"/>
                <a:gd name="T32" fmla="*/ 42 w 129"/>
                <a:gd name="T33" fmla="*/ 16 h 103"/>
                <a:gd name="T34" fmla="*/ 40 w 129"/>
                <a:gd name="T35" fmla="*/ 20 h 103"/>
                <a:gd name="T36" fmla="*/ 37 w 129"/>
                <a:gd name="T37" fmla="*/ 15 h 103"/>
                <a:gd name="T38" fmla="*/ 29 w 129"/>
                <a:gd name="T39" fmla="*/ 15 h 103"/>
                <a:gd name="T40" fmla="*/ 17 w 129"/>
                <a:gd name="T41" fmla="*/ 20 h 103"/>
                <a:gd name="T42" fmla="*/ 15 w 129"/>
                <a:gd name="T43" fmla="*/ 31 h 103"/>
                <a:gd name="T44" fmla="*/ 13 w 129"/>
                <a:gd name="T45" fmla="*/ 36 h 103"/>
                <a:gd name="T46" fmla="*/ 9 w 129"/>
                <a:gd name="T47" fmla="*/ 36 h 103"/>
                <a:gd name="T48" fmla="*/ 4 w 129"/>
                <a:gd name="T49" fmla="*/ 36 h 103"/>
                <a:gd name="T50" fmla="*/ 4 w 129"/>
                <a:gd name="T51" fmla="*/ 42 h 103"/>
                <a:gd name="T52" fmla="*/ 4 w 129"/>
                <a:gd name="T53" fmla="*/ 52 h 103"/>
                <a:gd name="T54" fmla="*/ 2 w 129"/>
                <a:gd name="T55" fmla="*/ 56 h 103"/>
                <a:gd name="T56" fmla="*/ 0 w 129"/>
                <a:gd name="T57" fmla="*/ 60 h 103"/>
                <a:gd name="T58" fmla="*/ 2 w 129"/>
                <a:gd name="T59" fmla="*/ 63 h 103"/>
                <a:gd name="T60" fmla="*/ 4 w 129"/>
                <a:gd name="T61" fmla="*/ 67 h 103"/>
                <a:gd name="T62" fmla="*/ 2 w 129"/>
                <a:gd name="T63" fmla="*/ 71 h 103"/>
                <a:gd name="T64" fmla="*/ 6 w 129"/>
                <a:gd name="T65" fmla="*/ 83 h 103"/>
                <a:gd name="T66" fmla="*/ 8 w 129"/>
                <a:gd name="T67" fmla="*/ 87 h 103"/>
                <a:gd name="T68" fmla="*/ 11 w 129"/>
                <a:gd name="T69" fmla="*/ 92 h 103"/>
                <a:gd name="T70" fmla="*/ 17 w 129"/>
                <a:gd name="T71" fmla="*/ 99 h 103"/>
                <a:gd name="T72" fmla="*/ 26 w 129"/>
                <a:gd name="T73" fmla="*/ 99 h 103"/>
                <a:gd name="T74" fmla="*/ 40 w 129"/>
                <a:gd name="T75" fmla="*/ 101 h 103"/>
                <a:gd name="T76" fmla="*/ 47 w 129"/>
                <a:gd name="T77" fmla="*/ 98 h 103"/>
                <a:gd name="T78" fmla="*/ 56 w 129"/>
                <a:gd name="T79" fmla="*/ 101 h 103"/>
                <a:gd name="T80" fmla="*/ 60 w 129"/>
                <a:gd name="T81" fmla="*/ 99 h 103"/>
                <a:gd name="T82" fmla="*/ 65 w 129"/>
                <a:gd name="T83" fmla="*/ 98 h 103"/>
                <a:gd name="T84" fmla="*/ 69 w 129"/>
                <a:gd name="T85" fmla="*/ 92 h 103"/>
                <a:gd name="T86" fmla="*/ 73 w 129"/>
                <a:gd name="T87" fmla="*/ 89 h 103"/>
                <a:gd name="T88" fmla="*/ 74 w 129"/>
                <a:gd name="T89" fmla="*/ 85 h 103"/>
                <a:gd name="T90" fmla="*/ 80 w 129"/>
                <a:gd name="T91" fmla="*/ 83 h 103"/>
                <a:gd name="T92" fmla="*/ 84 w 129"/>
                <a:gd name="T93" fmla="*/ 85 h 103"/>
                <a:gd name="T94" fmla="*/ 89 w 129"/>
                <a:gd name="T95" fmla="*/ 81 h 103"/>
                <a:gd name="T96" fmla="*/ 93 w 129"/>
                <a:gd name="T97" fmla="*/ 83 h 103"/>
                <a:gd name="T98" fmla="*/ 96 w 129"/>
                <a:gd name="T99" fmla="*/ 83 h 103"/>
                <a:gd name="T100" fmla="*/ 103 w 129"/>
                <a:gd name="T101" fmla="*/ 85 h 103"/>
                <a:gd name="T102" fmla="*/ 109 w 129"/>
                <a:gd name="T103" fmla="*/ 83 h 103"/>
                <a:gd name="T104" fmla="*/ 111 w 129"/>
                <a:gd name="T105" fmla="*/ 81 h 103"/>
                <a:gd name="T106" fmla="*/ 112 w 129"/>
                <a:gd name="T107" fmla="*/ 83 h 103"/>
                <a:gd name="T108" fmla="*/ 116 w 129"/>
                <a:gd name="T109" fmla="*/ 72 h 103"/>
                <a:gd name="T110" fmla="*/ 125 w 129"/>
                <a:gd name="T111" fmla="*/ 69 h 103"/>
                <a:gd name="T112" fmla="*/ 125 w 129"/>
                <a:gd name="T113" fmla="*/ 63 h 103"/>
                <a:gd name="T114" fmla="*/ 125 w 129"/>
                <a:gd name="T115" fmla="*/ 56 h 103"/>
                <a:gd name="T116" fmla="*/ 125 w 129"/>
                <a:gd name="T117" fmla="*/ 52 h 103"/>
                <a:gd name="T118" fmla="*/ 127 w 129"/>
                <a:gd name="T119" fmla="*/ 4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9" h="103">
                  <a:moveTo>
                    <a:pt x="129" y="43"/>
                  </a:moveTo>
                  <a:lnTo>
                    <a:pt x="127" y="42"/>
                  </a:lnTo>
                  <a:lnTo>
                    <a:pt x="127" y="42"/>
                  </a:lnTo>
                  <a:lnTo>
                    <a:pt x="125" y="42"/>
                  </a:lnTo>
                  <a:lnTo>
                    <a:pt x="125" y="42"/>
                  </a:lnTo>
                  <a:lnTo>
                    <a:pt x="125" y="40"/>
                  </a:lnTo>
                  <a:lnTo>
                    <a:pt x="123" y="38"/>
                  </a:lnTo>
                  <a:lnTo>
                    <a:pt x="123" y="36"/>
                  </a:lnTo>
                  <a:lnTo>
                    <a:pt x="123" y="34"/>
                  </a:lnTo>
                  <a:lnTo>
                    <a:pt x="123" y="34"/>
                  </a:lnTo>
                  <a:lnTo>
                    <a:pt x="121" y="34"/>
                  </a:lnTo>
                  <a:lnTo>
                    <a:pt x="121" y="34"/>
                  </a:lnTo>
                  <a:lnTo>
                    <a:pt x="121" y="34"/>
                  </a:lnTo>
                  <a:lnTo>
                    <a:pt x="121" y="34"/>
                  </a:lnTo>
                  <a:lnTo>
                    <a:pt x="121" y="33"/>
                  </a:lnTo>
                  <a:lnTo>
                    <a:pt x="121" y="33"/>
                  </a:lnTo>
                  <a:lnTo>
                    <a:pt x="121" y="31"/>
                  </a:lnTo>
                  <a:lnTo>
                    <a:pt x="121" y="29"/>
                  </a:lnTo>
                  <a:lnTo>
                    <a:pt x="120" y="27"/>
                  </a:lnTo>
                  <a:lnTo>
                    <a:pt x="120" y="27"/>
                  </a:lnTo>
                  <a:lnTo>
                    <a:pt x="120" y="25"/>
                  </a:lnTo>
                  <a:lnTo>
                    <a:pt x="120" y="25"/>
                  </a:lnTo>
                  <a:lnTo>
                    <a:pt x="120" y="25"/>
                  </a:lnTo>
                  <a:lnTo>
                    <a:pt x="120" y="25"/>
                  </a:lnTo>
                  <a:lnTo>
                    <a:pt x="120" y="25"/>
                  </a:lnTo>
                  <a:lnTo>
                    <a:pt x="120" y="24"/>
                  </a:lnTo>
                  <a:lnTo>
                    <a:pt x="120" y="24"/>
                  </a:lnTo>
                  <a:lnTo>
                    <a:pt x="118" y="24"/>
                  </a:lnTo>
                  <a:lnTo>
                    <a:pt x="118" y="24"/>
                  </a:lnTo>
                  <a:lnTo>
                    <a:pt x="118" y="24"/>
                  </a:lnTo>
                  <a:lnTo>
                    <a:pt x="118" y="24"/>
                  </a:lnTo>
                  <a:lnTo>
                    <a:pt x="118" y="24"/>
                  </a:lnTo>
                  <a:lnTo>
                    <a:pt x="116" y="24"/>
                  </a:lnTo>
                  <a:lnTo>
                    <a:pt x="116" y="24"/>
                  </a:lnTo>
                  <a:lnTo>
                    <a:pt x="116" y="24"/>
                  </a:lnTo>
                  <a:lnTo>
                    <a:pt x="114" y="24"/>
                  </a:lnTo>
                  <a:lnTo>
                    <a:pt x="114" y="24"/>
                  </a:lnTo>
                  <a:lnTo>
                    <a:pt x="112" y="22"/>
                  </a:lnTo>
                  <a:lnTo>
                    <a:pt x="112" y="22"/>
                  </a:lnTo>
                  <a:lnTo>
                    <a:pt x="112" y="22"/>
                  </a:lnTo>
                  <a:lnTo>
                    <a:pt x="111" y="22"/>
                  </a:lnTo>
                  <a:lnTo>
                    <a:pt x="109" y="20"/>
                  </a:lnTo>
                  <a:lnTo>
                    <a:pt x="109" y="20"/>
                  </a:lnTo>
                  <a:lnTo>
                    <a:pt x="103" y="16"/>
                  </a:lnTo>
                  <a:lnTo>
                    <a:pt x="103" y="16"/>
                  </a:lnTo>
                  <a:lnTo>
                    <a:pt x="103" y="16"/>
                  </a:lnTo>
                  <a:lnTo>
                    <a:pt x="102" y="15"/>
                  </a:lnTo>
                  <a:lnTo>
                    <a:pt x="102" y="13"/>
                  </a:lnTo>
                  <a:lnTo>
                    <a:pt x="100" y="11"/>
                  </a:lnTo>
                  <a:lnTo>
                    <a:pt x="94" y="6"/>
                  </a:lnTo>
                  <a:lnTo>
                    <a:pt x="94" y="4"/>
                  </a:lnTo>
                  <a:lnTo>
                    <a:pt x="93" y="4"/>
                  </a:lnTo>
                  <a:lnTo>
                    <a:pt x="93" y="4"/>
                  </a:lnTo>
                  <a:lnTo>
                    <a:pt x="91" y="2"/>
                  </a:lnTo>
                  <a:lnTo>
                    <a:pt x="91" y="2"/>
                  </a:lnTo>
                  <a:lnTo>
                    <a:pt x="91" y="2"/>
                  </a:lnTo>
                  <a:lnTo>
                    <a:pt x="91" y="0"/>
                  </a:lnTo>
                  <a:lnTo>
                    <a:pt x="91" y="0"/>
                  </a:lnTo>
                  <a:lnTo>
                    <a:pt x="89" y="2"/>
                  </a:lnTo>
                  <a:lnTo>
                    <a:pt x="82" y="6"/>
                  </a:lnTo>
                  <a:lnTo>
                    <a:pt x="80" y="6"/>
                  </a:lnTo>
                  <a:lnTo>
                    <a:pt x="80" y="6"/>
                  </a:lnTo>
                  <a:lnTo>
                    <a:pt x="78" y="6"/>
                  </a:lnTo>
                  <a:lnTo>
                    <a:pt x="78" y="6"/>
                  </a:lnTo>
                  <a:lnTo>
                    <a:pt x="74" y="4"/>
                  </a:lnTo>
                  <a:lnTo>
                    <a:pt x="74" y="4"/>
                  </a:lnTo>
                  <a:lnTo>
                    <a:pt x="73" y="4"/>
                  </a:lnTo>
                  <a:lnTo>
                    <a:pt x="71" y="6"/>
                  </a:lnTo>
                  <a:lnTo>
                    <a:pt x="71" y="6"/>
                  </a:lnTo>
                  <a:lnTo>
                    <a:pt x="69" y="6"/>
                  </a:lnTo>
                  <a:lnTo>
                    <a:pt x="69" y="6"/>
                  </a:lnTo>
                  <a:lnTo>
                    <a:pt x="64" y="7"/>
                  </a:lnTo>
                  <a:lnTo>
                    <a:pt x="64" y="9"/>
                  </a:lnTo>
                  <a:lnTo>
                    <a:pt x="62" y="9"/>
                  </a:lnTo>
                  <a:lnTo>
                    <a:pt x="62" y="9"/>
                  </a:lnTo>
                  <a:lnTo>
                    <a:pt x="62" y="9"/>
                  </a:lnTo>
                  <a:lnTo>
                    <a:pt x="60" y="9"/>
                  </a:lnTo>
                  <a:lnTo>
                    <a:pt x="58" y="9"/>
                  </a:lnTo>
                  <a:lnTo>
                    <a:pt x="56" y="9"/>
                  </a:lnTo>
                  <a:lnTo>
                    <a:pt x="56" y="9"/>
                  </a:lnTo>
                  <a:lnTo>
                    <a:pt x="56" y="9"/>
                  </a:lnTo>
                  <a:lnTo>
                    <a:pt x="53" y="9"/>
                  </a:lnTo>
                  <a:lnTo>
                    <a:pt x="53" y="9"/>
                  </a:lnTo>
                  <a:lnTo>
                    <a:pt x="51" y="9"/>
                  </a:lnTo>
                  <a:lnTo>
                    <a:pt x="51" y="9"/>
                  </a:lnTo>
                  <a:lnTo>
                    <a:pt x="51" y="9"/>
                  </a:lnTo>
                  <a:lnTo>
                    <a:pt x="51" y="9"/>
                  </a:lnTo>
                  <a:lnTo>
                    <a:pt x="49" y="9"/>
                  </a:lnTo>
                  <a:lnTo>
                    <a:pt x="49" y="9"/>
                  </a:lnTo>
                  <a:lnTo>
                    <a:pt x="49" y="9"/>
                  </a:lnTo>
                  <a:lnTo>
                    <a:pt x="49" y="11"/>
                  </a:lnTo>
                  <a:lnTo>
                    <a:pt x="49" y="11"/>
                  </a:lnTo>
                  <a:lnTo>
                    <a:pt x="49" y="11"/>
                  </a:lnTo>
                  <a:lnTo>
                    <a:pt x="49" y="11"/>
                  </a:lnTo>
                  <a:lnTo>
                    <a:pt x="47" y="11"/>
                  </a:lnTo>
                  <a:lnTo>
                    <a:pt x="46" y="11"/>
                  </a:lnTo>
                  <a:lnTo>
                    <a:pt x="46" y="11"/>
                  </a:lnTo>
                  <a:lnTo>
                    <a:pt x="46" y="11"/>
                  </a:lnTo>
                  <a:lnTo>
                    <a:pt x="42" y="16"/>
                  </a:lnTo>
                  <a:lnTo>
                    <a:pt x="42" y="16"/>
                  </a:lnTo>
                  <a:lnTo>
                    <a:pt x="42" y="16"/>
                  </a:lnTo>
                  <a:lnTo>
                    <a:pt x="42" y="16"/>
                  </a:lnTo>
                  <a:lnTo>
                    <a:pt x="42" y="18"/>
                  </a:lnTo>
                  <a:lnTo>
                    <a:pt x="42" y="18"/>
                  </a:lnTo>
                  <a:lnTo>
                    <a:pt x="42" y="20"/>
                  </a:lnTo>
                  <a:lnTo>
                    <a:pt x="42" y="20"/>
                  </a:lnTo>
                  <a:lnTo>
                    <a:pt x="42" y="20"/>
                  </a:lnTo>
                  <a:lnTo>
                    <a:pt x="40" y="20"/>
                  </a:lnTo>
                  <a:lnTo>
                    <a:pt x="40" y="20"/>
                  </a:lnTo>
                  <a:lnTo>
                    <a:pt x="38" y="18"/>
                  </a:lnTo>
                  <a:lnTo>
                    <a:pt x="38" y="18"/>
                  </a:lnTo>
                  <a:lnTo>
                    <a:pt x="38" y="18"/>
                  </a:lnTo>
                  <a:lnTo>
                    <a:pt x="38" y="16"/>
                  </a:lnTo>
                  <a:lnTo>
                    <a:pt x="37" y="15"/>
                  </a:lnTo>
                  <a:lnTo>
                    <a:pt x="33" y="13"/>
                  </a:lnTo>
                  <a:lnTo>
                    <a:pt x="33" y="13"/>
                  </a:lnTo>
                  <a:lnTo>
                    <a:pt x="33" y="13"/>
                  </a:lnTo>
                  <a:lnTo>
                    <a:pt x="33" y="13"/>
                  </a:lnTo>
                  <a:lnTo>
                    <a:pt x="31" y="13"/>
                  </a:lnTo>
                  <a:lnTo>
                    <a:pt x="29" y="15"/>
                  </a:lnTo>
                  <a:lnTo>
                    <a:pt x="29" y="16"/>
                  </a:lnTo>
                  <a:lnTo>
                    <a:pt x="28" y="16"/>
                  </a:lnTo>
                  <a:lnTo>
                    <a:pt x="26" y="16"/>
                  </a:lnTo>
                  <a:lnTo>
                    <a:pt x="22" y="18"/>
                  </a:lnTo>
                  <a:lnTo>
                    <a:pt x="19" y="20"/>
                  </a:lnTo>
                  <a:lnTo>
                    <a:pt x="17" y="20"/>
                  </a:lnTo>
                  <a:lnTo>
                    <a:pt x="15" y="22"/>
                  </a:lnTo>
                  <a:lnTo>
                    <a:pt x="15" y="24"/>
                  </a:lnTo>
                  <a:lnTo>
                    <a:pt x="15" y="25"/>
                  </a:lnTo>
                  <a:lnTo>
                    <a:pt x="15" y="27"/>
                  </a:lnTo>
                  <a:lnTo>
                    <a:pt x="15" y="29"/>
                  </a:lnTo>
                  <a:lnTo>
                    <a:pt x="15" y="31"/>
                  </a:lnTo>
                  <a:lnTo>
                    <a:pt x="15" y="33"/>
                  </a:lnTo>
                  <a:lnTo>
                    <a:pt x="15" y="33"/>
                  </a:lnTo>
                  <a:lnTo>
                    <a:pt x="15" y="33"/>
                  </a:lnTo>
                  <a:lnTo>
                    <a:pt x="13" y="34"/>
                  </a:lnTo>
                  <a:lnTo>
                    <a:pt x="13" y="34"/>
                  </a:lnTo>
                  <a:lnTo>
                    <a:pt x="13" y="36"/>
                  </a:lnTo>
                  <a:lnTo>
                    <a:pt x="11" y="36"/>
                  </a:lnTo>
                  <a:lnTo>
                    <a:pt x="11" y="36"/>
                  </a:lnTo>
                  <a:lnTo>
                    <a:pt x="9" y="34"/>
                  </a:lnTo>
                  <a:lnTo>
                    <a:pt x="9" y="34"/>
                  </a:lnTo>
                  <a:lnTo>
                    <a:pt x="9" y="34"/>
                  </a:lnTo>
                  <a:lnTo>
                    <a:pt x="9" y="36"/>
                  </a:lnTo>
                  <a:lnTo>
                    <a:pt x="8" y="36"/>
                  </a:lnTo>
                  <a:lnTo>
                    <a:pt x="8" y="36"/>
                  </a:lnTo>
                  <a:lnTo>
                    <a:pt x="8" y="36"/>
                  </a:lnTo>
                  <a:lnTo>
                    <a:pt x="6" y="34"/>
                  </a:lnTo>
                  <a:lnTo>
                    <a:pt x="4" y="34"/>
                  </a:lnTo>
                  <a:lnTo>
                    <a:pt x="4" y="36"/>
                  </a:lnTo>
                  <a:lnTo>
                    <a:pt x="4" y="36"/>
                  </a:lnTo>
                  <a:lnTo>
                    <a:pt x="4" y="38"/>
                  </a:lnTo>
                  <a:lnTo>
                    <a:pt x="6" y="40"/>
                  </a:lnTo>
                  <a:lnTo>
                    <a:pt x="6" y="40"/>
                  </a:lnTo>
                  <a:lnTo>
                    <a:pt x="4" y="40"/>
                  </a:lnTo>
                  <a:lnTo>
                    <a:pt x="4" y="42"/>
                  </a:lnTo>
                  <a:lnTo>
                    <a:pt x="2" y="42"/>
                  </a:lnTo>
                  <a:lnTo>
                    <a:pt x="2" y="43"/>
                  </a:lnTo>
                  <a:lnTo>
                    <a:pt x="2" y="43"/>
                  </a:lnTo>
                  <a:lnTo>
                    <a:pt x="2" y="49"/>
                  </a:lnTo>
                  <a:lnTo>
                    <a:pt x="2" y="51"/>
                  </a:lnTo>
                  <a:lnTo>
                    <a:pt x="4" y="52"/>
                  </a:lnTo>
                  <a:lnTo>
                    <a:pt x="4" y="52"/>
                  </a:lnTo>
                  <a:lnTo>
                    <a:pt x="4" y="54"/>
                  </a:lnTo>
                  <a:lnTo>
                    <a:pt x="4" y="54"/>
                  </a:lnTo>
                  <a:lnTo>
                    <a:pt x="4" y="54"/>
                  </a:lnTo>
                  <a:lnTo>
                    <a:pt x="2" y="54"/>
                  </a:lnTo>
                  <a:lnTo>
                    <a:pt x="2" y="56"/>
                  </a:lnTo>
                  <a:lnTo>
                    <a:pt x="0" y="56"/>
                  </a:lnTo>
                  <a:lnTo>
                    <a:pt x="0" y="56"/>
                  </a:lnTo>
                  <a:lnTo>
                    <a:pt x="0" y="58"/>
                  </a:lnTo>
                  <a:lnTo>
                    <a:pt x="0" y="60"/>
                  </a:lnTo>
                  <a:lnTo>
                    <a:pt x="0" y="60"/>
                  </a:lnTo>
                  <a:lnTo>
                    <a:pt x="0" y="60"/>
                  </a:lnTo>
                  <a:lnTo>
                    <a:pt x="2" y="62"/>
                  </a:lnTo>
                  <a:lnTo>
                    <a:pt x="2" y="62"/>
                  </a:lnTo>
                  <a:lnTo>
                    <a:pt x="2" y="62"/>
                  </a:lnTo>
                  <a:lnTo>
                    <a:pt x="2" y="63"/>
                  </a:lnTo>
                  <a:lnTo>
                    <a:pt x="2" y="63"/>
                  </a:lnTo>
                  <a:lnTo>
                    <a:pt x="2" y="63"/>
                  </a:lnTo>
                  <a:lnTo>
                    <a:pt x="4" y="63"/>
                  </a:lnTo>
                  <a:lnTo>
                    <a:pt x="4" y="63"/>
                  </a:lnTo>
                  <a:lnTo>
                    <a:pt x="4" y="65"/>
                  </a:lnTo>
                  <a:lnTo>
                    <a:pt x="4" y="65"/>
                  </a:lnTo>
                  <a:lnTo>
                    <a:pt x="4" y="65"/>
                  </a:lnTo>
                  <a:lnTo>
                    <a:pt x="4" y="67"/>
                  </a:lnTo>
                  <a:lnTo>
                    <a:pt x="4" y="67"/>
                  </a:lnTo>
                  <a:lnTo>
                    <a:pt x="4" y="69"/>
                  </a:lnTo>
                  <a:lnTo>
                    <a:pt x="2" y="69"/>
                  </a:lnTo>
                  <a:lnTo>
                    <a:pt x="2" y="71"/>
                  </a:lnTo>
                  <a:lnTo>
                    <a:pt x="2" y="71"/>
                  </a:lnTo>
                  <a:lnTo>
                    <a:pt x="2" y="71"/>
                  </a:lnTo>
                  <a:lnTo>
                    <a:pt x="2" y="71"/>
                  </a:lnTo>
                  <a:lnTo>
                    <a:pt x="2" y="72"/>
                  </a:lnTo>
                  <a:lnTo>
                    <a:pt x="2" y="76"/>
                  </a:lnTo>
                  <a:lnTo>
                    <a:pt x="2" y="78"/>
                  </a:lnTo>
                  <a:lnTo>
                    <a:pt x="4" y="81"/>
                  </a:lnTo>
                  <a:lnTo>
                    <a:pt x="6" y="83"/>
                  </a:lnTo>
                  <a:lnTo>
                    <a:pt x="6" y="85"/>
                  </a:lnTo>
                  <a:lnTo>
                    <a:pt x="6" y="85"/>
                  </a:lnTo>
                  <a:lnTo>
                    <a:pt x="6" y="87"/>
                  </a:lnTo>
                  <a:lnTo>
                    <a:pt x="8" y="87"/>
                  </a:lnTo>
                  <a:lnTo>
                    <a:pt x="8" y="87"/>
                  </a:lnTo>
                  <a:lnTo>
                    <a:pt x="8" y="87"/>
                  </a:lnTo>
                  <a:lnTo>
                    <a:pt x="9" y="87"/>
                  </a:lnTo>
                  <a:lnTo>
                    <a:pt x="9" y="87"/>
                  </a:lnTo>
                  <a:lnTo>
                    <a:pt x="9" y="87"/>
                  </a:lnTo>
                  <a:lnTo>
                    <a:pt x="9" y="87"/>
                  </a:lnTo>
                  <a:lnTo>
                    <a:pt x="11" y="89"/>
                  </a:lnTo>
                  <a:lnTo>
                    <a:pt x="11" y="92"/>
                  </a:lnTo>
                  <a:lnTo>
                    <a:pt x="13" y="96"/>
                  </a:lnTo>
                  <a:lnTo>
                    <a:pt x="13" y="98"/>
                  </a:lnTo>
                  <a:lnTo>
                    <a:pt x="15" y="99"/>
                  </a:lnTo>
                  <a:lnTo>
                    <a:pt x="15" y="99"/>
                  </a:lnTo>
                  <a:lnTo>
                    <a:pt x="15" y="99"/>
                  </a:lnTo>
                  <a:lnTo>
                    <a:pt x="17" y="99"/>
                  </a:lnTo>
                  <a:lnTo>
                    <a:pt x="19" y="98"/>
                  </a:lnTo>
                  <a:lnTo>
                    <a:pt x="19" y="98"/>
                  </a:lnTo>
                  <a:lnTo>
                    <a:pt x="19" y="98"/>
                  </a:lnTo>
                  <a:lnTo>
                    <a:pt x="22" y="98"/>
                  </a:lnTo>
                  <a:lnTo>
                    <a:pt x="24" y="98"/>
                  </a:lnTo>
                  <a:lnTo>
                    <a:pt x="26" y="99"/>
                  </a:lnTo>
                  <a:lnTo>
                    <a:pt x="26" y="101"/>
                  </a:lnTo>
                  <a:lnTo>
                    <a:pt x="26" y="103"/>
                  </a:lnTo>
                  <a:lnTo>
                    <a:pt x="33" y="101"/>
                  </a:lnTo>
                  <a:lnTo>
                    <a:pt x="37" y="101"/>
                  </a:lnTo>
                  <a:lnTo>
                    <a:pt x="38" y="101"/>
                  </a:lnTo>
                  <a:lnTo>
                    <a:pt x="40" y="101"/>
                  </a:lnTo>
                  <a:lnTo>
                    <a:pt x="40" y="101"/>
                  </a:lnTo>
                  <a:lnTo>
                    <a:pt x="42" y="101"/>
                  </a:lnTo>
                  <a:lnTo>
                    <a:pt x="44" y="101"/>
                  </a:lnTo>
                  <a:lnTo>
                    <a:pt x="46" y="101"/>
                  </a:lnTo>
                  <a:lnTo>
                    <a:pt x="47" y="99"/>
                  </a:lnTo>
                  <a:lnTo>
                    <a:pt x="47" y="98"/>
                  </a:lnTo>
                  <a:lnTo>
                    <a:pt x="49" y="98"/>
                  </a:lnTo>
                  <a:lnTo>
                    <a:pt x="53" y="99"/>
                  </a:lnTo>
                  <a:lnTo>
                    <a:pt x="53" y="99"/>
                  </a:lnTo>
                  <a:lnTo>
                    <a:pt x="55" y="101"/>
                  </a:lnTo>
                  <a:lnTo>
                    <a:pt x="56" y="101"/>
                  </a:lnTo>
                  <a:lnTo>
                    <a:pt x="56" y="101"/>
                  </a:lnTo>
                  <a:lnTo>
                    <a:pt x="58" y="99"/>
                  </a:lnTo>
                  <a:lnTo>
                    <a:pt x="58" y="99"/>
                  </a:lnTo>
                  <a:lnTo>
                    <a:pt x="58" y="99"/>
                  </a:lnTo>
                  <a:lnTo>
                    <a:pt x="60" y="99"/>
                  </a:lnTo>
                  <a:lnTo>
                    <a:pt x="60" y="99"/>
                  </a:lnTo>
                  <a:lnTo>
                    <a:pt x="60" y="99"/>
                  </a:lnTo>
                  <a:lnTo>
                    <a:pt x="60" y="98"/>
                  </a:lnTo>
                  <a:lnTo>
                    <a:pt x="60" y="98"/>
                  </a:lnTo>
                  <a:lnTo>
                    <a:pt x="62" y="98"/>
                  </a:lnTo>
                  <a:lnTo>
                    <a:pt x="64" y="98"/>
                  </a:lnTo>
                  <a:lnTo>
                    <a:pt x="65" y="98"/>
                  </a:lnTo>
                  <a:lnTo>
                    <a:pt x="65" y="98"/>
                  </a:lnTo>
                  <a:lnTo>
                    <a:pt x="67" y="96"/>
                  </a:lnTo>
                  <a:lnTo>
                    <a:pt x="67" y="96"/>
                  </a:lnTo>
                  <a:lnTo>
                    <a:pt x="67" y="96"/>
                  </a:lnTo>
                  <a:lnTo>
                    <a:pt x="67" y="94"/>
                  </a:lnTo>
                  <a:lnTo>
                    <a:pt x="67" y="94"/>
                  </a:lnTo>
                  <a:lnTo>
                    <a:pt x="69" y="92"/>
                  </a:lnTo>
                  <a:lnTo>
                    <a:pt x="69" y="92"/>
                  </a:lnTo>
                  <a:lnTo>
                    <a:pt x="69" y="92"/>
                  </a:lnTo>
                  <a:lnTo>
                    <a:pt x="69" y="92"/>
                  </a:lnTo>
                  <a:lnTo>
                    <a:pt x="69" y="92"/>
                  </a:lnTo>
                  <a:lnTo>
                    <a:pt x="71" y="90"/>
                  </a:lnTo>
                  <a:lnTo>
                    <a:pt x="73" y="89"/>
                  </a:lnTo>
                  <a:lnTo>
                    <a:pt x="73" y="89"/>
                  </a:lnTo>
                  <a:lnTo>
                    <a:pt x="73" y="89"/>
                  </a:lnTo>
                  <a:lnTo>
                    <a:pt x="73" y="87"/>
                  </a:lnTo>
                  <a:lnTo>
                    <a:pt x="73" y="87"/>
                  </a:lnTo>
                  <a:lnTo>
                    <a:pt x="73" y="87"/>
                  </a:lnTo>
                  <a:lnTo>
                    <a:pt x="74" y="85"/>
                  </a:lnTo>
                  <a:lnTo>
                    <a:pt x="74" y="85"/>
                  </a:lnTo>
                  <a:lnTo>
                    <a:pt x="76" y="85"/>
                  </a:lnTo>
                  <a:lnTo>
                    <a:pt x="80" y="83"/>
                  </a:lnTo>
                  <a:lnTo>
                    <a:pt x="80" y="83"/>
                  </a:lnTo>
                  <a:lnTo>
                    <a:pt x="80" y="83"/>
                  </a:lnTo>
                  <a:lnTo>
                    <a:pt x="80" y="83"/>
                  </a:lnTo>
                  <a:lnTo>
                    <a:pt x="80" y="83"/>
                  </a:lnTo>
                  <a:lnTo>
                    <a:pt x="80" y="83"/>
                  </a:lnTo>
                  <a:lnTo>
                    <a:pt x="80" y="83"/>
                  </a:lnTo>
                  <a:lnTo>
                    <a:pt x="80" y="83"/>
                  </a:lnTo>
                  <a:lnTo>
                    <a:pt x="82" y="85"/>
                  </a:lnTo>
                  <a:lnTo>
                    <a:pt x="84" y="85"/>
                  </a:lnTo>
                  <a:lnTo>
                    <a:pt x="84" y="83"/>
                  </a:lnTo>
                  <a:lnTo>
                    <a:pt x="85" y="83"/>
                  </a:lnTo>
                  <a:lnTo>
                    <a:pt x="87" y="81"/>
                  </a:lnTo>
                  <a:lnTo>
                    <a:pt x="87" y="81"/>
                  </a:lnTo>
                  <a:lnTo>
                    <a:pt x="89" y="81"/>
                  </a:lnTo>
                  <a:lnTo>
                    <a:pt x="89" y="81"/>
                  </a:lnTo>
                  <a:lnTo>
                    <a:pt x="91" y="83"/>
                  </a:lnTo>
                  <a:lnTo>
                    <a:pt x="93" y="83"/>
                  </a:lnTo>
                  <a:lnTo>
                    <a:pt x="93" y="83"/>
                  </a:lnTo>
                  <a:lnTo>
                    <a:pt x="93" y="83"/>
                  </a:lnTo>
                  <a:lnTo>
                    <a:pt x="93" y="83"/>
                  </a:lnTo>
                  <a:lnTo>
                    <a:pt x="93" y="83"/>
                  </a:lnTo>
                  <a:lnTo>
                    <a:pt x="93" y="85"/>
                  </a:lnTo>
                  <a:lnTo>
                    <a:pt x="94" y="83"/>
                  </a:lnTo>
                  <a:lnTo>
                    <a:pt x="94" y="83"/>
                  </a:lnTo>
                  <a:lnTo>
                    <a:pt x="96" y="83"/>
                  </a:lnTo>
                  <a:lnTo>
                    <a:pt x="96" y="83"/>
                  </a:lnTo>
                  <a:lnTo>
                    <a:pt x="96" y="83"/>
                  </a:lnTo>
                  <a:lnTo>
                    <a:pt x="98" y="85"/>
                  </a:lnTo>
                  <a:lnTo>
                    <a:pt x="98" y="85"/>
                  </a:lnTo>
                  <a:lnTo>
                    <a:pt x="100" y="85"/>
                  </a:lnTo>
                  <a:lnTo>
                    <a:pt x="102" y="85"/>
                  </a:lnTo>
                  <a:lnTo>
                    <a:pt x="102" y="85"/>
                  </a:lnTo>
                  <a:lnTo>
                    <a:pt x="103" y="85"/>
                  </a:lnTo>
                  <a:lnTo>
                    <a:pt x="103" y="85"/>
                  </a:lnTo>
                  <a:lnTo>
                    <a:pt x="105" y="85"/>
                  </a:lnTo>
                  <a:lnTo>
                    <a:pt x="107" y="85"/>
                  </a:lnTo>
                  <a:lnTo>
                    <a:pt x="107" y="85"/>
                  </a:lnTo>
                  <a:lnTo>
                    <a:pt x="107" y="83"/>
                  </a:lnTo>
                  <a:lnTo>
                    <a:pt x="109" y="83"/>
                  </a:lnTo>
                  <a:lnTo>
                    <a:pt x="109" y="81"/>
                  </a:lnTo>
                  <a:lnTo>
                    <a:pt x="109" y="81"/>
                  </a:lnTo>
                  <a:lnTo>
                    <a:pt x="109" y="81"/>
                  </a:lnTo>
                  <a:lnTo>
                    <a:pt x="109" y="81"/>
                  </a:lnTo>
                  <a:lnTo>
                    <a:pt x="111" y="80"/>
                  </a:lnTo>
                  <a:lnTo>
                    <a:pt x="111" y="81"/>
                  </a:lnTo>
                  <a:lnTo>
                    <a:pt x="111" y="81"/>
                  </a:lnTo>
                  <a:lnTo>
                    <a:pt x="111" y="81"/>
                  </a:lnTo>
                  <a:lnTo>
                    <a:pt x="111" y="81"/>
                  </a:lnTo>
                  <a:lnTo>
                    <a:pt x="111" y="81"/>
                  </a:lnTo>
                  <a:lnTo>
                    <a:pt x="112" y="83"/>
                  </a:lnTo>
                  <a:lnTo>
                    <a:pt x="112" y="83"/>
                  </a:lnTo>
                  <a:lnTo>
                    <a:pt x="114" y="83"/>
                  </a:lnTo>
                  <a:lnTo>
                    <a:pt x="114" y="81"/>
                  </a:lnTo>
                  <a:lnTo>
                    <a:pt x="114" y="80"/>
                  </a:lnTo>
                  <a:lnTo>
                    <a:pt x="114" y="74"/>
                  </a:lnTo>
                  <a:lnTo>
                    <a:pt x="114" y="74"/>
                  </a:lnTo>
                  <a:lnTo>
                    <a:pt x="116" y="72"/>
                  </a:lnTo>
                  <a:lnTo>
                    <a:pt x="116" y="71"/>
                  </a:lnTo>
                  <a:lnTo>
                    <a:pt x="116" y="71"/>
                  </a:lnTo>
                  <a:lnTo>
                    <a:pt x="118" y="71"/>
                  </a:lnTo>
                  <a:lnTo>
                    <a:pt x="120" y="71"/>
                  </a:lnTo>
                  <a:lnTo>
                    <a:pt x="123" y="71"/>
                  </a:lnTo>
                  <a:lnTo>
                    <a:pt x="125" y="69"/>
                  </a:lnTo>
                  <a:lnTo>
                    <a:pt x="125" y="69"/>
                  </a:lnTo>
                  <a:lnTo>
                    <a:pt x="125" y="67"/>
                  </a:lnTo>
                  <a:lnTo>
                    <a:pt x="125" y="65"/>
                  </a:lnTo>
                  <a:lnTo>
                    <a:pt x="125" y="65"/>
                  </a:lnTo>
                  <a:lnTo>
                    <a:pt x="125" y="63"/>
                  </a:lnTo>
                  <a:lnTo>
                    <a:pt x="125" y="63"/>
                  </a:lnTo>
                  <a:lnTo>
                    <a:pt x="125" y="63"/>
                  </a:lnTo>
                  <a:lnTo>
                    <a:pt x="125" y="63"/>
                  </a:lnTo>
                  <a:lnTo>
                    <a:pt x="125" y="62"/>
                  </a:lnTo>
                  <a:lnTo>
                    <a:pt x="125" y="58"/>
                  </a:lnTo>
                  <a:lnTo>
                    <a:pt x="125" y="56"/>
                  </a:lnTo>
                  <a:lnTo>
                    <a:pt x="125" y="56"/>
                  </a:lnTo>
                  <a:lnTo>
                    <a:pt x="125" y="54"/>
                  </a:lnTo>
                  <a:lnTo>
                    <a:pt x="125" y="54"/>
                  </a:lnTo>
                  <a:lnTo>
                    <a:pt x="125" y="54"/>
                  </a:lnTo>
                  <a:lnTo>
                    <a:pt x="125" y="54"/>
                  </a:lnTo>
                  <a:lnTo>
                    <a:pt x="125" y="52"/>
                  </a:lnTo>
                  <a:lnTo>
                    <a:pt x="125" y="52"/>
                  </a:lnTo>
                  <a:lnTo>
                    <a:pt x="125" y="51"/>
                  </a:lnTo>
                  <a:lnTo>
                    <a:pt x="125" y="51"/>
                  </a:lnTo>
                  <a:lnTo>
                    <a:pt x="125" y="51"/>
                  </a:lnTo>
                  <a:lnTo>
                    <a:pt x="125" y="49"/>
                  </a:lnTo>
                  <a:lnTo>
                    <a:pt x="127" y="49"/>
                  </a:lnTo>
                  <a:lnTo>
                    <a:pt x="127" y="49"/>
                  </a:lnTo>
                  <a:lnTo>
                    <a:pt x="127" y="49"/>
                  </a:lnTo>
                  <a:lnTo>
                    <a:pt x="127" y="47"/>
                  </a:lnTo>
                  <a:lnTo>
                    <a:pt x="127" y="47"/>
                  </a:lnTo>
                  <a:lnTo>
                    <a:pt x="129" y="45"/>
                  </a:lnTo>
                  <a:lnTo>
                    <a:pt x="129" y="43"/>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 name="Freeform 28"/>
            <p:cNvSpPr>
              <a:spLocks/>
            </p:cNvSpPr>
            <p:nvPr/>
          </p:nvSpPr>
          <p:spPr bwMode="auto">
            <a:xfrm>
              <a:off x="8303909" y="4651629"/>
              <a:ext cx="55287" cy="77402"/>
            </a:xfrm>
            <a:custGeom>
              <a:avLst/>
              <a:gdLst>
                <a:gd name="T0" fmla="*/ 36 w 40"/>
                <a:gd name="T1" fmla="*/ 28 h 56"/>
                <a:gd name="T2" fmla="*/ 31 w 40"/>
                <a:gd name="T3" fmla="*/ 25 h 56"/>
                <a:gd name="T4" fmla="*/ 31 w 40"/>
                <a:gd name="T5" fmla="*/ 25 h 56"/>
                <a:gd name="T6" fmla="*/ 29 w 40"/>
                <a:gd name="T7" fmla="*/ 23 h 56"/>
                <a:gd name="T8" fmla="*/ 23 w 40"/>
                <a:gd name="T9" fmla="*/ 16 h 56"/>
                <a:gd name="T10" fmla="*/ 22 w 40"/>
                <a:gd name="T11" fmla="*/ 12 h 56"/>
                <a:gd name="T12" fmla="*/ 20 w 40"/>
                <a:gd name="T13" fmla="*/ 9 h 56"/>
                <a:gd name="T14" fmla="*/ 20 w 40"/>
                <a:gd name="T15" fmla="*/ 7 h 56"/>
                <a:gd name="T16" fmla="*/ 20 w 40"/>
                <a:gd name="T17" fmla="*/ 5 h 56"/>
                <a:gd name="T18" fmla="*/ 20 w 40"/>
                <a:gd name="T19" fmla="*/ 1 h 56"/>
                <a:gd name="T20" fmla="*/ 18 w 40"/>
                <a:gd name="T21" fmla="*/ 1 h 56"/>
                <a:gd name="T22" fmla="*/ 16 w 40"/>
                <a:gd name="T23" fmla="*/ 1 h 56"/>
                <a:gd name="T24" fmla="*/ 14 w 40"/>
                <a:gd name="T25" fmla="*/ 0 h 56"/>
                <a:gd name="T26" fmla="*/ 12 w 40"/>
                <a:gd name="T27" fmla="*/ 1 h 56"/>
                <a:gd name="T28" fmla="*/ 9 w 40"/>
                <a:gd name="T29" fmla="*/ 5 h 56"/>
                <a:gd name="T30" fmla="*/ 7 w 40"/>
                <a:gd name="T31" fmla="*/ 9 h 56"/>
                <a:gd name="T32" fmla="*/ 7 w 40"/>
                <a:gd name="T33" fmla="*/ 10 h 56"/>
                <a:gd name="T34" fmla="*/ 5 w 40"/>
                <a:gd name="T35" fmla="*/ 12 h 56"/>
                <a:gd name="T36" fmla="*/ 5 w 40"/>
                <a:gd name="T37" fmla="*/ 16 h 56"/>
                <a:gd name="T38" fmla="*/ 3 w 40"/>
                <a:gd name="T39" fmla="*/ 16 h 56"/>
                <a:gd name="T40" fmla="*/ 0 w 40"/>
                <a:gd name="T41" fmla="*/ 21 h 56"/>
                <a:gd name="T42" fmla="*/ 2 w 40"/>
                <a:gd name="T43" fmla="*/ 23 h 56"/>
                <a:gd name="T44" fmla="*/ 2 w 40"/>
                <a:gd name="T45" fmla="*/ 25 h 56"/>
                <a:gd name="T46" fmla="*/ 0 w 40"/>
                <a:gd name="T47" fmla="*/ 27 h 56"/>
                <a:gd name="T48" fmla="*/ 2 w 40"/>
                <a:gd name="T49" fmla="*/ 28 h 56"/>
                <a:gd name="T50" fmla="*/ 5 w 40"/>
                <a:gd name="T51" fmla="*/ 32 h 56"/>
                <a:gd name="T52" fmla="*/ 5 w 40"/>
                <a:gd name="T53" fmla="*/ 34 h 56"/>
                <a:gd name="T54" fmla="*/ 7 w 40"/>
                <a:gd name="T55" fmla="*/ 34 h 56"/>
                <a:gd name="T56" fmla="*/ 7 w 40"/>
                <a:gd name="T57" fmla="*/ 36 h 56"/>
                <a:gd name="T58" fmla="*/ 7 w 40"/>
                <a:gd name="T59" fmla="*/ 37 h 56"/>
                <a:gd name="T60" fmla="*/ 7 w 40"/>
                <a:gd name="T61" fmla="*/ 39 h 56"/>
                <a:gd name="T62" fmla="*/ 9 w 40"/>
                <a:gd name="T63" fmla="*/ 41 h 56"/>
                <a:gd name="T64" fmla="*/ 7 w 40"/>
                <a:gd name="T65" fmla="*/ 45 h 56"/>
                <a:gd name="T66" fmla="*/ 5 w 40"/>
                <a:gd name="T67" fmla="*/ 48 h 56"/>
                <a:gd name="T68" fmla="*/ 7 w 40"/>
                <a:gd name="T69" fmla="*/ 52 h 56"/>
                <a:gd name="T70" fmla="*/ 14 w 40"/>
                <a:gd name="T71" fmla="*/ 56 h 56"/>
                <a:gd name="T72" fmla="*/ 20 w 40"/>
                <a:gd name="T73" fmla="*/ 54 h 56"/>
                <a:gd name="T74" fmla="*/ 20 w 40"/>
                <a:gd name="T75" fmla="*/ 52 h 56"/>
                <a:gd name="T76" fmla="*/ 25 w 40"/>
                <a:gd name="T77" fmla="*/ 52 h 56"/>
                <a:gd name="T78" fmla="*/ 31 w 40"/>
                <a:gd name="T79" fmla="*/ 54 h 56"/>
                <a:gd name="T80" fmla="*/ 32 w 40"/>
                <a:gd name="T81" fmla="*/ 50 h 56"/>
                <a:gd name="T82" fmla="*/ 32 w 40"/>
                <a:gd name="T83" fmla="*/ 45 h 56"/>
                <a:gd name="T84" fmla="*/ 36 w 40"/>
                <a:gd name="T85" fmla="*/ 41 h 56"/>
                <a:gd name="T86" fmla="*/ 34 w 40"/>
                <a:gd name="T87" fmla="*/ 39 h 56"/>
                <a:gd name="T88" fmla="*/ 40 w 40"/>
                <a:gd name="T89" fmla="*/ 36 h 56"/>
                <a:gd name="T90" fmla="*/ 40 w 40"/>
                <a:gd name="T91" fmla="*/ 34 h 56"/>
                <a:gd name="T92" fmla="*/ 40 w 40"/>
                <a:gd name="T93" fmla="*/ 32 h 56"/>
                <a:gd name="T94" fmla="*/ 40 w 40"/>
                <a:gd name="T95" fmla="*/ 28 h 56"/>
                <a:gd name="T96" fmla="*/ 40 w 40"/>
                <a:gd name="T97"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 h="56">
                  <a:moveTo>
                    <a:pt x="40" y="28"/>
                  </a:moveTo>
                  <a:lnTo>
                    <a:pt x="40" y="28"/>
                  </a:lnTo>
                  <a:lnTo>
                    <a:pt x="38" y="28"/>
                  </a:lnTo>
                  <a:lnTo>
                    <a:pt x="36" y="28"/>
                  </a:lnTo>
                  <a:lnTo>
                    <a:pt x="34" y="27"/>
                  </a:lnTo>
                  <a:lnTo>
                    <a:pt x="34" y="27"/>
                  </a:lnTo>
                  <a:lnTo>
                    <a:pt x="32" y="25"/>
                  </a:lnTo>
                  <a:lnTo>
                    <a:pt x="31" y="25"/>
                  </a:lnTo>
                  <a:lnTo>
                    <a:pt x="31" y="25"/>
                  </a:lnTo>
                  <a:lnTo>
                    <a:pt x="31" y="25"/>
                  </a:lnTo>
                  <a:lnTo>
                    <a:pt x="31" y="25"/>
                  </a:lnTo>
                  <a:lnTo>
                    <a:pt x="31" y="25"/>
                  </a:lnTo>
                  <a:lnTo>
                    <a:pt x="29" y="25"/>
                  </a:lnTo>
                  <a:lnTo>
                    <a:pt x="29" y="23"/>
                  </a:lnTo>
                  <a:lnTo>
                    <a:pt x="29" y="23"/>
                  </a:lnTo>
                  <a:lnTo>
                    <a:pt x="29" y="23"/>
                  </a:lnTo>
                  <a:lnTo>
                    <a:pt x="27" y="21"/>
                  </a:lnTo>
                  <a:lnTo>
                    <a:pt x="25" y="21"/>
                  </a:lnTo>
                  <a:lnTo>
                    <a:pt x="23" y="18"/>
                  </a:lnTo>
                  <a:lnTo>
                    <a:pt x="23" y="16"/>
                  </a:lnTo>
                  <a:lnTo>
                    <a:pt x="23" y="18"/>
                  </a:lnTo>
                  <a:lnTo>
                    <a:pt x="22" y="16"/>
                  </a:lnTo>
                  <a:lnTo>
                    <a:pt x="22" y="14"/>
                  </a:lnTo>
                  <a:lnTo>
                    <a:pt x="22" y="12"/>
                  </a:lnTo>
                  <a:lnTo>
                    <a:pt x="20" y="12"/>
                  </a:lnTo>
                  <a:lnTo>
                    <a:pt x="22" y="12"/>
                  </a:lnTo>
                  <a:lnTo>
                    <a:pt x="20" y="10"/>
                  </a:lnTo>
                  <a:lnTo>
                    <a:pt x="20" y="9"/>
                  </a:lnTo>
                  <a:lnTo>
                    <a:pt x="20" y="9"/>
                  </a:lnTo>
                  <a:lnTo>
                    <a:pt x="20" y="9"/>
                  </a:lnTo>
                  <a:lnTo>
                    <a:pt x="20" y="7"/>
                  </a:lnTo>
                  <a:lnTo>
                    <a:pt x="20" y="7"/>
                  </a:lnTo>
                  <a:lnTo>
                    <a:pt x="20" y="7"/>
                  </a:lnTo>
                  <a:lnTo>
                    <a:pt x="20" y="7"/>
                  </a:lnTo>
                  <a:lnTo>
                    <a:pt x="20" y="5"/>
                  </a:lnTo>
                  <a:lnTo>
                    <a:pt x="20" y="5"/>
                  </a:lnTo>
                  <a:lnTo>
                    <a:pt x="20" y="3"/>
                  </a:lnTo>
                  <a:lnTo>
                    <a:pt x="20" y="3"/>
                  </a:lnTo>
                  <a:lnTo>
                    <a:pt x="20" y="1"/>
                  </a:lnTo>
                  <a:lnTo>
                    <a:pt x="20" y="1"/>
                  </a:lnTo>
                  <a:lnTo>
                    <a:pt x="20" y="1"/>
                  </a:lnTo>
                  <a:lnTo>
                    <a:pt x="20" y="0"/>
                  </a:lnTo>
                  <a:lnTo>
                    <a:pt x="18" y="0"/>
                  </a:lnTo>
                  <a:lnTo>
                    <a:pt x="18" y="1"/>
                  </a:lnTo>
                  <a:lnTo>
                    <a:pt x="18" y="1"/>
                  </a:lnTo>
                  <a:lnTo>
                    <a:pt x="16" y="1"/>
                  </a:lnTo>
                  <a:lnTo>
                    <a:pt x="16" y="1"/>
                  </a:lnTo>
                  <a:lnTo>
                    <a:pt x="16" y="1"/>
                  </a:lnTo>
                  <a:lnTo>
                    <a:pt x="16" y="1"/>
                  </a:lnTo>
                  <a:lnTo>
                    <a:pt x="14" y="0"/>
                  </a:lnTo>
                  <a:lnTo>
                    <a:pt x="14" y="0"/>
                  </a:lnTo>
                  <a:lnTo>
                    <a:pt x="14" y="0"/>
                  </a:lnTo>
                  <a:lnTo>
                    <a:pt x="14" y="0"/>
                  </a:lnTo>
                  <a:lnTo>
                    <a:pt x="12" y="0"/>
                  </a:lnTo>
                  <a:lnTo>
                    <a:pt x="12" y="0"/>
                  </a:lnTo>
                  <a:lnTo>
                    <a:pt x="12" y="1"/>
                  </a:lnTo>
                  <a:lnTo>
                    <a:pt x="12" y="3"/>
                  </a:lnTo>
                  <a:lnTo>
                    <a:pt x="11" y="3"/>
                  </a:lnTo>
                  <a:lnTo>
                    <a:pt x="9" y="5"/>
                  </a:lnTo>
                  <a:lnTo>
                    <a:pt x="9" y="5"/>
                  </a:lnTo>
                  <a:lnTo>
                    <a:pt x="9" y="5"/>
                  </a:lnTo>
                  <a:lnTo>
                    <a:pt x="9" y="7"/>
                  </a:lnTo>
                  <a:lnTo>
                    <a:pt x="7" y="7"/>
                  </a:lnTo>
                  <a:lnTo>
                    <a:pt x="7" y="9"/>
                  </a:lnTo>
                  <a:lnTo>
                    <a:pt x="7" y="9"/>
                  </a:lnTo>
                  <a:lnTo>
                    <a:pt x="7" y="9"/>
                  </a:lnTo>
                  <a:lnTo>
                    <a:pt x="7" y="10"/>
                  </a:lnTo>
                  <a:lnTo>
                    <a:pt x="7" y="10"/>
                  </a:lnTo>
                  <a:lnTo>
                    <a:pt x="7" y="10"/>
                  </a:lnTo>
                  <a:lnTo>
                    <a:pt x="5" y="12"/>
                  </a:lnTo>
                  <a:lnTo>
                    <a:pt x="5" y="12"/>
                  </a:lnTo>
                  <a:lnTo>
                    <a:pt x="5" y="12"/>
                  </a:lnTo>
                  <a:lnTo>
                    <a:pt x="5" y="14"/>
                  </a:lnTo>
                  <a:lnTo>
                    <a:pt x="5" y="14"/>
                  </a:lnTo>
                  <a:lnTo>
                    <a:pt x="5" y="14"/>
                  </a:lnTo>
                  <a:lnTo>
                    <a:pt x="5" y="16"/>
                  </a:lnTo>
                  <a:lnTo>
                    <a:pt x="3" y="16"/>
                  </a:lnTo>
                  <a:lnTo>
                    <a:pt x="3" y="16"/>
                  </a:lnTo>
                  <a:lnTo>
                    <a:pt x="3" y="16"/>
                  </a:lnTo>
                  <a:lnTo>
                    <a:pt x="3" y="16"/>
                  </a:lnTo>
                  <a:lnTo>
                    <a:pt x="3" y="18"/>
                  </a:lnTo>
                  <a:lnTo>
                    <a:pt x="2" y="18"/>
                  </a:lnTo>
                  <a:lnTo>
                    <a:pt x="2" y="18"/>
                  </a:lnTo>
                  <a:lnTo>
                    <a:pt x="0" y="21"/>
                  </a:lnTo>
                  <a:lnTo>
                    <a:pt x="0" y="21"/>
                  </a:lnTo>
                  <a:lnTo>
                    <a:pt x="2" y="21"/>
                  </a:lnTo>
                  <a:lnTo>
                    <a:pt x="2" y="23"/>
                  </a:lnTo>
                  <a:lnTo>
                    <a:pt x="2" y="23"/>
                  </a:lnTo>
                  <a:lnTo>
                    <a:pt x="2" y="23"/>
                  </a:lnTo>
                  <a:lnTo>
                    <a:pt x="2" y="23"/>
                  </a:lnTo>
                  <a:lnTo>
                    <a:pt x="2" y="25"/>
                  </a:lnTo>
                  <a:lnTo>
                    <a:pt x="2" y="25"/>
                  </a:lnTo>
                  <a:lnTo>
                    <a:pt x="2" y="25"/>
                  </a:lnTo>
                  <a:lnTo>
                    <a:pt x="2" y="25"/>
                  </a:lnTo>
                  <a:lnTo>
                    <a:pt x="2" y="25"/>
                  </a:lnTo>
                  <a:lnTo>
                    <a:pt x="0" y="27"/>
                  </a:lnTo>
                  <a:lnTo>
                    <a:pt x="0" y="27"/>
                  </a:lnTo>
                  <a:lnTo>
                    <a:pt x="2" y="28"/>
                  </a:lnTo>
                  <a:lnTo>
                    <a:pt x="2" y="28"/>
                  </a:lnTo>
                  <a:lnTo>
                    <a:pt x="2" y="28"/>
                  </a:lnTo>
                  <a:lnTo>
                    <a:pt x="3" y="28"/>
                  </a:lnTo>
                  <a:lnTo>
                    <a:pt x="3" y="30"/>
                  </a:lnTo>
                  <a:lnTo>
                    <a:pt x="3" y="30"/>
                  </a:lnTo>
                  <a:lnTo>
                    <a:pt x="5" y="32"/>
                  </a:lnTo>
                  <a:lnTo>
                    <a:pt x="5" y="32"/>
                  </a:lnTo>
                  <a:lnTo>
                    <a:pt x="5" y="34"/>
                  </a:lnTo>
                  <a:lnTo>
                    <a:pt x="5" y="34"/>
                  </a:lnTo>
                  <a:lnTo>
                    <a:pt x="5" y="34"/>
                  </a:lnTo>
                  <a:lnTo>
                    <a:pt x="5" y="34"/>
                  </a:lnTo>
                  <a:lnTo>
                    <a:pt x="7" y="34"/>
                  </a:lnTo>
                  <a:lnTo>
                    <a:pt x="7" y="36"/>
                  </a:lnTo>
                  <a:lnTo>
                    <a:pt x="7" y="34"/>
                  </a:lnTo>
                  <a:lnTo>
                    <a:pt x="7" y="34"/>
                  </a:lnTo>
                  <a:lnTo>
                    <a:pt x="7" y="36"/>
                  </a:lnTo>
                  <a:lnTo>
                    <a:pt x="7" y="36"/>
                  </a:lnTo>
                  <a:lnTo>
                    <a:pt x="7" y="36"/>
                  </a:lnTo>
                  <a:lnTo>
                    <a:pt x="7" y="36"/>
                  </a:lnTo>
                  <a:lnTo>
                    <a:pt x="7" y="36"/>
                  </a:lnTo>
                  <a:lnTo>
                    <a:pt x="7" y="37"/>
                  </a:lnTo>
                  <a:lnTo>
                    <a:pt x="7" y="37"/>
                  </a:lnTo>
                  <a:lnTo>
                    <a:pt x="7" y="37"/>
                  </a:lnTo>
                  <a:lnTo>
                    <a:pt x="7" y="37"/>
                  </a:lnTo>
                  <a:lnTo>
                    <a:pt x="7" y="37"/>
                  </a:lnTo>
                  <a:lnTo>
                    <a:pt x="7" y="39"/>
                  </a:lnTo>
                  <a:lnTo>
                    <a:pt x="9" y="39"/>
                  </a:lnTo>
                  <a:lnTo>
                    <a:pt x="9" y="39"/>
                  </a:lnTo>
                  <a:lnTo>
                    <a:pt x="9" y="39"/>
                  </a:lnTo>
                  <a:lnTo>
                    <a:pt x="9" y="41"/>
                  </a:lnTo>
                  <a:lnTo>
                    <a:pt x="9" y="41"/>
                  </a:lnTo>
                  <a:lnTo>
                    <a:pt x="7" y="41"/>
                  </a:lnTo>
                  <a:lnTo>
                    <a:pt x="7" y="43"/>
                  </a:lnTo>
                  <a:lnTo>
                    <a:pt x="7" y="45"/>
                  </a:lnTo>
                  <a:lnTo>
                    <a:pt x="5" y="45"/>
                  </a:lnTo>
                  <a:lnTo>
                    <a:pt x="7" y="45"/>
                  </a:lnTo>
                  <a:lnTo>
                    <a:pt x="7" y="46"/>
                  </a:lnTo>
                  <a:lnTo>
                    <a:pt x="5" y="48"/>
                  </a:lnTo>
                  <a:lnTo>
                    <a:pt x="3" y="48"/>
                  </a:lnTo>
                  <a:lnTo>
                    <a:pt x="5" y="50"/>
                  </a:lnTo>
                  <a:lnTo>
                    <a:pt x="7" y="52"/>
                  </a:lnTo>
                  <a:lnTo>
                    <a:pt x="7" y="52"/>
                  </a:lnTo>
                  <a:lnTo>
                    <a:pt x="11" y="52"/>
                  </a:lnTo>
                  <a:lnTo>
                    <a:pt x="12" y="54"/>
                  </a:lnTo>
                  <a:lnTo>
                    <a:pt x="12" y="56"/>
                  </a:lnTo>
                  <a:lnTo>
                    <a:pt x="14" y="56"/>
                  </a:lnTo>
                  <a:lnTo>
                    <a:pt x="18" y="56"/>
                  </a:lnTo>
                  <a:lnTo>
                    <a:pt x="18" y="56"/>
                  </a:lnTo>
                  <a:lnTo>
                    <a:pt x="20" y="54"/>
                  </a:lnTo>
                  <a:lnTo>
                    <a:pt x="20" y="54"/>
                  </a:lnTo>
                  <a:lnTo>
                    <a:pt x="20" y="54"/>
                  </a:lnTo>
                  <a:lnTo>
                    <a:pt x="20" y="54"/>
                  </a:lnTo>
                  <a:lnTo>
                    <a:pt x="20" y="52"/>
                  </a:lnTo>
                  <a:lnTo>
                    <a:pt x="20" y="52"/>
                  </a:lnTo>
                  <a:lnTo>
                    <a:pt x="22" y="52"/>
                  </a:lnTo>
                  <a:lnTo>
                    <a:pt x="22" y="52"/>
                  </a:lnTo>
                  <a:lnTo>
                    <a:pt x="25" y="52"/>
                  </a:lnTo>
                  <a:lnTo>
                    <a:pt x="25" y="52"/>
                  </a:lnTo>
                  <a:lnTo>
                    <a:pt x="27" y="52"/>
                  </a:lnTo>
                  <a:lnTo>
                    <a:pt x="27" y="52"/>
                  </a:lnTo>
                  <a:lnTo>
                    <a:pt x="29" y="54"/>
                  </a:lnTo>
                  <a:lnTo>
                    <a:pt x="31" y="54"/>
                  </a:lnTo>
                  <a:lnTo>
                    <a:pt x="32" y="54"/>
                  </a:lnTo>
                  <a:lnTo>
                    <a:pt x="32" y="54"/>
                  </a:lnTo>
                  <a:lnTo>
                    <a:pt x="32" y="52"/>
                  </a:lnTo>
                  <a:lnTo>
                    <a:pt x="32" y="50"/>
                  </a:lnTo>
                  <a:lnTo>
                    <a:pt x="32" y="48"/>
                  </a:lnTo>
                  <a:lnTo>
                    <a:pt x="32" y="46"/>
                  </a:lnTo>
                  <a:lnTo>
                    <a:pt x="32" y="45"/>
                  </a:lnTo>
                  <a:lnTo>
                    <a:pt x="32" y="45"/>
                  </a:lnTo>
                  <a:lnTo>
                    <a:pt x="34" y="43"/>
                  </a:lnTo>
                  <a:lnTo>
                    <a:pt x="36" y="41"/>
                  </a:lnTo>
                  <a:lnTo>
                    <a:pt x="36" y="41"/>
                  </a:lnTo>
                  <a:lnTo>
                    <a:pt x="36" y="41"/>
                  </a:lnTo>
                  <a:lnTo>
                    <a:pt x="36" y="39"/>
                  </a:lnTo>
                  <a:lnTo>
                    <a:pt x="36" y="39"/>
                  </a:lnTo>
                  <a:lnTo>
                    <a:pt x="34" y="39"/>
                  </a:lnTo>
                  <a:lnTo>
                    <a:pt x="34" y="39"/>
                  </a:lnTo>
                  <a:lnTo>
                    <a:pt x="36" y="37"/>
                  </a:lnTo>
                  <a:lnTo>
                    <a:pt x="40" y="36"/>
                  </a:lnTo>
                  <a:lnTo>
                    <a:pt x="40" y="36"/>
                  </a:lnTo>
                  <a:lnTo>
                    <a:pt x="40" y="36"/>
                  </a:lnTo>
                  <a:lnTo>
                    <a:pt x="40" y="36"/>
                  </a:lnTo>
                  <a:lnTo>
                    <a:pt x="40" y="34"/>
                  </a:lnTo>
                  <a:lnTo>
                    <a:pt x="40" y="36"/>
                  </a:lnTo>
                  <a:lnTo>
                    <a:pt x="40" y="34"/>
                  </a:lnTo>
                  <a:lnTo>
                    <a:pt x="40" y="34"/>
                  </a:lnTo>
                  <a:lnTo>
                    <a:pt x="40" y="34"/>
                  </a:lnTo>
                  <a:lnTo>
                    <a:pt x="40" y="32"/>
                  </a:lnTo>
                  <a:lnTo>
                    <a:pt x="40" y="32"/>
                  </a:lnTo>
                  <a:lnTo>
                    <a:pt x="40" y="32"/>
                  </a:lnTo>
                  <a:lnTo>
                    <a:pt x="40" y="32"/>
                  </a:lnTo>
                  <a:lnTo>
                    <a:pt x="40" y="30"/>
                  </a:lnTo>
                  <a:lnTo>
                    <a:pt x="40" y="28"/>
                  </a:lnTo>
                  <a:lnTo>
                    <a:pt x="40" y="28"/>
                  </a:lnTo>
                  <a:lnTo>
                    <a:pt x="40" y="28"/>
                  </a:lnTo>
                  <a:lnTo>
                    <a:pt x="40" y="28"/>
                  </a:lnTo>
                  <a:lnTo>
                    <a:pt x="40" y="28"/>
                  </a:lnTo>
                  <a:lnTo>
                    <a:pt x="40" y="28"/>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noEditPoints="1"/>
            </p:cNvSpPr>
            <p:nvPr/>
          </p:nvSpPr>
          <p:spPr bwMode="auto">
            <a:xfrm>
              <a:off x="9357135" y="3924599"/>
              <a:ext cx="406363" cy="309610"/>
            </a:xfrm>
            <a:custGeom>
              <a:avLst/>
              <a:gdLst>
                <a:gd name="T0" fmla="*/ 7 w 294"/>
                <a:gd name="T1" fmla="*/ 85 h 224"/>
                <a:gd name="T2" fmla="*/ 7 w 294"/>
                <a:gd name="T3" fmla="*/ 96 h 224"/>
                <a:gd name="T4" fmla="*/ 9 w 294"/>
                <a:gd name="T5" fmla="*/ 81 h 224"/>
                <a:gd name="T6" fmla="*/ 282 w 294"/>
                <a:gd name="T7" fmla="*/ 101 h 224"/>
                <a:gd name="T8" fmla="*/ 280 w 294"/>
                <a:gd name="T9" fmla="*/ 88 h 224"/>
                <a:gd name="T10" fmla="*/ 283 w 294"/>
                <a:gd name="T11" fmla="*/ 74 h 224"/>
                <a:gd name="T12" fmla="*/ 264 w 294"/>
                <a:gd name="T13" fmla="*/ 52 h 224"/>
                <a:gd name="T14" fmla="*/ 238 w 294"/>
                <a:gd name="T15" fmla="*/ 31 h 224"/>
                <a:gd name="T16" fmla="*/ 209 w 294"/>
                <a:gd name="T17" fmla="*/ 23 h 224"/>
                <a:gd name="T18" fmla="*/ 199 w 294"/>
                <a:gd name="T19" fmla="*/ 2 h 224"/>
                <a:gd name="T20" fmla="*/ 193 w 294"/>
                <a:gd name="T21" fmla="*/ 4 h 224"/>
                <a:gd name="T22" fmla="*/ 171 w 294"/>
                <a:gd name="T23" fmla="*/ 13 h 224"/>
                <a:gd name="T24" fmla="*/ 148 w 294"/>
                <a:gd name="T25" fmla="*/ 9 h 224"/>
                <a:gd name="T26" fmla="*/ 139 w 294"/>
                <a:gd name="T27" fmla="*/ 7 h 224"/>
                <a:gd name="T28" fmla="*/ 112 w 294"/>
                <a:gd name="T29" fmla="*/ 7 h 224"/>
                <a:gd name="T30" fmla="*/ 97 w 294"/>
                <a:gd name="T31" fmla="*/ 4 h 224"/>
                <a:gd name="T32" fmla="*/ 79 w 294"/>
                <a:gd name="T33" fmla="*/ 4 h 224"/>
                <a:gd name="T34" fmla="*/ 34 w 294"/>
                <a:gd name="T35" fmla="*/ 13 h 224"/>
                <a:gd name="T36" fmla="*/ 14 w 294"/>
                <a:gd name="T37" fmla="*/ 27 h 224"/>
                <a:gd name="T38" fmla="*/ 5 w 294"/>
                <a:gd name="T39" fmla="*/ 45 h 224"/>
                <a:gd name="T40" fmla="*/ 11 w 294"/>
                <a:gd name="T41" fmla="*/ 67 h 224"/>
                <a:gd name="T42" fmla="*/ 14 w 294"/>
                <a:gd name="T43" fmla="*/ 81 h 224"/>
                <a:gd name="T44" fmla="*/ 14 w 294"/>
                <a:gd name="T45" fmla="*/ 92 h 224"/>
                <a:gd name="T46" fmla="*/ 16 w 294"/>
                <a:gd name="T47" fmla="*/ 99 h 224"/>
                <a:gd name="T48" fmla="*/ 16 w 294"/>
                <a:gd name="T49" fmla="*/ 103 h 224"/>
                <a:gd name="T50" fmla="*/ 34 w 294"/>
                <a:gd name="T51" fmla="*/ 110 h 224"/>
                <a:gd name="T52" fmla="*/ 50 w 294"/>
                <a:gd name="T53" fmla="*/ 121 h 224"/>
                <a:gd name="T54" fmla="*/ 56 w 294"/>
                <a:gd name="T55" fmla="*/ 125 h 224"/>
                <a:gd name="T56" fmla="*/ 81 w 294"/>
                <a:gd name="T57" fmla="*/ 121 h 224"/>
                <a:gd name="T58" fmla="*/ 88 w 294"/>
                <a:gd name="T59" fmla="*/ 132 h 224"/>
                <a:gd name="T60" fmla="*/ 94 w 294"/>
                <a:gd name="T61" fmla="*/ 137 h 224"/>
                <a:gd name="T62" fmla="*/ 92 w 294"/>
                <a:gd name="T63" fmla="*/ 150 h 224"/>
                <a:gd name="T64" fmla="*/ 88 w 294"/>
                <a:gd name="T65" fmla="*/ 155 h 224"/>
                <a:gd name="T66" fmla="*/ 88 w 294"/>
                <a:gd name="T67" fmla="*/ 179 h 224"/>
                <a:gd name="T68" fmla="*/ 101 w 294"/>
                <a:gd name="T69" fmla="*/ 181 h 224"/>
                <a:gd name="T70" fmla="*/ 105 w 294"/>
                <a:gd name="T71" fmla="*/ 186 h 224"/>
                <a:gd name="T72" fmla="*/ 115 w 294"/>
                <a:gd name="T73" fmla="*/ 191 h 224"/>
                <a:gd name="T74" fmla="*/ 125 w 294"/>
                <a:gd name="T75" fmla="*/ 199 h 224"/>
                <a:gd name="T76" fmla="*/ 126 w 294"/>
                <a:gd name="T77" fmla="*/ 215 h 224"/>
                <a:gd name="T78" fmla="*/ 128 w 294"/>
                <a:gd name="T79" fmla="*/ 218 h 224"/>
                <a:gd name="T80" fmla="*/ 143 w 294"/>
                <a:gd name="T81" fmla="*/ 220 h 224"/>
                <a:gd name="T82" fmla="*/ 155 w 294"/>
                <a:gd name="T83" fmla="*/ 220 h 224"/>
                <a:gd name="T84" fmla="*/ 170 w 294"/>
                <a:gd name="T85" fmla="*/ 222 h 224"/>
                <a:gd name="T86" fmla="*/ 188 w 294"/>
                <a:gd name="T87" fmla="*/ 215 h 224"/>
                <a:gd name="T88" fmla="*/ 195 w 294"/>
                <a:gd name="T89" fmla="*/ 215 h 224"/>
                <a:gd name="T90" fmla="*/ 195 w 294"/>
                <a:gd name="T91" fmla="*/ 204 h 224"/>
                <a:gd name="T92" fmla="*/ 206 w 294"/>
                <a:gd name="T93" fmla="*/ 202 h 224"/>
                <a:gd name="T94" fmla="*/ 222 w 294"/>
                <a:gd name="T95" fmla="*/ 193 h 224"/>
                <a:gd name="T96" fmla="*/ 229 w 294"/>
                <a:gd name="T97" fmla="*/ 195 h 224"/>
                <a:gd name="T98" fmla="*/ 229 w 294"/>
                <a:gd name="T99" fmla="*/ 202 h 224"/>
                <a:gd name="T100" fmla="*/ 242 w 294"/>
                <a:gd name="T101" fmla="*/ 200 h 224"/>
                <a:gd name="T102" fmla="*/ 242 w 294"/>
                <a:gd name="T103" fmla="*/ 193 h 224"/>
                <a:gd name="T104" fmla="*/ 238 w 294"/>
                <a:gd name="T105" fmla="*/ 188 h 224"/>
                <a:gd name="T106" fmla="*/ 231 w 294"/>
                <a:gd name="T107" fmla="*/ 184 h 224"/>
                <a:gd name="T108" fmla="*/ 238 w 294"/>
                <a:gd name="T109" fmla="*/ 168 h 224"/>
                <a:gd name="T110" fmla="*/ 240 w 294"/>
                <a:gd name="T111" fmla="*/ 153 h 224"/>
                <a:gd name="T112" fmla="*/ 242 w 294"/>
                <a:gd name="T113" fmla="*/ 144 h 224"/>
                <a:gd name="T114" fmla="*/ 247 w 294"/>
                <a:gd name="T115" fmla="*/ 135 h 224"/>
                <a:gd name="T116" fmla="*/ 260 w 294"/>
                <a:gd name="T117" fmla="*/ 130 h 224"/>
                <a:gd name="T118" fmla="*/ 267 w 294"/>
                <a:gd name="T119" fmla="*/ 115 h 224"/>
                <a:gd name="T120" fmla="*/ 283 w 294"/>
                <a:gd name="T121" fmla="*/ 117 h 224"/>
                <a:gd name="T122" fmla="*/ 291 w 294"/>
                <a:gd name="T123" fmla="*/ 10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4" h="224">
                  <a:moveTo>
                    <a:pt x="9" y="67"/>
                  </a:moveTo>
                  <a:lnTo>
                    <a:pt x="7" y="65"/>
                  </a:lnTo>
                  <a:lnTo>
                    <a:pt x="9" y="67"/>
                  </a:lnTo>
                  <a:lnTo>
                    <a:pt x="7" y="72"/>
                  </a:lnTo>
                  <a:lnTo>
                    <a:pt x="9" y="74"/>
                  </a:lnTo>
                  <a:lnTo>
                    <a:pt x="9" y="74"/>
                  </a:lnTo>
                  <a:lnTo>
                    <a:pt x="9" y="76"/>
                  </a:lnTo>
                  <a:lnTo>
                    <a:pt x="9" y="78"/>
                  </a:lnTo>
                  <a:lnTo>
                    <a:pt x="7" y="85"/>
                  </a:lnTo>
                  <a:lnTo>
                    <a:pt x="5" y="92"/>
                  </a:lnTo>
                  <a:lnTo>
                    <a:pt x="4" y="96"/>
                  </a:lnTo>
                  <a:lnTo>
                    <a:pt x="0" y="103"/>
                  </a:lnTo>
                  <a:lnTo>
                    <a:pt x="0" y="103"/>
                  </a:lnTo>
                  <a:lnTo>
                    <a:pt x="4" y="105"/>
                  </a:lnTo>
                  <a:lnTo>
                    <a:pt x="4" y="103"/>
                  </a:lnTo>
                  <a:lnTo>
                    <a:pt x="5" y="99"/>
                  </a:lnTo>
                  <a:lnTo>
                    <a:pt x="5" y="97"/>
                  </a:lnTo>
                  <a:lnTo>
                    <a:pt x="7" y="96"/>
                  </a:lnTo>
                  <a:lnTo>
                    <a:pt x="7" y="94"/>
                  </a:lnTo>
                  <a:lnTo>
                    <a:pt x="9" y="92"/>
                  </a:lnTo>
                  <a:lnTo>
                    <a:pt x="9" y="90"/>
                  </a:lnTo>
                  <a:lnTo>
                    <a:pt x="9" y="90"/>
                  </a:lnTo>
                  <a:lnTo>
                    <a:pt x="7" y="88"/>
                  </a:lnTo>
                  <a:lnTo>
                    <a:pt x="9" y="88"/>
                  </a:lnTo>
                  <a:lnTo>
                    <a:pt x="9" y="87"/>
                  </a:lnTo>
                  <a:lnTo>
                    <a:pt x="9" y="85"/>
                  </a:lnTo>
                  <a:lnTo>
                    <a:pt x="9" y="81"/>
                  </a:lnTo>
                  <a:lnTo>
                    <a:pt x="9" y="81"/>
                  </a:lnTo>
                  <a:lnTo>
                    <a:pt x="11" y="79"/>
                  </a:lnTo>
                  <a:lnTo>
                    <a:pt x="11" y="78"/>
                  </a:lnTo>
                  <a:lnTo>
                    <a:pt x="11" y="70"/>
                  </a:lnTo>
                  <a:lnTo>
                    <a:pt x="9" y="67"/>
                  </a:lnTo>
                  <a:close/>
                  <a:moveTo>
                    <a:pt x="294" y="103"/>
                  </a:moveTo>
                  <a:lnTo>
                    <a:pt x="292" y="101"/>
                  </a:lnTo>
                  <a:lnTo>
                    <a:pt x="283" y="99"/>
                  </a:lnTo>
                  <a:lnTo>
                    <a:pt x="282" y="101"/>
                  </a:lnTo>
                  <a:lnTo>
                    <a:pt x="280" y="101"/>
                  </a:lnTo>
                  <a:lnTo>
                    <a:pt x="276" y="99"/>
                  </a:lnTo>
                  <a:lnTo>
                    <a:pt x="276" y="99"/>
                  </a:lnTo>
                  <a:lnTo>
                    <a:pt x="276" y="97"/>
                  </a:lnTo>
                  <a:lnTo>
                    <a:pt x="276" y="97"/>
                  </a:lnTo>
                  <a:lnTo>
                    <a:pt x="278" y="94"/>
                  </a:lnTo>
                  <a:lnTo>
                    <a:pt x="278" y="94"/>
                  </a:lnTo>
                  <a:lnTo>
                    <a:pt x="278" y="90"/>
                  </a:lnTo>
                  <a:lnTo>
                    <a:pt x="280" y="88"/>
                  </a:lnTo>
                  <a:lnTo>
                    <a:pt x="282" y="87"/>
                  </a:lnTo>
                  <a:lnTo>
                    <a:pt x="282" y="87"/>
                  </a:lnTo>
                  <a:lnTo>
                    <a:pt x="280" y="85"/>
                  </a:lnTo>
                  <a:lnTo>
                    <a:pt x="280" y="83"/>
                  </a:lnTo>
                  <a:lnTo>
                    <a:pt x="282" y="81"/>
                  </a:lnTo>
                  <a:lnTo>
                    <a:pt x="283" y="79"/>
                  </a:lnTo>
                  <a:lnTo>
                    <a:pt x="283" y="78"/>
                  </a:lnTo>
                  <a:lnTo>
                    <a:pt x="283" y="76"/>
                  </a:lnTo>
                  <a:lnTo>
                    <a:pt x="283" y="74"/>
                  </a:lnTo>
                  <a:lnTo>
                    <a:pt x="283" y="72"/>
                  </a:lnTo>
                  <a:lnTo>
                    <a:pt x="283" y="69"/>
                  </a:lnTo>
                  <a:lnTo>
                    <a:pt x="280" y="69"/>
                  </a:lnTo>
                  <a:lnTo>
                    <a:pt x="278" y="69"/>
                  </a:lnTo>
                  <a:lnTo>
                    <a:pt x="271" y="65"/>
                  </a:lnTo>
                  <a:lnTo>
                    <a:pt x="267" y="63"/>
                  </a:lnTo>
                  <a:lnTo>
                    <a:pt x="265" y="58"/>
                  </a:lnTo>
                  <a:lnTo>
                    <a:pt x="264" y="54"/>
                  </a:lnTo>
                  <a:lnTo>
                    <a:pt x="264" y="52"/>
                  </a:lnTo>
                  <a:lnTo>
                    <a:pt x="258" y="49"/>
                  </a:lnTo>
                  <a:lnTo>
                    <a:pt x="255" y="45"/>
                  </a:lnTo>
                  <a:lnTo>
                    <a:pt x="251" y="43"/>
                  </a:lnTo>
                  <a:lnTo>
                    <a:pt x="247" y="40"/>
                  </a:lnTo>
                  <a:lnTo>
                    <a:pt x="244" y="36"/>
                  </a:lnTo>
                  <a:lnTo>
                    <a:pt x="242" y="34"/>
                  </a:lnTo>
                  <a:lnTo>
                    <a:pt x="240" y="32"/>
                  </a:lnTo>
                  <a:lnTo>
                    <a:pt x="238" y="32"/>
                  </a:lnTo>
                  <a:lnTo>
                    <a:pt x="238" y="31"/>
                  </a:lnTo>
                  <a:lnTo>
                    <a:pt x="236" y="27"/>
                  </a:lnTo>
                  <a:lnTo>
                    <a:pt x="236" y="27"/>
                  </a:lnTo>
                  <a:lnTo>
                    <a:pt x="236" y="27"/>
                  </a:lnTo>
                  <a:lnTo>
                    <a:pt x="233" y="27"/>
                  </a:lnTo>
                  <a:lnTo>
                    <a:pt x="233" y="27"/>
                  </a:lnTo>
                  <a:lnTo>
                    <a:pt x="229" y="25"/>
                  </a:lnTo>
                  <a:lnTo>
                    <a:pt x="226" y="27"/>
                  </a:lnTo>
                  <a:lnTo>
                    <a:pt x="222" y="25"/>
                  </a:lnTo>
                  <a:lnTo>
                    <a:pt x="209" y="23"/>
                  </a:lnTo>
                  <a:lnTo>
                    <a:pt x="208" y="22"/>
                  </a:lnTo>
                  <a:lnTo>
                    <a:pt x="206" y="20"/>
                  </a:lnTo>
                  <a:lnTo>
                    <a:pt x="206" y="16"/>
                  </a:lnTo>
                  <a:lnTo>
                    <a:pt x="204" y="16"/>
                  </a:lnTo>
                  <a:lnTo>
                    <a:pt x="202" y="14"/>
                  </a:lnTo>
                  <a:lnTo>
                    <a:pt x="202" y="13"/>
                  </a:lnTo>
                  <a:lnTo>
                    <a:pt x="202" y="11"/>
                  </a:lnTo>
                  <a:lnTo>
                    <a:pt x="200" y="5"/>
                  </a:lnTo>
                  <a:lnTo>
                    <a:pt x="199" y="2"/>
                  </a:lnTo>
                  <a:lnTo>
                    <a:pt x="199" y="0"/>
                  </a:lnTo>
                  <a:lnTo>
                    <a:pt x="197" y="0"/>
                  </a:lnTo>
                  <a:lnTo>
                    <a:pt x="197" y="0"/>
                  </a:lnTo>
                  <a:lnTo>
                    <a:pt x="197" y="2"/>
                  </a:lnTo>
                  <a:lnTo>
                    <a:pt x="197" y="2"/>
                  </a:lnTo>
                  <a:lnTo>
                    <a:pt x="197" y="4"/>
                  </a:lnTo>
                  <a:lnTo>
                    <a:pt x="195" y="4"/>
                  </a:lnTo>
                  <a:lnTo>
                    <a:pt x="195" y="4"/>
                  </a:lnTo>
                  <a:lnTo>
                    <a:pt x="193" y="4"/>
                  </a:lnTo>
                  <a:lnTo>
                    <a:pt x="190" y="5"/>
                  </a:lnTo>
                  <a:lnTo>
                    <a:pt x="188" y="5"/>
                  </a:lnTo>
                  <a:lnTo>
                    <a:pt x="186" y="7"/>
                  </a:lnTo>
                  <a:lnTo>
                    <a:pt x="182" y="13"/>
                  </a:lnTo>
                  <a:lnTo>
                    <a:pt x="181" y="14"/>
                  </a:lnTo>
                  <a:lnTo>
                    <a:pt x="177" y="16"/>
                  </a:lnTo>
                  <a:lnTo>
                    <a:pt x="177" y="16"/>
                  </a:lnTo>
                  <a:lnTo>
                    <a:pt x="175" y="16"/>
                  </a:lnTo>
                  <a:lnTo>
                    <a:pt x="171" y="13"/>
                  </a:lnTo>
                  <a:lnTo>
                    <a:pt x="170" y="13"/>
                  </a:lnTo>
                  <a:lnTo>
                    <a:pt x="168" y="13"/>
                  </a:lnTo>
                  <a:lnTo>
                    <a:pt x="162" y="16"/>
                  </a:lnTo>
                  <a:lnTo>
                    <a:pt x="161" y="16"/>
                  </a:lnTo>
                  <a:lnTo>
                    <a:pt x="161" y="16"/>
                  </a:lnTo>
                  <a:lnTo>
                    <a:pt x="159" y="16"/>
                  </a:lnTo>
                  <a:lnTo>
                    <a:pt x="157" y="14"/>
                  </a:lnTo>
                  <a:lnTo>
                    <a:pt x="153" y="11"/>
                  </a:lnTo>
                  <a:lnTo>
                    <a:pt x="148" y="9"/>
                  </a:lnTo>
                  <a:lnTo>
                    <a:pt x="146" y="9"/>
                  </a:lnTo>
                  <a:lnTo>
                    <a:pt x="144" y="9"/>
                  </a:lnTo>
                  <a:lnTo>
                    <a:pt x="141" y="11"/>
                  </a:lnTo>
                  <a:lnTo>
                    <a:pt x="141" y="11"/>
                  </a:lnTo>
                  <a:lnTo>
                    <a:pt x="139" y="9"/>
                  </a:lnTo>
                  <a:lnTo>
                    <a:pt x="141" y="9"/>
                  </a:lnTo>
                  <a:lnTo>
                    <a:pt x="139" y="9"/>
                  </a:lnTo>
                  <a:lnTo>
                    <a:pt x="139" y="7"/>
                  </a:lnTo>
                  <a:lnTo>
                    <a:pt x="139" y="7"/>
                  </a:lnTo>
                  <a:lnTo>
                    <a:pt x="137" y="7"/>
                  </a:lnTo>
                  <a:lnTo>
                    <a:pt x="134" y="7"/>
                  </a:lnTo>
                  <a:lnTo>
                    <a:pt x="132" y="9"/>
                  </a:lnTo>
                  <a:lnTo>
                    <a:pt x="130" y="11"/>
                  </a:lnTo>
                  <a:lnTo>
                    <a:pt x="128" y="11"/>
                  </a:lnTo>
                  <a:lnTo>
                    <a:pt x="123" y="7"/>
                  </a:lnTo>
                  <a:lnTo>
                    <a:pt x="119" y="7"/>
                  </a:lnTo>
                  <a:lnTo>
                    <a:pt x="117" y="5"/>
                  </a:lnTo>
                  <a:lnTo>
                    <a:pt x="112" y="7"/>
                  </a:lnTo>
                  <a:lnTo>
                    <a:pt x="112" y="7"/>
                  </a:lnTo>
                  <a:lnTo>
                    <a:pt x="112" y="9"/>
                  </a:lnTo>
                  <a:lnTo>
                    <a:pt x="110" y="13"/>
                  </a:lnTo>
                  <a:lnTo>
                    <a:pt x="106" y="13"/>
                  </a:lnTo>
                  <a:lnTo>
                    <a:pt x="105" y="11"/>
                  </a:lnTo>
                  <a:lnTo>
                    <a:pt x="103" y="5"/>
                  </a:lnTo>
                  <a:lnTo>
                    <a:pt x="101" y="4"/>
                  </a:lnTo>
                  <a:lnTo>
                    <a:pt x="99" y="2"/>
                  </a:lnTo>
                  <a:lnTo>
                    <a:pt x="97" y="4"/>
                  </a:lnTo>
                  <a:lnTo>
                    <a:pt x="97" y="4"/>
                  </a:lnTo>
                  <a:lnTo>
                    <a:pt x="96" y="5"/>
                  </a:lnTo>
                  <a:lnTo>
                    <a:pt x="88" y="9"/>
                  </a:lnTo>
                  <a:lnTo>
                    <a:pt x="87" y="9"/>
                  </a:lnTo>
                  <a:lnTo>
                    <a:pt x="87" y="7"/>
                  </a:lnTo>
                  <a:lnTo>
                    <a:pt x="83" y="5"/>
                  </a:lnTo>
                  <a:lnTo>
                    <a:pt x="83" y="5"/>
                  </a:lnTo>
                  <a:lnTo>
                    <a:pt x="83" y="5"/>
                  </a:lnTo>
                  <a:lnTo>
                    <a:pt x="79" y="4"/>
                  </a:lnTo>
                  <a:lnTo>
                    <a:pt x="65" y="5"/>
                  </a:lnTo>
                  <a:lnTo>
                    <a:pt x="63" y="4"/>
                  </a:lnTo>
                  <a:lnTo>
                    <a:pt x="61" y="4"/>
                  </a:lnTo>
                  <a:lnTo>
                    <a:pt x="61" y="2"/>
                  </a:lnTo>
                  <a:lnTo>
                    <a:pt x="58" y="2"/>
                  </a:lnTo>
                  <a:lnTo>
                    <a:pt x="52" y="5"/>
                  </a:lnTo>
                  <a:lnTo>
                    <a:pt x="52" y="5"/>
                  </a:lnTo>
                  <a:lnTo>
                    <a:pt x="38" y="13"/>
                  </a:lnTo>
                  <a:lnTo>
                    <a:pt x="34" y="13"/>
                  </a:lnTo>
                  <a:lnTo>
                    <a:pt x="31" y="13"/>
                  </a:lnTo>
                  <a:lnTo>
                    <a:pt x="25" y="18"/>
                  </a:lnTo>
                  <a:lnTo>
                    <a:pt x="23" y="18"/>
                  </a:lnTo>
                  <a:lnTo>
                    <a:pt x="22" y="18"/>
                  </a:lnTo>
                  <a:lnTo>
                    <a:pt x="20" y="20"/>
                  </a:lnTo>
                  <a:lnTo>
                    <a:pt x="18" y="22"/>
                  </a:lnTo>
                  <a:lnTo>
                    <a:pt x="16" y="23"/>
                  </a:lnTo>
                  <a:lnTo>
                    <a:pt x="14" y="25"/>
                  </a:lnTo>
                  <a:lnTo>
                    <a:pt x="14" y="27"/>
                  </a:lnTo>
                  <a:lnTo>
                    <a:pt x="14" y="31"/>
                  </a:lnTo>
                  <a:lnTo>
                    <a:pt x="13" y="32"/>
                  </a:lnTo>
                  <a:lnTo>
                    <a:pt x="11" y="32"/>
                  </a:lnTo>
                  <a:lnTo>
                    <a:pt x="9" y="32"/>
                  </a:lnTo>
                  <a:lnTo>
                    <a:pt x="5" y="32"/>
                  </a:lnTo>
                  <a:lnTo>
                    <a:pt x="7" y="36"/>
                  </a:lnTo>
                  <a:lnTo>
                    <a:pt x="7" y="43"/>
                  </a:lnTo>
                  <a:lnTo>
                    <a:pt x="7" y="45"/>
                  </a:lnTo>
                  <a:lnTo>
                    <a:pt x="5" y="45"/>
                  </a:lnTo>
                  <a:lnTo>
                    <a:pt x="5" y="47"/>
                  </a:lnTo>
                  <a:lnTo>
                    <a:pt x="5" y="50"/>
                  </a:lnTo>
                  <a:lnTo>
                    <a:pt x="7" y="58"/>
                  </a:lnTo>
                  <a:lnTo>
                    <a:pt x="7" y="59"/>
                  </a:lnTo>
                  <a:lnTo>
                    <a:pt x="7" y="63"/>
                  </a:lnTo>
                  <a:lnTo>
                    <a:pt x="7" y="63"/>
                  </a:lnTo>
                  <a:lnTo>
                    <a:pt x="7" y="63"/>
                  </a:lnTo>
                  <a:lnTo>
                    <a:pt x="9" y="63"/>
                  </a:lnTo>
                  <a:lnTo>
                    <a:pt x="11" y="67"/>
                  </a:lnTo>
                  <a:lnTo>
                    <a:pt x="11" y="69"/>
                  </a:lnTo>
                  <a:lnTo>
                    <a:pt x="11" y="70"/>
                  </a:lnTo>
                  <a:lnTo>
                    <a:pt x="11" y="72"/>
                  </a:lnTo>
                  <a:lnTo>
                    <a:pt x="13" y="76"/>
                  </a:lnTo>
                  <a:lnTo>
                    <a:pt x="13" y="78"/>
                  </a:lnTo>
                  <a:lnTo>
                    <a:pt x="13" y="78"/>
                  </a:lnTo>
                  <a:lnTo>
                    <a:pt x="13" y="79"/>
                  </a:lnTo>
                  <a:lnTo>
                    <a:pt x="13" y="79"/>
                  </a:lnTo>
                  <a:lnTo>
                    <a:pt x="14" y="81"/>
                  </a:lnTo>
                  <a:lnTo>
                    <a:pt x="14" y="81"/>
                  </a:lnTo>
                  <a:lnTo>
                    <a:pt x="14" y="81"/>
                  </a:lnTo>
                  <a:lnTo>
                    <a:pt x="14" y="83"/>
                  </a:lnTo>
                  <a:lnTo>
                    <a:pt x="14" y="83"/>
                  </a:lnTo>
                  <a:lnTo>
                    <a:pt x="16" y="85"/>
                  </a:lnTo>
                  <a:lnTo>
                    <a:pt x="16" y="88"/>
                  </a:lnTo>
                  <a:lnTo>
                    <a:pt x="16" y="92"/>
                  </a:lnTo>
                  <a:lnTo>
                    <a:pt x="14" y="92"/>
                  </a:lnTo>
                  <a:lnTo>
                    <a:pt x="14" y="92"/>
                  </a:lnTo>
                  <a:lnTo>
                    <a:pt x="13" y="97"/>
                  </a:lnTo>
                  <a:lnTo>
                    <a:pt x="13" y="97"/>
                  </a:lnTo>
                  <a:lnTo>
                    <a:pt x="13" y="97"/>
                  </a:lnTo>
                  <a:lnTo>
                    <a:pt x="13" y="97"/>
                  </a:lnTo>
                  <a:lnTo>
                    <a:pt x="16" y="96"/>
                  </a:lnTo>
                  <a:lnTo>
                    <a:pt x="16" y="96"/>
                  </a:lnTo>
                  <a:lnTo>
                    <a:pt x="16" y="97"/>
                  </a:lnTo>
                  <a:lnTo>
                    <a:pt x="16" y="97"/>
                  </a:lnTo>
                  <a:lnTo>
                    <a:pt x="16" y="99"/>
                  </a:lnTo>
                  <a:lnTo>
                    <a:pt x="18" y="99"/>
                  </a:lnTo>
                  <a:lnTo>
                    <a:pt x="18" y="99"/>
                  </a:lnTo>
                  <a:lnTo>
                    <a:pt x="18" y="101"/>
                  </a:lnTo>
                  <a:lnTo>
                    <a:pt x="18" y="101"/>
                  </a:lnTo>
                  <a:lnTo>
                    <a:pt x="18" y="103"/>
                  </a:lnTo>
                  <a:lnTo>
                    <a:pt x="18" y="103"/>
                  </a:lnTo>
                  <a:lnTo>
                    <a:pt x="16" y="103"/>
                  </a:lnTo>
                  <a:lnTo>
                    <a:pt x="16" y="103"/>
                  </a:lnTo>
                  <a:lnTo>
                    <a:pt x="16" y="103"/>
                  </a:lnTo>
                  <a:lnTo>
                    <a:pt x="16" y="106"/>
                  </a:lnTo>
                  <a:lnTo>
                    <a:pt x="16" y="106"/>
                  </a:lnTo>
                  <a:lnTo>
                    <a:pt x="16" y="106"/>
                  </a:lnTo>
                  <a:lnTo>
                    <a:pt x="22" y="103"/>
                  </a:lnTo>
                  <a:lnTo>
                    <a:pt x="22" y="103"/>
                  </a:lnTo>
                  <a:lnTo>
                    <a:pt x="23" y="105"/>
                  </a:lnTo>
                  <a:lnTo>
                    <a:pt x="27" y="110"/>
                  </a:lnTo>
                  <a:lnTo>
                    <a:pt x="29" y="110"/>
                  </a:lnTo>
                  <a:lnTo>
                    <a:pt x="34" y="110"/>
                  </a:lnTo>
                  <a:lnTo>
                    <a:pt x="36" y="112"/>
                  </a:lnTo>
                  <a:lnTo>
                    <a:pt x="40" y="115"/>
                  </a:lnTo>
                  <a:lnTo>
                    <a:pt x="40" y="115"/>
                  </a:lnTo>
                  <a:lnTo>
                    <a:pt x="41" y="117"/>
                  </a:lnTo>
                  <a:lnTo>
                    <a:pt x="45" y="117"/>
                  </a:lnTo>
                  <a:lnTo>
                    <a:pt x="47" y="119"/>
                  </a:lnTo>
                  <a:lnTo>
                    <a:pt x="47" y="119"/>
                  </a:lnTo>
                  <a:lnTo>
                    <a:pt x="49" y="119"/>
                  </a:lnTo>
                  <a:lnTo>
                    <a:pt x="50" y="121"/>
                  </a:lnTo>
                  <a:lnTo>
                    <a:pt x="50" y="121"/>
                  </a:lnTo>
                  <a:lnTo>
                    <a:pt x="50" y="121"/>
                  </a:lnTo>
                  <a:lnTo>
                    <a:pt x="52" y="119"/>
                  </a:lnTo>
                  <a:lnTo>
                    <a:pt x="54" y="119"/>
                  </a:lnTo>
                  <a:lnTo>
                    <a:pt x="54" y="121"/>
                  </a:lnTo>
                  <a:lnTo>
                    <a:pt x="54" y="121"/>
                  </a:lnTo>
                  <a:lnTo>
                    <a:pt x="54" y="123"/>
                  </a:lnTo>
                  <a:lnTo>
                    <a:pt x="54" y="125"/>
                  </a:lnTo>
                  <a:lnTo>
                    <a:pt x="56" y="125"/>
                  </a:lnTo>
                  <a:lnTo>
                    <a:pt x="58" y="125"/>
                  </a:lnTo>
                  <a:lnTo>
                    <a:pt x="58" y="125"/>
                  </a:lnTo>
                  <a:lnTo>
                    <a:pt x="60" y="125"/>
                  </a:lnTo>
                  <a:lnTo>
                    <a:pt x="60" y="125"/>
                  </a:lnTo>
                  <a:lnTo>
                    <a:pt x="61" y="123"/>
                  </a:lnTo>
                  <a:lnTo>
                    <a:pt x="67" y="121"/>
                  </a:lnTo>
                  <a:lnTo>
                    <a:pt x="67" y="121"/>
                  </a:lnTo>
                  <a:lnTo>
                    <a:pt x="76" y="123"/>
                  </a:lnTo>
                  <a:lnTo>
                    <a:pt x="81" y="121"/>
                  </a:lnTo>
                  <a:lnTo>
                    <a:pt x="81" y="123"/>
                  </a:lnTo>
                  <a:lnTo>
                    <a:pt x="83" y="123"/>
                  </a:lnTo>
                  <a:lnTo>
                    <a:pt x="83" y="123"/>
                  </a:lnTo>
                  <a:lnTo>
                    <a:pt x="83" y="125"/>
                  </a:lnTo>
                  <a:lnTo>
                    <a:pt x="85" y="128"/>
                  </a:lnTo>
                  <a:lnTo>
                    <a:pt x="85" y="130"/>
                  </a:lnTo>
                  <a:lnTo>
                    <a:pt x="85" y="132"/>
                  </a:lnTo>
                  <a:lnTo>
                    <a:pt x="87" y="132"/>
                  </a:lnTo>
                  <a:lnTo>
                    <a:pt x="88" y="132"/>
                  </a:lnTo>
                  <a:lnTo>
                    <a:pt x="90" y="132"/>
                  </a:lnTo>
                  <a:lnTo>
                    <a:pt x="90" y="132"/>
                  </a:lnTo>
                  <a:lnTo>
                    <a:pt x="90" y="134"/>
                  </a:lnTo>
                  <a:lnTo>
                    <a:pt x="90" y="134"/>
                  </a:lnTo>
                  <a:lnTo>
                    <a:pt x="92" y="134"/>
                  </a:lnTo>
                  <a:lnTo>
                    <a:pt x="90" y="135"/>
                  </a:lnTo>
                  <a:lnTo>
                    <a:pt x="90" y="135"/>
                  </a:lnTo>
                  <a:lnTo>
                    <a:pt x="94" y="137"/>
                  </a:lnTo>
                  <a:lnTo>
                    <a:pt x="94" y="137"/>
                  </a:lnTo>
                  <a:lnTo>
                    <a:pt x="96" y="139"/>
                  </a:lnTo>
                  <a:lnTo>
                    <a:pt x="96" y="143"/>
                  </a:lnTo>
                  <a:lnTo>
                    <a:pt x="96" y="144"/>
                  </a:lnTo>
                  <a:lnTo>
                    <a:pt x="96" y="146"/>
                  </a:lnTo>
                  <a:lnTo>
                    <a:pt x="96" y="146"/>
                  </a:lnTo>
                  <a:lnTo>
                    <a:pt x="94" y="148"/>
                  </a:lnTo>
                  <a:lnTo>
                    <a:pt x="94" y="150"/>
                  </a:lnTo>
                  <a:lnTo>
                    <a:pt x="92" y="150"/>
                  </a:lnTo>
                  <a:lnTo>
                    <a:pt x="92" y="150"/>
                  </a:lnTo>
                  <a:lnTo>
                    <a:pt x="90" y="152"/>
                  </a:lnTo>
                  <a:lnTo>
                    <a:pt x="90" y="152"/>
                  </a:lnTo>
                  <a:lnTo>
                    <a:pt x="90" y="152"/>
                  </a:lnTo>
                  <a:lnTo>
                    <a:pt x="90" y="152"/>
                  </a:lnTo>
                  <a:lnTo>
                    <a:pt x="90" y="152"/>
                  </a:lnTo>
                  <a:lnTo>
                    <a:pt x="90" y="153"/>
                  </a:lnTo>
                  <a:lnTo>
                    <a:pt x="90" y="153"/>
                  </a:lnTo>
                  <a:lnTo>
                    <a:pt x="90" y="153"/>
                  </a:lnTo>
                  <a:lnTo>
                    <a:pt x="88" y="155"/>
                  </a:lnTo>
                  <a:lnTo>
                    <a:pt x="88" y="155"/>
                  </a:lnTo>
                  <a:lnTo>
                    <a:pt x="88" y="157"/>
                  </a:lnTo>
                  <a:lnTo>
                    <a:pt x="88" y="159"/>
                  </a:lnTo>
                  <a:lnTo>
                    <a:pt x="88" y="159"/>
                  </a:lnTo>
                  <a:lnTo>
                    <a:pt x="88" y="161"/>
                  </a:lnTo>
                  <a:lnTo>
                    <a:pt x="88" y="164"/>
                  </a:lnTo>
                  <a:lnTo>
                    <a:pt x="87" y="171"/>
                  </a:lnTo>
                  <a:lnTo>
                    <a:pt x="88" y="175"/>
                  </a:lnTo>
                  <a:lnTo>
                    <a:pt x="88" y="179"/>
                  </a:lnTo>
                  <a:lnTo>
                    <a:pt x="92" y="184"/>
                  </a:lnTo>
                  <a:lnTo>
                    <a:pt x="92" y="182"/>
                  </a:lnTo>
                  <a:lnTo>
                    <a:pt x="94" y="181"/>
                  </a:lnTo>
                  <a:lnTo>
                    <a:pt x="94" y="181"/>
                  </a:lnTo>
                  <a:lnTo>
                    <a:pt x="96" y="179"/>
                  </a:lnTo>
                  <a:lnTo>
                    <a:pt x="97" y="181"/>
                  </a:lnTo>
                  <a:lnTo>
                    <a:pt x="99" y="181"/>
                  </a:lnTo>
                  <a:lnTo>
                    <a:pt x="99" y="181"/>
                  </a:lnTo>
                  <a:lnTo>
                    <a:pt x="101" y="181"/>
                  </a:lnTo>
                  <a:lnTo>
                    <a:pt x="101" y="181"/>
                  </a:lnTo>
                  <a:lnTo>
                    <a:pt x="103" y="182"/>
                  </a:lnTo>
                  <a:lnTo>
                    <a:pt x="103" y="182"/>
                  </a:lnTo>
                  <a:lnTo>
                    <a:pt x="103" y="182"/>
                  </a:lnTo>
                  <a:lnTo>
                    <a:pt x="103" y="184"/>
                  </a:lnTo>
                  <a:lnTo>
                    <a:pt x="103" y="184"/>
                  </a:lnTo>
                  <a:lnTo>
                    <a:pt x="105" y="184"/>
                  </a:lnTo>
                  <a:lnTo>
                    <a:pt x="106" y="184"/>
                  </a:lnTo>
                  <a:lnTo>
                    <a:pt x="105" y="186"/>
                  </a:lnTo>
                  <a:lnTo>
                    <a:pt x="105" y="186"/>
                  </a:lnTo>
                  <a:lnTo>
                    <a:pt x="105" y="188"/>
                  </a:lnTo>
                  <a:lnTo>
                    <a:pt x="106" y="188"/>
                  </a:lnTo>
                  <a:lnTo>
                    <a:pt x="106" y="188"/>
                  </a:lnTo>
                  <a:lnTo>
                    <a:pt x="108" y="188"/>
                  </a:lnTo>
                  <a:lnTo>
                    <a:pt x="110" y="188"/>
                  </a:lnTo>
                  <a:lnTo>
                    <a:pt x="110" y="188"/>
                  </a:lnTo>
                  <a:lnTo>
                    <a:pt x="114" y="191"/>
                  </a:lnTo>
                  <a:lnTo>
                    <a:pt x="115" y="191"/>
                  </a:lnTo>
                  <a:lnTo>
                    <a:pt x="119" y="193"/>
                  </a:lnTo>
                  <a:lnTo>
                    <a:pt x="121" y="195"/>
                  </a:lnTo>
                  <a:lnTo>
                    <a:pt x="121" y="195"/>
                  </a:lnTo>
                  <a:lnTo>
                    <a:pt x="123" y="197"/>
                  </a:lnTo>
                  <a:lnTo>
                    <a:pt x="123" y="199"/>
                  </a:lnTo>
                  <a:lnTo>
                    <a:pt x="123" y="199"/>
                  </a:lnTo>
                  <a:lnTo>
                    <a:pt x="125" y="199"/>
                  </a:lnTo>
                  <a:lnTo>
                    <a:pt x="125" y="199"/>
                  </a:lnTo>
                  <a:lnTo>
                    <a:pt x="125" y="199"/>
                  </a:lnTo>
                  <a:lnTo>
                    <a:pt x="126" y="200"/>
                  </a:lnTo>
                  <a:lnTo>
                    <a:pt x="126" y="202"/>
                  </a:lnTo>
                  <a:lnTo>
                    <a:pt x="128" y="204"/>
                  </a:lnTo>
                  <a:lnTo>
                    <a:pt x="128" y="206"/>
                  </a:lnTo>
                  <a:lnTo>
                    <a:pt x="128" y="209"/>
                  </a:lnTo>
                  <a:lnTo>
                    <a:pt x="128" y="211"/>
                  </a:lnTo>
                  <a:lnTo>
                    <a:pt x="128" y="213"/>
                  </a:lnTo>
                  <a:lnTo>
                    <a:pt x="126" y="213"/>
                  </a:lnTo>
                  <a:lnTo>
                    <a:pt x="126" y="215"/>
                  </a:lnTo>
                  <a:lnTo>
                    <a:pt x="126" y="215"/>
                  </a:lnTo>
                  <a:lnTo>
                    <a:pt x="126" y="215"/>
                  </a:lnTo>
                  <a:lnTo>
                    <a:pt x="126" y="217"/>
                  </a:lnTo>
                  <a:lnTo>
                    <a:pt x="126" y="217"/>
                  </a:lnTo>
                  <a:lnTo>
                    <a:pt x="128" y="217"/>
                  </a:lnTo>
                  <a:lnTo>
                    <a:pt x="128" y="217"/>
                  </a:lnTo>
                  <a:lnTo>
                    <a:pt x="128" y="218"/>
                  </a:lnTo>
                  <a:lnTo>
                    <a:pt x="128" y="218"/>
                  </a:lnTo>
                  <a:lnTo>
                    <a:pt x="128" y="218"/>
                  </a:lnTo>
                  <a:lnTo>
                    <a:pt x="130" y="220"/>
                  </a:lnTo>
                  <a:lnTo>
                    <a:pt x="134" y="222"/>
                  </a:lnTo>
                  <a:lnTo>
                    <a:pt x="135" y="222"/>
                  </a:lnTo>
                  <a:lnTo>
                    <a:pt x="135" y="222"/>
                  </a:lnTo>
                  <a:lnTo>
                    <a:pt x="139" y="222"/>
                  </a:lnTo>
                  <a:lnTo>
                    <a:pt x="141" y="220"/>
                  </a:lnTo>
                  <a:lnTo>
                    <a:pt x="143" y="220"/>
                  </a:lnTo>
                  <a:lnTo>
                    <a:pt x="143" y="220"/>
                  </a:lnTo>
                  <a:lnTo>
                    <a:pt x="143" y="220"/>
                  </a:lnTo>
                  <a:lnTo>
                    <a:pt x="144" y="220"/>
                  </a:lnTo>
                  <a:lnTo>
                    <a:pt x="144" y="220"/>
                  </a:lnTo>
                  <a:lnTo>
                    <a:pt x="144" y="220"/>
                  </a:lnTo>
                  <a:lnTo>
                    <a:pt x="148" y="218"/>
                  </a:lnTo>
                  <a:lnTo>
                    <a:pt x="150" y="218"/>
                  </a:lnTo>
                  <a:lnTo>
                    <a:pt x="150" y="218"/>
                  </a:lnTo>
                  <a:lnTo>
                    <a:pt x="152" y="220"/>
                  </a:lnTo>
                  <a:lnTo>
                    <a:pt x="153" y="220"/>
                  </a:lnTo>
                  <a:lnTo>
                    <a:pt x="155" y="220"/>
                  </a:lnTo>
                  <a:lnTo>
                    <a:pt x="157" y="218"/>
                  </a:lnTo>
                  <a:lnTo>
                    <a:pt x="161" y="218"/>
                  </a:lnTo>
                  <a:lnTo>
                    <a:pt x="162" y="217"/>
                  </a:lnTo>
                  <a:lnTo>
                    <a:pt x="164" y="218"/>
                  </a:lnTo>
                  <a:lnTo>
                    <a:pt x="164" y="220"/>
                  </a:lnTo>
                  <a:lnTo>
                    <a:pt x="166" y="222"/>
                  </a:lnTo>
                  <a:lnTo>
                    <a:pt x="166" y="222"/>
                  </a:lnTo>
                  <a:lnTo>
                    <a:pt x="168" y="222"/>
                  </a:lnTo>
                  <a:lnTo>
                    <a:pt x="170" y="222"/>
                  </a:lnTo>
                  <a:lnTo>
                    <a:pt x="171" y="224"/>
                  </a:lnTo>
                  <a:lnTo>
                    <a:pt x="173" y="224"/>
                  </a:lnTo>
                  <a:lnTo>
                    <a:pt x="175" y="222"/>
                  </a:lnTo>
                  <a:lnTo>
                    <a:pt x="181" y="217"/>
                  </a:lnTo>
                  <a:lnTo>
                    <a:pt x="182" y="217"/>
                  </a:lnTo>
                  <a:lnTo>
                    <a:pt x="186" y="215"/>
                  </a:lnTo>
                  <a:lnTo>
                    <a:pt x="188" y="215"/>
                  </a:lnTo>
                  <a:lnTo>
                    <a:pt x="188" y="215"/>
                  </a:lnTo>
                  <a:lnTo>
                    <a:pt x="188" y="215"/>
                  </a:lnTo>
                  <a:lnTo>
                    <a:pt x="188" y="215"/>
                  </a:lnTo>
                  <a:lnTo>
                    <a:pt x="188" y="217"/>
                  </a:lnTo>
                  <a:lnTo>
                    <a:pt x="190" y="217"/>
                  </a:lnTo>
                  <a:lnTo>
                    <a:pt x="190" y="217"/>
                  </a:lnTo>
                  <a:lnTo>
                    <a:pt x="193" y="217"/>
                  </a:lnTo>
                  <a:lnTo>
                    <a:pt x="193" y="217"/>
                  </a:lnTo>
                  <a:lnTo>
                    <a:pt x="195" y="215"/>
                  </a:lnTo>
                  <a:lnTo>
                    <a:pt x="195" y="215"/>
                  </a:lnTo>
                  <a:lnTo>
                    <a:pt x="195" y="215"/>
                  </a:lnTo>
                  <a:lnTo>
                    <a:pt x="195" y="211"/>
                  </a:lnTo>
                  <a:lnTo>
                    <a:pt x="195" y="211"/>
                  </a:lnTo>
                  <a:lnTo>
                    <a:pt x="193" y="209"/>
                  </a:lnTo>
                  <a:lnTo>
                    <a:pt x="193" y="208"/>
                  </a:lnTo>
                  <a:lnTo>
                    <a:pt x="193" y="206"/>
                  </a:lnTo>
                  <a:lnTo>
                    <a:pt x="193" y="206"/>
                  </a:lnTo>
                  <a:lnTo>
                    <a:pt x="193" y="206"/>
                  </a:lnTo>
                  <a:lnTo>
                    <a:pt x="193" y="206"/>
                  </a:lnTo>
                  <a:lnTo>
                    <a:pt x="195" y="204"/>
                  </a:lnTo>
                  <a:lnTo>
                    <a:pt x="195" y="204"/>
                  </a:lnTo>
                  <a:lnTo>
                    <a:pt x="195" y="204"/>
                  </a:lnTo>
                  <a:lnTo>
                    <a:pt x="195" y="202"/>
                  </a:lnTo>
                  <a:lnTo>
                    <a:pt x="195" y="202"/>
                  </a:lnTo>
                  <a:lnTo>
                    <a:pt x="197" y="202"/>
                  </a:lnTo>
                  <a:lnTo>
                    <a:pt x="197" y="200"/>
                  </a:lnTo>
                  <a:lnTo>
                    <a:pt x="199" y="200"/>
                  </a:lnTo>
                  <a:lnTo>
                    <a:pt x="200" y="202"/>
                  </a:lnTo>
                  <a:lnTo>
                    <a:pt x="206" y="202"/>
                  </a:lnTo>
                  <a:lnTo>
                    <a:pt x="208" y="202"/>
                  </a:lnTo>
                  <a:lnTo>
                    <a:pt x="209" y="200"/>
                  </a:lnTo>
                  <a:lnTo>
                    <a:pt x="211" y="199"/>
                  </a:lnTo>
                  <a:lnTo>
                    <a:pt x="213" y="197"/>
                  </a:lnTo>
                  <a:lnTo>
                    <a:pt x="213" y="193"/>
                  </a:lnTo>
                  <a:lnTo>
                    <a:pt x="215" y="191"/>
                  </a:lnTo>
                  <a:lnTo>
                    <a:pt x="215" y="191"/>
                  </a:lnTo>
                  <a:lnTo>
                    <a:pt x="218" y="193"/>
                  </a:lnTo>
                  <a:lnTo>
                    <a:pt x="222" y="193"/>
                  </a:lnTo>
                  <a:lnTo>
                    <a:pt x="224" y="191"/>
                  </a:lnTo>
                  <a:lnTo>
                    <a:pt x="226" y="190"/>
                  </a:lnTo>
                  <a:lnTo>
                    <a:pt x="227" y="188"/>
                  </a:lnTo>
                  <a:lnTo>
                    <a:pt x="227" y="188"/>
                  </a:lnTo>
                  <a:lnTo>
                    <a:pt x="227" y="190"/>
                  </a:lnTo>
                  <a:lnTo>
                    <a:pt x="227" y="190"/>
                  </a:lnTo>
                  <a:lnTo>
                    <a:pt x="231" y="193"/>
                  </a:lnTo>
                  <a:lnTo>
                    <a:pt x="231" y="195"/>
                  </a:lnTo>
                  <a:lnTo>
                    <a:pt x="229" y="195"/>
                  </a:lnTo>
                  <a:lnTo>
                    <a:pt x="229" y="195"/>
                  </a:lnTo>
                  <a:lnTo>
                    <a:pt x="229" y="195"/>
                  </a:lnTo>
                  <a:lnTo>
                    <a:pt x="229" y="197"/>
                  </a:lnTo>
                  <a:lnTo>
                    <a:pt x="231" y="197"/>
                  </a:lnTo>
                  <a:lnTo>
                    <a:pt x="229" y="199"/>
                  </a:lnTo>
                  <a:lnTo>
                    <a:pt x="229" y="199"/>
                  </a:lnTo>
                  <a:lnTo>
                    <a:pt x="227" y="199"/>
                  </a:lnTo>
                  <a:lnTo>
                    <a:pt x="229" y="200"/>
                  </a:lnTo>
                  <a:lnTo>
                    <a:pt x="229" y="202"/>
                  </a:lnTo>
                  <a:lnTo>
                    <a:pt x="231" y="202"/>
                  </a:lnTo>
                  <a:lnTo>
                    <a:pt x="235" y="202"/>
                  </a:lnTo>
                  <a:lnTo>
                    <a:pt x="236" y="202"/>
                  </a:lnTo>
                  <a:lnTo>
                    <a:pt x="236" y="202"/>
                  </a:lnTo>
                  <a:lnTo>
                    <a:pt x="238" y="202"/>
                  </a:lnTo>
                  <a:lnTo>
                    <a:pt x="238" y="200"/>
                  </a:lnTo>
                  <a:lnTo>
                    <a:pt x="240" y="202"/>
                  </a:lnTo>
                  <a:lnTo>
                    <a:pt x="240" y="202"/>
                  </a:lnTo>
                  <a:lnTo>
                    <a:pt x="242" y="200"/>
                  </a:lnTo>
                  <a:lnTo>
                    <a:pt x="242" y="199"/>
                  </a:lnTo>
                  <a:lnTo>
                    <a:pt x="242" y="195"/>
                  </a:lnTo>
                  <a:lnTo>
                    <a:pt x="242" y="195"/>
                  </a:lnTo>
                  <a:lnTo>
                    <a:pt x="244" y="193"/>
                  </a:lnTo>
                  <a:lnTo>
                    <a:pt x="244" y="193"/>
                  </a:lnTo>
                  <a:lnTo>
                    <a:pt x="244" y="193"/>
                  </a:lnTo>
                  <a:lnTo>
                    <a:pt x="244" y="193"/>
                  </a:lnTo>
                  <a:lnTo>
                    <a:pt x="242" y="193"/>
                  </a:lnTo>
                  <a:lnTo>
                    <a:pt x="242" y="193"/>
                  </a:lnTo>
                  <a:lnTo>
                    <a:pt x="242" y="191"/>
                  </a:lnTo>
                  <a:lnTo>
                    <a:pt x="242" y="191"/>
                  </a:lnTo>
                  <a:lnTo>
                    <a:pt x="242" y="190"/>
                  </a:lnTo>
                  <a:lnTo>
                    <a:pt x="240" y="190"/>
                  </a:lnTo>
                  <a:lnTo>
                    <a:pt x="240" y="190"/>
                  </a:lnTo>
                  <a:lnTo>
                    <a:pt x="240" y="190"/>
                  </a:lnTo>
                  <a:lnTo>
                    <a:pt x="240" y="190"/>
                  </a:lnTo>
                  <a:lnTo>
                    <a:pt x="240" y="190"/>
                  </a:lnTo>
                  <a:lnTo>
                    <a:pt x="238" y="188"/>
                  </a:lnTo>
                  <a:lnTo>
                    <a:pt x="238" y="188"/>
                  </a:lnTo>
                  <a:lnTo>
                    <a:pt x="238" y="186"/>
                  </a:lnTo>
                  <a:lnTo>
                    <a:pt x="238" y="186"/>
                  </a:lnTo>
                  <a:lnTo>
                    <a:pt x="236" y="186"/>
                  </a:lnTo>
                  <a:lnTo>
                    <a:pt x="235" y="188"/>
                  </a:lnTo>
                  <a:lnTo>
                    <a:pt x="231" y="188"/>
                  </a:lnTo>
                  <a:lnTo>
                    <a:pt x="231" y="188"/>
                  </a:lnTo>
                  <a:lnTo>
                    <a:pt x="231" y="186"/>
                  </a:lnTo>
                  <a:lnTo>
                    <a:pt x="231" y="184"/>
                  </a:lnTo>
                  <a:lnTo>
                    <a:pt x="231" y="182"/>
                  </a:lnTo>
                  <a:lnTo>
                    <a:pt x="233" y="179"/>
                  </a:lnTo>
                  <a:lnTo>
                    <a:pt x="235" y="177"/>
                  </a:lnTo>
                  <a:lnTo>
                    <a:pt x="235" y="177"/>
                  </a:lnTo>
                  <a:lnTo>
                    <a:pt x="235" y="175"/>
                  </a:lnTo>
                  <a:lnTo>
                    <a:pt x="235" y="171"/>
                  </a:lnTo>
                  <a:lnTo>
                    <a:pt x="235" y="170"/>
                  </a:lnTo>
                  <a:lnTo>
                    <a:pt x="236" y="170"/>
                  </a:lnTo>
                  <a:lnTo>
                    <a:pt x="238" y="168"/>
                  </a:lnTo>
                  <a:lnTo>
                    <a:pt x="240" y="166"/>
                  </a:lnTo>
                  <a:lnTo>
                    <a:pt x="240" y="164"/>
                  </a:lnTo>
                  <a:lnTo>
                    <a:pt x="242" y="164"/>
                  </a:lnTo>
                  <a:lnTo>
                    <a:pt x="240" y="162"/>
                  </a:lnTo>
                  <a:lnTo>
                    <a:pt x="240" y="159"/>
                  </a:lnTo>
                  <a:lnTo>
                    <a:pt x="238" y="157"/>
                  </a:lnTo>
                  <a:lnTo>
                    <a:pt x="240" y="155"/>
                  </a:lnTo>
                  <a:lnTo>
                    <a:pt x="240" y="155"/>
                  </a:lnTo>
                  <a:lnTo>
                    <a:pt x="240" y="153"/>
                  </a:lnTo>
                  <a:lnTo>
                    <a:pt x="240" y="153"/>
                  </a:lnTo>
                  <a:lnTo>
                    <a:pt x="240" y="152"/>
                  </a:lnTo>
                  <a:lnTo>
                    <a:pt x="240" y="148"/>
                  </a:lnTo>
                  <a:lnTo>
                    <a:pt x="240" y="146"/>
                  </a:lnTo>
                  <a:lnTo>
                    <a:pt x="240" y="146"/>
                  </a:lnTo>
                  <a:lnTo>
                    <a:pt x="242" y="144"/>
                  </a:lnTo>
                  <a:lnTo>
                    <a:pt x="242" y="144"/>
                  </a:lnTo>
                  <a:lnTo>
                    <a:pt x="242" y="144"/>
                  </a:lnTo>
                  <a:lnTo>
                    <a:pt x="242" y="144"/>
                  </a:lnTo>
                  <a:lnTo>
                    <a:pt x="244" y="144"/>
                  </a:lnTo>
                  <a:lnTo>
                    <a:pt x="244" y="143"/>
                  </a:lnTo>
                  <a:lnTo>
                    <a:pt x="242" y="141"/>
                  </a:lnTo>
                  <a:lnTo>
                    <a:pt x="242" y="141"/>
                  </a:lnTo>
                  <a:lnTo>
                    <a:pt x="244" y="139"/>
                  </a:lnTo>
                  <a:lnTo>
                    <a:pt x="244" y="137"/>
                  </a:lnTo>
                  <a:lnTo>
                    <a:pt x="246" y="137"/>
                  </a:lnTo>
                  <a:lnTo>
                    <a:pt x="246" y="135"/>
                  </a:lnTo>
                  <a:lnTo>
                    <a:pt x="247" y="135"/>
                  </a:lnTo>
                  <a:lnTo>
                    <a:pt x="247" y="134"/>
                  </a:lnTo>
                  <a:lnTo>
                    <a:pt x="247" y="134"/>
                  </a:lnTo>
                  <a:lnTo>
                    <a:pt x="247" y="134"/>
                  </a:lnTo>
                  <a:lnTo>
                    <a:pt x="249" y="132"/>
                  </a:lnTo>
                  <a:lnTo>
                    <a:pt x="251" y="132"/>
                  </a:lnTo>
                  <a:lnTo>
                    <a:pt x="253" y="134"/>
                  </a:lnTo>
                  <a:lnTo>
                    <a:pt x="253" y="134"/>
                  </a:lnTo>
                  <a:lnTo>
                    <a:pt x="258" y="132"/>
                  </a:lnTo>
                  <a:lnTo>
                    <a:pt x="260" y="130"/>
                  </a:lnTo>
                  <a:lnTo>
                    <a:pt x="262" y="130"/>
                  </a:lnTo>
                  <a:lnTo>
                    <a:pt x="262" y="128"/>
                  </a:lnTo>
                  <a:lnTo>
                    <a:pt x="264" y="126"/>
                  </a:lnTo>
                  <a:lnTo>
                    <a:pt x="265" y="123"/>
                  </a:lnTo>
                  <a:lnTo>
                    <a:pt x="265" y="123"/>
                  </a:lnTo>
                  <a:lnTo>
                    <a:pt x="265" y="121"/>
                  </a:lnTo>
                  <a:lnTo>
                    <a:pt x="265" y="119"/>
                  </a:lnTo>
                  <a:lnTo>
                    <a:pt x="265" y="117"/>
                  </a:lnTo>
                  <a:lnTo>
                    <a:pt x="267" y="115"/>
                  </a:lnTo>
                  <a:lnTo>
                    <a:pt x="269" y="115"/>
                  </a:lnTo>
                  <a:lnTo>
                    <a:pt x="274" y="117"/>
                  </a:lnTo>
                  <a:lnTo>
                    <a:pt x="274" y="117"/>
                  </a:lnTo>
                  <a:lnTo>
                    <a:pt x="276" y="117"/>
                  </a:lnTo>
                  <a:lnTo>
                    <a:pt x="276" y="115"/>
                  </a:lnTo>
                  <a:lnTo>
                    <a:pt x="276" y="115"/>
                  </a:lnTo>
                  <a:lnTo>
                    <a:pt x="276" y="115"/>
                  </a:lnTo>
                  <a:lnTo>
                    <a:pt x="278" y="115"/>
                  </a:lnTo>
                  <a:lnTo>
                    <a:pt x="283" y="117"/>
                  </a:lnTo>
                  <a:lnTo>
                    <a:pt x="283" y="117"/>
                  </a:lnTo>
                  <a:lnTo>
                    <a:pt x="285" y="115"/>
                  </a:lnTo>
                  <a:lnTo>
                    <a:pt x="285" y="114"/>
                  </a:lnTo>
                  <a:lnTo>
                    <a:pt x="285" y="110"/>
                  </a:lnTo>
                  <a:lnTo>
                    <a:pt x="285" y="110"/>
                  </a:lnTo>
                  <a:lnTo>
                    <a:pt x="287" y="108"/>
                  </a:lnTo>
                  <a:lnTo>
                    <a:pt x="289" y="108"/>
                  </a:lnTo>
                  <a:lnTo>
                    <a:pt x="289" y="106"/>
                  </a:lnTo>
                  <a:lnTo>
                    <a:pt x="291" y="106"/>
                  </a:lnTo>
                  <a:lnTo>
                    <a:pt x="292" y="106"/>
                  </a:lnTo>
                  <a:lnTo>
                    <a:pt x="292" y="105"/>
                  </a:lnTo>
                  <a:lnTo>
                    <a:pt x="294" y="105"/>
                  </a:lnTo>
                  <a:lnTo>
                    <a:pt x="294" y="103"/>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 name="Freeform 30"/>
            <p:cNvSpPr>
              <a:spLocks/>
            </p:cNvSpPr>
            <p:nvPr/>
          </p:nvSpPr>
          <p:spPr bwMode="auto">
            <a:xfrm>
              <a:off x="8565141" y="4955711"/>
              <a:ext cx="8293" cy="19351"/>
            </a:xfrm>
            <a:custGeom>
              <a:avLst/>
              <a:gdLst>
                <a:gd name="T0" fmla="*/ 6 w 6"/>
                <a:gd name="T1" fmla="*/ 9 h 14"/>
                <a:gd name="T2" fmla="*/ 4 w 6"/>
                <a:gd name="T3" fmla="*/ 7 h 14"/>
                <a:gd name="T4" fmla="*/ 4 w 6"/>
                <a:gd name="T5" fmla="*/ 7 h 14"/>
                <a:gd name="T6" fmla="*/ 4 w 6"/>
                <a:gd name="T7" fmla="*/ 5 h 14"/>
                <a:gd name="T8" fmla="*/ 4 w 6"/>
                <a:gd name="T9" fmla="*/ 5 h 14"/>
                <a:gd name="T10" fmla="*/ 4 w 6"/>
                <a:gd name="T11" fmla="*/ 4 h 14"/>
                <a:gd name="T12" fmla="*/ 4 w 6"/>
                <a:gd name="T13" fmla="*/ 4 h 14"/>
                <a:gd name="T14" fmla="*/ 2 w 6"/>
                <a:gd name="T15" fmla="*/ 2 h 14"/>
                <a:gd name="T16" fmla="*/ 2 w 6"/>
                <a:gd name="T17" fmla="*/ 2 h 14"/>
                <a:gd name="T18" fmla="*/ 4 w 6"/>
                <a:gd name="T19" fmla="*/ 2 h 14"/>
                <a:gd name="T20" fmla="*/ 2 w 6"/>
                <a:gd name="T21" fmla="*/ 0 h 14"/>
                <a:gd name="T22" fmla="*/ 2 w 6"/>
                <a:gd name="T23" fmla="*/ 0 h 14"/>
                <a:gd name="T24" fmla="*/ 0 w 6"/>
                <a:gd name="T25" fmla="*/ 0 h 14"/>
                <a:gd name="T26" fmla="*/ 0 w 6"/>
                <a:gd name="T27" fmla="*/ 4 h 14"/>
                <a:gd name="T28" fmla="*/ 0 w 6"/>
                <a:gd name="T29" fmla="*/ 5 h 14"/>
                <a:gd name="T30" fmla="*/ 0 w 6"/>
                <a:gd name="T31" fmla="*/ 7 h 14"/>
                <a:gd name="T32" fmla="*/ 0 w 6"/>
                <a:gd name="T33" fmla="*/ 7 h 14"/>
                <a:gd name="T34" fmla="*/ 2 w 6"/>
                <a:gd name="T35" fmla="*/ 9 h 14"/>
                <a:gd name="T36" fmla="*/ 2 w 6"/>
                <a:gd name="T37" fmla="*/ 11 h 14"/>
                <a:gd name="T38" fmla="*/ 0 w 6"/>
                <a:gd name="T39" fmla="*/ 13 h 14"/>
                <a:gd name="T40" fmla="*/ 0 w 6"/>
                <a:gd name="T41" fmla="*/ 13 h 14"/>
                <a:gd name="T42" fmla="*/ 0 w 6"/>
                <a:gd name="T43" fmla="*/ 13 h 14"/>
                <a:gd name="T44" fmla="*/ 0 w 6"/>
                <a:gd name="T45" fmla="*/ 14 h 14"/>
                <a:gd name="T46" fmla="*/ 0 w 6"/>
                <a:gd name="T47" fmla="*/ 14 h 14"/>
                <a:gd name="T48" fmla="*/ 4 w 6"/>
                <a:gd name="T49" fmla="*/ 14 h 14"/>
                <a:gd name="T50" fmla="*/ 4 w 6"/>
                <a:gd name="T51" fmla="*/ 14 h 14"/>
                <a:gd name="T52" fmla="*/ 6 w 6"/>
                <a:gd name="T53" fmla="*/ 13 h 14"/>
                <a:gd name="T54" fmla="*/ 6 w 6"/>
                <a:gd name="T55" fmla="*/ 11 h 14"/>
                <a:gd name="T56" fmla="*/ 6 w 6"/>
                <a:gd name="T5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14">
                  <a:moveTo>
                    <a:pt x="6" y="9"/>
                  </a:moveTo>
                  <a:lnTo>
                    <a:pt x="4" y="7"/>
                  </a:lnTo>
                  <a:lnTo>
                    <a:pt x="4" y="7"/>
                  </a:lnTo>
                  <a:lnTo>
                    <a:pt x="4" y="5"/>
                  </a:lnTo>
                  <a:lnTo>
                    <a:pt x="4" y="5"/>
                  </a:lnTo>
                  <a:lnTo>
                    <a:pt x="4" y="4"/>
                  </a:lnTo>
                  <a:lnTo>
                    <a:pt x="4" y="4"/>
                  </a:lnTo>
                  <a:lnTo>
                    <a:pt x="2" y="2"/>
                  </a:lnTo>
                  <a:lnTo>
                    <a:pt x="2" y="2"/>
                  </a:lnTo>
                  <a:lnTo>
                    <a:pt x="4" y="2"/>
                  </a:lnTo>
                  <a:lnTo>
                    <a:pt x="2" y="0"/>
                  </a:lnTo>
                  <a:lnTo>
                    <a:pt x="2" y="0"/>
                  </a:lnTo>
                  <a:lnTo>
                    <a:pt x="0" y="0"/>
                  </a:lnTo>
                  <a:lnTo>
                    <a:pt x="0" y="4"/>
                  </a:lnTo>
                  <a:lnTo>
                    <a:pt x="0" y="5"/>
                  </a:lnTo>
                  <a:lnTo>
                    <a:pt x="0" y="7"/>
                  </a:lnTo>
                  <a:lnTo>
                    <a:pt x="0" y="7"/>
                  </a:lnTo>
                  <a:lnTo>
                    <a:pt x="2" y="9"/>
                  </a:lnTo>
                  <a:lnTo>
                    <a:pt x="2" y="11"/>
                  </a:lnTo>
                  <a:lnTo>
                    <a:pt x="0" y="13"/>
                  </a:lnTo>
                  <a:lnTo>
                    <a:pt x="0" y="13"/>
                  </a:lnTo>
                  <a:lnTo>
                    <a:pt x="0" y="13"/>
                  </a:lnTo>
                  <a:lnTo>
                    <a:pt x="0" y="14"/>
                  </a:lnTo>
                  <a:lnTo>
                    <a:pt x="0" y="14"/>
                  </a:lnTo>
                  <a:lnTo>
                    <a:pt x="4" y="14"/>
                  </a:lnTo>
                  <a:lnTo>
                    <a:pt x="4" y="14"/>
                  </a:lnTo>
                  <a:lnTo>
                    <a:pt x="6" y="13"/>
                  </a:lnTo>
                  <a:lnTo>
                    <a:pt x="6" y="11"/>
                  </a:lnTo>
                  <a:lnTo>
                    <a:pt x="6" y="9"/>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 name="Freeform 31"/>
            <p:cNvSpPr>
              <a:spLocks/>
            </p:cNvSpPr>
            <p:nvPr/>
          </p:nvSpPr>
          <p:spPr bwMode="auto">
            <a:xfrm>
              <a:off x="8565141" y="4955711"/>
              <a:ext cx="8293" cy="19351"/>
            </a:xfrm>
            <a:custGeom>
              <a:avLst/>
              <a:gdLst>
                <a:gd name="T0" fmla="*/ 6 w 6"/>
                <a:gd name="T1" fmla="*/ 9 h 14"/>
                <a:gd name="T2" fmla="*/ 4 w 6"/>
                <a:gd name="T3" fmla="*/ 7 h 14"/>
                <a:gd name="T4" fmla="*/ 4 w 6"/>
                <a:gd name="T5" fmla="*/ 7 h 14"/>
                <a:gd name="T6" fmla="*/ 4 w 6"/>
                <a:gd name="T7" fmla="*/ 5 h 14"/>
                <a:gd name="T8" fmla="*/ 4 w 6"/>
                <a:gd name="T9" fmla="*/ 5 h 14"/>
                <a:gd name="T10" fmla="*/ 4 w 6"/>
                <a:gd name="T11" fmla="*/ 4 h 14"/>
                <a:gd name="T12" fmla="*/ 4 w 6"/>
                <a:gd name="T13" fmla="*/ 4 h 14"/>
                <a:gd name="T14" fmla="*/ 2 w 6"/>
                <a:gd name="T15" fmla="*/ 2 h 14"/>
                <a:gd name="T16" fmla="*/ 2 w 6"/>
                <a:gd name="T17" fmla="*/ 2 h 14"/>
                <a:gd name="T18" fmla="*/ 4 w 6"/>
                <a:gd name="T19" fmla="*/ 2 h 14"/>
                <a:gd name="T20" fmla="*/ 2 w 6"/>
                <a:gd name="T21" fmla="*/ 0 h 14"/>
                <a:gd name="T22" fmla="*/ 2 w 6"/>
                <a:gd name="T23" fmla="*/ 0 h 14"/>
                <a:gd name="T24" fmla="*/ 0 w 6"/>
                <a:gd name="T25" fmla="*/ 0 h 14"/>
                <a:gd name="T26" fmla="*/ 0 w 6"/>
                <a:gd name="T27" fmla="*/ 4 h 14"/>
                <a:gd name="T28" fmla="*/ 0 w 6"/>
                <a:gd name="T29" fmla="*/ 5 h 14"/>
                <a:gd name="T30" fmla="*/ 0 w 6"/>
                <a:gd name="T31" fmla="*/ 7 h 14"/>
                <a:gd name="T32" fmla="*/ 0 w 6"/>
                <a:gd name="T33" fmla="*/ 7 h 14"/>
                <a:gd name="T34" fmla="*/ 2 w 6"/>
                <a:gd name="T35" fmla="*/ 9 h 14"/>
                <a:gd name="T36" fmla="*/ 2 w 6"/>
                <a:gd name="T37" fmla="*/ 11 h 14"/>
                <a:gd name="T38" fmla="*/ 0 w 6"/>
                <a:gd name="T39" fmla="*/ 13 h 14"/>
                <a:gd name="T40" fmla="*/ 0 w 6"/>
                <a:gd name="T41" fmla="*/ 13 h 14"/>
                <a:gd name="T42" fmla="*/ 0 w 6"/>
                <a:gd name="T43" fmla="*/ 13 h 14"/>
                <a:gd name="T44" fmla="*/ 0 w 6"/>
                <a:gd name="T45" fmla="*/ 14 h 14"/>
                <a:gd name="T46" fmla="*/ 0 w 6"/>
                <a:gd name="T47" fmla="*/ 14 h 14"/>
                <a:gd name="T48" fmla="*/ 4 w 6"/>
                <a:gd name="T49" fmla="*/ 14 h 14"/>
                <a:gd name="T50" fmla="*/ 4 w 6"/>
                <a:gd name="T51" fmla="*/ 14 h 14"/>
                <a:gd name="T52" fmla="*/ 6 w 6"/>
                <a:gd name="T53" fmla="*/ 13 h 14"/>
                <a:gd name="T54" fmla="*/ 6 w 6"/>
                <a:gd name="T55" fmla="*/ 11 h 14"/>
                <a:gd name="T56" fmla="*/ 6 w 6"/>
                <a:gd name="T57"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 h="14">
                  <a:moveTo>
                    <a:pt x="6" y="9"/>
                  </a:moveTo>
                  <a:lnTo>
                    <a:pt x="4" y="7"/>
                  </a:lnTo>
                  <a:lnTo>
                    <a:pt x="4" y="7"/>
                  </a:lnTo>
                  <a:lnTo>
                    <a:pt x="4" y="5"/>
                  </a:lnTo>
                  <a:lnTo>
                    <a:pt x="4" y="5"/>
                  </a:lnTo>
                  <a:lnTo>
                    <a:pt x="4" y="4"/>
                  </a:lnTo>
                  <a:lnTo>
                    <a:pt x="4" y="4"/>
                  </a:lnTo>
                  <a:lnTo>
                    <a:pt x="2" y="2"/>
                  </a:lnTo>
                  <a:lnTo>
                    <a:pt x="2" y="2"/>
                  </a:lnTo>
                  <a:lnTo>
                    <a:pt x="4" y="2"/>
                  </a:lnTo>
                  <a:lnTo>
                    <a:pt x="2" y="0"/>
                  </a:lnTo>
                  <a:lnTo>
                    <a:pt x="2" y="0"/>
                  </a:lnTo>
                  <a:lnTo>
                    <a:pt x="0" y="0"/>
                  </a:lnTo>
                  <a:lnTo>
                    <a:pt x="0" y="4"/>
                  </a:lnTo>
                  <a:lnTo>
                    <a:pt x="0" y="5"/>
                  </a:lnTo>
                  <a:lnTo>
                    <a:pt x="0" y="7"/>
                  </a:lnTo>
                  <a:lnTo>
                    <a:pt x="0" y="7"/>
                  </a:lnTo>
                  <a:lnTo>
                    <a:pt x="2" y="9"/>
                  </a:lnTo>
                  <a:lnTo>
                    <a:pt x="2" y="11"/>
                  </a:lnTo>
                  <a:lnTo>
                    <a:pt x="0" y="13"/>
                  </a:lnTo>
                  <a:lnTo>
                    <a:pt x="0" y="13"/>
                  </a:lnTo>
                  <a:lnTo>
                    <a:pt x="0" y="13"/>
                  </a:lnTo>
                  <a:lnTo>
                    <a:pt x="0" y="14"/>
                  </a:lnTo>
                  <a:lnTo>
                    <a:pt x="0" y="14"/>
                  </a:lnTo>
                  <a:lnTo>
                    <a:pt x="4" y="14"/>
                  </a:lnTo>
                  <a:lnTo>
                    <a:pt x="4" y="14"/>
                  </a:lnTo>
                  <a:lnTo>
                    <a:pt x="6" y="13"/>
                  </a:lnTo>
                  <a:lnTo>
                    <a:pt x="6" y="11"/>
                  </a:lnTo>
                  <a:lnTo>
                    <a:pt x="6" y="9"/>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 name="Freeform 32"/>
            <p:cNvSpPr>
              <a:spLocks/>
            </p:cNvSpPr>
            <p:nvPr/>
          </p:nvSpPr>
          <p:spPr bwMode="auto">
            <a:xfrm>
              <a:off x="9359899" y="3714507"/>
              <a:ext cx="501734" cy="305464"/>
            </a:xfrm>
            <a:custGeom>
              <a:avLst/>
              <a:gdLst>
                <a:gd name="T0" fmla="*/ 357 w 363"/>
                <a:gd name="T1" fmla="*/ 146 h 221"/>
                <a:gd name="T2" fmla="*/ 352 w 363"/>
                <a:gd name="T3" fmla="*/ 137 h 221"/>
                <a:gd name="T4" fmla="*/ 348 w 363"/>
                <a:gd name="T5" fmla="*/ 118 h 221"/>
                <a:gd name="T6" fmla="*/ 334 w 363"/>
                <a:gd name="T7" fmla="*/ 112 h 221"/>
                <a:gd name="T8" fmla="*/ 337 w 363"/>
                <a:gd name="T9" fmla="*/ 94 h 221"/>
                <a:gd name="T10" fmla="*/ 345 w 363"/>
                <a:gd name="T11" fmla="*/ 74 h 221"/>
                <a:gd name="T12" fmla="*/ 328 w 363"/>
                <a:gd name="T13" fmla="*/ 58 h 221"/>
                <a:gd name="T14" fmla="*/ 301 w 363"/>
                <a:gd name="T15" fmla="*/ 45 h 221"/>
                <a:gd name="T16" fmla="*/ 294 w 363"/>
                <a:gd name="T17" fmla="*/ 45 h 221"/>
                <a:gd name="T18" fmla="*/ 281 w 363"/>
                <a:gd name="T19" fmla="*/ 53 h 221"/>
                <a:gd name="T20" fmla="*/ 276 w 363"/>
                <a:gd name="T21" fmla="*/ 53 h 221"/>
                <a:gd name="T22" fmla="*/ 260 w 363"/>
                <a:gd name="T23" fmla="*/ 36 h 221"/>
                <a:gd name="T24" fmla="*/ 253 w 363"/>
                <a:gd name="T25" fmla="*/ 24 h 221"/>
                <a:gd name="T26" fmla="*/ 234 w 363"/>
                <a:gd name="T27" fmla="*/ 16 h 221"/>
                <a:gd name="T28" fmla="*/ 229 w 363"/>
                <a:gd name="T29" fmla="*/ 11 h 221"/>
                <a:gd name="T30" fmla="*/ 218 w 363"/>
                <a:gd name="T31" fmla="*/ 6 h 221"/>
                <a:gd name="T32" fmla="*/ 216 w 363"/>
                <a:gd name="T33" fmla="*/ 7 h 221"/>
                <a:gd name="T34" fmla="*/ 206 w 363"/>
                <a:gd name="T35" fmla="*/ 2 h 221"/>
                <a:gd name="T36" fmla="*/ 193 w 363"/>
                <a:gd name="T37" fmla="*/ 11 h 221"/>
                <a:gd name="T38" fmla="*/ 179 w 363"/>
                <a:gd name="T39" fmla="*/ 13 h 221"/>
                <a:gd name="T40" fmla="*/ 166 w 363"/>
                <a:gd name="T41" fmla="*/ 22 h 221"/>
                <a:gd name="T42" fmla="*/ 171 w 363"/>
                <a:gd name="T43" fmla="*/ 44 h 221"/>
                <a:gd name="T44" fmla="*/ 171 w 363"/>
                <a:gd name="T45" fmla="*/ 78 h 221"/>
                <a:gd name="T46" fmla="*/ 162 w 363"/>
                <a:gd name="T47" fmla="*/ 90 h 221"/>
                <a:gd name="T48" fmla="*/ 144 w 363"/>
                <a:gd name="T49" fmla="*/ 101 h 221"/>
                <a:gd name="T50" fmla="*/ 119 w 363"/>
                <a:gd name="T51" fmla="*/ 96 h 221"/>
                <a:gd name="T52" fmla="*/ 110 w 363"/>
                <a:gd name="T53" fmla="*/ 76 h 221"/>
                <a:gd name="T54" fmla="*/ 106 w 363"/>
                <a:gd name="T55" fmla="*/ 67 h 221"/>
                <a:gd name="T56" fmla="*/ 81 w 363"/>
                <a:gd name="T57" fmla="*/ 33 h 221"/>
                <a:gd name="T58" fmla="*/ 77 w 363"/>
                <a:gd name="T59" fmla="*/ 31 h 221"/>
                <a:gd name="T60" fmla="*/ 27 w 363"/>
                <a:gd name="T61" fmla="*/ 65 h 221"/>
                <a:gd name="T62" fmla="*/ 21 w 363"/>
                <a:gd name="T63" fmla="*/ 85 h 221"/>
                <a:gd name="T64" fmla="*/ 18 w 363"/>
                <a:gd name="T65" fmla="*/ 103 h 221"/>
                <a:gd name="T66" fmla="*/ 3 w 363"/>
                <a:gd name="T67" fmla="*/ 116 h 221"/>
                <a:gd name="T68" fmla="*/ 2 w 363"/>
                <a:gd name="T69" fmla="*/ 143 h 221"/>
                <a:gd name="T70" fmla="*/ 5 w 363"/>
                <a:gd name="T71" fmla="*/ 146 h 221"/>
                <a:gd name="T72" fmla="*/ 5 w 363"/>
                <a:gd name="T73" fmla="*/ 157 h 221"/>
                <a:gd name="T74" fmla="*/ 3 w 363"/>
                <a:gd name="T75" fmla="*/ 146 h 221"/>
                <a:gd name="T76" fmla="*/ 2 w 363"/>
                <a:gd name="T77" fmla="*/ 154 h 221"/>
                <a:gd name="T78" fmla="*/ 0 w 363"/>
                <a:gd name="T79" fmla="*/ 166 h 221"/>
                <a:gd name="T80" fmla="*/ 3 w 363"/>
                <a:gd name="T81" fmla="*/ 184 h 221"/>
                <a:gd name="T82" fmla="*/ 18 w 363"/>
                <a:gd name="T83" fmla="*/ 172 h 221"/>
                <a:gd name="T84" fmla="*/ 56 w 363"/>
                <a:gd name="T85" fmla="*/ 154 h 221"/>
                <a:gd name="T86" fmla="*/ 85 w 363"/>
                <a:gd name="T87" fmla="*/ 159 h 221"/>
                <a:gd name="T88" fmla="*/ 103 w 363"/>
                <a:gd name="T89" fmla="*/ 163 h 221"/>
                <a:gd name="T90" fmla="*/ 126 w 363"/>
                <a:gd name="T91" fmla="*/ 163 h 221"/>
                <a:gd name="T92" fmla="*/ 137 w 363"/>
                <a:gd name="T93" fmla="*/ 161 h 221"/>
                <a:gd name="T94" fmla="*/ 159 w 363"/>
                <a:gd name="T95" fmla="*/ 168 h 221"/>
                <a:gd name="T96" fmla="*/ 179 w 363"/>
                <a:gd name="T97" fmla="*/ 166 h 221"/>
                <a:gd name="T98" fmla="*/ 195 w 363"/>
                <a:gd name="T99" fmla="*/ 154 h 221"/>
                <a:gd name="T100" fmla="*/ 200 w 363"/>
                <a:gd name="T101" fmla="*/ 166 h 221"/>
                <a:gd name="T102" fmla="*/ 231 w 363"/>
                <a:gd name="T103" fmla="*/ 179 h 221"/>
                <a:gd name="T104" fmla="*/ 242 w 363"/>
                <a:gd name="T105" fmla="*/ 188 h 221"/>
                <a:gd name="T106" fmla="*/ 269 w 363"/>
                <a:gd name="T107" fmla="*/ 217 h 221"/>
                <a:gd name="T108" fmla="*/ 292 w 363"/>
                <a:gd name="T109" fmla="*/ 217 h 221"/>
                <a:gd name="T110" fmla="*/ 314 w 363"/>
                <a:gd name="T111" fmla="*/ 210 h 221"/>
                <a:gd name="T112" fmla="*/ 332 w 363"/>
                <a:gd name="T113" fmla="*/ 210 h 221"/>
                <a:gd name="T114" fmla="*/ 346 w 363"/>
                <a:gd name="T115" fmla="*/ 186 h 221"/>
                <a:gd name="T116" fmla="*/ 355 w 363"/>
                <a:gd name="T117" fmla="*/ 179 h 221"/>
                <a:gd name="T118" fmla="*/ 363 w 363"/>
                <a:gd name="T119" fmla="*/ 16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3" h="221">
                  <a:moveTo>
                    <a:pt x="363" y="166"/>
                  </a:moveTo>
                  <a:lnTo>
                    <a:pt x="361" y="161"/>
                  </a:lnTo>
                  <a:lnTo>
                    <a:pt x="361" y="159"/>
                  </a:lnTo>
                  <a:lnTo>
                    <a:pt x="361" y="156"/>
                  </a:lnTo>
                  <a:lnTo>
                    <a:pt x="361" y="154"/>
                  </a:lnTo>
                  <a:lnTo>
                    <a:pt x="361" y="152"/>
                  </a:lnTo>
                  <a:lnTo>
                    <a:pt x="359" y="152"/>
                  </a:lnTo>
                  <a:lnTo>
                    <a:pt x="357" y="148"/>
                  </a:lnTo>
                  <a:lnTo>
                    <a:pt x="357" y="146"/>
                  </a:lnTo>
                  <a:lnTo>
                    <a:pt x="357" y="146"/>
                  </a:lnTo>
                  <a:lnTo>
                    <a:pt x="357" y="145"/>
                  </a:lnTo>
                  <a:lnTo>
                    <a:pt x="357" y="145"/>
                  </a:lnTo>
                  <a:lnTo>
                    <a:pt x="359" y="143"/>
                  </a:lnTo>
                  <a:lnTo>
                    <a:pt x="359" y="143"/>
                  </a:lnTo>
                  <a:lnTo>
                    <a:pt x="357" y="141"/>
                  </a:lnTo>
                  <a:lnTo>
                    <a:pt x="354" y="139"/>
                  </a:lnTo>
                  <a:lnTo>
                    <a:pt x="352" y="139"/>
                  </a:lnTo>
                  <a:lnTo>
                    <a:pt x="352" y="137"/>
                  </a:lnTo>
                  <a:lnTo>
                    <a:pt x="352" y="136"/>
                  </a:lnTo>
                  <a:lnTo>
                    <a:pt x="352" y="132"/>
                  </a:lnTo>
                  <a:lnTo>
                    <a:pt x="350" y="130"/>
                  </a:lnTo>
                  <a:lnTo>
                    <a:pt x="346" y="127"/>
                  </a:lnTo>
                  <a:lnTo>
                    <a:pt x="345" y="125"/>
                  </a:lnTo>
                  <a:lnTo>
                    <a:pt x="346" y="123"/>
                  </a:lnTo>
                  <a:lnTo>
                    <a:pt x="346" y="121"/>
                  </a:lnTo>
                  <a:lnTo>
                    <a:pt x="348" y="119"/>
                  </a:lnTo>
                  <a:lnTo>
                    <a:pt x="348" y="118"/>
                  </a:lnTo>
                  <a:lnTo>
                    <a:pt x="346" y="116"/>
                  </a:lnTo>
                  <a:lnTo>
                    <a:pt x="345" y="114"/>
                  </a:lnTo>
                  <a:lnTo>
                    <a:pt x="343" y="114"/>
                  </a:lnTo>
                  <a:lnTo>
                    <a:pt x="341" y="112"/>
                  </a:lnTo>
                  <a:lnTo>
                    <a:pt x="339" y="114"/>
                  </a:lnTo>
                  <a:lnTo>
                    <a:pt x="336" y="116"/>
                  </a:lnTo>
                  <a:lnTo>
                    <a:pt x="334" y="116"/>
                  </a:lnTo>
                  <a:lnTo>
                    <a:pt x="334" y="116"/>
                  </a:lnTo>
                  <a:lnTo>
                    <a:pt x="334" y="112"/>
                  </a:lnTo>
                  <a:lnTo>
                    <a:pt x="337" y="105"/>
                  </a:lnTo>
                  <a:lnTo>
                    <a:pt x="337" y="103"/>
                  </a:lnTo>
                  <a:lnTo>
                    <a:pt x="337" y="101"/>
                  </a:lnTo>
                  <a:lnTo>
                    <a:pt x="337" y="101"/>
                  </a:lnTo>
                  <a:lnTo>
                    <a:pt x="339" y="100"/>
                  </a:lnTo>
                  <a:lnTo>
                    <a:pt x="339" y="98"/>
                  </a:lnTo>
                  <a:lnTo>
                    <a:pt x="339" y="98"/>
                  </a:lnTo>
                  <a:lnTo>
                    <a:pt x="339" y="94"/>
                  </a:lnTo>
                  <a:lnTo>
                    <a:pt x="337" y="94"/>
                  </a:lnTo>
                  <a:lnTo>
                    <a:pt x="337" y="92"/>
                  </a:lnTo>
                  <a:lnTo>
                    <a:pt x="336" y="92"/>
                  </a:lnTo>
                  <a:lnTo>
                    <a:pt x="337" y="90"/>
                  </a:lnTo>
                  <a:lnTo>
                    <a:pt x="341" y="89"/>
                  </a:lnTo>
                  <a:lnTo>
                    <a:pt x="343" y="87"/>
                  </a:lnTo>
                  <a:lnTo>
                    <a:pt x="343" y="85"/>
                  </a:lnTo>
                  <a:lnTo>
                    <a:pt x="345" y="81"/>
                  </a:lnTo>
                  <a:lnTo>
                    <a:pt x="345" y="76"/>
                  </a:lnTo>
                  <a:lnTo>
                    <a:pt x="345" y="74"/>
                  </a:lnTo>
                  <a:lnTo>
                    <a:pt x="343" y="72"/>
                  </a:lnTo>
                  <a:lnTo>
                    <a:pt x="343" y="72"/>
                  </a:lnTo>
                  <a:lnTo>
                    <a:pt x="337" y="69"/>
                  </a:lnTo>
                  <a:lnTo>
                    <a:pt x="337" y="69"/>
                  </a:lnTo>
                  <a:lnTo>
                    <a:pt x="334" y="65"/>
                  </a:lnTo>
                  <a:lnTo>
                    <a:pt x="328" y="63"/>
                  </a:lnTo>
                  <a:lnTo>
                    <a:pt x="327" y="62"/>
                  </a:lnTo>
                  <a:lnTo>
                    <a:pt x="328" y="60"/>
                  </a:lnTo>
                  <a:lnTo>
                    <a:pt x="328" y="58"/>
                  </a:lnTo>
                  <a:lnTo>
                    <a:pt x="328" y="56"/>
                  </a:lnTo>
                  <a:lnTo>
                    <a:pt x="328" y="53"/>
                  </a:lnTo>
                  <a:lnTo>
                    <a:pt x="319" y="53"/>
                  </a:lnTo>
                  <a:lnTo>
                    <a:pt x="318" y="53"/>
                  </a:lnTo>
                  <a:lnTo>
                    <a:pt x="310" y="51"/>
                  </a:lnTo>
                  <a:lnTo>
                    <a:pt x="307" y="51"/>
                  </a:lnTo>
                  <a:lnTo>
                    <a:pt x="305" y="49"/>
                  </a:lnTo>
                  <a:lnTo>
                    <a:pt x="303" y="49"/>
                  </a:lnTo>
                  <a:lnTo>
                    <a:pt x="301" y="45"/>
                  </a:lnTo>
                  <a:lnTo>
                    <a:pt x="301" y="45"/>
                  </a:lnTo>
                  <a:lnTo>
                    <a:pt x="300" y="44"/>
                  </a:lnTo>
                  <a:lnTo>
                    <a:pt x="298" y="44"/>
                  </a:lnTo>
                  <a:lnTo>
                    <a:pt x="298" y="44"/>
                  </a:lnTo>
                  <a:lnTo>
                    <a:pt x="296" y="44"/>
                  </a:lnTo>
                  <a:lnTo>
                    <a:pt x="296" y="44"/>
                  </a:lnTo>
                  <a:lnTo>
                    <a:pt x="296" y="44"/>
                  </a:lnTo>
                  <a:lnTo>
                    <a:pt x="294" y="44"/>
                  </a:lnTo>
                  <a:lnTo>
                    <a:pt x="294" y="45"/>
                  </a:lnTo>
                  <a:lnTo>
                    <a:pt x="294" y="45"/>
                  </a:lnTo>
                  <a:lnTo>
                    <a:pt x="292" y="47"/>
                  </a:lnTo>
                  <a:lnTo>
                    <a:pt x="292" y="49"/>
                  </a:lnTo>
                  <a:lnTo>
                    <a:pt x="290" y="49"/>
                  </a:lnTo>
                  <a:lnTo>
                    <a:pt x="287" y="49"/>
                  </a:lnTo>
                  <a:lnTo>
                    <a:pt x="285" y="49"/>
                  </a:lnTo>
                  <a:lnTo>
                    <a:pt x="283" y="49"/>
                  </a:lnTo>
                  <a:lnTo>
                    <a:pt x="281" y="51"/>
                  </a:lnTo>
                  <a:lnTo>
                    <a:pt x="281" y="53"/>
                  </a:lnTo>
                  <a:lnTo>
                    <a:pt x="281" y="53"/>
                  </a:lnTo>
                  <a:lnTo>
                    <a:pt x="281" y="53"/>
                  </a:lnTo>
                  <a:lnTo>
                    <a:pt x="281" y="53"/>
                  </a:lnTo>
                  <a:lnTo>
                    <a:pt x="280" y="53"/>
                  </a:lnTo>
                  <a:lnTo>
                    <a:pt x="280" y="53"/>
                  </a:lnTo>
                  <a:lnTo>
                    <a:pt x="280" y="53"/>
                  </a:lnTo>
                  <a:lnTo>
                    <a:pt x="278" y="53"/>
                  </a:lnTo>
                  <a:lnTo>
                    <a:pt x="278" y="53"/>
                  </a:lnTo>
                  <a:lnTo>
                    <a:pt x="276" y="53"/>
                  </a:lnTo>
                  <a:lnTo>
                    <a:pt x="276" y="53"/>
                  </a:lnTo>
                  <a:lnTo>
                    <a:pt x="274" y="51"/>
                  </a:lnTo>
                  <a:lnTo>
                    <a:pt x="274" y="49"/>
                  </a:lnTo>
                  <a:lnTo>
                    <a:pt x="274" y="49"/>
                  </a:lnTo>
                  <a:lnTo>
                    <a:pt x="269" y="47"/>
                  </a:lnTo>
                  <a:lnTo>
                    <a:pt x="269" y="47"/>
                  </a:lnTo>
                  <a:lnTo>
                    <a:pt x="267" y="45"/>
                  </a:lnTo>
                  <a:lnTo>
                    <a:pt x="265" y="44"/>
                  </a:lnTo>
                  <a:lnTo>
                    <a:pt x="260" y="36"/>
                  </a:lnTo>
                  <a:lnTo>
                    <a:pt x="258" y="34"/>
                  </a:lnTo>
                  <a:lnTo>
                    <a:pt x="253" y="29"/>
                  </a:lnTo>
                  <a:lnTo>
                    <a:pt x="253" y="27"/>
                  </a:lnTo>
                  <a:lnTo>
                    <a:pt x="253" y="25"/>
                  </a:lnTo>
                  <a:lnTo>
                    <a:pt x="253" y="25"/>
                  </a:lnTo>
                  <a:lnTo>
                    <a:pt x="253" y="25"/>
                  </a:lnTo>
                  <a:lnTo>
                    <a:pt x="253" y="24"/>
                  </a:lnTo>
                  <a:lnTo>
                    <a:pt x="253" y="24"/>
                  </a:lnTo>
                  <a:lnTo>
                    <a:pt x="253" y="24"/>
                  </a:lnTo>
                  <a:lnTo>
                    <a:pt x="253" y="22"/>
                  </a:lnTo>
                  <a:lnTo>
                    <a:pt x="242" y="22"/>
                  </a:lnTo>
                  <a:lnTo>
                    <a:pt x="240" y="20"/>
                  </a:lnTo>
                  <a:lnTo>
                    <a:pt x="240" y="18"/>
                  </a:lnTo>
                  <a:lnTo>
                    <a:pt x="240" y="16"/>
                  </a:lnTo>
                  <a:lnTo>
                    <a:pt x="238" y="15"/>
                  </a:lnTo>
                  <a:lnTo>
                    <a:pt x="238" y="15"/>
                  </a:lnTo>
                  <a:lnTo>
                    <a:pt x="236" y="15"/>
                  </a:lnTo>
                  <a:lnTo>
                    <a:pt x="234" y="16"/>
                  </a:lnTo>
                  <a:lnTo>
                    <a:pt x="233" y="16"/>
                  </a:lnTo>
                  <a:lnTo>
                    <a:pt x="233" y="16"/>
                  </a:lnTo>
                  <a:lnTo>
                    <a:pt x="231" y="16"/>
                  </a:lnTo>
                  <a:lnTo>
                    <a:pt x="229" y="15"/>
                  </a:lnTo>
                  <a:lnTo>
                    <a:pt x="229" y="13"/>
                  </a:lnTo>
                  <a:lnTo>
                    <a:pt x="229" y="13"/>
                  </a:lnTo>
                  <a:lnTo>
                    <a:pt x="229" y="13"/>
                  </a:lnTo>
                  <a:lnTo>
                    <a:pt x="229" y="13"/>
                  </a:lnTo>
                  <a:lnTo>
                    <a:pt x="229" y="11"/>
                  </a:lnTo>
                  <a:lnTo>
                    <a:pt x="229" y="11"/>
                  </a:lnTo>
                  <a:lnTo>
                    <a:pt x="227" y="11"/>
                  </a:lnTo>
                  <a:lnTo>
                    <a:pt x="225" y="9"/>
                  </a:lnTo>
                  <a:lnTo>
                    <a:pt x="222" y="6"/>
                  </a:lnTo>
                  <a:lnTo>
                    <a:pt x="220" y="6"/>
                  </a:lnTo>
                  <a:lnTo>
                    <a:pt x="218" y="6"/>
                  </a:lnTo>
                  <a:lnTo>
                    <a:pt x="218" y="6"/>
                  </a:lnTo>
                  <a:lnTo>
                    <a:pt x="218" y="6"/>
                  </a:lnTo>
                  <a:lnTo>
                    <a:pt x="218" y="6"/>
                  </a:lnTo>
                  <a:lnTo>
                    <a:pt x="218" y="4"/>
                  </a:lnTo>
                  <a:lnTo>
                    <a:pt x="216" y="2"/>
                  </a:lnTo>
                  <a:lnTo>
                    <a:pt x="216" y="2"/>
                  </a:lnTo>
                  <a:lnTo>
                    <a:pt x="216" y="0"/>
                  </a:lnTo>
                  <a:lnTo>
                    <a:pt x="215" y="0"/>
                  </a:lnTo>
                  <a:lnTo>
                    <a:pt x="215" y="2"/>
                  </a:lnTo>
                  <a:lnTo>
                    <a:pt x="215" y="4"/>
                  </a:lnTo>
                  <a:lnTo>
                    <a:pt x="216" y="6"/>
                  </a:lnTo>
                  <a:lnTo>
                    <a:pt x="216" y="7"/>
                  </a:lnTo>
                  <a:lnTo>
                    <a:pt x="215" y="9"/>
                  </a:lnTo>
                  <a:lnTo>
                    <a:pt x="213" y="9"/>
                  </a:lnTo>
                  <a:lnTo>
                    <a:pt x="213" y="9"/>
                  </a:lnTo>
                  <a:lnTo>
                    <a:pt x="211" y="9"/>
                  </a:lnTo>
                  <a:lnTo>
                    <a:pt x="211" y="7"/>
                  </a:lnTo>
                  <a:lnTo>
                    <a:pt x="211" y="4"/>
                  </a:lnTo>
                  <a:lnTo>
                    <a:pt x="209" y="2"/>
                  </a:lnTo>
                  <a:lnTo>
                    <a:pt x="209" y="2"/>
                  </a:lnTo>
                  <a:lnTo>
                    <a:pt x="206" y="2"/>
                  </a:lnTo>
                  <a:lnTo>
                    <a:pt x="206" y="2"/>
                  </a:lnTo>
                  <a:lnTo>
                    <a:pt x="204" y="2"/>
                  </a:lnTo>
                  <a:lnTo>
                    <a:pt x="204" y="4"/>
                  </a:lnTo>
                  <a:lnTo>
                    <a:pt x="200" y="7"/>
                  </a:lnTo>
                  <a:lnTo>
                    <a:pt x="198" y="7"/>
                  </a:lnTo>
                  <a:lnTo>
                    <a:pt x="195" y="7"/>
                  </a:lnTo>
                  <a:lnTo>
                    <a:pt x="195" y="9"/>
                  </a:lnTo>
                  <a:lnTo>
                    <a:pt x="193" y="9"/>
                  </a:lnTo>
                  <a:lnTo>
                    <a:pt x="193" y="11"/>
                  </a:lnTo>
                  <a:lnTo>
                    <a:pt x="191" y="9"/>
                  </a:lnTo>
                  <a:lnTo>
                    <a:pt x="189" y="9"/>
                  </a:lnTo>
                  <a:lnTo>
                    <a:pt x="188" y="9"/>
                  </a:lnTo>
                  <a:lnTo>
                    <a:pt x="188" y="9"/>
                  </a:lnTo>
                  <a:lnTo>
                    <a:pt x="188" y="13"/>
                  </a:lnTo>
                  <a:lnTo>
                    <a:pt x="186" y="13"/>
                  </a:lnTo>
                  <a:lnTo>
                    <a:pt x="182" y="13"/>
                  </a:lnTo>
                  <a:lnTo>
                    <a:pt x="179" y="13"/>
                  </a:lnTo>
                  <a:lnTo>
                    <a:pt x="179" y="13"/>
                  </a:lnTo>
                  <a:lnTo>
                    <a:pt x="175" y="16"/>
                  </a:lnTo>
                  <a:lnTo>
                    <a:pt x="173" y="16"/>
                  </a:lnTo>
                  <a:lnTo>
                    <a:pt x="173" y="18"/>
                  </a:lnTo>
                  <a:lnTo>
                    <a:pt x="173" y="20"/>
                  </a:lnTo>
                  <a:lnTo>
                    <a:pt x="171" y="20"/>
                  </a:lnTo>
                  <a:lnTo>
                    <a:pt x="171" y="22"/>
                  </a:lnTo>
                  <a:lnTo>
                    <a:pt x="169" y="22"/>
                  </a:lnTo>
                  <a:lnTo>
                    <a:pt x="168" y="20"/>
                  </a:lnTo>
                  <a:lnTo>
                    <a:pt x="166" y="22"/>
                  </a:lnTo>
                  <a:lnTo>
                    <a:pt x="166" y="22"/>
                  </a:lnTo>
                  <a:lnTo>
                    <a:pt x="166" y="24"/>
                  </a:lnTo>
                  <a:lnTo>
                    <a:pt x="166" y="25"/>
                  </a:lnTo>
                  <a:lnTo>
                    <a:pt x="166" y="31"/>
                  </a:lnTo>
                  <a:lnTo>
                    <a:pt x="166" y="33"/>
                  </a:lnTo>
                  <a:lnTo>
                    <a:pt x="168" y="34"/>
                  </a:lnTo>
                  <a:lnTo>
                    <a:pt x="169" y="38"/>
                  </a:lnTo>
                  <a:lnTo>
                    <a:pt x="169" y="38"/>
                  </a:lnTo>
                  <a:lnTo>
                    <a:pt x="171" y="44"/>
                  </a:lnTo>
                  <a:lnTo>
                    <a:pt x="169" y="47"/>
                  </a:lnTo>
                  <a:lnTo>
                    <a:pt x="169" y="51"/>
                  </a:lnTo>
                  <a:lnTo>
                    <a:pt x="169" y="51"/>
                  </a:lnTo>
                  <a:lnTo>
                    <a:pt x="171" y="53"/>
                  </a:lnTo>
                  <a:lnTo>
                    <a:pt x="171" y="54"/>
                  </a:lnTo>
                  <a:lnTo>
                    <a:pt x="171" y="58"/>
                  </a:lnTo>
                  <a:lnTo>
                    <a:pt x="171" y="69"/>
                  </a:lnTo>
                  <a:lnTo>
                    <a:pt x="171" y="74"/>
                  </a:lnTo>
                  <a:lnTo>
                    <a:pt x="171" y="78"/>
                  </a:lnTo>
                  <a:lnTo>
                    <a:pt x="171" y="80"/>
                  </a:lnTo>
                  <a:lnTo>
                    <a:pt x="168" y="83"/>
                  </a:lnTo>
                  <a:lnTo>
                    <a:pt x="166" y="85"/>
                  </a:lnTo>
                  <a:lnTo>
                    <a:pt x="166" y="85"/>
                  </a:lnTo>
                  <a:lnTo>
                    <a:pt x="166" y="87"/>
                  </a:lnTo>
                  <a:lnTo>
                    <a:pt x="164" y="87"/>
                  </a:lnTo>
                  <a:lnTo>
                    <a:pt x="164" y="87"/>
                  </a:lnTo>
                  <a:lnTo>
                    <a:pt x="162" y="89"/>
                  </a:lnTo>
                  <a:lnTo>
                    <a:pt x="162" y="90"/>
                  </a:lnTo>
                  <a:lnTo>
                    <a:pt x="157" y="92"/>
                  </a:lnTo>
                  <a:lnTo>
                    <a:pt x="155" y="94"/>
                  </a:lnTo>
                  <a:lnTo>
                    <a:pt x="153" y="94"/>
                  </a:lnTo>
                  <a:lnTo>
                    <a:pt x="153" y="96"/>
                  </a:lnTo>
                  <a:lnTo>
                    <a:pt x="151" y="98"/>
                  </a:lnTo>
                  <a:lnTo>
                    <a:pt x="151" y="98"/>
                  </a:lnTo>
                  <a:lnTo>
                    <a:pt x="150" y="100"/>
                  </a:lnTo>
                  <a:lnTo>
                    <a:pt x="148" y="101"/>
                  </a:lnTo>
                  <a:lnTo>
                    <a:pt x="144" y="101"/>
                  </a:lnTo>
                  <a:lnTo>
                    <a:pt x="137" y="103"/>
                  </a:lnTo>
                  <a:lnTo>
                    <a:pt x="133" y="103"/>
                  </a:lnTo>
                  <a:lnTo>
                    <a:pt x="132" y="103"/>
                  </a:lnTo>
                  <a:lnTo>
                    <a:pt x="130" y="103"/>
                  </a:lnTo>
                  <a:lnTo>
                    <a:pt x="130" y="103"/>
                  </a:lnTo>
                  <a:lnTo>
                    <a:pt x="128" y="100"/>
                  </a:lnTo>
                  <a:lnTo>
                    <a:pt x="128" y="98"/>
                  </a:lnTo>
                  <a:lnTo>
                    <a:pt x="123" y="98"/>
                  </a:lnTo>
                  <a:lnTo>
                    <a:pt x="119" y="96"/>
                  </a:lnTo>
                  <a:lnTo>
                    <a:pt x="117" y="92"/>
                  </a:lnTo>
                  <a:lnTo>
                    <a:pt x="115" y="92"/>
                  </a:lnTo>
                  <a:lnTo>
                    <a:pt x="115" y="92"/>
                  </a:lnTo>
                  <a:lnTo>
                    <a:pt x="113" y="90"/>
                  </a:lnTo>
                  <a:lnTo>
                    <a:pt x="113" y="81"/>
                  </a:lnTo>
                  <a:lnTo>
                    <a:pt x="112" y="81"/>
                  </a:lnTo>
                  <a:lnTo>
                    <a:pt x="112" y="80"/>
                  </a:lnTo>
                  <a:lnTo>
                    <a:pt x="112" y="78"/>
                  </a:lnTo>
                  <a:lnTo>
                    <a:pt x="110" y="76"/>
                  </a:lnTo>
                  <a:lnTo>
                    <a:pt x="110" y="74"/>
                  </a:lnTo>
                  <a:lnTo>
                    <a:pt x="110" y="72"/>
                  </a:lnTo>
                  <a:lnTo>
                    <a:pt x="110" y="72"/>
                  </a:lnTo>
                  <a:lnTo>
                    <a:pt x="108" y="69"/>
                  </a:lnTo>
                  <a:lnTo>
                    <a:pt x="108" y="69"/>
                  </a:lnTo>
                  <a:lnTo>
                    <a:pt x="108" y="67"/>
                  </a:lnTo>
                  <a:lnTo>
                    <a:pt x="108" y="67"/>
                  </a:lnTo>
                  <a:lnTo>
                    <a:pt x="108" y="67"/>
                  </a:lnTo>
                  <a:lnTo>
                    <a:pt x="106" y="67"/>
                  </a:lnTo>
                  <a:lnTo>
                    <a:pt x="103" y="65"/>
                  </a:lnTo>
                  <a:lnTo>
                    <a:pt x="99" y="62"/>
                  </a:lnTo>
                  <a:lnTo>
                    <a:pt x="95" y="56"/>
                  </a:lnTo>
                  <a:lnTo>
                    <a:pt x="85" y="47"/>
                  </a:lnTo>
                  <a:lnTo>
                    <a:pt x="81" y="44"/>
                  </a:lnTo>
                  <a:lnTo>
                    <a:pt x="81" y="42"/>
                  </a:lnTo>
                  <a:lnTo>
                    <a:pt x="81" y="40"/>
                  </a:lnTo>
                  <a:lnTo>
                    <a:pt x="81" y="36"/>
                  </a:lnTo>
                  <a:lnTo>
                    <a:pt x="81" y="33"/>
                  </a:lnTo>
                  <a:lnTo>
                    <a:pt x="81" y="31"/>
                  </a:lnTo>
                  <a:lnTo>
                    <a:pt x="83" y="31"/>
                  </a:lnTo>
                  <a:lnTo>
                    <a:pt x="83" y="31"/>
                  </a:lnTo>
                  <a:lnTo>
                    <a:pt x="81" y="31"/>
                  </a:lnTo>
                  <a:lnTo>
                    <a:pt x="81" y="31"/>
                  </a:lnTo>
                  <a:lnTo>
                    <a:pt x="81" y="31"/>
                  </a:lnTo>
                  <a:lnTo>
                    <a:pt x="79" y="31"/>
                  </a:lnTo>
                  <a:lnTo>
                    <a:pt x="79" y="31"/>
                  </a:lnTo>
                  <a:lnTo>
                    <a:pt x="77" y="31"/>
                  </a:lnTo>
                  <a:lnTo>
                    <a:pt x="76" y="33"/>
                  </a:lnTo>
                  <a:lnTo>
                    <a:pt x="61" y="40"/>
                  </a:lnTo>
                  <a:lnTo>
                    <a:pt x="52" y="45"/>
                  </a:lnTo>
                  <a:lnTo>
                    <a:pt x="48" y="45"/>
                  </a:lnTo>
                  <a:lnTo>
                    <a:pt x="39" y="47"/>
                  </a:lnTo>
                  <a:lnTo>
                    <a:pt x="38" y="47"/>
                  </a:lnTo>
                  <a:lnTo>
                    <a:pt x="36" y="49"/>
                  </a:lnTo>
                  <a:lnTo>
                    <a:pt x="30" y="60"/>
                  </a:lnTo>
                  <a:lnTo>
                    <a:pt x="27" y="65"/>
                  </a:lnTo>
                  <a:lnTo>
                    <a:pt x="25" y="71"/>
                  </a:lnTo>
                  <a:lnTo>
                    <a:pt x="25" y="71"/>
                  </a:lnTo>
                  <a:lnTo>
                    <a:pt x="23" y="71"/>
                  </a:lnTo>
                  <a:lnTo>
                    <a:pt x="23" y="72"/>
                  </a:lnTo>
                  <a:lnTo>
                    <a:pt x="23" y="74"/>
                  </a:lnTo>
                  <a:lnTo>
                    <a:pt x="21" y="76"/>
                  </a:lnTo>
                  <a:lnTo>
                    <a:pt x="21" y="78"/>
                  </a:lnTo>
                  <a:lnTo>
                    <a:pt x="21" y="83"/>
                  </a:lnTo>
                  <a:lnTo>
                    <a:pt x="21" y="85"/>
                  </a:lnTo>
                  <a:lnTo>
                    <a:pt x="21" y="87"/>
                  </a:lnTo>
                  <a:lnTo>
                    <a:pt x="21" y="87"/>
                  </a:lnTo>
                  <a:lnTo>
                    <a:pt x="21" y="89"/>
                  </a:lnTo>
                  <a:lnTo>
                    <a:pt x="21" y="90"/>
                  </a:lnTo>
                  <a:lnTo>
                    <a:pt x="21" y="94"/>
                  </a:lnTo>
                  <a:lnTo>
                    <a:pt x="21" y="98"/>
                  </a:lnTo>
                  <a:lnTo>
                    <a:pt x="21" y="100"/>
                  </a:lnTo>
                  <a:lnTo>
                    <a:pt x="20" y="101"/>
                  </a:lnTo>
                  <a:lnTo>
                    <a:pt x="18" y="103"/>
                  </a:lnTo>
                  <a:lnTo>
                    <a:pt x="16" y="105"/>
                  </a:lnTo>
                  <a:lnTo>
                    <a:pt x="16" y="105"/>
                  </a:lnTo>
                  <a:lnTo>
                    <a:pt x="16" y="105"/>
                  </a:lnTo>
                  <a:lnTo>
                    <a:pt x="14" y="109"/>
                  </a:lnTo>
                  <a:lnTo>
                    <a:pt x="12" y="110"/>
                  </a:lnTo>
                  <a:lnTo>
                    <a:pt x="9" y="112"/>
                  </a:lnTo>
                  <a:lnTo>
                    <a:pt x="9" y="112"/>
                  </a:lnTo>
                  <a:lnTo>
                    <a:pt x="5" y="116"/>
                  </a:lnTo>
                  <a:lnTo>
                    <a:pt x="3" y="116"/>
                  </a:lnTo>
                  <a:lnTo>
                    <a:pt x="3" y="118"/>
                  </a:lnTo>
                  <a:lnTo>
                    <a:pt x="5" y="119"/>
                  </a:lnTo>
                  <a:lnTo>
                    <a:pt x="5" y="121"/>
                  </a:lnTo>
                  <a:lnTo>
                    <a:pt x="5" y="130"/>
                  </a:lnTo>
                  <a:lnTo>
                    <a:pt x="3" y="132"/>
                  </a:lnTo>
                  <a:lnTo>
                    <a:pt x="2" y="137"/>
                  </a:lnTo>
                  <a:lnTo>
                    <a:pt x="2" y="141"/>
                  </a:lnTo>
                  <a:lnTo>
                    <a:pt x="2" y="141"/>
                  </a:lnTo>
                  <a:lnTo>
                    <a:pt x="2" y="143"/>
                  </a:lnTo>
                  <a:lnTo>
                    <a:pt x="2" y="143"/>
                  </a:lnTo>
                  <a:lnTo>
                    <a:pt x="2" y="145"/>
                  </a:lnTo>
                  <a:lnTo>
                    <a:pt x="2" y="145"/>
                  </a:lnTo>
                  <a:lnTo>
                    <a:pt x="3" y="145"/>
                  </a:lnTo>
                  <a:lnTo>
                    <a:pt x="3" y="145"/>
                  </a:lnTo>
                  <a:lnTo>
                    <a:pt x="3" y="145"/>
                  </a:lnTo>
                  <a:lnTo>
                    <a:pt x="3" y="145"/>
                  </a:lnTo>
                  <a:lnTo>
                    <a:pt x="5" y="146"/>
                  </a:lnTo>
                  <a:lnTo>
                    <a:pt x="5" y="146"/>
                  </a:lnTo>
                  <a:lnTo>
                    <a:pt x="5" y="148"/>
                  </a:lnTo>
                  <a:lnTo>
                    <a:pt x="5" y="150"/>
                  </a:lnTo>
                  <a:lnTo>
                    <a:pt x="5" y="150"/>
                  </a:lnTo>
                  <a:lnTo>
                    <a:pt x="5" y="152"/>
                  </a:lnTo>
                  <a:lnTo>
                    <a:pt x="5" y="154"/>
                  </a:lnTo>
                  <a:lnTo>
                    <a:pt x="5" y="156"/>
                  </a:lnTo>
                  <a:lnTo>
                    <a:pt x="5" y="156"/>
                  </a:lnTo>
                  <a:lnTo>
                    <a:pt x="5" y="157"/>
                  </a:lnTo>
                  <a:lnTo>
                    <a:pt x="5" y="157"/>
                  </a:lnTo>
                  <a:lnTo>
                    <a:pt x="3" y="157"/>
                  </a:lnTo>
                  <a:lnTo>
                    <a:pt x="3" y="156"/>
                  </a:lnTo>
                  <a:lnTo>
                    <a:pt x="3" y="154"/>
                  </a:lnTo>
                  <a:lnTo>
                    <a:pt x="3" y="152"/>
                  </a:lnTo>
                  <a:lnTo>
                    <a:pt x="3" y="152"/>
                  </a:lnTo>
                  <a:lnTo>
                    <a:pt x="3" y="152"/>
                  </a:lnTo>
                  <a:lnTo>
                    <a:pt x="3" y="150"/>
                  </a:lnTo>
                  <a:lnTo>
                    <a:pt x="3" y="148"/>
                  </a:lnTo>
                  <a:lnTo>
                    <a:pt x="3" y="146"/>
                  </a:lnTo>
                  <a:lnTo>
                    <a:pt x="3" y="146"/>
                  </a:lnTo>
                  <a:lnTo>
                    <a:pt x="2" y="145"/>
                  </a:lnTo>
                  <a:lnTo>
                    <a:pt x="2" y="146"/>
                  </a:lnTo>
                  <a:lnTo>
                    <a:pt x="2" y="146"/>
                  </a:lnTo>
                  <a:lnTo>
                    <a:pt x="2" y="148"/>
                  </a:lnTo>
                  <a:lnTo>
                    <a:pt x="2" y="150"/>
                  </a:lnTo>
                  <a:lnTo>
                    <a:pt x="2" y="152"/>
                  </a:lnTo>
                  <a:lnTo>
                    <a:pt x="2" y="152"/>
                  </a:lnTo>
                  <a:lnTo>
                    <a:pt x="2" y="154"/>
                  </a:lnTo>
                  <a:lnTo>
                    <a:pt x="2" y="154"/>
                  </a:lnTo>
                  <a:lnTo>
                    <a:pt x="0" y="156"/>
                  </a:lnTo>
                  <a:lnTo>
                    <a:pt x="0" y="157"/>
                  </a:lnTo>
                  <a:lnTo>
                    <a:pt x="0" y="159"/>
                  </a:lnTo>
                  <a:lnTo>
                    <a:pt x="0" y="161"/>
                  </a:lnTo>
                  <a:lnTo>
                    <a:pt x="0" y="165"/>
                  </a:lnTo>
                  <a:lnTo>
                    <a:pt x="0" y="165"/>
                  </a:lnTo>
                  <a:lnTo>
                    <a:pt x="0" y="166"/>
                  </a:lnTo>
                  <a:lnTo>
                    <a:pt x="0" y="166"/>
                  </a:lnTo>
                  <a:lnTo>
                    <a:pt x="0" y="168"/>
                  </a:lnTo>
                  <a:lnTo>
                    <a:pt x="0" y="168"/>
                  </a:lnTo>
                  <a:lnTo>
                    <a:pt x="0" y="170"/>
                  </a:lnTo>
                  <a:lnTo>
                    <a:pt x="2" y="174"/>
                  </a:lnTo>
                  <a:lnTo>
                    <a:pt x="3" y="179"/>
                  </a:lnTo>
                  <a:lnTo>
                    <a:pt x="3" y="181"/>
                  </a:lnTo>
                  <a:lnTo>
                    <a:pt x="3" y="184"/>
                  </a:lnTo>
                  <a:lnTo>
                    <a:pt x="3" y="184"/>
                  </a:lnTo>
                  <a:lnTo>
                    <a:pt x="3" y="184"/>
                  </a:lnTo>
                  <a:lnTo>
                    <a:pt x="7" y="184"/>
                  </a:lnTo>
                  <a:lnTo>
                    <a:pt x="9" y="184"/>
                  </a:lnTo>
                  <a:lnTo>
                    <a:pt x="11" y="184"/>
                  </a:lnTo>
                  <a:lnTo>
                    <a:pt x="12" y="183"/>
                  </a:lnTo>
                  <a:lnTo>
                    <a:pt x="12" y="179"/>
                  </a:lnTo>
                  <a:lnTo>
                    <a:pt x="12" y="177"/>
                  </a:lnTo>
                  <a:lnTo>
                    <a:pt x="14" y="175"/>
                  </a:lnTo>
                  <a:lnTo>
                    <a:pt x="16" y="174"/>
                  </a:lnTo>
                  <a:lnTo>
                    <a:pt x="18" y="172"/>
                  </a:lnTo>
                  <a:lnTo>
                    <a:pt x="20" y="170"/>
                  </a:lnTo>
                  <a:lnTo>
                    <a:pt x="21" y="170"/>
                  </a:lnTo>
                  <a:lnTo>
                    <a:pt x="23" y="170"/>
                  </a:lnTo>
                  <a:lnTo>
                    <a:pt x="29" y="165"/>
                  </a:lnTo>
                  <a:lnTo>
                    <a:pt x="32" y="165"/>
                  </a:lnTo>
                  <a:lnTo>
                    <a:pt x="36" y="165"/>
                  </a:lnTo>
                  <a:lnTo>
                    <a:pt x="50" y="157"/>
                  </a:lnTo>
                  <a:lnTo>
                    <a:pt x="50" y="157"/>
                  </a:lnTo>
                  <a:lnTo>
                    <a:pt x="56" y="154"/>
                  </a:lnTo>
                  <a:lnTo>
                    <a:pt x="59" y="154"/>
                  </a:lnTo>
                  <a:lnTo>
                    <a:pt x="59" y="156"/>
                  </a:lnTo>
                  <a:lnTo>
                    <a:pt x="61" y="156"/>
                  </a:lnTo>
                  <a:lnTo>
                    <a:pt x="63" y="157"/>
                  </a:lnTo>
                  <a:lnTo>
                    <a:pt x="77" y="156"/>
                  </a:lnTo>
                  <a:lnTo>
                    <a:pt x="81" y="157"/>
                  </a:lnTo>
                  <a:lnTo>
                    <a:pt x="81" y="157"/>
                  </a:lnTo>
                  <a:lnTo>
                    <a:pt x="81" y="157"/>
                  </a:lnTo>
                  <a:lnTo>
                    <a:pt x="85" y="159"/>
                  </a:lnTo>
                  <a:lnTo>
                    <a:pt x="85" y="161"/>
                  </a:lnTo>
                  <a:lnTo>
                    <a:pt x="86" y="161"/>
                  </a:lnTo>
                  <a:lnTo>
                    <a:pt x="94" y="157"/>
                  </a:lnTo>
                  <a:lnTo>
                    <a:pt x="95" y="156"/>
                  </a:lnTo>
                  <a:lnTo>
                    <a:pt x="95" y="156"/>
                  </a:lnTo>
                  <a:lnTo>
                    <a:pt x="97" y="154"/>
                  </a:lnTo>
                  <a:lnTo>
                    <a:pt x="99" y="156"/>
                  </a:lnTo>
                  <a:lnTo>
                    <a:pt x="101" y="157"/>
                  </a:lnTo>
                  <a:lnTo>
                    <a:pt x="103" y="163"/>
                  </a:lnTo>
                  <a:lnTo>
                    <a:pt x="104" y="165"/>
                  </a:lnTo>
                  <a:lnTo>
                    <a:pt x="108" y="165"/>
                  </a:lnTo>
                  <a:lnTo>
                    <a:pt x="110" y="161"/>
                  </a:lnTo>
                  <a:lnTo>
                    <a:pt x="110" y="159"/>
                  </a:lnTo>
                  <a:lnTo>
                    <a:pt x="110" y="159"/>
                  </a:lnTo>
                  <a:lnTo>
                    <a:pt x="115" y="157"/>
                  </a:lnTo>
                  <a:lnTo>
                    <a:pt x="117" y="159"/>
                  </a:lnTo>
                  <a:lnTo>
                    <a:pt x="121" y="159"/>
                  </a:lnTo>
                  <a:lnTo>
                    <a:pt x="126" y="163"/>
                  </a:lnTo>
                  <a:lnTo>
                    <a:pt x="128" y="163"/>
                  </a:lnTo>
                  <a:lnTo>
                    <a:pt x="130" y="161"/>
                  </a:lnTo>
                  <a:lnTo>
                    <a:pt x="132" y="159"/>
                  </a:lnTo>
                  <a:lnTo>
                    <a:pt x="135" y="159"/>
                  </a:lnTo>
                  <a:lnTo>
                    <a:pt x="137" y="159"/>
                  </a:lnTo>
                  <a:lnTo>
                    <a:pt x="137" y="159"/>
                  </a:lnTo>
                  <a:lnTo>
                    <a:pt x="137" y="161"/>
                  </a:lnTo>
                  <a:lnTo>
                    <a:pt x="139" y="161"/>
                  </a:lnTo>
                  <a:lnTo>
                    <a:pt x="137" y="161"/>
                  </a:lnTo>
                  <a:lnTo>
                    <a:pt x="139" y="163"/>
                  </a:lnTo>
                  <a:lnTo>
                    <a:pt x="139" y="163"/>
                  </a:lnTo>
                  <a:lnTo>
                    <a:pt x="142" y="161"/>
                  </a:lnTo>
                  <a:lnTo>
                    <a:pt x="144" y="161"/>
                  </a:lnTo>
                  <a:lnTo>
                    <a:pt x="146" y="161"/>
                  </a:lnTo>
                  <a:lnTo>
                    <a:pt x="151" y="163"/>
                  </a:lnTo>
                  <a:lnTo>
                    <a:pt x="155" y="166"/>
                  </a:lnTo>
                  <a:lnTo>
                    <a:pt x="157" y="168"/>
                  </a:lnTo>
                  <a:lnTo>
                    <a:pt x="159" y="168"/>
                  </a:lnTo>
                  <a:lnTo>
                    <a:pt x="159" y="168"/>
                  </a:lnTo>
                  <a:lnTo>
                    <a:pt x="160" y="168"/>
                  </a:lnTo>
                  <a:lnTo>
                    <a:pt x="166" y="165"/>
                  </a:lnTo>
                  <a:lnTo>
                    <a:pt x="168" y="165"/>
                  </a:lnTo>
                  <a:lnTo>
                    <a:pt x="169" y="165"/>
                  </a:lnTo>
                  <a:lnTo>
                    <a:pt x="173" y="168"/>
                  </a:lnTo>
                  <a:lnTo>
                    <a:pt x="175" y="168"/>
                  </a:lnTo>
                  <a:lnTo>
                    <a:pt x="175" y="168"/>
                  </a:lnTo>
                  <a:lnTo>
                    <a:pt x="179" y="166"/>
                  </a:lnTo>
                  <a:lnTo>
                    <a:pt x="180" y="165"/>
                  </a:lnTo>
                  <a:lnTo>
                    <a:pt x="184" y="159"/>
                  </a:lnTo>
                  <a:lnTo>
                    <a:pt x="186" y="157"/>
                  </a:lnTo>
                  <a:lnTo>
                    <a:pt x="188" y="157"/>
                  </a:lnTo>
                  <a:lnTo>
                    <a:pt x="191" y="156"/>
                  </a:lnTo>
                  <a:lnTo>
                    <a:pt x="193" y="156"/>
                  </a:lnTo>
                  <a:lnTo>
                    <a:pt x="193" y="156"/>
                  </a:lnTo>
                  <a:lnTo>
                    <a:pt x="195" y="156"/>
                  </a:lnTo>
                  <a:lnTo>
                    <a:pt x="195" y="154"/>
                  </a:lnTo>
                  <a:lnTo>
                    <a:pt x="195" y="154"/>
                  </a:lnTo>
                  <a:lnTo>
                    <a:pt x="195" y="152"/>
                  </a:lnTo>
                  <a:lnTo>
                    <a:pt x="195" y="152"/>
                  </a:lnTo>
                  <a:lnTo>
                    <a:pt x="197" y="152"/>
                  </a:lnTo>
                  <a:lnTo>
                    <a:pt x="197" y="154"/>
                  </a:lnTo>
                  <a:lnTo>
                    <a:pt x="198" y="157"/>
                  </a:lnTo>
                  <a:lnTo>
                    <a:pt x="200" y="163"/>
                  </a:lnTo>
                  <a:lnTo>
                    <a:pt x="200" y="165"/>
                  </a:lnTo>
                  <a:lnTo>
                    <a:pt x="200" y="166"/>
                  </a:lnTo>
                  <a:lnTo>
                    <a:pt x="202" y="168"/>
                  </a:lnTo>
                  <a:lnTo>
                    <a:pt x="204" y="168"/>
                  </a:lnTo>
                  <a:lnTo>
                    <a:pt x="204" y="172"/>
                  </a:lnTo>
                  <a:lnTo>
                    <a:pt x="206" y="174"/>
                  </a:lnTo>
                  <a:lnTo>
                    <a:pt x="207" y="175"/>
                  </a:lnTo>
                  <a:lnTo>
                    <a:pt x="220" y="177"/>
                  </a:lnTo>
                  <a:lnTo>
                    <a:pt x="224" y="179"/>
                  </a:lnTo>
                  <a:lnTo>
                    <a:pt x="227" y="177"/>
                  </a:lnTo>
                  <a:lnTo>
                    <a:pt x="231" y="179"/>
                  </a:lnTo>
                  <a:lnTo>
                    <a:pt x="231" y="179"/>
                  </a:lnTo>
                  <a:lnTo>
                    <a:pt x="234" y="179"/>
                  </a:lnTo>
                  <a:lnTo>
                    <a:pt x="234" y="179"/>
                  </a:lnTo>
                  <a:lnTo>
                    <a:pt x="234" y="179"/>
                  </a:lnTo>
                  <a:lnTo>
                    <a:pt x="236" y="183"/>
                  </a:lnTo>
                  <a:lnTo>
                    <a:pt x="236" y="184"/>
                  </a:lnTo>
                  <a:lnTo>
                    <a:pt x="238" y="184"/>
                  </a:lnTo>
                  <a:lnTo>
                    <a:pt x="240" y="186"/>
                  </a:lnTo>
                  <a:lnTo>
                    <a:pt x="242" y="188"/>
                  </a:lnTo>
                  <a:lnTo>
                    <a:pt x="245" y="192"/>
                  </a:lnTo>
                  <a:lnTo>
                    <a:pt x="249" y="195"/>
                  </a:lnTo>
                  <a:lnTo>
                    <a:pt x="253" y="197"/>
                  </a:lnTo>
                  <a:lnTo>
                    <a:pt x="256" y="201"/>
                  </a:lnTo>
                  <a:lnTo>
                    <a:pt x="262" y="204"/>
                  </a:lnTo>
                  <a:lnTo>
                    <a:pt x="262" y="206"/>
                  </a:lnTo>
                  <a:lnTo>
                    <a:pt x="263" y="210"/>
                  </a:lnTo>
                  <a:lnTo>
                    <a:pt x="265" y="215"/>
                  </a:lnTo>
                  <a:lnTo>
                    <a:pt x="269" y="217"/>
                  </a:lnTo>
                  <a:lnTo>
                    <a:pt x="276" y="221"/>
                  </a:lnTo>
                  <a:lnTo>
                    <a:pt x="278" y="221"/>
                  </a:lnTo>
                  <a:lnTo>
                    <a:pt x="281" y="221"/>
                  </a:lnTo>
                  <a:lnTo>
                    <a:pt x="283" y="219"/>
                  </a:lnTo>
                  <a:lnTo>
                    <a:pt x="283" y="219"/>
                  </a:lnTo>
                  <a:lnTo>
                    <a:pt x="285" y="219"/>
                  </a:lnTo>
                  <a:lnTo>
                    <a:pt x="289" y="221"/>
                  </a:lnTo>
                  <a:lnTo>
                    <a:pt x="289" y="221"/>
                  </a:lnTo>
                  <a:lnTo>
                    <a:pt x="292" y="217"/>
                  </a:lnTo>
                  <a:lnTo>
                    <a:pt x="294" y="217"/>
                  </a:lnTo>
                  <a:lnTo>
                    <a:pt x="298" y="211"/>
                  </a:lnTo>
                  <a:lnTo>
                    <a:pt x="300" y="208"/>
                  </a:lnTo>
                  <a:lnTo>
                    <a:pt x="301" y="208"/>
                  </a:lnTo>
                  <a:lnTo>
                    <a:pt x="301" y="206"/>
                  </a:lnTo>
                  <a:lnTo>
                    <a:pt x="307" y="206"/>
                  </a:lnTo>
                  <a:lnTo>
                    <a:pt x="309" y="206"/>
                  </a:lnTo>
                  <a:lnTo>
                    <a:pt x="310" y="208"/>
                  </a:lnTo>
                  <a:lnTo>
                    <a:pt x="314" y="210"/>
                  </a:lnTo>
                  <a:lnTo>
                    <a:pt x="316" y="210"/>
                  </a:lnTo>
                  <a:lnTo>
                    <a:pt x="316" y="210"/>
                  </a:lnTo>
                  <a:lnTo>
                    <a:pt x="318" y="208"/>
                  </a:lnTo>
                  <a:lnTo>
                    <a:pt x="319" y="206"/>
                  </a:lnTo>
                  <a:lnTo>
                    <a:pt x="321" y="208"/>
                  </a:lnTo>
                  <a:lnTo>
                    <a:pt x="323" y="210"/>
                  </a:lnTo>
                  <a:lnTo>
                    <a:pt x="323" y="210"/>
                  </a:lnTo>
                  <a:lnTo>
                    <a:pt x="330" y="210"/>
                  </a:lnTo>
                  <a:lnTo>
                    <a:pt x="332" y="210"/>
                  </a:lnTo>
                  <a:lnTo>
                    <a:pt x="332" y="208"/>
                  </a:lnTo>
                  <a:lnTo>
                    <a:pt x="332" y="206"/>
                  </a:lnTo>
                  <a:lnTo>
                    <a:pt x="332" y="202"/>
                  </a:lnTo>
                  <a:lnTo>
                    <a:pt x="334" y="199"/>
                  </a:lnTo>
                  <a:lnTo>
                    <a:pt x="339" y="195"/>
                  </a:lnTo>
                  <a:lnTo>
                    <a:pt x="341" y="192"/>
                  </a:lnTo>
                  <a:lnTo>
                    <a:pt x="341" y="190"/>
                  </a:lnTo>
                  <a:lnTo>
                    <a:pt x="343" y="188"/>
                  </a:lnTo>
                  <a:lnTo>
                    <a:pt x="346" y="186"/>
                  </a:lnTo>
                  <a:lnTo>
                    <a:pt x="346" y="184"/>
                  </a:lnTo>
                  <a:lnTo>
                    <a:pt x="346" y="184"/>
                  </a:lnTo>
                  <a:lnTo>
                    <a:pt x="348" y="183"/>
                  </a:lnTo>
                  <a:lnTo>
                    <a:pt x="348" y="183"/>
                  </a:lnTo>
                  <a:lnTo>
                    <a:pt x="348" y="181"/>
                  </a:lnTo>
                  <a:lnTo>
                    <a:pt x="350" y="181"/>
                  </a:lnTo>
                  <a:lnTo>
                    <a:pt x="354" y="181"/>
                  </a:lnTo>
                  <a:lnTo>
                    <a:pt x="354" y="179"/>
                  </a:lnTo>
                  <a:lnTo>
                    <a:pt x="355" y="179"/>
                  </a:lnTo>
                  <a:lnTo>
                    <a:pt x="357" y="177"/>
                  </a:lnTo>
                  <a:lnTo>
                    <a:pt x="359" y="179"/>
                  </a:lnTo>
                  <a:lnTo>
                    <a:pt x="361" y="177"/>
                  </a:lnTo>
                  <a:lnTo>
                    <a:pt x="361" y="175"/>
                  </a:lnTo>
                  <a:lnTo>
                    <a:pt x="361" y="174"/>
                  </a:lnTo>
                  <a:lnTo>
                    <a:pt x="361" y="170"/>
                  </a:lnTo>
                  <a:lnTo>
                    <a:pt x="363" y="170"/>
                  </a:lnTo>
                  <a:lnTo>
                    <a:pt x="363" y="170"/>
                  </a:lnTo>
                  <a:lnTo>
                    <a:pt x="363" y="168"/>
                  </a:lnTo>
                  <a:lnTo>
                    <a:pt x="363" y="168"/>
                  </a:lnTo>
                  <a:lnTo>
                    <a:pt x="363" y="166"/>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 name="Freeform 33"/>
            <p:cNvSpPr>
              <a:spLocks/>
            </p:cNvSpPr>
            <p:nvPr/>
          </p:nvSpPr>
          <p:spPr bwMode="auto">
            <a:xfrm>
              <a:off x="9294936" y="5346870"/>
              <a:ext cx="118868" cy="132690"/>
            </a:xfrm>
            <a:custGeom>
              <a:avLst/>
              <a:gdLst>
                <a:gd name="T0" fmla="*/ 83 w 86"/>
                <a:gd name="T1" fmla="*/ 40 h 96"/>
                <a:gd name="T2" fmla="*/ 77 w 86"/>
                <a:gd name="T3" fmla="*/ 37 h 96"/>
                <a:gd name="T4" fmla="*/ 68 w 86"/>
                <a:gd name="T5" fmla="*/ 37 h 96"/>
                <a:gd name="T6" fmla="*/ 68 w 86"/>
                <a:gd name="T7" fmla="*/ 33 h 96"/>
                <a:gd name="T8" fmla="*/ 68 w 86"/>
                <a:gd name="T9" fmla="*/ 28 h 96"/>
                <a:gd name="T10" fmla="*/ 63 w 86"/>
                <a:gd name="T11" fmla="*/ 26 h 96"/>
                <a:gd name="T12" fmla="*/ 59 w 86"/>
                <a:gd name="T13" fmla="*/ 22 h 96"/>
                <a:gd name="T14" fmla="*/ 58 w 86"/>
                <a:gd name="T15" fmla="*/ 19 h 96"/>
                <a:gd name="T16" fmla="*/ 54 w 86"/>
                <a:gd name="T17" fmla="*/ 11 h 96"/>
                <a:gd name="T18" fmla="*/ 41 w 86"/>
                <a:gd name="T19" fmla="*/ 6 h 96"/>
                <a:gd name="T20" fmla="*/ 41 w 86"/>
                <a:gd name="T21" fmla="*/ 4 h 96"/>
                <a:gd name="T22" fmla="*/ 41 w 86"/>
                <a:gd name="T23" fmla="*/ 2 h 96"/>
                <a:gd name="T24" fmla="*/ 38 w 86"/>
                <a:gd name="T25" fmla="*/ 0 h 96"/>
                <a:gd name="T26" fmla="*/ 29 w 86"/>
                <a:gd name="T27" fmla="*/ 4 h 96"/>
                <a:gd name="T28" fmla="*/ 30 w 86"/>
                <a:gd name="T29" fmla="*/ 10 h 96"/>
                <a:gd name="T30" fmla="*/ 32 w 86"/>
                <a:gd name="T31" fmla="*/ 11 h 96"/>
                <a:gd name="T32" fmla="*/ 27 w 86"/>
                <a:gd name="T33" fmla="*/ 17 h 96"/>
                <a:gd name="T34" fmla="*/ 25 w 86"/>
                <a:gd name="T35" fmla="*/ 19 h 96"/>
                <a:gd name="T36" fmla="*/ 21 w 86"/>
                <a:gd name="T37" fmla="*/ 22 h 96"/>
                <a:gd name="T38" fmla="*/ 23 w 86"/>
                <a:gd name="T39" fmla="*/ 26 h 96"/>
                <a:gd name="T40" fmla="*/ 11 w 86"/>
                <a:gd name="T41" fmla="*/ 31 h 96"/>
                <a:gd name="T42" fmla="*/ 9 w 86"/>
                <a:gd name="T43" fmla="*/ 35 h 96"/>
                <a:gd name="T44" fmla="*/ 2 w 86"/>
                <a:gd name="T45" fmla="*/ 33 h 96"/>
                <a:gd name="T46" fmla="*/ 0 w 86"/>
                <a:gd name="T47" fmla="*/ 38 h 96"/>
                <a:gd name="T48" fmla="*/ 3 w 86"/>
                <a:gd name="T49" fmla="*/ 44 h 96"/>
                <a:gd name="T50" fmla="*/ 2 w 86"/>
                <a:gd name="T51" fmla="*/ 47 h 96"/>
                <a:gd name="T52" fmla="*/ 5 w 86"/>
                <a:gd name="T53" fmla="*/ 53 h 96"/>
                <a:gd name="T54" fmla="*/ 7 w 86"/>
                <a:gd name="T55" fmla="*/ 56 h 96"/>
                <a:gd name="T56" fmla="*/ 9 w 86"/>
                <a:gd name="T57" fmla="*/ 60 h 96"/>
                <a:gd name="T58" fmla="*/ 9 w 86"/>
                <a:gd name="T59" fmla="*/ 62 h 96"/>
                <a:gd name="T60" fmla="*/ 14 w 86"/>
                <a:gd name="T61" fmla="*/ 64 h 96"/>
                <a:gd name="T62" fmla="*/ 23 w 86"/>
                <a:gd name="T63" fmla="*/ 71 h 96"/>
                <a:gd name="T64" fmla="*/ 27 w 86"/>
                <a:gd name="T65" fmla="*/ 82 h 96"/>
                <a:gd name="T66" fmla="*/ 29 w 86"/>
                <a:gd name="T67" fmla="*/ 91 h 96"/>
                <a:gd name="T68" fmla="*/ 27 w 86"/>
                <a:gd name="T69" fmla="*/ 93 h 96"/>
                <a:gd name="T70" fmla="*/ 29 w 86"/>
                <a:gd name="T71" fmla="*/ 96 h 96"/>
                <a:gd name="T72" fmla="*/ 32 w 86"/>
                <a:gd name="T73" fmla="*/ 96 h 96"/>
                <a:gd name="T74" fmla="*/ 36 w 86"/>
                <a:gd name="T75" fmla="*/ 93 h 96"/>
                <a:gd name="T76" fmla="*/ 36 w 86"/>
                <a:gd name="T77" fmla="*/ 87 h 96"/>
                <a:gd name="T78" fmla="*/ 40 w 86"/>
                <a:gd name="T79" fmla="*/ 80 h 96"/>
                <a:gd name="T80" fmla="*/ 50 w 86"/>
                <a:gd name="T81" fmla="*/ 75 h 96"/>
                <a:gd name="T82" fmla="*/ 54 w 86"/>
                <a:gd name="T83" fmla="*/ 73 h 96"/>
                <a:gd name="T84" fmla="*/ 59 w 86"/>
                <a:gd name="T85" fmla="*/ 78 h 96"/>
                <a:gd name="T86" fmla="*/ 63 w 86"/>
                <a:gd name="T87" fmla="*/ 80 h 96"/>
                <a:gd name="T88" fmla="*/ 63 w 86"/>
                <a:gd name="T89" fmla="*/ 76 h 96"/>
                <a:gd name="T90" fmla="*/ 68 w 86"/>
                <a:gd name="T91" fmla="*/ 71 h 96"/>
                <a:gd name="T92" fmla="*/ 70 w 86"/>
                <a:gd name="T93" fmla="*/ 69 h 96"/>
                <a:gd name="T94" fmla="*/ 72 w 86"/>
                <a:gd name="T95" fmla="*/ 69 h 96"/>
                <a:gd name="T96" fmla="*/ 77 w 86"/>
                <a:gd name="T97" fmla="*/ 69 h 96"/>
                <a:gd name="T98" fmla="*/ 79 w 86"/>
                <a:gd name="T99" fmla="*/ 60 h 96"/>
                <a:gd name="T100" fmla="*/ 79 w 86"/>
                <a:gd name="T101" fmla="*/ 55 h 96"/>
                <a:gd name="T102" fmla="*/ 85 w 86"/>
                <a:gd name="T103" fmla="*/ 46 h 96"/>
                <a:gd name="T104" fmla="*/ 85 w 86"/>
                <a:gd name="T105" fmla="*/ 46 h 96"/>
                <a:gd name="T106" fmla="*/ 86 w 86"/>
                <a:gd name="T107"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96">
                  <a:moveTo>
                    <a:pt x="86" y="40"/>
                  </a:moveTo>
                  <a:lnTo>
                    <a:pt x="86" y="40"/>
                  </a:lnTo>
                  <a:lnTo>
                    <a:pt x="85" y="40"/>
                  </a:lnTo>
                  <a:lnTo>
                    <a:pt x="85" y="40"/>
                  </a:lnTo>
                  <a:lnTo>
                    <a:pt x="83" y="40"/>
                  </a:lnTo>
                  <a:lnTo>
                    <a:pt x="81" y="40"/>
                  </a:lnTo>
                  <a:lnTo>
                    <a:pt x="79" y="40"/>
                  </a:lnTo>
                  <a:lnTo>
                    <a:pt x="79" y="40"/>
                  </a:lnTo>
                  <a:lnTo>
                    <a:pt x="77" y="38"/>
                  </a:lnTo>
                  <a:lnTo>
                    <a:pt x="77" y="37"/>
                  </a:lnTo>
                  <a:lnTo>
                    <a:pt x="76" y="37"/>
                  </a:lnTo>
                  <a:lnTo>
                    <a:pt x="70" y="37"/>
                  </a:lnTo>
                  <a:lnTo>
                    <a:pt x="70" y="37"/>
                  </a:lnTo>
                  <a:lnTo>
                    <a:pt x="68" y="37"/>
                  </a:lnTo>
                  <a:lnTo>
                    <a:pt x="68" y="37"/>
                  </a:lnTo>
                  <a:lnTo>
                    <a:pt x="67" y="35"/>
                  </a:lnTo>
                  <a:lnTo>
                    <a:pt x="67" y="35"/>
                  </a:lnTo>
                  <a:lnTo>
                    <a:pt x="68" y="35"/>
                  </a:lnTo>
                  <a:lnTo>
                    <a:pt x="68" y="35"/>
                  </a:lnTo>
                  <a:lnTo>
                    <a:pt x="68" y="33"/>
                  </a:lnTo>
                  <a:lnTo>
                    <a:pt x="68" y="31"/>
                  </a:lnTo>
                  <a:lnTo>
                    <a:pt x="68" y="31"/>
                  </a:lnTo>
                  <a:lnTo>
                    <a:pt x="68" y="29"/>
                  </a:lnTo>
                  <a:lnTo>
                    <a:pt x="68" y="29"/>
                  </a:lnTo>
                  <a:lnTo>
                    <a:pt x="68" y="28"/>
                  </a:lnTo>
                  <a:lnTo>
                    <a:pt x="67" y="28"/>
                  </a:lnTo>
                  <a:lnTo>
                    <a:pt x="67" y="28"/>
                  </a:lnTo>
                  <a:lnTo>
                    <a:pt x="65" y="28"/>
                  </a:lnTo>
                  <a:lnTo>
                    <a:pt x="65" y="26"/>
                  </a:lnTo>
                  <a:lnTo>
                    <a:pt x="63" y="26"/>
                  </a:lnTo>
                  <a:lnTo>
                    <a:pt x="63" y="26"/>
                  </a:lnTo>
                  <a:lnTo>
                    <a:pt x="63" y="26"/>
                  </a:lnTo>
                  <a:lnTo>
                    <a:pt x="61" y="26"/>
                  </a:lnTo>
                  <a:lnTo>
                    <a:pt x="59" y="24"/>
                  </a:lnTo>
                  <a:lnTo>
                    <a:pt x="59" y="22"/>
                  </a:lnTo>
                  <a:lnTo>
                    <a:pt x="59" y="20"/>
                  </a:lnTo>
                  <a:lnTo>
                    <a:pt x="59" y="19"/>
                  </a:lnTo>
                  <a:lnTo>
                    <a:pt x="58" y="19"/>
                  </a:lnTo>
                  <a:lnTo>
                    <a:pt x="58" y="19"/>
                  </a:lnTo>
                  <a:lnTo>
                    <a:pt x="58" y="19"/>
                  </a:lnTo>
                  <a:lnTo>
                    <a:pt x="56" y="19"/>
                  </a:lnTo>
                  <a:lnTo>
                    <a:pt x="56" y="19"/>
                  </a:lnTo>
                  <a:lnTo>
                    <a:pt x="54" y="15"/>
                  </a:lnTo>
                  <a:lnTo>
                    <a:pt x="54" y="13"/>
                  </a:lnTo>
                  <a:lnTo>
                    <a:pt x="54" y="11"/>
                  </a:lnTo>
                  <a:lnTo>
                    <a:pt x="50" y="11"/>
                  </a:lnTo>
                  <a:lnTo>
                    <a:pt x="49" y="11"/>
                  </a:lnTo>
                  <a:lnTo>
                    <a:pt x="49" y="11"/>
                  </a:lnTo>
                  <a:lnTo>
                    <a:pt x="45" y="8"/>
                  </a:lnTo>
                  <a:lnTo>
                    <a:pt x="41" y="6"/>
                  </a:lnTo>
                  <a:lnTo>
                    <a:pt x="40" y="6"/>
                  </a:lnTo>
                  <a:lnTo>
                    <a:pt x="40" y="6"/>
                  </a:lnTo>
                  <a:lnTo>
                    <a:pt x="41" y="4"/>
                  </a:lnTo>
                  <a:lnTo>
                    <a:pt x="41" y="4"/>
                  </a:lnTo>
                  <a:lnTo>
                    <a:pt x="41" y="4"/>
                  </a:lnTo>
                  <a:lnTo>
                    <a:pt x="41" y="2"/>
                  </a:lnTo>
                  <a:lnTo>
                    <a:pt x="41" y="4"/>
                  </a:lnTo>
                  <a:lnTo>
                    <a:pt x="41" y="4"/>
                  </a:lnTo>
                  <a:lnTo>
                    <a:pt x="41" y="2"/>
                  </a:lnTo>
                  <a:lnTo>
                    <a:pt x="41" y="2"/>
                  </a:lnTo>
                  <a:lnTo>
                    <a:pt x="41" y="0"/>
                  </a:lnTo>
                  <a:lnTo>
                    <a:pt x="40" y="0"/>
                  </a:lnTo>
                  <a:lnTo>
                    <a:pt x="40" y="0"/>
                  </a:lnTo>
                  <a:lnTo>
                    <a:pt x="38" y="0"/>
                  </a:lnTo>
                  <a:lnTo>
                    <a:pt x="38" y="0"/>
                  </a:lnTo>
                  <a:lnTo>
                    <a:pt x="36" y="0"/>
                  </a:lnTo>
                  <a:lnTo>
                    <a:pt x="32" y="4"/>
                  </a:lnTo>
                  <a:lnTo>
                    <a:pt x="30" y="4"/>
                  </a:lnTo>
                  <a:lnTo>
                    <a:pt x="29" y="4"/>
                  </a:lnTo>
                  <a:lnTo>
                    <a:pt x="29" y="4"/>
                  </a:lnTo>
                  <a:lnTo>
                    <a:pt x="29" y="6"/>
                  </a:lnTo>
                  <a:lnTo>
                    <a:pt x="29" y="6"/>
                  </a:lnTo>
                  <a:lnTo>
                    <a:pt x="29" y="8"/>
                  </a:lnTo>
                  <a:lnTo>
                    <a:pt x="29" y="10"/>
                  </a:lnTo>
                  <a:lnTo>
                    <a:pt x="30" y="10"/>
                  </a:lnTo>
                  <a:lnTo>
                    <a:pt x="30" y="10"/>
                  </a:lnTo>
                  <a:lnTo>
                    <a:pt x="30" y="10"/>
                  </a:lnTo>
                  <a:lnTo>
                    <a:pt x="30" y="10"/>
                  </a:lnTo>
                  <a:lnTo>
                    <a:pt x="32" y="10"/>
                  </a:lnTo>
                  <a:lnTo>
                    <a:pt x="32" y="11"/>
                  </a:lnTo>
                  <a:lnTo>
                    <a:pt x="32" y="13"/>
                  </a:lnTo>
                  <a:lnTo>
                    <a:pt x="30" y="15"/>
                  </a:lnTo>
                  <a:lnTo>
                    <a:pt x="29" y="17"/>
                  </a:lnTo>
                  <a:lnTo>
                    <a:pt x="29" y="17"/>
                  </a:lnTo>
                  <a:lnTo>
                    <a:pt x="27" y="17"/>
                  </a:lnTo>
                  <a:lnTo>
                    <a:pt x="27" y="17"/>
                  </a:lnTo>
                  <a:lnTo>
                    <a:pt x="27" y="17"/>
                  </a:lnTo>
                  <a:lnTo>
                    <a:pt x="27" y="19"/>
                  </a:lnTo>
                  <a:lnTo>
                    <a:pt x="25" y="19"/>
                  </a:lnTo>
                  <a:lnTo>
                    <a:pt x="25" y="19"/>
                  </a:lnTo>
                  <a:lnTo>
                    <a:pt x="25" y="20"/>
                  </a:lnTo>
                  <a:lnTo>
                    <a:pt x="23" y="20"/>
                  </a:lnTo>
                  <a:lnTo>
                    <a:pt x="23" y="20"/>
                  </a:lnTo>
                  <a:lnTo>
                    <a:pt x="21" y="20"/>
                  </a:lnTo>
                  <a:lnTo>
                    <a:pt x="21" y="22"/>
                  </a:lnTo>
                  <a:lnTo>
                    <a:pt x="21" y="24"/>
                  </a:lnTo>
                  <a:lnTo>
                    <a:pt x="21" y="24"/>
                  </a:lnTo>
                  <a:lnTo>
                    <a:pt x="23" y="26"/>
                  </a:lnTo>
                  <a:lnTo>
                    <a:pt x="23" y="26"/>
                  </a:lnTo>
                  <a:lnTo>
                    <a:pt x="23" y="26"/>
                  </a:lnTo>
                  <a:lnTo>
                    <a:pt x="21" y="28"/>
                  </a:lnTo>
                  <a:lnTo>
                    <a:pt x="20" y="29"/>
                  </a:lnTo>
                  <a:lnTo>
                    <a:pt x="16" y="29"/>
                  </a:lnTo>
                  <a:lnTo>
                    <a:pt x="12" y="31"/>
                  </a:lnTo>
                  <a:lnTo>
                    <a:pt x="11" y="31"/>
                  </a:lnTo>
                  <a:lnTo>
                    <a:pt x="9" y="31"/>
                  </a:lnTo>
                  <a:lnTo>
                    <a:pt x="9" y="33"/>
                  </a:lnTo>
                  <a:lnTo>
                    <a:pt x="9" y="33"/>
                  </a:lnTo>
                  <a:lnTo>
                    <a:pt x="9" y="33"/>
                  </a:lnTo>
                  <a:lnTo>
                    <a:pt x="9" y="35"/>
                  </a:lnTo>
                  <a:lnTo>
                    <a:pt x="7" y="35"/>
                  </a:lnTo>
                  <a:lnTo>
                    <a:pt x="5" y="35"/>
                  </a:lnTo>
                  <a:lnTo>
                    <a:pt x="3" y="35"/>
                  </a:lnTo>
                  <a:lnTo>
                    <a:pt x="2" y="33"/>
                  </a:lnTo>
                  <a:lnTo>
                    <a:pt x="2" y="33"/>
                  </a:lnTo>
                  <a:lnTo>
                    <a:pt x="2" y="35"/>
                  </a:lnTo>
                  <a:lnTo>
                    <a:pt x="0" y="35"/>
                  </a:lnTo>
                  <a:lnTo>
                    <a:pt x="0" y="35"/>
                  </a:lnTo>
                  <a:lnTo>
                    <a:pt x="0" y="37"/>
                  </a:lnTo>
                  <a:lnTo>
                    <a:pt x="0" y="38"/>
                  </a:lnTo>
                  <a:lnTo>
                    <a:pt x="0" y="38"/>
                  </a:lnTo>
                  <a:lnTo>
                    <a:pt x="3" y="40"/>
                  </a:lnTo>
                  <a:lnTo>
                    <a:pt x="3" y="42"/>
                  </a:lnTo>
                  <a:lnTo>
                    <a:pt x="3" y="42"/>
                  </a:lnTo>
                  <a:lnTo>
                    <a:pt x="3" y="44"/>
                  </a:lnTo>
                  <a:lnTo>
                    <a:pt x="2" y="44"/>
                  </a:lnTo>
                  <a:lnTo>
                    <a:pt x="2" y="46"/>
                  </a:lnTo>
                  <a:lnTo>
                    <a:pt x="2" y="46"/>
                  </a:lnTo>
                  <a:lnTo>
                    <a:pt x="2" y="47"/>
                  </a:lnTo>
                  <a:lnTo>
                    <a:pt x="2" y="47"/>
                  </a:lnTo>
                  <a:lnTo>
                    <a:pt x="2" y="49"/>
                  </a:lnTo>
                  <a:lnTo>
                    <a:pt x="3" y="49"/>
                  </a:lnTo>
                  <a:lnTo>
                    <a:pt x="5" y="51"/>
                  </a:lnTo>
                  <a:lnTo>
                    <a:pt x="5" y="53"/>
                  </a:lnTo>
                  <a:lnTo>
                    <a:pt x="5" y="53"/>
                  </a:lnTo>
                  <a:lnTo>
                    <a:pt x="5" y="53"/>
                  </a:lnTo>
                  <a:lnTo>
                    <a:pt x="5" y="53"/>
                  </a:lnTo>
                  <a:lnTo>
                    <a:pt x="5" y="53"/>
                  </a:lnTo>
                  <a:lnTo>
                    <a:pt x="7" y="56"/>
                  </a:lnTo>
                  <a:lnTo>
                    <a:pt x="7" y="56"/>
                  </a:lnTo>
                  <a:lnTo>
                    <a:pt x="9" y="56"/>
                  </a:lnTo>
                  <a:lnTo>
                    <a:pt x="9" y="58"/>
                  </a:lnTo>
                  <a:lnTo>
                    <a:pt x="9" y="58"/>
                  </a:lnTo>
                  <a:lnTo>
                    <a:pt x="9" y="58"/>
                  </a:lnTo>
                  <a:lnTo>
                    <a:pt x="9" y="60"/>
                  </a:lnTo>
                  <a:lnTo>
                    <a:pt x="9" y="60"/>
                  </a:lnTo>
                  <a:lnTo>
                    <a:pt x="9" y="60"/>
                  </a:lnTo>
                  <a:lnTo>
                    <a:pt x="9" y="60"/>
                  </a:lnTo>
                  <a:lnTo>
                    <a:pt x="9" y="62"/>
                  </a:lnTo>
                  <a:lnTo>
                    <a:pt x="9" y="62"/>
                  </a:lnTo>
                  <a:lnTo>
                    <a:pt x="9" y="62"/>
                  </a:lnTo>
                  <a:lnTo>
                    <a:pt x="11" y="64"/>
                  </a:lnTo>
                  <a:lnTo>
                    <a:pt x="11" y="64"/>
                  </a:lnTo>
                  <a:lnTo>
                    <a:pt x="11" y="64"/>
                  </a:lnTo>
                  <a:lnTo>
                    <a:pt x="14" y="64"/>
                  </a:lnTo>
                  <a:lnTo>
                    <a:pt x="16" y="64"/>
                  </a:lnTo>
                  <a:lnTo>
                    <a:pt x="21" y="69"/>
                  </a:lnTo>
                  <a:lnTo>
                    <a:pt x="21" y="69"/>
                  </a:lnTo>
                  <a:lnTo>
                    <a:pt x="23" y="71"/>
                  </a:lnTo>
                  <a:lnTo>
                    <a:pt x="23" y="71"/>
                  </a:lnTo>
                  <a:lnTo>
                    <a:pt x="25" y="76"/>
                  </a:lnTo>
                  <a:lnTo>
                    <a:pt x="25" y="78"/>
                  </a:lnTo>
                  <a:lnTo>
                    <a:pt x="27" y="78"/>
                  </a:lnTo>
                  <a:lnTo>
                    <a:pt x="27" y="80"/>
                  </a:lnTo>
                  <a:lnTo>
                    <a:pt x="27" y="82"/>
                  </a:lnTo>
                  <a:lnTo>
                    <a:pt x="29" y="85"/>
                  </a:lnTo>
                  <a:lnTo>
                    <a:pt x="29" y="87"/>
                  </a:lnTo>
                  <a:lnTo>
                    <a:pt x="29" y="89"/>
                  </a:lnTo>
                  <a:lnTo>
                    <a:pt x="29" y="89"/>
                  </a:lnTo>
                  <a:lnTo>
                    <a:pt x="29" y="91"/>
                  </a:lnTo>
                  <a:lnTo>
                    <a:pt x="27" y="91"/>
                  </a:lnTo>
                  <a:lnTo>
                    <a:pt x="27" y="91"/>
                  </a:lnTo>
                  <a:lnTo>
                    <a:pt x="27" y="91"/>
                  </a:lnTo>
                  <a:lnTo>
                    <a:pt x="27" y="93"/>
                  </a:lnTo>
                  <a:lnTo>
                    <a:pt x="27" y="93"/>
                  </a:lnTo>
                  <a:lnTo>
                    <a:pt x="27" y="94"/>
                  </a:lnTo>
                  <a:lnTo>
                    <a:pt x="27" y="94"/>
                  </a:lnTo>
                  <a:lnTo>
                    <a:pt x="29" y="96"/>
                  </a:lnTo>
                  <a:lnTo>
                    <a:pt x="29" y="96"/>
                  </a:lnTo>
                  <a:lnTo>
                    <a:pt x="29" y="96"/>
                  </a:lnTo>
                  <a:lnTo>
                    <a:pt x="30" y="96"/>
                  </a:lnTo>
                  <a:lnTo>
                    <a:pt x="30" y="94"/>
                  </a:lnTo>
                  <a:lnTo>
                    <a:pt x="30" y="94"/>
                  </a:lnTo>
                  <a:lnTo>
                    <a:pt x="30" y="94"/>
                  </a:lnTo>
                  <a:lnTo>
                    <a:pt x="32" y="96"/>
                  </a:lnTo>
                  <a:lnTo>
                    <a:pt x="32" y="96"/>
                  </a:lnTo>
                  <a:lnTo>
                    <a:pt x="34" y="96"/>
                  </a:lnTo>
                  <a:lnTo>
                    <a:pt x="34" y="94"/>
                  </a:lnTo>
                  <a:lnTo>
                    <a:pt x="34" y="94"/>
                  </a:lnTo>
                  <a:lnTo>
                    <a:pt x="36" y="93"/>
                  </a:lnTo>
                  <a:lnTo>
                    <a:pt x="36" y="93"/>
                  </a:lnTo>
                  <a:lnTo>
                    <a:pt x="36" y="93"/>
                  </a:lnTo>
                  <a:lnTo>
                    <a:pt x="36" y="91"/>
                  </a:lnTo>
                  <a:lnTo>
                    <a:pt x="36" y="89"/>
                  </a:lnTo>
                  <a:lnTo>
                    <a:pt x="36" y="87"/>
                  </a:lnTo>
                  <a:lnTo>
                    <a:pt x="36" y="85"/>
                  </a:lnTo>
                  <a:lnTo>
                    <a:pt x="36" y="84"/>
                  </a:lnTo>
                  <a:lnTo>
                    <a:pt x="36" y="82"/>
                  </a:lnTo>
                  <a:lnTo>
                    <a:pt x="38" y="80"/>
                  </a:lnTo>
                  <a:lnTo>
                    <a:pt x="40" y="80"/>
                  </a:lnTo>
                  <a:lnTo>
                    <a:pt x="43" y="78"/>
                  </a:lnTo>
                  <a:lnTo>
                    <a:pt x="47" y="76"/>
                  </a:lnTo>
                  <a:lnTo>
                    <a:pt x="49" y="76"/>
                  </a:lnTo>
                  <a:lnTo>
                    <a:pt x="50" y="76"/>
                  </a:lnTo>
                  <a:lnTo>
                    <a:pt x="50" y="75"/>
                  </a:lnTo>
                  <a:lnTo>
                    <a:pt x="52" y="73"/>
                  </a:lnTo>
                  <a:lnTo>
                    <a:pt x="54" y="73"/>
                  </a:lnTo>
                  <a:lnTo>
                    <a:pt x="54" y="73"/>
                  </a:lnTo>
                  <a:lnTo>
                    <a:pt x="54" y="73"/>
                  </a:lnTo>
                  <a:lnTo>
                    <a:pt x="54" y="73"/>
                  </a:lnTo>
                  <a:lnTo>
                    <a:pt x="58" y="75"/>
                  </a:lnTo>
                  <a:lnTo>
                    <a:pt x="59" y="76"/>
                  </a:lnTo>
                  <a:lnTo>
                    <a:pt x="59" y="78"/>
                  </a:lnTo>
                  <a:lnTo>
                    <a:pt x="59" y="78"/>
                  </a:lnTo>
                  <a:lnTo>
                    <a:pt x="59" y="78"/>
                  </a:lnTo>
                  <a:lnTo>
                    <a:pt x="61" y="80"/>
                  </a:lnTo>
                  <a:lnTo>
                    <a:pt x="61" y="80"/>
                  </a:lnTo>
                  <a:lnTo>
                    <a:pt x="63" y="80"/>
                  </a:lnTo>
                  <a:lnTo>
                    <a:pt x="63" y="80"/>
                  </a:lnTo>
                  <a:lnTo>
                    <a:pt x="63" y="80"/>
                  </a:lnTo>
                  <a:lnTo>
                    <a:pt x="63" y="78"/>
                  </a:lnTo>
                  <a:lnTo>
                    <a:pt x="63" y="78"/>
                  </a:lnTo>
                  <a:lnTo>
                    <a:pt x="63" y="76"/>
                  </a:lnTo>
                  <a:lnTo>
                    <a:pt x="63" y="76"/>
                  </a:lnTo>
                  <a:lnTo>
                    <a:pt x="63" y="76"/>
                  </a:lnTo>
                  <a:lnTo>
                    <a:pt x="63" y="76"/>
                  </a:lnTo>
                  <a:lnTo>
                    <a:pt x="67" y="71"/>
                  </a:lnTo>
                  <a:lnTo>
                    <a:pt x="67" y="71"/>
                  </a:lnTo>
                  <a:lnTo>
                    <a:pt x="67" y="71"/>
                  </a:lnTo>
                  <a:lnTo>
                    <a:pt x="68" y="71"/>
                  </a:lnTo>
                  <a:lnTo>
                    <a:pt x="70" y="71"/>
                  </a:lnTo>
                  <a:lnTo>
                    <a:pt x="70" y="71"/>
                  </a:lnTo>
                  <a:lnTo>
                    <a:pt x="70" y="71"/>
                  </a:lnTo>
                  <a:lnTo>
                    <a:pt x="70" y="71"/>
                  </a:lnTo>
                  <a:lnTo>
                    <a:pt x="70" y="69"/>
                  </a:lnTo>
                  <a:lnTo>
                    <a:pt x="70" y="69"/>
                  </a:lnTo>
                  <a:lnTo>
                    <a:pt x="70" y="69"/>
                  </a:lnTo>
                  <a:lnTo>
                    <a:pt x="72" y="69"/>
                  </a:lnTo>
                  <a:lnTo>
                    <a:pt x="72" y="69"/>
                  </a:lnTo>
                  <a:lnTo>
                    <a:pt x="72" y="69"/>
                  </a:lnTo>
                  <a:lnTo>
                    <a:pt x="72" y="69"/>
                  </a:lnTo>
                  <a:lnTo>
                    <a:pt x="74" y="69"/>
                  </a:lnTo>
                  <a:lnTo>
                    <a:pt x="74" y="69"/>
                  </a:lnTo>
                  <a:lnTo>
                    <a:pt x="77" y="69"/>
                  </a:lnTo>
                  <a:lnTo>
                    <a:pt x="77" y="69"/>
                  </a:lnTo>
                  <a:lnTo>
                    <a:pt x="76" y="67"/>
                  </a:lnTo>
                  <a:lnTo>
                    <a:pt x="74" y="64"/>
                  </a:lnTo>
                  <a:lnTo>
                    <a:pt x="74" y="62"/>
                  </a:lnTo>
                  <a:lnTo>
                    <a:pt x="76" y="62"/>
                  </a:lnTo>
                  <a:lnTo>
                    <a:pt x="79" y="60"/>
                  </a:lnTo>
                  <a:lnTo>
                    <a:pt x="79" y="60"/>
                  </a:lnTo>
                  <a:lnTo>
                    <a:pt x="79" y="58"/>
                  </a:lnTo>
                  <a:lnTo>
                    <a:pt x="79" y="56"/>
                  </a:lnTo>
                  <a:lnTo>
                    <a:pt x="79" y="55"/>
                  </a:lnTo>
                  <a:lnTo>
                    <a:pt x="79" y="55"/>
                  </a:lnTo>
                  <a:lnTo>
                    <a:pt x="81" y="53"/>
                  </a:lnTo>
                  <a:lnTo>
                    <a:pt x="85" y="49"/>
                  </a:lnTo>
                  <a:lnTo>
                    <a:pt x="85" y="47"/>
                  </a:lnTo>
                  <a:lnTo>
                    <a:pt x="85" y="47"/>
                  </a:lnTo>
                  <a:lnTo>
                    <a:pt x="85" y="46"/>
                  </a:lnTo>
                  <a:lnTo>
                    <a:pt x="85" y="46"/>
                  </a:lnTo>
                  <a:lnTo>
                    <a:pt x="85" y="46"/>
                  </a:lnTo>
                  <a:lnTo>
                    <a:pt x="85" y="46"/>
                  </a:lnTo>
                  <a:lnTo>
                    <a:pt x="85" y="46"/>
                  </a:lnTo>
                  <a:lnTo>
                    <a:pt x="85" y="46"/>
                  </a:lnTo>
                  <a:lnTo>
                    <a:pt x="85" y="44"/>
                  </a:lnTo>
                  <a:lnTo>
                    <a:pt x="85" y="44"/>
                  </a:lnTo>
                  <a:lnTo>
                    <a:pt x="86" y="44"/>
                  </a:lnTo>
                  <a:lnTo>
                    <a:pt x="86" y="44"/>
                  </a:lnTo>
                  <a:lnTo>
                    <a:pt x="86" y="42"/>
                  </a:lnTo>
                  <a:lnTo>
                    <a:pt x="86" y="42"/>
                  </a:lnTo>
                  <a:lnTo>
                    <a:pt x="86" y="4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 name="Freeform 34"/>
            <p:cNvSpPr>
              <a:spLocks/>
            </p:cNvSpPr>
            <p:nvPr/>
          </p:nvSpPr>
          <p:spPr bwMode="auto">
            <a:xfrm>
              <a:off x="9294936" y="5346870"/>
              <a:ext cx="118868" cy="132690"/>
            </a:xfrm>
            <a:custGeom>
              <a:avLst/>
              <a:gdLst>
                <a:gd name="T0" fmla="*/ 83 w 86"/>
                <a:gd name="T1" fmla="*/ 40 h 96"/>
                <a:gd name="T2" fmla="*/ 77 w 86"/>
                <a:gd name="T3" fmla="*/ 37 h 96"/>
                <a:gd name="T4" fmla="*/ 68 w 86"/>
                <a:gd name="T5" fmla="*/ 37 h 96"/>
                <a:gd name="T6" fmla="*/ 68 w 86"/>
                <a:gd name="T7" fmla="*/ 33 h 96"/>
                <a:gd name="T8" fmla="*/ 68 w 86"/>
                <a:gd name="T9" fmla="*/ 28 h 96"/>
                <a:gd name="T10" fmla="*/ 63 w 86"/>
                <a:gd name="T11" fmla="*/ 26 h 96"/>
                <a:gd name="T12" fmla="*/ 59 w 86"/>
                <a:gd name="T13" fmla="*/ 22 h 96"/>
                <a:gd name="T14" fmla="*/ 58 w 86"/>
                <a:gd name="T15" fmla="*/ 19 h 96"/>
                <a:gd name="T16" fmla="*/ 54 w 86"/>
                <a:gd name="T17" fmla="*/ 11 h 96"/>
                <a:gd name="T18" fmla="*/ 41 w 86"/>
                <a:gd name="T19" fmla="*/ 6 h 96"/>
                <a:gd name="T20" fmla="*/ 41 w 86"/>
                <a:gd name="T21" fmla="*/ 4 h 96"/>
                <a:gd name="T22" fmla="*/ 41 w 86"/>
                <a:gd name="T23" fmla="*/ 2 h 96"/>
                <a:gd name="T24" fmla="*/ 38 w 86"/>
                <a:gd name="T25" fmla="*/ 0 h 96"/>
                <a:gd name="T26" fmla="*/ 29 w 86"/>
                <a:gd name="T27" fmla="*/ 4 h 96"/>
                <a:gd name="T28" fmla="*/ 30 w 86"/>
                <a:gd name="T29" fmla="*/ 10 h 96"/>
                <a:gd name="T30" fmla="*/ 32 w 86"/>
                <a:gd name="T31" fmla="*/ 11 h 96"/>
                <a:gd name="T32" fmla="*/ 27 w 86"/>
                <a:gd name="T33" fmla="*/ 17 h 96"/>
                <a:gd name="T34" fmla="*/ 25 w 86"/>
                <a:gd name="T35" fmla="*/ 19 h 96"/>
                <a:gd name="T36" fmla="*/ 21 w 86"/>
                <a:gd name="T37" fmla="*/ 22 h 96"/>
                <a:gd name="T38" fmla="*/ 23 w 86"/>
                <a:gd name="T39" fmla="*/ 26 h 96"/>
                <a:gd name="T40" fmla="*/ 11 w 86"/>
                <a:gd name="T41" fmla="*/ 31 h 96"/>
                <a:gd name="T42" fmla="*/ 9 w 86"/>
                <a:gd name="T43" fmla="*/ 35 h 96"/>
                <a:gd name="T44" fmla="*/ 2 w 86"/>
                <a:gd name="T45" fmla="*/ 33 h 96"/>
                <a:gd name="T46" fmla="*/ 0 w 86"/>
                <a:gd name="T47" fmla="*/ 38 h 96"/>
                <a:gd name="T48" fmla="*/ 3 w 86"/>
                <a:gd name="T49" fmla="*/ 44 h 96"/>
                <a:gd name="T50" fmla="*/ 2 w 86"/>
                <a:gd name="T51" fmla="*/ 47 h 96"/>
                <a:gd name="T52" fmla="*/ 5 w 86"/>
                <a:gd name="T53" fmla="*/ 53 h 96"/>
                <a:gd name="T54" fmla="*/ 7 w 86"/>
                <a:gd name="T55" fmla="*/ 56 h 96"/>
                <a:gd name="T56" fmla="*/ 9 w 86"/>
                <a:gd name="T57" fmla="*/ 60 h 96"/>
                <a:gd name="T58" fmla="*/ 9 w 86"/>
                <a:gd name="T59" fmla="*/ 62 h 96"/>
                <a:gd name="T60" fmla="*/ 14 w 86"/>
                <a:gd name="T61" fmla="*/ 64 h 96"/>
                <a:gd name="T62" fmla="*/ 23 w 86"/>
                <a:gd name="T63" fmla="*/ 71 h 96"/>
                <a:gd name="T64" fmla="*/ 27 w 86"/>
                <a:gd name="T65" fmla="*/ 82 h 96"/>
                <a:gd name="T66" fmla="*/ 29 w 86"/>
                <a:gd name="T67" fmla="*/ 91 h 96"/>
                <a:gd name="T68" fmla="*/ 27 w 86"/>
                <a:gd name="T69" fmla="*/ 93 h 96"/>
                <a:gd name="T70" fmla="*/ 29 w 86"/>
                <a:gd name="T71" fmla="*/ 96 h 96"/>
                <a:gd name="T72" fmla="*/ 32 w 86"/>
                <a:gd name="T73" fmla="*/ 96 h 96"/>
                <a:gd name="T74" fmla="*/ 36 w 86"/>
                <a:gd name="T75" fmla="*/ 93 h 96"/>
                <a:gd name="T76" fmla="*/ 36 w 86"/>
                <a:gd name="T77" fmla="*/ 87 h 96"/>
                <a:gd name="T78" fmla="*/ 40 w 86"/>
                <a:gd name="T79" fmla="*/ 80 h 96"/>
                <a:gd name="T80" fmla="*/ 50 w 86"/>
                <a:gd name="T81" fmla="*/ 75 h 96"/>
                <a:gd name="T82" fmla="*/ 54 w 86"/>
                <a:gd name="T83" fmla="*/ 73 h 96"/>
                <a:gd name="T84" fmla="*/ 59 w 86"/>
                <a:gd name="T85" fmla="*/ 78 h 96"/>
                <a:gd name="T86" fmla="*/ 63 w 86"/>
                <a:gd name="T87" fmla="*/ 80 h 96"/>
                <a:gd name="T88" fmla="*/ 63 w 86"/>
                <a:gd name="T89" fmla="*/ 76 h 96"/>
                <a:gd name="T90" fmla="*/ 68 w 86"/>
                <a:gd name="T91" fmla="*/ 71 h 96"/>
                <a:gd name="T92" fmla="*/ 70 w 86"/>
                <a:gd name="T93" fmla="*/ 69 h 96"/>
                <a:gd name="T94" fmla="*/ 72 w 86"/>
                <a:gd name="T95" fmla="*/ 69 h 96"/>
                <a:gd name="T96" fmla="*/ 77 w 86"/>
                <a:gd name="T97" fmla="*/ 69 h 96"/>
                <a:gd name="T98" fmla="*/ 79 w 86"/>
                <a:gd name="T99" fmla="*/ 60 h 96"/>
                <a:gd name="T100" fmla="*/ 79 w 86"/>
                <a:gd name="T101" fmla="*/ 55 h 96"/>
                <a:gd name="T102" fmla="*/ 85 w 86"/>
                <a:gd name="T103" fmla="*/ 46 h 96"/>
                <a:gd name="T104" fmla="*/ 85 w 86"/>
                <a:gd name="T105" fmla="*/ 46 h 96"/>
                <a:gd name="T106" fmla="*/ 86 w 86"/>
                <a:gd name="T107" fmla="*/ 4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96">
                  <a:moveTo>
                    <a:pt x="86" y="40"/>
                  </a:moveTo>
                  <a:lnTo>
                    <a:pt x="86" y="40"/>
                  </a:lnTo>
                  <a:lnTo>
                    <a:pt x="85" y="40"/>
                  </a:lnTo>
                  <a:lnTo>
                    <a:pt x="85" y="40"/>
                  </a:lnTo>
                  <a:lnTo>
                    <a:pt x="83" y="40"/>
                  </a:lnTo>
                  <a:lnTo>
                    <a:pt x="81" y="40"/>
                  </a:lnTo>
                  <a:lnTo>
                    <a:pt x="79" y="40"/>
                  </a:lnTo>
                  <a:lnTo>
                    <a:pt x="79" y="40"/>
                  </a:lnTo>
                  <a:lnTo>
                    <a:pt x="77" y="38"/>
                  </a:lnTo>
                  <a:lnTo>
                    <a:pt x="77" y="37"/>
                  </a:lnTo>
                  <a:lnTo>
                    <a:pt x="76" y="37"/>
                  </a:lnTo>
                  <a:lnTo>
                    <a:pt x="70" y="37"/>
                  </a:lnTo>
                  <a:lnTo>
                    <a:pt x="70" y="37"/>
                  </a:lnTo>
                  <a:lnTo>
                    <a:pt x="68" y="37"/>
                  </a:lnTo>
                  <a:lnTo>
                    <a:pt x="68" y="37"/>
                  </a:lnTo>
                  <a:lnTo>
                    <a:pt x="67" y="35"/>
                  </a:lnTo>
                  <a:lnTo>
                    <a:pt x="67" y="35"/>
                  </a:lnTo>
                  <a:lnTo>
                    <a:pt x="68" y="35"/>
                  </a:lnTo>
                  <a:lnTo>
                    <a:pt x="68" y="35"/>
                  </a:lnTo>
                  <a:lnTo>
                    <a:pt x="68" y="33"/>
                  </a:lnTo>
                  <a:lnTo>
                    <a:pt x="68" y="31"/>
                  </a:lnTo>
                  <a:lnTo>
                    <a:pt x="68" y="31"/>
                  </a:lnTo>
                  <a:lnTo>
                    <a:pt x="68" y="29"/>
                  </a:lnTo>
                  <a:lnTo>
                    <a:pt x="68" y="29"/>
                  </a:lnTo>
                  <a:lnTo>
                    <a:pt x="68" y="28"/>
                  </a:lnTo>
                  <a:lnTo>
                    <a:pt x="67" y="28"/>
                  </a:lnTo>
                  <a:lnTo>
                    <a:pt x="67" y="28"/>
                  </a:lnTo>
                  <a:lnTo>
                    <a:pt x="65" y="28"/>
                  </a:lnTo>
                  <a:lnTo>
                    <a:pt x="65" y="26"/>
                  </a:lnTo>
                  <a:lnTo>
                    <a:pt x="63" y="26"/>
                  </a:lnTo>
                  <a:lnTo>
                    <a:pt x="63" y="26"/>
                  </a:lnTo>
                  <a:lnTo>
                    <a:pt x="63" y="26"/>
                  </a:lnTo>
                  <a:lnTo>
                    <a:pt x="61" y="26"/>
                  </a:lnTo>
                  <a:lnTo>
                    <a:pt x="59" y="24"/>
                  </a:lnTo>
                  <a:lnTo>
                    <a:pt x="59" y="22"/>
                  </a:lnTo>
                  <a:lnTo>
                    <a:pt x="59" y="20"/>
                  </a:lnTo>
                  <a:lnTo>
                    <a:pt x="59" y="19"/>
                  </a:lnTo>
                  <a:lnTo>
                    <a:pt x="58" y="19"/>
                  </a:lnTo>
                  <a:lnTo>
                    <a:pt x="58" y="19"/>
                  </a:lnTo>
                  <a:lnTo>
                    <a:pt x="58" y="19"/>
                  </a:lnTo>
                  <a:lnTo>
                    <a:pt x="56" y="19"/>
                  </a:lnTo>
                  <a:lnTo>
                    <a:pt x="56" y="19"/>
                  </a:lnTo>
                  <a:lnTo>
                    <a:pt x="54" y="15"/>
                  </a:lnTo>
                  <a:lnTo>
                    <a:pt x="54" y="13"/>
                  </a:lnTo>
                  <a:lnTo>
                    <a:pt x="54" y="11"/>
                  </a:lnTo>
                  <a:lnTo>
                    <a:pt x="50" y="11"/>
                  </a:lnTo>
                  <a:lnTo>
                    <a:pt x="49" y="11"/>
                  </a:lnTo>
                  <a:lnTo>
                    <a:pt x="49" y="11"/>
                  </a:lnTo>
                  <a:lnTo>
                    <a:pt x="45" y="8"/>
                  </a:lnTo>
                  <a:lnTo>
                    <a:pt x="41" y="6"/>
                  </a:lnTo>
                  <a:lnTo>
                    <a:pt x="40" y="6"/>
                  </a:lnTo>
                  <a:lnTo>
                    <a:pt x="40" y="6"/>
                  </a:lnTo>
                  <a:lnTo>
                    <a:pt x="41" y="4"/>
                  </a:lnTo>
                  <a:lnTo>
                    <a:pt x="41" y="4"/>
                  </a:lnTo>
                  <a:lnTo>
                    <a:pt x="41" y="4"/>
                  </a:lnTo>
                  <a:lnTo>
                    <a:pt x="41" y="2"/>
                  </a:lnTo>
                  <a:lnTo>
                    <a:pt x="41" y="4"/>
                  </a:lnTo>
                  <a:lnTo>
                    <a:pt x="41" y="4"/>
                  </a:lnTo>
                  <a:lnTo>
                    <a:pt x="41" y="2"/>
                  </a:lnTo>
                  <a:lnTo>
                    <a:pt x="41" y="2"/>
                  </a:lnTo>
                  <a:lnTo>
                    <a:pt x="41" y="0"/>
                  </a:lnTo>
                  <a:lnTo>
                    <a:pt x="40" y="0"/>
                  </a:lnTo>
                  <a:lnTo>
                    <a:pt x="40" y="0"/>
                  </a:lnTo>
                  <a:lnTo>
                    <a:pt x="38" y="0"/>
                  </a:lnTo>
                  <a:lnTo>
                    <a:pt x="38" y="0"/>
                  </a:lnTo>
                  <a:lnTo>
                    <a:pt x="36" y="0"/>
                  </a:lnTo>
                  <a:lnTo>
                    <a:pt x="32" y="4"/>
                  </a:lnTo>
                  <a:lnTo>
                    <a:pt x="30" y="4"/>
                  </a:lnTo>
                  <a:lnTo>
                    <a:pt x="29" y="4"/>
                  </a:lnTo>
                  <a:lnTo>
                    <a:pt x="29" y="4"/>
                  </a:lnTo>
                  <a:lnTo>
                    <a:pt x="29" y="6"/>
                  </a:lnTo>
                  <a:lnTo>
                    <a:pt x="29" y="6"/>
                  </a:lnTo>
                  <a:lnTo>
                    <a:pt x="29" y="8"/>
                  </a:lnTo>
                  <a:lnTo>
                    <a:pt x="29" y="10"/>
                  </a:lnTo>
                  <a:lnTo>
                    <a:pt x="30" y="10"/>
                  </a:lnTo>
                  <a:lnTo>
                    <a:pt x="30" y="10"/>
                  </a:lnTo>
                  <a:lnTo>
                    <a:pt x="30" y="10"/>
                  </a:lnTo>
                  <a:lnTo>
                    <a:pt x="30" y="10"/>
                  </a:lnTo>
                  <a:lnTo>
                    <a:pt x="32" y="10"/>
                  </a:lnTo>
                  <a:lnTo>
                    <a:pt x="32" y="11"/>
                  </a:lnTo>
                  <a:lnTo>
                    <a:pt x="32" y="13"/>
                  </a:lnTo>
                  <a:lnTo>
                    <a:pt x="30" y="15"/>
                  </a:lnTo>
                  <a:lnTo>
                    <a:pt x="29" y="17"/>
                  </a:lnTo>
                  <a:lnTo>
                    <a:pt x="29" y="17"/>
                  </a:lnTo>
                  <a:lnTo>
                    <a:pt x="27" y="17"/>
                  </a:lnTo>
                  <a:lnTo>
                    <a:pt x="27" y="17"/>
                  </a:lnTo>
                  <a:lnTo>
                    <a:pt x="27" y="17"/>
                  </a:lnTo>
                  <a:lnTo>
                    <a:pt x="27" y="19"/>
                  </a:lnTo>
                  <a:lnTo>
                    <a:pt x="25" y="19"/>
                  </a:lnTo>
                  <a:lnTo>
                    <a:pt x="25" y="19"/>
                  </a:lnTo>
                  <a:lnTo>
                    <a:pt x="25" y="20"/>
                  </a:lnTo>
                  <a:lnTo>
                    <a:pt x="23" y="20"/>
                  </a:lnTo>
                  <a:lnTo>
                    <a:pt x="23" y="20"/>
                  </a:lnTo>
                  <a:lnTo>
                    <a:pt x="21" y="20"/>
                  </a:lnTo>
                  <a:lnTo>
                    <a:pt x="21" y="22"/>
                  </a:lnTo>
                  <a:lnTo>
                    <a:pt x="21" y="24"/>
                  </a:lnTo>
                  <a:lnTo>
                    <a:pt x="21" y="24"/>
                  </a:lnTo>
                  <a:lnTo>
                    <a:pt x="23" y="26"/>
                  </a:lnTo>
                  <a:lnTo>
                    <a:pt x="23" y="26"/>
                  </a:lnTo>
                  <a:lnTo>
                    <a:pt x="23" y="26"/>
                  </a:lnTo>
                  <a:lnTo>
                    <a:pt x="21" y="28"/>
                  </a:lnTo>
                  <a:lnTo>
                    <a:pt x="20" y="29"/>
                  </a:lnTo>
                  <a:lnTo>
                    <a:pt x="16" y="29"/>
                  </a:lnTo>
                  <a:lnTo>
                    <a:pt x="12" y="31"/>
                  </a:lnTo>
                  <a:lnTo>
                    <a:pt x="11" y="31"/>
                  </a:lnTo>
                  <a:lnTo>
                    <a:pt x="9" y="31"/>
                  </a:lnTo>
                  <a:lnTo>
                    <a:pt x="9" y="33"/>
                  </a:lnTo>
                  <a:lnTo>
                    <a:pt x="9" y="33"/>
                  </a:lnTo>
                  <a:lnTo>
                    <a:pt x="9" y="33"/>
                  </a:lnTo>
                  <a:lnTo>
                    <a:pt x="9" y="35"/>
                  </a:lnTo>
                  <a:lnTo>
                    <a:pt x="7" y="35"/>
                  </a:lnTo>
                  <a:lnTo>
                    <a:pt x="5" y="35"/>
                  </a:lnTo>
                  <a:lnTo>
                    <a:pt x="3" y="35"/>
                  </a:lnTo>
                  <a:lnTo>
                    <a:pt x="2" y="33"/>
                  </a:lnTo>
                  <a:lnTo>
                    <a:pt x="2" y="33"/>
                  </a:lnTo>
                  <a:lnTo>
                    <a:pt x="2" y="35"/>
                  </a:lnTo>
                  <a:lnTo>
                    <a:pt x="0" y="35"/>
                  </a:lnTo>
                  <a:lnTo>
                    <a:pt x="0" y="35"/>
                  </a:lnTo>
                  <a:lnTo>
                    <a:pt x="0" y="37"/>
                  </a:lnTo>
                  <a:lnTo>
                    <a:pt x="0" y="38"/>
                  </a:lnTo>
                  <a:lnTo>
                    <a:pt x="0" y="38"/>
                  </a:lnTo>
                  <a:lnTo>
                    <a:pt x="3" y="40"/>
                  </a:lnTo>
                  <a:lnTo>
                    <a:pt x="3" y="42"/>
                  </a:lnTo>
                  <a:lnTo>
                    <a:pt x="3" y="42"/>
                  </a:lnTo>
                  <a:lnTo>
                    <a:pt x="3" y="44"/>
                  </a:lnTo>
                  <a:lnTo>
                    <a:pt x="2" y="44"/>
                  </a:lnTo>
                  <a:lnTo>
                    <a:pt x="2" y="46"/>
                  </a:lnTo>
                  <a:lnTo>
                    <a:pt x="2" y="46"/>
                  </a:lnTo>
                  <a:lnTo>
                    <a:pt x="2" y="47"/>
                  </a:lnTo>
                  <a:lnTo>
                    <a:pt x="2" y="47"/>
                  </a:lnTo>
                  <a:lnTo>
                    <a:pt x="2" y="49"/>
                  </a:lnTo>
                  <a:lnTo>
                    <a:pt x="3" y="49"/>
                  </a:lnTo>
                  <a:lnTo>
                    <a:pt x="5" y="51"/>
                  </a:lnTo>
                  <a:lnTo>
                    <a:pt x="5" y="53"/>
                  </a:lnTo>
                  <a:lnTo>
                    <a:pt x="5" y="53"/>
                  </a:lnTo>
                  <a:lnTo>
                    <a:pt x="5" y="53"/>
                  </a:lnTo>
                  <a:lnTo>
                    <a:pt x="5" y="53"/>
                  </a:lnTo>
                  <a:lnTo>
                    <a:pt x="5" y="53"/>
                  </a:lnTo>
                  <a:lnTo>
                    <a:pt x="7" y="56"/>
                  </a:lnTo>
                  <a:lnTo>
                    <a:pt x="7" y="56"/>
                  </a:lnTo>
                  <a:lnTo>
                    <a:pt x="9" y="56"/>
                  </a:lnTo>
                  <a:lnTo>
                    <a:pt x="9" y="58"/>
                  </a:lnTo>
                  <a:lnTo>
                    <a:pt x="9" y="58"/>
                  </a:lnTo>
                  <a:lnTo>
                    <a:pt x="9" y="58"/>
                  </a:lnTo>
                  <a:lnTo>
                    <a:pt x="9" y="60"/>
                  </a:lnTo>
                  <a:lnTo>
                    <a:pt x="9" y="60"/>
                  </a:lnTo>
                  <a:lnTo>
                    <a:pt x="9" y="60"/>
                  </a:lnTo>
                  <a:lnTo>
                    <a:pt x="9" y="60"/>
                  </a:lnTo>
                  <a:lnTo>
                    <a:pt x="9" y="62"/>
                  </a:lnTo>
                  <a:lnTo>
                    <a:pt x="9" y="62"/>
                  </a:lnTo>
                  <a:lnTo>
                    <a:pt x="9" y="62"/>
                  </a:lnTo>
                  <a:lnTo>
                    <a:pt x="11" y="64"/>
                  </a:lnTo>
                  <a:lnTo>
                    <a:pt x="11" y="64"/>
                  </a:lnTo>
                  <a:lnTo>
                    <a:pt x="11" y="64"/>
                  </a:lnTo>
                  <a:lnTo>
                    <a:pt x="14" y="64"/>
                  </a:lnTo>
                  <a:lnTo>
                    <a:pt x="16" y="64"/>
                  </a:lnTo>
                  <a:lnTo>
                    <a:pt x="21" y="69"/>
                  </a:lnTo>
                  <a:lnTo>
                    <a:pt x="21" y="69"/>
                  </a:lnTo>
                  <a:lnTo>
                    <a:pt x="23" y="71"/>
                  </a:lnTo>
                  <a:lnTo>
                    <a:pt x="23" y="71"/>
                  </a:lnTo>
                  <a:lnTo>
                    <a:pt x="25" y="76"/>
                  </a:lnTo>
                  <a:lnTo>
                    <a:pt x="25" y="78"/>
                  </a:lnTo>
                  <a:lnTo>
                    <a:pt x="27" y="78"/>
                  </a:lnTo>
                  <a:lnTo>
                    <a:pt x="27" y="80"/>
                  </a:lnTo>
                  <a:lnTo>
                    <a:pt x="27" y="82"/>
                  </a:lnTo>
                  <a:lnTo>
                    <a:pt x="29" y="85"/>
                  </a:lnTo>
                  <a:lnTo>
                    <a:pt x="29" y="87"/>
                  </a:lnTo>
                  <a:lnTo>
                    <a:pt x="29" y="89"/>
                  </a:lnTo>
                  <a:lnTo>
                    <a:pt x="29" y="89"/>
                  </a:lnTo>
                  <a:lnTo>
                    <a:pt x="29" y="91"/>
                  </a:lnTo>
                  <a:lnTo>
                    <a:pt x="27" y="91"/>
                  </a:lnTo>
                  <a:lnTo>
                    <a:pt x="27" y="91"/>
                  </a:lnTo>
                  <a:lnTo>
                    <a:pt x="27" y="91"/>
                  </a:lnTo>
                  <a:lnTo>
                    <a:pt x="27" y="93"/>
                  </a:lnTo>
                  <a:lnTo>
                    <a:pt x="27" y="93"/>
                  </a:lnTo>
                  <a:lnTo>
                    <a:pt x="27" y="94"/>
                  </a:lnTo>
                  <a:lnTo>
                    <a:pt x="27" y="94"/>
                  </a:lnTo>
                  <a:lnTo>
                    <a:pt x="29" y="96"/>
                  </a:lnTo>
                  <a:lnTo>
                    <a:pt x="29" y="96"/>
                  </a:lnTo>
                  <a:lnTo>
                    <a:pt x="29" y="96"/>
                  </a:lnTo>
                  <a:lnTo>
                    <a:pt x="30" y="96"/>
                  </a:lnTo>
                  <a:lnTo>
                    <a:pt x="30" y="94"/>
                  </a:lnTo>
                  <a:lnTo>
                    <a:pt x="30" y="94"/>
                  </a:lnTo>
                  <a:lnTo>
                    <a:pt x="30" y="94"/>
                  </a:lnTo>
                  <a:lnTo>
                    <a:pt x="32" y="96"/>
                  </a:lnTo>
                  <a:lnTo>
                    <a:pt x="32" y="96"/>
                  </a:lnTo>
                  <a:lnTo>
                    <a:pt x="34" y="96"/>
                  </a:lnTo>
                  <a:lnTo>
                    <a:pt x="34" y="94"/>
                  </a:lnTo>
                  <a:lnTo>
                    <a:pt x="34" y="94"/>
                  </a:lnTo>
                  <a:lnTo>
                    <a:pt x="36" y="93"/>
                  </a:lnTo>
                  <a:lnTo>
                    <a:pt x="36" y="93"/>
                  </a:lnTo>
                  <a:lnTo>
                    <a:pt x="36" y="93"/>
                  </a:lnTo>
                  <a:lnTo>
                    <a:pt x="36" y="91"/>
                  </a:lnTo>
                  <a:lnTo>
                    <a:pt x="36" y="89"/>
                  </a:lnTo>
                  <a:lnTo>
                    <a:pt x="36" y="87"/>
                  </a:lnTo>
                  <a:lnTo>
                    <a:pt x="36" y="85"/>
                  </a:lnTo>
                  <a:lnTo>
                    <a:pt x="36" y="84"/>
                  </a:lnTo>
                  <a:lnTo>
                    <a:pt x="36" y="82"/>
                  </a:lnTo>
                  <a:lnTo>
                    <a:pt x="38" y="80"/>
                  </a:lnTo>
                  <a:lnTo>
                    <a:pt x="40" y="80"/>
                  </a:lnTo>
                  <a:lnTo>
                    <a:pt x="43" y="78"/>
                  </a:lnTo>
                  <a:lnTo>
                    <a:pt x="47" y="76"/>
                  </a:lnTo>
                  <a:lnTo>
                    <a:pt x="49" y="76"/>
                  </a:lnTo>
                  <a:lnTo>
                    <a:pt x="50" y="76"/>
                  </a:lnTo>
                  <a:lnTo>
                    <a:pt x="50" y="75"/>
                  </a:lnTo>
                  <a:lnTo>
                    <a:pt x="52" y="73"/>
                  </a:lnTo>
                  <a:lnTo>
                    <a:pt x="54" y="73"/>
                  </a:lnTo>
                  <a:lnTo>
                    <a:pt x="54" y="73"/>
                  </a:lnTo>
                  <a:lnTo>
                    <a:pt x="54" y="73"/>
                  </a:lnTo>
                  <a:lnTo>
                    <a:pt x="54" y="73"/>
                  </a:lnTo>
                  <a:lnTo>
                    <a:pt x="58" y="75"/>
                  </a:lnTo>
                  <a:lnTo>
                    <a:pt x="59" y="76"/>
                  </a:lnTo>
                  <a:lnTo>
                    <a:pt x="59" y="78"/>
                  </a:lnTo>
                  <a:lnTo>
                    <a:pt x="59" y="78"/>
                  </a:lnTo>
                  <a:lnTo>
                    <a:pt x="59" y="78"/>
                  </a:lnTo>
                  <a:lnTo>
                    <a:pt x="61" y="80"/>
                  </a:lnTo>
                  <a:lnTo>
                    <a:pt x="61" y="80"/>
                  </a:lnTo>
                  <a:lnTo>
                    <a:pt x="63" y="80"/>
                  </a:lnTo>
                  <a:lnTo>
                    <a:pt x="63" y="80"/>
                  </a:lnTo>
                  <a:lnTo>
                    <a:pt x="63" y="80"/>
                  </a:lnTo>
                  <a:lnTo>
                    <a:pt x="63" y="78"/>
                  </a:lnTo>
                  <a:lnTo>
                    <a:pt x="63" y="78"/>
                  </a:lnTo>
                  <a:lnTo>
                    <a:pt x="63" y="76"/>
                  </a:lnTo>
                  <a:lnTo>
                    <a:pt x="63" y="76"/>
                  </a:lnTo>
                  <a:lnTo>
                    <a:pt x="63" y="76"/>
                  </a:lnTo>
                  <a:lnTo>
                    <a:pt x="63" y="76"/>
                  </a:lnTo>
                  <a:lnTo>
                    <a:pt x="67" y="71"/>
                  </a:lnTo>
                  <a:lnTo>
                    <a:pt x="67" y="71"/>
                  </a:lnTo>
                  <a:lnTo>
                    <a:pt x="67" y="71"/>
                  </a:lnTo>
                  <a:lnTo>
                    <a:pt x="68" y="71"/>
                  </a:lnTo>
                  <a:lnTo>
                    <a:pt x="70" y="71"/>
                  </a:lnTo>
                  <a:lnTo>
                    <a:pt x="70" y="71"/>
                  </a:lnTo>
                  <a:lnTo>
                    <a:pt x="70" y="71"/>
                  </a:lnTo>
                  <a:lnTo>
                    <a:pt x="70" y="71"/>
                  </a:lnTo>
                  <a:lnTo>
                    <a:pt x="70" y="69"/>
                  </a:lnTo>
                  <a:lnTo>
                    <a:pt x="70" y="69"/>
                  </a:lnTo>
                  <a:lnTo>
                    <a:pt x="70" y="69"/>
                  </a:lnTo>
                  <a:lnTo>
                    <a:pt x="72" y="69"/>
                  </a:lnTo>
                  <a:lnTo>
                    <a:pt x="72" y="69"/>
                  </a:lnTo>
                  <a:lnTo>
                    <a:pt x="72" y="69"/>
                  </a:lnTo>
                  <a:lnTo>
                    <a:pt x="72" y="69"/>
                  </a:lnTo>
                  <a:lnTo>
                    <a:pt x="74" y="69"/>
                  </a:lnTo>
                  <a:lnTo>
                    <a:pt x="74" y="69"/>
                  </a:lnTo>
                  <a:lnTo>
                    <a:pt x="77" y="69"/>
                  </a:lnTo>
                  <a:lnTo>
                    <a:pt x="77" y="69"/>
                  </a:lnTo>
                  <a:lnTo>
                    <a:pt x="76" y="67"/>
                  </a:lnTo>
                  <a:lnTo>
                    <a:pt x="74" y="64"/>
                  </a:lnTo>
                  <a:lnTo>
                    <a:pt x="74" y="62"/>
                  </a:lnTo>
                  <a:lnTo>
                    <a:pt x="76" y="62"/>
                  </a:lnTo>
                  <a:lnTo>
                    <a:pt x="79" y="60"/>
                  </a:lnTo>
                  <a:lnTo>
                    <a:pt x="79" y="60"/>
                  </a:lnTo>
                  <a:lnTo>
                    <a:pt x="79" y="58"/>
                  </a:lnTo>
                  <a:lnTo>
                    <a:pt x="79" y="56"/>
                  </a:lnTo>
                  <a:lnTo>
                    <a:pt x="79" y="55"/>
                  </a:lnTo>
                  <a:lnTo>
                    <a:pt x="79" y="55"/>
                  </a:lnTo>
                  <a:lnTo>
                    <a:pt x="81" y="53"/>
                  </a:lnTo>
                  <a:lnTo>
                    <a:pt x="85" y="49"/>
                  </a:lnTo>
                  <a:lnTo>
                    <a:pt x="85" y="47"/>
                  </a:lnTo>
                  <a:lnTo>
                    <a:pt x="85" y="47"/>
                  </a:lnTo>
                  <a:lnTo>
                    <a:pt x="85" y="46"/>
                  </a:lnTo>
                  <a:lnTo>
                    <a:pt x="85" y="46"/>
                  </a:lnTo>
                  <a:lnTo>
                    <a:pt x="85" y="46"/>
                  </a:lnTo>
                  <a:lnTo>
                    <a:pt x="85" y="46"/>
                  </a:lnTo>
                  <a:lnTo>
                    <a:pt x="85" y="46"/>
                  </a:lnTo>
                  <a:lnTo>
                    <a:pt x="85" y="46"/>
                  </a:lnTo>
                  <a:lnTo>
                    <a:pt x="85" y="44"/>
                  </a:lnTo>
                  <a:lnTo>
                    <a:pt x="85" y="44"/>
                  </a:lnTo>
                  <a:lnTo>
                    <a:pt x="86" y="44"/>
                  </a:lnTo>
                  <a:lnTo>
                    <a:pt x="86" y="44"/>
                  </a:lnTo>
                  <a:lnTo>
                    <a:pt x="86" y="42"/>
                  </a:lnTo>
                  <a:lnTo>
                    <a:pt x="86" y="42"/>
                  </a:lnTo>
                  <a:lnTo>
                    <a:pt x="86" y="4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 name="Freeform 35"/>
            <p:cNvSpPr>
              <a:spLocks noEditPoints="1"/>
            </p:cNvSpPr>
            <p:nvPr/>
          </p:nvSpPr>
          <p:spPr bwMode="auto">
            <a:xfrm>
              <a:off x="8366106" y="4973679"/>
              <a:ext cx="823783" cy="1068431"/>
            </a:xfrm>
            <a:custGeom>
              <a:avLst/>
              <a:gdLst>
                <a:gd name="T0" fmla="*/ 177 w 596"/>
                <a:gd name="T1" fmla="*/ 307 h 773"/>
                <a:gd name="T2" fmla="*/ 285 w 596"/>
                <a:gd name="T3" fmla="*/ 619 h 773"/>
                <a:gd name="T4" fmla="*/ 83 w 596"/>
                <a:gd name="T5" fmla="*/ 545 h 773"/>
                <a:gd name="T6" fmla="*/ 154 w 596"/>
                <a:gd name="T7" fmla="*/ 435 h 773"/>
                <a:gd name="T8" fmla="*/ 148 w 596"/>
                <a:gd name="T9" fmla="*/ 422 h 773"/>
                <a:gd name="T10" fmla="*/ 141 w 596"/>
                <a:gd name="T11" fmla="*/ 411 h 773"/>
                <a:gd name="T12" fmla="*/ 116 w 596"/>
                <a:gd name="T13" fmla="*/ 419 h 773"/>
                <a:gd name="T14" fmla="*/ 79 w 596"/>
                <a:gd name="T15" fmla="*/ 444 h 773"/>
                <a:gd name="T16" fmla="*/ 90 w 596"/>
                <a:gd name="T17" fmla="*/ 487 h 773"/>
                <a:gd name="T18" fmla="*/ 92 w 596"/>
                <a:gd name="T19" fmla="*/ 505 h 773"/>
                <a:gd name="T20" fmla="*/ 96 w 596"/>
                <a:gd name="T21" fmla="*/ 547 h 773"/>
                <a:gd name="T22" fmla="*/ 121 w 596"/>
                <a:gd name="T23" fmla="*/ 541 h 773"/>
                <a:gd name="T24" fmla="*/ 146 w 596"/>
                <a:gd name="T25" fmla="*/ 545 h 773"/>
                <a:gd name="T26" fmla="*/ 155 w 596"/>
                <a:gd name="T27" fmla="*/ 493 h 773"/>
                <a:gd name="T28" fmla="*/ 90 w 596"/>
                <a:gd name="T29" fmla="*/ 554 h 773"/>
                <a:gd name="T30" fmla="*/ 144 w 596"/>
                <a:gd name="T31" fmla="*/ 408 h 773"/>
                <a:gd name="T32" fmla="*/ 432 w 596"/>
                <a:gd name="T33" fmla="*/ 565 h 773"/>
                <a:gd name="T34" fmla="*/ 571 w 596"/>
                <a:gd name="T35" fmla="*/ 446 h 773"/>
                <a:gd name="T36" fmla="*/ 479 w 596"/>
                <a:gd name="T37" fmla="*/ 370 h 773"/>
                <a:gd name="T38" fmla="*/ 365 w 596"/>
                <a:gd name="T39" fmla="*/ 294 h 773"/>
                <a:gd name="T40" fmla="*/ 289 w 596"/>
                <a:gd name="T41" fmla="*/ 204 h 773"/>
                <a:gd name="T42" fmla="*/ 294 w 596"/>
                <a:gd name="T43" fmla="*/ 158 h 773"/>
                <a:gd name="T44" fmla="*/ 285 w 596"/>
                <a:gd name="T45" fmla="*/ 142 h 773"/>
                <a:gd name="T46" fmla="*/ 284 w 596"/>
                <a:gd name="T47" fmla="*/ 119 h 773"/>
                <a:gd name="T48" fmla="*/ 293 w 596"/>
                <a:gd name="T49" fmla="*/ 115 h 773"/>
                <a:gd name="T50" fmla="*/ 341 w 596"/>
                <a:gd name="T51" fmla="*/ 99 h 773"/>
                <a:gd name="T52" fmla="*/ 349 w 596"/>
                <a:gd name="T53" fmla="*/ 92 h 773"/>
                <a:gd name="T54" fmla="*/ 341 w 596"/>
                <a:gd name="T55" fmla="*/ 56 h 773"/>
                <a:gd name="T56" fmla="*/ 289 w 596"/>
                <a:gd name="T57" fmla="*/ 27 h 773"/>
                <a:gd name="T58" fmla="*/ 253 w 596"/>
                <a:gd name="T59" fmla="*/ 7 h 773"/>
                <a:gd name="T60" fmla="*/ 206 w 596"/>
                <a:gd name="T61" fmla="*/ 21 h 773"/>
                <a:gd name="T62" fmla="*/ 173 w 596"/>
                <a:gd name="T63" fmla="*/ 36 h 773"/>
                <a:gd name="T64" fmla="*/ 154 w 596"/>
                <a:gd name="T65" fmla="*/ 57 h 773"/>
                <a:gd name="T66" fmla="*/ 119 w 596"/>
                <a:gd name="T67" fmla="*/ 75 h 773"/>
                <a:gd name="T68" fmla="*/ 99 w 596"/>
                <a:gd name="T69" fmla="*/ 70 h 773"/>
                <a:gd name="T70" fmla="*/ 65 w 596"/>
                <a:gd name="T71" fmla="*/ 79 h 773"/>
                <a:gd name="T72" fmla="*/ 13 w 596"/>
                <a:gd name="T73" fmla="*/ 90 h 773"/>
                <a:gd name="T74" fmla="*/ 14 w 596"/>
                <a:gd name="T75" fmla="*/ 137 h 773"/>
                <a:gd name="T76" fmla="*/ 22 w 596"/>
                <a:gd name="T77" fmla="*/ 171 h 773"/>
                <a:gd name="T78" fmla="*/ 52 w 596"/>
                <a:gd name="T79" fmla="*/ 209 h 773"/>
                <a:gd name="T80" fmla="*/ 90 w 596"/>
                <a:gd name="T81" fmla="*/ 205 h 773"/>
                <a:gd name="T82" fmla="*/ 144 w 596"/>
                <a:gd name="T83" fmla="*/ 204 h 773"/>
                <a:gd name="T84" fmla="*/ 182 w 596"/>
                <a:gd name="T85" fmla="*/ 233 h 773"/>
                <a:gd name="T86" fmla="*/ 226 w 596"/>
                <a:gd name="T87" fmla="*/ 317 h 773"/>
                <a:gd name="T88" fmla="*/ 262 w 596"/>
                <a:gd name="T89" fmla="*/ 354 h 773"/>
                <a:gd name="T90" fmla="*/ 330 w 596"/>
                <a:gd name="T91" fmla="*/ 404 h 773"/>
                <a:gd name="T92" fmla="*/ 390 w 596"/>
                <a:gd name="T93" fmla="*/ 437 h 773"/>
                <a:gd name="T94" fmla="*/ 417 w 596"/>
                <a:gd name="T95" fmla="*/ 473 h 773"/>
                <a:gd name="T96" fmla="*/ 462 w 596"/>
                <a:gd name="T97" fmla="*/ 513 h 773"/>
                <a:gd name="T98" fmla="*/ 453 w 596"/>
                <a:gd name="T99" fmla="*/ 606 h 773"/>
                <a:gd name="T100" fmla="*/ 516 w 596"/>
                <a:gd name="T101" fmla="*/ 556 h 773"/>
                <a:gd name="T102" fmla="*/ 498 w 596"/>
                <a:gd name="T103" fmla="*/ 511 h 773"/>
                <a:gd name="T104" fmla="*/ 531 w 596"/>
                <a:gd name="T105" fmla="*/ 462 h 773"/>
                <a:gd name="T106" fmla="*/ 589 w 596"/>
                <a:gd name="T107" fmla="*/ 500 h 773"/>
                <a:gd name="T108" fmla="*/ 287 w 596"/>
                <a:gd name="T109" fmla="*/ 121 h 773"/>
                <a:gd name="T110" fmla="*/ 446 w 596"/>
                <a:gd name="T111" fmla="*/ 597 h 773"/>
                <a:gd name="T112" fmla="*/ 376 w 596"/>
                <a:gd name="T113" fmla="*/ 615 h 773"/>
                <a:gd name="T114" fmla="*/ 325 w 596"/>
                <a:gd name="T115" fmla="*/ 606 h 773"/>
                <a:gd name="T116" fmla="*/ 293 w 596"/>
                <a:gd name="T117" fmla="*/ 628 h 773"/>
                <a:gd name="T118" fmla="*/ 350 w 596"/>
                <a:gd name="T119" fmla="*/ 662 h 773"/>
                <a:gd name="T120" fmla="*/ 430 w 596"/>
                <a:gd name="T121" fmla="*/ 682 h 773"/>
                <a:gd name="T122" fmla="*/ 424 w 596"/>
                <a:gd name="T123" fmla="*/ 657 h 773"/>
                <a:gd name="T124" fmla="*/ 367 w 596"/>
                <a:gd name="T125" fmla="*/ 442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6" h="773">
                  <a:moveTo>
                    <a:pt x="175" y="316"/>
                  </a:moveTo>
                  <a:lnTo>
                    <a:pt x="175" y="316"/>
                  </a:lnTo>
                  <a:lnTo>
                    <a:pt x="173" y="314"/>
                  </a:lnTo>
                  <a:lnTo>
                    <a:pt x="173" y="314"/>
                  </a:lnTo>
                  <a:lnTo>
                    <a:pt x="173" y="316"/>
                  </a:lnTo>
                  <a:lnTo>
                    <a:pt x="173" y="316"/>
                  </a:lnTo>
                  <a:lnTo>
                    <a:pt x="173" y="316"/>
                  </a:lnTo>
                  <a:lnTo>
                    <a:pt x="172" y="316"/>
                  </a:lnTo>
                  <a:lnTo>
                    <a:pt x="173" y="317"/>
                  </a:lnTo>
                  <a:lnTo>
                    <a:pt x="173" y="317"/>
                  </a:lnTo>
                  <a:lnTo>
                    <a:pt x="173" y="317"/>
                  </a:lnTo>
                  <a:lnTo>
                    <a:pt x="175" y="317"/>
                  </a:lnTo>
                  <a:lnTo>
                    <a:pt x="175" y="316"/>
                  </a:lnTo>
                  <a:lnTo>
                    <a:pt x="175" y="316"/>
                  </a:lnTo>
                  <a:lnTo>
                    <a:pt x="175" y="316"/>
                  </a:lnTo>
                  <a:lnTo>
                    <a:pt x="175" y="316"/>
                  </a:lnTo>
                  <a:close/>
                  <a:moveTo>
                    <a:pt x="191" y="299"/>
                  </a:moveTo>
                  <a:lnTo>
                    <a:pt x="191" y="299"/>
                  </a:lnTo>
                  <a:lnTo>
                    <a:pt x="191" y="298"/>
                  </a:lnTo>
                  <a:lnTo>
                    <a:pt x="191" y="298"/>
                  </a:lnTo>
                  <a:lnTo>
                    <a:pt x="191" y="298"/>
                  </a:lnTo>
                  <a:lnTo>
                    <a:pt x="191" y="298"/>
                  </a:lnTo>
                  <a:lnTo>
                    <a:pt x="190" y="298"/>
                  </a:lnTo>
                  <a:lnTo>
                    <a:pt x="190" y="298"/>
                  </a:lnTo>
                  <a:lnTo>
                    <a:pt x="190" y="299"/>
                  </a:lnTo>
                  <a:lnTo>
                    <a:pt x="188" y="299"/>
                  </a:lnTo>
                  <a:lnTo>
                    <a:pt x="188" y="299"/>
                  </a:lnTo>
                  <a:lnTo>
                    <a:pt x="188" y="301"/>
                  </a:lnTo>
                  <a:lnTo>
                    <a:pt x="188" y="301"/>
                  </a:lnTo>
                  <a:lnTo>
                    <a:pt x="188" y="301"/>
                  </a:lnTo>
                  <a:lnTo>
                    <a:pt x="186" y="301"/>
                  </a:lnTo>
                  <a:lnTo>
                    <a:pt x="186" y="301"/>
                  </a:lnTo>
                  <a:lnTo>
                    <a:pt x="186" y="299"/>
                  </a:lnTo>
                  <a:lnTo>
                    <a:pt x="184" y="299"/>
                  </a:lnTo>
                  <a:lnTo>
                    <a:pt x="184" y="299"/>
                  </a:lnTo>
                  <a:lnTo>
                    <a:pt x="184" y="301"/>
                  </a:lnTo>
                  <a:lnTo>
                    <a:pt x="182" y="301"/>
                  </a:lnTo>
                  <a:lnTo>
                    <a:pt x="182" y="301"/>
                  </a:lnTo>
                  <a:lnTo>
                    <a:pt x="182" y="301"/>
                  </a:lnTo>
                  <a:lnTo>
                    <a:pt x="182" y="301"/>
                  </a:lnTo>
                  <a:lnTo>
                    <a:pt x="182" y="301"/>
                  </a:lnTo>
                  <a:lnTo>
                    <a:pt x="182" y="301"/>
                  </a:lnTo>
                  <a:lnTo>
                    <a:pt x="181" y="301"/>
                  </a:lnTo>
                  <a:lnTo>
                    <a:pt x="181" y="301"/>
                  </a:lnTo>
                  <a:lnTo>
                    <a:pt x="179" y="301"/>
                  </a:lnTo>
                  <a:lnTo>
                    <a:pt x="179" y="301"/>
                  </a:lnTo>
                  <a:lnTo>
                    <a:pt x="177" y="301"/>
                  </a:lnTo>
                  <a:lnTo>
                    <a:pt x="177" y="301"/>
                  </a:lnTo>
                  <a:lnTo>
                    <a:pt x="175" y="301"/>
                  </a:lnTo>
                  <a:lnTo>
                    <a:pt x="175" y="303"/>
                  </a:lnTo>
                  <a:lnTo>
                    <a:pt x="175" y="305"/>
                  </a:lnTo>
                  <a:lnTo>
                    <a:pt x="177" y="305"/>
                  </a:lnTo>
                  <a:lnTo>
                    <a:pt x="177" y="307"/>
                  </a:lnTo>
                  <a:lnTo>
                    <a:pt x="181" y="307"/>
                  </a:lnTo>
                  <a:lnTo>
                    <a:pt x="182" y="307"/>
                  </a:lnTo>
                  <a:lnTo>
                    <a:pt x="182" y="305"/>
                  </a:lnTo>
                  <a:lnTo>
                    <a:pt x="182" y="305"/>
                  </a:lnTo>
                  <a:lnTo>
                    <a:pt x="182" y="305"/>
                  </a:lnTo>
                  <a:lnTo>
                    <a:pt x="186" y="305"/>
                  </a:lnTo>
                  <a:lnTo>
                    <a:pt x="186" y="305"/>
                  </a:lnTo>
                  <a:lnTo>
                    <a:pt x="186" y="305"/>
                  </a:lnTo>
                  <a:lnTo>
                    <a:pt x="186" y="305"/>
                  </a:lnTo>
                  <a:lnTo>
                    <a:pt x="188" y="305"/>
                  </a:lnTo>
                  <a:lnTo>
                    <a:pt x="188" y="305"/>
                  </a:lnTo>
                  <a:lnTo>
                    <a:pt x="188" y="305"/>
                  </a:lnTo>
                  <a:lnTo>
                    <a:pt x="190" y="307"/>
                  </a:lnTo>
                  <a:lnTo>
                    <a:pt x="190" y="307"/>
                  </a:lnTo>
                  <a:lnTo>
                    <a:pt x="190" y="307"/>
                  </a:lnTo>
                  <a:lnTo>
                    <a:pt x="190" y="307"/>
                  </a:lnTo>
                  <a:lnTo>
                    <a:pt x="190" y="307"/>
                  </a:lnTo>
                  <a:lnTo>
                    <a:pt x="191" y="308"/>
                  </a:lnTo>
                  <a:lnTo>
                    <a:pt x="191" y="307"/>
                  </a:lnTo>
                  <a:lnTo>
                    <a:pt x="191" y="307"/>
                  </a:lnTo>
                  <a:lnTo>
                    <a:pt x="190" y="305"/>
                  </a:lnTo>
                  <a:lnTo>
                    <a:pt x="190" y="305"/>
                  </a:lnTo>
                  <a:lnTo>
                    <a:pt x="190" y="303"/>
                  </a:lnTo>
                  <a:lnTo>
                    <a:pt x="191" y="303"/>
                  </a:lnTo>
                  <a:lnTo>
                    <a:pt x="191" y="303"/>
                  </a:lnTo>
                  <a:lnTo>
                    <a:pt x="191" y="301"/>
                  </a:lnTo>
                  <a:lnTo>
                    <a:pt x="191" y="301"/>
                  </a:lnTo>
                  <a:lnTo>
                    <a:pt x="191" y="299"/>
                  </a:lnTo>
                  <a:lnTo>
                    <a:pt x="191" y="299"/>
                  </a:lnTo>
                  <a:close/>
                  <a:moveTo>
                    <a:pt x="184" y="332"/>
                  </a:moveTo>
                  <a:lnTo>
                    <a:pt x="184" y="334"/>
                  </a:lnTo>
                  <a:lnTo>
                    <a:pt x="186" y="334"/>
                  </a:lnTo>
                  <a:lnTo>
                    <a:pt x="186" y="334"/>
                  </a:lnTo>
                  <a:lnTo>
                    <a:pt x="186" y="332"/>
                  </a:lnTo>
                  <a:lnTo>
                    <a:pt x="184" y="332"/>
                  </a:lnTo>
                  <a:close/>
                  <a:moveTo>
                    <a:pt x="217" y="332"/>
                  </a:moveTo>
                  <a:lnTo>
                    <a:pt x="215" y="330"/>
                  </a:lnTo>
                  <a:lnTo>
                    <a:pt x="215" y="330"/>
                  </a:lnTo>
                  <a:lnTo>
                    <a:pt x="215" y="330"/>
                  </a:lnTo>
                  <a:lnTo>
                    <a:pt x="213" y="330"/>
                  </a:lnTo>
                  <a:lnTo>
                    <a:pt x="213" y="330"/>
                  </a:lnTo>
                  <a:lnTo>
                    <a:pt x="213" y="332"/>
                  </a:lnTo>
                  <a:lnTo>
                    <a:pt x="213" y="332"/>
                  </a:lnTo>
                  <a:lnTo>
                    <a:pt x="215" y="334"/>
                  </a:lnTo>
                  <a:lnTo>
                    <a:pt x="217" y="334"/>
                  </a:lnTo>
                  <a:lnTo>
                    <a:pt x="217" y="334"/>
                  </a:lnTo>
                  <a:lnTo>
                    <a:pt x="217" y="334"/>
                  </a:lnTo>
                  <a:lnTo>
                    <a:pt x="217" y="332"/>
                  </a:lnTo>
                  <a:close/>
                  <a:moveTo>
                    <a:pt x="287" y="621"/>
                  </a:moveTo>
                  <a:lnTo>
                    <a:pt x="285" y="621"/>
                  </a:lnTo>
                  <a:lnTo>
                    <a:pt x="285" y="619"/>
                  </a:lnTo>
                  <a:lnTo>
                    <a:pt x="285" y="619"/>
                  </a:lnTo>
                  <a:lnTo>
                    <a:pt x="285" y="619"/>
                  </a:lnTo>
                  <a:lnTo>
                    <a:pt x="284" y="621"/>
                  </a:lnTo>
                  <a:lnTo>
                    <a:pt x="284" y="621"/>
                  </a:lnTo>
                  <a:lnTo>
                    <a:pt x="284" y="621"/>
                  </a:lnTo>
                  <a:lnTo>
                    <a:pt x="284" y="621"/>
                  </a:lnTo>
                  <a:lnTo>
                    <a:pt x="285" y="621"/>
                  </a:lnTo>
                  <a:lnTo>
                    <a:pt x="285" y="621"/>
                  </a:lnTo>
                  <a:lnTo>
                    <a:pt x="287" y="621"/>
                  </a:lnTo>
                  <a:lnTo>
                    <a:pt x="287" y="621"/>
                  </a:lnTo>
                  <a:lnTo>
                    <a:pt x="287" y="621"/>
                  </a:lnTo>
                  <a:lnTo>
                    <a:pt x="289" y="621"/>
                  </a:lnTo>
                  <a:lnTo>
                    <a:pt x="287" y="621"/>
                  </a:lnTo>
                  <a:lnTo>
                    <a:pt x="287" y="621"/>
                  </a:lnTo>
                  <a:close/>
                  <a:moveTo>
                    <a:pt x="274" y="619"/>
                  </a:moveTo>
                  <a:lnTo>
                    <a:pt x="273" y="617"/>
                  </a:lnTo>
                  <a:lnTo>
                    <a:pt x="273" y="617"/>
                  </a:lnTo>
                  <a:lnTo>
                    <a:pt x="273" y="617"/>
                  </a:lnTo>
                  <a:lnTo>
                    <a:pt x="271" y="617"/>
                  </a:lnTo>
                  <a:lnTo>
                    <a:pt x="273" y="617"/>
                  </a:lnTo>
                  <a:lnTo>
                    <a:pt x="273" y="619"/>
                  </a:lnTo>
                  <a:lnTo>
                    <a:pt x="273" y="619"/>
                  </a:lnTo>
                  <a:lnTo>
                    <a:pt x="274" y="619"/>
                  </a:lnTo>
                  <a:lnTo>
                    <a:pt x="274" y="619"/>
                  </a:lnTo>
                  <a:lnTo>
                    <a:pt x="274" y="619"/>
                  </a:lnTo>
                  <a:close/>
                  <a:moveTo>
                    <a:pt x="273" y="691"/>
                  </a:moveTo>
                  <a:lnTo>
                    <a:pt x="269" y="690"/>
                  </a:lnTo>
                  <a:lnTo>
                    <a:pt x="269" y="690"/>
                  </a:lnTo>
                  <a:lnTo>
                    <a:pt x="269" y="690"/>
                  </a:lnTo>
                  <a:lnTo>
                    <a:pt x="269" y="690"/>
                  </a:lnTo>
                  <a:lnTo>
                    <a:pt x="269" y="690"/>
                  </a:lnTo>
                  <a:lnTo>
                    <a:pt x="269" y="690"/>
                  </a:lnTo>
                  <a:lnTo>
                    <a:pt x="267" y="690"/>
                  </a:lnTo>
                  <a:lnTo>
                    <a:pt x="267" y="690"/>
                  </a:lnTo>
                  <a:lnTo>
                    <a:pt x="267" y="690"/>
                  </a:lnTo>
                  <a:lnTo>
                    <a:pt x="267" y="690"/>
                  </a:lnTo>
                  <a:lnTo>
                    <a:pt x="267" y="690"/>
                  </a:lnTo>
                  <a:lnTo>
                    <a:pt x="265" y="690"/>
                  </a:lnTo>
                  <a:lnTo>
                    <a:pt x="265" y="691"/>
                  </a:lnTo>
                  <a:lnTo>
                    <a:pt x="267" y="691"/>
                  </a:lnTo>
                  <a:lnTo>
                    <a:pt x="267" y="693"/>
                  </a:lnTo>
                  <a:lnTo>
                    <a:pt x="267" y="693"/>
                  </a:lnTo>
                  <a:lnTo>
                    <a:pt x="269" y="695"/>
                  </a:lnTo>
                  <a:lnTo>
                    <a:pt x="271" y="695"/>
                  </a:lnTo>
                  <a:lnTo>
                    <a:pt x="273" y="693"/>
                  </a:lnTo>
                  <a:lnTo>
                    <a:pt x="273" y="691"/>
                  </a:lnTo>
                  <a:lnTo>
                    <a:pt x="273" y="691"/>
                  </a:lnTo>
                  <a:close/>
                  <a:moveTo>
                    <a:pt x="85" y="540"/>
                  </a:moveTo>
                  <a:lnTo>
                    <a:pt x="85" y="540"/>
                  </a:lnTo>
                  <a:lnTo>
                    <a:pt x="81" y="541"/>
                  </a:lnTo>
                  <a:lnTo>
                    <a:pt x="81" y="541"/>
                  </a:lnTo>
                  <a:lnTo>
                    <a:pt x="81" y="543"/>
                  </a:lnTo>
                  <a:lnTo>
                    <a:pt x="81" y="543"/>
                  </a:lnTo>
                  <a:lnTo>
                    <a:pt x="83" y="545"/>
                  </a:lnTo>
                  <a:lnTo>
                    <a:pt x="83" y="545"/>
                  </a:lnTo>
                  <a:lnTo>
                    <a:pt x="83" y="545"/>
                  </a:lnTo>
                  <a:lnTo>
                    <a:pt x="83" y="547"/>
                  </a:lnTo>
                  <a:lnTo>
                    <a:pt x="85" y="547"/>
                  </a:lnTo>
                  <a:lnTo>
                    <a:pt x="85" y="545"/>
                  </a:lnTo>
                  <a:lnTo>
                    <a:pt x="85" y="545"/>
                  </a:lnTo>
                  <a:lnTo>
                    <a:pt x="85" y="541"/>
                  </a:lnTo>
                  <a:lnTo>
                    <a:pt x="85" y="540"/>
                  </a:lnTo>
                  <a:close/>
                  <a:moveTo>
                    <a:pt x="163" y="283"/>
                  </a:moveTo>
                  <a:lnTo>
                    <a:pt x="163" y="283"/>
                  </a:lnTo>
                  <a:lnTo>
                    <a:pt x="163" y="283"/>
                  </a:lnTo>
                  <a:lnTo>
                    <a:pt x="161" y="283"/>
                  </a:lnTo>
                  <a:lnTo>
                    <a:pt x="161" y="283"/>
                  </a:lnTo>
                  <a:lnTo>
                    <a:pt x="159" y="287"/>
                  </a:lnTo>
                  <a:lnTo>
                    <a:pt x="161" y="287"/>
                  </a:lnTo>
                  <a:lnTo>
                    <a:pt x="161" y="287"/>
                  </a:lnTo>
                  <a:lnTo>
                    <a:pt x="163" y="287"/>
                  </a:lnTo>
                  <a:lnTo>
                    <a:pt x="163" y="285"/>
                  </a:lnTo>
                  <a:lnTo>
                    <a:pt x="163" y="285"/>
                  </a:lnTo>
                  <a:lnTo>
                    <a:pt x="163" y="283"/>
                  </a:lnTo>
                  <a:close/>
                  <a:moveTo>
                    <a:pt x="302" y="771"/>
                  </a:moveTo>
                  <a:lnTo>
                    <a:pt x="302" y="771"/>
                  </a:lnTo>
                  <a:lnTo>
                    <a:pt x="302" y="771"/>
                  </a:lnTo>
                  <a:lnTo>
                    <a:pt x="300" y="771"/>
                  </a:lnTo>
                  <a:lnTo>
                    <a:pt x="298" y="771"/>
                  </a:lnTo>
                  <a:lnTo>
                    <a:pt x="298" y="771"/>
                  </a:lnTo>
                  <a:lnTo>
                    <a:pt x="296" y="771"/>
                  </a:lnTo>
                  <a:lnTo>
                    <a:pt x="296" y="771"/>
                  </a:lnTo>
                  <a:lnTo>
                    <a:pt x="296" y="771"/>
                  </a:lnTo>
                  <a:lnTo>
                    <a:pt x="298" y="771"/>
                  </a:lnTo>
                  <a:lnTo>
                    <a:pt x="300" y="773"/>
                  </a:lnTo>
                  <a:lnTo>
                    <a:pt x="300" y="773"/>
                  </a:lnTo>
                  <a:lnTo>
                    <a:pt x="300" y="773"/>
                  </a:lnTo>
                  <a:lnTo>
                    <a:pt x="300" y="773"/>
                  </a:lnTo>
                  <a:lnTo>
                    <a:pt x="302" y="773"/>
                  </a:lnTo>
                  <a:lnTo>
                    <a:pt x="302" y="773"/>
                  </a:lnTo>
                  <a:lnTo>
                    <a:pt x="302" y="771"/>
                  </a:lnTo>
                  <a:lnTo>
                    <a:pt x="302" y="771"/>
                  </a:lnTo>
                  <a:close/>
                  <a:moveTo>
                    <a:pt x="161" y="453"/>
                  </a:moveTo>
                  <a:lnTo>
                    <a:pt x="159" y="451"/>
                  </a:lnTo>
                  <a:lnTo>
                    <a:pt x="159" y="451"/>
                  </a:lnTo>
                  <a:lnTo>
                    <a:pt x="159" y="451"/>
                  </a:lnTo>
                  <a:lnTo>
                    <a:pt x="159" y="449"/>
                  </a:lnTo>
                  <a:lnTo>
                    <a:pt x="159" y="449"/>
                  </a:lnTo>
                  <a:lnTo>
                    <a:pt x="157" y="449"/>
                  </a:lnTo>
                  <a:lnTo>
                    <a:pt x="157" y="449"/>
                  </a:lnTo>
                  <a:lnTo>
                    <a:pt x="157" y="448"/>
                  </a:lnTo>
                  <a:lnTo>
                    <a:pt x="157" y="444"/>
                  </a:lnTo>
                  <a:lnTo>
                    <a:pt x="157" y="444"/>
                  </a:lnTo>
                  <a:lnTo>
                    <a:pt x="155" y="440"/>
                  </a:lnTo>
                  <a:lnTo>
                    <a:pt x="155" y="438"/>
                  </a:lnTo>
                  <a:lnTo>
                    <a:pt x="155" y="438"/>
                  </a:lnTo>
                  <a:lnTo>
                    <a:pt x="154" y="437"/>
                  </a:lnTo>
                  <a:lnTo>
                    <a:pt x="154" y="435"/>
                  </a:lnTo>
                  <a:lnTo>
                    <a:pt x="154" y="437"/>
                  </a:lnTo>
                  <a:lnTo>
                    <a:pt x="154" y="435"/>
                  </a:lnTo>
                  <a:lnTo>
                    <a:pt x="154" y="435"/>
                  </a:lnTo>
                  <a:lnTo>
                    <a:pt x="154" y="435"/>
                  </a:lnTo>
                  <a:lnTo>
                    <a:pt x="154" y="435"/>
                  </a:lnTo>
                  <a:lnTo>
                    <a:pt x="154" y="435"/>
                  </a:lnTo>
                  <a:lnTo>
                    <a:pt x="154" y="433"/>
                  </a:lnTo>
                  <a:lnTo>
                    <a:pt x="155" y="433"/>
                  </a:lnTo>
                  <a:lnTo>
                    <a:pt x="155" y="433"/>
                  </a:lnTo>
                  <a:lnTo>
                    <a:pt x="155" y="433"/>
                  </a:lnTo>
                  <a:lnTo>
                    <a:pt x="155" y="433"/>
                  </a:lnTo>
                  <a:lnTo>
                    <a:pt x="154" y="431"/>
                  </a:lnTo>
                  <a:lnTo>
                    <a:pt x="154" y="431"/>
                  </a:lnTo>
                  <a:lnTo>
                    <a:pt x="154" y="431"/>
                  </a:lnTo>
                  <a:lnTo>
                    <a:pt x="154" y="431"/>
                  </a:lnTo>
                  <a:lnTo>
                    <a:pt x="154" y="431"/>
                  </a:lnTo>
                  <a:lnTo>
                    <a:pt x="154" y="431"/>
                  </a:lnTo>
                  <a:lnTo>
                    <a:pt x="152" y="429"/>
                  </a:lnTo>
                  <a:lnTo>
                    <a:pt x="150" y="429"/>
                  </a:lnTo>
                  <a:lnTo>
                    <a:pt x="150" y="429"/>
                  </a:lnTo>
                  <a:lnTo>
                    <a:pt x="152" y="429"/>
                  </a:lnTo>
                  <a:lnTo>
                    <a:pt x="152" y="429"/>
                  </a:lnTo>
                  <a:lnTo>
                    <a:pt x="152" y="428"/>
                  </a:lnTo>
                  <a:lnTo>
                    <a:pt x="152" y="428"/>
                  </a:lnTo>
                  <a:lnTo>
                    <a:pt x="152" y="428"/>
                  </a:lnTo>
                  <a:lnTo>
                    <a:pt x="150" y="428"/>
                  </a:lnTo>
                  <a:lnTo>
                    <a:pt x="150" y="428"/>
                  </a:lnTo>
                  <a:lnTo>
                    <a:pt x="148" y="428"/>
                  </a:lnTo>
                  <a:lnTo>
                    <a:pt x="148" y="428"/>
                  </a:lnTo>
                  <a:lnTo>
                    <a:pt x="148" y="428"/>
                  </a:lnTo>
                  <a:lnTo>
                    <a:pt x="146" y="428"/>
                  </a:lnTo>
                  <a:lnTo>
                    <a:pt x="146" y="428"/>
                  </a:lnTo>
                  <a:lnTo>
                    <a:pt x="146" y="428"/>
                  </a:lnTo>
                  <a:lnTo>
                    <a:pt x="146" y="428"/>
                  </a:lnTo>
                  <a:lnTo>
                    <a:pt x="144" y="428"/>
                  </a:lnTo>
                  <a:lnTo>
                    <a:pt x="146" y="428"/>
                  </a:lnTo>
                  <a:lnTo>
                    <a:pt x="146" y="428"/>
                  </a:lnTo>
                  <a:lnTo>
                    <a:pt x="146" y="426"/>
                  </a:lnTo>
                  <a:lnTo>
                    <a:pt x="148" y="428"/>
                  </a:lnTo>
                  <a:lnTo>
                    <a:pt x="148" y="426"/>
                  </a:lnTo>
                  <a:lnTo>
                    <a:pt x="148" y="426"/>
                  </a:lnTo>
                  <a:lnTo>
                    <a:pt x="148" y="424"/>
                  </a:lnTo>
                  <a:lnTo>
                    <a:pt x="150" y="424"/>
                  </a:lnTo>
                  <a:lnTo>
                    <a:pt x="150" y="422"/>
                  </a:lnTo>
                  <a:lnTo>
                    <a:pt x="150" y="422"/>
                  </a:lnTo>
                  <a:lnTo>
                    <a:pt x="152" y="422"/>
                  </a:lnTo>
                  <a:lnTo>
                    <a:pt x="152" y="422"/>
                  </a:lnTo>
                  <a:lnTo>
                    <a:pt x="152" y="422"/>
                  </a:lnTo>
                  <a:lnTo>
                    <a:pt x="154" y="422"/>
                  </a:lnTo>
                  <a:lnTo>
                    <a:pt x="152" y="422"/>
                  </a:lnTo>
                  <a:lnTo>
                    <a:pt x="150" y="420"/>
                  </a:lnTo>
                  <a:lnTo>
                    <a:pt x="150" y="420"/>
                  </a:lnTo>
                  <a:lnTo>
                    <a:pt x="148" y="422"/>
                  </a:lnTo>
                  <a:lnTo>
                    <a:pt x="148" y="422"/>
                  </a:lnTo>
                  <a:lnTo>
                    <a:pt x="148" y="422"/>
                  </a:lnTo>
                  <a:lnTo>
                    <a:pt x="148" y="420"/>
                  </a:lnTo>
                  <a:lnTo>
                    <a:pt x="148" y="422"/>
                  </a:lnTo>
                  <a:lnTo>
                    <a:pt x="148" y="422"/>
                  </a:lnTo>
                  <a:lnTo>
                    <a:pt x="148" y="422"/>
                  </a:lnTo>
                  <a:lnTo>
                    <a:pt x="148" y="422"/>
                  </a:lnTo>
                  <a:lnTo>
                    <a:pt x="148" y="420"/>
                  </a:lnTo>
                  <a:lnTo>
                    <a:pt x="148" y="420"/>
                  </a:lnTo>
                  <a:lnTo>
                    <a:pt x="146" y="420"/>
                  </a:lnTo>
                  <a:lnTo>
                    <a:pt x="146" y="420"/>
                  </a:lnTo>
                  <a:lnTo>
                    <a:pt x="146" y="420"/>
                  </a:lnTo>
                  <a:lnTo>
                    <a:pt x="146" y="420"/>
                  </a:lnTo>
                  <a:lnTo>
                    <a:pt x="146" y="420"/>
                  </a:lnTo>
                  <a:lnTo>
                    <a:pt x="146" y="417"/>
                  </a:lnTo>
                  <a:lnTo>
                    <a:pt x="146" y="417"/>
                  </a:lnTo>
                  <a:lnTo>
                    <a:pt x="146" y="417"/>
                  </a:lnTo>
                  <a:lnTo>
                    <a:pt x="146" y="417"/>
                  </a:lnTo>
                  <a:lnTo>
                    <a:pt x="148" y="417"/>
                  </a:lnTo>
                  <a:lnTo>
                    <a:pt x="148" y="417"/>
                  </a:lnTo>
                  <a:lnTo>
                    <a:pt x="148" y="415"/>
                  </a:lnTo>
                  <a:lnTo>
                    <a:pt x="148" y="415"/>
                  </a:lnTo>
                  <a:lnTo>
                    <a:pt x="148" y="415"/>
                  </a:lnTo>
                  <a:lnTo>
                    <a:pt x="148" y="415"/>
                  </a:lnTo>
                  <a:lnTo>
                    <a:pt x="148" y="415"/>
                  </a:lnTo>
                  <a:lnTo>
                    <a:pt x="148" y="413"/>
                  </a:lnTo>
                  <a:lnTo>
                    <a:pt x="148" y="413"/>
                  </a:lnTo>
                  <a:lnTo>
                    <a:pt x="146" y="415"/>
                  </a:lnTo>
                  <a:lnTo>
                    <a:pt x="146" y="415"/>
                  </a:lnTo>
                  <a:lnTo>
                    <a:pt x="146" y="413"/>
                  </a:lnTo>
                  <a:lnTo>
                    <a:pt x="146" y="413"/>
                  </a:lnTo>
                  <a:lnTo>
                    <a:pt x="146" y="413"/>
                  </a:lnTo>
                  <a:lnTo>
                    <a:pt x="146" y="413"/>
                  </a:lnTo>
                  <a:lnTo>
                    <a:pt x="146" y="413"/>
                  </a:lnTo>
                  <a:lnTo>
                    <a:pt x="146" y="413"/>
                  </a:lnTo>
                  <a:lnTo>
                    <a:pt x="144" y="413"/>
                  </a:lnTo>
                  <a:lnTo>
                    <a:pt x="144" y="413"/>
                  </a:lnTo>
                  <a:lnTo>
                    <a:pt x="144" y="413"/>
                  </a:lnTo>
                  <a:lnTo>
                    <a:pt x="143" y="413"/>
                  </a:lnTo>
                  <a:lnTo>
                    <a:pt x="143" y="413"/>
                  </a:lnTo>
                  <a:lnTo>
                    <a:pt x="143" y="413"/>
                  </a:lnTo>
                  <a:lnTo>
                    <a:pt x="143" y="413"/>
                  </a:lnTo>
                  <a:lnTo>
                    <a:pt x="143" y="413"/>
                  </a:lnTo>
                  <a:lnTo>
                    <a:pt x="143" y="413"/>
                  </a:lnTo>
                  <a:lnTo>
                    <a:pt x="143" y="415"/>
                  </a:lnTo>
                  <a:lnTo>
                    <a:pt x="143" y="415"/>
                  </a:lnTo>
                  <a:lnTo>
                    <a:pt x="143" y="417"/>
                  </a:lnTo>
                  <a:lnTo>
                    <a:pt x="141" y="415"/>
                  </a:lnTo>
                  <a:lnTo>
                    <a:pt x="141" y="413"/>
                  </a:lnTo>
                  <a:lnTo>
                    <a:pt x="143" y="413"/>
                  </a:lnTo>
                  <a:lnTo>
                    <a:pt x="141" y="413"/>
                  </a:lnTo>
                  <a:lnTo>
                    <a:pt x="141" y="413"/>
                  </a:lnTo>
                  <a:lnTo>
                    <a:pt x="141" y="411"/>
                  </a:lnTo>
                  <a:lnTo>
                    <a:pt x="141" y="411"/>
                  </a:lnTo>
                  <a:lnTo>
                    <a:pt x="141" y="411"/>
                  </a:lnTo>
                  <a:lnTo>
                    <a:pt x="141" y="411"/>
                  </a:lnTo>
                  <a:lnTo>
                    <a:pt x="141" y="411"/>
                  </a:lnTo>
                  <a:lnTo>
                    <a:pt x="141" y="411"/>
                  </a:lnTo>
                  <a:lnTo>
                    <a:pt x="141" y="410"/>
                  </a:lnTo>
                  <a:lnTo>
                    <a:pt x="141" y="410"/>
                  </a:lnTo>
                  <a:lnTo>
                    <a:pt x="141" y="410"/>
                  </a:lnTo>
                  <a:lnTo>
                    <a:pt x="139" y="410"/>
                  </a:lnTo>
                  <a:lnTo>
                    <a:pt x="139" y="410"/>
                  </a:lnTo>
                  <a:lnTo>
                    <a:pt x="139" y="410"/>
                  </a:lnTo>
                  <a:lnTo>
                    <a:pt x="137" y="408"/>
                  </a:lnTo>
                  <a:lnTo>
                    <a:pt x="137" y="408"/>
                  </a:lnTo>
                  <a:lnTo>
                    <a:pt x="137" y="410"/>
                  </a:lnTo>
                  <a:lnTo>
                    <a:pt x="135" y="410"/>
                  </a:lnTo>
                  <a:lnTo>
                    <a:pt x="135" y="410"/>
                  </a:lnTo>
                  <a:lnTo>
                    <a:pt x="135" y="410"/>
                  </a:lnTo>
                  <a:lnTo>
                    <a:pt x="135" y="410"/>
                  </a:lnTo>
                  <a:lnTo>
                    <a:pt x="134" y="410"/>
                  </a:lnTo>
                  <a:lnTo>
                    <a:pt x="134" y="410"/>
                  </a:lnTo>
                  <a:lnTo>
                    <a:pt x="134" y="410"/>
                  </a:lnTo>
                  <a:lnTo>
                    <a:pt x="134" y="408"/>
                  </a:lnTo>
                  <a:lnTo>
                    <a:pt x="134" y="408"/>
                  </a:lnTo>
                  <a:lnTo>
                    <a:pt x="134" y="408"/>
                  </a:lnTo>
                  <a:lnTo>
                    <a:pt x="134" y="408"/>
                  </a:lnTo>
                  <a:lnTo>
                    <a:pt x="134" y="410"/>
                  </a:lnTo>
                  <a:lnTo>
                    <a:pt x="134" y="410"/>
                  </a:lnTo>
                  <a:lnTo>
                    <a:pt x="134" y="410"/>
                  </a:lnTo>
                  <a:lnTo>
                    <a:pt x="134" y="410"/>
                  </a:lnTo>
                  <a:lnTo>
                    <a:pt x="134" y="406"/>
                  </a:lnTo>
                  <a:lnTo>
                    <a:pt x="134" y="406"/>
                  </a:lnTo>
                  <a:lnTo>
                    <a:pt x="132" y="406"/>
                  </a:lnTo>
                  <a:lnTo>
                    <a:pt x="132" y="406"/>
                  </a:lnTo>
                  <a:lnTo>
                    <a:pt x="132" y="406"/>
                  </a:lnTo>
                  <a:lnTo>
                    <a:pt x="132" y="404"/>
                  </a:lnTo>
                  <a:lnTo>
                    <a:pt x="130" y="406"/>
                  </a:lnTo>
                  <a:lnTo>
                    <a:pt x="130" y="406"/>
                  </a:lnTo>
                  <a:lnTo>
                    <a:pt x="128" y="406"/>
                  </a:lnTo>
                  <a:lnTo>
                    <a:pt x="128" y="408"/>
                  </a:lnTo>
                  <a:lnTo>
                    <a:pt x="128" y="410"/>
                  </a:lnTo>
                  <a:lnTo>
                    <a:pt x="128" y="411"/>
                  </a:lnTo>
                  <a:lnTo>
                    <a:pt x="126" y="411"/>
                  </a:lnTo>
                  <a:lnTo>
                    <a:pt x="126" y="411"/>
                  </a:lnTo>
                  <a:lnTo>
                    <a:pt x="125" y="413"/>
                  </a:lnTo>
                  <a:lnTo>
                    <a:pt x="125" y="413"/>
                  </a:lnTo>
                  <a:lnTo>
                    <a:pt x="121" y="413"/>
                  </a:lnTo>
                  <a:lnTo>
                    <a:pt x="121" y="415"/>
                  </a:lnTo>
                  <a:lnTo>
                    <a:pt x="119" y="417"/>
                  </a:lnTo>
                  <a:lnTo>
                    <a:pt x="119" y="417"/>
                  </a:lnTo>
                  <a:lnTo>
                    <a:pt x="117" y="419"/>
                  </a:lnTo>
                  <a:lnTo>
                    <a:pt x="117" y="419"/>
                  </a:lnTo>
                  <a:lnTo>
                    <a:pt x="117" y="419"/>
                  </a:lnTo>
                  <a:lnTo>
                    <a:pt x="116" y="419"/>
                  </a:lnTo>
                  <a:lnTo>
                    <a:pt x="116" y="420"/>
                  </a:lnTo>
                  <a:lnTo>
                    <a:pt x="116" y="420"/>
                  </a:lnTo>
                  <a:lnTo>
                    <a:pt x="114" y="420"/>
                  </a:lnTo>
                  <a:lnTo>
                    <a:pt x="114" y="420"/>
                  </a:lnTo>
                  <a:lnTo>
                    <a:pt x="114" y="420"/>
                  </a:lnTo>
                  <a:lnTo>
                    <a:pt x="114" y="420"/>
                  </a:lnTo>
                  <a:lnTo>
                    <a:pt x="114" y="420"/>
                  </a:lnTo>
                  <a:lnTo>
                    <a:pt x="114" y="422"/>
                  </a:lnTo>
                  <a:lnTo>
                    <a:pt x="112" y="424"/>
                  </a:lnTo>
                  <a:lnTo>
                    <a:pt x="110" y="426"/>
                  </a:lnTo>
                  <a:lnTo>
                    <a:pt x="108" y="428"/>
                  </a:lnTo>
                  <a:lnTo>
                    <a:pt x="107" y="428"/>
                  </a:lnTo>
                  <a:lnTo>
                    <a:pt x="107" y="428"/>
                  </a:lnTo>
                  <a:lnTo>
                    <a:pt x="105" y="428"/>
                  </a:lnTo>
                  <a:lnTo>
                    <a:pt x="101" y="429"/>
                  </a:lnTo>
                  <a:lnTo>
                    <a:pt x="101" y="429"/>
                  </a:lnTo>
                  <a:lnTo>
                    <a:pt x="101" y="431"/>
                  </a:lnTo>
                  <a:lnTo>
                    <a:pt x="99" y="431"/>
                  </a:lnTo>
                  <a:lnTo>
                    <a:pt x="96" y="433"/>
                  </a:lnTo>
                  <a:lnTo>
                    <a:pt x="96" y="433"/>
                  </a:lnTo>
                  <a:lnTo>
                    <a:pt x="94" y="433"/>
                  </a:lnTo>
                  <a:lnTo>
                    <a:pt x="90" y="433"/>
                  </a:lnTo>
                  <a:lnTo>
                    <a:pt x="85" y="433"/>
                  </a:lnTo>
                  <a:lnTo>
                    <a:pt x="83" y="431"/>
                  </a:lnTo>
                  <a:lnTo>
                    <a:pt x="81" y="428"/>
                  </a:lnTo>
                  <a:lnTo>
                    <a:pt x="81" y="428"/>
                  </a:lnTo>
                  <a:lnTo>
                    <a:pt x="81" y="426"/>
                  </a:lnTo>
                  <a:lnTo>
                    <a:pt x="81" y="426"/>
                  </a:lnTo>
                  <a:lnTo>
                    <a:pt x="81" y="426"/>
                  </a:lnTo>
                  <a:lnTo>
                    <a:pt x="81" y="424"/>
                  </a:lnTo>
                  <a:lnTo>
                    <a:pt x="81" y="424"/>
                  </a:lnTo>
                  <a:lnTo>
                    <a:pt x="81" y="424"/>
                  </a:lnTo>
                  <a:lnTo>
                    <a:pt x="79" y="424"/>
                  </a:lnTo>
                  <a:lnTo>
                    <a:pt x="79" y="424"/>
                  </a:lnTo>
                  <a:lnTo>
                    <a:pt x="79" y="424"/>
                  </a:lnTo>
                  <a:lnTo>
                    <a:pt x="79" y="426"/>
                  </a:lnTo>
                  <a:lnTo>
                    <a:pt x="79" y="428"/>
                  </a:lnTo>
                  <a:lnTo>
                    <a:pt x="79" y="428"/>
                  </a:lnTo>
                  <a:lnTo>
                    <a:pt x="79" y="428"/>
                  </a:lnTo>
                  <a:lnTo>
                    <a:pt x="81" y="429"/>
                  </a:lnTo>
                  <a:lnTo>
                    <a:pt x="81" y="429"/>
                  </a:lnTo>
                  <a:lnTo>
                    <a:pt x="79" y="431"/>
                  </a:lnTo>
                  <a:lnTo>
                    <a:pt x="76" y="440"/>
                  </a:lnTo>
                  <a:lnTo>
                    <a:pt x="78" y="440"/>
                  </a:lnTo>
                  <a:lnTo>
                    <a:pt x="78" y="440"/>
                  </a:lnTo>
                  <a:lnTo>
                    <a:pt x="78" y="442"/>
                  </a:lnTo>
                  <a:lnTo>
                    <a:pt x="78" y="442"/>
                  </a:lnTo>
                  <a:lnTo>
                    <a:pt x="79" y="442"/>
                  </a:lnTo>
                  <a:lnTo>
                    <a:pt x="79" y="442"/>
                  </a:lnTo>
                  <a:lnTo>
                    <a:pt x="79" y="442"/>
                  </a:lnTo>
                  <a:lnTo>
                    <a:pt x="79" y="444"/>
                  </a:lnTo>
                  <a:lnTo>
                    <a:pt x="79" y="444"/>
                  </a:lnTo>
                  <a:lnTo>
                    <a:pt x="79" y="444"/>
                  </a:lnTo>
                  <a:lnTo>
                    <a:pt x="79" y="446"/>
                  </a:lnTo>
                  <a:lnTo>
                    <a:pt x="78" y="446"/>
                  </a:lnTo>
                  <a:lnTo>
                    <a:pt x="78" y="446"/>
                  </a:lnTo>
                  <a:lnTo>
                    <a:pt x="78" y="448"/>
                  </a:lnTo>
                  <a:lnTo>
                    <a:pt x="78" y="448"/>
                  </a:lnTo>
                  <a:lnTo>
                    <a:pt x="78" y="449"/>
                  </a:lnTo>
                  <a:lnTo>
                    <a:pt x="78" y="449"/>
                  </a:lnTo>
                  <a:lnTo>
                    <a:pt x="78" y="451"/>
                  </a:lnTo>
                  <a:lnTo>
                    <a:pt x="78" y="449"/>
                  </a:lnTo>
                  <a:lnTo>
                    <a:pt x="79" y="448"/>
                  </a:lnTo>
                  <a:lnTo>
                    <a:pt x="79" y="448"/>
                  </a:lnTo>
                  <a:lnTo>
                    <a:pt x="81" y="448"/>
                  </a:lnTo>
                  <a:lnTo>
                    <a:pt x="79" y="449"/>
                  </a:lnTo>
                  <a:lnTo>
                    <a:pt x="79" y="449"/>
                  </a:lnTo>
                  <a:lnTo>
                    <a:pt x="81" y="451"/>
                  </a:lnTo>
                  <a:lnTo>
                    <a:pt x="83" y="449"/>
                  </a:lnTo>
                  <a:lnTo>
                    <a:pt x="85" y="449"/>
                  </a:lnTo>
                  <a:lnTo>
                    <a:pt x="85" y="449"/>
                  </a:lnTo>
                  <a:lnTo>
                    <a:pt x="85" y="451"/>
                  </a:lnTo>
                  <a:lnTo>
                    <a:pt x="87" y="453"/>
                  </a:lnTo>
                  <a:lnTo>
                    <a:pt x="87" y="455"/>
                  </a:lnTo>
                  <a:lnTo>
                    <a:pt x="87" y="455"/>
                  </a:lnTo>
                  <a:lnTo>
                    <a:pt x="88" y="457"/>
                  </a:lnTo>
                  <a:lnTo>
                    <a:pt x="88" y="457"/>
                  </a:lnTo>
                  <a:lnTo>
                    <a:pt x="88" y="458"/>
                  </a:lnTo>
                  <a:lnTo>
                    <a:pt x="90" y="460"/>
                  </a:lnTo>
                  <a:lnTo>
                    <a:pt x="88" y="464"/>
                  </a:lnTo>
                  <a:lnTo>
                    <a:pt x="88" y="466"/>
                  </a:lnTo>
                  <a:lnTo>
                    <a:pt x="90" y="466"/>
                  </a:lnTo>
                  <a:lnTo>
                    <a:pt x="90" y="466"/>
                  </a:lnTo>
                  <a:lnTo>
                    <a:pt x="92" y="466"/>
                  </a:lnTo>
                  <a:lnTo>
                    <a:pt x="92" y="467"/>
                  </a:lnTo>
                  <a:lnTo>
                    <a:pt x="94" y="469"/>
                  </a:lnTo>
                  <a:lnTo>
                    <a:pt x="94" y="471"/>
                  </a:lnTo>
                  <a:lnTo>
                    <a:pt x="92" y="475"/>
                  </a:lnTo>
                  <a:lnTo>
                    <a:pt x="92" y="476"/>
                  </a:lnTo>
                  <a:lnTo>
                    <a:pt x="94" y="478"/>
                  </a:lnTo>
                  <a:lnTo>
                    <a:pt x="94" y="480"/>
                  </a:lnTo>
                  <a:lnTo>
                    <a:pt x="94" y="482"/>
                  </a:lnTo>
                  <a:lnTo>
                    <a:pt x="94" y="482"/>
                  </a:lnTo>
                  <a:lnTo>
                    <a:pt x="94" y="484"/>
                  </a:lnTo>
                  <a:lnTo>
                    <a:pt x="94" y="484"/>
                  </a:lnTo>
                  <a:lnTo>
                    <a:pt x="92" y="484"/>
                  </a:lnTo>
                  <a:lnTo>
                    <a:pt x="92" y="484"/>
                  </a:lnTo>
                  <a:lnTo>
                    <a:pt x="92" y="485"/>
                  </a:lnTo>
                  <a:lnTo>
                    <a:pt x="90" y="485"/>
                  </a:lnTo>
                  <a:lnTo>
                    <a:pt x="90" y="485"/>
                  </a:lnTo>
                  <a:lnTo>
                    <a:pt x="88" y="485"/>
                  </a:lnTo>
                  <a:lnTo>
                    <a:pt x="88" y="485"/>
                  </a:lnTo>
                  <a:lnTo>
                    <a:pt x="88" y="485"/>
                  </a:lnTo>
                  <a:lnTo>
                    <a:pt x="90" y="485"/>
                  </a:lnTo>
                  <a:lnTo>
                    <a:pt x="90" y="487"/>
                  </a:lnTo>
                  <a:lnTo>
                    <a:pt x="90" y="487"/>
                  </a:lnTo>
                  <a:lnTo>
                    <a:pt x="90" y="489"/>
                  </a:lnTo>
                  <a:lnTo>
                    <a:pt x="90" y="489"/>
                  </a:lnTo>
                  <a:lnTo>
                    <a:pt x="90" y="493"/>
                  </a:lnTo>
                  <a:lnTo>
                    <a:pt x="90" y="493"/>
                  </a:lnTo>
                  <a:lnTo>
                    <a:pt x="90" y="493"/>
                  </a:lnTo>
                  <a:lnTo>
                    <a:pt x="90" y="493"/>
                  </a:lnTo>
                  <a:lnTo>
                    <a:pt x="90" y="494"/>
                  </a:lnTo>
                  <a:lnTo>
                    <a:pt x="90" y="494"/>
                  </a:lnTo>
                  <a:lnTo>
                    <a:pt x="90" y="494"/>
                  </a:lnTo>
                  <a:lnTo>
                    <a:pt x="90" y="494"/>
                  </a:lnTo>
                  <a:lnTo>
                    <a:pt x="90" y="494"/>
                  </a:lnTo>
                  <a:lnTo>
                    <a:pt x="92" y="496"/>
                  </a:lnTo>
                  <a:lnTo>
                    <a:pt x="92" y="496"/>
                  </a:lnTo>
                  <a:lnTo>
                    <a:pt x="92" y="496"/>
                  </a:lnTo>
                  <a:lnTo>
                    <a:pt x="92" y="496"/>
                  </a:lnTo>
                  <a:lnTo>
                    <a:pt x="92" y="496"/>
                  </a:lnTo>
                  <a:lnTo>
                    <a:pt x="92" y="494"/>
                  </a:lnTo>
                  <a:lnTo>
                    <a:pt x="92" y="494"/>
                  </a:lnTo>
                  <a:lnTo>
                    <a:pt x="92" y="494"/>
                  </a:lnTo>
                  <a:lnTo>
                    <a:pt x="92" y="494"/>
                  </a:lnTo>
                  <a:lnTo>
                    <a:pt x="92" y="494"/>
                  </a:lnTo>
                  <a:lnTo>
                    <a:pt x="92" y="494"/>
                  </a:lnTo>
                  <a:lnTo>
                    <a:pt x="92" y="494"/>
                  </a:lnTo>
                  <a:lnTo>
                    <a:pt x="92" y="493"/>
                  </a:lnTo>
                  <a:lnTo>
                    <a:pt x="94" y="494"/>
                  </a:lnTo>
                  <a:lnTo>
                    <a:pt x="96" y="494"/>
                  </a:lnTo>
                  <a:lnTo>
                    <a:pt x="98" y="496"/>
                  </a:lnTo>
                  <a:lnTo>
                    <a:pt x="98" y="496"/>
                  </a:lnTo>
                  <a:lnTo>
                    <a:pt x="98" y="498"/>
                  </a:lnTo>
                  <a:lnTo>
                    <a:pt x="98" y="500"/>
                  </a:lnTo>
                  <a:lnTo>
                    <a:pt x="98" y="500"/>
                  </a:lnTo>
                  <a:lnTo>
                    <a:pt x="98" y="502"/>
                  </a:lnTo>
                  <a:lnTo>
                    <a:pt x="96" y="503"/>
                  </a:lnTo>
                  <a:lnTo>
                    <a:pt x="96" y="503"/>
                  </a:lnTo>
                  <a:lnTo>
                    <a:pt x="96" y="503"/>
                  </a:lnTo>
                  <a:lnTo>
                    <a:pt x="96" y="503"/>
                  </a:lnTo>
                  <a:lnTo>
                    <a:pt x="96" y="502"/>
                  </a:lnTo>
                  <a:lnTo>
                    <a:pt x="98" y="502"/>
                  </a:lnTo>
                  <a:lnTo>
                    <a:pt x="98" y="502"/>
                  </a:lnTo>
                  <a:lnTo>
                    <a:pt x="96" y="503"/>
                  </a:lnTo>
                  <a:lnTo>
                    <a:pt x="96" y="503"/>
                  </a:lnTo>
                  <a:lnTo>
                    <a:pt x="96" y="505"/>
                  </a:lnTo>
                  <a:lnTo>
                    <a:pt x="96" y="505"/>
                  </a:lnTo>
                  <a:lnTo>
                    <a:pt x="96" y="507"/>
                  </a:lnTo>
                  <a:lnTo>
                    <a:pt x="98" y="507"/>
                  </a:lnTo>
                  <a:lnTo>
                    <a:pt x="98" y="507"/>
                  </a:lnTo>
                  <a:lnTo>
                    <a:pt x="96" y="507"/>
                  </a:lnTo>
                  <a:lnTo>
                    <a:pt x="94" y="507"/>
                  </a:lnTo>
                  <a:lnTo>
                    <a:pt x="94" y="503"/>
                  </a:lnTo>
                  <a:lnTo>
                    <a:pt x="92" y="503"/>
                  </a:lnTo>
                  <a:lnTo>
                    <a:pt x="92" y="503"/>
                  </a:lnTo>
                  <a:lnTo>
                    <a:pt x="92" y="503"/>
                  </a:lnTo>
                  <a:lnTo>
                    <a:pt x="92" y="505"/>
                  </a:lnTo>
                  <a:lnTo>
                    <a:pt x="92" y="505"/>
                  </a:lnTo>
                  <a:lnTo>
                    <a:pt x="92" y="507"/>
                  </a:lnTo>
                  <a:lnTo>
                    <a:pt x="92" y="507"/>
                  </a:lnTo>
                  <a:lnTo>
                    <a:pt x="92" y="511"/>
                  </a:lnTo>
                  <a:lnTo>
                    <a:pt x="92" y="513"/>
                  </a:lnTo>
                  <a:lnTo>
                    <a:pt x="92" y="514"/>
                  </a:lnTo>
                  <a:lnTo>
                    <a:pt x="92" y="514"/>
                  </a:lnTo>
                  <a:lnTo>
                    <a:pt x="92" y="516"/>
                  </a:lnTo>
                  <a:lnTo>
                    <a:pt x="92" y="516"/>
                  </a:lnTo>
                  <a:lnTo>
                    <a:pt x="92" y="518"/>
                  </a:lnTo>
                  <a:lnTo>
                    <a:pt x="90" y="520"/>
                  </a:lnTo>
                  <a:lnTo>
                    <a:pt x="90" y="522"/>
                  </a:lnTo>
                  <a:lnTo>
                    <a:pt x="88" y="522"/>
                  </a:lnTo>
                  <a:lnTo>
                    <a:pt x="88" y="523"/>
                  </a:lnTo>
                  <a:lnTo>
                    <a:pt x="88" y="523"/>
                  </a:lnTo>
                  <a:lnTo>
                    <a:pt x="90" y="525"/>
                  </a:lnTo>
                  <a:lnTo>
                    <a:pt x="90" y="525"/>
                  </a:lnTo>
                  <a:lnTo>
                    <a:pt x="90" y="525"/>
                  </a:lnTo>
                  <a:lnTo>
                    <a:pt x="90" y="527"/>
                  </a:lnTo>
                  <a:lnTo>
                    <a:pt x="88" y="527"/>
                  </a:lnTo>
                  <a:lnTo>
                    <a:pt x="88" y="529"/>
                  </a:lnTo>
                  <a:lnTo>
                    <a:pt x="88" y="529"/>
                  </a:lnTo>
                  <a:lnTo>
                    <a:pt x="90" y="531"/>
                  </a:lnTo>
                  <a:lnTo>
                    <a:pt x="90" y="532"/>
                  </a:lnTo>
                  <a:lnTo>
                    <a:pt x="92" y="532"/>
                  </a:lnTo>
                  <a:lnTo>
                    <a:pt x="90" y="534"/>
                  </a:lnTo>
                  <a:lnTo>
                    <a:pt x="88" y="538"/>
                  </a:lnTo>
                  <a:lnTo>
                    <a:pt x="88" y="538"/>
                  </a:lnTo>
                  <a:lnTo>
                    <a:pt x="88" y="538"/>
                  </a:lnTo>
                  <a:lnTo>
                    <a:pt x="88" y="540"/>
                  </a:lnTo>
                  <a:lnTo>
                    <a:pt x="88" y="540"/>
                  </a:lnTo>
                  <a:lnTo>
                    <a:pt x="90" y="540"/>
                  </a:lnTo>
                  <a:lnTo>
                    <a:pt x="90" y="540"/>
                  </a:lnTo>
                  <a:lnTo>
                    <a:pt x="90" y="540"/>
                  </a:lnTo>
                  <a:lnTo>
                    <a:pt x="90" y="541"/>
                  </a:lnTo>
                  <a:lnTo>
                    <a:pt x="90" y="541"/>
                  </a:lnTo>
                  <a:lnTo>
                    <a:pt x="90" y="541"/>
                  </a:lnTo>
                  <a:lnTo>
                    <a:pt x="90" y="541"/>
                  </a:lnTo>
                  <a:lnTo>
                    <a:pt x="90" y="541"/>
                  </a:lnTo>
                  <a:lnTo>
                    <a:pt x="90" y="541"/>
                  </a:lnTo>
                  <a:lnTo>
                    <a:pt x="92" y="541"/>
                  </a:lnTo>
                  <a:lnTo>
                    <a:pt x="92" y="541"/>
                  </a:lnTo>
                  <a:lnTo>
                    <a:pt x="92" y="543"/>
                  </a:lnTo>
                  <a:lnTo>
                    <a:pt x="92" y="545"/>
                  </a:lnTo>
                  <a:lnTo>
                    <a:pt x="92" y="545"/>
                  </a:lnTo>
                  <a:lnTo>
                    <a:pt x="92" y="545"/>
                  </a:lnTo>
                  <a:lnTo>
                    <a:pt x="94" y="545"/>
                  </a:lnTo>
                  <a:lnTo>
                    <a:pt x="94" y="545"/>
                  </a:lnTo>
                  <a:lnTo>
                    <a:pt x="94" y="547"/>
                  </a:lnTo>
                  <a:lnTo>
                    <a:pt x="94" y="547"/>
                  </a:lnTo>
                  <a:lnTo>
                    <a:pt x="94" y="547"/>
                  </a:lnTo>
                  <a:lnTo>
                    <a:pt x="96" y="547"/>
                  </a:lnTo>
                  <a:lnTo>
                    <a:pt x="96" y="547"/>
                  </a:lnTo>
                  <a:lnTo>
                    <a:pt x="96" y="549"/>
                  </a:lnTo>
                  <a:lnTo>
                    <a:pt x="96" y="549"/>
                  </a:lnTo>
                  <a:lnTo>
                    <a:pt x="96" y="549"/>
                  </a:lnTo>
                  <a:lnTo>
                    <a:pt x="98" y="549"/>
                  </a:lnTo>
                  <a:lnTo>
                    <a:pt x="98" y="549"/>
                  </a:lnTo>
                  <a:lnTo>
                    <a:pt x="98" y="549"/>
                  </a:lnTo>
                  <a:lnTo>
                    <a:pt x="98" y="552"/>
                  </a:lnTo>
                  <a:lnTo>
                    <a:pt x="99" y="556"/>
                  </a:lnTo>
                  <a:lnTo>
                    <a:pt x="99" y="554"/>
                  </a:lnTo>
                  <a:lnTo>
                    <a:pt x="101" y="556"/>
                  </a:lnTo>
                  <a:lnTo>
                    <a:pt x="101" y="558"/>
                  </a:lnTo>
                  <a:lnTo>
                    <a:pt x="99" y="559"/>
                  </a:lnTo>
                  <a:lnTo>
                    <a:pt x="99" y="559"/>
                  </a:lnTo>
                  <a:lnTo>
                    <a:pt x="101" y="559"/>
                  </a:lnTo>
                  <a:lnTo>
                    <a:pt x="101" y="559"/>
                  </a:lnTo>
                  <a:lnTo>
                    <a:pt x="101" y="559"/>
                  </a:lnTo>
                  <a:lnTo>
                    <a:pt x="101" y="561"/>
                  </a:lnTo>
                  <a:lnTo>
                    <a:pt x="101" y="561"/>
                  </a:lnTo>
                  <a:lnTo>
                    <a:pt x="103" y="561"/>
                  </a:lnTo>
                  <a:lnTo>
                    <a:pt x="103" y="559"/>
                  </a:lnTo>
                  <a:lnTo>
                    <a:pt x="103" y="558"/>
                  </a:lnTo>
                  <a:lnTo>
                    <a:pt x="105" y="558"/>
                  </a:lnTo>
                  <a:lnTo>
                    <a:pt x="105" y="558"/>
                  </a:lnTo>
                  <a:lnTo>
                    <a:pt x="107" y="558"/>
                  </a:lnTo>
                  <a:lnTo>
                    <a:pt x="108" y="558"/>
                  </a:lnTo>
                  <a:lnTo>
                    <a:pt x="110" y="559"/>
                  </a:lnTo>
                  <a:lnTo>
                    <a:pt x="110" y="559"/>
                  </a:lnTo>
                  <a:lnTo>
                    <a:pt x="110" y="559"/>
                  </a:lnTo>
                  <a:lnTo>
                    <a:pt x="112" y="559"/>
                  </a:lnTo>
                  <a:lnTo>
                    <a:pt x="112" y="559"/>
                  </a:lnTo>
                  <a:lnTo>
                    <a:pt x="112" y="559"/>
                  </a:lnTo>
                  <a:lnTo>
                    <a:pt x="114" y="559"/>
                  </a:lnTo>
                  <a:lnTo>
                    <a:pt x="114" y="559"/>
                  </a:lnTo>
                  <a:lnTo>
                    <a:pt x="114" y="559"/>
                  </a:lnTo>
                  <a:lnTo>
                    <a:pt x="114" y="559"/>
                  </a:lnTo>
                  <a:lnTo>
                    <a:pt x="114" y="559"/>
                  </a:lnTo>
                  <a:lnTo>
                    <a:pt x="119" y="554"/>
                  </a:lnTo>
                  <a:lnTo>
                    <a:pt x="119" y="552"/>
                  </a:lnTo>
                  <a:lnTo>
                    <a:pt x="121" y="552"/>
                  </a:lnTo>
                  <a:lnTo>
                    <a:pt x="121" y="554"/>
                  </a:lnTo>
                  <a:lnTo>
                    <a:pt x="121" y="552"/>
                  </a:lnTo>
                  <a:lnTo>
                    <a:pt x="121" y="552"/>
                  </a:lnTo>
                  <a:lnTo>
                    <a:pt x="121" y="550"/>
                  </a:lnTo>
                  <a:lnTo>
                    <a:pt x="123" y="549"/>
                  </a:lnTo>
                  <a:lnTo>
                    <a:pt x="123" y="549"/>
                  </a:lnTo>
                  <a:lnTo>
                    <a:pt x="121" y="549"/>
                  </a:lnTo>
                  <a:lnTo>
                    <a:pt x="121" y="549"/>
                  </a:lnTo>
                  <a:lnTo>
                    <a:pt x="121" y="547"/>
                  </a:lnTo>
                  <a:lnTo>
                    <a:pt x="121" y="545"/>
                  </a:lnTo>
                  <a:lnTo>
                    <a:pt x="121" y="545"/>
                  </a:lnTo>
                  <a:lnTo>
                    <a:pt x="121" y="543"/>
                  </a:lnTo>
                  <a:lnTo>
                    <a:pt x="121" y="541"/>
                  </a:lnTo>
                  <a:lnTo>
                    <a:pt x="121" y="541"/>
                  </a:lnTo>
                  <a:lnTo>
                    <a:pt x="125" y="540"/>
                  </a:lnTo>
                  <a:lnTo>
                    <a:pt x="125" y="538"/>
                  </a:lnTo>
                  <a:lnTo>
                    <a:pt x="125" y="538"/>
                  </a:lnTo>
                  <a:lnTo>
                    <a:pt x="123" y="538"/>
                  </a:lnTo>
                  <a:lnTo>
                    <a:pt x="123" y="538"/>
                  </a:lnTo>
                  <a:lnTo>
                    <a:pt x="121" y="538"/>
                  </a:lnTo>
                  <a:lnTo>
                    <a:pt x="121" y="538"/>
                  </a:lnTo>
                  <a:lnTo>
                    <a:pt x="121" y="538"/>
                  </a:lnTo>
                  <a:lnTo>
                    <a:pt x="121" y="538"/>
                  </a:lnTo>
                  <a:lnTo>
                    <a:pt x="121" y="538"/>
                  </a:lnTo>
                  <a:lnTo>
                    <a:pt x="121" y="536"/>
                  </a:lnTo>
                  <a:lnTo>
                    <a:pt x="121" y="536"/>
                  </a:lnTo>
                  <a:lnTo>
                    <a:pt x="121" y="536"/>
                  </a:lnTo>
                  <a:lnTo>
                    <a:pt x="121" y="536"/>
                  </a:lnTo>
                  <a:lnTo>
                    <a:pt x="121" y="536"/>
                  </a:lnTo>
                  <a:lnTo>
                    <a:pt x="121" y="536"/>
                  </a:lnTo>
                  <a:lnTo>
                    <a:pt x="123" y="536"/>
                  </a:lnTo>
                  <a:lnTo>
                    <a:pt x="123" y="536"/>
                  </a:lnTo>
                  <a:lnTo>
                    <a:pt x="123" y="538"/>
                  </a:lnTo>
                  <a:lnTo>
                    <a:pt x="123" y="536"/>
                  </a:lnTo>
                  <a:lnTo>
                    <a:pt x="126" y="540"/>
                  </a:lnTo>
                  <a:lnTo>
                    <a:pt x="126" y="540"/>
                  </a:lnTo>
                  <a:lnTo>
                    <a:pt x="128" y="541"/>
                  </a:lnTo>
                  <a:lnTo>
                    <a:pt x="128" y="540"/>
                  </a:lnTo>
                  <a:lnTo>
                    <a:pt x="128" y="540"/>
                  </a:lnTo>
                  <a:lnTo>
                    <a:pt x="130" y="538"/>
                  </a:lnTo>
                  <a:lnTo>
                    <a:pt x="130" y="538"/>
                  </a:lnTo>
                  <a:lnTo>
                    <a:pt x="132" y="538"/>
                  </a:lnTo>
                  <a:lnTo>
                    <a:pt x="134" y="538"/>
                  </a:lnTo>
                  <a:lnTo>
                    <a:pt x="134" y="540"/>
                  </a:lnTo>
                  <a:lnTo>
                    <a:pt x="134" y="538"/>
                  </a:lnTo>
                  <a:lnTo>
                    <a:pt x="135" y="540"/>
                  </a:lnTo>
                  <a:lnTo>
                    <a:pt x="135" y="540"/>
                  </a:lnTo>
                  <a:lnTo>
                    <a:pt x="135" y="540"/>
                  </a:lnTo>
                  <a:lnTo>
                    <a:pt x="137" y="540"/>
                  </a:lnTo>
                  <a:lnTo>
                    <a:pt x="137" y="540"/>
                  </a:lnTo>
                  <a:lnTo>
                    <a:pt x="139" y="541"/>
                  </a:lnTo>
                  <a:lnTo>
                    <a:pt x="139" y="541"/>
                  </a:lnTo>
                  <a:lnTo>
                    <a:pt x="139" y="541"/>
                  </a:lnTo>
                  <a:lnTo>
                    <a:pt x="141" y="543"/>
                  </a:lnTo>
                  <a:lnTo>
                    <a:pt x="141" y="543"/>
                  </a:lnTo>
                  <a:lnTo>
                    <a:pt x="141" y="543"/>
                  </a:lnTo>
                  <a:lnTo>
                    <a:pt x="143" y="545"/>
                  </a:lnTo>
                  <a:lnTo>
                    <a:pt x="143" y="545"/>
                  </a:lnTo>
                  <a:lnTo>
                    <a:pt x="143" y="543"/>
                  </a:lnTo>
                  <a:lnTo>
                    <a:pt x="144" y="543"/>
                  </a:lnTo>
                  <a:lnTo>
                    <a:pt x="144" y="543"/>
                  </a:lnTo>
                  <a:lnTo>
                    <a:pt x="146" y="545"/>
                  </a:lnTo>
                  <a:lnTo>
                    <a:pt x="144" y="545"/>
                  </a:lnTo>
                  <a:lnTo>
                    <a:pt x="144" y="545"/>
                  </a:lnTo>
                  <a:lnTo>
                    <a:pt x="146" y="545"/>
                  </a:lnTo>
                  <a:lnTo>
                    <a:pt x="146" y="545"/>
                  </a:lnTo>
                  <a:lnTo>
                    <a:pt x="146" y="545"/>
                  </a:lnTo>
                  <a:lnTo>
                    <a:pt x="146" y="543"/>
                  </a:lnTo>
                  <a:lnTo>
                    <a:pt x="148" y="543"/>
                  </a:lnTo>
                  <a:lnTo>
                    <a:pt x="148" y="543"/>
                  </a:lnTo>
                  <a:lnTo>
                    <a:pt x="148" y="541"/>
                  </a:lnTo>
                  <a:lnTo>
                    <a:pt x="148" y="541"/>
                  </a:lnTo>
                  <a:lnTo>
                    <a:pt x="148" y="541"/>
                  </a:lnTo>
                  <a:lnTo>
                    <a:pt x="148" y="540"/>
                  </a:lnTo>
                  <a:lnTo>
                    <a:pt x="148" y="540"/>
                  </a:lnTo>
                  <a:lnTo>
                    <a:pt x="148" y="540"/>
                  </a:lnTo>
                  <a:lnTo>
                    <a:pt x="148" y="540"/>
                  </a:lnTo>
                  <a:lnTo>
                    <a:pt x="148" y="538"/>
                  </a:lnTo>
                  <a:lnTo>
                    <a:pt x="148" y="536"/>
                  </a:lnTo>
                  <a:lnTo>
                    <a:pt x="150" y="534"/>
                  </a:lnTo>
                  <a:lnTo>
                    <a:pt x="152" y="534"/>
                  </a:lnTo>
                  <a:lnTo>
                    <a:pt x="152" y="532"/>
                  </a:lnTo>
                  <a:lnTo>
                    <a:pt x="150" y="532"/>
                  </a:lnTo>
                  <a:lnTo>
                    <a:pt x="150" y="532"/>
                  </a:lnTo>
                  <a:lnTo>
                    <a:pt x="150" y="531"/>
                  </a:lnTo>
                  <a:lnTo>
                    <a:pt x="150" y="531"/>
                  </a:lnTo>
                  <a:lnTo>
                    <a:pt x="150" y="527"/>
                  </a:lnTo>
                  <a:lnTo>
                    <a:pt x="152" y="523"/>
                  </a:lnTo>
                  <a:lnTo>
                    <a:pt x="152" y="522"/>
                  </a:lnTo>
                  <a:lnTo>
                    <a:pt x="152" y="520"/>
                  </a:lnTo>
                  <a:lnTo>
                    <a:pt x="152" y="516"/>
                  </a:lnTo>
                  <a:lnTo>
                    <a:pt x="154" y="514"/>
                  </a:lnTo>
                  <a:lnTo>
                    <a:pt x="152" y="511"/>
                  </a:lnTo>
                  <a:lnTo>
                    <a:pt x="152" y="511"/>
                  </a:lnTo>
                  <a:lnTo>
                    <a:pt x="154" y="511"/>
                  </a:lnTo>
                  <a:lnTo>
                    <a:pt x="154" y="509"/>
                  </a:lnTo>
                  <a:lnTo>
                    <a:pt x="154" y="509"/>
                  </a:lnTo>
                  <a:lnTo>
                    <a:pt x="154" y="507"/>
                  </a:lnTo>
                  <a:lnTo>
                    <a:pt x="154" y="507"/>
                  </a:lnTo>
                  <a:lnTo>
                    <a:pt x="154" y="507"/>
                  </a:lnTo>
                  <a:lnTo>
                    <a:pt x="154" y="505"/>
                  </a:lnTo>
                  <a:lnTo>
                    <a:pt x="154" y="503"/>
                  </a:lnTo>
                  <a:lnTo>
                    <a:pt x="154" y="503"/>
                  </a:lnTo>
                  <a:lnTo>
                    <a:pt x="154" y="502"/>
                  </a:lnTo>
                  <a:lnTo>
                    <a:pt x="154" y="500"/>
                  </a:lnTo>
                  <a:lnTo>
                    <a:pt x="154" y="498"/>
                  </a:lnTo>
                  <a:lnTo>
                    <a:pt x="155" y="498"/>
                  </a:lnTo>
                  <a:lnTo>
                    <a:pt x="155" y="496"/>
                  </a:lnTo>
                  <a:lnTo>
                    <a:pt x="155" y="496"/>
                  </a:lnTo>
                  <a:lnTo>
                    <a:pt x="154" y="496"/>
                  </a:lnTo>
                  <a:lnTo>
                    <a:pt x="154" y="496"/>
                  </a:lnTo>
                  <a:lnTo>
                    <a:pt x="154" y="496"/>
                  </a:lnTo>
                  <a:lnTo>
                    <a:pt x="154" y="496"/>
                  </a:lnTo>
                  <a:lnTo>
                    <a:pt x="154" y="496"/>
                  </a:lnTo>
                  <a:lnTo>
                    <a:pt x="154" y="494"/>
                  </a:lnTo>
                  <a:lnTo>
                    <a:pt x="154" y="494"/>
                  </a:lnTo>
                  <a:lnTo>
                    <a:pt x="155" y="493"/>
                  </a:lnTo>
                  <a:lnTo>
                    <a:pt x="155" y="493"/>
                  </a:lnTo>
                  <a:lnTo>
                    <a:pt x="155" y="493"/>
                  </a:lnTo>
                  <a:lnTo>
                    <a:pt x="155" y="493"/>
                  </a:lnTo>
                  <a:lnTo>
                    <a:pt x="155" y="493"/>
                  </a:lnTo>
                  <a:lnTo>
                    <a:pt x="155" y="493"/>
                  </a:lnTo>
                  <a:lnTo>
                    <a:pt x="155" y="493"/>
                  </a:lnTo>
                  <a:lnTo>
                    <a:pt x="155" y="493"/>
                  </a:lnTo>
                  <a:lnTo>
                    <a:pt x="155" y="493"/>
                  </a:lnTo>
                  <a:lnTo>
                    <a:pt x="154" y="491"/>
                  </a:lnTo>
                  <a:lnTo>
                    <a:pt x="155" y="489"/>
                  </a:lnTo>
                  <a:lnTo>
                    <a:pt x="157" y="484"/>
                  </a:lnTo>
                  <a:lnTo>
                    <a:pt x="157" y="482"/>
                  </a:lnTo>
                  <a:lnTo>
                    <a:pt x="155" y="482"/>
                  </a:lnTo>
                  <a:lnTo>
                    <a:pt x="154" y="480"/>
                  </a:lnTo>
                  <a:lnTo>
                    <a:pt x="154" y="480"/>
                  </a:lnTo>
                  <a:lnTo>
                    <a:pt x="154" y="480"/>
                  </a:lnTo>
                  <a:lnTo>
                    <a:pt x="154" y="478"/>
                  </a:lnTo>
                  <a:lnTo>
                    <a:pt x="152" y="475"/>
                  </a:lnTo>
                  <a:lnTo>
                    <a:pt x="152" y="475"/>
                  </a:lnTo>
                  <a:lnTo>
                    <a:pt x="152" y="471"/>
                  </a:lnTo>
                  <a:lnTo>
                    <a:pt x="152" y="471"/>
                  </a:lnTo>
                  <a:lnTo>
                    <a:pt x="152" y="469"/>
                  </a:lnTo>
                  <a:lnTo>
                    <a:pt x="152" y="469"/>
                  </a:lnTo>
                  <a:lnTo>
                    <a:pt x="154" y="467"/>
                  </a:lnTo>
                  <a:lnTo>
                    <a:pt x="154" y="467"/>
                  </a:lnTo>
                  <a:lnTo>
                    <a:pt x="155" y="466"/>
                  </a:lnTo>
                  <a:lnTo>
                    <a:pt x="155" y="464"/>
                  </a:lnTo>
                  <a:lnTo>
                    <a:pt x="157" y="464"/>
                  </a:lnTo>
                  <a:lnTo>
                    <a:pt x="157" y="464"/>
                  </a:lnTo>
                  <a:lnTo>
                    <a:pt x="157" y="462"/>
                  </a:lnTo>
                  <a:lnTo>
                    <a:pt x="159" y="460"/>
                  </a:lnTo>
                  <a:lnTo>
                    <a:pt x="161" y="458"/>
                  </a:lnTo>
                  <a:lnTo>
                    <a:pt x="161" y="457"/>
                  </a:lnTo>
                  <a:lnTo>
                    <a:pt x="161" y="457"/>
                  </a:lnTo>
                  <a:lnTo>
                    <a:pt x="161" y="455"/>
                  </a:lnTo>
                  <a:lnTo>
                    <a:pt x="161" y="455"/>
                  </a:lnTo>
                  <a:lnTo>
                    <a:pt x="161" y="453"/>
                  </a:lnTo>
                  <a:lnTo>
                    <a:pt x="161" y="453"/>
                  </a:lnTo>
                  <a:close/>
                  <a:moveTo>
                    <a:pt x="94" y="549"/>
                  </a:moveTo>
                  <a:lnTo>
                    <a:pt x="94" y="549"/>
                  </a:lnTo>
                  <a:lnTo>
                    <a:pt x="94" y="549"/>
                  </a:lnTo>
                  <a:lnTo>
                    <a:pt x="92" y="549"/>
                  </a:lnTo>
                  <a:lnTo>
                    <a:pt x="92" y="549"/>
                  </a:lnTo>
                  <a:lnTo>
                    <a:pt x="92" y="549"/>
                  </a:lnTo>
                  <a:lnTo>
                    <a:pt x="92" y="547"/>
                  </a:lnTo>
                  <a:lnTo>
                    <a:pt x="90" y="545"/>
                  </a:lnTo>
                  <a:lnTo>
                    <a:pt x="88" y="545"/>
                  </a:lnTo>
                  <a:lnTo>
                    <a:pt x="88" y="545"/>
                  </a:lnTo>
                  <a:lnTo>
                    <a:pt x="87" y="547"/>
                  </a:lnTo>
                  <a:lnTo>
                    <a:pt x="87" y="547"/>
                  </a:lnTo>
                  <a:lnTo>
                    <a:pt x="87" y="547"/>
                  </a:lnTo>
                  <a:lnTo>
                    <a:pt x="87" y="547"/>
                  </a:lnTo>
                  <a:lnTo>
                    <a:pt x="87" y="549"/>
                  </a:lnTo>
                  <a:lnTo>
                    <a:pt x="88" y="550"/>
                  </a:lnTo>
                  <a:lnTo>
                    <a:pt x="90" y="554"/>
                  </a:lnTo>
                  <a:lnTo>
                    <a:pt x="90" y="554"/>
                  </a:lnTo>
                  <a:lnTo>
                    <a:pt x="90" y="554"/>
                  </a:lnTo>
                  <a:lnTo>
                    <a:pt x="90" y="556"/>
                  </a:lnTo>
                  <a:lnTo>
                    <a:pt x="90" y="556"/>
                  </a:lnTo>
                  <a:lnTo>
                    <a:pt x="92" y="554"/>
                  </a:lnTo>
                  <a:lnTo>
                    <a:pt x="92" y="554"/>
                  </a:lnTo>
                  <a:lnTo>
                    <a:pt x="92" y="552"/>
                  </a:lnTo>
                  <a:lnTo>
                    <a:pt x="92" y="550"/>
                  </a:lnTo>
                  <a:lnTo>
                    <a:pt x="92" y="550"/>
                  </a:lnTo>
                  <a:lnTo>
                    <a:pt x="92" y="549"/>
                  </a:lnTo>
                  <a:lnTo>
                    <a:pt x="92" y="549"/>
                  </a:lnTo>
                  <a:lnTo>
                    <a:pt x="94" y="549"/>
                  </a:lnTo>
                  <a:lnTo>
                    <a:pt x="94" y="549"/>
                  </a:lnTo>
                  <a:lnTo>
                    <a:pt x="94" y="549"/>
                  </a:lnTo>
                  <a:close/>
                  <a:moveTo>
                    <a:pt x="83" y="419"/>
                  </a:moveTo>
                  <a:lnTo>
                    <a:pt x="81" y="419"/>
                  </a:lnTo>
                  <a:lnTo>
                    <a:pt x="81" y="420"/>
                  </a:lnTo>
                  <a:lnTo>
                    <a:pt x="81" y="420"/>
                  </a:lnTo>
                  <a:lnTo>
                    <a:pt x="81" y="420"/>
                  </a:lnTo>
                  <a:lnTo>
                    <a:pt x="81" y="422"/>
                  </a:lnTo>
                  <a:lnTo>
                    <a:pt x="81" y="422"/>
                  </a:lnTo>
                  <a:lnTo>
                    <a:pt x="79" y="422"/>
                  </a:lnTo>
                  <a:lnTo>
                    <a:pt x="81" y="422"/>
                  </a:lnTo>
                  <a:lnTo>
                    <a:pt x="83" y="420"/>
                  </a:lnTo>
                  <a:lnTo>
                    <a:pt x="83" y="419"/>
                  </a:lnTo>
                  <a:lnTo>
                    <a:pt x="83" y="419"/>
                  </a:lnTo>
                  <a:lnTo>
                    <a:pt x="87" y="419"/>
                  </a:lnTo>
                  <a:lnTo>
                    <a:pt x="87" y="417"/>
                  </a:lnTo>
                  <a:lnTo>
                    <a:pt x="87" y="417"/>
                  </a:lnTo>
                  <a:lnTo>
                    <a:pt x="87" y="415"/>
                  </a:lnTo>
                  <a:lnTo>
                    <a:pt x="87" y="415"/>
                  </a:lnTo>
                  <a:lnTo>
                    <a:pt x="87" y="415"/>
                  </a:lnTo>
                  <a:lnTo>
                    <a:pt x="87" y="415"/>
                  </a:lnTo>
                  <a:lnTo>
                    <a:pt x="87" y="413"/>
                  </a:lnTo>
                  <a:lnTo>
                    <a:pt x="85" y="415"/>
                  </a:lnTo>
                  <a:lnTo>
                    <a:pt x="85" y="415"/>
                  </a:lnTo>
                  <a:lnTo>
                    <a:pt x="85" y="415"/>
                  </a:lnTo>
                  <a:lnTo>
                    <a:pt x="85" y="415"/>
                  </a:lnTo>
                  <a:lnTo>
                    <a:pt x="85" y="415"/>
                  </a:lnTo>
                  <a:lnTo>
                    <a:pt x="83" y="415"/>
                  </a:lnTo>
                  <a:lnTo>
                    <a:pt x="83" y="417"/>
                  </a:lnTo>
                  <a:lnTo>
                    <a:pt x="83" y="417"/>
                  </a:lnTo>
                  <a:lnTo>
                    <a:pt x="83" y="419"/>
                  </a:lnTo>
                  <a:lnTo>
                    <a:pt x="83" y="419"/>
                  </a:lnTo>
                  <a:close/>
                  <a:moveTo>
                    <a:pt x="143" y="410"/>
                  </a:moveTo>
                  <a:lnTo>
                    <a:pt x="143" y="410"/>
                  </a:lnTo>
                  <a:lnTo>
                    <a:pt x="143" y="410"/>
                  </a:lnTo>
                  <a:lnTo>
                    <a:pt x="143" y="411"/>
                  </a:lnTo>
                  <a:lnTo>
                    <a:pt x="143" y="411"/>
                  </a:lnTo>
                  <a:lnTo>
                    <a:pt x="144" y="411"/>
                  </a:lnTo>
                  <a:lnTo>
                    <a:pt x="144" y="410"/>
                  </a:lnTo>
                  <a:lnTo>
                    <a:pt x="143" y="410"/>
                  </a:lnTo>
                  <a:lnTo>
                    <a:pt x="144" y="408"/>
                  </a:lnTo>
                  <a:lnTo>
                    <a:pt x="144" y="408"/>
                  </a:lnTo>
                  <a:lnTo>
                    <a:pt x="144" y="408"/>
                  </a:lnTo>
                  <a:lnTo>
                    <a:pt x="144" y="406"/>
                  </a:lnTo>
                  <a:lnTo>
                    <a:pt x="143" y="406"/>
                  </a:lnTo>
                  <a:lnTo>
                    <a:pt x="143" y="406"/>
                  </a:lnTo>
                  <a:lnTo>
                    <a:pt x="143" y="406"/>
                  </a:lnTo>
                  <a:lnTo>
                    <a:pt x="143" y="408"/>
                  </a:lnTo>
                  <a:lnTo>
                    <a:pt x="143" y="408"/>
                  </a:lnTo>
                  <a:lnTo>
                    <a:pt x="143" y="410"/>
                  </a:lnTo>
                  <a:lnTo>
                    <a:pt x="141" y="410"/>
                  </a:lnTo>
                  <a:lnTo>
                    <a:pt x="143" y="410"/>
                  </a:lnTo>
                  <a:close/>
                  <a:moveTo>
                    <a:pt x="141" y="406"/>
                  </a:moveTo>
                  <a:lnTo>
                    <a:pt x="141" y="406"/>
                  </a:lnTo>
                  <a:lnTo>
                    <a:pt x="141" y="406"/>
                  </a:lnTo>
                  <a:lnTo>
                    <a:pt x="141" y="404"/>
                  </a:lnTo>
                  <a:lnTo>
                    <a:pt x="141" y="406"/>
                  </a:lnTo>
                  <a:lnTo>
                    <a:pt x="141" y="406"/>
                  </a:lnTo>
                  <a:lnTo>
                    <a:pt x="139" y="406"/>
                  </a:lnTo>
                  <a:lnTo>
                    <a:pt x="139" y="406"/>
                  </a:lnTo>
                  <a:lnTo>
                    <a:pt x="139" y="406"/>
                  </a:lnTo>
                  <a:lnTo>
                    <a:pt x="139" y="406"/>
                  </a:lnTo>
                  <a:lnTo>
                    <a:pt x="139" y="408"/>
                  </a:lnTo>
                  <a:lnTo>
                    <a:pt x="139" y="408"/>
                  </a:lnTo>
                  <a:lnTo>
                    <a:pt x="139" y="408"/>
                  </a:lnTo>
                  <a:lnTo>
                    <a:pt x="139" y="408"/>
                  </a:lnTo>
                  <a:lnTo>
                    <a:pt x="139" y="408"/>
                  </a:lnTo>
                  <a:lnTo>
                    <a:pt x="141" y="408"/>
                  </a:lnTo>
                  <a:lnTo>
                    <a:pt x="141" y="408"/>
                  </a:lnTo>
                  <a:lnTo>
                    <a:pt x="141" y="408"/>
                  </a:lnTo>
                  <a:lnTo>
                    <a:pt x="141" y="408"/>
                  </a:lnTo>
                  <a:lnTo>
                    <a:pt x="141" y="406"/>
                  </a:lnTo>
                  <a:lnTo>
                    <a:pt x="141" y="406"/>
                  </a:lnTo>
                  <a:close/>
                  <a:moveTo>
                    <a:pt x="419" y="588"/>
                  </a:moveTo>
                  <a:lnTo>
                    <a:pt x="417" y="590"/>
                  </a:lnTo>
                  <a:lnTo>
                    <a:pt x="417" y="592"/>
                  </a:lnTo>
                  <a:lnTo>
                    <a:pt x="419" y="592"/>
                  </a:lnTo>
                  <a:lnTo>
                    <a:pt x="419" y="594"/>
                  </a:lnTo>
                  <a:lnTo>
                    <a:pt x="421" y="592"/>
                  </a:lnTo>
                  <a:lnTo>
                    <a:pt x="421" y="592"/>
                  </a:lnTo>
                  <a:lnTo>
                    <a:pt x="421" y="592"/>
                  </a:lnTo>
                  <a:lnTo>
                    <a:pt x="419" y="590"/>
                  </a:lnTo>
                  <a:lnTo>
                    <a:pt x="419" y="590"/>
                  </a:lnTo>
                  <a:lnTo>
                    <a:pt x="419" y="590"/>
                  </a:lnTo>
                  <a:lnTo>
                    <a:pt x="419" y="588"/>
                  </a:lnTo>
                  <a:lnTo>
                    <a:pt x="419" y="588"/>
                  </a:lnTo>
                  <a:close/>
                  <a:moveTo>
                    <a:pt x="432" y="567"/>
                  </a:moveTo>
                  <a:lnTo>
                    <a:pt x="432" y="567"/>
                  </a:lnTo>
                  <a:lnTo>
                    <a:pt x="432" y="567"/>
                  </a:lnTo>
                  <a:lnTo>
                    <a:pt x="432" y="567"/>
                  </a:lnTo>
                  <a:lnTo>
                    <a:pt x="432" y="565"/>
                  </a:lnTo>
                  <a:lnTo>
                    <a:pt x="432" y="565"/>
                  </a:lnTo>
                  <a:lnTo>
                    <a:pt x="432" y="565"/>
                  </a:lnTo>
                  <a:lnTo>
                    <a:pt x="432" y="565"/>
                  </a:lnTo>
                  <a:lnTo>
                    <a:pt x="432" y="565"/>
                  </a:lnTo>
                  <a:lnTo>
                    <a:pt x="432" y="565"/>
                  </a:lnTo>
                  <a:lnTo>
                    <a:pt x="430" y="565"/>
                  </a:lnTo>
                  <a:lnTo>
                    <a:pt x="430" y="565"/>
                  </a:lnTo>
                  <a:lnTo>
                    <a:pt x="430" y="565"/>
                  </a:lnTo>
                  <a:lnTo>
                    <a:pt x="430" y="567"/>
                  </a:lnTo>
                  <a:lnTo>
                    <a:pt x="430" y="567"/>
                  </a:lnTo>
                  <a:lnTo>
                    <a:pt x="430" y="567"/>
                  </a:lnTo>
                  <a:lnTo>
                    <a:pt x="432" y="567"/>
                  </a:lnTo>
                  <a:close/>
                  <a:moveTo>
                    <a:pt x="417" y="583"/>
                  </a:moveTo>
                  <a:lnTo>
                    <a:pt x="417" y="583"/>
                  </a:lnTo>
                  <a:lnTo>
                    <a:pt x="415" y="583"/>
                  </a:lnTo>
                  <a:lnTo>
                    <a:pt x="415" y="585"/>
                  </a:lnTo>
                  <a:lnTo>
                    <a:pt x="415" y="587"/>
                  </a:lnTo>
                  <a:lnTo>
                    <a:pt x="415" y="587"/>
                  </a:lnTo>
                  <a:lnTo>
                    <a:pt x="415" y="587"/>
                  </a:lnTo>
                  <a:lnTo>
                    <a:pt x="417" y="587"/>
                  </a:lnTo>
                  <a:lnTo>
                    <a:pt x="417" y="588"/>
                  </a:lnTo>
                  <a:lnTo>
                    <a:pt x="419" y="588"/>
                  </a:lnTo>
                  <a:lnTo>
                    <a:pt x="419" y="587"/>
                  </a:lnTo>
                  <a:lnTo>
                    <a:pt x="419" y="587"/>
                  </a:lnTo>
                  <a:lnTo>
                    <a:pt x="417" y="587"/>
                  </a:lnTo>
                  <a:lnTo>
                    <a:pt x="417" y="587"/>
                  </a:lnTo>
                  <a:lnTo>
                    <a:pt x="419" y="587"/>
                  </a:lnTo>
                  <a:lnTo>
                    <a:pt x="419" y="585"/>
                  </a:lnTo>
                  <a:lnTo>
                    <a:pt x="419" y="585"/>
                  </a:lnTo>
                  <a:lnTo>
                    <a:pt x="419" y="585"/>
                  </a:lnTo>
                  <a:lnTo>
                    <a:pt x="419" y="585"/>
                  </a:lnTo>
                  <a:lnTo>
                    <a:pt x="419" y="583"/>
                  </a:lnTo>
                  <a:lnTo>
                    <a:pt x="417" y="583"/>
                  </a:lnTo>
                  <a:close/>
                  <a:moveTo>
                    <a:pt x="596" y="480"/>
                  </a:moveTo>
                  <a:lnTo>
                    <a:pt x="596" y="480"/>
                  </a:lnTo>
                  <a:lnTo>
                    <a:pt x="596" y="478"/>
                  </a:lnTo>
                  <a:lnTo>
                    <a:pt x="596" y="478"/>
                  </a:lnTo>
                  <a:lnTo>
                    <a:pt x="596" y="478"/>
                  </a:lnTo>
                  <a:lnTo>
                    <a:pt x="596" y="478"/>
                  </a:lnTo>
                  <a:lnTo>
                    <a:pt x="592" y="471"/>
                  </a:lnTo>
                  <a:lnTo>
                    <a:pt x="589" y="466"/>
                  </a:lnTo>
                  <a:lnTo>
                    <a:pt x="589" y="466"/>
                  </a:lnTo>
                  <a:lnTo>
                    <a:pt x="587" y="466"/>
                  </a:lnTo>
                  <a:lnTo>
                    <a:pt x="587" y="464"/>
                  </a:lnTo>
                  <a:lnTo>
                    <a:pt x="585" y="462"/>
                  </a:lnTo>
                  <a:lnTo>
                    <a:pt x="583" y="460"/>
                  </a:lnTo>
                  <a:lnTo>
                    <a:pt x="583" y="460"/>
                  </a:lnTo>
                  <a:lnTo>
                    <a:pt x="581" y="458"/>
                  </a:lnTo>
                  <a:lnTo>
                    <a:pt x="581" y="458"/>
                  </a:lnTo>
                  <a:lnTo>
                    <a:pt x="581" y="458"/>
                  </a:lnTo>
                  <a:lnTo>
                    <a:pt x="576" y="455"/>
                  </a:lnTo>
                  <a:lnTo>
                    <a:pt x="572" y="451"/>
                  </a:lnTo>
                  <a:lnTo>
                    <a:pt x="572" y="449"/>
                  </a:lnTo>
                  <a:lnTo>
                    <a:pt x="572" y="448"/>
                  </a:lnTo>
                  <a:lnTo>
                    <a:pt x="571" y="448"/>
                  </a:lnTo>
                  <a:lnTo>
                    <a:pt x="571" y="446"/>
                  </a:lnTo>
                  <a:lnTo>
                    <a:pt x="571" y="446"/>
                  </a:lnTo>
                  <a:lnTo>
                    <a:pt x="571" y="446"/>
                  </a:lnTo>
                  <a:lnTo>
                    <a:pt x="571" y="446"/>
                  </a:lnTo>
                  <a:lnTo>
                    <a:pt x="569" y="446"/>
                  </a:lnTo>
                  <a:lnTo>
                    <a:pt x="569" y="446"/>
                  </a:lnTo>
                  <a:lnTo>
                    <a:pt x="569" y="444"/>
                  </a:lnTo>
                  <a:lnTo>
                    <a:pt x="567" y="444"/>
                  </a:lnTo>
                  <a:lnTo>
                    <a:pt x="562" y="442"/>
                  </a:lnTo>
                  <a:lnTo>
                    <a:pt x="558" y="438"/>
                  </a:lnTo>
                  <a:lnTo>
                    <a:pt x="553" y="437"/>
                  </a:lnTo>
                  <a:lnTo>
                    <a:pt x="553" y="437"/>
                  </a:lnTo>
                  <a:lnTo>
                    <a:pt x="547" y="435"/>
                  </a:lnTo>
                  <a:lnTo>
                    <a:pt x="545" y="435"/>
                  </a:lnTo>
                  <a:lnTo>
                    <a:pt x="545" y="433"/>
                  </a:lnTo>
                  <a:lnTo>
                    <a:pt x="544" y="433"/>
                  </a:lnTo>
                  <a:lnTo>
                    <a:pt x="542" y="429"/>
                  </a:lnTo>
                  <a:lnTo>
                    <a:pt x="540" y="429"/>
                  </a:lnTo>
                  <a:lnTo>
                    <a:pt x="538" y="428"/>
                  </a:lnTo>
                  <a:lnTo>
                    <a:pt x="538" y="428"/>
                  </a:lnTo>
                  <a:lnTo>
                    <a:pt x="536" y="426"/>
                  </a:lnTo>
                  <a:lnTo>
                    <a:pt x="535" y="424"/>
                  </a:lnTo>
                  <a:lnTo>
                    <a:pt x="531" y="420"/>
                  </a:lnTo>
                  <a:lnTo>
                    <a:pt x="524" y="417"/>
                  </a:lnTo>
                  <a:lnTo>
                    <a:pt x="515" y="415"/>
                  </a:lnTo>
                  <a:lnTo>
                    <a:pt x="513" y="413"/>
                  </a:lnTo>
                  <a:lnTo>
                    <a:pt x="513" y="413"/>
                  </a:lnTo>
                  <a:lnTo>
                    <a:pt x="513" y="413"/>
                  </a:lnTo>
                  <a:lnTo>
                    <a:pt x="513" y="413"/>
                  </a:lnTo>
                  <a:lnTo>
                    <a:pt x="511" y="413"/>
                  </a:lnTo>
                  <a:lnTo>
                    <a:pt x="500" y="408"/>
                  </a:lnTo>
                  <a:lnTo>
                    <a:pt x="498" y="408"/>
                  </a:lnTo>
                  <a:lnTo>
                    <a:pt x="497" y="406"/>
                  </a:lnTo>
                  <a:lnTo>
                    <a:pt x="497" y="406"/>
                  </a:lnTo>
                  <a:lnTo>
                    <a:pt x="493" y="404"/>
                  </a:lnTo>
                  <a:lnTo>
                    <a:pt x="486" y="401"/>
                  </a:lnTo>
                  <a:lnTo>
                    <a:pt x="477" y="397"/>
                  </a:lnTo>
                  <a:lnTo>
                    <a:pt x="475" y="395"/>
                  </a:lnTo>
                  <a:lnTo>
                    <a:pt x="475" y="395"/>
                  </a:lnTo>
                  <a:lnTo>
                    <a:pt x="471" y="393"/>
                  </a:lnTo>
                  <a:lnTo>
                    <a:pt x="468" y="392"/>
                  </a:lnTo>
                  <a:lnTo>
                    <a:pt x="468" y="390"/>
                  </a:lnTo>
                  <a:lnTo>
                    <a:pt x="466" y="390"/>
                  </a:lnTo>
                  <a:lnTo>
                    <a:pt x="466" y="386"/>
                  </a:lnTo>
                  <a:lnTo>
                    <a:pt x="464" y="384"/>
                  </a:lnTo>
                  <a:lnTo>
                    <a:pt x="466" y="381"/>
                  </a:lnTo>
                  <a:lnTo>
                    <a:pt x="466" y="381"/>
                  </a:lnTo>
                  <a:lnTo>
                    <a:pt x="471" y="377"/>
                  </a:lnTo>
                  <a:lnTo>
                    <a:pt x="473" y="375"/>
                  </a:lnTo>
                  <a:lnTo>
                    <a:pt x="475" y="373"/>
                  </a:lnTo>
                  <a:lnTo>
                    <a:pt x="475" y="373"/>
                  </a:lnTo>
                  <a:lnTo>
                    <a:pt x="477" y="373"/>
                  </a:lnTo>
                  <a:lnTo>
                    <a:pt x="477" y="373"/>
                  </a:lnTo>
                  <a:lnTo>
                    <a:pt x="479" y="372"/>
                  </a:lnTo>
                  <a:lnTo>
                    <a:pt x="479" y="370"/>
                  </a:lnTo>
                  <a:lnTo>
                    <a:pt x="480" y="370"/>
                  </a:lnTo>
                  <a:lnTo>
                    <a:pt x="480" y="368"/>
                  </a:lnTo>
                  <a:lnTo>
                    <a:pt x="480" y="368"/>
                  </a:lnTo>
                  <a:lnTo>
                    <a:pt x="479" y="364"/>
                  </a:lnTo>
                  <a:lnTo>
                    <a:pt x="479" y="364"/>
                  </a:lnTo>
                  <a:lnTo>
                    <a:pt x="479" y="363"/>
                  </a:lnTo>
                  <a:lnTo>
                    <a:pt x="479" y="363"/>
                  </a:lnTo>
                  <a:lnTo>
                    <a:pt x="477" y="361"/>
                  </a:lnTo>
                  <a:lnTo>
                    <a:pt x="475" y="361"/>
                  </a:lnTo>
                  <a:lnTo>
                    <a:pt x="475" y="361"/>
                  </a:lnTo>
                  <a:lnTo>
                    <a:pt x="471" y="359"/>
                  </a:lnTo>
                  <a:lnTo>
                    <a:pt x="459" y="361"/>
                  </a:lnTo>
                  <a:lnTo>
                    <a:pt x="451" y="361"/>
                  </a:lnTo>
                  <a:lnTo>
                    <a:pt x="442" y="363"/>
                  </a:lnTo>
                  <a:lnTo>
                    <a:pt x="441" y="363"/>
                  </a:lnTo>
                  <a:lnTo>
                    <a:pt x="433" y="361"/>
                  </a:lnTo>
                  <a:lnTo>
                    <a:pt x="428" y="361"/>
                  </a:lnTo>
                  <a:lnTo>
                    <a:pt x="428" y="361"/>
                  </a:lnTo>
                  <a:lnTo>
                    <a:pt x="426" y="361"/>
                  </a:lnTo>
                  <a:lnTo>
                    <a:pt x="426" y="359"/>
                  </a:lnTo>
                  <a:lnTo>
                    <a:pt x="423" y="359"/>
                  </a:lnTo>
                  <a:lnTo>
                    <a:pt x="423" y="357"/>
                  </a:lnTo>
                  <a:lnTo>
                    <a:pt x="423" y="357"/>
                  </a:lnTo>
                  <a:lnTo>
                    <a:pt x="421" y="355"/>
                  </a:lnTo>
                  <a:lnTo>
                    <a:pt x="419" y="355"/>
                  </a:lnTo>
                  <a:lnTo>
                    <a:pt x="417" y="354"/>
                  </a:lnTo>
                  <a:lnTo>
                    <a:pt x="414" y="354"/>
                  </a:lnTo>
                  <a:lnTo>
                    <a:pt x="412" y="354"/>
                  </a:lnTo>
                  <a:lnTo>
                    <a:pt x="410" y="352"/>
                  </a:lnTo>
                  <a:lnTo>
                    <a:pt x="410" y="350"/>
                  </a:lnTo>
                  <a:lnTo>
                    <a:pt x="408" y="350"/>
                  </a:lnTo>
                  <a:lnTo>
                    <a:pt x="408" y="350"/>
                  </a:lnTo>
                  <a:lnTo>
                    <a:pt x="406" y="350"/>
                  </a:lnTo>
                  <a:lnTo>
                    <a:pt x="406" y="350"/>
                  </a:lnTo>
                  <a:lnTo>
                    <a:pt x="406" y="348"/>
                  </a:lnTo>
                  <a:lnTo>
                    <a:pt x="406" y="345"/>
                  </a:lnTo>
                  <a:lnTo>
                    <a:pt x="406" y="345"/>
                  </a:lnTo>
                  <a:lnTo>
                    <a:pt x="405" y="343"/>
                  </a:lnTo>
                  <a:lnTo>
                    <a:pt x="403" y="343"/>
                  </a:lnTo>
                  <a:lnTo>
                    <a:pt x="399" y="341"/>
                  </a:lnTo>
                  <a:lnTo>
                    <a:pt x="397" y="341"/>
                  </a:lnTo>
                  <a:lnTo>
                    <a:pt x="392" y="334"/>
                  </a:lnTo>
                  <a:lnTo>
                    <a:pt x="390" y="330"/>
                  </a:lnTo>
                  <a:lnTo>
                    <a:pt x="388" y="330"/>
                  </a:lnTo>
                  <a:lnTo>
                    <a:pt x="385" y="326"/>
                  </a:lnTo>
                  <a:lnTo>
                    <a:pt x="381" y="325"/>
                  </a:lnTo>
                  <a:lnTo>
                    <a:pt x="374" y="316"/>
                  </a:lnTo>
                  <a:lnTo>
                    <a:pt x="374" y="314"/>
                  </a:lnTo>
                  <a:lnTo>
                    <a:pt x="374" y="314"/>
                  </a:lnTo>
                  <a:lnTo>
                    <a:pt x="370" y="308"/>
                  </a:lnTo>
                  <a:lnTo>
                    <a:pt x="368" y="307"/>
                  </a:lnTo>
                  <a:lnTo>
                    <a:pt x="367" y="301"/>
                  </a:lnTo>
                  <a:lnTo>
                    <a:pt x="365" y="294"/>
                  </a:lnTo>
                  <a:lnTo>
                    <a:pt x="363" y="287"/>
                  </a:lnTo>
                  <a:lnTo>
                    <a:pt x="363" y="281"/>
                  </a:lnTo>
                  <a:lnTo>
                    <a:pt x="361" y="280"/>
                  </a:lnTo>
                  <a:lnTo>
                    <a:pt x="359" y="276"/>
                  </a:lnTo>
                  <a:lnTo>
                    <a:pt x="359" y="274"/>
                  </a:lnTo>
                  <a:lnTo>
                    <a:pt x="359" y="274"/>
                  </a:lnTo>
                  <a:lnTo>
                    <a:pt x="359" y="272"/>
                  </a:lnTo>
                  <a:lnTo>
                    <a:pt x="359" y="272"/>
                  </a:lnTo>
                  <a:lnTo>
                    <a:pt x="358" y="270"/>
                  </a:lnTo>
                  <a:lnTo>
                    <a:pt x="350" y="252"/>
                  </a:lnTo>
                  <a:lnTo>
                    <a:pt x="352" y="251"/>
                  </a:lnTo>
                  <a:lnTo>
                    <a:pt x="350" y="249"/>
                  </a:lnTo>
                  <a:lnTo>
                    <a:pt x="350" y="249"/>
                  </a:lnTo>
                  <a:lnTo>
                    <a:pt x="349" y="249"/>
                  </a:lnTo>
                  <a:lnTo>
                    <a:pt x="349" y="249"/>
                  </a:lnTo>
                  <a:lnTo>
                    <a:pt x="349" y="247"/>
                  </a:lnTo>
                  <a:lnTo>
                    <a:pt x="347" y="245"/>
                  </a:lnTo>
                  <a:lnTo>
                    <a:pt x="347" y="245"/>
                  </a:lnTo>
                  <a:lnTo>
                    <a:pt x="347" y="245"/>
                  </a:lnTo>
                  <a:lnTo>
                    <a:pt x="347" y="245"/>
                  </a:lnTo>
                  <a:lnTo>
                    <a:pt x="347" y="245"/>
                  </a:lnTo>
                  <a:lnTo>
                    <a:pt x="345" y="245"/>
                  </a:lnTo>
                  <a:lnTo>
                    <a:pt x="345" y="245"/>
                  </a:lnTo>
                  <a:lnTo>
                    <a:pt x="345" y="245"/>
                  </a:lnTo>
                  <a:lnTo>
                    <a:pt x="345" y="245"/>
                  </a:lnTo>
                  <a:lnTo>
                    <a:pt x="345" y="245"/>
                  </a:lnTo>
                  <a:lnTo>
                    <a:pt x="345" y="245"/>
                  </a:lnTo>
                  <a:lnTo>
                    <a:pt x="345" y="245"/>
                  </a:lnTo>
                  <a:lnTo>
                    <a:pt x="343" y="247"/>
                  </a:lnTo>
                  <a:lnTo>
                    <a:pt x="343" y="245"/>
                  </a:lnTo>
                  <a:lnTo>
                    <a:pt x="340" y="245"/>
                  </a:lnTo>
                  <a:lnTo>
                    <a:pt x="340" y="243"/>
                  </a:lnTo>
                  <a:lnTo>
                    <a:pt x="338" y="243"/>
                  </a:lnTo>
                  <a:lnTo>
                    <a:pt x="332" y="240"/>
                  </a:lnTo>
                  <a:lnTo>
                    <a:pt x="318" y="227"/>
                  </a:lnTo>
                  <a:lnTo>
                    <a:pt x="318" y="225"/>
                  </a:lnTo>
                  <a:lnTo>
                    <a:pt x="316" y="225"/>
                  </a:lnTo>
                  <a:lnTo>
                    <a:pt x="312" y="224"/>
                  </a:lnTo>
                  <a:lnTo>
                    <a:pt x="311" y="222"/>
                  </a:lnTo>
                  <a:lnTo>
                    <a:pt x="311" y="222"/>
                  </a:lnTo>
                  <a:lnTo>
                    <a:pt x="307" y="222"/>
                  </a:lnTo>
                  <a:lnTo>
                    <a:pt x="307" y="222"/>
                  </a:lnTo>
                  <a:lnTo>
                    <a:pt x="305" y="220"/>
                  </a:lnTo>
                  <a:lnTo>
                    <a:pt x="305" y="220"/>
                  </a:lnTo>
                  <a:lnTo>
                    <a:pt x="303" y="218"/>
                  </a:lnTo>
                  <a:lnTo>
                    <a:pt x="302" y="218"/>
                  </a:lnTo>
                  <a:lnTo>
                    <a:pt x="298" y="213"/>
                  </a:lnTo>
                  <a:lnTo>
                    <a:pt x="298" y="213"/>
                  </a:lnTo>
                  <a:lnTo>
                    <a:pt x="296" y="211"/>
                  </a:lnTo>
                  <a:lnTo>
                    <a:pt x="294" y="209"/>
                  </a:lnTo>
                  <a:lnTo>
                    <a:pt x="293" y="207"/>
                  </a:lnTo>
                  <a:lnTo>
                    <a:pt x="291" y="205"/>
                  </a:lnTo>
                  <a:lnTo>
                    <a:pt x="289" y="204"/>
                  </a:lnTo>
                  <a:lnTo>
                    <a:pt x="289" y="202"/>
                  </a:lnTo>
                  <a:lnTo>
                    <a:pt x="287" y="200"/>
                  </a:lnTo>
                  <a:lnTo>
                    <a:pt x="287" y="198"/>
                  </a:lnTo>
                  <a:lnTo>
                    <a:pt x="287" y="196"/>
                  </a:lnTo>
                  <a:lnTo>
                    <a:pt x="287" y="196"/>
                  </a:lnTo>
                  <a:lnTo>
                    <a:pt x="287" y="195"/>
                  </a:lnTo>
                  <a:lnTo>
                    <a:pt x="285" y="195"/>
                  </a:lnTo>
                  <a:lnTo>
                    <a:pt x="285" y="195"/>
                  </a:lnTo>
                  <a:lnTo>
                    <a:pt x="285" y="193"/>
                  </a:lnTo>
                  <a:lnTo>
                    <a:pt x="284" y="186"/>
                  </a:lnTo>
                  <a:lnTo>
                    <a:pt x="284" y="182"/>
                  </a:lnTo>
                  <a:lnTo>
                    <a:pt x="284" y="177"/>
                  </a:lnTo>
                  <a:lnTo>
                    <a:pt x="284" y="177"/>
                  </a:lnTo>
                  <a:lnTo>
                    <a:pt x="284" y="177"/>
                  </a:lnTo>
                  <a:lnTo>
                    <a:pt x="284" y="175"/>
                  </a:lnTo>
                  <a:lnTo>
                    <a:pt x="284" y="173"/>
                  </a:lnTo>
                  <a:lnTo>
                    <a:pt x="282" y="169"/>
                  </a:lnTo>
                  <a:lnTo>
                    <a:pt x="284" y="168"/>
                  </a:lnTo>
                  <a:lnTo>
                    <a:pt x="284" y="162"/>
                  </a:lnTo>
                  <a:lnTo>
                    <a:pt x="284" y="162"/>
                  </a:lnTo>
                  <a:lnTo>
                    <a:pt x="284" y="162"/>
                  </a:lnTo>
                  <a:lnTo>
                    <a:pt x="285" y="160"/>
                  </a:lnTo>
                  <a:lnTo>
                    <a:pt x="285" y="160"/>
                  </a:lnTo>
                  <a:lnTo>
                    <a:pt x="285" y="160"/>
                  </a:lnTo>
                  <a:lnTo>
                    <a:pt x="287" y="162"/>
                  </a:lnTo>
                  <a:lnTo>
                    <a:pt x="287" y="164"/>
                  </a:lnTo>
                  <a:lnTo>
                    <a:pt x="289" y="164"/>
                  </a:lnTo>
                  <a:lnTo>
                    <a:pt x="291" y="164"/>
                  </a:lnTo>
                  <a:lnTo>
                    <a:pt x="291" y="164"/>
                  </a:lnTo>
                  <a:lnTo>
                    <a:pt x="291" y="162"/>
                  </a:lnTo>
                  <a:lnTo>
                    <a:pt x="291" y="162"/>
                  </a:lnTo>
                  <a:lnTo>
                    <a:pt x="291" y="162"/>
                  </a:lnTo>
                  <a:lnTo>
                    <a:pt x="291" y="162"/>
                  </a:lnTo>
                  <a:lnTo>
                    <a:pt x="291" y="160"/>
                  </a:lnTo>
                  <a:lnTo>
                    <a:pt x="291" y="160"/>
                  </a:lnTo>
                  <a:lnTo>
                    <a:pt x="291" y="160"/>
                  </a:lnTo>
                  <a:lnTo>
                    <a:pt x="291" y="160"/>
                  </a:lnTo>
                  <a:lnTo>
                    <a:pt x="289" y="158"/>
                  </a:lnTo>
                  <a:lnTo>
                    <a:pt x="289" y="158"/>
                  </a:lnTo>
                  <a:lnTo>
                    <a:pt x="291" y="157"/>
                  </a:lnTo>
                  <a:lnTo>
                    <a:pt x="291" y="157"/>
                  </a:lnTo>
                  <a:lnTo>
                    <a:pt x="291" y="157"/>
                  </a:lnTo>
                  <a:lnTo>
                    <a:pt x="291" y="157"/>
                  </a:lnTo>
                  <a:lnTo>
                    <a:pt x="293" y="157"/>
                  </a:lnTo>
                  <a:lnTo>
                    <a:pt x="293" y="157"/>
                  </a:lnTo>
                  <a:lnTo>
                    <a:pt x="293" y="158"/>
                  </a:lnTo>
                  <a:lnTo>
                    <a:pt x="291" y="160"/>
                  </a:lnTo>
                  <a:lnTo>
                    <a:pt x="291" y="160"/>
                  </a:lnTo>
                  <a:lnTo>
                    <a:pt x="293" y="160"/>
                  </a:lnTo>
                  <a:lnTo>
                    <a:pt x="293" y="162"/>
                  </a:lnTo>
                  <a:lnTo>
                    <a:pt x="293" y="162"/>
                  </a:lnTo>
                  <a:lnTo>
                    <a:pt x="294" y="160"/>
                  </a:lnTo>
                  <a:lnTo>
                    <a:pt x="294" y="158"/>
                  </a:lnTo>
                  <a:lnTo>
                    <a:pt x="294" y="158"/>
                  </a:lnTo>
                  <a:lnTo>
                    <a:pt x="294" y="155"/>
                  </a:lnTo>
                  <a:lnTo>
                    <a:pt x="294" y="155"/>
                  </a:lnTo>
                  <a:lnTo>
                    <a:pt x="296" y="155"/>
                  </a:lnTo>
                  <a:lnTo>
                    <a:pt x="296" y="155"/>
                  </a:lnTo>
                  <a:lnTo>
                    <a:pt x="296" y="155"/>
                  </a:lnTo>
                  <a:lnTo>
                    <a:pt x="296" y="155"/>
                  </a:lnTo>
                  <a:lnTo>
                    <a:pt x="296" y="153"/>
                  </a:lnTo>
                  <a:lnTo>
                    <a:pt x="296" y="153"/>
                  </a:lnTo>
                  <a:lnTo>
                    <a:pt x="296" y="151"/>
                  </a:lnTo>
                  <a:lnTo>
                    <a:pt x="296" y="151"/>
                  </a:lnTo>
                  <a:lnTo>
                    <a:pt x="296" y="151"/>
                  </a:lnTo>
                  <a:lnTo>
                    <a:pt x="296" y="149"/>
                  </a:lnTo>
                  <a:lnTo>
                    <a:pt x="294" y="149"/>
                  </a:lnTo>
                  <a:lnTo>
                    <a:pt x="294" y="149"/>
                  </a:lnTo>
                  <a:lnTo>
                    <a:pt x="294" y="151"/>
                  </a:lnTo>
                  <a:lnTo>
                    <a:pt x="294" y="151"/>
                  </a:lnTo>
                  <a:lnTo>
                    <a:pt x="294" y="151"/>
                  </a:lnTo>
                  <a:lnTo>
                    <a:pt x="294" y="151"/>
                  </a:lnTo>
                  <a:lnTo>
                    <a:pt x="294" y="151"/>
                  </a:lnTo>
                  <a:lnTo>
                    <a:pt x="293" y="149"/>
                  </a:lnTo>
                  <a:lnTo>
                    <a:pt x="293" y="149"/>
                  </a:lnTo>
                  <a:lnTo>
                    <a:pt x="293" y="148"/>
                  </a:lnTo>
                  <a:lnTo>
                    <a:pt x="291" y="148"/>
                  </a:lnTo>
                  <a:lnTo>
                    <a:pt x="291" y="148"/>
                  </a:lnTo>
                  <a:lnTo>
                    <a:pt x="291" y="146"/>
                  </a:lnTo>
                  <a:lnTo>
                    <a:pt x="291" y="146"/>
                  </a:lnTo>
                  <a:lnTo>
                    <a:pt x="289" y="146"/>
                  </a:lnTo>
                  <a:lnTo>
                    <a:pt x="289" y="144"/>
                  </a:lnTo>
                  <a:lnTo>
                    <a:pt x="289" y="146"/>
                  </a:lnTo>
                  <a:lnTo>
                    <a:pt x="289" y="146"/>
                  </a:lnTo>
                  <a:lnTo>
                    <a:pt x="289" y="148"/>
                  </a:lnTo>
                  <a:lnTo>
                    <a:pt x="289" y="149"/>
                  </a:lnTo>
                  <a:lnTo>
                    <a:pt x="287" y="148"/>
                  </a:lnTo>
                  <a:lnTo>
                    <a:pt x="289" y="148"/>
                  </a:lnTo>
                  <a:lnTo>
                    <a:pt x="289" y="148"/>
                  </a:lnTo>
                  <a:lnTo>
                    <a:pt x="289" y="148"/>
                  </a:lnTo>
                  <a:lnTo>
                    <a:pt x="289" y="148"/>
                  </a:lnTo>
                  <a:lnTo>
                    <a:pt x="289" y="146"/>
                  </a:lnTo>
                  <a:lnTo>
                    <a:pt x="289" y="146"/>
                  </a:lnTo>
                  <a:lnTo>
                    <a:pt x="287" y="144"/>
                  </a:lnTo>
                  <a:lnTo>
                    <a:pt x="287" y="144"/>
                  </a:lnTo>
                  <a:lnTo>
                    <a:pt x="285" y="142"/>
                  </a:lnTo>
                  <a:lnTo>
                    <a:pt x="285" y="144"/>
                  </a:lnTo>
                  <a:lnTo>
                    <a:pt x="287" y="144"/>
                  </a:lnTo>
                  <a:lnTo>
                    <a:pt x="287" y="144"/>
                  </a:lnTo>
                  <a:lnTo>
                    <a:pt x="285" y="144"/>
                  </a:lnTo>
                  <a:lnTo>
                    <a:pt x="285" y="142"/>
                  </a:lnTo>
                  <a:lnTo>
                    <a:pt x="285" y="142"/>
                  </a:lnTo>
                  <a:lnTo>
                    <a:pt x="285" y="140"/>
                  </a:lnTo>
                  <a:lnTo>
                    <a:pt x="285" y="140"/>
                  </a:lnTo>
                  <a:lnTo>
                    <a:pt x="285" y="140"/>
                  </a:lnTo>
                  <a:lnTo>
                    <a:pt x="285" y="142"/>
                  </a:lnTo>
                  <a:lnTo>
                    <a:pt x="285" y="142"/>
                  </a:lnTo>
                  <a:lnTo>
                    <a:pt x="287" y="142"/>
                  </a:lnTo>
                  <a:lnTo>
                    <a:pt x="285" y="140"/>
                  </a:lnTo>
                  <a:lnTo>
                    <a:pt x="285" y="137"/>
                  </a:lnTo>
                  <a:lnTo>
                    <a:pt x="285" y="137"/>
                  </a:lnTo>
                  <a:lnTo>
                    <a:pt x="285" y="135"/>
                  </a:lnTo>
                  <a:lnTo>
                    <a:pt x="285" y="135"/>
                  </a:lnTo>
                  <a:lnTo>
                    <a:pt x="285" y="133"/>
                  </a:lnTo>
                  <a:lnTo>
                    <a:pt x="285" y="133"/>
                  </a:lnTo>
                  <a:lnTo>
                    <a:pt x="284" y="135"/>
                  </a:lnTo>
                  <a:lnTo>
                    <a:pt x="284" y="135"/>
                  </a:lnTo>
                  <a:lnTo>
                    <a:pt x="284" y="135"/>
                  </a:lnTo>
                  <a:lnTo>
                    <a:pt x="284" y="135"/>
                  </a:lnTo>
                  <a:lnTo>
                    <a:pt x="284" y="135"/>
                  </a:lnTo>
                  <a:lnTo>
                    <a:pt x="282" y="135"/>
                  </a:lnTo>
                  <a:lnTo>
                    <a:pt x="282" y="135"/>
                  </a:lnTo>
                  <a:lnTo>
                    <a:pt x="282" y="133"/>
                  </a:lnTo>
                  <a:lnTo>
                    <a:pt x="282" y="133"/>
                  </a:lnTo>
                  <a:lnTo>
                    <a:pt x="280" y="133"/>
                  </a:lnTo>
                  <a:lnTo>
                    <a:pt x="280" y="131"/>
                  </a:lnTo>
                  <a:lnTo>
                    <a:pt x="280" y="131"/>
                  </a:lnTo>
                  <a:lnTo>
                    <a:pt x="282" y="131"/>
                  </a:lnTo>
                  <a:lnTo>
                    <a:pt x="282" y="130"/>
                  </a:lnTo>
                  <a:lnTo>
                    <a:pt x="282" y="130"/>
                  </a:lnTo>
                  <a:lnTo>
                    <a:pt x="282" y="128"/>
                  </a:lnTo>
                  <a:lnTo>
                    <a:pt x="280" y="128"/>
                  </a:lnTo>
                  <a:lnTo>
                    <a:pt x="280" y="130"/>
                  </a:lnTo>
                  <a:lnTo>
                    <a:pt x="280" y="130"/>
                  </a:lnTo>
                  <a:lnTo>
                    <a:pt x="280" y="131"/>
                  </a:lnTo>
                  <a:lnTo>
                    <a:pt x="280" y="131"/>
                  </a:lnTo>
                  <a:lnTo>
                    <a:pt x="278" y="131"/>
                  </a:lnTo>
                  <a:lnTo>
                    <a:pt x="278" y="130"/>
                  </a:lnTo>
                  <a:lnTo>
                    <a:pt x="278" y="128"/>
                  </a:lnTo>
                  <a:lnTo>
                    <a:pt x="278" y="128"/>
                  </a:lnTo>
                  <a:lnTo>
                    <a:pt x="278" y="128"/>
                  </a:lnTo>
                  <a:lnTo>
                    <a:pt x="278" y="128"/>
                  </a:lnTo>
                  <a:lnTo>
                    <a:pt x="280" y="128"/>
                  </a:lnTo>
                  <a:lnTo>
                    <a:pt x="280" y="128"/>
                  </a:lnTo>
                  <a:lnTo>
                    <a:pt x="282" y="128"/>
                  </a:lnTo>
                  <a:lnTo>
                    <a:pt x="282" y="126"/>
                  </a:lnTo>
                  <a:lnTo>
                    <a:pt x="282" y="126"/>
                  </a:lnTo>
                  <a:lnTo>
                    <a:pt x="282" y="124"/>
                  </a:lnTo>
                  <a:lnTo>
                    <a:pt x="282" y="124"/>
                  </a:lnTo>
                  <a:lnTo>
                    <a:pt x="282" y="124"/>
                  </a:lnTo>
                  <a:lnTo>
                    <a:pt x="282" y="124"/>
                  </a:lnTo>
                  <a:lnTo>
                    <a:pt x="282" y="122"/>
                  </a:lnTo>
                  <a:lnTo>
                    <a:pt x="282" y="122"/>
                  </a:lnTo>
                  <a:lnTo>
                    <a:pt x="282" y="122"/>
                  </a:lnTo>
                  <a:lnTo>
                    <a:pt x="284" y="121"/>
                  </a:lnTo>
                  <a:lnTo>
                    <a:pt x="282" y="121"/>
                  </a:lnTo>
                  <a:lnTo>
                    <a:pt x="282" y="121"/>
                  </a:lnTo>
                  <a:lnTo>
                    <a:pt x="282" y="119"/>
                  </a:lnTo>
                  <a:lnTo>
                    <a:pt x="284" y="119"/>
                  </a:lnTo>
                  <a:lnTo>
                    <a:pt x="284" y="119"/>
                  </a:lnTo>
                  <a:lnTo>
                    <a:pt x="284" y="119"/>
                  </a:lnTo>
                  <a:lnTo>
                    <a:pt x="284" y="117"/>
                  </a:lnTo>
                  <a:lnTo>
                    <a:pt x="285" y="115"/>
                  </a:lnTo>
                  <a:lnTo>
                    <a:pt x="287" y="113"/>
                  </a:lnTo>
                  <a:lnTo>
                    <a:pt x="289" y="113"/>
                  </a:lnTo>
                  <a:lnTo>
                    <a:pt x="289" y="115"/>
                  </a:lnTo>
                  <a:lnTo>
                    <a:pt x="289" y="115"/>
                  </a:lnTo>
                  <a:lnTo>
                    <a:pt x="291" y="115"/>
                  </a:lnTo>
                  <a:lnTo>
                    <a:pt x="291" y="113"/>
                  </a:lnTo>
                  <a:lnTo>
                    <a:pt x="291" y="113"/>
                  </a:lnTo>
                  <a:lnTo>
                    <a:pt x="289" y="113"/>
                  </a:lnTo>
                  <a:lnTo>
                    <a:pt x="289" y="112"/>
                  </a:lnTo>
                  <a:lnTo>
                    <a:pt x="291" y="112"/>
                  </a:lnTo>
                  <a:lnTo>
                    <a:pt x="291" y="113"/>
                  </a:lnTo>
                  <a:lnTo>
                    <a:pt x="291" y="113"/>
                  </a:lnTo>
                  <a:lnTo>
                    <a:pt x="291" y="112"/>
                  </a:lnTo>
                  <a:lnTo>
                    <a:pt x="293" y="113"/>
                  </a:lnTo>
                  <a:lnTo>
                    <a:pt x="293" y="113"/>
                  </a:lnTo>
                  <a:lnTo>
                    <a:pt x="293" y="113"/>
                  </a:lnTo>
                  <a:lnTo>
                    <a:pt x="293" y="112"/>
                  </a:lnTo>
                  <a:lnTo>
                    <a:pt x="293" y="110"/>
                  </a:lnTo>
                  <a:lnTo>
                    <a:pt x="294" y="110"/>
                  </a:lnTo>
                  <a:lnTo>
                    <a:pt x="296" y="108"/>
                  </a:lnTo>
                  <a:lnTo>
                    <a:pt x="296" y="110"/>
                  </a:lnTo>
                  <a:lnTo>
                    <a:pt x="296" y="110"/>
                  </a:lnTo>
                  <a:lnTo>
                    <a:pt x="296" y="112"/>
                  </a:lnTo>
                  <a:lnTo>
                    <a:pt x="298" y="112"/>
                  </a:lnTo>
                  <a:lnTo>
                    <a:pt x="298" y="110"/>
                  </a:lnTo>
                  <a:lnTo>
                    <a:pt x="300" y="110"/>
                  </a:lnTo>
                  <a:lnTo>
                    <a:pt x="298" y="112"/>
                  </a:lnTo>
                  <a:lnTo>
                    <a:pt x="298" y="112"/>
                  </a:lnTo>
                  <a:lnTo>
                    <a:pt x="298" y="112"/>
                  </a:lnTo>
                  <a:lnTo>
                    <a:pt x="296" y="112"/>
                  </a:lnTo>
                  <a:lnTo>
                    <a:pt x="296" y="113"/>
                  </a:lnTo>
                  <a:lnTo>
                    <a:pt x="296" y="113"/>
                  </a:lnTo>
                  <a:lnTo>
                    <a:pt x="296" y="115"/>
                  </a:lnTo>
                  <a:lnTo>
                    <a:pt x="294" y="115"/>
                  </a:lnTo>
                  <a:lnTo>
                    <a:pt x="294" y="113"/>
                  </a:lnTo>
                  <a:lnTo>
                    <a:pt x="294" y="113"/>
                  </a:lnTo>
                  <a:lnTo>
                    <a:pt x="296" y="113"/>
                  </a:lnTo>
                  <a:lnTo>
                    <a:pt x="296" y="113"/>
                  </a:lnTo>
                  <a:lnTo>
                    <a:pt x="294" y="113"/>
                  </a:lnTo>
                  <a:lnTo>
                    <a:pt x="294" y="113"/>
                  </a:lnTo>
                  <a:lnTo>
                    <a:pt x="294" y="113"/>
                  </a:lnTo>
                  <a:lnTo>
                    <a:pt x="294" y="113"/>
                  </a:lnTo>
                  <a:lnTo>
                    <a:pt x="294" y="113"/>
                  </a:lnTo>
                  <a:lnTo>
                    <a:pt x="294" y="113"/>
                  </a:lnTo>
                  <a:lnTo>
                    <a:pt x="293" y="113"/>
                  </a:lnTo>
                  <a:lnTo>
                    <a:pt x="294" y="115"/>
                  </a:lnTo>
                  <a:lnTo>
                    <a:pt x="294" y="115"/>
                  </a:lnTo>
                  <a:lnTo>
                    <a:pt x="293" y="115"/>
                  </a:lnTo>
                  <a:lnTo>
                    <a:pt x="293" y="115"/>
                  </a:lnTo>
                  <a:lnTo>
                    <a:pt x="293" y="113"/>
                  </a:lnTo>
                  <a:lnTo>
                    <a:pt x="293" y="113"/>
                  </a:lnTo>
                  <a:lnTo>
                    <a:pt x="293" y="115"/>
                  </a:lnTo>
                  <a:lnTo>
                    <a:pt x="293" y="115"/>
                  </a:lnTo>
                  <a:lnTo>
                    <a:pt x="293" y="115"/>
                  </a:lnTo>
                  <a:lnTo>
                    <a:pt x="291" y="115"/>
                  </a:lnTo>
                  <a:lnTo>
                    <a:pt x="293" y="115"/>
                  </a:lnTo>
                  <a:lnTo>
                    <a:pt x="291" y="117"/>
                  </a:lnTo>
                  <a:lnTo>
                    <a:pt x="291" y="117"/>
                  </a:lnTo>
                  <a:lnTo>
                    <a:pt x="291" y="119"/>
                  </a:lnTo>
                  <a:lnTo>
                    <a:pt x="291" y="119"/>
                  </a:lnTo>
                  <a:lnTo>
                    <a:pt x="293" y="117"/>
                  </a:lnTo>
                  <a:lnTo>
                    <a:pt x="294" y="117"/>
                  </a:lnTo>
                  <a:lnTo>
                    <a:pt x="294" y="117"/>
                  </a:lnTo>
                  <a:lnTo>
                    <a:pt x="296" y="115"/>
                  </a:lnTo>
                  <a:lnTo>
                    <a:pt x="300" y="113"/>
                  </a:lnTo>
                  <a:lnTo>
                    <a:pt x="309" y="110"/>
                  </a:lnTo>
                  <a:lnTo>
                    <a:pt x="318" y="104"/>
                  </a:lnTo>
                  <a:lnTo>
                    <a:pt x="320" y="104"/>
                  </a:lnTo>
                  <a:lnTo>
                    <a:pt x="323" y="104"/>
                  </a:lnTo>
                  <a:lnTo>
                    <a:pt x="325" y="104"/>
                  </a:lnTo>
                  <a:lnTo>
                    <a:pt x="325" y="102"/>
                  </a:lnTo>
                  <a:lnTo>
                    <a:pt x="325" y="102"/>
                  </a:lnTo>
                  <a:lnTo>
                    <a:pt x="325" y="102"/>
                  </a:lnTo>
                  <a:lnTo>
                    <a:pt x="327" y="101"/>
                  </a:lnTo>
                  <a:lnTo>
                    <a:pt x="327" y="99"/>
                  </a:lnTo>
                  <a:lnTo>
                    <a:pt x="325" y="101"/>
                  </a:lnTo>
                  <a:lnTo>
                    <a:pt x="325" y="101"/>
                  </a:lnTo>
                  <a:lnTo>
                    <a:pt x="323" y="101"/>
                  </a:lnTo>
                  <a:lnTo>
                    <a:pt x="323" y="99"/>
                  </a:lnTo>
                  <a:lnTo>
                    <a:pt x="323" y="97"/>
                  </a:lnTo>
                  <a:lnTo>
                    <a:pt x="325" y="97"/>
                  </a:lnTo>
                  <a:lnTo>
                    <a:pt x="327" y="97"/>
                  </a:lnTo>
                  <a:lnTo>
                    <a:pt x="327" y="97"/>
                  </a:lnTo>
                  <a:lnTo>
                    <a:pt x="325" y="95"/>
                  </a:lnTo>
                  <a:lnTo>
                    <a:pt x="325" y="95"/>
                  </a:lnTo>
                  <a:lnTo>
                    <a:pt x="325" y="95"/>
                  </a:lnTo>
                  <a:lnTo>
                    <a:pt x="327" y="95"/>
                  </a:lnTo>
                  <a:lnTo>
                    <a:pt x="327" y="95"/>
                  </a:lnTo>
                  <a:lnTo>
                    <a:pt x="327" y="95"/>
                  </a:lnTo>
                  <a:lnTo>
                    <a:pt x="327" y="95"/>
                  </a:lnTo>
                  <a:lnTo>
                    <a:pt x="329" y="95"/>
                  </a:lnTo>
                  <a:lnTo>
                    <a:pt x="329" y="95"/>
                  </a:lnTo>
                  <a:lnTo>
                    <a:pt x="330" y="93"/>
                  </a:lnTo>
                  <a:lnTo>
                    <a:pt x="330" y="93"/>
                  </a:lnTo>
                  <a:lnTo>
                    <a:pt x="330" y="93"/>
                  </a:lnTo>
                  <a:lnTo>
                    <a:pt x="332" y="95"/>
                  </a:lnTo>
                  <a:lnTo>
                    <a:pt x="332" y="95"/>
                  </a:lnTo>
                  <a:lnTo>
                    <a:pt x="338" y="97"/>
                  </a:lnTo>
                  <a:lnTo>
                    <a:pt x="338" y="97"/>
                  </a:lnTo>
                  <a:lnTo>
                    <a:pt x="340" y="97"/>
                  </a:lnTo>
                  <a:lnTo>
                    <a:pt x="341" y="97"/>
                  </a:lnTo>
                  <a:lnTo>
                    <a:pt x="341" y="99"/>
                  </a:lnTo>
                  <a:lnTo>
                    <a:pt x="341" y="99"/>
                  </a:lnTo>
                  <a:lnTo>
                    <a:pt x="341" y="101"/>
                  </a:lnTo>
                  <a:lnTo>
                    <a:pt x="340" y="101"/>
                  </a:lnTo>
                  <a:lnTo>
                    <a:pt x="340" y="101"/>
                  </a:lnTo>
                  <a:lnTo>
                    <a:pt x="340" y="101"/>
                  </a:lnTo>
                  <a:lnTo>
                    <a:pt x="341" y="101"/>
                  </a:lnTo>
                  <a:lnTo>
                    <a:pt x="343" y="101"/>
                  </a:lnTo>
                  <a:lnTo>
                    <a:pt x="343" y="99"/>
                  </a:lnTo>
                  <a:lnTo>
                    <a:pt x="345" y="99"/>
                  </a:lnTo>
                  <a:lnTo>
                    <a:pt x="345" y="99"/>
                  </a:lnTo>
                  <a:lnTo>
                    <a:pt x="345" y="99"/>
                  </a:lnTo>
                  <a:lnTo>
                    <a:pt x="347" y="97"/>
                  </a:lnTo>
                  <a:lnTo>
                    <a:pt x="349" y="97"/>
                  </a:lnTo>
                  <a:lnTo>
                    <a:pt x="347" y="97"/>
                  </a:lnTo>
                  <a:lnTo>
                    <a:pt x="347" y="95"/>
                  </a:lnTo>
                  <a:lnTo>
                    <a:pt x="347" y="93"/>
                  </a:lnTo>
                  <a:lnTo>
                    <a:pt x="349" y="93"/>
                  </a:lnTo>
                  <a:lnTo>
                    <a:pt x="349" y="93"/>
                  </a:lnTo>
                  <a:lnTo>
                    <a:pt x="352" y="95"/>
                  </a:lnTo>
                  <a:lnTo>
                    <a:pt x="352" y="95"/>
                  </a:lnTo>
                  <a:lnTo>
                    <a:pt x="356" y="99"/>
                  </a:lnTo>
                  <a:lnTo>
                    <a:pt x="358" y="101"/>
                  </a:lnTo>
                  <a:lnTo>
                    <a:pt x="358" y="102"/>
                  </a:lnTo>
                  <a:lnTo>
                    <a:pt x="358" y="102"/>
                  </a:lnTo>
                  <a:lnTo>
                    <a:pt x="358" y="102"/>
                  </a:lnTo>
                  <a:lnTo>
                    <a:pt x="359" y="104"/>
                  </a:lnTo>
                  <a:lnTo>
                    <a:pt x="359" y="104"/>
                  </a:lnTo>
                  <a:lnTo>
                    <a:pt x="359" y="106"/>
                  </a:lnTo>
                  <a:lnTo>
                    <a:pt x="361" y="106"/>
                  </a:lnTo>
                  <a:lnTo>
                    <a:pt x="359" y="106"/>
                  </a:lnTo>
                  <a:lnTo>
                    <a:pt x="358" y="106"/>
                  </a:lnTo>
                  <a:lnTo>
                    <a:pt x="356" y="106"/>
                  </a:lnTo>
                  <a:lnTo>
                    <a:pt x="356" y="106"/>
                  </a:lnTo>
                  <a:lnTo>
                    <a:pt x="356" y="108"/>
                  </a:lnTo>
                  <a:lnTo>
                    <a:pt x="358" y="108"/>
                  </a:lnTo>
                  <a:lnTo>
                    <a:pt x="359" y="108"/>
                  </a:lnTo>
                  <a:lnTo>
                    <a:pt x="363" y="108"/>
                  </a:lnTo>
                  <a:lnTo>
                    <a:pt x="363" y="106"/>
                  </a:lnTo>
                  <a:lnTo>
                    <a:pt x="365" y="106"/>
                  </a:lnTo>
                  <a:lnTo>
                    <a:pt x="365" y="104"/>
                  </a:lnTo>
                  <a:lnTo>
                    <a:pt x="365" y="104"/>
                  </a:lnTo>
                  <a:lnTo>
                    <a:pt x="365" y="104"/>
                  </a:lnTo>
                  <a:lnTo>
                    <a:pt x="365" y="104"/>
                  </a:lnTo>
                  <a:lnTo>
                    <a:pt x="363" y="104"/>
                  </a:lnTo>
                  <a:lnTo>
                    <a:pt x="363" y="102"/>
                  </a:lnTo>
                  <a:lnTo>
                    <a:pt x="359" y="97"/>
                  </a:lnTo>
                  <a:lnTo>
                    <a:pt x="356" y="95"/>
                  </a:lnTo>
                  <a:lnTo>
                    <a:pt x="356" y="95"/>
                  </a:lnTo>
                  <a:lnTo>
                    <a:pt x="354" y="93"/>
                  </a:lnTo>
                  <a:lnTo>
                    <a:pt x="352" y="93"/>
                  </a:lnTo>
                  <a:lnTo>
                    <a:pt x="350" y="93"/>
                  </a:lnTo>
                  <a:lnTo>
                    <a:pt x="349" y="92"/>
                  </a:lnTo>
                  <a:lnTo>
                    <a:pt x="349" y="92"/>
                  </a:lnTo>
                  <a:lnTo>
                    <a:pt x="349" y="90"/>
                  </a:lnTo>
                  <a:lnTo>
                    <a:pt x="349" y="88"/>
                  </a:lnTo>
                  <a:lnTo>
                    <a:pt x="350" y="84"/>
                  </a:lnTo>
                  <a:lnTo>
                    <a:pt x="350" y="83"/>
                  </a:lnTo>
                  <a:lnTo>
                    <a:pt x="350" y="83"/>
                  </a:lnTo>
                  <a:lnTo>
                    <a:pt x="350" y="81"/>
                  </a:lnTo>
                  <a:lnTo>
                    <a:pt x="350" y="79"/>
                  </a:lnTo>
                  <a:lnTo>
                    <a:pt x="350" y="79"/>
                  </a:lnTo>
                  <a:lnTo>
                    <a:pt x="349" y="79"/>
                  </a:lnTo>
                  <a:lnTo>
                    <a:pt x="347" y="81"/>
                  </a:lnTo>
                  <a:lnTo>
                    <a:pt x="345" y="81"/>
                  </a:lnTo>
                  <a:lnTo>
                    <a:pt x="345" y="79"/>
                  </a:lnTo>
                  <a:lnTo>
                    <a:pt x="345" y="79"/>
                  </a:lnTo>
                  <a:lnTo>
                    <a:pt x="345" y="79"/>
                  </a:lnTo>
                  <a:lnTo>
                    <a:pt x="345" y="79"/>
                  </a:lnTo>
                  <a:lnTo>
                    <a:pt x="345" y="79"/>
                  </a:lnTo>
                  <a:lnTo>
                    <a:pt x="343" y="79"/>
                  </a:lnTo>
                  <a:lnTo>
                    <a:pt x="343" y="77"/>
                  </a:lnTo>
                  <a:lnTo>
                    <a:pt x="343" y="77"/>
                  </a:lnTo>
                  <a:lnTo>
                    <a:pt x="345" y="77"/>
                  </a:lnTo>
                  <a:lnTo>
                    <a:pt x="345" y="75"/>
                  </a:lnTo>
                  <a:lnTo>
                    <a:pt x="345" y="75"/>
                  </a:lnTo>
                  <a:lnTo>
                    <a:pt x="345" y="75"/>
                  </a:lnTo>
                  <a:lnTo>
                    <a:pt x="345" y="75"/>
                  </a:lnTo>
                  <a:lnTo>
                    <a:pt x="345" y="74"/>
                  </a:lnTo>
                  <a:lnTo>
                    <a:pt x="347" y="74"/>
                  </a:lnTo>
                  <a:lnTo>
                    <a:pt x="350" y="70"/>
                  </a:lnTo>
                  <a:lnTo>
                    <a:pt x="352" y="66"/>
                  </a:lnTo>
                  <a:lnTo>
                    <a:pt x="352" y="66"/>
                  </a:lnTo>
                  <a:lnTo>
                    <a:pt x="352" y="65"/>
                  </a:lnTo>
                  <a:lnTo>
                    <a:pt x="352" y="65"/>
                  </a:lnTo>
                  <a:lnTo>
                    <a:pt x="350" y="65"/>
                  </a:lnTo>
                  <a:lnTo>
                    <a:pt x="349" y="65"/>
                  </a:lnTo>
                  <a:lnTo>
                    <a:pt x="349" y="65"/>
                  </a:lnTo>
                  <a:lnTo>
                    <a:pt x="347" y="63"/>
                  </a:lnTo>
                  <a:lnTo>
                    <a:pt x="345" y="63"/>
                  </a:lnTo>
                  <a:lnTo>
                    <a:pt x="345" y="63"/>
                  </a:lnTo>
                  <a:lnTo>
                    <a:pt x="343" y="63"/>
                  </a:lnTo>
                  <a:lnTo>
                    <a:pt x="341" y="63"/>
                  </a:lnTo>
                  <a:lnTo>
                    <a:pt x="341" y="61"/>
                  </a:lnTo>
                  <a:lnTo>
                    <a:pt x="341" y="63"/>
                  </a:lnTo>
                  <a:lnTo>
                    <a:pt x="341" y="63"/>
                  </a:lnTo>
                  <a:lnTo>
                    <a:pt x="340" y="63"/>
                  </a:lnTo>
                  <a:lnTo>
                    <a:pt x="340" y="61"/>
                  </a:lnTo>
                  <a:lnTo>
                    <a:pt x="340" y="61"/>
                  </a:lnTo>
                  <a:lnTo>
                    <a:pt x="340" y="61"/>
                  </a:lnTo>
                  <a:lnTo>
                    <a:pt x="340" y="61"/>
                  </a:lnTo>
                  <a:lnTo>
                    <a:pt x="340" y="59"/>
                  </a:lnTo>
                  <a:lnTo>
                    <a:pt x="340" y="57"/>
                  </a:lnTo>
                  <a:lnTo>
                    <a:pt x="338" y="57"/>
                  </a:lnTo>
                  <a:lnTo>
                    <a:pt x="340" y="56"/>
                  </a:lnTo>
                  <a:lnTo>
                    <a:pt x="340" y="56"/>
                  </a:lnTo>
                  <a:lnTo>
                    <a:pt x="341" y="56"/>
                  </a:lnTo>
                  <a:lnTo>
                    <a:pt x="341" y="54"/>
                  </a:lnTo>
                  <a:lnTo>
                    <a:pt x="341" y="52"/>
                  </a:lnTo>
                  <a:lnTo>
                    <a:pt x="343" y="52"/>
                  </a:lnTo>
                  <a:lnTo>
                    <a:pt x="343" y="52"/>
                  </a:lnTo>
                  <a:lnTo>
                    <a:pt x="345" y="52"/>
                  </a:lnTo>
                  <a:lnTo>
                    <a:pt x="347" y="50"/>
                  </a:lnTo>
                  <a:lnTo>
                    <a:pt x="349" y="48"/>
                  </a:lnTo>
                  <a:lnTo>
                    <a:pt x="349" y="47"/>
                  </a:lnTo>
                  <a:lnTo>
                    <a:pt x="350" y="47"/>
                  </a:lnTo>
                  <a:lnTo>
                    <a:pt x="352" y="47"/>
                  </a:lnTo>
                  <a:lnTo>
                    <a:pt x="352" y="47"/>
                  </a:lnTo>
                  <a:lnTo>
                    <a:pt x="354" y="45"/>
                  </a:lnTo>
                  <a:lnTo>
                    <a:pt x="354" y="45"/>
                  </a:lnTo>
                  <a:lnTo>
                    <a:pt x="354" y="45"/>
                  </a:lnTo>
                  <a:lnTo>
                    <a:pt x="354" y="43"/>
                  </a:lnTo>
                  <a:lnTo>
                    <a:pt x="356" y="43"/>
                  </a:lnTo>
                  <a:lnTo>
                    <a:pt x="356" y="41"/>
                  </a:lnTo>
                  <a:lnTo>
                    <a:pt x="356" y="41"/>
                  </a:lnTo>
                  <a:lnTo>
                    <a:pt x="356" y="41"/>
                  </a:lnTo>
                  <a:lnTo>
                    <a:pt x="354" y="41"/>
                  </a:lnTo>
                  <a:lnTo>
                    <a:pt x="354" y="41"/>
                  </a:lnTo>
                  <a:lnTo>
                    <a:pt x="347" y="39"/>
                  </a:lnTo>
                  <a:lnTo>
                    <a:pt x="345" y="39"/>
                  </a:lnTo>
                  <a:lnTo>
                    <a:pt x="345" y="39"/>
                  </a:lnTo>
                  <a:lnTo>
                    <a:pt x="345" y="37"/>
                  </a:lnTo>
                  <a:lnTo>
                    <a:pt x="343" y="37"/>
                  </a:lnTo>
                  <a:lnTo>
                    <a:pt x="341" y="37"/>
                  </a:lnTo>
                  <a:lnTo>
                    <a:pt x="340" y="37"/>
                  </a:lnTo>
                  <a:lnTo>
                    <a:pt x="334" y="37"/>
                  </a:lnTo>
                  <a:lnTo>
                    <a:pt x="332" y="37"/>
                  </a:lnTo>
                  <a:lnTo>
                    <a:pt x="330" y="37"/>
                  </a:lnTo>
                  <a:lnTo>
                    <a:pt x="327" y="36"/>
                  </a:lnTo>
                  <a:lnTo>
                    <a:pt x="323" y="36"/>
                  </a:lnTo>
                  <a:lnTo>
                    <a:pt x="312" y="34"/>
                  </a:lnTo>
                  <a:lnTo>
                    <a:pt x="309" y="32"/>
                  </a:lnTo>
                  <a:lnTo>
                    <a:pt x="307" y="32"/>
                  </a:lnTo>
                  <a:lnTo>
                    <a:pt x="307" y="32"/>
                  </a:lnTo>
                  <a:lnTo>
                    <a:pt x="307" y="32"/>
                  </a:lnTo>
                  <a:lnTo>
                    <a:pt x="305" y="32"/>
                  </a:lnTo>
                  <a:lnTo>
                    <a:pt x="305" y="32"/>
                  </a:lnTo>
                  <a:lnTo>
                    <a:pt x="305" y="32"/>
                  </a:lnTo>
                  <a:lnTo>
                    <a:pt x="303" y="32"/>
                  </a:lnTo>
                  <a:lnTo>
                    <a:pt x="303" y="30"/>
                  </a:lnTo>
                  <a:lnTo>
                    <a:pt x="303" y="30"/>
                  </a:lnTo>
                  <a:lnTo>
                    <a:pt x="302" y="30"/>
                  </a:lnTo>
                  <a:lnTo>
                    <a:pt x="298" y="30"/>
                  </a:lnTo>
                  <a:lnTo>
                    <a:pt x="298" y="30"/>
                  </a:lnTo>
                  <a:lnTo>
                    <a:pt x="296" y="30"/>
                  </a:lnTo>
                  <a:lnTo>
                    <a:pt x="294" y="30"/>
                  </a:lnTo>
                  <a:lnTo>
                    <a:pt x="294" y="28"/>
                  </a:lnTo>
                  <a:lnTo>
                    <a:pt x="293" y="28"/>
                  </a:lnTo>
                  <a:lnTo>
                    <a:pt x="291" y="28"/>
                  </a:lnTo>
                  <a:lnTo>
                    <a:pt x="289" y="27"/>
                  </a:lnTo>
                  <a:lnTo>
                    <a:pt x="287" y="25"/>
                  </a:lnTo>
                  <a:lnTo>
                    <a:pt x="287" y="23"/>
                  </a:lnTo>
                  <a:lnTo>
                    <a:pt x="287" y="23"/>
                  </a:lnTo>
                  <a:lnTo>
                    <a:pt x="285" y="21"/>
                  </a:lnTo>
                  <a:lnTo>
                    <a:pt x="284" y="21"/>
                  </a:lnTo>
                  <a:lnTo>
                    <a:pt x="284" y="21"/>
                  </a:lnTo>
                  <a:lnTo>
                    <a:pt x="284" y="21"/>
                  </a:lnTo>
                  <a:lnTo>
                    <a:pt x="284" y="21"/>
                  </a:lnTo>
                  <a:lnTo>
                    <a:pt x="284" y="19"/>
                  </a:lnTo>
                  <a:lnTo>
                    <a:pt x="284" y="19"/>
                  </a:lnTo>
                  <a:lnTo>
                    <a:pt x="284" y="18"/>
                  </a:lnTo>
                  <a:lnTo>
                    <a:pt x="284" y="18"/>
                  </a:lnTo>
                  <a:lnTo>
                    <a:pt x="284" y="18"/>
                  </a:lnTo>
                  <a:lnTo>
                    <a:pt x="284" y="16"/>
                  </a:lnTo>
                  <a:lnTo>
                    <a:pt x="282" y="14"/>
                  </a:lnTo>
                  <a:lnTo>
                    <a:pt x="280" y="14"/>
                  </a:lnTo>
                  <a:lnTo>
                    <a:pt x="280" y="14"/>
                  </a:lnTo>
                  <a:lnTo>
                    <a:pt x="280" y="14"/>
                  </a:lnTo>
                  <a:lnTo>
                    <a:pt x="280" y="14"/>
                  </a:lnTo>
                  <a:lnTo>
                    <a:pt x="278" y="12"/>
                  </a:lnTo>
                  <a:lnTo>
                    <a:pt x="278" y="12"/>
                  </a:lnTo>
                  <a:lnTo>
                    <a:pt x="276" y="12"/>
                  </a:lnTo>
                  <a:lnTo>
                    <a:pt x="276" y="12"/>
                  </a:lnTo>
                  <a:lnTo>
                    <a:pt x="276" y="12"/>
                  </a:lnTo>
                  <a:lnTo>
                    <a:pt x="276" y="10"/>
                  </a:lnTo>
                  <a:lnTo>
                    <a:pt x="276" y="10"/>
                  </a:lnTo>
                  <a:lnTo>
                    <a:pt x="276" y="9"/>
                  </a:lnTo>
                  <a:lnTo>
                    <a:pt x="276" y="9"/>
                  </a:lnTo>
                  <a:lnTo>
                    <a:pt x="276" y="7"/>
                  </a:lnTo>
                  <a:lnTo>
                    <a:pt x="276" y="7"/>
                  </a:lnTo>
                  <a:lnTo>
                    <a:pt x="276" y="5"/>
                  </a:lnTo>
                  <a:lnTo>
                    <a:pt x="280" y="3"/>
                  </a:lnTo>
                  <a:lnTo>
                    <a:pt x="280" y="1"/>
                  </a:lnTo>
                  <a:lnTo>
                    <a:pt x="280" y="1"/>
                  </a:lnTo>
                  <a:lnTo>
                    <a:pt x="280" y="0"/>
                  </a:lnTo>
                  <a:lnTo>
                    <a:pt x="280" y="0"/>
                  </a:lnTo>
                  <a:lnTo>
                    <a:pt x="276" y="0"/>
                  </a:lnTo>
                  <a:lnTo>
                    <a:pt x="276" y="0"/>
                  </a:lnTo>
                  <a:lnTo>
                    <a:pt x="271" y="3"/>
                  </a:lnTo>
                  <a:lnTo>
                    <a:pt x="267" y="3"/>
                  </a:lnTo>
                  <a:lnTo>
                    <a:pt x="265" y="3"/>
                  </a:lnTo>
                  <a:lnTo>
                    <a:pt x="264" y="5"/>
                  </a:lnTo>
                  <a:lnTo>
                    <a:pt x="262" y="7"/>
                  </a:lnTo>
                  <a:lnTo>
                    <a:pt x="258" y="7"/>
                  </a:lnTo>
                  <a:lnTo>
                    <a:pt x="258" y="7"/>
                  </a:lnTo>
                  <a:lnTo>
                    <a:pt x="256" y="7"/>
                  </a:lnTo>
                  <a:lnTo>
                    <a:pt x="256" y="9"/>
                  </a:lnTo>
                  <a:lnTo>
                    <a:pt x="256" y="7"/>
                  </a:lnTo>
                  <a:lnTo>
                    <a:pt x="255" y="7"/>
                  </a:lnTo>
                  <a:lnTo>
                    <a:pt x="253" y="7"/>
                  </a:lnTo>
                  <a:lnTo>
                    <a:pt x="253" y="7"/>
                  </a:lnTo>
                  <a:lnTo>
                    <a:pt x="253" y="7"/>
                  </a:lnTo>
                  <a:lnTo>
                    <a:pt x="253" y="7"/>
                  </a:lnTo>
                  <a:lnTo>
                    <a:pt x="253" y="7"/>
                  </a:lnTo>
                  <a:lnTo>
                    <a:pt x="249" y="5"/>
                  </a:lnTo>
                  <a:lnTo>
                    <a:pt x="249" y="5"/>
                  </a:lnTo>
                  <a:lnTo>
                    <a:pt x="247" y="7"/>
                  </a:lnTo>
                  <a:lnTo>
                    <a:pt x="247" y="7"/>
                  </a:lnTo>
                  <a:lnTo>
                    <a:pt x="247" y="7"/>
                  </a:lnTo>
                  <a:lnTo>
                    <a:pt x="247" y="7"/>
                  </a:lnTo>
                  <a:lnTo>
                    <a:pt x="247" y="7"/>
                  </a:lnTo>
                  <a:lnTo>
                    <a:pt x="246" y="7"/>
                  </a:lnTo>
                  <a:lnTo>
                    <a:pt x="246" y="7"/>
                  </a:lnTo>
                  <a:lnTo>
                    <a:pt x="246" y="7"/>
                  </a:lnTo>
                  <a:lnTo>
                    <a:pt x="246" y="5"/>
                  </a:lnTo>
                  <a:lnTo>
                    <a:pt x="246" y="5"/>
                  </a:lnTo>
                  <a:lnTo>
                    <a:pt x="244" y="5"/>
                  </a:lnTo>
                  <a:lnTo>
                    <a:pt x="244" y="5"/>
                  </a:lnTo>
                  <a:lnTo>
                    <a:pt x="244" y="5"/>
                  </a:lnTo>
                  <a:lnTo>
                    <a:pt x="242" y="5"/>
                  </a:lnTo>
                  <a:lnTo>
                    <a:pt x="242" y="7"/>
                  </a:lnTo>
                  <a:lnTo>
                    <a:pt x="242" y="7"/>
                  </a:lnTo>
                  <a:lnTo>
                    <a:pt x="240" y="9"/>
                  </a:lnTo>
                  <a:lnTo>
                    <a:pt x="238" y="9"/>
                  </a:lnTo>
                  <a:lnTo>
                    <a:pt x="237" y="7"/>
                  </a:lnTo>
                  <a:lnTo>
                    <a:pt x="235" y="7"/>
                  </a:lnTo>
                  <a:lnTo>
                    <a:pt x="233" y="7"/>
                  </a:lnTo>
                  <a:lnTo>
                    <a:pt x="229" y="9"/>
                  </a:lnTo>
                  <a:lnTo>
                    <a:pt x="228" y="9"/>
                  </a:lnTo>
                  <a:lnTo>
                    <a:pt x="224" y="12"/>
                  </a:lnTo>
                  <a:lnTo>
                    <a:pt x="224" y="12"/>
                  </a:lnTo>
                  <a:lnTo>
                    <a:pt x="224" y="16"/>
                  </a:lnTo>
                  <a:lnTo>
                    <a:pt x="222" y="18"/>
                  </a:lnTo>
                  <a:lnTo>
                    <a:pt x="222" y="18"/>
                  </a:lnTo>
                  <a:lnTo>
                    <a:pt x="222" y="19"/>
                  </a:lnTo>
                  <a:lnTo>
                    <a:pt x="222" y="19"/>
                  </a:lnTo>
                  <a:lnTo>
                    <a:pt x="222" y="19"/>
                  </a:lnTo>
                  <a:lnTo>
                    <a:pt x="222" y="19"/>
                  </a:lnTo>
                  <a:lnTo>
                    <a:pt x="222" y="19"/>
                  </a:lnTo>
                  <a:lnTo>
                    <a:pt x="220" y="21"/>
                  </a:lnTo>
                  <a:lnTo>
                    <a:pt x="220" y="23"/>
                  </a:lnTo>
                  <a:lnTo>
                    <a:pt x="219" y="23"/>
                  </a:lnTo>
                  <a:lnTo>
                    <a:pt x="219" y="23"/>
                  </a:lnTo>
                  <a:lnTo>
                    <a:pt x="217" y="23"/>
                  </a:lnTo>
                  <a:lnTo>
                    <a:pt x="215" y="23"/>
                  </a:lnTo>
                  <a:lnTo>
                    <a:pt x="213" y="23"/>
                  </a:lnTo>
                  <a:lnTo>
                    <a:pt x="213" y="23"/>
                  </a:lnTo>
                  <a:lnTo>
                    <a:pt x="213" y="23"/>
                  </a:lnTo>
                  <a:lnTo>
                    <a:pt x="211" y="21"/>
                  </a:lnTo>
                  <a:lnTo>
                    <a:pt x="211" y="21"/>
                  </a:lnTo>
                  <a:lnTo>
                    <a:pt x="211" y="21"/>
                  </a:lnTo>
                  <a:lnTo>
                    <a:pt x="209" y="21"/>
                  </a:lnTo>
                  <a:lnTo>
                    <a:pt x="209" y="21"/>
                  </a:lnTo>
                  <a:lnTo>
                    <a:pt x="208" y="21"/>
                  </a:lnTo>
                  <a:lnTo>
                    <a:pt x="208" y="21"/>
                  </a:lnTo>
                  <a:lnTo>
                    <a:pt x="206" y="21"/>
                  </a:lnTo>
                  <a:lnTo>
                    <a:pt x="206" y="21"/>
                  </a:lnTo>
                  <a:lnTo>
                    <a:pt x="206" y="21"/>
                  </a:lnTo>
                  <a:lnTo>
                    <a:pt x="206" y="19"/>
                  </a:lnTo>
                  <a:lnTo>
                    <a:pt x="208" y="19"/>
                  </a:lnTo>
                  <a:lnTo>
                    <a:pt x="208" y="19"/>
                  </a:lnTo>
                  <a:lnTo>
                    <a:pt x="208" y="18"/>
                  </a:lnTo>
                  <a:lnTo>
                    <a:pt x="202" y="16"/>
                  </a:lnTo>
                  <a:lnTo>
                    <a:pt x="202" y="16"/>
                  </a:lnTo>
                  <a:lnTo>
                    <a:pt x="202" y="16"/>
                  </a:lnTo>
                  <a:lnTo>
                    <a:pt x="197" y="18"/>
                  </a:lnTo>
                  <a:lnTo>
                    <a:pt x="195" y="18"/>
                  </a:lnTo>
                  <a:lnTo>
                    <a:pt x="193" y="16"/>
                  </a:lnTo>
                  <a:lnTo>
                    <a:pt x="193" y="18"/>
                  </a:lnTo>
                  <a:lnTo>
                    <a:pt x="191" y="19"/>
                  </a:lnTo>
                  <a:lnTo>
                    <a:pt x="191" y="19"/>
                  </a:lnTo>
                  <a:lnTo>
                    <a:pt x="191" y="21"/>
                  </a:lnTo>
                  <a:lnTo>
                    <a:pt x="191" y="21"/>
                  </a:lnTo>
                  <a:lnTo>
                    <a:pt x="191" y="23"/>
                  </a:lnTo>
                  <a:lnTo>
                    <a:pt x="191" y="23"/>
                  </a:lnTo>
                  <a:lnTo>
                    <a:pt x="191" y="25"/>
                  </a:lnTo>
                  <a:lnTo>
                    <a:pt x="190" y="25"/>
                  </a:lnTo>
                  <a:lnTo>
                    <a:pt x="190" y="25"/>
                  </a:lnTo>
                  <a:lnTo>
                    <a:pt x="190" y="27"/>
                  </a:lnTo>
                  <a:lnTo>
                    <a:pt x="190" y="27"/>
                  </a:lnTo>
                  <a:lnTo>
                    <a:pt x="190" y="28"/>
                  </a:lnTo>
                  <a:lnTo>
                    <a:pt x="188" y="28"/>
                  </a:lnTo>
                  <a:lnTo>
                    <a:pt x="188" y="30"/>
                  </a:lnTo>
                  <a:lnTo>
                    <a:pt x="190" y="30"/>
                  </a:lnTo>
                  <a:lnTo>
                    <a:pt x="190" y="32"/>
                  </a:lnTo>
                  <a:lnTo>
                    <a:pt x="191" y="32"/>
                  </a:lnTo>
                  <a:lnTo>
                    <a:pt x="193" y="34"/>
                  </a:lnTo>
                  <a:lnTo>
                    <a:pt x="193" y="34"/>
                  </a:lnTo>
                  <a:lnTo>
                    <a:pt x="193" y="36"/>
                  </a:lnTo>
                  <a:lnTo>
                    <a:pt x="193" y="37"/>
                  </a:lnTo>
                  <a:lnTo>
                    <a:pt x="193" y="39"/>
                  </a:lnTo>
                  <a:lnTo>
                    <a:pt x="191" y="39"/>
                  </a:lnTo>
                  <a:lnTo>
                    <a:pt x="191" y="39"/>
                  </a:lnTo>
                  <a:lnTo>
                    <a:pt x="188" y="39"/>
                  </a:lnTo>
                  <a:lnTo>
                    <a:pt x="186" y="39"/>
                  </a:lnTo>
                  <a:lnTo>
                    <a:pt x="186" y="39"/>
                  </a:lnTo>
                  <a:lnTo>
                    <a:pt x="184" y="37"/>
                  </a:lnTo>
                  <a:lnTo>
                    <a:pt x="184" y="37"/>
                  </a:lnTo>
                  <a:lnTo>
                    <a:pt x="184" y="37"/>
                  </a:lnTo>
                  <a:lnTo>
                    <a:pt x="184" y="37"/>
                  </a:lnTo>
                  <a:lnTo>
                    <a:pt x="182" y="37"/>
                  </a:lnTo>
                  <a:lnTo>
                    <a:pt x="181" y="36"/>
                  </a:lnTo>
                  <a:lnTo>
                    <a:pt x="182" y="34"/>
                  </a:lnTo>
                  <a:lnTo>
                    <a:pt x="182" y="34"/>
                  </a:lnTo>
                  <a:lnTo>
                    <a:pt x="181" y="32"/>
                  </a:lnTo>
                  <a:lnTo>
                    <a:pt x="179" y="32"/>
                  </a:lnTo>
                  <a:lnTo>
                    <a:pt x="175" y="34"/>
                  </a:lnTo>
                  <a:lnTo>
                    <a:pt x="175" y="34"/>
                  </a:lnTo>
                  <a:lnTo>
                    <a:pt x="173" y="36"/>
                  </a:lnTo>
                  <a:lnTo>
                    <a:pt x="173" y="37"/>
                  </a:lnTo>
                  <a:lnTo>
                    <a:pt x="173" y="37"/>
                  </a:lnTo>
                  <a:lnTo>
                    <a:pt x="172" y="39"/>
                  </a:lnTo>
                  <a:lnTo>
                    <a:pt x="172" y="39"/>
                  </a:lnTo>
                  <a:lnTo>
                    <a:pt x="172" y="41"/>
                  </a:lnTo>
                  <a:lnTo>
                    <a:pt x="172" y="41"/>
                  </a:lnTo>
                  <a:lnTo>
                    <a:pt x="172" y="43"/>
                  </a:lnTo>
                  <a:lnTo>
                    <a:pt x="172" y="43"/>
                  </a:lnTo>
                  <a:lnTo>
                    <a:pt x="172" y="43"/>
                  </a:lnTo>
                  <a:lnTo>
                    <a:pt x="172" y="45"/>
                  </a:lnTo>
                  <a:lnTo>
                    <a:pt x="172" y="45"/>
                  </a:lnTo>
                  <a:lnTo>
                    <a:pt x="172" y="47"/>
                  </a:lnTo>
                  <a:lnTo>
                    <a:pt x="172" y="47"/>
                  </a:lnTo>
                  <a:lnTo>
                    <a:pt x="173" y="48"/>
                  </a:lnTo>
                  <a:lnTo>
                    <a:pt x="175" y="48"/>
                  </a:lnTo>
                  <a:lnTo>
                    <a:pt x="177" y="48"/>
                  </a:lnTo>
                  <a:lnTo>
                    <a:pt x="177" y="48"/>
                  </a:lnTo>
                  <a:lnTo>
                    <a:pt x="177" y="50"/>
                  </a:lnTo>
                  <a:lnTo>
                    <a:pt x="177" y="52"/>
                  </a:lnTo>
                  <a:lnTo>
                    <a:pt x="175" y="52"/>
                  </a:lnTo>
                  <a:lnTo>
                    <a:pt x="175" y="52"/>
                  </a:lnTo>
                  <a:lnTo>
                    <a:pt x="175" y="54"/>
                  </a:lnTo>
                  <a:lnTo>
                    <a:pt x="175" y="54"/>
                  </a:lnTo>
                  <a:lnTo>
                    <a:pt x="175" y="56"/>
                  </a:lnTo>
                  <a:lnTo>
                    <a:pt x="175" y="56"/>
                  </a:lnTo>
                  <a:lnTo>
                    <a:pt x="177" y="57"/>
                  </a:lnTo>
                  <a:lnTo>
                    <a:pt x="177" y="59"/>
                  </a:lnTo>
                  <a:lnTo>
                    <a:pt x="177" y="61"/>
                  </a:lnTo>
                  <a:lnTo>
                    <a:pt x="175" y="61"/>
                  </a:lnTo>
                  <a:lnTo>
                    <a:pt x="173" y="63"/>
                  </a:lnTo>
                  <a:lnTo>
                    <a:pt x="172" y="63"/>
                  </a:lnTo>
                  <a:lnTo>
                    <a:pt x="172" y="61"/>
                  </a:lnTo>
                  <a:lnTo>
                    <a:pt x="172" y="59"/>
                  </a:lnTo>
                  <a:lnTo>
                    <a:pt x="170" y="57"/>
                  </a:lnTo>
                  <a:lnTo>
                    <a:pt x="168" y="57"/>
                  </a:lnTo>
                  <a:lnTo>
                    <a:pt x="168" y="56"/>
                  </a:lnTo>
                  <a:lnTo>
                    <a:pt x="168" y="54"/>
                  </a:lnTo>
                  <a:lnTo>
                    <a:pt x="168" y="52"/>
                  </a:lnTo>
                  <a:lnTo>
                    <a:pt x="166" y="52"/>
                  </a:lnTo>
                  <a:lnTo>
                    <a:pt x="166" y="52"/>
                  </a:lnTo>
                  <a:lnTo>
                    <a:pt x="164" y="52"/>
                  </a:lnTo>
                  <a:lnTo>
                    <a:pt x="163" y="52"/>
                  </a:lnTo>
                  <a:lnTo>
                    <a:pt x="159" y="54"/>
                  </a:lnTo>
                  <a:lnTo>
                    <a:pt x="159" y="54"/>
                  </a:lnTo>
                  <a:lnTo>
                    <a:pt x="157" y="54"/>
                  </a:lnTo>
                  <a:lnTo>
                    <a:pt x="157" y="54"/>
                  </a:lnTo>
                  <a:lnTo>
                    <a:pt x="155" y="54"/>
                  </a:lnTo>
                  <a:lnTo>
                    <a:pt x="155" y="54"/>
                  </a:lnTo>
                  <a:lnTo>
                    <a:pt x="155" y="54"/>
                  </a:lnTo>
                  <a:lnTo>
                    <a:pt x="155" y="56"/>
                  </a:lnTo>
                  <a:lnTo>
                    <a:pt x="155" y="56"/>
                  </a:lnTo>
                  <a:lnTo>
                    <a:pt x="155" y="57"/>
                  </a:lnTo>
                  <a:lnTo>
                    <a:pt x="154" y="57"/>
                  </a:lnTo>
                  <a:lnTo>
                    <a:pt x="148" y="57"/>
                  </a:lnTo>
                  <a:lnTo>
                    <a:pt x="146" y="57"/>
                  </a:lnTo>
                  <a:lnTo>
                    <a:pt x="146" y="56"/>
                  </a:lnTo>
                  <a:lnTo>
                    <a:pt x="144" y="56"/>
                  </a:lnTo>
                  <a:lnTo>
                    <a:pt x="144" y="52"/>
                  </a:lnTo>
                  <a:lnTo>
                    <a:pt x="143" y="52"/>
                  </a:lnTo>
                  <a:lnTo>
                    <a:pt x="143" y="52"/>
                  </a:lnTo>
                  <a:lnTo>
                    <a:pt x="143" y="52"/>
                  </a:lnTo>
                  <a:lnTo>
                    <a:pt x="143" y="50"/>
                  </a:lnTo>
                  <a:lnTo>
                    <a:pt x="143" y="50"/>
                  </a:lnTo>
                  <a:lnTo>
                    <a:pt x="141" y="43"/>
                  </a:lnTo>
                  <a:lnTo>
                    <a:pt x="141" y="43"/>
                  </a:lnTo>
                  <a:lnTo>
                    <a:pt x="141" y="43"/>
                  </a:lnTo>
                  <a:lnTo>
                    <a:pt x="141" y="43"/>
                  </a:lnTo>
                  <a:lnTo>
                    <a:pt x="141" y="43"/>
                  </a:lnTo>
                  <a:lnTo>
                    <a:pt x="139" y="45"/>
                  </a:lnTo>
                  <a:lnTo>
                    <a:pt x="139" y="45"/>
                  </a:lnTo>
                  <a:lnTo>
                    <a:pt x="139" y="45"/>
                  </a:lnTo>
                  <a:lnTo>
                    <a:pt x="139" y="45"/>
                  </a:lnTo>
                  <a:lnTo>
                    <a:pt x="137" y="43"/>
                  </a:lnTo>
                  <a:lnTo>
                    <a:pt x="137" y="43"/>
                  </a:lnTo>
                  <a:lnTo>
                    <a:pt x="137" y="41"/>
                  </a:lnTo>
                  <a:lnTo>
                    <a:pt x="134" y="43"/>
                  </a:lnTo>
                  <a:lnTo>
                    <a:pt x="134" y="43"/>
                  </a:lnTo>
                  <a:lnTo>
                    <a:pt x="132" y="45"/>
                  </a:lnTo>
                  <a:lnTo>
                    <a:pt x="132" y="47"/>
                  </a:lnTo>
                  <a:lnTo>
                    <a:pt x="132" y="48"/>
                  </a:lnTo>
                  <a:lnTo>
                    <a:pt x="134" y="48"/>
                  </a:lnTo>
                  <a:lnTo>
                    <a:pt x="134" y="48"/>
                  </a:lnTo>
                  <a:lnTo>
                    <a:pt x="134" y="50"/>
                  </a:lnTo>
                  <a:lnTo>
                    <a:pt x="134" y="50"/>
                  </a:lnTo>
                  <a:lnTo>
                    <a:pt x="134" y="54"/>
                  </a:lnTo>
                  <a:lnTo>
                    <a:pt x="134" y="54"/>
                  </a:lnTo>
                  <a:lnTo>
                    <a:pt x="134" y="56"/>
                  </a:lnTo>
                  <a:lnTo>
                    <a:pt x="132" y="59"/>
                  </a:lnTo>
                  <a:lnTo>
                    <a:pt x="132" y="61"/>
                  </a:lnTo>
                  <a:lnTo>
                    <a:pt x="130" y="63"/>
                  </a:lnTo>
                  <a:lnTo>
                    <a:pt x="130" y="63"/>
                  </a:lnTo>
                  <a:lnTo>
                    <a:pt x="130" y="63"/>
                  </a:lnTo>
                  <a:lnTo>
                    <a:pt x="128" y="63"/>
                  </a:lnTo>
                  <a:lnTo>
                    <a:pt x="128" y="65"/>
                  </a:lnTo>
                  <a:lnTo>
                    <a:pt x="128" y="65"/>
                  </a:lnTo>
                  <a:lnTo>
                    <a:pt x="128" y="66"/>
                  </a:lnTo>
                  <a:lnTo>
                    <a:pt x="128" y="66"/>
                  </a:lnTo>
                  <a:lnTo>
                    <a:pt x="125" y="68"/>
                  </a:lnTo>
                  <a:lnTo>
                    <a:pt x="123" y="70"/>
                  </a:lnTo>
                  <a:lnTo>
                    <a:pt x="123" y="70"/>
                  </a:lnTo>
                  <a:lnTo>
                    <a:pt x="123" y="72"/>
                  </a:lnTo>
                  <a:lnTo>
                    <a:pt x="123" y="74"/>
                  </a:lnTo>
                  <a:lnTo>
                    <a:pt x="123" y="74"/>
                  </a:lnTo>
                  <a:lnTo>
                    <a:pt x="123" y="74"/>
                  </a:lnTo>
                  <a:lnTo>
                    <a:pt x="121" y="74"/>
                  </a:lnTo>
                  <a:lnTo>
                    <a:pt x="119" y="75"/>
                  </a:lnTo>
                  <a:lnTo>
                    <a:pt x="119" y="75"/>
                  </a:lnTo>
                  <a:lnTo>
                    <a:pt x="121" y="79"/>
                  </a:lnTo>
                  <a:lnTo>
                    <a:pt x="119" y="81"/>
                  </a:lnTo>
                  <a:lnTo>
                    <a:pt x="119" y="81"/>
                  </a:lnTo>
                  <a:lnTo>
                    <a:pt x="119" y="81"/>
                  </a:lnTo>
                  <a:lnTo>
                    <a:pt x="119" y="81"/>
                  </a:lnTo>
                  <a:lnTo>
                    <a:pt x="119" y="81"/>
                  </a:lnTo>
                  <a:lnTo>
                    <a:pt x="119" y="81"/>
                  </a:lnTo>
                  <a:lnTo>
                    <a:pt x="119" y="83"/>
                  </a:lnTo>
                  <a:lnTo>
                    <a:pt x="121" y="83"/>
                  </a:lnTo>
                  <a:lnTo>
                    <a:pt x="121" y="84"/>
                  </a:lnTo>
                  <a:lnTo>
                    <a:pt x="123" y="84"/>
                  </a:lnTo>
                  <a:lnTo>
                    <a:pt x="123" y="84"/>
                  </a:lnTo>
                  <a:lnTo>
                    <a:pt x="123" y="86"/>
                  </a:lnTo>
                  <a:lnTo>
                    <a:pt x="123" y="86"/>
                  </a:lnTo>
                  <a:lnTo>
                    <a:pt x="121" y="90"/>
                  </a:lnTo>
                  <a:lnTo>
                    <a:pt x="119" y="92"/>
                  </a:lnTo>
                  <a:lnTo>
                    <a:pt x="119" y="90"/>
                  </a:lnTo>
                  <a:lnTo>
                    <a:pt x="117" y="90"/>
                  </a:lnTo>
                  <a:lnTo>
                    <a:pt x="116" y="90"/>
                  </a:lnTo>
                  <a:lnTo>
                    <a:pt x="116" y="90"/>
                  </a:lnTo>
                  <a:lnTo>
                    <a:pt x="116" y="88"/>
                  </a:lnTo>
                  <a:lnTo>
                    <a:pt x="116" y="88"/>
                  </a:lnTo>
                  <a:lnTo>
                    <a:pt x="116" y="86"/>
                  </a:lnTo>
                  <a:lnTo>
                    <a:pt x="116" y="86"/>
                  </a:lnTo>
                  <a:lnTo>
                    <a:pt x="116" y="84"/>
                  </a:lnTo>
                  <a:lnTo>
                    <a:pt x="114" y="83"/>
                  </a:lnTo>
                  <a:lnTo>
                    <a:pt x="114" y="83"/>
                  </a:lnTo>
                  <a:lnTo>
                    <a:pt x="114" y="81"/>
                  </a:lnTo>
                  <a:lnTo>
                    <a:pt x="112" y="81"/>
                  </a:lnTo>
                  <a:lnTo>
                    <a:pt x="110" y="79"/>
                  </a:lnTo>
                  <a:lnTo>
                    <a:pt x="108" y="79"/>
                  </a:lnTo>
                  <a:lnTo>
                    <a:pt x="108" y="79"/>
                  </a:lnTo>
                  <a:lnTo>
                    <a:pt x="108" y="79"/>
                  </a:lnTo>
                  <a:lnTo>
                    <a:pt x="108" y="79"/>
                  </a:lnTo>
                  <a:lnTo>
                    <a:pt x="110" y="77"/>
                  </a:lnTo>
                  <a:lnTo>
                    <a:pt x="110" y="75"/>
                  </a:lnTo>
                  <a:lnTo>
                    <a:pt x="112" y="74"/>
                  </a:lnTo>
                  <a:lnTo>
                    <a:pt x="110" y="72"/>
                  </a:lnTo>
                  <a:lnTo>
                    <a:pt x="110" y="72"/>
                  </a:lnTo>
                  <a:lnTo>
                    <a:pt x="108" y="72"/>
                  </a:lnTo>
                  <a:lnTo>
                    <a:pt x="107" y="72"/>
                  </a:lnTo>
                  <a:lnTo>
                    <a:pt x="107" y="72"/>
                  </a:lnTo>
                  <a:lnTo>
                    <a:pt x="107" y="70"/>
                  </a:lnTo>
                  <a:lnTo>
                    <a:pt x="107" y="70"/>
                  </a:lnTo>
                  <a:lnTo>
                    <a:pt x="107" y="70"/>
                  </a:lnTo>
                  <a:lnTo>
                    <a:pt x="107" y="70"/>
                  </a:lnTo>
                  <a:lnTo>
                    <a:pt x="105" y="72"/>
                  </a:lnTo>
                  <a:lnTo>
                    <a:pt x="105" y="72"/>
                  </a:lnTo>
                  <a:lnTo>
                    <a:pt x="103" y="72"/>
                  </a:lnTo>
                  <a:lnTo>
                    <a:pt x="101" y="70"/>
                  </a:lnTo>
                  <a:lnTo>
                    <a:pt x="101" y="70"/>
                  </a:lnTo>
                  <a:lnTo>
                    <a:pt x="99" y="70"/>
                  </a:lnTo>
                  <a:lnTo>
                    <a:pt x="98" y="65"/>
                  </a:lnTo>
                  <a:lnTo>
                    <a:pt x="96" y="63"/>
                  </a:lnTo>
                  <a:lnTo>
                    <a:pt x="94" y="63"/>
                  </a:lnTo>
                  <a:lnTo>
                    <a:pt x="92" y="63"/>
                  </a:lnTo>
                  <a:lnTo>
                    <a:pt x="92" y="61"/>
                  </a:lnTo>
                  <a:lnTo>
                    <a:pt x="90" y="59"/>
                  </a:lnTo>
                  <a:lnTo>
                    <a:pt x="90" y="59"/>
                  </a:lnTo>
                  <a:lnTo>
                    <a:pt x="90" y="56"/>
                  </a:lnTo>
                  <a:lnTo>
                    <a:pt x="92" y="52"/>
                  </a:lnTo>
                  <a:lnTo>
                    <a:pt x="92" y="50"/>
                  </a:lnTo>
                  <a:lnTo>
                    <a:pt x="92" y="48"/>
                  </a:lnTo>
                  <a:lnTo>
                    <a:pt x="92" y="47"/>
                  </a:lnTo>
                  <a:lnTo>
                    <a:pt x="90" y="47"/>
                  </a:lnTo>
                  <a:lnTo>
                    <a:pt x="90" y="45"/>
                  </a:lnTo>
                  <a:lnTo>
                    <a:pt x="88" y="47"/>
                  </a:lnTo>
                  <a:lnTo>
                    <a:pt x="87" y="47"/>
                  </a:lnTo>
                  <a:lnTo>
                    <a:pt x="85" y="47"/>
                  </a:lnTo>
                  <a:lnTo>
                    <a:pt x="85" y="48"/>
                  </a:lnTo>
                  <a:lnTo>
                    <a:pt x="85" y="48"/>
                  </a:lnTo>
                  <a:lnTo>
                    <a:pt x="85" y="50"/>
                  </a:lnTo>
                  <a:lnTo>
                    <a:pt x="85" y="50"/>
                  </a:lnTo>
                  <a:lnTo>
                    <a:pt x="85" y="50"/>
                  </a:lnTo>
                  <a:lnTo>
                    <a:pt x="85" y="50"/>
                  </a:lnTo>
                  <a:lnTo>
                    <a:pt x="83" y="52"/>
                  </a:lnTo>
                  <a:lnTo>
                    <a:pt x="83" y="52"/>
                  </a:lnTo>
                  <a:lnTo>
                    <a:pt x="81" y="52"/>
                  </a:lnTo>
                  <a:lnTo>
                    <a:pt x="79" y="56"/>
                  </a:lnTo>
                  <a:lnTo>
                    <a:pt x="78" y="57"/>
                  </a:lnTo>
                  <a:lnTo>
                    <a:pt x="76" y="57"/>
                  </a:lnTo>
                  <a:lnTo>
                    <a:pt x="76" y="57"/>
                  </a:lnTo>
                  <a:lnTo>
                    <a:pt x="74" y="59"/>
                  </a:lnTo>
                  <a:lnTo>
                    <a:pt x="74" y="59"/>
                  </a:lnTo>
                  <a:lnTo>
                    <a:pt x="74" y="59"/>
                  </a:lnTo>
                  <a:lnTo>
                    <a:pt x="74" y="61"/>
                  </a:lnTo>
                  <a:lnTo>
                    <a:pt x="74" y="61"/>
                  </a:lnTo>
                  <a:lnTo>
                    <a:pt x="76" y="65"/>
                  </a:lnTo>
                  <a:lnTo>
                    <a:pt x="76" y="66"/>
                  </a:lnTo>
                  <a:lnTo>
                    <a:pt x="76" y="68"/>
                  </a:lnTo>
                  <a:lnTo>
                    <a:pt x="72" y="72"/>
                  </a:lnTo>
                  <a:lnTo>
                    <a:pt x="72" y="72"/>
                  </a:lnTo>
                  <a:lnTo>
                    <a:pt x="72" y="72"/>
                  </a:lnTo>
                  <a:lnTo>
                    <a:pt x="70" y="72"/>
                  </a:lnTo>
                  <a:lnTo>
                    <a:pt x="70" y="72"/>
                  </a:lnTo>
                  <a:lnTo>
                    <a:pt x="70" y="74"/>
                  </a:lnTo>
                  <a:lnTo>
                    <a:pt x="70" y="74"/>
                  </a:lnTo>
                  <a:lnTo>
                    <a:pt x="70" y="75"/>
                  </a:lnTo>
                  <a:lnTo>
                    <a:pt x="70" y="75"/>
                  </a:lnTo>
                  <a:lnTo>
                    <a:pt x="70" y="77"/>
                  </a:lnTo>
                  <a:lnTo>
                    <a:pt x="70" y="77"/>
                  </a:lnTo>
                  <a:lnTo>
                    <a:pt x="69" y="79"/>
                  </a:lnTo>
                  <a:lnTo>
                    <a:pt x="69" y="79"/>
                  </a:lnTo>
                  <a:lnTo>
                    <a:pt x="69" y="79"/>
                  </a:lnTo>
                  <a:lnTo>
                    <a:pt x="65" y="79"/>
                  </a:lnTo>
                  <a:lnTo>
                    <a:pt x="63" y="81"/>
                  </a:lnTo>
                  <a:lnTo>
                    <a:pt x="61" y="83"/>
                  </a:lnTo>
                  <a:lnTo>
                    <a:pt x="61" y="83"/>
                  </a:lnTo>
                  <a:lnTo>
                    <a:pt x="61" y="83"/>
                  </a:lnTo>
                  <a:lnTo>
                    <a:pt x="61" y="84"/>
                  </a:lnTo>
                  <a:lnTo>
                    <a:pt x="61" y="84"/>
                  </a:lnTo>
                  <a:lnTo>
                    <a:pt x="61" y="84"/>
                  </a:lnTo>
                  <a:lnTo>
                    <a:pt x="61" y="84"/>
                  </a:lnTo>
                  <a:lnTo>
                    <a:pt x="60" y="84"/>
                  </a:lnTo>
                  <a:lnTo>
                    <a:pt x="60" y="84"/>
                  </a:lnTo>
                  <a:lnTo>
                    <a:pt x="56" y="83"/>
                  </a:lnTo>
                  <a:lnTo>
                    <a:pt x="56" y="83"/>
                  </a:lnTo>
                  <a:lnTo>
                    <a:pt x="56" y="83"/>
                  </a:lnTo>
                  <a:lnTo>
                    <a:pt x="54" y="83"/>
                  </a:lnTo>
                  <a:lnTo>
                    <a:pt x="54" y="83"/>
                  </a:lnTo>
                  <a:lnTo>
                    <a:pt x="54" y="83"/>
                  </a:lnTo>
                  <a:lnTo>
                    <a:pt x="54" y="81"/>
                  </a:lnTo>
                  <a:lnTo>
                    <a:pt x="52" y="81"/>
                  </a:lnTo>
                  <a:lnTo>
                    <a:pt x="52" y="81"/>
                  </a:lnTo>
                  <a:lnTo>
                    <a:pt x="47" y="79"/>
                  </a:lnTo>
                  <a:lnTo>
                    <a:pt x="45" y="79"/>
                  </a:lnTo>
                  <a:lnTo>
                    <a:pt x="45" y="81"/>
                  </a:lnTo>
                  <a:lnTo>
                    <a:pt x="45" y="81"/>
                  </a:lnTo>
                  <a:lnTo>
                    <a:pt x="43" y="81"/>
                  </a:lnTo>
                  <a:lnTo>
                    <a:pt x="42" y="83"/>
                  </a:lnTo>
                  <a:lnTo>
                    <a:pt x="40" y="84"/>
                  </a:lnTo>
                  <a:lnTo>
                    <a:pt x="38" y="84"/>
                  </a:lnTo>
                  <a:lnTo>
                    <a:pt x="34" y="84"/>
                  </a:lnTo>
                  <a:lnTo>
                    <a:pt x="34" y="84"/>
                  </a:lnTo>
                  <a:lnTo>
                    <a:pt x="33" y="86"/>
                  </a:lnTo>
                  <a:lnTo>
                    <a:pt x="29" y="86"/>
                  </a:lnTo>
                  <a:lnTo>
                    <a:pt x="27" y="86"/>
                  </a:lnTo>
                  <a:lnTo>
                    <a:pt x="25" y="86"/>
                  </a:lnTo>
                  <a:lnTo>
                    <a:pt x="23" y="86"/>
                  </a:lnTo>
                  <a:lnTo>
                    <a:pt x="23" y="86"/>
                  </a:lnTo>
                  <a:lnTo>
                    <a:pt x="22" y="83"/>
                  </a:lnTo>
                  <a:lnTo>
                    <a:pt x="20" y="84"/>
                  </a:lnTo>
                  <a:lnTo>
                    <a:pt x="20" y="84"/>
                  </a:lnTo>
                  <a:lnTo>
                    <a:pt x="20" y="86"/>
                  </a:lnTo>
                  <a:lnTo>
                    <a:pt x="18" y="86"/>
                  </a:lnTo>
                  <a:lnTo>
                    <a:pt x="18" y="88"/>
                  </a:lnTo>
                  <a:lnTo>
                    <a:pt x="18" y="88"/>
                  </a:lnTo>
                  <a:lnTo>
                    <a:pt x="16" y="88"/>
                  </a:lnTo>
                  <a:lnTo>
                    <a:pt x="14" y="90"/>
                  </a:lnTo>
                  <a:lnTo>
                    <a:pt x="14" y="90"/>
                  </a:lnTo>
                  <a:lnTo>
                    <a:pt x="13" y="90"/>
                  </a:lnTo>
                  <a:lnTo>
                    <a:pt x="13" y="90"/>
                  </a:lnTo>
                  <a:lnTo>
                    <a:pt x="13" y="90"/>
                  </a:lnTo>
                  <a:lnTo>
                    <a:pt x="13" y="90"/>
                  </a:lnTo>
                  <a:lnTo>
                    <a:pt x="13" y="90"/>
                  </a:lnTo>
                  <a:lnTo>
                    <a:pt x="13" y="90"/>
                  </a:lnTo>
                  <a:lnTo>
                    <a:pt x="13" y="90"/>
                  </a:lnTo>
                  <a:lnTo>
                    <a:pt x="13" y="90"/>
                  </a:lnTo>
                  <a:lnTo>
                    <a:pt x="11" y="90"/>
                  </a:lnTo>
                  <a:lnTo>
                    <a:pt x="9" y="90"/>
                  </a:lnTo>
                  <a:lnTo>
                    <a:pt x="9" y="92"/>
                  </a:lnTo>
                  <a:lnTo>
                    <a:pt x="9" y="93"/>
                  </a:lnTo>
                  <a:lnTo>
                    <a:pt x="9" y="93"/>
                  </a:lnTo>
                  <a:lnTo>
                    <a:pt x="9" y="95"/>
                  </a:lnTo>
                  <a:lnTo>
                    <a:pt x="9" y="99"/>
                  </a:lnTo>
                  <a:lnTo>
                    <a:pt x="11" y="101"/>
                  </a:lnTo>
                  <a:lnTo>
                    <a:pt x="13" y="101"/>
                  </a:lnTo>
                  <a:lnTo>
                    <a:pt x="13" y="101"/>
                  </a:lnTo>
                  <a:lnTo>
                    <a:pt x="14" y="101"/>
                  </a:lnTo>
                  <a:lnTo>
                    <a:pt x="14" y="102"/>
                  </a:lnTo>
                  <a:lnTo>
                    <a:pt x="16" y="102"/>
                  </a:lnTo>
                  <a:lnTo>
                    <a:pt x="18" y="104"/>
                  </a:lnTo>
                  <a:lnTo>
                    <a:pt x="18" y="104"/>
                  </a:lnTo>
                  <a:lnTo>
                    <a:pt x="18" y="104"/>
                  </a:lnTo>
                  <a:lnTo>
                    <a:pt x="18" y="106"/>
                  </a:lnTo>
                  <a:lnTo>
                    <a:pt x="18" y="106"/>
                  </a:lnTo>
                  <a:lnTo>
                    <a:pt x="18" y="108"/>
                  </a:lnTo>
                  <a:lnTo>
                    <a:pt x="18" y="108"/>
                  </a:lnTo>
                  <a:lnTo>
                    <a:pt x="18" y="108"/>
                  </a:lnTo>
                  <a:lnTo>
                    <a:pt x="18" y="110"/>
                  </a:lnTo>
                  <a:lnTo>
                    <a:pt x="18" y="112"/>
                  </a:lnTo>
                  <a:lnTo>
                    <a:pt x="18" y="113"/>
                  </a:lnTo>
                  <a:lnTo>
                    <a:pt x="22" y="115"/>
                  </a:lnTo>
                  <a:lnTo>
                    <a:pt x="23" y="115"/>
                  </a:lnTo>
                  <a:lnTo>
                    <a:pt x="23" y="117"/>
                  </a:lnTo>
                  <a:lnTo>
                    <a:pt x="23" y="117"/>
                  </a:lnTo>
                  <a:lnTo>
                    <a:pt x="23" y="117"/>
                  </a:lnTo>
                  <a:lnTo>
                    <a:pt x="25" y="119"/>
                  </a:lnTo>
                  <a:lnTo>
                    <a:pt x="25" y="119"/>
                  </a:lnTo>
                  <a:lnTo>
                    <a:pt x="27" y="121"/>
                  </a:lnTo>
                  <a:lnTo>
                    <a:pt x="27" y="121"/>
                  </a:lnTo>
                  <a:lnTo>
                    <a:pt x="27" y="121"/>
                  </a:lnTo>
                  <a:lnTo>
                    <a:pt x="27" y="122"/>
                  </a:lnTo>
                  <a:lnTo>
                    <a:pt x="27" y="124"/>
                  </a:lnTo>
                  <a:lnTo>
                    <a:pt x="25" y="126"/>
                  </a:lnTo>
                  <a:lnTo>
                    <a:pt x="23" y="126"/>
                  </a:lnTo>
                  <a:lnTo>
                    <a:pt x="25" y="128"/>
                  </a:lnTo>
                  <a:lnTo>
                    <a:pt x="25" y="130"/>
                  </a:lnTo>
                  <a:lnTo>
                    <a:pt x="25" y="131"/>
                  </a:lnTo>
                  <a:lnTo>
                    <a:pt x="23" y="131"/>
                  </a:lnTo>
                  <a:lnTo>
                    <a:pt x="23" y="133"/>
                  </a:lnTo>
                  <a:lnTo>
                    <a:pt x="22" y="135"/>
                  </a:lnTo>
                  <a:lnTo>
                    <a:pt x="22" y="135"/>
                  </a:lnTo>
                  <a:lnTo>
                    <a:pt x="22" y="133"/>
                  </a:lnTo>
                  <a:lnTo>
                    <a:pt x="22" y="133"/>
                  </a:lnTo>
                  <a:lnTo>
                    <a:pt x="20" y="133"/>
                  </a:lnTo>
                  <a:lnTo>
                    <a:pt x="18" y="135"/>
                  </a:lnTo>
                  <a:lnTo>
                    <a:pt x="16" y="135"/>
                  </a:lnTo>
                  <a:lnTo>
                    <a:pt x="16" y="137"/>
                  </a:lnTo>
                  <a:lnTo>
                    <a:pt x="16" y="137"/>
                  </a:lnTo>
                  <a:lnTo>
                    <a:pt x="14" y="137"/>
                  </a:lnTo>
                  <a:lnTo>
                    <a:pt x="14" y="137"/>
                  </a:lnTo>
                  <a:lnTo>
                    <a:pt x="13" y="137"/>
                  </a:lnTo>
                  <a:lnTo>
                    <a:pt x="13" y="139"/>
                  </a:lnTo>
                  <a:lnTo>
                    <a:pt x="13" y="139"/>
                  </a:lnTo>
                  <a:lnTo>
                    <a:pt x="14" y="139"/>
                  </a:lnTo>
                  <a:lnTo>
                    <a:pt x="13" y="139"/>
                  </a:lnTo>
                  <a:lnTo>
                    <a:pt x="13" y="140"/>
                  </a:lnTo>
                  <a:lnTo>
                    <a:pt x="11" y="139"/>
                  </a:lnTo>
                  <a:lnTo>
                    <a:pt x="9" y="139"/>
                  </a:lnTo>
                  <a:lnTo>
                    <a:pt x="7" y="139"/>
                  </a:lnTo>
                  <a:lnTo>
                    <a:pt x="5" y="139"/>
                  </a:lnTo>
                  <a:lnTo>
                    <a:pt x="5" y="139"/>
                  </a:lnTo>
                  <a:lnTo>
                    <a:pt x="5" y="139"/>
                  </a:lnTo>
                  <a:lnTo>
                    <a:pt x="4" y="139"/>
                  </a:lnTo>
                  <a:lnTo>
                    <a:pt x="4" y="139"/>
                  </a:lnTo>
                  <a:lnTo>
                    <a:pt x="4" y="139"/>
                  </a:lnTo>
                  <a:lnTo>
                    <a:pt x="2" y="140"/>
                  </a:lnTo>
                  <a:lnTo>
                    <a:pt x="2" y="140"/>
                  </a:lnTo>
                  <a:lnTo>
                    <a:pt x="0" y="140"/>
                  </a:lnTo>
                  <a:lnTo>
                    <a:pt x="0" y="142"/>
                  </a:lnTo>
                  <a:lnTo>
                    <a:pt x="0" y="144"/>
                  </a:lnTo>
                  <a:lnTo>
                    <a:pt x="2" y="144"/>
                  </a:lnTo>
                  <a:lnTo>
                    <a:pt x="2" y="144"/>
                  </a:lnTo>
                  <a:lnTo>
                    <a:pt x="2" y="146"/>
                  </a:lnTo>
                  <a:lnTo>
                    <a:pt x="2" y="146"/>
                  </a:lnTo>
                  <a:lnTo>
                    <a:pt x="2" y="148"/>
                  </a:lnTo>
                  <a:lnTo>
                    <a:pt x="4" y="148"/>
                  </a:lnTo>
                  <a:lnTo>
                    <a:pt x="5" y="148"/>
                  </a:lnTo>
                  <a:lnTo>
                    <a:pt x="5" y="148"/>
                  </a:lnTo>
                  <a:lnTo>
                    <a:pt x="5" y="151"/>
                  </a:lnTo>
                  <a:lnTo>
                    <a:pt x="5" y="155"/>
                  </a:lnTo>
                  <a:lnTo>
                    <a:pt x="7" y="157"/>
                  </a:lnTo>
                  <a:lnTo>
                    <a:pt x="9" y="157"/>
                  </a:lnTo>
                  <a:lnTo>
                    <a:pt x="13" y="158"/>
                  </a:lnTo>
                  <a:lnTo>
                    <a:pt x="13" y="160"/>
                  </a:lnTo>
                  <a:lnTo>
                    <a:pt x="16" y="158"/>
                  </a:lnTo>
                  <a:lnTo>
                    <a:pt x="16" y="158"/>
                  </a:lnTo>
                  <a:lnTo>
                    <a:pt x="18" y="160"/>
                  </a:lnTo>
                  <a:lnTo>
                    <a:pt x="20" y="160"/>
                  </a:lnTo>
                  <a:lnTo>
                    <a:pt x="20" y="162"/>
                  </a:lnTo>
                  <a:lnTo>
                    <a:pt x="20" y="162"/>
                  </a:lnTo>
                  <a:lnTo>
                    <a:pt x="20" y="162"/>
                  </a:lnTo>
                  <a:lnTo>
                    <a:pt x="20" y="162"/>
                  </a:lnTo>
                  <a:lnTo>
                    <a:pt x="20" y="162"/>
                  </a:lnTo>
                  <a:lnTo>
                    <a:pt x="20" y="162"/>
                  </a:lnTo>
                  <a:lnTo>
                    <a:pt x="20" y="164"/>
                  </a:lnTo>
                  <a:lnTo>
                    <a:pt x="20" y="164"/>
                  </a:lnTo>
                  <a:lnTo>
                    <a:pt x="20" y="166"/>
                  </a:lnTo>
                  <a:lnTo>
                    <a:pt x="20" y="168"/>
                  </a:lnTo>
                  <a:lnTo>
                    <a:pt x="20" y="168"/>
                  </a:lnTo>
                  <a:lnTo>
                    <a:pt x="22" y="171"/>
                  </a:lnTo>
                  <a:lnTo>
                    <a:pt x="22" y="171"/>
                  </a:lnTo>
                  <a:lnTo>
                    <a:pt x="22" y="171"/>
                  </a:lnTo>
                  <a:lnTo>
                    <a:pt x="20" y="171"/>
                  </a:lnTo>
                  <a:lnTo>
                    <a:pt x="18" y="171"/>
                  </a:lnTo>
                  <a:lnTo>
                    <a:pt x="18" y="171"/>
                  </a:lnTo>
                  <a:lnTo>
                    <a:pt x="16" y="173"/>
                  </a:lnTo>
                  <a:lnTo>
                    <a:pt x="16" y="175"/>
                  </a:lnTo>
                  <a:lnTo>
                    <a:pt x="16" y="177"/>
                  </a:lnTo>
                  <a:lnTo>
                    <a:pt x="16" y="177"/>
                  </a:lnTo>
                  <a:lnTo>
                    <a:pt x="14" y="178"/>
                  </a:lnTo>
                  <a:lnTo>
                    <a:pt x="13" y="182"/>
                  </a:lnTo>
                  <a:lnTo>
                    <a:pt x="11" y="182"/>
                  </a:lnTo>
                  <a:lnTo>
                    <a:pt x="11" y="184"/>
                  </a:lnTo>
                  <a:lnTo>
                    <a:pt x="13" y="186"/>
                  </a:lnTo>
                  <a:lnTo>
                    <a:pt x="14" y="187"/>
                  </a:lnTo>
                  <a:lnTo>
                    <a:pt x="16" y="189"/>
                  </a:lnTo>
                  <a:lnTo>
                    <a:pt x="14" y="189"/>
                  </a:lnTo>
                  <a:lnTo>
                    <a:pt x="14" y="191"/>
                  </a:lnTo>
                  <a:lnTo>
                    <a:pt x="13" y="193"/>
                  </a:lnTo>
                  <a:lnTo>
                    <a:pt x="13" y="193"/>
                  </a:lnTo>
                  <a:lnTo>
                    <a:pt x="13" y="193"/>
                  </a:lnTo>
                  <a:lnTo>
                    <a:pt x="13" y="195"/>
                  </a:lnTo>
                  <a:lnTo>
                    <a:pt x="13" y="195"/>
                  </a:lnTo>
                  <a:lnTo>
                    <a:pt x="14" y="196"/>
                  </a:lnTo>
                  <a:lnTo>
                    <a:pt x="14" y="196"/>
                  </a:lnTo>
                  <a:lnTo>
                    <a:pt x="16" y="198"/>
                  </a:lnTo>
                  <a:lnTo>
                    <a:pt x="16" y="198"/>
                  </a:lnTo>
                  <a:lnTo>
                    <a:pt x="16" y="198"/>
                  </a:lnTo>
                  <a:lnTo>
                    <a:pt x="18" y="200"/>
                  </a:lnTo>
                  <a:lnTo>
                    <a:pt x="18" y="200"/>
                  </a:lnTo>
                  <a:lnTo>
                    <a:pt x="18" y="200"/>
                  </a:lnTo>
                  <a:lnTo>
                    <a:pt x="18" y="202"/>
                  </a:lnTo>
                  <a:lnTo>
                    <a:pt x="18" y="202"/>
                  </a:lnTo>
                  <a:lnTo>
                    <a:pt x="18" y="202"/>
                  </a:lnTo>
                  <a:lnTo>
                    <a:pt x="20" y="204"/>
                  </a:lnTo>
                  <a:lnTo>
                    <a:pt x="20" y="202"/>
                  </a:lnTo>
                  <a:lnTo>
                    <a:pt x="20" y="202"/>
                  </a:lnTo>
                  <a:lnTo>
                    <a:pt x="22" y="202"/>
                  </a:lnTo>
                  <a:lnTo>
                    <a:pt x="22" y="202"/>
                  </a:lnTo>
                  <a:lnTo>
                    <a:pt x="25" y="204"/>
                  </a:lnTo>
                  <a:lnTo>
                    <a:pt x="27" y="205"/>
                  </a:lnTo>
                  <a:lnTo>
                    <a:pt x="33" y="209"/>
                  </a:lnTo>
                  <a:lnTo>
                    <a:pt x="33" y="209"/>
                  </a:lnTo>
                  <a:lnTo>
                    <a:pt x="34" y="209"/>
                  </a:lnTo>
                  <a:lnTo>
                    <a:pt x="34" y="209"/>
                  </a:lnTo>
                  <a:lnTo>
                    <a:pt x="36" y="209"/>
                  </a:lnTo>
                  <a:lnTo>
                    <a:pt x="36" y="211"/>
                  </a:lnTo>
                  <a:lnTo>
                    <a:pt x="36" y="211"/>
                  </a:lnTo>
                  <a:lnTo>
                    <a:pt x="36" y="211"/>
                  </a:lnTo>
                  <a:lnTo>
                    <a:pt x="38" y="211"/>
                  </a:lnTo>
                  <a:lnTo>
                    <a:pt x="47" y="209"/>
                  </a:lnTo>
                  <a:lnTo>
                    <a:pt x="49" y="207"/>
                  </a:lnTo>
                  <a:lnTo>
                    <a:pt x="51" y="207"/>
                  </a:lnTo>
                  <a:lnTo>
                    <a:pt x="52" y="207"/>
                  </a:lnTo>
                  <a:lnTo>
                    <a:pt x="52" y="209"/>
                  </a:lnTo>
                  <a:lnTo>
                    <a:pt x="52" y="211"/>
                  </a:lnTo>
                  <a:lnTo>
                    <a:pt x="54" y="211"/>
                  </a:lnTo>
                  <a:lnTo>
                    <a:pt x="54" y="213"/>
                  </a:lnTo>
                  <a:lnTo>
                    <a:pt x="54" y="213"/>
                  </a:lnTo>
                  <a:lnTo>
                    <a:pt x="54" y="214"/>
                  </a:lnTo>
                  <a:lnTo>
                    <a:pt x="54" y="214"/>
                  </a:lnTo>
                  <a:lnTo>
                    <a:pt x="52" y="216"/>
                  </a:lnTo>
                  <a:lnTo>
                    <a:pt x="52" y="216"/>
                  </a:lnTo>
                  <a:lnTo>
                    <a:pt x="52" y="218"/>
                  </a:lnTo>
                  <a:lnTo>
                    <a:pt x="52" y="218"/>
                  </a:lnTo>
                  <a:lnTo>
                    <a:pt x="51" y="220"/>
                  </a:lnTo>
                  <a:lnTo>
                    <a:pt x="51" y="222"/>
                  </a:lnTo>
                  <a:lnTo>
                    <a:pt x="47" y="224"/>
                  </a:lnTo>
                  <a:lnTo>
                    <a:pt x="47" y="225"/>
                  </a:lnTo>
                  <a:lnTo>
                    <a:pt x="45" y="227"/>
                  </a:lnTo>
                  <a:lnTo>
                    <a:pt x="43" y="229"/>
                  </a:lnTo>
                  <a:lnTo>
                    <a:pt x="43" y="231"/>
                  </a:lnTo>
                  <a:lnTo>
                    <a:pt x="45" y="234"/>
                  </a:lnTo>
                  <a:lnTo>
                    <a:pt x="45" y="234"/>
                  </a:lnTo>
                  <a:lnTo>
                    <a:pt x="45" y="234"/>
                  </a:lnTo>
                  <a:lnTo>
                    <a:pt x="47" y="234"/>
                  </a:lnTo>
                  <a:lnTo>
                    <a:pt x="47" y="234"/>
                  </a:lnTo>
                  <a:lnTo>
                    <a:pt x="49" y="234"/>
                  </a:lnTo>
                  <a:lnTo>
                    <a:pt x="54" y="234"/>
                  </a:lnTo>
                  <a:lnTo>
                    <a:pt x="56" y="233"/>
                  </a:lnTo>
                  <a:lnTo>
                    <a:pt x="60" y="231"/>
                  </a:lnTo>
                  <a:lnTo>
                    <a:pt x="69" y="229"/>
                  </a:lnTo>
                  <a:lnTo>
                    <a:pt x="72" y="227"/>
                  </a:lnTo>
                  <a:lnTo>
                    <a:pt x="72" y="227"/>
                  </a:lnTo>
                  <a:lnTo>
                    <a:pt x="74" y="227"/>
                  </a:lnTo>
                  <a:lnTo>
                    <a:pt x="74" y="225"/>
                  </a:lnTo>
                  <a:lnTo>
                    <a:pt x="74" y="225"/>
                  </a:lnTo>
                  <a:lnTo>
                    <a:pt x="74" y="225"/>
                  </a:lnTo>
                  <a:lnTo>
                    <a:pt x="74" y="225"/>
                  </a:lnTo>
                  <a:lnTo>
                    <a:pt x="76" y="224"/>
                  </a:lnTo>
                  <a:lnTo>
                    <a:pt x="78" y="222"/>
                  </a:lnTo>
                  <a:lnTo>
                    <a:pt x="78" y="222"/>
                  </a:lnTo>
                  <a:lnTo>
                    <a:pt x="78" y="222"/>
                  </a:lnTo>
                  <a:lnTo>
                    <a:pt x="78" y="220"/>
                  </a:lnTo>
                  <a:lnTo>
                    <a:pt x="78" y="218"/>
                  </a:lnTo>
                  <a:lnTo>
                    <a:pt x="81" y="216"/>
                  </a:lnTo>
                  <a:lnTo>
                    <a:pt x="81" y="214"/>
                  </a:lnTo>
                  <a:lnTo>
                    <a:pt x="81" y="214"/>
                  </a:lnTo>
                  <a:lnTo>
                    <a:pt x="81" y="214"/>
                  </a:lnTo>
                  <a:lnTo>
                    <a:pt x="81" y="213"/>
                  </a:lnTo>
                  <a:lnTo>
                    <a:pt x="81" y="213"/>
                  </a:lnTo>
                  <a:lnTo>
                    <a:pt x="83" y="211"/>
                  </a:lnTo>
                  <a:lnTo>
                    <a:pt x="83" y="209"/>
                  </a:lnTo>
                  <a:lnTo>
                    <a:pt x="85" y="209"/>
                  </a:lnTo>
                  <a:lnTo>
                    <a:pt x="85" y="207"/>
                  </a:lnTo>
                  <a:lnTo>
                    <a:pt x="88" y="207"/>
                  </a:lnTo>
                  <a:lnTo>
                    <a:pt x="90" y="207"/>
                  </a:lnTo>
                  <a:lnTo>
                    <a:pt x="90" y="205"/>
                  </a:lnTo>
                  <a:lnTo>
                    <a:pt x="90" y="205"/>
                  </a:lnTo>
                  <a:lnTo>
                    <a:pt x="90" y="204"/>
                  </a:lnTo>
                  <a:lnTo>
                    <a:pt x="90" y="204"/>
                  </a:lnTo>
                  <a:lnTo>
                    <a:pt x="90" y="204"/>
                  </a:lnTo>
                  <a:lnTo>
                    <a:pt x="92" y="204"/>
                  </a:lnTo>
                  <a:lnTo>
                    <a:pt x="92" y="202"/>
                  </a:lnTo>
                  <a:lnTo>
                    <a:pt x="92" y="202"/>
                  </a:lnTo>
                  <a:lnTo>
                    <a:pt x="92" y="202"/>
                  </a:lnTo>
                  <a:lnTo>
                    <a:pt x="92" y="200"/>
                  </a:lnTo>
                  <a:lnTo>
                    <a:pt x="92" y="200"/>
                  </a:lnTo>
                  <a:lnTo>
                    <a:pt x="94" y="198"/>
                  </a:lnTo>
                  <a:lnTo>
                    <a:pt x="98" y="196"/>
                  </a:lnTo>
                  <a:lnTo>
                    <a:pt x="98" y="195"/>
                  </a:lnTo>
                  <a:lnTo>
                    <a:pt x="99" y="195"/>
                  </a:lnTo>
                  <a:lnTo>
                    <a:pt x="99" y="195"/>
                  </a:lnTo>
                  <a:lnTo>
                    <a:pt x="103" y="191"/>
                  </a:lnTo>
                  <a:lnTo>
                    <a:pt x="103" y="191"/>
                  </a:lnTo>
                  <a:lnTo>
                    <a:pt x="103" y="191"/>
                  </a:lnTo>
                  <a:lnTo>
                    <a:pt x="103" y="191"/>
                  </a:lnTo>
                  <a:lnTo>
                    <a:pt x="105" y="191"/>
                  </a:lnTo>
                  <a:lnTo>
                    <a:pt x="105" y="191"/>
                  </a:lnTo>
                  <a:lnTo>
                    <a:pt x="107" y="189"/>
                  </a:lnTo>
                  <a:lnTo>
                    <a:pt x="107" y="189"/>
                  </a:lnTo>
                  <a:lnTo>
                    <a:pt x="108" y="189"/>
                  </a:lnTo>
                  <a:lnTo>
                    <a:pt x="112" y="189"/>
                  </a:lnTo>
                  <a:lnTo>
                    <a:pt x="112" y="191"/>
                  </a:lnTo>
                  <a:lnTo>
                    <a:pt x="112" y="191"/>
                  </a:lnTo>
                  <a:lnTo>
                    <a:pt x="114" y="191"/>
                  </a:lnTo>
                  <a:lnTo>
                    <a:pt x="116" y="191"/>
                  </a:lnTo>
                  <a:lnTo>
                    <a:pt x="116" y="191"/>
                  </a:lnTo>
                  <a:lnTo>
                    <a:pt x="117" y="191"/>
                  </a:lnTo>
                  <a:lnTo>
                    <a:pt x="119" y="193"/>
                  </a:lnTo>
                  <a:lnTo>
                    <a:pt x="125" y="193"/>
                  </a:lnTo>
                  <a:lnTo>
                    <a:pt x="126" y="195"/>
                  </a:lnTo>
                  <a:lnTo>
                    <a:pt x="126" y="196"/>
                  </a:lnTo>
                  <a:lnTo>
                    <a:pt x="126" y="196"/>
                  </a:lnTo>
                  <a:lnTo>
                    <a:pt x="128" y="196"/>
                  </a:lnTo>
                  <a:lnTo>
                    <a:pt x="130" y="198"/>
                  </a:lnTo>
                  <a:lnTo>
                    <a:pt x="130" y="196"/>
                  </a:lnTo>
                  <a:lnTo>
                    <a:pt x="130" y="196"/>
                  </a:lnTo>
                  <a:lnTo>
                    <a:pt x="130" y="195"/>
                  </a:lnTo>
                  <a:lnTo>
                    <a:pt x="132" y="195"/>
                  </a:lnTo>
                  <a:lnTo>
                    <a:pt x="134" y="196"/>
                  </a:lnTo>
                  <a:lnTo>
                    <a:pt x="139" y="198"/>
                  </a:lnTo>
                  <a:lnTo>
                    <a:pt x="139" y="200"/>
                  </a:lnTo>
                  <a:lnTo>
                    <a:pt x="141" y="202"/>
                  </a:lnTo>
                  <a:lnTo>
                    <a:pt x="141" y="202"/>
                  </a:lnTo>
                  <a:lnTo>
                    <a:pt x="141" y="202"/>
                  </a:lnTo>
                  <a:lnTo>
                    <a:pt x="143" y="204"/>
                  </a:lnTo>
                  <a:lnTo>
                    <a:pt x="143" y="202"/>
                  </a:lnTo>
                  <a:lnTo>
                    <a:pt x="144" y="202"/>
                  </a:lnTo>
                  <a:lnTo>
                    <a:pt x="144" y="204"/>
                  </a:lnTo>
                  <a:lnTo>
                    <a:pt x="144" y="204"/>
                  </a:lnTo>
                  <a:lnTo>
                    <a:pt x="146" y="204"/>
                  </a:lnTo>
                  <a:lnTo>
                    <a:pt x="148" y="205"/>
                  </a:lnTo>
                  <a:lnTo>
                    <a:pt x="148" y="205"/>
                  </a:lnTo>
                  <a:lnTo>
                    <a:pt x="148" y="207"/>
                  </a:lnTo>
                  <a:lnTo>
                    <a:pt x="150" y="207"/>
                  </a:lnTo>
                  <a:lnTo>
                    <a:pt x="152" y="209"/>
                  </a:lnTo>
                  <a:lnTo>
                    <a:pt x="152" y="209"/>
                  </a:lnTo>
                  <a:lnTo>
                    <a:pt x="152" y="209"/>
                  </a:lnTo>
                  <a:lnTo>
                    <a:pt x="154" y="209"/>
                  </a:lnTo>
                  <a:lnTo>
                    <a:pt x="154" y="209"/>
                  </a:lnTo>
                  <a:lnTo>
                    <a:pt x="155" y="211"/>
                  </a:lnTo>
                  <a:lnTo>
                    <a:pt x="155" y="211"/>
                  </a:lnTo>
                  <a:lnTo>
                    <a:pt x="159" y="214"/>
                  </a:lnTo>
                  <a:lnTo>
                    <a:pt x="161" y="214"/>
                  </a:lnTo>
                  <a:lnTo>
                    <a:pt x="161" y="216"/>
                  </a:lnTo>
                  <a:lnTo>
                    <a:pt x="161" y="216"/>
                  </a:lnTo>
                  <a:lnTo>
                    <a:pt x="163" y="216"/>
                  </a:lnTo>
                  <a:lnTo>
                    <a:pt x="163" y="216"/>
                  </a:lnTo>
                  <a:lnTo>
                    <a:pt x="161" y="216"/>
                  </a:lnTo>
                  <a:lnTo>
                    <a:pt x="163" y="214"/>
                  </a:lnTo>
                  <a:lnTo>
                    <a:pt x="163" y="214"/>
                  </a:lnTo>
                  <a:lnTo>
                    <a:pt x="163" y="214"/>
                  </a:lnTo>
                  <a:lnTo>
                    <a:pt x="163" y="214"/>
                  </a:lnTo>
                  <a:lnTo>
                    <a:pt x="163" y="214"/>
                  </a:lnTo>
                  <a:lnTo>
                    <a:pt x="161" y="214"/>
                  </a:lnTo>
                  <a:lnTo>
                    <a:pt x="161" y="213"/>
                  </a:lnTo>
                  <a:lnTo>
                    <a:pt x="161" y="213"/>
                  </a:lnTo>
                  <a:lnTo>
                    <a:pt x="161" y="213"/>
                  </a:lnTo>
                  <a:lnTo>
                    <a:pt x="161" y="213"/>
                  </a:lnTo>
                  <a:lnTo>
                    <a:pt x="161" y="213"/>
                  </a:lnTo>
                  <a:lnTo>
                    <a:pt x="161" y="213"/>
                  </a:lnTo>
                  <a:lnTo>
                    <a:pt x="163" y="211"/>
                  </a:lnTo>
                  <a:lnTo>
                    <a:pt x="164" y="213"/>
                  </a:lnTo>
                  <a:lnTo>
                    <a:pt x="164" y="213"/>
                  </a:lnTo>
                  <a:lnTo>
                    <a:pt x="164" y="214"/>
                  </a:lnTo>
                  <a:lnTo>
                    <a:pt x="166" y="214"/>
                  </a:lnTo>
                  <a:lnTo>
                    <a:pt x="168" y="216"/>
                  </a:lnTo>
                  <a:lnTo>
                    <a:pt x="168" y="216"/>
                  </a:lnTo>
                  <a:lnTo>
                    <a:pt x="168" y="216"/>
                  </a:lnTo>
                  <a:lnTo>
                    <a:pt x="170" y="216"/>
                  </a:lnTo>
                  <a:lnTo>
                    <a:pt x="170" y="216"/>
                  </a:lnTo>
                  <a:lnTo>
                    <a:pt x="170" y="214"/>
                  </a:lnTo>
                  <a:lnTo>
                    <a:pt x="170" y="214"/>
                  </a:lnTo>
                  <a:lnTo>
                    <a:pt x="170" y="216"/>
                  </a:lnTo>
                  <a:lnTo>
                    <a:pt x="172" y="216"/>
                  </a:lnTo>
                  <a:lnTo>
                    <a:pt x="173" y="218"/>
                  </a:lnTo>
                  <a:lnTo>
                    <a:pt x="175" y="218"/>
                  </a:lnTo>
                  <a:lnTo>
                    <a:pt x="175" y="218"/>
                  </a:lnTo>
                  <a:lnTo>
                    <a:pt x="177" y="220"/>
                  </a:lnTo>
                  <a:lnTo>
                    <a:pt x="179" y="222"/>
                  </a:lnTo>
                  <a:lnTo>
                    <a:pt x="181" y="225"/>
                  </a:lnTo>
                  <a:lnTo>
                    <a:pt x="182" y="231"/>
                  </a:lnTo>
                  <a:lnTo>
                    <a:pt x="182" y="233"/>
                  </a:lnTo>
                  <a:lnTo>
                    <a:pt x="184" y="249"/>
                  </a:lnTo>
                  <a:lnTo>
                    <a:pt x="186" y="254"/>
                  </a:lnTo>
                  <a:lnTo>
                    <a:pt x="186" y="256"/>
                  </a:lnTo>
                  <a:lnTo>
                    <a:pt x="188" y="256"/>
                  </a:lnTo>
                  <a:lnTo>
                    <a:pt x="188" y="258"/>
                  </a:lnTo>
                  <a:lnTo>
                    <a:pt x="191" y="261"/>
                  </a:lnTo>
                  <a:lnTo>
                    <a:pt x="195" y="270"/>
                  </a:lnTo>
                  <a:lnTo>
                    <a:pt x="197" y="270"/>
                  </a:lnTo>
                  <a:lnTo>
                    <a:pt x="197" y="272"/>
                  </a:lnTo>
                  <a:lnTo>
                    <a:pt x="197" y="276"/>
                  </a:lnTo>
                  <a:lnTo>
                    <a:pt x="197" y="278"/>
                  </a:lnTo>
                  <a:lnTo>
                    <a:pt x="197" y="278"/>
                  </a:lnTo>
                  <a:lnTo>
                    <a:pt x="197" y="280"/>
                  </a:lnTo>
                  <a:lnTo>
                    <a:pt x="197" y="280"/>
                  </a:lnTo>
                  <a:lnTo>
                    <a:pt x="197" y="281"/>
                  </a:lnTo>
                  <a:lnTo>
                    <a:pt x="197" y="283"/>
                  </a:lnTo>
                  <a:lnTo>
                    <a:pt x="195" y="287"/>
                  </a:lnTo>
                  <a:lnTo>
                    <a:pt x="195" y="289"/>
                  </a:lnTo>
                  <a:lnTo>
                    <a:pt x="193" y="289"/>
                  </a:lnTo>
                  <a:lnTo>
                    <a:pt x="195" y="292"/>
                  </a:lnTo>
                  <a:lnTo>
                    <a:pt x="195" y="294"/>
                  </a:lnTo>
                  <a:lnTo>
                    <a:pt x="197" y="292"/>
                  </a:lnTo>
                  <a:lnTo>
                    <a:pt x="197" y="292"/>
                  </a:lnTo>
                  <a:lnTo>
                    <a:pt x="197" y="292"/>
                  </a:lnTo>
                  <a:lnTo>
                    <a:pt x="199" y="290"/>
                  </a:lnTo>
                  <a:lnTo>
                    <a:pt x="202" y="290"/>
                  </a:lnTo>
                  <a:lnTo>
                    <a:pt x="204" y="292"/>
                  </a:lnTo>
                  <a:lnTo>
                    <a:pt x="208" y="294"/>
                  </a:lnTo>
                  <a:lnTo>
                    <a:pt x="208" y="294"/>
                  </a:lnTo>
                  <a:lnTo>
                    <a:pt x="208" y="294"/>
                  </a:lnTo>
                  <a:lnTo>
                    <a:pt x="209" y="296"/>
                  </a:lnTo>
                  <a:lnTo>
                    <a:pt x="209" y="296"/>
                  </a:lnTo>
                  <a:lnTo>
                    <a:pt x="208" y="296"/>
                  </a:lnTo>
                  <a:lnTo>
                    <a:pt x="208" y="296"/>
                  </a:lnTo>
                  <a:lnTo>
                    <a:pt x="208" y="298"/>
                  </a:lnTo>
                  <a:lnTo>
                    <a:pt x="208" y="299"/>
                  </a:lnTo>
                  <a:lnTo>
                    <a:pt x="208" y="301"/>
                  </a:lnTo>
                  <a:lnTo>
                    <a:pt x="206" y="301"/>
                  </a:lnTo>
                  <a:lnTo>
                    <a:pt x="215" y="305"/>
                  </a:lnTo>
                  <a:lnTo>
                    <a:pt x="217" y="305"/>
                  </a:lnTo>
                  <a:lnTo>
                    <a:pt x="219" y="307"/>
                  </a:lnTo>
                  <a:lnTo>
                    <a:pt x="219" y="307"/>
                  </a:lnTo>
                  <a:lnTo>
                    <a:pt x="220" y="308"/>
                  </a:lnTo>
                  <a:lnTo>
                    <a:pt x="220" y="308"/>
                  </a:lnTo>
                  <a:lnTo>
                    <a:pt x="220" y="310"/>
                  </a:lnTo>
                  <a:lnTo>
                    <a:pt x="220" y="310"/>
                  </a:lnTo>
                  <a:lnTo>
                    <a:pt x="222" y="312"/>
                  </a:lnTo>
                  <a:lnTo>
                    <a:pt x="224" y="314"/>
                  </a:lnTo>
                  <a:lnTo>
                    <a:pt x="224" y="314"/>
                  </a:lnTo>
                  <a:lnTo>
                    <a:pt x="224" y="316"/>
                  </a:lnTo>
                  <a:lnTo>
                    <a:pt x="226" y="316"/>
                  </a:lnTo>
                  <a:lnTo>
                    <a:pt x="226" y="317"/>
                  </a:lnTo>
                  <a:lnTo>
                    <a:pt x="226" y="317"/>
                  </a:lnTo>
                  <a:lnTo>
                    <a:pt x="228" y="317"/>
                  </a:lnTo>
                  <a:lnTo>
                    <a:pt x="228" y="317"/>
                  </a:lnTo>
                  <a:lnTo>
                    <a:pt x="228" y="317"/>
                  </a:lnTo>
                  <a:lnTo>
                    <a:pt x="228" y="319"/>
                  </a:lnTo>
                  <a:lnTo>
                    <a:pt x="229" y="321"/>
                  </a:lnTo>
                  <a:lnTo>
                    <a:pt x="229" y="321"/>
                  </a:lnTo>
                  <a:lnTo>
                    <a:pt x="229" y="323"/>
                  </a:lnTo>
                  <a:lnTo>
                    <a:pt x="229" y="325"/>
                  </a:lnTo>
                  <a:lnTo>
                    <a:pt x="228" y="326"/>
                  </a:lnTo>
                  <a:lnTo>
                    <a:pt x="228" y="326"/>
                  </a:lnTo>
                  <a:lnTo>
                    <a:pt x="226" y="326"/>
                  </a:lnTo>
                  <a:lnTo>
                    <a:pt x="226" y="326"/>
                  </a:lnTo>
                  <a:lnTo>
                    <a:pt x="224" y="326"/>
                  </a:lnTo>
                  <a:lnTo>
                    <a:pt x="224" y="328"/>
                  </a:lnTo>
                  <a:lnTo>
                    <a:pt x="224" y="328"/>
                  </a:lnTo>
                  <a:lnTo>
                    <a:pt x="226" y="330"/>
                  </a:lnTo>
                  <a:lnTo>
                    <a:pt x="228" y="330"/>
                  </a:lnTo>
                  <a:lnTo>
                    <a:pt x="228" y="330"/>
                  </a:lnTo>
                  <a:lnTo>
                    <a:pt x="228" y="332"/>
                  </a:lnTo>
                  <a:lnTo>
                    <a:pt x="228" y="330"/>
                  </a:lnTo>
                  <a:lnTo>
                    <a:pt x="228" y="330"/>
                  </a:lnTo>
                  <a:lnTo>
                    <a:pt x="229" y="330"/>
                  </a:lnTo>
                  <a:lnTo>
                    <a:pt x="229" y="332"/>
                  </a:lnTo>
                  <a:lnTo>
                    <a:pt x="229" y="330"/>
                  </a:lnTo>
                  <a:lnTo>
                    <a:pt x="229" y="328"/>
                  </a:lnTo>
                  <a:lnTo>
                    <a:pt x="229" y="328"/>
                  </a:lnTo>
                  <a:lnTo>
                    <a:pt x="231" y="328"/>
                  </a:lnTo>
                  <a:lnTo>
                    <a:pt x="231" y="326"/>
                  </a:lnTo>
                  <a:lnTo>
                    <a:pt x="233" y="326"/>
                  </a:lnTo>
                  <a:lnTo>
                    <a:pt x="233" y="328"/>
                  </a:lnTo>
                  <a:lnTo>
                    <a:pt x="237" y="328"/>
                  </a:lnTo>
                  <a:lnTo>
                    <a:pt x="238" y="328"/>
                  </a:lnTo>
                  <a:lnTo>
                    <a:pt x="238" y="328"/>
                  </a:lnTo>
                  <a:lnTo>
                    <a:pt x="238" y="328"/>
                  </a:lnTo>
                  <a:lnTo>
                    <a:pt x="238" y="328"/>
                  </a:lnTo>
                  <a:lnTo>
                    <a:pt x="240" y="328"/>
                  </a:lnTo>
                  <a:lnTo>
                    <a:pt x="240" y="328"/>
                  </a:lnTo>
                  <a:lnTo>
                    <a:pt x="240" y="330"/>
                  </a:lnTo>
                  <a:lnTo>
                    <a:pt x="240" y="330"/>
                  </a:lnTo>
                  <a:lnTo>
                    <a:pt x="244" y="332"/>
                  </a:lnTo>
                  <a:lnTo>
                    <a:pt x="247" y="332"/>
                  </a:lnTo>
                  <a:lnTo>
                    <a:pt x="253" y="337"/>
                  </a:lnTo>
                  <a:lnTo>
                    <a:pt x="255" y="339"/>
                  </a:lnTo>
                  <a:lnTo>
                    <a:pt x="256" y="345"/>
                  </a:lnTo>
                  <a:lnTo>
                    <a:pt x="256" y="346"/>
                  </a:lnTo>
                  <a:lnTo>
                    <a:pt x="256" y="346"/>
                  </a:lnTo>
                  <a:lnTo>
                    <a:pt x="258" y="346"/>
                  </a:lnTo>
                  <a:lnTo>
                    <a:pt x="258" y="348"/>
                  </a:lnTo>
                  <a:lnTo>
                    <a:pt x="258" y="350"/>
                  </a:lnTo>
                  <a:lnTo>
                    <a:pt x="260" y="350"/>
                  </a:lnTo>
                  <a:lnTo>
                    <a:pt x="260" y="352"/>
                  </a:lnTo>
                  <a:lnTo>
                    <a:pt x="262" y="352"/>
                  </a:lnTo>
                  <a:lnTo>
                    <a:pt x="262" y="354"/>
                  </a:lnTo>
                  <a:lnTo>
                    <a:pt x="262" y="354"/>
                  </a:lnTo>
                  <a:lnTo>
                    <a:pt x="265" y="354"/>
                  </a:lnTo>
                  <a:lnTo>
                    <a:pt x="267" y="354"/>
                  </a:lnTo>
                  <a:lnTo>
                    <a:pt x="267" y="354"/>
                  </a:lnTo>
                  <a:lnTo>
                    <a:pt x="269" y="355"/>
                  </a:lnTo>
                  <a:lnTo>
                    <a:pt x="269" y="355"/>
                  </a:lnTo>
                  <a:lnTo>
                    <a:pt x="269" y="355"/>
                  </a:lnTo>
                  <a:lnTo>
                    <a:pt x="271" y="355"/>
                  </a:lnTo>
                  <a:lnTo>
                    <a:pt x="271" y="357"/>
                  </a:lnTo>
                  <a:lnTo>
                    <a:pt x="271" y="357"/>
                  </a:lnTo>
                  <a:lnTo>
                    <a:pt x="273" y="357"/>
                  </a:lnTo>
                  <a:lnTo>
                    <a:pt x="273" y="359"/>
                  </a:lnTo>
                  <a:lnTo>
                    <a:pt x="278" y="363"/>
                  </a:lnTo>
                  <a:lnTo>
                    <a:pt x="278" y="364"/>
                  </a:lnTo>
                  <a:lnTo>
                    <a:pt x="280" y="366"/>
                  </a:lnTo>
                  <a:lnTo>
                    <a:pt x="280" y="368"/>
                  </a:lnTo>
                  <a:lnTo>
                    <a:pt x="280" y="368"/>
                  </a:lnTo>
                  <a:lnTo>
                    <a:pt x="280" y="370"/>
                  </a:lnTo>
                  <a:lnTo>
                    <a:pt x="280" y="372"/>
                  </a:lnTo>
                  <a:lnTo>
                    <a:pt x="282" y="372"/>
                  </a:lnTo>
                  <a:lnTo>
                    <a:pt x="282" y="373"/>
                  </a:lnTo>
                  <a:lnTo>
                    <a:pt x="282" y="373"/>
                  </a:lnTo>
                  <a:lnTo>
                    <a:pt x="284" y="373"/>
                  </a:lnTo>
                  <a:lnTo>
                    <a:pt x="284" y="373"/>
                  </a:lnTo>
                  <a:lnTo>
                    <a:pt x="285" y="375"/>
                  </a:lnTo>
                  <a:lnTo>
                    <a:pt x="287" y="375"/>
                  </a:lnTo>
                  <a:lnTo>
                    <a:pt x="287" y="375"/>
                  </a:lnTo>
                  <a:lnTo>
                    <a:pt x="293" y="381"/>
                  </a:lnTo>
                  <a:lnTo>
                    <a:pt x="298" y="386"/>
                  </a:lnTo>
                  <a:lnTo>
                    <a:pt x="302" y="392"/>
                  </a:lnTo>
                  <a:lnTo>
                    <a:pt x="302" y="393"/>
                  </a:lnTo>
                  <a:lnTo>
                    <a:pt x="302" y="392"/>
                  </a:lnTo>
                  <a:lnTo>
                    <a:pt x="303" y="392"/>
                  </a:lnTo>
                  <a:lnTo>
                    <a:pt x="303" y="392"/>
                  </a:lnTo>
                  <a:lnTo>
                    <a:pt x="307" y="395"/>
                  </a:lnTo>
                  <a:lnTo>
                    <a:pt x="309" y="395"/>
                  </a:lnTo>
                  <a:lnTo>
                    <a:pt x="312" y="395"/>
                  </a:lnTo>
                  <a:lnTo>
                    <a:pt x="312" y="395"/>
                  </a:lnTo>
                  <a:lnTo>
                    <a:pt x="314" y="395"/>
                  </a:lnTo>
                  <a:lnTo>
                    <a:pt x="316" y="397"/>
                  </a:lnTo>
                  <a:lnTo>
                    <a:pt x="320" y="401"/>
                  </a:lnTo>
                  <a:lnTo>
                    <a:pt x="320" y="401"/>
                  </a:lnTo>
                  <a:lnTo>
                    <a:pt x="321" y="404"/>
                  </a:lnTo>
                  <a:lnTo>
                    <a:pt x="321" y="404"/>
                  </a:lnTo>
                  <a:lnTo>
                    <a:pt x="321" y="406"/>
                  </a:lnTo>
                  <a:lnTo>
                    <a:pt x="321" y="406"/>
                  </a:lnTo>
                  <a:lnTo>
                    <a:pt x="321" y="408"/>
                  </a:lnTo>
                  <a:lnTo>
                    <a:pt x="323" y="408"/>
                  </a:lnTo>
                  <a:lnTo>
                    <a:pt x="325" y="408"/>
                  </a:lnTo>
                  <a:lnTo>
                    <a:pt x="325" y="406"/>
                  </a:lnTo>
                  <a:lnTo>
                    <a:pt x="327" y="406"/>
                  </a:lnTo>
                  <a:lnTo>
                    <a:pt x="329" y="404"/>
                  </a:lnTo>
                  <a:lnTo>
                    <a:pt x="330" y="404"/>
                  </a:lnTo>
                  <a:lnTo>
                    <a:pt x="334" y="402"/>
                  </a:lnTo>
                  <a:lnTo>
                    <a:pt x="336" y="402"/>
                  </a:lnTo>
                  <a:lnTo>
                    <a:pt x="345" y="406"/>
                  </a:lnTo>
                  <a:lnTo>
                    <a:pt x="345" y="408"/>
                  </a:lnTo>
                  <a:lnTo>
                    <a:pt x="345" y="408"/>
                  </a:lnTo>
                  <a:lnTo>
                    <a:pt x="345" y="408"/>
                  </a:lnTo>
                  <a:lnTo>
                    <a:pt x="347" y="408"/>
                  </a:lnTo>
                  <a:lnTo>
                    <a:pt x="347" y="408"/>
                  </a:lnTo>
                  <a:lnTo>
                    <a:pt x="347" y="408"/>
                  </a:lnTo>
                  <a:lnTo>
                    <a:pt x="347" y="410"/>
                  </a:lnTo>
                  <a:lnTo>
                    <a:pt x="349" y="408"/>
                  </a:lnTo>
                  <a:lnTo>
                    <a:pt x="349" y="406"/>
                  </a:lnTo>
                  <a:lnTo>
                    <a:pt x="350" y="406"/>
                  </a:lnTo>
                  <a:lnTo>
                    <a:pt x="352" y="406"/>
                  </a:lnTo>
                  <a:lnTo>
                    <a:pt x="354" y="406"/>
                  </a:lnTo>
                  <a:lnTo>
                    <a:pt x="354" y="406"/>
                  </a:lnTo>
                  <a:lnTo>
                    <a:pt x="356" y="406"/>
                  </a:lnTo>
                  <a:lnTo>
                    <a:pt x="356" y="406"/>
                  </a:lnTo>
                  <a:lnTo>
                    <a:pt x="359" y="410"/>
                  </a:lnTo>
                  <a:lnTo>
                    <a:pt x="363" y="413"/>
                  </a:lnTo>
                  <a:lnTo>
                    <a:pt x="365" y="415"/>
                  </a:lnTo>
                  <a:lnTo>
                    <a:pt x="365" y="419"/>
                  </a:lnTo>
                  <a:lnTo>
                    <a:pt x="367" y="419"/>
                  </a:lnTo>
                  <a:lnTo>
                    <a:pt x="367" y="420"/>
                  </a:lnTo>
                  <a:lnTo>
                    <a:pt x="367" y="420"/>
                  </a:lnTo>
                  <a:lnTo>
                    <a:pt x="367" y="422"/>
                  </a:lnTo>
                  <a:lnTo>
                    <a:pt x="368" y="422"/>
                  </a:lnTo>
                  <a:lnTo>
                    <a:pt x="372" y="428"/>
                  </a:lnTo>
                  <a:lnTo>
                    <a:pt x="372" y="431"/>
                  </a:lnTo>
                  <a:lnTo>
                    <a:pt x="372" y="433"/>
                  </a:lnTo>
                  <a:lnTo>
                    <a:pt x="372" y="437"/>
                  </a:lnTo>
                  <a:lnTo>
                    <a:pt x="372" y="437"/>
                  </a:lnTo>
                  <a:lnTo>
                    <a:pt x="374" y="437"/>
                  </a:lnTo>
                  <a:lnTo>
                    <a:pt x="374" y="437"/>
                  </a:lnTo>
                  <a:lnTo>
                    <a:pt x="374" y="435"/>
                  </a:lnTo>
                  <a:lnTo>
                    <a:pt x="374" y="435"/>
                  </a:lnTo>
                  <a:lnTo>
                    <a:pt x="374" y="435"/>
                  </a:lnTo>
                  <a:lnTo>
                    <a:pt x="374" y="433"/>
                  </a:lnTo>
                  <a:lnTo>
                    <a:pt x="376" y="433"/>
                  </a:lnTo>
                  <a:lnTo>
                    <a:pt x="376" y="433"/>
                  </a:lnTo>
                  <a:lnTo>
                    <a:pt x="377" y="435"/>
                  </a:lnTo>
                  <a:lnTo>
                    <a:pt x="379" y="435"/>
                  </a:lnTo>
                  <a:lnTo>
                    <a:pt x="379" y="435"/>
                  </a:lnTo>
                  <a:lnTo>
                    <a:pt x="381" y="435"/>
                  </a:lnTo>
                  <a:lnTo>
                    <a:pt x="381" y="435"/>
                  </a:lnTo>
                  <a:lnTo>
                    <a:pt x="381" y="433"/>
                  </a:lnTo>
                  <a:lnTo>
                    <a:pt x="383" y="433"/>
                  </a:lnTo>
                  <a:lnTo>
                    <a:pt x="385" y="433"/>
                  </a:lnTo>
                  <a:lnTo>
                    <a:pt x="385" y="433"/>
                  </a:lnTo>
                  <a:lnTo>
                    <a:pt x="386" y="433"/>
                  </a:lnTo>
                  <a:lnTo>
                    <a:pt x="388" y="435"/>
                  </a:lnTo>
                  <a:lnTo>
                    <a:pt x="388" y="437"/>
                  </a:lnTo>
                  <a:lnTo>
                    <a:pt x="390" y="437"/>
                  </a:lnTo>
                  <a:lnTo>
                    <a:pt x="390" y="438"/>
                  </a:lnTo>
                  <a:lnTo>
                    <a:pt x="390" y="438"/>
                  </a:lnTo>
                  <a:lnTo>
                    <a:pt x="392" y="438"/>
                  </a:lnTo>
                  <a:lnTo>
                    <a:pt x="392" y="438"/>
                  </a:lnTo>
                  <a:lnTo>
                    <a:pt x="394" y="438"/>
                  </a:lnTo>
                  <a:lnTo>
                    <a:pt x="394" y="440"/>
                  </a:lnTo>
                  <a:lnTo>
                    <a:pt x="394" y="442"/>
                  </a:lnTo>
                  <a:lnTo>
                    <a:pt x="394" y="442"/>
                  </a:lnTo>
                  <a:lnTo>
                    <a:pt x="392" y="444"/>
                  </a:lnTo>
                  <a:lnTo>
                    <a:pt x="390" y="446"/>
                  </a:lnTo>
                  <a:lnTo>
                    <a:pt x="390" y="446"/>
                  </a:lnTo>
                  <a:lnTo>
                    <a:pt x="390" y="446"/>
                  </a:lnTo>
                  <a:lnTo>
                    <a:pt x="388" y="446"/>
                  </a:lnTo>
                  <a:lnTo>
                    <a:pt x="388" y="446"/>
                  </a:lnTo>
                  <a:lnTo>
                    <a:pt x="386" y="448"/>
                  </a:lnTo>
                  <a:lnTo>
                    <a:pt x="386" y="448"/>
                  </a:lnTo>
                  <a:lnTo>
                    <a:pt x="386" y="449"/>
                  </a:lnTo>
                  <a:lnTo>
                    <a:pt x="386" y="451"/>
                  </a:lnTo>
                  <a:lnTo>
                    <a:pt x="388" y="449"/>
                  </a:lnTo>
                  <a:lnTo>
                    <a:pt x="390" y="449"/>
                  </a:lnTo>
                  <a:lnTo>
                    <a:pt x="392" y="448"/>
                  </a:lnTo>
                  <a:lnTo>
                    <a:pt x="394" y="448"/>
                  </a:lnTo>
                  <a:lnTo>
                    <a:pt x="394" y="446"/>
                  </a:lnTo>
                  <a:lnTo>
                    <a:pt x="395" y="448"/>
                  </a:lnTo>
                  <a:lnTo>
                    <a:pt x="397" y="448"/>
                  </a:lnTo>
                  <a:lnTo>
                    <a:pt x="399" y="448"/>
                  </a:lnTo>
                  <a:lnTo>
                    <a:pt x="401" y="446"/>
                  </a:lnTo>
                  <a:lnTo>
                    <a:pt x="401" y="446"/>
                  </a:lnTo>
                  <a:lnTo>
                    <a:pt x="405" y="446"/>
                  </a:lnTo>
                  <a:lnTo>
                    <a:pt x="405" y="446"/>
                  </a:lnTo>
                  <a:lnTo>
                    <a:pt x="406" y="444"/>
                  </a:lnTo>
                  <a:lnTo>
                    <a:pt x="408" y="444"/>
                  </a:lnTo>
                  <a:lnTo>
                    <a:pt x="410" y="444"/>
                  </a:lnTo>
                  <a:lnTo>
                    <a:pt x="410" y="446"/>
                  </a:lnTo>
                  <a:lnTo>
                    <a:pt x="412" y="446"/>
                  </a:lnTo>
                  <a:lnTo>
                    <a:pt x="414" y="448"/>
                  </a:lnTo>
                  <a:lnTo>
                    <a:pt x="415" y="451"/>
                  </a:lnTo>
                  <a:lnTo>
                    <a:pt x="419" y="460"/>
                  </a:lnTo>
                  <a:lnTo>
                    <a:pt x="421" y="462"/>
                  </a:lnTo>
                  <a:lnTo>
                    <a:pt x="421" y="464"/>
                  </a:lnTo>
                  <a:lnTo>
                    <a:pt x="421" y="464"/>
                  </a:lnTo>
                  <a:lnTo>
                    <a:pt x="419" y="466"/>
                  </a:lnTo>
                  <a:lnTo>
                    <a:pt x="419" y="466"/>
                  </a:lnTo>
                  <a:lnTo>
                    <a:pt x="417" y="466"/>
                  </a:lnTo>
                  <a:lnTo>
                    <a:pt x="417" y="466"/>
                  </a:lnTo>
                  <a:lnTo>
                    <a:pt x="417" y="466"/>
                  </a:lnTo>
                  <a:lnTo>
                    <a:pt x="417" y="467"/>
                  </a:lnTo>
                  <a:lnTo>
                    <a:pt x="417" y="467"/>
                  </a:lnTo>
                  <a:lnTo>
                    <a:pt x="417" y="469"/>
                  </a:lnTo>
                  <a:lnTo>
                    <a:pt x="415" y="471"/>
                  </a:lnTo>
                  <a:lnTo>
                    <a:pt x="415" y="473"/>
                  </a:lnTo>
                  <a:lnTo>
                    <a:pt x="417" y="473"/>
                  </a:lnTo>
                  <a:lnTo>
                    <a:pt x="417" y="473"/>
                  </a:lnTo>
                  <a:lnTo>
                    <a:pt x="417" y="473"/>
                  </a:lnTo>
                  <a:lnTo>
                    <a:pt x="419" y="473"/>
                  </a:lnTo>
                  <a:lnTo>
                    <a:pt x="419" y="473"/>
                  </a:lnTo>
                  <a:lnTo>
                    <a:pt x="421" y="475"/>
                  </a:lnTo>
                  <a:lnTo>
                    <a:pt x="421" y="475"/>
                  </a:lnTo>
                  <a:lnTo>
                    <a:pt x="423" y="476"/>
                  </a:lnTo>
                  <a:lnTo>
                    <a:pt x="423" y="476"/>
                  </a:lnTo>
                  <a:lnTo>
                    <a:pt x="423" y="476"/>
                  </a:lnTo>
                  <a:lnTo>
                    <a:pt x="424" y="476"/>
                  </a:lnTo>
                  <a:lnTo>
                    <a:pt x="426" y="476"/>
                  </a:lnTo>
                  <a:lnTo>
                    <a:pt x="426" y="476"/>
                  </a:lnTo>
                  <a:lnTo>
                    <a:pt x="430" y="480"/>
                  </a:lnTo>
                  <a:lnTo>
                    <a:pt x="430" y="480"/>
                  </a:lnTo>
                  <a:lnTo>
                    <a:pt x="432" y="482"/>
                  </a:lnTo>
                  <a:lnTo>
                    <a:pt x="433" y="484"/>
                  </a:lnTo>
                  <a:lnTo>
                    <a:pt x="433" y="485"/>
                  </a:lnTo>
                  <a:lnTo>
                    <a:pt x="433" y="485"/>
                  </a:lnTo>
                  <a:lnTo>
                    <a:pt x="433" y="485"/>
                  </a:lnTo>
                  <a:lnTo>
                    <a:pt x="433" y="485"/>
                  </a:lnTo>
                  <a:lnTo>
                    <a:pt x="435" y="485"/>
                  </a:lnTo>
                  <a:lnTo>
                    <a:pt x="435" y="485"/>
                  </a:lnTo>
                  <a:lnTo>
                    <a:pt x="435" y="485"/>
                  </a:lnTo>
                  <a:lnTo>
                    <a:pt x="435" y="485"/>
                  </a:lnTo>
                  <a:lnTo>
                    <a:pt x="437" y="487"/>
                  </a:lnTo>
                  <a:lnTo>
                    <a:pt x="439" y="487"/>
                  </a:lnTo>
                  <a:lnTo>
                    <a:pt x="441" y="489"/>
                  </a:lnTo>
                  <a:lnTo>
                    <a:pt x="442" y="487"/>
                  </a:lnTo>
                  <a:lnTo>
                    <a:pt x="442" y="485"/>
                  </a:lnTo>
                  <a:lnTo>
                    <a:pt x="444" y="485"/>
                  </a:lnTo>
                  <a:lnTo>
                    <a:pt x="446" y="484"/>
                  </a:lnTo>
                  <a:lnTo>
                    <a:pt x="446" y="484"/>
                  </a:lnTo>
                  <a:lnTo>
                    <a:pt x="451" y="484"/>
                  </a:lnTo>
                  <a:lnTo>
                    <a:pt x="451" y="484"/>
                  </a:lnTo>
                  <a:lnTo>
                    <a:pt x="451" y="484"/>
                  </a:lnTo>
                  <a:lnTo>
                    <a:pt x="451" y="484"/>
                  </a:lnTo>
                  <a:lnTo>
                    <a:pt x="453" y="485"/>
                  </a:lnTo>
                  <a:lnTo>
                    <a:pt x="453" y="487"/>
                  </a:lnTo>
                  <a:lnTo>
                    <a:pt x="455" y="489"/>
                  </a:lnTo>
                  <a:lnTo>
                    <a:pt x="457" y="491"/>
                  </a:lnTo>
                  <a:lnTo>
                    <a:pt x="457" y="491"/>
                  </a:lnTo>
                  <a:lnTo>
                    <a:pt x="457" y="493"/>
                  </a:lnTo>
                  <a:lnTo>
                    <a:pt x="459" y="494"/>
                  </a:lnTo>
                  <a:lnTo>
                    <a:pt x="459" y="496"/>
                  </a:lnTo>
                  <a:lnTo>
                    <a:pt x="459" y="500"/>
                  </a:lnTo>
                  <a:lnTo>
                    <a:pt x="459" y="500"/>
                  </a:lnTo>
                  <a:lnTo>
                    <a:pt x="459" y="500"/>
                  </a:lnTo>
                  <a:lnTo>
                    <a:pt x="459" y="500"/>
                  </a:lnTo>
                  <a:lnTo>
                    <a:pt x="460" y="502"/>
                  </a:lnTo>
                  <a:lnTo>
                    <a:pt x="460" y="502"/>
                  </a:lnTo>
                  <a:lnTo>
                    <a:pt x="460" y="507"/>
                  </a:lnTo>
                  <a:lnTo>
                    <a:pt x="460" y="509"/>
                  </a:lnTo>
                  <a:lnTo>
                    <a:pt x="462" y="511"/>
                  </a:lnTo>
                  <a:lnTo>
                    <a:pt x="462" y="513"/>
                  </a:lnTo>
                  <a:lnTo>
                    <a:pt x="462" y="514"/>
                  </a:lnTo>
                  <a:lnTo>
                    <a:pt x="464" y="516"/>
                  </a:lnTo>
                  <a:lnTo>
                    <a:pt x="464" y="516"/>
                  </a:lnTo>
                  <a:lnTo>
                    <a:pt x="466" y="518"/>
                  </a:lnTo>
                  <a:lnTo>
                    <a:pt x="468" y="520"/>
                  </a:lnTo>
                  <a:lnTo>
                    <a:pt x="468" y="522"/>
                  </a:lnTo>
                  <a:lnTo>
                    <a:pt x="470" y="525"/>
                  </a:lnTo>
                  <a:lnTo>
                    <a:pt x="471" y="531"/>
                  </a:lnTo>
                  <a:lnTo>
                    <a:pt x="473" y="532"/>
                  </a:lnTo>
                  <a:lnTo>
                    <a:pt x="475" y="547"/>
                  </a:lnTo>
                  <a:lnTo>
                    <a:pt x="477" y="554"/>
                  </a:lnTo>
                  <a:lnTo>
                    <a:pt x="479" y="556"/>
                  </a:lnTo>
                  <a:lnTo>
                    <a:pt x="479" y="556"/>
                  </a:lnTo>
                  <a:lnTo>
                    <a:pt x="480" y="556"/>
                  </a:lnTo>
                  <a:lnTo>
                    <a:pt x="480" y="558"/>
                  </a:lnTo>
                  <a:lnTo>
                    <a:pt x="480" y="558"/>
                  </a:lnTo>
                  <a:lnTo>
                    <a:pt x="480" y="559"/>
                  </a:lnTo>
                  <a:lnTo>
                    <a:pt x="482" y="561"/>
                  </a:lnTo>
                  <a:lnTo>
                    <a:pt x="480" y="565"/>
                  </a:lnTo>
                  <a:lnTo>
                    <a:pt x="480" y="567"/>
                  </a:lnTo>
                  <a:lnTo>
                    <a:pt x="479" y="569"/>
                  </a:lnTo>
                  <a:lnTo>
                    <a:pt x="479" y="570"/>
                  </a:lnTo>
                  <a:lnTo>
                    <a:pt x="477" y="570"/>
                  </a:lnTo>
                  <a:lnTo>
                    <a:pt x="477" y="570"/>
                  </a:lnTo>
                  <a:lnTo>
                    <a:pt x="473" y="570"/>
                  </a:lnTo>
                  <a:lnTo>
                    <a:pt x="470" y="570"/>
                  </a:lnTo>
                  <a:lnTo>
                    <a:pt x="468" y="570"/>
                  </a:lnTo>
                  <a:lnTo>
                    <a:pt x="466" y="574"/>
                  </a:lnTo>
                  <a:lnTo>
                    <a:pt x="464" y="574"/>
                  </a:lnTo>
                  <a:lnTo>
                    <a:pt x="462" y="574"/>
                  </a:lnTo>
                  <a:lnTo>
                    <a:pt x="462" y="576"/>
                  </a:lnTo>
                  <a:lnTo>
                    <a:pt x="462" y="576"/>
                  </a:lnTo>
                  <a:lnTo>
                    <a:pt x="462" y="576"/>
                  </a:lnTo>
                  <a:lnTo>
                    <a:pt x="462" y="576"/>
                  </a:lnTo>
                  <a:lnTo>
                    <a:pt x="462" y="578"/>
                  </a:lnTo>
                  <a:lnTo>
                    <a:pt x="462" y="578"/>
                  </a:lnTo>
                  <a:lnTo>
                    <a:pt x="464" y="578"/>
                  </a:lnTo>
                  <a:lnTo>
                    <a:pt x="464" y="578"/>
                  </a:lnTo>
                  <a:lnTo>
                    <a:pt x="466" y="579"/>
                  </a:lnTo>
                  <a:lnTo>
                    <a:pt x="466" y="581"/>
                  </a:lnTo>
                  <a:lnTo>
                    <a:pt x="466" y="583"/>
                  </a:lnTo>
                  <a:lnTo>
                    <a:pt x="466" y="587"/>
                  </a:lnTo>
                  <a:lnTo>
                    <a:pt x="462" y="594"/>
                  </a:lnTo>
                  <a:lnTo>
                    <a:pt x="460" y="597"/>
                  </a:lnTo>
                  <a:lnTo>
                    <a:pt x="460" y="597"/>
                  </a:lnTo>
                  <a:lnTo>
                    <a:pt x="460" y="597"/>
                  </a:lnTo>
                  <a:lnTo>
                    <a:pt x="460" y="597"/>
                  </a:lnTo>
                  <a:lnTo>
                    <a:pt x="459" y="599"/>
                  </a:lnTo>
                  <a:lnTo>
                    <a:pt x="455" y="601"/>
                  </a:lnTo>
                  <a:lnTo>
                    <a:pt x="453" y="601"/>
                  </a:lnTo>
                  <a:lnTo>
                    <a:pt x="451" y="603"/>
                  </a:lnTo>
                  <a:lnTo>
                    <a:pt x="451" y="605"/>
                  </a:lnTo>
                  <a:lnTo>
                    <a:pt x="453" y="606"/>
                  </a:lnTo>
                  <a:lnTo>
                    <a:pt x="453" y="606"/>
                  </a:lnTo>
                  <a:lnTo>
                    <a:pt x="451" y="608"/>
                  </a:lnTo>
                  <a:lnTo>
                    <a:pt x="451" y="610"/>
                  </a:lnTo>
                  <a:lnTo>
                    <a:pt x="451" y="610"/>
                  </a:lnTo>
                  <a:lnTo>
                    <a:pt x="451" y="612"/>
                  </a:lnTo>
                  <a:lnTo>
                    <a:pt x="453" y="614"/>
                  </a:lnTo>
                  <a:lnTo>
                    <a:pt x="451" y="614"/>
                  </a:lnTo>
                  <a:lnTo>
                    <a:pt x="451" y="615"/>
                  </a:lnTo>
                  <a:lnTo>
                    <a:pt x="453" y="617"/>
                  </a:lnTo>
                  <a:lnTo>
                    <a:pt x="453" y="619"/>
                  </a:lnTo>
                  <a:lnTo>
                    <a:pt x="455" y="619"/>
                  </a:lnTo>
                  <a:lnTo>
                    <a:pt x="455" y="621"/>
                  </a:lnTo>
                  <a:lnTo>
                    <a:pt x="457" y="621"/>
                  </a:lnTo>
                  <a:lnTo>
                    <a:pt x="459" y="621"/>
                  </a:lnTo>
                  <a:lnTo>
                    <a:pt x="468" y="621"/>
                  </a:lnTo>
                  <a:lnTo>
                    <a:pt x="470" y="621"/>
                  </a:lnTo>
                  <a:lnTo>
                    <a:pt x="471" y="621"/>
                  </a:lnTo>
                  <a:lnTo>
                    <a:pt x="473" y="621"/>
                  </a:lnTo>
                  <a:lnTo>
                    <a:pt x="475" y="621"/>
                  </a:lnTo>
                  <a:lnTo>
                    <a:pt x="475" y="619"/>
                  </a:lnTo>
                  <a:lnTo>
                    <a:pt x="475" y="619"/>
                  </a:lnTo>
                  <a:lnTo>
                    <a:pt x="475" y="617"/>
                  </a:lnTo>
                  <a:lnTo>
                    <a:pt x="477" y="615"/>
                  </a:lnTo>
                  <a:lnTo>
                    <a:pt x="479" y="610"/>
                  </a:lnTo>
                  <a:lnTo>
                    <a:pt x="479" y="606"/>
                  </a:lnTo>
                  <a:lnTo>
                    <a:pt x="486" y="599"/>
                  </a:lnTo>
                  <a:lnTo>
                    <a:pt x="488" y="597"/>
                  </a:lnTo>
                  <a:lnTo>
                    <a:pt x="491" y="596"/>
                  </a:lnTo>
                  <a:lnTo>
                    <a:pt x="493" y="594"/>
                  </a:lnTo>
                  <a:lnTo>
                    <a:pt x="495" y="592"/>
                  </a:lnTo>
                  <a:lnTo>
                    <a:pt x="495" y="592"/>
                  </a:lnTo>
                  <a:lnTo>
                    <a:pt x="497" y="592"/>
                  </a:lnTo>
                  <a:lnTo>
                    <a:pt x="498" y="590"/>
                  </a:lnTo>
                  <a:lnTo>
                    <a:pt x="498" y="588"/>
                  </a:lnTo>
                  <a:lnTo>
                    <a:pt x="498" y="585"/>
                  </a:lnTo>
                  <a:lnTo>
                    <a:pt x="498" y="583"/>
                  </a:lnTo>
                  <a:lnTo>
                    <a:pt x="498" y="578"/>
                  </a:lnTo>
                  <a:lnTo>
                    <a:pt x="498" y="574"/>
                  </a:lnTo>
                  <a:lnTo>
                    <a:pt x="498" y="572"/>
                  </a:lnTo>
                  <a:lnTo>
                    <a:pt x="498" y="572"/>
                  </a:lnTo>
                  <a:lnTo>
                    <a:pt x="497" y="572"/>
                  </a:lnTo>
                  <a:lnTo>
                    <a:pt x="497" y="570"/>
                  </a:lnTo>
                  <a:lnTo>
                    <a:pt x="498" y="569"/>
                  </a:lnTo>
                  <a:lnTo>
                    <a:pt x="498" y="569"/>
                  </a:lnTo>
                  <a:lnTo>
                    <a:pt x="498" y="567"/>
                  </a:lnTo>
                  <a:lnTo>
                    <a:pt x="500" y="565"/>
                  </a:lnTo>
                  <a:lnTo>
                    <a:pt x="500" y="565"/>
                  </a:lnTo>
                  <a:lnTo>
                    <a:pt x="504" y="563"/>
                  </a:lnTo>
                  <a:lnTo>
                    <a:pt x="504" y="563"/>
                  </a:lnTo>
                  <a:lnTo>
                    <a:pt x="504" y="561"/>
                  </a:lnTo>
                  <a:lnTo>
                    <a:pt x="507" y="559"/>
                  </a:lnTo>
                  <a:lnTo>
                    <a:pt x="513" y="558"/>
                  </a:lnTo>
                  <a:lnTo>
                    <a:pt x="516" y="556"/>
                  </a:lnTo>
                  <a:lnTo>
                    <a:pt x="518" y="556"/>
                  </a:lnTo>
                  <a:lnTo>
                    <a:pt x="520" y="556"/>
                  </a:lnTo>
                  <a:lnTo>
                    <a:pt x="520" y="558"/>
                  </a:lnTo>
                  <a:lnTo>
                    <a:pt x="522" y="559"/>
                  </a:lnTo>
                  <a:lnTo>
                    <a:pt x="522" y="558"/>
                  </a:lnTo>
                  <a:lnTo>
                    <a:pt x="524" y="558"/>
                  </a:lnTo>
                  <a:lnTo>
                    <a:pt x="526" y="558"/>
                  </a:lnTo>
                  <a:lnTo>
                    <a:pt x="526" y="559"/>
                  </a:lnTo>
                  <a:lnTo>
                    <a:pt x="526" y="558"/>
                  </a:lnTo>
                  <a:lnTo>
                    <a:pt x="527" y="558"/>
                  </a:lnTo>
                  <a:lnTo>
                    <a:pt x="527" y="558"/>
                  </a:lnTo>
                  <a:lnTo>
                    <a:pt x="527" y="556"/>
                  </a:lnTo>
                  <a:lnTo>
                    <a:pt x="529" y="556"/>
                  </a:lnTo>
                  <a:lnTo>
                    <a:pt x="529" y="554"/>
                  </a:lnTo>
                  <a:lnTo>
                    <a:pt x="529" y="552"/>
                  </a:lnTo>
                  <a:lnTo>
                    <a:pt x="529" y="552"/>
                  </a:lnTo>
                  <a:lnTo>
                    <a:pt x="529" y="550"/>
                  </a:lnTo>
                  <a:lnTo>
                    <a:pt x="531" y="550"/>
                  </a:lnTo>
                  <a:lnTo>
                    <a:pt x="529" y="550"/>
                  </a:lnTo>
                  <a:lnTo>
                    <a:pt x="527" y="550"/>
                  </a:lnTo>
                  <a:lnTo>
                    <a:pt x="527" y="550"/>
                  </a:lnTo>
                  <a:lnTo>
                    <a:pt x="527" y="549"/>
                  </a:lnTo>
                  <a:lnTo>
                    <a:pt x="527" y="547"/>
                  </a:lnTo>
                  <a:lnTo>
                    <a:pt x="526" y="545"/>
                  </a:lnTo>
                  <a:lnTo>
                    <a:pt x="527" y="541"/>
                  </a:lnTo>
                  <a:lnTo>
                    <a:pt x="527" y="540"/>
                  </a:lnTo>
                  <a:lnTo>
                    <a:pt x="527" y="538"/>
                  </a:lnTo>
                  <a:lnTo>
                    <a:pt x="527" y="536"/>
                  </a:lnTo>
                  <a:lnTo>
                    <a:pt x="526" y="536"/>
                  </a:lnTo>
                  <a:lnTo>
                    <a:pt x="526" y="536"/>
                  </a:lnTo>
                  <a:lnTo>
                    <a:pt x="526" y="534"/>
                  </a:lnTo>
                  <a:lnTo>
                    <a:pt x="526" y="531"/>
                  </a:lnTo>
                  <a:lnTo>
                    <a:pt x="529" y="527"/>
                  </a:lnTo>
                  <a:lnTo>
                    <a:pt x="527" y="527"/>
                  </a:lnTo>
                  <a:lnTo>
                    <a:pt x="526" y="525"/>
                  </a:lnTo>
                  <a:lnTo>
                    <a:pt x="524" y="523"/>
                  </a:lnTo>
                  <a:lnTo>
                    <a:pt x="522" y="523"/>
                  </a:lnTo>
                  <a:lnTo>
                    <a:pt x="522" y="522"/>
                  </a:lnTo>
                  <a:lnTo>
                    <a:pt x="520" y="522"/>
                  </a:lnTo>
                  <a:lnTo>
                    <a:pt x="520" y="522"/>
                  </a:lnTo>
                  <a:lnTo>
                    <a:pt x="518" y="522"/>
                  </a:lnTo>
                  <a:lnTo>
                    <a:pt x="518" y="520"/>
                  </a:lnTo>
                  <a:lnTo>
                    <a:pt x="515" y="518"/>
                  </a:lnTo>
                  <a:lnTo>
                    <a:pt x="513" y="516"/>
                  </a:lnTo>
                  <a:lnTo>
                    <a:pt x="513" y="516"/>
                  </a:lnTo>
                  <a:lnTo>
                    <a:pt x="511" y="516"/>
                  </a:lnTo>
                  <a:lnTo>
                    <a:pt x="511" y="514"/>
                  </a:lnTo>
                  <a:lnTo>
                    <a:pt x="511" y="514"/>
                  </a:lnTo>
                  <a:lnTo>
                    <a:pt x="509" y="513"/>
                  </a:lnTo>
                  <a:lnTo>
                    <a:pt x="507" y="513"/>
                  </a:lnTo>
                  <a:lnTo>
                    <a:pt x="502" y="513"/>
                  </a:lnTo>
                  <a:lnTo>
                    <a:pt x="500" y="511"/>
                  </a:lnTo>
                  <a:lnTo>
                    <a:pt x="498" y="511"/>
                  </a:lnTo>
                  <a:lnTo>
                    <a:pt x="497" y="509"/>
                  </a:lnTo>
                  <a:lnTo>
                    <a:pt x="497" y="507"/>
                  </a:lnTo>
                  <a:lnTo>
                    <a:pt x="497" y="505"/>
                  </a:lnTo>
                  <a:lnTo>
                    <a:pt x="495" y="503"/>
                  </a:lnTo>
                  <a:lnTo>
                    <a:pt x="495" y="502"/>
                  </a:lnTo>
                  <a:lnTo>
                    <a:pt x="495" y="500"/>
                  </a:lnTo>
                  <a:lnTo>
                    <a:pt x="495" y="498"/>
                  </a:lnTo>
                  <a:lnTo>
                    <a:pt x="497" y="496"/>
                  </a:lnTo>
                  <a:lnTo>
                    <a:pt x="500" y="493"/>
                  </a:lnTo>
                  <a:lnTo>
                    <a:pt x="500" y="491"/>
                  </a:lnTo>
                  <a:lnTo>
                    <a:pt x="502" y="491"/>
                  </a:lnTo>
                  <a:lnTo>
                    <a:pt x="502" y="491"/>
                  </a:lnTo>
                  <a:lnTo>
                    <a:pt x="500" y="489"/>
                  </a:lnTo>
                  <a:lnTo>
                    <a:pt x="500" y="485"/>
                  </a:lnTo>
                  <a:lnTo>
                    <a:pt x="500" y="485"/>
                  </a:lnTo>
                  <a:lnTo>
                    <a:pt x="500" y="482"/>
                  </a:lnTo>
                  <a:lnTo>
                    <a:pt x="502" y="480"/>
                  </a:lnTo>
                  <a:lnTo>
                    <a:pt x="502" y="480"/>
                  </a:lnTo>
                  <a:lnTo>
                    <a:pt x="504" y="478"/>
                  </a:lnTo>
                  <a:lnTo>
                    <a:pt x="506" y="475"/>
                  </a:lnTo>
                  <a:lnTo>
                    <a:pt x="507" y="475"/>
                  </a:lnTo>
                  <a:lnTo>
                    <a:pt x="507" y="475"/>
                  </a:lnTo>
                  <a:lnTo>
                    <a:pt x="507" y="471"/>
                  </a:lnTo>
                  <a:lnTo>
                    <a:pt x="509" y="467"/>
                  </a:lnTo>
                  <a:lnTo>
                    <a:pt x="513" y="462"/>
                  </a:lnTo>
                  <a:lnTo>
                    <a:pt x="516" y="458"/>
                  </a:lnTo>
                  <a:lnTo>
                    <a:pt x="518" y="457"/>
                  </a:lnTo>
                  <a:lnTo>
                    <a:pt x="522" y="455"/>
                  </a:lnTo>
                  <a:lnTo>
                    <a:pt x="527" y="455"/>
                  </a:lnTo>
                  <a:lnTo>
                    <a:pt x="527" y="455"/>
                  </a:lnTo>
                  <a:lnTo>
                    <a:pt x="527" y="455"/>
                  </a:lnTo>
                  <a:lnTo>
                    <a:pt x="529" y="455"/>
                  </a:lnTo>
                  <a:lnTo>
                    <a:pt x="529" y="455"/>
                  </a:lnTo>
                  <a:lnTo>
                    <a:pt x="529" y="457"/>
                  </a:lnTo>
                  <a:lnTo>
                    <a:pt x="529" y="457"/>
                  </a:lnTo>
                  <a:lnTo>
                    <a:pt x="529" y="457"/>
                  </a:lnTo>
                  <a:lnTo>
                    <a:pt x="531" y="457"/>
                  </a:lnTo>
                  <a:lnTo>
                    <a:pt x="531" y="455"/>
                  </a:lnTo>
                  <a:lnTo>
                    <a:pt x="533" y="455"/>
                  </a:lnTo>
                  <a:lnTo>
                    <a:pt x="535" y="455"/>
                  </a:lnTo>
                  <a:lnTo>
                    <a:pt x="533" y="457"/>
                  </a:lnTo>
                  <a:lnTo>
                    <a:pt x="533" y="457"/>
                  </a:lnTo>
                  <a:lnTo>
                    <a:pt x="536" y="455"/>
                  </a:lnTo>
                  <a:lnTo>
                    <a:pt x="536" y="455"/>
                  </a:lnTo>
                  <a:lnTo>
                    <a:pt x="536" y="457"/>
                  </a:lnTo>
                  <a:lnTo>
                    <a:pt x="535" y="457"/>
                  </a:lnTo>
                  <a:lnTo>
                    <a:pt x="533" y="457"/>
                  </a:lnTo>
                  <a:lnTo>
                    <a:pt x="531" y="457"/>
                  </a:lnTo>
                  <a:lnTo>
                    <a:pt x="533" y="458"/>
                  </a:lnTo>
                  <a:lnTo>
                    <a:pt x="533" y="458"/>
                  </a:lnTo>
                  <a:lnTo>
                    <a:pt x="531" y="460"/>
                  </a:lnTo>
                  <a:lnTo>
                    <a:pt x="531" y="460"/>
                  </a:lnTo>
                  <a:lnTo>
                    <a:pt x="531" y="462"/>
                  </a:lnTo>
                  <a:lnTo>
                    <a:pt x="533" y="462"/>
                  </a:lnTo>
                  <a:lnTo>
                    <a:pt x="535" y="464"/>
                  </a:lnTo>
                  <a:lnTo>
                    <a:pt x="538" y="466"/>
                  </a:lnTo>
                  <a:lnTo>
                    <a:pt x="538" y="466"/>
                  </a:lnTo>
                  <a:lnTo>
                    <a:pt x="538" y="466"/>
                  </a:lnTo>
                  <a:lnTo>
                    <a:pt x="540" y="466"/>
                  </a:lnTo>
                  <a:lnTo>
                    <a:pt x="540" y="466"/>
                  </a:lnTo>
                  <a:lnTo>
                    <a:pt x="540" y="466"/>
                  </a:lnTo>
                  <a:lnTo>
                    <a:pt x="542" y="466"/>
                  </a:lnTo>
                  <a:lnTo>
                    <a:pt x="542" y="466"/>
                  </a:lnTo>
                  <a:lnTo>
                    <a:pt x="545" y="467"/>
                  </a:lnTo>
                  <a:lnTo>
                    <a:pt x="545" y="467"/>
                  </a:lnTo>
                  <a:lnTo>
                    <a:pt x="563" y="469"/>
                  </a:lnTo>
                  <a:lnTo>
                    <a:pt x="563" y="469"/>
                  </a:lnTo>
                  <a:lnTo>
                    <a:pt x="565" y="471"/>
                  </a:lnTo>
                  <a:lnTo>
                    <a:pt x="565" y="471"/>
                  </a:lnTo>
                  <a:lnTo>
                    <a:pt x="565" y="471"/>
                  </a:lnTo>
                  <a:lnTo>
                    <a:pt x="565" y="473"/>
                  </a:lnTo>
                  <a:lnTo>
                    <a:pt x="567" y="473"/>
                  </a:lnTo>
                  <a:lnTo>
                    <a:pt x="567" y="475"/>
                  </a:lnTo>
                  <a:lnTo>
                    <a:pt x="567" y="476"/>
                  </a:lnTo>
                  <a:lnTo>
                    <a:pt x="567" y="476"/>
                  </a:lnTo>
                  <a:lnTo>
                    <a:pt x="567" y="478"/>
                  </a:lnTo>
                  <a:lnTo>
                    <a:pt x="569" y="478"/>
                  </a:lnTo>
                  <a:lnTo>
                    <a:pt x="571" y="480"/>
                  </a:lnTo>
                  <a:lnTo>
                    <a:pt x="571" y="482"/>
                  </a:lnTo>
                  <a:lnTo>
                    <a:pt x="571" y="484"/>
                  </a:lnTo>
                  <a:lnTo>
                    <a:pt x="569" y="484"/>
                  </a:lnTo>
                  <a:lnTo>
                    <a:pt x="569" y="485"/>
                  </a:lnTo>
                  <a:lnTo>
                    <a:pt x="571" y="485"/>
                  </a:lnTo>
                  <a:lnTo>
                    <a:pt x="571" y="485"/>
                  </a:lnTo>
                  <a:lnTo>
                    <a:pt x="571" y="487"/>
                  </a:lnTo>
                  <a:lnTo>
                    <a:pt x="571" y="487"/>
                  </a:lnTo>
                  <a:lnTo>
                    <a:pt x="571" y="487"/>
                  </a:lnTo>
                  <a:lnTo>
                    <a:pt x="571" y="487"/>
                  </a:lnTo>
                  <a:lnTo>
                    <a:pt x="571" y="489"/>
                  </a:lnTo>
                  <a:lnTo>
                    <a:pt x="571" y="489"/>
                  </a:lnTo>
                  <a:lnTo>
                    <a:pt x="574" y="494"/>
                  </a:lnTo>
                  <a:lnTo>
                    <a:pt x="574" y="494"/>
                  </a:lnTo>
                  <a:lnTo>
                    <a:pt x="574" y="494"/>
                  </a:lnTo>
                  <a:lnTo>
                    <a:pt x="576" y="496"/>
                  </a:lnTo>
                  <a:lnTo>
                    <a:pt x="578" y="496"/>
                  </a:lnTo>
                  <a:lnTo>
                    <a:pt x="580" y="498"/>
                  </a:lnTo>
                  <a:lnTo>
                    <a:pt x="581" y="498"/>
                  </a:lnTo>
                  <a:lnTo>
                    <a:pt x="581" y="498"/>
                  </a:lnTo>
                  <a:lnTo>
                    <a:pt x="583" y="498"/>
                  </a:lnTo>
                  <a:lnTo>
                    <a:pt x="585" y="498"/>
                  </a:lnTo>
                  <a:lnTo>
                    <a:pt x="587" y="500"/>
                  </a:lnTo>
                  <a:lnTo>
                    <a:pt x="587" y="502"/>
                  </a:lnTo>
                  <a:lnTo>
                    <a:pt x="587" y="502"/>
                  </a:lnTo>
                  <a:lnTo>
                    <a:pt x="589" y="502"/>
                  </a:lnTo>
                  <a:lnTo>
                    <a:pt x="589" y="502"/>
                  </a:lnTo>
                  <a:lnTo>
                    <a:pt x="589" y="500"/>
                  </a:lnTo>
                  <a:lnTo>
                    <a:pt x="591" y="500"/>
                  </a:lnTo>
                  <a:lnTo>
                    <a:pt x="591" y="500"/>
                  </a:lnTo>
                  <a:lnTo>
                    <a:pt x="591" y="496"/>
                  </a:lnTo>
                  <a:lnTo>
                    <a:pt x="591" y="494"/>
                  </a:lnTo>
                  <a:lnTo>
                    <a:pt x="591" y="493"/>
                  </a:lnTo>
                  <a:lnTo>
                    <a:pt x="591" y="493"/>
                  </a:lnTo>
                  <a:lnTo>
                    <a:pt x="591" y="491"/>
                  </a:lnTo>
                  <a:lnTo>
                    <a:pt x="591" y="491"/>
                  </a:lnTo>
                  <a:lnTo>
                    <a:pt x="591" y="489"/>
                  </a:lnTo>
                  <a:lnTo>
                    <a:pt x="592" y="487"/>
                  </a:lnTo>
                  <a:lnTo>
                    <a:pt x="594" y="485"/>
                  </a:lnTo>
                  <a:lnTo>
                    <a:pt x="594" y="484"/>
                  </a:lnTo>
                  <a:lnTo>
                    <a:pt x="594" y="482"/>
                  </a:lnTo>
                  <a:lnTo>
                    <a:pt x="596" y="482"/>
                  </a:lnTo>
                  <a:lnTo>
                    <a:pt x="596" y="482"/>
                  </a:lnTo>
                  <a:lnTo>
                    <a:pt x="596" y="480"/>
                  </a:lnTo>
                  <a:lnTo>
                    <a:pt x="596" y="480"/>
                  </a:lnTo>
                  <a:close/>
                  <a:moveTo>
                    <a:pt x="294" y="224"/>
                  </a:moveTo>
                  <a:lnTo>
                    <a:pt x="294" y="224"/>
                  </a:lnTo>
                  <a:lnTo>
                    <a:pt x="294" y="224"/>
                  </a:lnTo>
                  <a:lnTo>
                    <a:pt x="294" y="225"/>
                  </a:lnTo>
                  <a:lnTo>
                    <a:pt x="294" y="225"/>
                  </a:lnTo>
                  <a:lnTo>
                    <a:pt x="294" y="225"/>
                  </a:lnTo>
                  <a:lnTo>
                    <a:pt x="294" y="225"/>
                  </a:lnTo>
                  <a:lnTo>
                    <a:pt x="293" y="227"/>
                  </a:lnTo>
                  <a:lnTo>
                    <a:pt x="291" y="227"/>
                  </a:lnTo>
                  <a:lnTo>
                    <a:pt x="291" y="225"/>
                  </a:lnTo>
                  <a:lnTo>
                    <a:pt x="289" y="225"/>
                  </a:lnTo>
                  <a:lnTo>
                    <a:pt x="289" y="224"/>
                  </a:lnTo>
                  <a:lnTo>
                    <a:pt x="291" y="222"/>
                  </a:lnTo>
                  <a:lnTo>
                    <a:pt x="291" y="222"/>
                  </a:lnTo>
                  <a:lnTo>
                    <a:pt x="293" y="220"/>
                  </a:lnTo>
                  <a:lnTo>
                    <a:pt x="294" y="220"/>
                  </a:lnTo>
                  <a:lnTo>
                    <a:pt x="294" y="222"/>
                  </a:lnTo>
                  <a:lnTo>
                    <a:pt x="294" y="222"/>
                  </a:lnTo>
                  <a:lnTo>
                    <a:pt x="294" y="224"/>
                  </a:lnTo>
                  <a:close/>
                  <a:moveTo>
                    <a:pt x="287" y="119"/>
                  </a:moveTo>
                  <a:lnTo>
                    <a:pt x="289" y="119"/>
                  </a:lnTo>
                  <a:lnTo>
                    <a:pt x="289" y="117"/>
                  </a:lnTo>
                  <a:lnTo>
                    <a:pt x="287" y="117"/>
                  </a:lnTo>
                  <a:lnTo>
                    <a:pt x="287" y="117"/>
                  </a:lnTo>
                  <a:lnTo>
                    <a:pt x="285" y="119"/>
                  </a:lnTo>
                  <a:lnTo>
                    <a:pt x="285" y="119"/>
                  </a:lnTo>
                  <a:lnTo>
                    <a:pt x="287" y="119"/>
                  </a:lnTo>
                  <a:lnTo>
                    <a:pt x="287" y="119"/>
                  </a:lnTo>
                  <a:close/>
                  <a:moveTo>
                    <a:pt x="289" y="119"/>
                  </a:moveTo>
                  <a:lnTo>
                    <a:pt x="291" y="119"/>
                  </a:lnTo>
                  <a:lnTo>
                    <a:pt x="291" y="119"/>
                  </a:lnTo>
                  <a:lnTo>
                    <a:pt x="291" y="121"/>
                  </a:lnTo>
                  <a:lnTo>
                    <a:pt x="291" y="119"/>
                  </a:lnTo>
                  <a:lnTo>
                    <a:pt x="289" y="119"/>
                  </a:lnTo>
                  <a:lnTo>
                    <a:pt x="289" y="119"/>
                  </a:lnTo>
                  <a:lnTo>
                    <a:pt x="287" y="121"/>
                  </a:lnTo>
                  <a:lnTo>
                    <a:pt x="287" y="122"/>
                  </a:lnTo>
                  <a:lnTo>
                    <a:pt x="285" y="124"/>
                  </a:lnTo>
                  <a:lnTo>
                    <a:pt x="285" y="124"/>
                  </a:lnTo>
                  <a:lnTo>
                    <a:pt x="289" y="119"/>
                  </a:lnTo>
                  <a:close/>
                  <a:moveTo>
                    <a:pt x="414" y="581"/>
                  </a:moveTo>
                  <a:lnTo>
                    <a:pt x="414" y="581"/>
                  </a:lnTo>
                  <a:lnTo>
                    <a:pt x="414" y="581"/>
                  </a:lnTo>
                  <a:lnTo>
                    <a:pt x="414" y="581"/>
                  </a:lnTo>
                  <a:lnTo>
                    <a:pt x="414" y="579"/>
                  </a:lnTo>
                  <a:lnTo>
                    <a:pt x="414" y="579"/>
                  </a:lnTo>
                  <a:lnTo>
                    <a:pt x="414" y="579"/>
                  </a:lnTo>
                  <a:lnTo>
                    <a:pt x="412" y="579"/>
                  </a:lnTo>
                  <a:lnTo>
                    <a:pt x="410" y="579"/>
                  </a:lnTo>
                  <a:lnTo>
                    <a:pt x="412" y="581"/>
                  </a:lnTo>
                  <a:lnTo>
                    <a:pt x="414" y="581"/>
                  </a:lnTo>
                  <a:close/>
                  <a:moveTo>
                    <a:pt x="341" y="435"/>
                  </a:moveTo>
                  <a:lnTo>
                    <a:pt x="341" y="437"/>
                  </a:lnTo>
                  <a:lnTo>
                    <a:pt x="341" y="437"/>
                  </a:lnTo>
                  <a:lnTo>
                    <a:pt x="341" y="437"/>
                  </a:lnTo>
                  <a:lnTo>
                    <a:pt x="341" y="435"/>
                  </a:lnTo>
                  <a:lnTo>
                    <a:pt x="341" y="435"/>
                  </a:lnTo>
                  <a:close/>
                  <a:moveTo>
                    <a:pt x="329" y="572"/>
                  </a:moveTo>
                  <a:lnTo>
                    <a:pt x="330" y="572"/>
                  </a:lnTo>
                  <a:lnTo>
                    <a:pt x="330" y="570"/>
                  </a:lnTo>
                  <a:lnTo>
                    <a:pt x="329" y="570"/>
                  </a:lnTo>
                  <a:lnTo>
                    <a:pt x="329" y="570"/>
                  </a:lnTo>
                  <a:lnTo>
                    <a:pt x="329" y="570"/>
                  </a:lnTo>
                  <a:lnTo>
                    <a:pt x="327" y="572"/>
                  </a:lnTo>
                  <a:lnTo>
                    <a:pt x="327" y="572"/>
                  </a:lnTo>
                  <a:lnTo>
                    <a:pt x="329" y="572"/>
                  </a:lnTo>
                  <a:lnTo>
                    <a:pt x="329" y="572"/>
                  </a:lnTo>
                  <a:close/>
                  <a:moveTo>
                    <a:pt x="399" y="581"/>
                  </a:moveTo>
                  <a:lnTo>
                    <a:pt x="399" y="581"/>
                  </a:lnTo>
                  <a:lnTo>
                    <a:pt x="399" y="581"/>
                  </a:lnTo>
                  <a:lnTo>
                    <a:pt x="399" y="581"/>
                  </a:lnTo>
                  <a:lnTo>
                    <a:pt x="399" y="579"/>
                  </a:lnTo>
                  <a:lnTo>
                    <a:pt x="399" y="579"/>
                  </a:lnTo>
                  <a:lnTo>
                    <a:pt x="397" y="579"/>
                  </a:lnTo>
                  <a:lnTo>
                    <a:pt x="397" y="579"/>
                  </a:lnTo>
                  <a:lnTo>
                    <a:pt x="397" y="579"/>
                  </a:lnTo>
                  <a:lnTo>
                    <a:pt x="397" y="581"/>
                  </a:lnTo>
                  <a:lnTo>
                    <a:pt x="399" y="581"/>
                  </a:lnTo>
                  <a:close/>
                  <a:moveTo>
                    <a:pt x="448" y="601"/>
                  </a:moveTo>
                  <a:lnTo>
                    <a:pt x="450" y="601"/>
                  </a:lnTo>
                  <a:lnTo>
                    <a:pt x="451" y="599"/>
                  </a:lnTo>
                  <a:lnTo>
                    <a:pt x="451" y="599"/>
                  </a:lnTo>
                  <a:lnTo>
                    <a:pt x="451" y="599"/>
                  </a:lnTo>
                  <a:lnTo>
                    <a:pt x="453" y="599"/>
                  </a:lnTo>
                  <a:lnTo>
                    <a:pt x="453" y="599"/>
                  </a:lnTo>
                  <a:lnTo>
                    <a:pt x="451" y="599"/>
                  </a:lnTo>
                  <a:lnTo>
                    <a:pt x="448" y="597"/>
                  </a:lnTo>
                  <a:lnTo>
                    <a:pt x="446" y="597"/>
                  </a:lnTo>
                  <a:lnTo>
                    <a:pt x="446" y="597"/>
                  </a:lnTo>
                  <a:lnTo>
                    <a:pt x="444" y="599"/>
                  </a:lnTo>
                  <a:lnTo>
                    <a:pt x="442" y="601"/>
                  </a:lnTo>
                  <a:lnTo>
                    <a:pt x="441" y="601"/>
                  </a:lnTo>
                  <a:lnTo>
                    <a:pt x="441" y="601"/>
                  </a:lnTo>
                  <a:lnTo>
                    <a:pt x="437" y="603"/>
                  </a:lnTo>
                  <a:lnTo>
                    <a:pt x="435" y="603"/>
                  </a:lnTo>
                  <a:lnTo>
                    <a:pt x="433" y="603"/>
                  </a:lnTo>
                  <a:lnTo>
                    <a:pt x="433" y="603"/>
                  </a:lnTo>
                  <a:lnTo>
                    <a:pt x="432" y="603"/>
                  </a:lnTo>
                  <a:lnTo>
                    <a:pt x="432" y="601"/>
                  </a:lnTo>
                  <a:lnTo>
                    <a:pt x="432" y="601"/>
                  </a:lnTo>
                  <a:lnTo>
                    <a:pt x="432" y="599"/>
                  </a:lnTo>
                  <a:lnTo>
                    <a:pt x="432" y="599"/>
                  </a:lnTo>
                  <a:lnTo>
                    <a:pt x="432" y="599"/>
                  </a:lnTo>
                  <a:lnTo>
                    <a:pt x="432" y="601"/>
                  </a:lnTo>
                  <a:lnTo>
                    <a:pt x="432" y="601"/>
                  </a:lnTo>
                  <a:lnTo>
                    <a:pt x="432" y="601"/>
                  </a:lnTo>
                  <a:lnTo>
                    <a:pt x="432" y="601"/>
                  </a:lnTo>
                  <a:lnTo>
                    <a:pt x="430" y="605"/>
                  </a:lnTo>
                  <a:lnTo>
                    <a:pt x="430" y="606"/>
                  </a:lnTo>
                  <a:lnTo>
                    <a:pt x="426" y="606"/>
                  </a:lnTo>
                  <a:lnTo>
                    <a:pt x="426" y="608"/>
                  </a:lnTo>
                  <a:lnTo>
                    <a:pt x="424" y="608"/>
                  </a:lnTo>
                  <a:lnTo>
                    <a:pt x="424" y="608"/>
                  </a:lnTo>
                  <a:lnTo>
                    <a:pt x="423" y="608"/>
                  </a:lnTo>
                  <a:lnTo>
                    <a:pt x="423" y="606"/>
                  </a:lnTo>
                  <a:lnTo>
                    <a:pt x="423" y="606"/>
                  </a:lnTo>
                  <a:lnTo>
                    <a:pt x="423" y="606"/>
                  </a:lnTo>
                  <a:lnTo>
                    <a:pt x="421" y="606"/>
                  </a:lnTo>
                  <a:lnTo>
                    <a:pt x="419" y="606"/>
                  </a:lnTo>
                  <a:lnTo>
                    <a:pt x="419" y="606"/>
                  </a:lnTo>
                  <a:lnTo>
                    <a:pt x="419" y="606"/>
                  </a:lnTo>
                  <a:lnTo>
                    <a:pt x="417" y="605"/>
                  </a:lnTo>
                  <a:lnTo>
                    <a:pt x="417" y="605"/>
                  </a:lnTo>
                  <a:lnTo>
                    <a:pt x="415" y="605"/>
                  </a:lnTo>
                  <a:lnTo>
                    <a:pt x="415" y="605"/>
                  </a:lnTo>
                  <a:lnTo>
                    <a:pt x="415" y="605"/>
                  </a:lnTo>
                  <a:lnTo>
                    <a:pt x="414" y="605"/>
                  </a:lnTo>
                  <a:lnTo>
                    <a:pt x="410" y="606"/>
                  </a:lnTo>
                  <a:lnTo>
                    <a:pt x="410" y="606"/>
                  </a:lnTo>
                  <a:lnTo>
                    <a:pt x="408" y="606"/>
                  </a:lnTo>
                  <a:lnTo>
                    <a:pt x="406" y="606"/>
                  </a:lnTo>
                  <a:lnTo>
                    <a:pt x="405" y="608"/>
                  </a:lnTo>
                  <a:lnTo>
                    <a:pt x="403" y="610"/>
                  </a:lnTo>
                  <a:lnTo>
                    <a:pt x="403" y="612"/>
                  </a:lnTo>
                  <a:lnTo>
                    <a:pt x="395" y="614"/>
                  </a:lnTo>
                  <a:lnTo>
                    <a:pt x="394" y="614"/>
                  </a:lnTo>
                  <a:lnTo>
                    <a:pt x="392" y="614"/>
                  </a:lnTo>
                  <a:lnTo>
                    <a:pt x="390" y="614"/>
                  </a:lnTo>
                  <a:lnTo>
                    <a:pt x="386" y="615"/>
                  </a:lnTo>
                  <a:lnTo>
                    <a:pt x="385" y="615"/>
                  </a:lnTo>
                  <a:lnTo>
                    <a:pt x="377" y="614"/>
                  </a:lnTo>
                  <a:lnTo>
                    <a:pt x="376" y="615"/>
                  </a:lnTo>
                  <a:lnTo>
                    <a:pt x="376" y="615"/>
                  </a:lnTo>
                  <a:lnTo>
                    <a:pt x="374" y="615"/>
                  </a:lnTo>
                  <a:lnTo>
                    <a:pt x="374" y="614"/>
                  </a:lnTo>
                  <a:lnTo>
                    <a:pt x="372" y="614"/>
                  </a:lnTo>
                  <a:lnTo>
                    <a:pt x="370" y="614"/>
                  </a:lnTo>
                  <a:lnTo>
                    <a:pt x="367" y="614"/>
                  </a:lnTo>
                  <a:lnTo>
                    <a:pt x="367" y="615"/>
                  </a:lnTo>
                  <a:lnTo>
                    <a:pt x="367" y="615"/>
                  </a:lnTo>
                  <a:lnTo>
                    <a:pt x="365" y="615"/>
                  </a:lnTo>
                  <a:lnTo>
                    <a:pt x="363" y="617"/>
                  </a:lnTo>
                  <a:lnTo>
                    <a:pt x="361" y="617"/>
                  </a:lnTo>
                  <a:lnTo>
                    <a:pt x="359" y="617"/>
                  </a:lnTo>
                  <a:lnTo>
                    <a:pt x="356" y="617"/>
                  </a:lnTo>
                  <a:lnTo>
                    <a:pt x="356" y="617"/>
                  </a:lnTo>
                  <a:lnTo>
                    <a:pt x="356" y="617"/>
                  </a:lnTo>
                  <a:lnTo>
                    <a:pt x="356" y="617"/>
                  </a:lnTo>
                  <a:lnTo>
                    <a:pt x="356" y="617"/>
                  </a:lnTo>
                  <a:lnTo>
                    <a:pt x="356" y="617"/>
                  </a:lnTo>
                  <a:lnTo>
                    <a:pt x="352" y="615"/>
                  </a:lnTo>
                  <a:lnTo>
                    <a:pt x="350" y="615"/>
                  </a:lnTo>
                  <a:lnTo>
                    <a:pt x="350" y="614"/>
                  </a:lnTo>
                  <a:lnTo>
                    <a:pt x="349" y="614"/>
                  </a:lnTo>
                  <a:lnTo>
                    <a:pt x="347" y="612"/>
                  </a:lnTo>
                  <a:lnTo>
                    <a:pt x="347" y="612"/>
                  </a:lnTo>
                  <a:lnTo>
                    <a:pt x="347" y="612"/>
                  </a:lnTo>
                  <a:lnTo>
                    <a:pt x="347" y="610"/>
                  </a:lnTo>
                  <a:lnTo>
                    <a:pt x="345" y="610"/>
                  </a:lnTo>
                  <a:lnTo>
                    <a:pt x="340" y="610"/>
                  </a:lnTo>
                  <a:lnTo>
                    <a:pt x="340" y="608"/>
                  </a:lnTo>
                  <a:lnTo>
                    <a:pt x="340" y="608"/>
                  </a:lnTo>
                  <a:lnTo>
                    <a:pt x="340" y="605"/>
                  </a:lnTo>
                  <a:lnTo>
                    <a:pt x="338" y="605"/>
                  </a:lnTo>
                  <a:lnTo>
                    <a:pt x="336" y="603"/>
                  </a:lnTo>
                  <a:lnTo>
                    <a:pt x="336" y="603"/>
                  </a:lnTo>
                  <a:lnTo>
                    <a:pt x="336" y="603"/>
                  </a:lnTo>
                  <a:lnTo>
                    <a:pt x="336" y="603"/>
                  </a:lnTo>
                  <a:lnTo>
                    <a:pt x="336" y="603"/>
                  </a:lnTo>
                  <a:lnTo>
                    <a:pt x="336" y="603"/>
                  </a:lnTo>
                  <a:lnTo>
                    <a:pt x="334" y="603"/>
                  </a:lnTo>
                  <a:lnTo>
                    <a:pt x="334" y="603"/>
                  </a:lnTo>
                  <a:lnTo>
                    <a:pt x="334" y="603"/>
                  </a:lnTo>
                  <a:lnTo>
                    <a:pt x="332" y="603"/>
                  </a:lnTo>
                  <a:lnTo>
                    <a:pt x="332" y="603"/>
                  </a:lnTo>
                  <a:lnTo>
                    <a:pt x="332" y="605"/>
                  </a:lnTo>
                  <a:lnTo>
                    <a:pt x="330" y="605"/>
                  </a:lnTo>
                  <a:lnTo>
                    <a:pt x="329" y="605"/>
                  </a:lnTo>
                  <a:lnTo>
                    <a:pt x="329" y="605"/>
                  </a:lnTo>
                  <a:lnTo>
                    <a:pt x="327" y="605"/>
                  </a:lnTo>
                  <a:lnTo>
                    <a:pt x="325" y="605"/>
                  </a:lnTo>
                  <a:lnTo>
                    <a:pt x="325" y="605"/>
                  </a:lnTo>
                  <a:lnTo>
                    <a:pt x="325" y="605"/>
                  </a:lnTo>
                  <a:lnTo>
                    <a:pt x="325" y="605"/>
                  </a:lnTo>
                  <a:lnTo>
                    <a:pt x="325" y="606"/>
                  </a:lnTo>
                  <a:lnTo>
                    <a:pt x="323" y="606"/>
                  </a:lnTo>
                  <a:lnTo>
                    <a:pt x="323" y="608"/>
                  </a:lnTo>
                  <a:lnTo>
                    <a:pt x="323" y="608"/>
                  </a:lnTo>
                  <a:lnTo>
                    <a:pt x="323" y="608"/>
                  </a:lnTo>
                  <a:lnTo>
                    <a:pt x="323" y="610"/>
                  </a:lnTo>
                  <a:lnTo>
                    <a:pt x="323" y="610"/>
                  </a:lnTo>
                  <a:lnTo>
                    <a:pt x="323" y="610"/>
                  </a:lnTo>
                  <a:lnTo>
                    <a:pt x="323" y="612"/>
                  </a:lnTo>
                  <a:lnTo>
                    <a:pt x="321" y="612"/>
                  </a:lnTo>
                  <a:lnTo>
                    <a:pt x="318" y="614"/>
                  </a:lnTo>
                  <a:lnTo>
                    <a:pt x="314" y="614"/>
                  </a:lnTo>
                  <a:lnTo>
                    <a:pt x="314" y="614"/>
                  </a:lnTo>
                  <a:lnTo>
                    <a:pt x="314" y="614"/>
                  </a:lnTo>
                  <a:lnTo>
                    <a:pt x="312" y="612"/>
                  </a:lnTo>
                  <a:lnTo>
                    <a:pt x="311" y="612"/>
                  </a:lnTo>
                  <a:lnTo>
                    <a:pt x="311" y="612"/>
                  </a:lnTo>
                  <a:lnTo>
                    <a:pt x="309" y="608"/>
                  </a:lnTo>
                  <a:lnTo>
                    <a:pt x="309" y="606"/>
                  </a:lnTo>
                  <a:lnTo>
                    <a:pt x="309" y="605"/>
                  </a:lnTo>
                  <a:lnTo>
                    <a:pt x="307" y="605"/>
                  </a:lnTo>
                  <a:lnTo>
                    <a:pt x="307" y="605"/>
                  </a:lnTo>
                  <a:lnTo>
                    <a:pt x="307" y="605"/>
                  </a:lnTo>
                  <a:lnTo>
                    <a:pt x="305" y="605"/>
                  </a:lnTo>
                  <a:lnTo>
                    <a:pt x="307" y="606"/>
                  </a:lnTo>
                  <a:lnTo>
                    <a:pt x="307" y="608"/>
                  </a:lnTo>
                  <a:lnTo>
                    <a:pt x="305" y="610"/>
                  </a:lnTo>
                  <a:lnTo>
                    <a:pt x="305" y="610"/>
                  </a:lnTo>
                  <a:lnTo>
                    <a:pt x="303" y="608"/>
                  </a:lnTo>
                  <a:lnTo>
                    <a:pt x="303" y="608"/>
                  </a:lnTo>
                  <a:lnTo>
                    <a:pt x="303" y="610"/>
                  </a:lnTo>
                  <a:lnTo>
                    <a:pt x="303" y="610"/>
                  </a:lnTo>
                  <a:lnTo>
                    <a:pt x="302" y="612"/>
                  </a:lnTo>
                  <a:lnTo>
                    <a:pt x="300" y="612"/>
                  </a:lnTo>
                  <a:lnTo>
                    <a:pt x="298" y="612"/>
                  </a:lnTo>
                  <a:lnTo>
                    <a:pt x="298" y="614"/>
                  </a:lnTo>
                  <a:lnTo>
                    <a:pt x="296" y="614"/>
                  </a:lnTo>
                  <a:lnTo>
                    <a:pt x="294" y="615"/>
                  </a:lnTo>
                  <a:lnTo>
                    <a:pt x="294" y="615"/>
                  </a:lnTo>
                  <a:lnTo>
                    <a:pt x="294" y="617"/>
                  </a:lnTo>
                  <a:lnTo>
                    <a:pt x="294" y="617"/>
                  </a:lnTo>
                  <a:lnTo>
                    <a:pt x="294" y="619"/>
                  </a:lnTo>
                  <a:lnTo>
                    <a:pt x="293" y="621"/>
                  </a:lnTo>
                  <a:lnTo>
                    <a:pt x="293" y="621"/>
                  </a:lnTo>
                  <a:lnTo>
                    <a:pt x="293" y="621"/>
                  </a:lnTo>
                  <a:lnTo>
                    <a:pt x="293" y="623"/>
                  </a:lnTo>
                  <a:lnTo>
                    <a:pt x="293" y="623"/>
                  </a:lnTo>
                  <a:lnTo>
                    <a:pt x="294" y="623"/>
                  </a:lnTo>
                  <a:lnTo>
                    <a:pt x="294" y="625"/>
                  </a:lnTo>
                  <a:lnTo>
                    <a:pt x="294" y="625"/>
                  </a:lnTo>
                  <a:lnTo>
                    <a:pt x="294" y="626"/>
                  </a:lnTo>
                  <a:lnTo>
                    <a:pt x="294" y="626"/>
                  </a:lnTo>
                  <a:lnTo>
                    <a:pt x="293" y="628"/>
                  </a:lnTo>
                  <a:lnTo>
                    <a:pt x="293" y="628"/>
                  </a:lnTo>
                  <a:lnTo>
                    <a:pt x="293" y="628"/>
                  </a:lnTo>
                  <a:lnTo>
                    <a:pt x="293" y="628"/>
                  </a:lnTo>
                  <a:lnTo>
                    <a:pt x="293" y="628"/>
                  </a:lnTo>
                  <a:lnTo>
                    <a:pt x="291" y="628"/>
                  </a:lnTo>
                  <a:lnTo>
                    <a:pt x="291" y="630"/>
                  </a:lnTo>
                  <a:lnTo>
                    <a:pt x="293" y="630"/>
                  </a:lnTo>
                  <a:lnTo>
                    <a:pt x="293" y="630"/>
                  </a:lnTo>
                  <a:lnTo>
                    <a:pt x="293" y="632"/>
                  </a:lnTo>
                  <a:lnTo>
                    <a:pt x="293" y="632"/>
                  </a:lnTo>
                  <a:lnTo>
                    <a:pt x="293" y="634"/>
                  </a:lnTo>
                  <a:lnTo>
                    <a:pt x="293" y="634"/>
                  </a:lnTo>
                  <a:lnTo>
                    <a:pt x="294" y="635"/>
                  </a:lnTo>
                  <a:lnTo>
                    <a:pt x="294" y="637"/>
                  </a:lnTo>
                  <a:lnTo>
                    <a:pt x="296" y="637"/>
                  </a:lnTo>
                  <a:lnTo>
                    <a:pt x="296" y="637"/>
                  </a:lnTo>
                  <a:lnTo>
                    <a:pt x="298" y="637"/>
                  </a:lnTo>
                  <a:lnTo>
                    <a:pt x="300" y="639"/>
                  </a:lnTo>
                  <a:lnTo>
                    <a:pt x="300" y="639"/>
                  </a:lnTo>
                  <a:lnTo>
                    <a:pt x="302" y="643"/>
                  </a:lnTo>
                  <a:lnTo>
                    <a:pt x="303" y="644"/>
                  </a:lnTo>
                  <a:lnTo>
                    <a:pt x="305" y="644"/>
                  </a:lnTo>
                  <a:lnTo>
                    <a:pt x="309" y="643"/>
                  </a:lnTo>
                  <a:lnTo>
                    <a:pt x="312" y="643"/>
                  </a:lnTo>
                  <a:lnTo>
                    <a:pt x="318" y="644"/>
                  </a:lnTo>
                  <a:lnTo>
                    <a:pt x="320" y="644"/>
                  </a:lnTo>
                  <a:lnTo>
                    <a:pt x="320" y="646"/>
                  </a:lnTo>
                  <a:lnTo>
                    <a:pt x="320" y="646"/>
                  </a:lnTo>
                  <a:lnTo>
                    <a:pt x="321" y="648"/>
                  </a:lnTo>
                  <a:lnTo>
                    <a:pt x="321" y="648"/>
                  </a:lnTo>
                  <a:lnTo>
                    <a:pt x="321" y="648"/>
                  </a:lnTo>
                  <a:lnTo>
                    <a:pt x="321" y="648"/>
                  </a:lnTo>
                  <a:lnTo>
                    <a:pt x="323" y="648"/>
                  </a:lnTo>
                  <a:lnTo>
                    <a:pt x="329" y="648"/>
                  </a:lnTo>
                  <a:lnTo>
                    <a:pt x="329" y="648"/>
                  </a:lnTo>
                  <a:lnTo>
                    <a:pt x="329" y="650"/>
                  </a:lnTo>
                  <a:lnTo>
                    <a:pt x="330" y="650"/>
                  </a:lnTo>
                  <a:lnTo>
                    <a:pt x="330" y="650"/>
                  </a:lnTo>
                  <a:lnTo>
                    <a:pt x="330" y="650"/>
                  </a:lnTo>
                  <a:lnTo>
                    <a:pt x="330" y="652"/>
                  </a:lnTo>
                  <a:lnTo>
                    <a:pt x="332" y="652"/>
                  </a:lnTo>
                  <a:lnTo>
                    <a:pt x="332" y="652"/>
                  </a:lnTo>
                  <a:lnTo>
                    <a:pt x="334" y="655"/>
                  </a:lnTo>
                  <a:lnTo>
                    <a:pt x="334" y="655"/>
                  </a:lnTo>
                  <a:lnTo>
                    <a:pt x="336" y="655"/>
                  </a:lnTo>
                  <a:lnTo>
                    <a:pt x="336" y="655"/>
                  </a:lnTo>
                  <a:lnTo>
                    <a:pt x="336" y="657"/>
                  </a:lnTo>
                  <a:lnTo>
                    <a:pt x="340" y="657"/>
                  </a:lnTo>
                  <a:lnTo>
                    <a:pt x="341" y="659"/>
                  </a:lnTo>
                  <a:lnTo>
                    <a:pt x="343" y="661"/>
                  </a:lnTo>
                  <a:lnTo>
                    <a:pt x="345" y="661"/>
                  </a:lnTo>
                  <a:lnTo>
                    <a:pt x="347" y="661"/>
                  </a:lnTo>
                  <a:lnTo>
                    <a:pt x="349" y="662"/>
                  </a:lnTo>
                  <a:lnTo>
                    <a:pt x="350" y="662"/>
                  </a:lnTo>
                  <a:lnTo>
                    <a:pt x="354" y="668"/>
                  </a:lnTo>
                  <a:lnTo>
                    <a:pt x="356" y="668"/>
                  </a:lnTo>
                  <a:lnTo>
                    <a:pt x="358" y="670"/>
                  </a:lnTo>
                  <a:lnTo>
                    <a:pt x="359" y="670"/>
                  </a:lnTo>
                  <a:lnTo>
                    <a:pt x="361" y="670"/>
                  </a:lnTo>
                  <a:lnTo>
                    <a:pt x="365" y="673"/>
                  </a:lnTo>
                  <a:lnTo>
                    <a:pt x="367" y="673"/>
                  </a:lnTo>
                  <a:lnTo>
                    <a:pt x="368" y="673"/>
                  </a:lnTo>
                  <a:lnTo>
                    <a:pt x="368" y="671"/>
                  </a:lnTo>
                  <a:lnTo>
                    <a:pt x="368" y="671"/>
                  </a:lnTo>
                  <a:lnTo>
                    <a:pt x="374" y="671"/>
                  </a:lnTo>
                  <a:lnTo>
                    <a:pt x="376" y="671"/>
                  </a:lnTo>
                  <a:lnTo>
                    <a:pt x="381" y="673"/>
                  </a:lnTo>
                  <a:lnTo>
                    <a:pt x="385" y="677"/>
                  </a:lnTo>
                  <a:lnTo>
                    <a:pt x="388" y="681"/>
                  </a:lnTo>
                  <a:lnTo>
                    <a:pt x="390" y="682"/>
                  </a:lnTo>
                  <a:lnTo>
                    <a:pt x="394" y="691"/>
                  </a:lnTo>
                  <a:lnTo>
                    <a:pt x="394" y="691"/>
                  </a:lnTo>
                  <a:lnTo>
                    <a:pt x="399" y="693"/>
                  </a:lnTo>
                  <a:lnTo>
                    <a:pt x="399" y="693"/>
                  </a:lnTo>
                  <a:lnTo>
                    <a:pt x="401" y="693"/>
                  </a:lnTo>
                  <a:lnTo>
                    <a:pt x="403" y="695"/>
                  </a:lnTo>
                  <a:lnTo>
                    <a:pt x="405" y="695"/>
                  </a:lnTo>
                  <a:lnTo>
                    <a:pt x="405" y="697"/>
                  </a:lnTo>
                  <a:lnTo>
                    <a:pt x="408" y="697"/>
                  </a:lnTo>
                  <a:lnTo>
                    <a:pt x="408" y="697"/>
                  </a:lnTo>
                  <a:lnTo>
                    <a:pt x="408" y="697"/>
                  </a:lnTo>
                  <a:lnTo>
                    <a:pt x="408" y="697"/>
                  </a:lnTo>
                  <a:lnTo>
                    <a:pt x="410" y="699"/>
                  </a:lnTo>
                  <a:lnTo>
                    <a:pt x="412" y="697"/>
                  </a:lnTo>
                  <a:lnTo>
                    <a:pt x="414" y="697"/>
                  </a:lnTo>
                  <a:lnTo>
                    <a:pt x="415" y="697"/>
                  </a:lnTo>
                  <a:lnTo>
                    <a:pt x="417" y="699"/>
                  </a:lnTo>
                  <a:lnTo>
                    <a:pt x="419" y="699"/>
                  </a:lnTo>
                  <a:lnTo>
                    <a:pt x="419" y="699"/>
                  </a:lnTo>
                  <a:lnTo>
                    <a:pt x="421" y="699"/>
                  </a:lnTo>
                  <a:lnTo>
                    <a:pt x="421" y="697"/>
                  </a:lnTo>
                  <a:lnTo>
                    <a:pt x="421" y="699"/>
                  </a:lnTo>
                  <a:lnTo>
                    <a:pt x="423" y="699"/>
                  </a:lnTo>
                  <a:lnTo>
                    <a:pt x="423" y="699"/>
                  </a:lnTo>
                  <a:lnTo>
                    <a:pt x="423" y="700"/>
                  </a:lnTo>
                  <a:lnTo>
                    <a:pt x="424" y="700"/>
                  </a:lnTo>
                  <a:lnTo>
                    <a:pt x="424" y="700"/>
                  </a:lnTo>
                  <a:lnTo>
                    <a:pt x="426" y="700"/>
                  </a:lnTo>
                  <a:lnTo>
                    <a:pt x="426" y="699"/>
                  </a:lnTo>
                  <a:lnTo>
                    <a:pt x="426" y="699"/>
                  </a:lnTo>
                  <a:lnTo>
                    <a:pt x="426" y="695"/>
                  </a:lnTo>
                  <a:lnTo>
                    <a:pt x="424" y="693"/>
                  </a:lnTo>
                  <a:lnTo>
                    <a:pt x="424" y="691"/>
                  </a:lnTo>
                  <a:lnTo>
                    <a:pt x="426" y="691"/>
                  </a:lnTo>
                  <a:lnTo>
                    <a:pt x="426" y="690"/>
                  </a:lnTo>
                  <a:lnTo>
                    <a:pt x="428" y="684"/>
                  </a:lnTo>
                  <a:lnTo>
                    <a:pt x="430" y="682"/>
                  </a:lnTo>
                  <a:lnTo>
                    <a:pt x="430" y="682"/>
                  </a:lnTo>
                  <a:lnTo>
                    <a:pt x="432" y="682"/>
                  </a:lnTo>
                  <a:lnTo>
                    <a:pt x="432" y="681"/>
                  </a:lnTo>
                  <a:lnTo>
                    <a:pt x="432" y="681"/>
                  </a:lnTo>
                  <a:lnTo>
                    <a:pt x="433" y="681"/>
                  </a:lnTo>
                  <a:lnTo>
                    <a:pt x="433" y="681"/>
                  </a:lnTo>
                  <a:lnTo>
                    <a:pt x="433" y="681"/>
                  </a:lnTo>
                  <a:lnTo>
                    <a:pt x="433" y="681"/>
                  </a:lnTo>
                  <a:lnTo>
                    <a:pt x="433" y="679"/>
                  </a:lnTo>
                  <a:lnTo>
                    <a:pt x="433" y="679"/>
                  </a:lnTo>
                  <a:lnTo>
                    <a:pt x="435" y="679"/>
                  </a:lnTo>
                  <a:lnTo>
                    <a:pt x="435" y="679"/>
                  </a:lnTo>
                  <a:lnTo>
                    <a:pt x="435" y="679"/>
                  </a:lnTo>
                  <a:lnTo>
                    <a:pt x="437" y="679"/>
                  </a:lnTo>
                  <a:lnTo>
                    <a:pt x="437" y="679"/>
                  </a:lnTo>
                  <a:lnTo>
                    <a:pt x="437" y="677"/>
                  </a:lnTo>
                  <a:lnTo>
                    <a:pt x="437" y="677"/>
                  </a:lnTo>
                  <a:lnTo>
                    <a:pt x="435" y="677"/>
                  </a:lnTo>
                  <a:lnTo>
                    <a:pt x="435" y="677"/>
                  </a:lnTo>
                  <a:lnTo>
                    <a:pt x="435" y="677"/>
                  </a:lnTo>
                  <a:lnTo>
                    <a:pt x="433" y="675"/>
                  </a:lnTo>
                  <a:lnTo>
                    <a:pt x="435" y="675"/>
                  </a:lnTo>
                  <a:lnTo>
                    <a:pt x="435" y="675"/>
                  </a:lnTo>
                  <a:lnTo>
                    <a:pt x="435" y="673"/>
                  </a:lnTo>
                  <a:lnTo>
                    <a:pt x="435" y="673"/>
                  </a:lnTo>
                  <a:lnTo>
                    <a:pt x="435" y="671"/>
                  </a:lnTo>
                  <a:lnTo>
                    <a:pt x="433" y="671"/>
                  </a:lnTo>
                  <a:lnTo>
                    <a:pt x="433" y="671"/>
                  </a:lnTo>
                  <a:lnTo>
                    <a:pt x="432" y="671"/>
                  </a:lnTo>
                  <a:lnTo>
                    <a:pt x="432" y="670"/>
                  </a:lnTo>
                  <a:lnTo>
                    <a:pt x="433" y="670"/>
                  </a:lnTo>
                  <a:lnTo>
                    <a:pt x="433" y="670"/>
                  </a:lnTo>
                  <a:lnTo>
                    <a:pt x="432" y="670"/>
                  </a:lnTo>
                  <a:lnTo>
                    <a:pt x="432" y="670"/>
                  </a:lnTo>
                  <a:lnTo>
                    <a:pt x="430" y="668"/>
                  </a:lnTo>
                  <a:lnTo>
                    <a:pt x="430" y="666"/>
                  </a:lnTo>
                  <a:lnTo>
                    <a:pt x="430" y="664"/>
                  </a:lnTo>
                  <a:lnTo>
                    <a:pt x="430" y="664"/>
                  </a:lnTo>
                  <a:lnTo>
                    <a:pt x="430" y="664"/>
                  </a:lnTo>
                  <a:lnTo>
                    <a:pt x="432" y="664"/>
                  </a:lnTo>
                  <a:lnTo>
                    <a:pt x="432" y="664"/>
                  </a:lnTo>
                  <a:lnTo>
                    <a:pt x="432" y="666"/>
                  </a:lnTo>
                  <a:lnTo>
                    <a:pt x="432" y="664"/>
                  </a:lnTo>
                  <a:lnTo>
                    <a:pt x="432" y="664"/>
                  </a:lnTo>
                  <a:lnTo>
                    <a:pt x="432" y="664"/>
                  </a:lnTo>
                  <a:lnTo>
                    <a:pt x="433" y="664"/>
                  </a:lnTo>
                  <a:lnTo>
                    <a:pt x="433" y="662"/>
                  </a:lnTo>
                  <a:lnTo>
                    <a:pt x="432" y="662"/>
                  </a:lnTo>
                  <a:lnTo>
                    <a:pt x="432" y="661"/>
                  </a:lnTo>
                  <a:lnTo>
                    <a:pt x="430" y="661"/>
                  </a:lnTo>
                  <a:lnTo>
                    <a:pt x="426" y="659"/>
                  </a:lnTo>
                  <a:lnTo>
                    <a:pt x="426" y="659"/>
                  </a:lnTo>
                  <a:lnTo>
                    <a:pt x="424" y="657"/>
                  </a:lnTo>
                  <a:lnTo>
                    <a:pt x="424" y="657"/>
                  </a:lnTo>
                  <a:lnTo>
                    <a:pt x="424" y="650"/>
                  </a:lnTo>
                  <a:lnTo>
                    <a:pt x="424" y="650"/>
                  </a:lnTo>
                  <a:lnTo>
                    <a:pt x="424" y="648"/>
                  </a:lnTo>
                  <a:lnTo>
                    <a:pt x="426" y="646"/>
                  </a:lnTo>
                  <a:lnTo>
                    <a:pt x="428" y="644"/>
                  </a:lnTo>
                  <a:lnTo>
                    <a:pt x="430" y="641"/>
                  </a:lnTo>
                  <a:lnTo>
                    <a:pt x="430" y="641"/>
                  </a:lnTo>
                  <a:lnTo>
                    <a:pt x="430" y="637"/>
                  </a:lnTo>
                  <a:lnTo>
                    <a:pt x="430" y="637"/>
                  </a:lnTo>
                  <a:lnTo>
                    <a:pt x="430" y="635"/>
                  </a:lnTo>
                  <a:lnTo>
                    <a:pt x="432" y="635"/>
                  </a:lnTo>
                  <a:lnTo>
                    <a:pt x="432" y="635"/>
                  </a:lnTo>
                  <a:lnTo>
                    <a:pt x="432" y="634"/>
                  </a:lnTo>
                  <a:lnTo>
                    <a:pt x="430" y="634"/>
                  </a:lnTo>
                  <a:lnTo>
                    <a:pt x="430" y="632"/>
                  </a:lnTo>
                  <a:lnTo>
                    <a:pt x="432" y="632"/>
                  </a:lnTo>
                  <a:lnTo>
                    <a:pt x="432" y="630"/>
                  </a:lnTo>
                  <a:lnTo>
                    <a:pt x="433" y="628"/>
                  </a:lnTo>
                  <a:lnTo>
                    <a:pt x="435" y="626"/>
                  </a:lnTo>
                  <a:lnTo>
                    <a:pt x="435" y="625"/>
                  </a:lnTo>
                  <a:lnTo>
                    <a:pt x="441" y="617"/>
                  </a:lnTo>
                  <a:lnTo>
                    <a:pt x="446" y="610"/>
                  </a:lnTo>
                  <a:lnTo>
                    <a:pt x="446" y="608"/>
                  </a:lnTo>
                  <a:lnTo>
                    <a:pt x="450" y="603"/>
                  </a:lnTo>
                  <a:lnTo>
                    <a:pt x="448" y="603"/>
                  </a:lnTo>
                  <a:lnTo>
                    <a:pt x="448" y="603"/>
                  </a:lnTo>
                  <a:lnTo>
                    <a:pt x="448" y="601"/>
                  </a:lnTo>
                  <a:close/>
                  <a:moveTo>
                    <a:pt x="314" y="749"/>
                  </a:moveTo>
                  <a:lnTo>
                    <a:pt x="312" y="749"/>
                  </a:lnTo>
                  <a:lnTo>
                    <a:pt x="312" y="749"/>
                  </a:lnTo>
                  <a:lnTo>
                    <a:pt x="312" y="749"/>
                  </a:lnTo>
                  <a:lnTo>
                    <a:pt x="312" y="749"/>
                  </a:lnTo>
                  <a:lnTo>
                    <a:pt x="312" y="749"/>
                  </a:lnTo>
                  <a:lnTo>
                    <a:pt x="312" y="751"/>
                  </a:lnTo>
                  <a:lnTo>
                    <a:pt x="314" y="751"/>
                  </a:lnTo>
                  <a:lnTo>
                    <a:pt x="314" y="749"/>
                  </a:lnTo>
                  <a:lnTo>
                    <a:pt x="314" y="749"/>
                  </a:lnTo>
                  <a:lnTo>
                    <a:pt x="314" y="749"/>
                  </a:lnTo>
                  <a:close/>
                  <a:moveTo>
                    <a:pt x="388" y="581"/>
                  </a:moveTo>
                  <a:lnTo>
                    <a:pt x="386" y="581"/>
                  </a:lnTo>
                  <a:lnTo>
                    <a:pt x="388" y="583"/>
                  </a:lnTo>
                  <a:lnTo>
                    <a:pt x="388" y="581"/>
                  </a:lnTo>
                  <a:lnTo>
                    <a:pt x="388" y="581"/>
                  </a:lnTo>
                  <a:close/>
                  <a:moveTo>
                    <a:pt x="363" y="440"/>
                  </a:moveTo>
                  <a:lnTo>
                    <a:pt x="363" y="440"/>
                  </a:lnTo>
                  <a:lnTo>
                    <a:pt x="363" y="442"/>
                  </a:lnTo>
                  <a:lnTo>
                    <a:pt x="365" y="442"/>
                  </a:lnTo>
                  <a:lnTo>
                    <a:pt x="365" y="442"/>
                  </a:lnTo>
                  <a:lnTo>
                    <a:pt x="365" y="442"/>
                  </a:lnTo>
                  <a:lnTo>
                    <a:pt x="367" y="442"/>
                  </a:lnTo>
                  <a:lnTo>
                    <a:pt x="367" y="442"/>
                  </a:lnTo>
                  <a:lnTo>
                    <a:pt x="367" y="442"/>
                  </a:lnTo>
                  <a:lnTo>
                    <a:pt x="368" y="442"/>
                  </a:lnTo>
                  <a:lnTo>
                    <a:pt x="368" y="440"/>
                  </a:lnTo>
                  <a:lnTo>
                    <a:pt x="368" y="440"/>
                  </a:lnTo>
                  <a:lnTo>
                    <a:pt x="368" y="440"/>
                  </a:lnTo>
                  <a:lnTo>
                    <a:pt x="368" y="440"/>
                  </a:lnTo>
                  <a:lnTo>
                    <a:pt x="367" y="438"/>
                  </a:lnTo>
                  <a:lnTo>
                    <a:pt x="365" y="438"/>
                  </a:lnTo>
                  <a:lnTo>
                    <a:pt x="363" y="438"/>
                  </a:lnTo>
                  <a:lnTo>
                    <a:pt x="363" y="438"/>
                  </a:lnTo>
                  <a:lnTo>
                    <a:pt x="363" y="438"/>
                  </a:lnTo>
                  <a:lnTo>
                    <a:pt x="363" y="438"/>
                  </a:lnTo>
                  <a:lnTo>
                    <a:pt x="363" y="44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 name="Freeform 36"/>
            <p:cNvSpPr>
              <a:spLocks noEditPoints="1"/>
            </p:cNvSpPr>
            <p:nvPr/>
          </p:nvSpPr>
          <p:spPr bwMode="auto">
            <a:xfrm>
              <a:off x="7182954" y="4054525"/>
              <a:ext cx="312374" cy="456122"/>
            </a:xfrm>
            <a:custGeom>
              <a:avLst/>
              <a:gdLst>
                <a:gd name="T0" fmla="*/ 43 w 226"/>
                <a:gd name="T1" fmla="*/ 197 h 330"/>
                <a:gd name="T2" fmla="*/ 25 w 226"/>
                <a:gd name="T3" fmla="*/ 130 h 330"/>
                <a:gd name="T4" fmla="*/ 101 w 226"/>
                <a:gd name="T5" fmla="*/ 34 h 330"/>
                <a:gd name="T6" fmla="*/ 220 w 226"/>
                <a:gd name="T7" fmla="*/ 186 h 330"/>
                <a:gd name="T8" fmla="*/ 217 w 226"/>
                <a:gd name="T9" fmla="*/ 164 h 330"/>
                <a:gd name="T10" fmla="*/ 206 w 226"/>
                <a:gd name="T11" fmla="*/ 121 h 330"/>
                <a:gd name="T12" fmla="*/ 204 w 226"/>
                <a:gd name="T13" fmla="*/ 115 h 330"/>
                <a:gd name="T14" fmla="*/ 182 w 226"/>
                <a:gd name="T15" fmla="*/ 99 h 330"/>
                <a:gd name="T16" fmla="*/ 166 w 226"/>
                <a:gd name="T17" fmla="*/ 99 h 330"/>
                <a:gd name="T18" fmla="*/ 154 w 226"/>
                <a:gd name="T19" fmla="*/ 106 h 330"/>
                <a:gd name="T20" fmla="*/ 123 w 226"/>
                <a:gd name="T21" fmla="*/ 76 h 330"/>
                <a:gd name="T22" fmla="*/ 145 w 226"/>
                <a:gd name="T23" fmla="*/ 56 h 330"/>
                <a:gd name="T24" fmla="*/ 166 w 226"/>
                <a:gd name="T25" fmla="*/ 20 h 330"/>
                <a:gd name="T26" fmla="*/ 157 w 226"/>
                <a:gd name="T27" fmla="*/ 7 h 330"/>
                <a:gd name="T28" fmla="*/ 143 w 226"/>
                <a:gd name="T29" fmla="*/ 38 h 330"/>
                <a:gd name="T30" fmla="*/ 137 w 226"/>
                <a:gd name="T31" fmla="*/ 12 h 330"/>
                <a:gd name="T32" fmla="*/ 134 w 226"/>
                <a:gd name="T33" fmla="*/ 18 h 330"/>
                <a:gd name="T34" fmla="*/ 128 w 226"/>
                <a:gd name="T35" fmla="*/ 16 h 330"/>
                <a:gd name="T36" fmla="*/ 105 w 226"/>
                <a:gd name="T37" fmla="*/ 32 h 330"/>
                <a:gd name="T38" fmla="*/ 108 w 226"/>
                <a:gd name="T39" fmla="*/ 49 h 330"/>
                <a:gd name="T40" fmla="*/ 85 w 226"/>
                <a:gd name="T41" fmla="*/ 61 h 330"/>
                <a:gd name="T42" fmla="*/ 105 w 226"/>
                <a:gd name="T43" fmla="*/ 68 h 330"/>
                <a:gd name="T44" fmla="*/ 114 w 226"/>
                <a:gd name="T45" fmla="*/ 77 h 330"/>
                <a:gd name="T46" fmla="*/ 99 w 226"/>
                <a:gd name="T47" fmla="*/ 94 h 330"/>
                <a:gd name="T48" fmla="*/ 79 w 226"/>
                <a:gd name="T49" fmla="*/ 96 h 330"/>
                <a:gd name="T50" fmla="*/ 58 w 226"/>
                <a:gd name="T51" fmla="*/ 92 h 330"/>
                <a:gd name="T52" fmla="*/ 31 w 226"/>
                <a:gd name="T53" fmla="*/ 101 h 330"/>
                <a:gd name="T54" fmla="*/ 20 w 226"/>
                <a:gd name="T55" fmla="*/ 101 h 330"/>
                <a:gd name="T56" fmla="*/ 27 w 226"/>
                <a:gd name="T57" fmla="*/ 105 h 330"/>
                <a:gd name="T58" fmla="*/ 31 w 226"/>
                <a:gd name="T59" fmla="*/ 119 h 330"/>
                <a:gd name="T60" fmla="*/ 29 w 226"/>
                <a:gd name="T61" fmla="*/ 132 h 330"/>
                <a:gd name="T62" fmla="*/ 29 w 226"/>
                <a:gd name="T63" fmla="*/ 144 h 330"/>
                <a:gd name="T64" fmla="*/ 18 w 226"/>
                <a:gd name="T65" fmla="*/ 161 h 330"/>
                <a:gd name="T66" fmla="*/ 29 w 226"/>
                <a:gd name="T67" fmla="*/ 171 h 330"/>
                <a:gd name="T68" fmla="*/ 34 w 226"/>
                <a:gd name="T69" fmla="*/ 177 h 330"/>
                <a:gd name="T70" fmla="*/ 43 w 226"/>
                <a:gd name="T71" fmla="*/ 182 h 330"/>
                <a:gd name="T72" fmla="*/ 78 w 226"/>
                <a:gd name="T73" fmla="*/ 189 h 330"/>
                <a:gd name="T74" fmla="*/ 56 w 226"/>
                <a:gd name="T75" fmla="*/ 204 h 330"/>
                <a:gd name="T76" fmla="*/ 43 w 226"/>
                <a:gd name="T77" fmla="*/ 227 h 330"/>
                <a:gd name="T78" fmla="*/ 58 w 226"/>
                <a:gd name="T79" fmla="*/ 236 h 330"/>
                <a:gd name="T80" fmla="*/ 74 w 226"/>
                <a:gd name="T81" fmla="*/ 235 h 330"/>
                <a:gd name="T82" fmla="*/ 42 w 226"/>
                <a:gd name="T83" fmla="*/ 245 h 330"/>
                <a:gd name="T84" fmla="*/ 38 w 226"/>
                <a:gd name="T85" fmla="*/ 265 h 330"/>
                <a:gd name="T86" fmla="*/ 5 w 226"/>
                <a:gd name="T87" fmla="*/ 269 h 330"/>
                <a:gd name="T88" fmla="*/ 14 w 226"/>
                <a:gd name="T89" fmla="*/ 274 h 330"/>
                <a:gd name="T90" fmla="*/ 11 w 226"/>
                <a:gd name="T91" fmla="*/ 289 h 330"/>
                <a:gd name="T92" fmla="*/ 13 w 226"/>
                <a:gd name="T93" fmla="*/ 298 h 330"/>
                <a:gd name="T94" fmla="*/ 38 w 226"/>
                <a:gd name="T95" fmla="*/ 300 h 330"/>
                <a:gd name="T96" fmla="*/ 22 w 226"/>
                <a:gd name="T97" fmla="*/ 316 h 330"/>
                <a:gd name="T98" fmla="*/ 47 w 226"/>
                <a:gd name="T99" fmla="*/ 305 h 330"/>
                <a:gd name="T100" fmla="*/ 38 w 226"/>
                <a:gd name="T101" fmla="*/ 323 h 330"/>
                <a:gd name="T102" fmla="*/ 54 w 226"/>
                <a:gd name="T103" fmla="*/ 321 h 330"/>
                <a:gd name="T104" fmla="*/ 61 w 226"/>
                <a:gd name="T105" fmla="*/ 327 h 330"/>
                <a:gd name="T106" fmla="*/ 83 w 226"/>
                <a:gd name="T107" fmla="*/ 320 h 330"/>
                <a:gd name="T108" fmla="*/ 99 w 226"/>
                <a:gd name="T109" fmla="*/ 311 h 330"/>
                <a:gd name="T110" fmla="*/ 110 w 226"/>
                <a:gd name="T111" fmla="*/ 300 h 330"/>
                <a:gd name="T112" fmla="*/ 112 w 226"/>
                <a:gd name="T113" fmla="*/ 301 h 330"/>
                <a:gd name="T114" fmla="*/ 146 w 226"/>
                <a:gd name="T115" fmla="*/ 285 h 330"/>
                <a:gd name="T116" fmla="*/ 170 w 226"/>
                <a:gd name="T117" fmla="*/ 273 h 330"/>
                <a:gd name="T118" fmla="*/ 179 w 226"/>
                <a:gd name="T119" fmla="*/ 274 h 330"/>
                <a:gd name="T120" fmla="*/ 200 w 226"/>
                <a:gd name="T121" fmla="*/ 269 h 330"/>
                <a:gd name="T122" fmla="*/ 200 w 226"/>
                <a:gd name="T123" fmla="*/ 256 h 330"/>
                <a:gd name="T124" fmla="*/ 224 w 226"/>
                <a:gd name="T125" fmla="*/ 20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6" h="330">
                  <a:moveTo>
                    <a:pt x="34" y="316"/>
                  </a:moveTo>
                  <a:lnTo>
                    <a:pt x="34" y="316"/>
                  </a:lnTo>
                  <a:lnTo>
                    <a:pt x="34" y="314"/>
                  </a:lnTo>
                  <a:lnTo>
                    <a:pt x="34" y="314"/>
                  </a:lnTo>
                  <a:lnTo>
                    <a:pt x="34" y="314"/>
                  </a:lnTo>
                  <a:lnTo>
                    <a:pt x="33" y="314"/>
                  </a:lnTo>
                  <a:lnTo>
                    <a:pt x="31" y="314"/>
                  </a:lnTo>
                  <a:lnTo>
                    <a:pt x="29" y="316"/>
                  </a:lnTo>
                  <a:lnTo>
                    <a:pt x="29" y="316"/>
                  </a:lnTo>
                  <a:lnTo>
                    <a:pt x="29" y="316"/>
                  </a:lnTo>
                  <a:lnTo>
                    <a:pt x="29" y="318"/>
                  </a:lnTo>
                  <a:lnTo>
                    <a:pt x="31" y="318"/>
                  </a:lnTo>
                  <a:lnTo>
                    <a:pt x="34" y="316"/>
                  </a:lnTo>
                  <a:lnTo>
                    <a:pt x="34" y="316"/>
                  </a:lnTo>
                  <a:close/>
                  <a:moveTo>
                    <a:pt x="9" y="294"/>
                  </a:moveTo>
                  <a:lnTo>
                    <a:pt x="9" y="292"/>
                  </a:lnTo>
                  <a:lnTo>
                    <a:pt x="9" y="292"/>
                  </a:lnTo>
                  <a:lnTo>
                    <a:pt x="9" y="292"/>
                  </a:lnTo>
                  <a:lnTo>
                    <a:pt x="9" y="292"/>
                  </a:lnTo>
                  <a:lnTo>
                    <a:pt x="9" y="292"/>
                  </a:lnTo>
                  <a:lnTo>
                    <a:pt x="9" y="291"/>
                  </a:lnTo>
                  <a:lnTo>
                    <a:pt x="7" y="291"/>
                  </a:lnTo>
                  <a:lnTo>
                    <a:pt x="7" y="291"/>
                  </a:lnTo>
                  <a:lnTo>
                    <a:pt x="7" y="292"/>
                  </a:lnTo>
                  <a:lnTo>
                    <a:pt x="4" y="294"/>
                  </a:lnTo>
                  <a:lnTo>
                    <a:pt x="4" y="294"/>
                  </a:lnTo>
                  <a:lnTo>
                    <a:pt x="4" y="296"/>
                  </a:lnTo>
                  <a:lnTo>
                    <a:pt x="4" y="296"/>
                  </a:lnTo>
                  <a:lnTo>
                    <a:pt x="5" y="294"/>
                  </a:lnTo>
                  <a:lnTo>
                    <a:pt x="7" y="294"/>
                  </a:lnTo>
                  <a:lnTo>
                    <a:pt x="9" y="294"/>
                  </a:lnTo>
                  <a:close/>
                  <a:moveTo>
                    <a:pt x="38" y="193"/>
                  </a:moveTo>
                  <a:lnTo>
                    <a:pt x="36" y="191"/>
                  </a:lnTo>
                  <a:lnTo>
                    <a:pt x="34" y="191"/>
                  </a:lnTo>
                  <a:lnTo>
                    <a:pt x="34" y="193"/>
                  </a:lnTo>
                  <a:lnTo>
                    <a:pt x="36" y="193"/>
                  </a:lnTo>
                  <a:lnTo>
                    <a:pt x="42" y="197"/>
                  </a:lnTo>
                  <a:lnTo>
                    <a:pt x="43" y="197"/>
                  </a:lnTo>
                  <a:lnTo>
                    <a:pt x="43" y="195"/>
                  </a:lnTo>
                  <a:lnTo>
                    <a:pt x="43" y="195"/>
                  </a:lnTo>
                  <a:lnTo>
                    <a:pt x="42" y="195"/>
                  </a:lnTo>
                  <a:lnTo>
                    <a:pt x="42" y="195"/>
                  </a:lnTo>
                  <a:lnTo>
                    <a:pt x="42" y="195"/>
                  </a:lnTo>
                  <a:lnTo>
                    <a:pt x="42" y="193"/>
                  </a:lnTo>
                  <a:lnTo>
                    <a:pt x="42" y="193"/>
                  </a:lnTo>
                  <a:lnTo>
                    <a:pt x="40" y="193"/>
                  </a:lnTo>
                  <a:lnTo>
                    <a:pt x="40" y="193"/>
                  </a:lnTo>
                  <a:lnTo>
                    <a:pt x="38" y="193"/>
                  </a:lnTo>
                  <a:lnTo>
                    <a:pt x="38" y="193"/>
                  </a:lnTo>
                  <a:close/>
                  <a:moveTo>
                    <a:pt x="40" y="184"/>
                  </a:moveTo>
                  <a:lnTo>
                    <a:pt x="40" y="184"/>
                  </a:lnTo>
                  <a:lnTo>
                    <a:pt x="42" y="184"/>
                  </a:lnTo>
                  <a:lnTo>
                    <a:pt x="43" y="182"/>
                  </a:lnTo>
                  <a:lnTo>
                    <a:pt x="42" y="180"/>
                  </a:lnTo>
                  <a:lnTo>
                    <a:pt x="42" y="180"/>
                  </a:lnTo>
                  <a:lnTo>
                    <a:pt x="40" y="180"/>
                  </a:lnTo>
                  <a:lnTo>
                    <a:pt x="40" y="180"/>
                  </a:lnTo>
                  <a:lnTo>
                    <a:pt x="40" y="180"/>
                  </a:lnTo>
                  <a:lnTo>
                    <a:pt x="38" y="182"/>
                  </a:lnTo>
                  <a:lnTo>
                    <a:pt x="38" y="182"/>
                  </a:lnTo>
                  <a:lnTo>
                    <a:pt x="40" y="182"/>
                  </a:lnTo>
                  <a:lnTo>
                    <a:pt x="40" y="184"/>
                  </a:lnTo>
                  <a:close/>
                  <a:moveTo>
                    <a:pt x="14" y="123"/>
                  </a:moveTo>
                  <a:lnTo>
                    <a:pt x="16" y="123"/>
                  </a:lnTo>
                  <a:lnTo>
                    <a:pt x="20" y="123"/>
                  </a:lnTo>
                  <a:lnTo>
                    <a:pt x="22" y="123"/>
                  </a:lnTo>
                  <a:lnTo>
                    <a:pt x="22" y="123"/>
                  </a:lnTo>
                  <a:lnTo>
                    <a:pt x="22" y="124"/>
                  </a:lnTo>
                  <a:lnTo>
                    <a:pt x="22" y="124"/>
                  </a:lnTo>
                  <a:lnTo>
                    <a:pt x="22" y="126"/>
                  </a:lnTo>
                  <a:lnTo>
                    <a:pt x="22" y="126"/>
                  </a:lnTo>
                  <a:lnTo>
                    <a:pt x="22" y="128"/>
                  </a:lnTo>
                  <a:lnTo>
                    <a:pt x="24" y="126"/>
                  </a:lnTo>
                  <a:lnTo>
                    <a:pt x="24" y="128"/>
                  </a:lnTo>
                  <a:lnTo>
                    <a:pt x="25" y="128"/>
                  </a:lnTo>
                  <a:lnTo>
                    <a:pt x="25" y="130"/>
                  </a:lnTo>
                  <a:lnTo>
                    <a:pt x="27" y="130"/>
                  </a:lnTo>
                  <a:lnTo>
                    <a:pt x="27" y="128"/>
                  </a:lnTo>
                  <a:lnTo>
                    <a:pt x="27" y="128"/>
                  </a:lnTo>
                  <a:lnTo>
                    <a:pt x="27" y="126"/>
                  </a:lnTo>
                  <a:lnTo>
                    <a:pt x="29" y="124"/>
                  </a:lnTo>
                  <a:lnTo>
                    <a:pt x="29" y="124"/>
                  </a:lnTo>
                  <a:lnTo>
                    <a:pt x="29" y="124"/>
                  </a:lnTo>
                  <a:lnTo>
                    <a:pt x="29" y="123"/>
                  </a:lnTo>
                  <a:lnTo>
                    <a:pt x="27" y="123"/>
                  </a:lnTo>
                  <a:lnTo>
                    <a:pt x="27" y="123"/>
                  </a:lnTo>
                  <a:lnTo>
                    <a:pt x="27" y="124"/>
                  </a:lnTo>
                  <a:lnTo>
                    <a:pt x="27" y="123"/>
                  </a:lnTo>
                  <a:lnTo>
                    <a:pt x="27" y="123"/>
                  </a:lnTo>
                  <a:lnTo>
                    <a:pt x="27" y="123"/>
                  </a:lnTo>
                  <a:lnTo>
                    <a:pt x="27" y="121"/>
                  </a:lnTo>
                  <a:lnTo>
                    <a:pt x="27" y="121"/>
                  </a:lnTo>
                  <a:lnTo>
                    <a:pt x="27" y="121"/>
                  </a:lnTo>
                  <a:lnTo>
                    <a:pt x="27" y="119"/>
                  </a:lnTo>
                  <a:lnTo>
                    <a:pt x="25" y="117"/>
                  </a:lnTo>
                  <a:lnTo>
                    <a:pt x="22" y="117"/>
                  </a:lnTo>
                  <a:lnTo>
                    <a:pt x="20" y="119"/>
                  </a:lnTo>
                  <a:lnTo>
                    <a:pt x="20" y="119"/>
                  </a:lnTo>
                  <a:lnTo>
                    <a:pt x="18" y="119"/>
                  </a:lnTo>
                  <a:lnTo>
                    <a:pt x="16" y="119"/>
                  </a:lnTo>
                  <a:lnTo>
                    <a:pt x="16" y="119"/>
                  </a:lnTo>
                  <a:lnTo>
                    <a:pt x="16" y="119"/>
                  </a:lnTo>
                  <a:lnTo>
                    <a:pt x="16" y="119"/>
                  </a:lnTo>
                  <a:lnTo>
                    <a:pt x="14" y="119"/>
                  </a:lnTo>
                  <a:lnTo>
                    <a:pt x="14" y="121"/>
                  </a:lnTo>
                  <a:lnTo>
                    <a:pt x="14" y="121"/>
                  </a:lnTo>
                  <a:lnTo>
                    <a:pt x="13" y="121"/>
                  </a:lnTo>
                  <a:lnTo>
                    <a:pt x="11" y="121"/>
                  </a:lnTo>
                  <a:lnTo>
                    <a:pt x="11" y="123"/>
                  </a:lnTo>
                  <a:lnTo>
                    <a:pt x="13" y="123"/>
                  </a:lnTo>
                  <a:lnTo>
                    <a:pt x="14" y="123"/>
                  </a:lnTo>
                  <a:close/>
                  <a:moveTo>
                    <a:pt x="99" y="36"/>
                  </a:moveTo>
                  <a:lnTo>
                    <a:pt x="101" y="36"/>
                  </a:lnTo>
                  <a:lnTo>
                    <a:pt x="101" y="34"/>
                  </a:lnTo>
                  <a:lnTo>
                    <a:pt x="99" y="34"/>
                  </a:lnTo>
                  <a:lnTo>
                    <a:pt x="99" y="34"/>
                  </a:lnTo>
                  <a:lnTo>
                    <a:pt x="99" y="32"/>
                  </a:lnTo>
                  <a:lnTo>
                    <a:pt x="98" y="32"/>
                  </a:lnTo>
                  <a:lnTo>
                    <a:pt x="98" y="32"/>
                  </a:lnTo>
                  <a:lnTo>
                    <a:pt x="98" y="32"/>
                  </a:lnTo>
                  <a:lnTo>
                    <a:pt x="98" y="32"/>
                  </a:lnTo>
                  <a:lnTo>
                    <a:pt x="98" y="32"/>
                  </a:lnTo>
                  <a:lnTo>
                    <a:pt x="98" y="34"/>
                  </a:lnTo>
                  <a:lnTo>
                    <a:pt x="98" y="34"/>
                  </a:lnTo>
                  <a:lnTo>
                    <a:pt x="98" y="34"/>
                  </a:lnTo>
                  <a:lnTo>
                    <a:pt x="96" y="34"/>
                  </a:lnTo>
                  <a:lnTo>
                    <a:pt x="98" y="34"/>
                  </a:lnTo>
                  <a:lnTo>
                    <a:pt x="98" y="34"/>
                  </a:lnTo>
                  <a:lnTo>
                    <a:pt x="98" y="34"/>
                  </a:lnTo>
                  <a:lnTo>
                    <a:pt x="96" y="36"/>
                  </a:lnTo>
                  <a:lnTo>
                    <a:pt x="96" y="36"/>
                  </a:lnTo>
                  <a:lnTo>
                    <a:pt x="98" y="36"/>
                  </a:lnTo>
                  <a:lnTo>
                    <a:pt x="99" y="36"/>
                  </a:lnTo>
                  <a:close/>
                  <a:moveTo>
                    <a:pt x="226" y="208"/>
                  </a:moveTo>
                  <a:lnTo>
                    <a:pt x="224" y="204"/>
                  </a:lnTo>
                  <a:lnTo>
                    <a:pt x="222" y="202"/>
                  </a:lnTo>
                  <a:lnTo>
                    <a:pt x="222" y="202"/>
                  </a:lnTo>
                  <a:lnTo>
                    <a:pt x="222" y="200"/>
                  </a:lnTo>
                  <a:lnTo>
                    <a:pt x="224" y="199"/>
                  </a:lnTo>
                  <a:lnTo>
                    <a:pt x="224" y="197"/>
                  </a:lnTo>
                  <a:lnTo>
                    <a:pt x="224" y="195"/>
                  </a:lnTo>
                  <a:lnTo>
                    <a:pt x="224" y="195"/>
                  </a:lnTo>
                  <a:lnTo>
                    <a:pt x="224" y="195"/>
                  </a:lnTo>
                  <a:lnTo>
                    <a:pt x="224" y="195"/>
                  </a:lnTo>
                  <a:lnTo>
                    <a:pt x="224" y="195"/>
                  </a:lnTo>
                  <a:lnTo>
                    <a:pt x="222" y="191"/>
                  </a:lnTo>
                  <a:lnTo>
                    <a:pt x="220" y="189"/>
                  </a:lnTo>
                  <a:lnTo>
                    <a:pt x="222" y="188"/>
                  </a:lnTo>
                  <a:lnTo>
                    <a:pt x="220" y="188"/>
                  </a:lnTo>
                  <a:lnTo>
                    <a:pt x="220" y="188"/>
                  </a:lnTo>
                  <a:lnTo>
                    <a:pt x="220" y="188"/>
                  </a:lnTo>
                  <a:lnTo>
                    <a:pt x="220" y="186"/>
                  </a:lnTo>
                  <a:lnTo>
                    <a:pt x="220" y="184"/>
                  </a:lnTo>
                  <a:lnTo>
                    <a:pt x="220" y="184"/>
                  </a:lnTo>
                  <a:lnTo>
                    <a:pt x="220" y="182"/>
                  </a:lnTo>
                  <a:lnTo>
                    <a:pt x="220" y="180"/>
                  </a:lnTo>
                  <a:lnTo>
                    <a:pt x="220" y="180"/>
                  </a:lnTo>
                  <a:lnTo>
                    <a:pt x="220" y="180"/>
                  </a:lnTo>
                  <a:lnTo>
                    <a:pt x="220" y="180"/>
                  </a:lnTo>
                  <a:lnTo>
                    <a:pt x="219" y="180"/>
                  </a:lnTo>
                  <a:lnTo>
                    <a:pt x="219" y="179"/>
                  </a:lnTo>
                  <a:lnTo>
                    <a:pt x="217" y="179"/>
                  </a:lnTo>
                  <a:lnTo>
                    <a:pt x="217" y="179"/>
                  </a:lnTo>
                  <a:lnTo>
                    <a:pt x="215" y="177"/>
                  </a:lnTo>
                  <a:lnTo>
                    <a:pt x="215" y="175"/>
                  </a:lnTo>
                  <a:lnTo>
                    <a:pt x="215" y="175"/>
                  </a:lnTo>
                  <a:lnTo>
                    <a:pt x="215" y="173"/>
                  </a:lnTo>
                  <a:lnTo>
                    <a:pt x="217" y="171"/>
                  </a:lnTo>
                  <a:lnTo>
                    <a:pt x="217" y="171"/>
                  </a:lnTo>
                  <a:lnTo>
                    <a:pt x="219" y="171"/>
                  </a:lnTo>
                  <a:lnTo>
                    <a:pt x="219" y="171"/>
                  </a:lnTo>
                  <a:lnTo>
                    <a:pt x="219" y="171"/>
                  </a:lnTo>
                  <a:lnTo>
                    <a:pt x="220" y="171"/>
                  </a:lnTo>
                  <a:lnTo>
                    <a:pt x="220" y="171"/>
                  </a:lnTo>
                  <a:lnTo>
                    <a:pt x="220" y="173"/>
                  </a:lnTo>
                  <a:lnTo>
                    <a:pt x="222" y="173"/>
                  </a:lnTo>
                  <a:lnTo>
                    <a:pt x="222" y="173"/>
                  </a:lnTo>
                  <a:lnTo>
                    <a:pt x="222" y="171"/>
                  </a:lnTo>
                  <a:lnTo>
                    <a:pt x="222" y="171"/>
                  </a:lnTo>
                  <a:lnTo>
                    <a:pt x="220" y="171"/>
                  </a:lnTo>
                  <a:lnTo>
                    <a:pt x="219" y="170"/>
                  </a:lnTo>
                  <a:lnTo>
                    <a:pt x="219" y="170"/>
                  </a:lnTo>
                  <a:lnTo>
                    <a:pt x="219" y="170"/>
                  </a:lnTo>
                  <a:lnTo>
                    <a:pt x="219" y="170"/>
                  </a:lnTo>
                  <a:lnTo>
                    <a:pt x="219" y="170"/>
                  </a:lnTo>
                  <a:lnTo>
                    <a:pt x="219" y="168"/>
                  </a:lnTo>
                  <a:lnTo>
                    <a:pt x="219" y="166"/>
                  </a:lnTo>
                  <a:lnTo>
                    <a:pt x="215" y="166"/>
                  </a:lnTo>
                  <a:lnTo>
                    <a:pt x="217" y="164"/>
                  </a:lnTo>
                  <a:lnTo>
                    <a:pt x="217" y="164"/>
                  </a:lnTo>
                  <a:lnTo>
                    <a:pt x="219" y="164"/>
                  </a:lnTo>
                  <a:lnTo>
                    <a:pt x="219" y="166"/>
                  </a:lnTo>
                  <a:lnTo>
                    <a:pt x="219" y="164"/>
                  </a:lnTo>
                  <a:lnTo>
                    <a:pt x="219" y="162"/>
                  </a:lnTo>
                  <a:lnTo>
                    <a:pt x="220" y="162"/>
                  </a:lnTo>
                  <a:lnTo>
                    <a:pt x="220" y="162"/>
                  </a:lnTo>
                  <a:lnTo>
                    <a:pt x="220" y="161"/>
                  </a:lnTo>
                  <a:lnTo>
                    <a:pt x="220" y="161"/>
                  </a:lnTo>
                  <a:lnTo>
                    <a:pt x="220" y="159"/>
                  </a:lnTo>
                  <a:lnTo>
                    <a:pt x="220" y="157"/>
                  </a:lnTo>
                  <a:lnTo>
                    <a:pt x="220" y="157"/>
                  </a:lnTo>
                  <a:lnTo>
                    <a:pt x="220" y="155"/>
                  </a:lnTo>
                  <a:lnTo>
                    <a:pt x="219" y="155"/>
                  </a:lnTo>
                  <a:lnTo>
                    <a:pt x="219" y="153"/>
                  </a:lnTo>
                  <a:lnTo>
                    <a:pt x="217" y="153"/>
                  </a:lnTo>
                  <a:lnTo>
                    <a:pt x="215" y="152"/>
                  </a:lnTo>
                  <a:lnTo>
                    <a:pt x="215" y="152"/>
                  </a:lnTo>
                  <a:lnTo>
                    <a:pt x="215" y="150"/>
                  </a:lnTo>
                  <a:lnTo>
                    <a:pt x="213" y="150"/>
                  </a:lnTo>
                  <a:lnTo>
                    <a:pt x="213" y="148"/>
                  </a:lnTo>
                  <a:lnTo>
                    <a:pt x="213" y="148"/>
                  </a:lnTo>
                  <a:lnTo>
                    <a:pt x="213" y="146"/>
                  </a:lnTo>
                  <a:lnTo>
                    <a:pt x="213" y="143"/>
                  </a:lnTo>
                  <a:lnTo>
                    <a:pt x="213" y="141"/>
                  </a:lnTo>
                  <a:lnTo>
                    <a:pt x="213" y="139"/>
                  </a:lnTo>
                  <a:lnTo>
                    <a:pt x="213" y="137"/>
                  </a:lnTo>
                  <a:lnTo>
                    <a:pt x="213" y="135"/>
                  </a:lnTo>
                  <a:lnTo>
                    <a:pt x="213" y="135"/>
                  </a:lnTo>
                  <a:lnTo>
                    <a:pt x="213" y="133"/>
                  </a:lnTo>
                  <a:lnTo>
                    <a:pt x="213" y="132"/>
                  </a:lnTo>
                  <a:lnTo>
                    <a:pt x="213" y="132"/>
                  </a:lnTo>
                  <a:lnTo>
                    <a:pt x="210" y="130"/>
                  </a:lnTo>
                  <a:lnTo>
                    <a:pt x="208" y="130"/>
                  </a:lnTo>
                  <a:lnTo>
                    <a:pt x="206" y="128"/>
                  </a:lnTo>
                  <a:lnTo>
                    <a:pt x="206" y="126"/>
                  </a:lnTo>
                  <a:lnTo>
                    <a:pt x="206" y="124"/>
                  </a:lnTo>
                  <a:lnTo>
                    <a:pt x="206" y="123"/>
                  </a:lnTo>
                  <a:lnTo>
                    <a:pt x="206" y="121"/>
                  </a:lnTo>
                  <a:lnTo>
                    <a:pt x="208" y="121"/>
                  </a:lnTo>
                  <a:lnTo>
                    <a:pt x="208" y="119"/>
                  </a:lnTo>
                  <a:lnTo>
                    <a:pt x="208" y="119"/>
                  </a:lnTo>
                  <a:lnTo>
                    <a:pt x="208" y="119"/>
                  </a:lnTo>
                  <a:lnTo>
                    <a:pt x="210" y="119"/>
                  </a:lnTo>
                  <a:lnTo>
                    <a:pt x="213" y="121"/>
                  </a:lnTo>
                  <a:lnTo>
                    <a:pt x="213" y="121"/>
                  </a:lnTo>
                  <a:lnTo>
                    <a:pt x="215" y="121"/>
                  </a:lnTo>
                  <a:lnTo>
                    <a:pt x="215" y="121"/>
                  </a:lnTo>
                  <a:lnTo>
                    <a:pt x="217" y="123"/>
                  </a:lnTo>
                  <a:lnTo>
                    <a:pt x="219" y="121"/>
                  </a:lnTo>
                  <a:lnTo>
                    <a:pt x="219" y="119"/>
                  </a:lnTo>
                  <a:lnTo>
                    <a:pt x="220" y="119"/>
                  </a:lnTo>
                  <a:lnTo>
                    <a:pt x="219" y="117"/>
                  </a:lnTo>
                  <a:lnTo>
                    <a:pt x="219" y="117"/>
                  </a:lnTo>
                  <a:lnTo>
                    <a:pt x="219" y="117"/>
                  </a:lnTo>
                  <a:lnTo>
                    <a:pt x="217" y="117"/>
                  </a:lnTo>
                  <a:lnTo>
                    <a:pt x="217" y="117"/>
                  </a:lnTo>
                  <a:lnTo>
                    <a:pt x="215" y="115"/>
                  </a:lnTo>
                  <a:lnTo>
                    <a:pt x="215" y="115"/>
                  </a:lnTo>
                  <a:lnTo>
                    <a:pt x="215" y="115"/>
                  </a:lnTo>
                  <a:lnTo>
                    <a:pt x="211" y="112"/>
                  </a:lnTo>
                  <a:lnTo>
                    <a:pt x="211" y="112"/>
                  </a:lnTo>
                  <a:lnTo>
                    <a:pt x="211" y="110"/>
                  </a:lnTo>
                  <a:lnTo>
                    <a:pt x="210" y="112"/>
                  </a:lnTo>
                  <a:lnTo>
                    <a:pt x="210" y="112"/>
                  </a:lnTo>
                  <a:lnTo>
                    <a:pt x="210" y="112"/>
                  </a:lnTo>
                  <a:lnTo>
                    <a:pt x="208" y="112"/>
                  </a:lnTo>
                  <a:lnTo>
                    <a:pt x="208" y="110"/>
                  </a:lnTo>
                  <a:lnTo>
                    <a:pt x="208" y="110"/>
                  </a:lnTo>
                  <a:lnTo>
                    <a:pt x="206" y="112"/>
                  </a:lnTo>
                  <a:lnTo>
                    <a:pt x="206" y="112"/>
                  </a:lnTo>
                  <a:lnTo>
                    <a:pt x="206" y="112"/>
                  </a:lnTo>
                  <a:lnTo>
                    <a:pt x="206" y="114"/>
                  </a:lnTo>
                  <a:lnTo>
                    <a:pt x="206" y="114"/>
                  </a:lnTo>
                  <a:lnTo>
                    <a:pt x="206" y="114"/>
                  </a:lnTo>
                  <a:lnTo>
                    <a:pt x="204" y="115"/>
                  </a:lnTo>
                  <a:lnTo>
                    <a:pt x="204" y="115"/>
                  </a:lnTo>
                  <a:lnTo>
                    <a:pt x="204" y="115"/>
                  </a:lnTo>
                  <a:lnTo>
                    <a:pt x="202" y="115"/>
                  </a:lnTo>
                  <a:lnTo>
                    <a:pt x="202" y="114"/>
                  </a:lnTo>
                  <a:lnTo>
                    <a:pt x="202" y="114"/>
                  </a:lnTo>
                  <a:lnTo>
                    <a:pt x="202" y="114"/>
                  </a:lnTo>
                  <a:lnTo>
                    <a:pt x="200" y="114"/>
                  </a:lnTo>
                  <a:lnTo>
                    <a:pt x="197" y="115"/>
                  </a:lnTo>
                  <a:lnTo>
                    <a:pt x="197" y="115"/>
                  </a:lnTo>
                  <a:lnTo>
                    <a:pt x="195" y="115"/>
                  </a:lnTo>
                  <a:lnTo>
                    <a:pt x="195" y="115"/>
                  </a:lnTo>
                  <a:lnTo>
                    <a:pt x="195" y="115"/>
                  </a:lnTo>
                  <a:lnTo>
                    <a:pt x="195" y="115"/>
                  </a:lnTo>
                  <a:lnTo>
                    <a:pt x="195" y="117"/>
                  </a:lnTo>
                  <a:lnTo>
                    <a:pt x="193" y="117"/>
                  </a:lnTo>
                  <a:lnTo>
                    <a:pt x="193" y="115"/>
                  </a:lnTo>
                  <a:lnTo>
                    <a:pt x="191" y="115"/>
                  </a:lnTo>
                  <a:lnTo>
                    <a:pt x="191" y="114"/>
                  </a:lnTo>
                  <a:lnTo>
                    <a:pt x="191" y="112"/>
                  </a:lnTo>
                  <a:lnTo>
                    <a:pt x="191" y="112"/>
                  </a:lnTo>
                  <a:lnTo>
                    <a:pt x="191" y="110"/>
                  </a:lnTo>
                  <a:lnTo>
                    <a:pt x="193" y="108"/>
                  </a:lnTo>
                  <a:lnTo>
                    <a:pt x="193" y="106"/>
                  </a:lnTo>
                  <a:lnTo>
                    <a:pt x="193" y="105"/>
                  </a:lnTo>
                  <a:lnTo>
                    <a:pt x="193" y="105"/>
                  </a:lnTo>
                  <a:lnTo>
                    <a:pt x="191" y="105"/>
                  </a:lnTo>
                  <a:lnTo>
                    <a:pt x="191" y="103"/>
                  </a:lnTo>
                  <a:lnTo>
                    <a:pt x="190" y="103"/>
                  </a:lnTo>
                  <a:lnTo>
                    <a:pt x="190" y="103"/>
                  </a:lnTo>
                  <a:lnTo>
                    <a:pt x="190" y="103"/>
                  </a:lnTo>
                  <a:lnTo>
                    <a:pt x="188" y="105"/>
                  </a:lnTo>
                  <a:lnTo>
                    <a:pt x="188" y="105"/>
                  </a:lnTo>
                  <a:lnTo>
                    <a:pt x="188" y="105"/>
                  </a:lnTo>
                  <a:lnTo>
                    <a:pt x="186" y="103"/>
                  </a:lnTo>
                  <a:lnTo>
                    <a:pt x="186" y="103"/>
                  </a:lnTo>
                  <a:lnTo>
                    <a:pt x="184" y="101"/>
                  </a:lnTo>
                  <a:lnTo>
                    <a:pt x="184" y="99"/>
                  </a:lnTo>
                  <a:lnTo>
                    <a:pt x="184" y="99"/>
                  </a:lnTo>
                  <a:lnTo>
                    <a:pt x="182" y="99"/>
                  </a:lnTo>
                  <a:lnTo>
                    <a:pt x="182" y="97"/>
                  </a:lnTo>
                  <a:lnTo>
                    <a:pt x="182" y="97"/>
                  </a:lnTo>
                  <a:lnTo>
                    <a:pt x="181" y="96"/>
                  </a:lnTo>
                  <a:lnTo>
                    <a:pt x="182" y="96"/>
                  </a:lnTo>
                  <a:lnTo>
                    <a:pt x="182" y="96"/>
                  </a:lnTo>
                  <a:lnTo>
                    <a:pt x="182" y="94"/>
                  </a:lnTo>
                  <a:lnTo>
                    <a:pt x="181" y="92"/>
                  </a:lnTo>
                  <a:lnTo>
                    <a:pt x="181" y="90"/>
                  </a:lnTo>
                  <a:lnTo>
                    <a:pt x="181" y="90"/>
                  </a:lnTo>
                  <a:lnTo>
                    <a:pt x="181" y="90"/>
                  </a:lnTo>
                  <a:lnTo>
                    <a:pt x="179" y="90"/>
                  </a:lnTo>
                  <a:lnTo>
                    <a:pt x="179" y="88"/>
                  </a:lnTo>
                  <a:lnTo>
                    <a:pt x="179" y="88"/>
                  </a:lnTo>
                  <a:lnTo>
                    <a:pt x="175" y="85"/>
                  </a:lnTo>
                  <a:lnTo>
                    <a:pt x="173" y="85"/>
                  </a:lnTo>
                  <a:lnTo>
                    <a:pt x="172" y="85"/>
                  </a:lnTo>
                  <a:lnTo>
                    <a:pt x="172" y="87"/>
                  </a:lnTo>
                  <a:lnTo>
                    <a:pt x="168" y="90"/>
                  </a:lnTo>
                  <a:lnTo>
                    <a:pt x="166" y="92"/>
                  </a:lnTo>
                  <a:lnTo>
                    <a:pt x="166" y="92"/>
                  </a:lnTo>
                  <a:lnTo>
                    <a:pt x="166" y="90"/>
                  </a:lnTo>
                  <a:lnTo>
                    <a:pt x="166" y="92"/>
                  </a:lnTo>
                  <a:lnTo>
                    <a:pt x="166" y="92"/>
                  </a:lnTo>
                  <a:lnTo>
                    <a:pt x="164" y="92"/>
                  </a:lnTo>
                  <a:lnTo>
                    <a:pt x="166" y="92"/>
                  </a:lnTo>
                  <a:lnTo>
                    <a:pt x="166" y="92"/>
                  </a:lnTo>
                  <a:lnTo>
                    <a:pt x="166" y="92"/>
                  </a:lnTo>
                  <a:lnTo>
                    <a:pt x="166" y="92"/>
                  </a:lnTo>
                  <a:lnTo>
                    <a:pt x="166" y="94"/>
                  </a:lnTo>
                  <a:lnTo>
                    <a:pt x="164" y="94"/>
                  </a:lnTo>
                  <a:lnTo>
                    <a:pt x="164" y="94"/>
                  </a:lnTo>
                  <a:lnTo>
                    <a:pt x="164" y="94"/>
                  </a:lnTo>
                  <a:lnTo>
                    <a:pt x="164" y="94"/>
                  </a:lnTo>
                  <a:lnTo>
                    <a:pt x="164" y="96"/>
                  </a:lnTo>
                  <a:lnTo>
                    <a:pt x="166" y="96"/>
                  </a:lnTo>
                  <a:lnTo>
                    <a:pt x="166" y="97"/>
                  </a:lnTo>
                  <a:lnTo>
                    <a:pt x="168" y="99"/>
                  </a:lnTo>
                  <a:lnTo>
                    <a:pt x="166" y="99"/>
                  </a:lnTo>
                  <a:lnTo>
                    <a:pt x="168" y="101"/>
                  </a:lnTo>
                  <a:lnTo>
                    <a:pt x="166" y="101"/>
                  </a:lnTo>
                  <a:lnTo>
                    <a:pt x="163" y="103"/>
                  </a:lnTo>
                  <a:lnTo>
                    <a:pt x="163" y="103"/>
                  </a:lnTo>
                  <a:lnTo>
                    <a:pt x="163" y="103"/>
                  </a:lnTo>
                  <a:lnTo>
                    <a:pt x="163" y="103"/>
                  </a:lnTo>
                  <a:lnTo>
                    <a:pt x="163" y="105"/>
                  </a:lnTo>
                  <a:lnTo>
                    <a:pt x="163" y="105"/>
                  </a:lnTo>
                  <a:lnTo>
                    <a:pt x="163" y="105"/>
                  </a:lnTo>
                  <a:lnTo>
                    <a:pt x="163" y="106"/>
                  </a:lnTo>
                  <a:lnTo>
                    <a:pt x="163" y="106"/>
                  </a:lnTo>
                  <a:lnTo>
                    <a:pt x="163" y="106"/>
                  </a:lnTo>
                  <a:lnTo>
                    <a:pt x="163" y="108"/>
                  </a:lnTo>
                  <a:lnTo>
                    <a:pt x="161" y="108"/>
                  </a:lnTo>
                  <a:lnTo>
                    <a:pt x="161" y="108"/>
                  </a:lnTo>
                  <a:lnTo>
                    <a:pt x="161" y="110"/>
                  </a:lnTo>
                  <a:lnTo>
                    <a:pt x="161" y="108"/>
                  </a:lnTo>
                  <a:lnTo>
                    <a:pt x="161" y="108"/>
                  </a:lnTo>
                  <a:lnTo>
                    <a:pt x="161" y="108"/>
                  </a:lnTo>
                  <a:lnTo>
                    <a:pt x="161" y="106"/>
                  </a:lnTo>
                  <a:lnTo>
                    <a:pt x="161" y="106"/>
                  </a:lnTo>
                  <a:lnTo>
                    <a:pt x="161" y="106"/>
                  </a:lnTo>
                  <a:lnTo>
                    <a:pt x="159" y="106"/>
                  </a:lnTo>
                  <a:lnTo>
                    <a:pt x="159" y="106"/>
                  </a:lnTo>
                  <a:lnTo>
                    <a:pt x="159" y="108"/>
                  </a:lnTo>
                  <a:lnTo>
                    <a:pt x="159" y="110"/>
                  </a:lnTo>
                  <a:lnTo>
                    <a:pt x="159" y="110"/>
                  </a:lnTo>
                  <a:lnTo>
                    <a:pt x="159" y="110"/>
                  </a:lnTo>
                  <a:lnTo>
                    <a:pt x="155" y="110"/>
                  </a:lnTo>
                  <a:lnTo>
                    <a:pt x="155" y="110"/>
                  </a:lnTo>
                  <a:lnTo>
                    <a:pt x="155" y="110"/>
                  </a:lnTo>
                  <a:lnTo>
                    <a:pt x="155" y="108"/>
                  </a:lnTo>
                  <a:lnTo>
                    <a:pt x="155" y="108"/>
                  </a:lnTo>
                  <a:lnTo>
                    <a:pt x="154" y="108"/>
                  </a:lnTo>
                  <a:lnTo>
                    <a:pt x="154" y="108"/>
                  </a:lnTo>
                  <a:lnTo>
                    <a:pt x="154" y="108"/>
                  </a:lnTo>
                  <a:lnTo>
                    <a:pt x="154" y="108"/>
                  </a:lnTo>
                  <a:lnTo>
                    <a:pt x="154" y="106"/>
                  </a:lnTo>
                  <a:lnTo>
                    <a:pt x="152" y="108"/>
                  </a:lnTo>
                  <a:lnTo>
                    <a:pt x="150" y="110"/>
                  </a:lnTo>
                  <a:lnTo>
                    <a:pt x="145" y="108"/>
                  </a:lnTo>
                  <a:lnTo>
                    <a:pt x="145" y="108"/>
                  </a:lnTo>
                  <a:lnTo>
                    <a:pt x="145" y="106"/>
                  </a:lnTo>
                  <a:lnTo>
                    <a:pt x="145" y="106"/>
                  </a:lnTo>
                  <a:lnTo>
                    <a:pt x="143" y="105"/>
                  </a:lnTo>
                  <a:lnTo>
                    <a:pt x="139" y="103"/>
                  </a:lnTo>
                  <a:lnTo>
                    <a:pt x="139" y="103"/>
                  </a:lnTo>
                  <a:lnTo>
                    <a:pt x="135" y="103"/>
                  </a:lnTo>
                  <a:lnTo>
                    <a:pt x="134" y="103"/>
                  </a:lnTo>
                  <a:lnTo>
                    <a:pt x="132" y="101"/>
                  </a:lnTo>
                  <a:lnTo>
                    <a:pt x="132" y="101"/>
                  </a:lnTo>
                  <a:lnTo>
                    <a:pt x="132" y="97"/>
                  </a:lnTo>
                  <a:lnTo>
                    <a:pt x="130" y="96"/>
                  </a:lnTo>
                  <a:lnTo>
                    <a:pt x="130" y="96"/>
                  </a:lnTo>
                  <a:lnTo>
                    <a:pt x="128" y="94"/>
                  </a:lnTo>
                  <a:lnTo>
                    <a:pt x="128" y="94"/>
                  </a:lnTo>
                  <a:lnTo>
                    <a:pt x="128" y="94"/>
                  </a:lnTo>
                  <a:lnTo>
                    <a:pt x="126" y="94"/>
                  </a:lnTo>
                  <a:lnTo>
                    <a:pt x="126" y="92"/>
                  </a:lnTo>
                  <a:lnTo>
                    <a:pt x="125" y="88"/>
                  </a:lnTo>
                  <a:lnTo>
                    <a:pt x="123" y="88"/>
                  </a:lnTo>
                  <a:lnTo>
                    <a:pt x="123" y="88"/>
                  </a:lnTo>
                  <a:lnTo>
                    <a:pt x="121" y="87"/>
                  </a:lnTo>
                  <a:lnTo>
                    <a:pt x="119" y="85"/>
                  </a:lnTo>
                  <a:lnTo>
                    <a:pt x="117" y="83"/>
                  </a:lnTo>
                  <a:lnTo>
                    <a:pt x="117" y="83"/>
                  </a:lnTo>
                  <a:lnTo>
                    <a:pt x="117" y="81"/>
                  </a:lnTo>
                  <a:lnTo>
                    <a:pt x="117" y="81"/>
                  </a:lnTo>
                  <a:lnTo>
                    <a:pt x="116" y="81"/>
                  </a:lnTo>
                  <a:lnTo>
                    <a:pt x="116" y="79"/>
                  </a:lnTo>
                  <a:lnTo>
                    <a:pt x="117" y="79"/>
                  </a:lnTo>
                  <a:lnTo>
                    <a:pt x="119" y="79"/>
                  </a:lnTo>
                  <a:lnTo>
                    <a:pt x="121" y="77"/>
                  </a:lnTo>
                  <a:lnTo>
                    <a:pt x="121" y="77"/>
                  </a:lnTo>
                  <a:lnTo>
                    <a:pt x="123" y="77"/>
                  </a:lnTo>
                  <a:lnTo>
                    <a:pt x="123" y="76"/>
                  </a:lnTo>
                  <a:lnTo>
                    <a:pt x="123" y="74"/>
                  </a:lnTo>
                  <a:lnTo>
                    <a:pt x="125" y="74"/>
                  </a:lnTo>
                  <a:lnTo>
                    <a:pt x="128" y="74"/>
                  </a:lnTo>
                  <a:lnTo>
                    <a:pt x="130" y="74"/>
                  </a:lnTo>
                  <a:lnTo>
                    <a:pt x="132" y="74"/>
                  </a:lnTo>
                  <a:lnTo>
                    <a:pt x="137" y="68"/>
                  </a:lnTo>
                  <a:lnTo>
                    <a:pt x="139" y="68"/>
                  </a:lnTo>
                  <a:lnTo>
                    <a:pt x="139" y="68"/>
                  </a:lnTo>
                  <a:lnTo>
                    <a:pt x="139" y="68"/>
                  </a:lnTo>
                  <a:lnTo>
                    <a:pt x="139" y="67"/>
                  </a:lnTo>
                  <a:lnTo>
                    <a:pt x="139" y="67"/>
                  </a:lnTo>
                  <a:lnTo>
                    <a:pt x="137" y="67"/>
                  </a:lnTo>
                  <a:lnTo>
                    <a:pt x="137" y="67"/>
                  </a:lnTo>
                  <a:lnTo>
                    <a:pt x="137" y="67"/>
                  </a:lnTo>
                  <a:lnTo>
                    <a:pt x="135" y="65"/>
                  </a:lnTo>
                  <a:lnTo>
                    <a:pt x="134" y="65"/>
                  </a:lnTo>
                  <a:lnTo>
                    <a:pt x="134" y="65"/>
                  </a:lnTo>
                  <a:lnTo>
                    <a:pt x="134" y="65"/>
                  </a:lnTo>
                  <a:lnTo>
                    <a:pt x="132" y="65"/>
                  </a:lnTo>
                  <a:lnTo>
                    <a:pt x="132" y="65"/>
                  </a:lnTo>
                  <a:lnTo>
                    <a:pt x="132" y="65"/>
                  </a:lnTo>
                  <a:lnTo>
                    <a:pt x="132" y="63"/>
                  </a:lnTo>
                  <a:lnTo>
                    <a:pt x="130" y="63"/>
                  </a:lnTo>
                  <a:lnTo>
                    <a:pt x="130" y="63"/>
                  </a:lnTo>
                  <a:lnTo>
                    <a:pt x="128" y="63"/>
                  </a:lnTo>
                  <a:lnTo>
                    <a:pt x="130" y="61"/>
                  </a:lnTo>
                  <a:lnTo>
                    <a:pt x="130" y="61"/>
                  </a:lnTo>
                  <a:lnTo>
                    <a:pt x="128" y="59"/>
                  </a:lnTo>
                  <a:lnTo>
                    <a:pt x="130" y="59"/>
                  </a:lnTo>
                  <a:lnTo>
                    <a:pt x="132" y="58"/>
                  </a:lnTo>
                  <a:lnTo>
                    <a:pt x="134" y="58"/>
                  </a:lnTo>
                  <a:lnTo>
                    <a:pt x="135" y="58"/>
                  </a:lnTo>
                  <a:lnTo>
                    <a:pt x="135" y="59"/>
                  </a:lnTo>
                  <a:lnTo>
                    <a:pt x="137" y="59"/>
                  </a:lnTo>
                  <a:lnTo>
                    <a:pt x="139" y="58"/>
                  </a:lnTo>
                  <a:lnTo>
                    <a:pt x="141" y="56"/>
                  </a:lnTo>
                  <a:lnTo>
                    <a:pt x="143" y="56"/>
                  </a:lnTo>
                  <a:lnTo>
                    <a:pt x="145" y="56"/>
                  </a:lnTo>
                  <a:lnTo>
                    <a:pt x="146" y="56"/>
                  </a:lnTo>
                  <a:lnTo>
                    <a:pt x="146" y="56"/>
                  </a:lnTo>
                  <a:lnTo>
                    <a:pt x="146" y="56"/>
                  </a:lnTo>
                  <a:lnTo>
                    <a:pt x="148" y="56"/>
                  </a:lnTo>
                  <a:lnTo>
                    <a:pt x="148" y="56"/>
                  </a:lnTo>
                  <a:lnTo>
                    <a:pt x="148" y="56"/>
                  </a:lnTo>
                  <a:lnTo>
                    <a:pt x="148" y="56"/>
                  </a:lnTo>
                  <a:lnTo>
                    <a:pt x="148" y="52"/>
                  </a:lnTo>
                  <a:lnTo>
                    <a:pt x="148" y="52"/>
                  </a:lnTo>
                  <a:lnTo>
                    <a:pt x="152" y="47"/>
                  </a:lnTo>
                  <a:lnTo>
                    <a:pt x="152" y="45"/>
                  </a:lnTo>
                  <a:lnTo>
                    <a:pt x="154" y="43"/>
                  </a:lnTo>
                  <a:lnTo>
                    <a:pt x="154" y="43"/>
                  </a:lnTo>
                  <a:lnTo>
                    <a:pt x="152" y="41"/>
                  </a:lnTo>
                  <a:lnTo>
                    <a:pt x="154" y="40"/>
                  </a:lnTo>
                  <a:lnTo>
                    <a:pt x="154" y="40"/>
                  </a:lnTo>
                  <a:lnTo>
                    <a:pt x="154" y="40"/>
                  </a:lnTo>
                  <a:lnTo>
                    <a:pt x="154" y="38"/>
                  </a:lnTo>
                  <a:lnTo>
                    <a:pt x="155" y="38"/>
                  </a:lnTo>
                  <a:lnTo>
                    <a:pt x="155" y="38"/>
                  </a:lnTo>
                  <a:lnTo>
                    <a:pt x="154" y="36"/>
                  </a:lnTo>
                  <a:lnTo>
                    <a:pt x="155" y="34"/>
                  </a:lnTo>
                  <a:lnTo>
                    <a:pt x="155" y="34"/>
                  </a:lnTo>
                  <a:lnTo>
                    <a:pt x="155" y="34"/>
                  </a:lnTo>
                  <a:lnTo>
                    <a:pt x="155" y="34"/>
                  </a:lnTo>
                  <a:lnTo>
                    <a:pt x="155" y="31"/>
                  </a:lnTo>
                  <a:lnTo>
                    <a:pt x="157" y="31"/>
                  </a:lnTo>
                  <a:lnTo>
                    <a:pt x="157" y="31"/>
                  </a:lnTo>
                  <a:lnTo>
                    <a:pt x="161" y="31"/>
                  </a:lnTo>
                  <a:lnTo>
                    <a:pt x="161" y="29"/>
                  </a:lnTo>
                  <a:lnTo>
                    <a:pt x="161" y="29"/>
                  </a:lnTo>
                  <a:lnTo>
                    <a:pt x="161" y="29"/>
                  </a:lnTo>
                  <a:lnTo>
                    <a:pt x="163" y="27"/>
                  </a:lnTo>
                  <a:lnTo>
                    <a:pt x="163" y="27"/>
                  </a:lnTo>
                  <a:lnTo>
                    <a:pt x="163" y="25"/>
                  </a:lnTo>
                  <a:lnTo>
                    <a:pt x="164" y="25"/>
                  </a:lnTo>
                  <a:lnTo>
                    <a:pt x="166" y="21"/>
                  </a:lnTo>
                  <a:lnTo>
                    <a:pt x="166" y="20"/>
                  </a:lnTo>
                  <a:lnTo>
                    <a:pt x="168" y="20"/>
                  </a:lnTo>
                  <a:lnTo>
                    <a:pt x="170" y="20"/>
                  </a:lnTo>
                  <a:lnTo>
                    <a:pt x="172" y="18"/>
                  </a:lnTo>
                  <a:lnTo>
                    <a:pt x="173" y="16"/>
                  </a:lnTo>
                  <a:lnTo>
                    <a:pt x="175" y="16"/>
                  </a:lnTo>
                  <a:lnTo>
                    <a:pt x="177" y="16"/>
                  </a:lnTo>
                  <a:lnTo>
                    <a:pt x="177" y="14"/>
                  </a:lnTo>
                  <a:lnTo>
                    <a:pt x="179" y="12"/>
                  </a:lnTo>
                  <a:lnTo>
                    <a:pt x="177" y="11"/>
                  </a:lnTo>
                  <a:lnTo>
                    <a:pt x="177" y="12"/>
                  </a:lnTo>
                  <a:lnTo>
                    <a:pt x="175" y="11"/>
                  </a:lnTo>
                  <a:lnTo>
                    <a:pt x="173" y="11"/>
                  </a:lnTo>
                  <a:lnTo>
                    <a:pt x="172" y="11"/>
                  </a:lnTo>
                  <a:lnTo>
                    <a:pt x="168" y="9"/>
                  </a:lnTo>
                  <a:lnTo>
                    <a:pt x="168" y="9"/>
                  </a:lnTo>
                  <a:lnTo>
                    <a:pt x="164" y="3"/>
                  </a:lnTo>
                  <a:lnTo>
                    <a:pt x="164" y="3"/>
                  </a:lnTo>
                  <a:lnTo>
                    <a:pt x="163" y="2"/>
                  </a:lnTo>
                  <a:lnTo>
                    <a:pt x="163" y="2"/>
                  </a:lnTo>
                  <a:lnTo>
                    <a:pt x="159" y="2"/>
                  </a:lnTo>
                  <a:lnTo>
                    <a:pt x="157" y="0"/>
                  </a:lnTo>
                  <a:lnTo>
                    <a:pt x="155" y="0"/>
                  </a:lnTo>
                  <a:lnTo>
                    <a:pt x="155" y="0"/>
                  </a:lnTo>
                  <a:lnTo>
                    <a:pt x="155" y="2"/>
                  </a:lnTo>
                  <a:lnTo>
                    <a:pt x="155" y="2"/>
                  </a:lnTo>
                  <a:lnTo>
                    <a:pt x="157" y="2"/>
                  </a:lnTo>
                  <a:lnTo>
                    <a:pt x="157" y="5"/>
                  </a:lnTo>
                  <a:lnTo>
                    <a:pt x="159" y="7"/>
                  </a:lnTo>
                  <a:lnTo>
                    <a:pt x="163" y="9"/>
                  </a:lnTo>
                  <a:lnTo>
                    <a:pt x="161" y="9"/>
                  </a:lnTo>
                  <a:lnTo>
                    <a:pt x="161" y="9"/>
                  </a:lnTo>
                  <a:lnTo>
                    <a:pt x="159" y="9"/>
                  </a:lnTo>
                  <a:lnTo>
                    <a:pt x="157" y="9"/>
                  </a:lnTo>
                  <a:lnTo>
                    <a:pt x="159" y="9"/>
                  </a:lnTo>
                  <a:lnTo>
                    <a:pt x="159" y="9"/>
                  </a:lnTo>
                  <a:lnTo>
                    <a:pt x="159" y="7"/>
                  </a:lnTo>
                  <a:lnTo>
                    <a:pt x="157" y="7"/>
                  </a:lnTo>
                  <a:lnTo>
                    <a:pt x="157" y="7"/>
                  </a:lnTo>
                  <a:lnTo>
                    <a:pt x="155" y="9"/>
                  </a:lnTo>
                  <a:lnTo>
                    <a:pt x="154" y="9"/>
                  </a:lnTo>
                  <a:lnTo>
                    <a:pt x="152" y="9"/>
                  </a:lnTo>
                  <a:lnTo>
                    <a:pt x="152" y="7"/>
                  </a:lnTo>
                  <a:lnTo>
                    <a:pt x="152" y="7"/>
                  </a:lnTo>
                  <a:lnTo>
                    <a:pt x="152" y="7"/>
                  </a:lnTo>
                  <a:lnTo>
                    <a:pt x="152" y="9"/>
                  </a:lnTo>
                  <a:lnTo>
                    <a:pt x="152" y="9"/>
                  </a:lnTo>
                  <a:lnTo>
                    <a:pt x="152" y="9"/>
                  </a:lnTo>
                  <a:lnTo>
                    <a:pt x="150" y="9"/>
                  </a:lnTo>
                  <a:lnTo>
                    <a:pt x="150" y="9"/>
                  </a:lnTo>
                  <a:lnTo>
                    <a:pt x="148" y="9"/>
                  </a:lnTo>
                  <a:lnTo>
                    <a:pt x="150" y="11"/>
                  </a:lnTo>
                  <a:lnTo>
                    <a:pt x="150" y="11"/>
                  </a:lnTo>
                  <a:lnTo>
                    <a:pt x="148" y="12"/>
                  </a:lnTo>
                  <a:lnTo>
                    <a:pt x="148" y="14"/>
                  </a:lnTo>
                  <a:lnTo>
                    <a:pt x="148" y="14"/>
                  </a:lnTo>
                  <a:lnTo>
                    <a:pt x="148" y="16"/>
                  </a:lnTo>
                  <a:lnTo>
                    <a:pt x="148" y="16"/>
                  </a:lnTo>
                  <a:lnTo>
                    <a:pt x="148" y="16"/>
                  </a:lnTo>
                  <a:lnTo>
                    <a:pt x="150" y="18"/>
                  </a:lnTo>
                  <a:lnTo>
                    <a:pt x="152" y="21"/>
                  </a:lnTo>
                  <a:lnTo>
                    <a:pt x="152" y="21"/>
                  </a:lnTo>
                  <a:lnTo>
                    <a:pt x="152" y="23"/>
                  </a:lnTo>
                  <a:lnTo>
                    <a:pt x="152" y="25"/>
                  </a:lnTo>
                  <a:lnTo>
                    <a:pt x="152" y="25"/>
                  </a:lnTo>
                  <a:lnTo>
                    <a:pt x="152" y="25"/>
                  </a:lnTo>
                  <a:lnTo>
                    <a:pt x="152" y="27"/>
                  </a:lnTo>
                  <a:lnTo>
                    <a:pt x="152" y="27"/>
                  </a:lnTo>
                  <a:lnTo>
                    <a:pt x="152" y="29"/>
                  </a:lnTo>
                  <a:lnTo>
                    <a:pt x="152" y="31"/>
                  </a:lnTo>
                  <a:lnTo>
                    <a:pt x="150" y="31"/>
                  </a:lnTo>
                  <a:lnTo>
                    <a:pt x="150" y="31"/>
                  </a:lnTo>
                  <a:lnTo>
                    <a:pt x="148" y="31"/>
                  </a:lnTo>
                  <a:lnTo>
                    <a:pt x="148" y="32"/>
                  </a:lnTo>
                  <a:lnTo>
                    <a:pt x="148" y="32"/>
                  </a:lnTo>
                  <a:lnTo>
                    <a:pt x="143" y="36"/>
                  </a:lnTo>
                  <a:lnTo>
                    <a:pt x="143" y="38"/>
                  </a:lnTo>
                  <a:lnTo>
                    <a:pt x="141" y="38"/>
                  </a:lnTo>
                  <a:lnTo>
                    <a:pt x="141" y="38"/>
                  </a:lnTo>
                  <a:lnTo>
                    <a:pt x="141" y="36"/>
                  </a:lnTo>
                  <a:lnTo>
                    <a:pt x="143" y="34"/>
                  </a:lnTo>
                  <a:lnTo>
                    <a:pt x="146" y="32"/>
                  </a:lnTo>
                  <a:lnTo>
                    <a:pt x="146" y="32"/>
                  </a:lnTo>
                  <a:lnTo>
                    <a:pt x="146" y="31"/>
                  </a:lnTo>
                  <a:lnTo>
                    <a:pt x="146" y="29"/>
                  </a:lnTo>
                  <a:lnTo>
                    <a:pt x="143" y="31"/>
                  </a:lnTo>
                  <a:lnTo>
                    <a:pt x="143" y="29"/>
                  </a:lnTo>
                  <a:lnTo>
                    <a:pt x="146" y="27"/>
                  </a:lnTo>
                  <a:lnTo>
                    <a:pt x="146" y="27"/>
                  </a:lnTo>
                  <a:lnTo>
                    <a:pt x="146" y="25"/>
                  </a:lnTo>
                  <a:lnTo>
                    <a:pt x="148" y="25"/>
                  </a:lnTo>
                  <a:lnTo>
                    <a:pt x="148" y="25"/>
                  </a:lnTo>
                  <a:lnTo>
                    <a:pt x="148" y="23"/>
                  </a:lnTo>
                  <a:lnTo>
                    <a:pt x="148" y="21"/>
                  </a:lnTo>
                  <a:lnTo>
                    <a:pt x="148" y="21"/>
                  </a:lnTo>
                  <a:lnTo>
                    <a:pt x="148" y="21"/>
                  </a:lnTo>
                  <a:lnTo>
                    <a:pt x="146" y="20"/>
                  </a:lnTo>
                  <a:lnTo>
                    <a:pt x="146" y="20"/>
                  </a:lnTo>
                  <a:lnTo>
                    <a:pt x="146" y="18"/>
                  </a:lnTo>
                  <a:lnTo>
                    <a:pt x="145" y="18"/>
                  </a:lnTo>
                  <a:lnTo>
                    <a:pt x="145" y="16"/>
                  </a:lnTo>
                  <a:lnTo>
                    <a:pt x="145" y="16"/>
                  </a:lnTo>
                  <a:lnTo>
                    <a:pt x="145" y="16"/>
                  </a:lnTo>
                  <a:lnTo>
                    <a:pt x="145" y="14"/>
                  </a:lnTo>
                  <a:lnTo>
                    <a:pt x="145" y="12"/>
                  </a:lnTo>
                  <a:lnTo>
                    <a:pt x="145" y="12"/>
                  </a:lnTo>
                  <a:lnTo>
                    <a:pt x="145" y="12"/>
                  </a:lnTo>
                  <a:lnTo>
                    <a:pt x="143" y="11"/>
                  </a:lnTo>
                  <a:lnTo>
                    <a:pt x="143" y="11"/>
                  </a:lnTo>
                  <a:lnTo>
                    <a:pt x="143" y="9"/>
                  </a:lnTo>
                  <a:lnTo>
                    <a:pt x="141" y="11"/>
                  </a:lnTo>
                  <a:lnTo>
                    <a:pt x="139" y="11"/>
                  </a:lnTo>
                  <a:lnTo>
                    <a:pt x="139" y="12"/>
                  </a:lnTo>
                  <a:lnTo>
                    <a:pt x="137" y="11"/>
                  </a:lnTo>
                  <a:lnTo>
                    <a:pt x="137" y="12"/>
                  </a:lnTo>
                  <a:lnTo>
                    <a:pt x="135" y="14"/>
                  </a:lnTo>
                  <a:lnTo>
                    <a:pt x="135" y="16"/>
                  </a:lnTo>
                  <a:lnTo>
                    <a:pt x="135" y="16"/>
                  </a:lnTo>
                  <a:lnTo>
                    <a:pt x="137" y="16"/>
                  </a:lnTo>
                  <a:lnTo>
                    <a:pt x="137" y="18"/>
                  </a:lnTo>
                  <a:lnTo>
                    <a:pt x="139" y="18"/>
                  </a:lnTo>
                  <a:lnTo>
                    <a:pt x="139" y="18"/>
                  </a:lnTo>
                  <a:lnTo>
                    <a:pt x="139" y="18"/>
                  </a:lnTo>
                  <a:lnTo>
                    <a:pt x="139" y="18"/>
                  </a:lnTo>
                  <a:lnTo>
                    <a:pt x="139" y="16"/>
                  </a:lnTo>
                  <a:lnTo>
                    <a:pt x="139" y="14"/>
                  </a:lnTo>
                  <a:lnTo>
                    <a:pt x="139" y="14"/>
                  </a:lnTo>
                  <a:lnTo>
                    <a:pt x="139" y="14"/>
                  </a:lnTo>
                  <a:lnTo>
                    <a:pt x="141" y="16"/>
                  </a:lnTo>
                  <a:lnTo>
                    <a:pt x="141" y="16"/>
                  </a:lnTo>
                  <a:lnTo>
                    <a:pt x="141" y="18"/>
                  </a:lnTo>
                  <a:lnTo>
                    <a:pt x="141" y="18"/>
                  </a:lnTo>
                  <a:lnTo>
                    <a:pt x="141" y="20"/>
                  </a:lnTo>
                  <a:lnTo>
                    <a:pt x="141" y="21"/>
                  </a:lnTo>
                  <a:lnTo>
                    <a:pt x="141" y="21"/>
                  </a:lnTo>
                  <a:lnTo>
                    <a:pt x="141" y="21"/>
                  </a:lnTo>
                  <a:lnTo>
                    <a:pt x="141" y="25"/>
                  </a:lnTo>
                  <a:lnTo>
                    <a:pt x="139" y="25"/>
                  </a:lnTo>
                  <a:lnTo>
                    <a:pt x="139" y="25"/>
                  </a:lnTo>
                  <a:lnTo>
                    <a:pt x="141" y="23"/>
                  </a:lnTo>
                  <a:lnTo>
                    <a:pt x="141" y="21"/>
                  </a:lnTo>
                  <a:lnTo>
                    <a:pt x="139" y="21"/>
                  </a:lnTo>
                  <a:lnTo>
                    <a:pt x="139" y="20"/>
                  </a:lnTo>
                  <a:lnTo>
                    <a:pt x="139" y="20"/>
                  </a:lnTo>
                  <a:lnTo>
                    <a:pt x="139" y="20"/>
                  </a:lnTo>
                  <a:lnTo>
                    <a:pt x="137" y="18"/>
                  </a:lnTo>
                  <a:lnTo>
                    <a:pt x="137" y="18"/>
                  </a:lnTo>
                  <a:lnTo>
                    <a:pt x="135" y="18"/>
                  </a:lnTo>
                  <a:lnTo>
                    <a:pt x="135" y="18"/>
                  </a:lnTo>
                  <a:lnTo>
                    <a:pt x="135" y="18"/>
                  </a:lnTo>
                  <a:lnTo>
                    <a:pt x="135" y="18"/>
                  </a:lnTo>
                  <a:lnTo>
                    <a:pt x="135" y="18"/>
                  </a:lnTo>
                  <a:lnTo>
                    <a:pt x="134" y="18"/>
                  </a:lnTo>
                  <a:lnTo>
                    <a:pt x="134" y="16"/>
                  </a:lnTo>
                  <a:lnTo>
                    <a:pt x="134" y="16"/>
                  </a:lnTo>
                  <a:lnTo>
                    <a:pt x="134" y="16"/>
                  </a:lnTo>
                  <a:lnTo>
                    <a:pt x="135" y="12"/>
                  </a:lnTo>
                  <a:lnTo>
                    <a:pt x="135" y="12"/>
                  </a:lnTo>
                  <a:lnTo>
                    <a:pt x="135" y="12"/>
                  </a:lnTo>
                  <a:lnTo>
                    <a:pt x="135" y="11"/>
                  </a:lnTo>
                  <a:lnTo>
                    <a:pt x="134" y="12"/>
                  </a:lnTo>
                  <a:lnTo>
                    <a:pt x="132" y="14"/>
                  </a:lnTo>
                  <a:lnTo>
                    <a:pt x="132" y="14"/>
                  </a:lnTo>
                  <a:lnTo>
                    <a:pt x="132" y="16"/>
                  </a:lnTo>
                  <a:lnTo>
                    <a:pt x="134" y="18"/>
                  </a:lnTo>
                  <a:lnTo>
                    <a:pt x="134" y="20"/>
                  </a:lnTo>
                  <a:lnTo>
                    <a:pt x="132" y="21"/>
                  </a:lnTo>
                  <a:lnTo>
                    <a:pt x="132" y="21"/>
                  </a:lnTo>
                  <a:lnTo>
                    <a:pt x="132" y="21"/>
                  </a:lnTo>
                  <a:lnTo>
                    <a:pt x="132" y="21"/>
                  </a:lnTo>
                  <a:lnTo>
                    <a:pt x="130" y="21"/>
                  </a:lnTo>
                  <a:lnTo>
                    <a:pt x="130" y="21"/>
                  </a:lnTo>
                  <a:lnTo>
                    <a:pt x="130" y="21"/>
                  </a:lnTo>
                  <a:lnTo>
                    <a:pt x="132" y="20"/>
                  </a:lnTo>
                  <a:lnTo>
                    <a:pt x="132" y="20"/>
                  </a:lnTo>
                  <a:lnTo>
                    <a:pt x="132" y="20"/>
                  </a:lnTo>
                  <a:lnTo>
                    <a:pt x="132" y="20"/>
                  </a:lnTo>
                  <a:lnTo>
                    <a:pt x="130" y="20"/>
                  </a:lnTo>
                  <a:lnTo>
                    <a:pt x="130" y="20"/>
                  </a:lnTo>
                  <a:lnTo>
                    <a:pt x="130" y="20"/>
                  </a:lnTo>
                  <a:lnTo>
                    <a:pt x="130" y="18"/>
                  </a:lnTo>
                  <a:lnTo>
                    <a:pt x="130" y="18"/>
                  </a:lnTo>
                  <a:lnTo>
                    <a:pt x="128" y="18"/>
                  </a:lnTo>
                  <a:lnTo>
                    <a:pt x="128" y="18"/>
                  </a:lnTo>
                  <a:lnTo>
                    <a:pt x="128" y="18"/>
                  </a:lnTo>
                  <a:lnTo>
                    <a:pt x="126" y="18"/>
                  </a:lnTo>
                  <a:lnTo>
                    <a:pt x="126" y="18"/>
                  </a:lnTo>
                  <a:lnTo>
                    <a:pt x="125" y="18"/>
                  </a:lnTo>
                  <a:lnTo>
                    <a:pt x="125" y="18"/>
                  </a:lnTo>
                  <a:lnTo>
                    <a:pt x="126" y="16"/>
                  </a:lnTo>
                  <a:lnTo>
                    <a:pt x="128" y="16"/>
                  </a:lnTo>
                  <a:lnTo>
                    <a:pt x="126" y="14"/>
                  </a:lnTo>
                  <a:lnTo>
                    <a:pt x="125" y="14"/>
                  </a:lnTo>
                  <a:lnTo>
                    <a:pt x="125" y="16"/>
                  </a:lnTo>
                  <a:lnTo>
                    <a:pt x="125" y="18"/>
                  </a:lnTo>
                  <a:lnTo>
                    <a:pt x="123" y="18"/>
                  </a:lnTo>
                  <a:lnTo>
                    <a:pt x="123" y="18"/>
                  </a:lnTo>
                  <a:lnTo>
                    <a:pt x="119" y="20"/>
                  </a:lnTo>
                  <a:lnTo>
                    <a:pt x="117" y="21"/>
                  </a:lnTo>
                  <a:lnTo>
                    <a:pt x="117" y="23"/>
                  </a:lnTo>
                  <a:lnTo>
                    <a:pt x="117" y="23"/>
                  </a:lnTo>
                  <a:lnTo>
                    <a:pt x="117" y="21"/>
                  </a:lnTo>
                  <a:lnTo>
                    <a:pt x="117" y="21"/>
                  </a:lnTo>
                  <a:lnTo>
                    <a:pt x="117" y="20"/>
                  </a:lnTo>
                  <a:lnTo>
                    <a:pt x="117" y="20"/>
                  </a:lnTo>
                  <a:lnTo>
                    <a:pt x="117" y="20"/>
                  </a:lnTo>
                  <a:lnTo>
                    <a:pt x="116" y="21"/>
                  </a:lnTo>
                  <a:lnTo>
                    <a:pt x="114" y="21"/>
                  </a:lnTo>
                  <a:lnTo>
                    <a:pt x="112" y="20"/>
                  </a:lnTo>
                  <a:lnTo>
                    <a:pt x="110" y="20"/>
                  </a:lnTo>
                  <a:lnTo>
                    <a:pt x="110" y="21"/>
                  </a:lnTo>
                  <a:lnTo>
                    <a:pt x="110" y="23"/>
                  </a:lnTo>
                  <a:lnTo>
                    <a:pt x="108" y="23"/>
                  </a:lnTo>
                  <a:lnTo>
                    <a:pt x="108" y="25"/>
                  </a:lnTo>
                  <a:lnTo>
                    <a:pt x="108" y="27"/>
                  </a:lnTo>
                  <a:lnTo>
                    <a:pt x="110" y="29"/>
                  </a:lnTo>
                  <a:lnTo>
                    <a:pt x="108" y="29"/>
                  </a:lnTo>
                  <a:lnTo>
                    <a:pt x="108" y="31"/>
                  </a:lnTo>
                  <a:lnTo>
                    <a:pt x="108" y="31"/>
                  </a:lnTo>
                  <a:lnTo>
                    <a:pt x="108" y="31"/>
                  </a:lnTo>
                  <a:lnTo>
                    <a:pt x="108" y="29"/>
                  </a:lnTo>
                  <a:lnTo>
                    <a:pt x="108" y="29"/>
                  </a:lnTo>
                  <a:lnTo>
                    <a:pt x="107" y="29"/>
                  </a:lnTo>
                  <a:lnTo>
                    <a:pt x="107" y="31"/>
                  </a:lnTo>
                  <a:lnTo>
                    <a:pt x="105" y="31"/>
                  </a:lnTo>
                  <a:lnTo>
                    <a:pt x="105" y="31"/>
                  </a:lnTo>
                  <a:lnTo>
                    <a:pt x="105" y="31"/>
                  </a:lnTo>
                  <a:lnTo>
                    <a:pt x="105" y="32"/>
                  </a:lnTo>
                  <a:lnTo>
                    <a:pt x="105" y="32"/>
                  </a:lnTo>
                  <a:lnTo>
                    <a:pt x="105" y="32"/>
                  </a:lnTo>
                  <a:lnTo>
                    <a:pt x="105" y="34"/>
                  </a:lnTo>
                  <a:lnTo>
                    <a:pt x="103" y="32"/>
                  </a:lnTo>
                  <a:lnTo>
                    <a:pt x="103" y="32"/>
                  </a:lnTo>
                  <a:lnTo>
                    <a:pt x="103" y="32"/>
                  </a:lnTo>
                  <a:lnTo>
                    <a:pt x="101" y="34"/>
                  </a:lnTo>
                  <a:lnTo>
                    <a:pt x="101" y="34"/>
                  </a:lnTo>
                  <a:lnTo>
                    <a:pt x="105" y="36"/>
                  </a:lnTo>
                  <a:lnTo>
                    <a:pt x="105" y="38"/>
                  </a:lnTo>
                  <a:lnTo>
                    <a:pt x="107" y="38"/>
                  </a:lnTo>
                  <a:lnTo>
                    <a:pt x="105" y="40"/>
                  </a:lnTo>
                  <a:lnTo>
                    <a:pt x="105" y="40"/>
                  </a:lnTo>
                  <a:lnTo>
                    <a:pt x="105" y="40"/>
                  </a:lnTo>
                  <a:lnTo>
                    <a:pt x="103" y="40"/>
                  </a:lnTo>
                  <a:lnTo>
                    <a:pt x="103" y="40"/>
                  </a:lnTo>
                  <a:lnTo>
                    <a:pt x="103" y="38"/>
                  </a:lnTo>
                  <a:lnTo>
                    <a:pt x="101" y="40"/>
                  </a:lnTo>
                  <a:lnTo>
                    <a:pt x="103" y="41"/>
                  </a:lnTo>
                  <a:lnTo>
                    <a:pt x="103" y="43"/>
                  </a:lnTo>
                  <a:lnTo>
                    <a:pt x="105" y="43"/>
                  </a:lnTo>
                  <a:lnTo>
                    <a:pt x="107" y="43"/>
                  </a:lnTo>
                  <a:lnTo>
                    <a:pt x="107" y="43"/>
                  </a:lnTo>
                  <a:lnTo>
                    <a:pt x="107" y="43"/>
                  </a:lnTo>
                  <a:lnTo>
                    <a:pt x="107" y="41"/>
                  </a:lnTo>
                  <a:lnTo>
                    <a:pt x="107" y="41"/>
                  </a:lnTo>
                  <a:lnTo>
                    <a:pt x="107" y="41"/>
                  </a:lnTo>
                  <a:lnTo>
                    <a:pt x="107" y="41"/>
                  </a:lnTo>
                  <a:lnTo>
                    <a:pt x="108" y="41"/>
                  </a:lnTo>
                  <a:lnTo>
                    <a:pt x="108" y="43"/>
                  </a:lnTo>
                  <a:lnTo>
                    <a:pt x="108" y="45"/>
                  </a:lnTo>
                  <a:lnTo>
                    <a:pt x="108" y="45"/>
                  </a:lnTo>
                  <a:lnTo>
                    <a:pt x="107" y="45"/>
                  </a:lnTo>
                  <a:lnTo>
                    <a:pt x="107" y="45"/>
                  </a:lnTo>
                  <a:lnTo>
                    <a:pt x="107" y="47"/>
                  </a:lnTo>
                  <a:lnTo>
                    <a:pt x="107" y="47"/>
                  </a:lnTo>
                  <a:lnTo>
                    <a:pt x="108" y="47"/>
                  </a:lnTo>
                  <a:lnTo>
                    <a:pt x="108" y="49"/>
                  </a:lnTo>
                  <a:lnTo>
                    <a:pt x="108" y="49"/>
                  </a:lnTo>
                  <a:lnTo>
                    <a:pt x="108" y="49"/>
                  </a:lnTo>
                  <a:lnTo>
                    <a:pt x="105" y="47"/>
                  </a:lnTo>
                  <a:lnTo>
                    <a:pt x="103" y="49"/>
                  </a:lnTo>
                  <a:lnTo>
                    <a:pt x="101" y="47"/>
                  </a:lnTo>
                  <a:lnTo>
                    <a:pt x="101" y="47"/>
                  </a:lnTo>
                  <a:lnTo>
                    <a:pt x="99" y="47"/>
                  </a:lnTo>
                  <a:lnTo>
                    <a:pt x="99" y="49"/>
                  </a:lnTo>
                  <a:lnTo>
                    <a:pt x="99" y="49"/>
                  </a:lnTo>
                  <a:lnTo>
                    <a:pt x="98" y="49"/>
                  </a:lnTo>
                  <a:lnTo>
                    <a:pt x="98" y="49"/>
                  </a:lnTo>
                  <a:lnTo>
                    <a:pt x="98" y="49"/>
                  </a:lnTo>
                  <a:lnTo>
                    <a:pt x="98" y="50"/>
                  </a:lnTo>
                  <a:lnTo>
                    <a:pt x="98" y="50"/>
                  </a:lnTo>
                  <a:lnTo>
                    <a:pt x="99" y="50"/>
                  </a:lnTo>
                  <a:lnTo>
                    <a:pt x="101" y="52"/>
                  </a:lnTo>
                  <a:lnTo>
                    <a:pt x="105" y="54"/>
                  </a:lnTo>
                  <a:lnTo>
                    <a:pt x="103" y="54"/>
                  </a:lnTo>
                  <a:lnTo>
                    <a:pt x="103" y="54"/>
                  </a:lnTo>
                  <a:lnTo>
                    <a:pt x="101" y="54"/>
                  </a:lnTo>
                  <a:lnTo>
                    <a:pt x="101" y="52"/>
                  </a:lnTo>
                  <a:lnTo>
                    <a:pt x="101" y="52"/>
                  </a:lnTo>
                  <a:lnTo>
                    <a:pt x="98" y="52"/>
                  </a:lnTo>
                  <a:lnTo>
                    <a:pt x="98" y="52"/>
                  </a:lnTo>
                  <a:lnTo>
                    <a:pt x="99" y="54"/>
                  </a:lnTo>
                  <a:lnTo>
                    <a:pt x="101" y="54"/>
                  </a:lnTo>
                  <a:lnTo>
                    <a:pt x="101" y="54"/>
                  </a:lnTo>
                  <a:lnTo>
                    <a:pt x="101" y="54"/>
                  </a:lnTo>
                  <a:lnTo>
                    <a:pt x="98" y="54"/>
                  </a:lnTo>
                  <a:lnTo>
                    <a:pt x="92" y="54"/>
                  </a:lnTo>
                  <a:lnTo>
                    <a:pt x="92" y="54"/>
                  </a:lnTo>
                  <a:lnTo>
                    <a:pt x="89" y="58"/>
                  </a:lnTo>
                  <a:lnTo>
                    <a:pt x="87" y="58"/>
                  </a:lnTo>
                  <a:lnTo>
                    <a:pt x="87" y="59"/>
                  </a:lnTo>
                  <a:lnTo>
                    <a:pt x="87" y="59"/>
                  </a:lnTo>
                  <a:lnTo>
                    <a:pt x="87" y="59"/>
                  </a:lnTo>
                  <a:lnTo>
                    <a:pt x="85" y="59"/>
                  </a:lnTo>
                  <a:lnTo>
                    <a:pt x="85" y="59"/>
                  </a:lnTo>
                  <a:lnTo>
                    <a:pt x="85" y="61"/>
                  </a:lnTo>
                  <a:lnTo>
                    <a:pt x="85" y="61"/>
                  </a:lnTo>
                  <a:lnTo>
                    <a:pt x="87" y="61"/>
                  </a:lnTo>
                  <a:lnTo>
                    <a:pt x="87" y="61"/>
                  </a:lnTo>
                  <a:lnTo>
                    <a:pt x="85" y="63"/>
                  </a:lnTo>
                  <a:lnTo>
                    <a:pt x="85" y="63"/>
                  </a:lnTo>
                  <a:lnTo>
                    <a:pt x="85" y="63"/>
                  </a:lnTo>
                  <a:lnTo>
                    <a:pt x="85" y="63"/>
                  </a:lnTo>
                  <a:lnTo>
                    <a:pt x="87" y="63"/>
                  </a:lnTo>
                  <a:lnTo>
                    <a:pt x="90" y="65"/>
                  </a:lnTo>
                  <a:lnTo>
                    <a:pt x="90" y="65"/>
                  </a:lnTo>
                  <a:lnTo>
                    <a:pt x="90" y="67"/>
                  </a:lnTo>
                  <a:lnTo>
                    <a:pt x="90" y="67"/>
                  </a:lnTo>
                  <a:lnTo>
                    <a:pt x="96" y="67"/>
                  </a:lnTo>
                  <a:lnTo>
                    <a:pt x="96" y="67"/>
                  </a:lnTo>
                  <a:lnTo>
                    <a:pt x="98" y="68"/>
                  </a:lnTo>
                  <a:lnTo>
                    <a:pt x="98" y="67"/>
                  </a:lnTo>
                  <a:lnTo>
                    <a:pt x="98" y="67"/>
                  </a:lnTo>
                  <a:lnTo>
                    <a:pt x="99" y="67"/>
                  </a:lnTo>
                  <a:lnTo>
                    <a:pt x="99" y="67"/>
                  </a:lnTo>
                  <a:lnTo>
                    <a:pt x="99" y="65"/>
                  </a:lnTo>
                  <a:lnTo>
                    <a:pt x="99" y="65"/>
                  </a:lnTo>
                  <a:lnTo>
                    <a:pt x="101" y="65"/>
                  </a:lnTo>
                  <a:lnTo>
                    <a:pt x="101" y="67"/>
                  </a:lnTo>
                  <a:lnTo>
                    <a:pt x="101" y="67"/>
                  </a:lnTo>
                  <a:lnTo>
                    <a:pt x="101" y="67"/>
                  </a:lnTo>
                  <a:lnTo>
                    <a:pt x="101" y="68"/>
                  </a:lnTo>
                  <a:lnTo>
                    <a:pt x="101" y="68"/>
                  </a:lnTo>
                  <a:lnTo>
                    <a:pt x="101" y="68"/>
                  </a:lnTo>
                  <a:lnTo>
                    <a:pt x="103" y="67"/>
                  </a:lnTo>
                  <a:lnTo>
                    <a:pt x="103" y="65"/>
                  </a:lnTo>
                  <a:lnTo>
                    <a:pt x="105" y="65"/>
                  </a:lnTo>
                  <a:lnTo>
                    <a:pt x="103" y="67"/>
                  </a:lnTo>
                  <a:lnTo>
                    <a:pt x="105" y="67"/>
                  </a:lnTo>
                  <a:lnTo>
                    <a:pt x="105" y="67"/>
                  </a:lnTo>
                  <a:lnTo>
                    <a:pt x="105" y="67"/>
                  </a:lnTo>
                  <a:lnTo>
                    <a:pt x="105" y="68"/>
                  </a:lnTo>
                  <a:lnTo>
                    <a:pt x="105" y="68"/>
                  </a:lnTo>
                  <a:lnTo>
                    <a:pt x="105" y="68"/>
                  </a:lnTo>
                  <a:lnTo>
                    <a:pt x="103" y="70"/>
                  </a:lnTo>
                  <a:lnTo>
                    <a:pt x="101" y="70"/>
                  </a:lnTo>
                  <a:lnTo>
                    <a:pt x="101" y="72"/>
                  </a:lnTo>
                  <a:lnTo>
                    <a:pt x="103" y="72"/>
                  </a:lnTo>
                  <a:lnTo>
                    <a:pt x="103" y="70"/>
                  </a:lnTo>
                  <a:lnTo>
                    <a:pt x="105" y="70"/>
                  </a:lnTo>
                  <a:lnTo>
                    <a:pt x="107" y="68"/>
                  </a:lnTo>
                  <a:lnTo>
                    <a:pt x="108" y="67"/>
                  </a:lnTo>
                  <a:lnTo>
                    <a:pt x="108" y="65"/>
                  </a:lnTo>
                  <a:lnTo>
                    <a:pt x="110" y="65"/>
                  </a:lnTo>
                  <a:lnTo>
                    <a:pt x="110" y="65"/>
                  </a:lnTo>
                  <a:lnTo>
                    <a:pt x="110" y="67"/>
                  </a:lnTo>
                  <a:lnTo>
                    <a:pt x="110" y="67"/>
                  </a:lnTo>
                  <a:lnTo>
                    <a:pt x="110" y="67"/>
                  </a:lnTo>
                  <a:lnTo>
                    <a:pt x="110" y="68"/>
                  </a:lnTo>
                  <a:lnTo>
                    <a:pt x="112" y="67"/>
                  </a:lnTo>
                  <a:lnTo>
                    <a:pt x="114" y="67"/>
                  </a:lnTo>
                  <a:lnTo>
                    <a:pt x="117" y="65"/>
                  </a:lnTo>
                  <a:lnTo>
                    <a:pt x="117" y="65"/>
                  </a:lnTo>
                  <a:lnTo>
                    <a:pt x="119" y="63"/>
                  </a:lnTo>
                  <a:lnTo>
                    <a:pt x="119" y="65"/>
                  </a:lnTo>
                  <a:lnTo>
                    <a:pt x="119" y="65"/>
                  </a:lnTo>
                  <a:lnTo>
                    <a:pt x="119" y="65"/>
                  </a:lnTo>
                  <a:lnTo>
                    <a:pt x="119" y="65"/>
                  </a:lnTo>
                  <a:lnTo>
                    <a:pt x="119" y="65"/>
                  </a:lnTo>
                  <a:lnTo>
                    <a:pt x="117" y="68"/>
                  </a:lnTo>
                  <a:lnTo>
                    <a:pt x="117" y="68"/>
                  </a:lnTo>
                  <a:lnTo>
                    <a:pt x="117" y="67"/>
                  </a:lnTo>
                  <a:lnTo>
                    <a:pt x="117" y="67"/>
                  </a:lnTo>
                  <a:lnTo>
                    <a:pt x="116" y="67"/>
                  </a:lnTo>
                  <a:lnTo>
                    <a:pt x="116" y="68"/>
                  </a:lnTo>
                  <a:lnTo>
                    <a:pt x="114" y="70"/>
                  </a:lnTo>
                  <a:lnTo>
                    <a:pt x="114" y="72"/>
                  </a:lnTo>
                  <a:lnTo>
                    <a:pt x="112" y="76"/>
                  </a:lnTo>
                  <a:lnTo>
                    <a:pt x="112" y="76"/>
                  </a:lnTo>
                  <a:lnTo>
                    <a:pt x="112" y="76"/>
                  </a:lnTo>
                  <a:lnTo>
                    <a:pt x="114" y="76"/>
                  </a:lnTo>
                  <a:lnTo>
                    <a:pt x="114" y="77"/>
                  </a:lnTo>
                  <a:lnTo>
                    <a:pt x="112" y="77"/>
                  </a:lnTo>
                  <a:lnTo>
                    <a:pt x="110" y="79"/>
                  </a:lnTo>
                  <a:lnTo>
                    <a:pt x="110" y="79"/>
                  </a:lnTo>
                  <a:lnTo>
                    <a:pt x="107" y="79"/>
                  </a:lnTo>
                  <a:lnTo>
                    <a:pt x="105" y="79"/>
                  </a:lnTo>
                  <a:lnTo>
                    <a:pt x="105" y="81"/>
                  </a:lnTo>
                  <a:lnTo>
                    <a:pt x="103" y="81"/>
                  </a:lnTo>
                  <a:lnTo>
                    <a:pt x="103" y="81"/>
                  </a:lnTo>
                  <a:lnTo>
                    <a:pt x="103" y="81"/>
                  </a:lnTo>
                  <a:lnTo>
                    <a:pt x="103" y="81"/>
                  </a:lnTo>
                  <a:lnTo>
                    <a:pt x="103" y="81"/>
                  </a:lnTo>
                  <a:lnTo>
                    <a:pt x="101" y="79"/>
                  </a:lnTo>
                  <a:lnTo>
                    <a:pt x="101" y="79"/>
                  </a:lnTo>
                  <a:lnTo>
                    <a:pt x="101" y="81"/>
                  </a:lnTo>
                  <a:lnTo>
                    <a:pt x="101" y="83"/>
                  </a:lnTo>
                  <a:lnTo>
                    <a:pt x="101" y="83"/>
                  </a:lnTo>
                  <a:lnTo>
                    <a:pt x="101" y="83"/>
                  </a:lnTo>
                  <a:lnTo>
                    <a:pt x="99" y="83"/>
                  </a:lnTo>
                  <a:lnTo>
                    <a:pt x="94" y="88"/>
                  </a:lnTo>
                  <a:lnTo>
                    <a:pt x="92" y="88"/>
                  </a:lnTo>
                  <a:lnTo>
                    <a:pt x="92" y="88"/>
                  </a:lnTo>
                  <a:lnTo>
                    <a:pt x="92" y="88"/>
                  </a:lnTo>
                  <a:lnTo>
                    <a:pt x="92" y="90"/>
                  </a:lnTo>
                  <a:lnTo>
                    <a:pt x="92" y="90"/>
                  </a:lnTo>
                  <a:lnTo>
                    <a:pt x="92" y="90"/>
                  </a:lnTo>
                  <a:lnTo>
                    <a:pt x="98" y="90"/>
                  </a:lnTo>
                  <a:lnTo>
                    <a:pt x="98" y="92"/>
                  </a:lnTo>
                  <a:lnTo>
                    <a:pt x="99" y="92"/>
                  </a:lnTo>
                  <a:lnTo>
                    <a:pt x="99" y="92"/>
                  </a:lnTo>
                  <a:lnTo>
                    <a:pt x="98" y="94"/>
                  </a:lnTo>
                  <a:lnTo>
                    <a:pt x="98" y="92"/>
                  </a:lnTo>
                  <a:lnTo>
                    <a:pt x="96" y="92"/>
                  </a:lnTo>
                  <a:lnTo>
                    <a:pt x="96" y="94"/>
                  </a:lnTo>
                  <a:lnTo>
                    <a:pt x="96" y="94"/>
                  </a:lnTo>
                  <a:lnTo>
                    <a:pt x="98" y="94"/>
                  </a:lnTo>
                  <a:lnTo>
                    <a:pt x="98" y="94"/>
                  </a:lnTo>
                  <a:lnTo>
                    <a:pt x="99" y="94"/>
                  </a:lnTo>
                  <a:lnTo>
                    <a:pt x="99" y="94"/>
                  </a:lnTo>
                  <a:lnTo>
                    <a:pt x="101" y="96"/>
                  </a:lnTo>
                  <a:lnTo>
                    <a:pt x="101" y="96"/>
                  </a:lnTo>
                  <a:lnTo>
                    <a:pt x="98" y="96"/>
                  </a:lnTo>
                  <a:lnTo>
                    <a:pt x="98" y="96"/>
                  </a:lnTo>
                  <a:lnTo>
                    <a:pt x="98" y="96"/>
                  </a:lnTo>
                  <a:lnTo>
                    <a:pt x="96" y="96"/>
                  </a:lnTo>
                  <a:lnTo>
                    <a:pt x="96" y="96"/>
                  </a:lnTo>
                  <a:lnTo>
                    <a:pt x="94" y="96"/>
                  </a:lnTo>
                  <a:lnTo>
                    <a:pt x="94" y="97"/>
                  </a:lnTo>
                  <a:lnTo>
                    <a:pt x="94" y="97"/>
                  </a:lnTo>
                  <a:lnTo>
                    <a:pt x="94" y="97"/>
                  </a:lnTo>
                  <a:lnTo>
                    <a:pt x="94" y="97"/>
                  </a:lnTo>
                  <a:lnTo>
                    <a:pt x="96" y="97"/>
                  </a:lnTo>
                  <a:lnTo>
                    <a:pt x="96" y="99"/>
                  </a:lnTo>
                  <a:lnTo>
                    <a:pt x="96" y="99"/>
                  </a:lnTo>
                  <a:lnTo>
                    <a:pt x="98" y="101"/>
                  </a:lnTo>
                  <a:lnTo>
                    <a:pt x="98" y="101"/>
                  </a:lnTo>
                  <a:lnTo>
                    <a:pt x="99" y="101"/>
                  </a:lnTo>
                  <a:lnTo>
                    <a:pt x="99" y="101"/>
                  </a:lnTo>
                  <a:lnTo>
                    <a:pt x="99" y="103"/>
                  </a:lnTo>
                  <a:lnTo>
                    <a:pt x="98" y="103"/>
                  </a:lnTo>
                  <a:lnTo>
                    <a:pt x="98" y="103"/>
                  </a:lnTo>
                  <a:lnTo>
                    <a:pt x="96" y="103"/>
                  </a:lnTo>
                  <a:lnTo>
                    <a:pt x="96" y="101"/>
                  </a:lnTo>
                  <a:lnTo>
                    <a:pt x="94" y="101"/>
                  </a:lnTo>
                  <a:lnTo>
                    <a:pt x="94" y="99"/>
                  </a:lnTo>
                  <a:lnTo>
                    <a:pt x="92" y="99"/>
                  </a:lnTo>
                  <a:lnTo>
                    <a:pt x="92" y="97"/>
                  </a:lnTo>
                  <a:lnTo>
                    <a:pt x="92" y="97"/>
                  </a:lnTo>
                  <a:lnTo>
                    <a:pt x="90" y="97"/>
                  </a:lnTo>
                  <a:lnTo>
                    <a:pt x="89" y="97"/>
                  </a:lnTo>
                  <a:lnTo>
                    <a:pt x="87" y="96"/>
                  </a:lnTo>
                  <a:lnTo>
                    <a:pt x="85" y="97"/>
                  </a:lnTo>
                  <a:lnTo>
                    <a:pt x="85" y="97"/>
                  </a:lnTo>
                  <a:lnTo>
                    <a:pt x="81" y="97"/>
                  </a:lnTo>
                  <a:lnTo>
                    <a:pt x="81" y="97"/>
                  </a:lnTo>
                  <a:lnTo>
                    <a:pt x="79" y="96"/>
                  </a:lnTo>
                  <a:lnTo>
                    <a:pt x="79" y="96"/>
                  </a:lnTo>
                  <a:lnTo>
                    <a:pt x="78" y="96"/>
                  </a:lnTo>
                  <a:lnTo>
                    <a:pt x="78" y="96"/>
                  </a:lnTo>
                  <a:lnTo>
                    <a:pt x="78" y="96"/>
                  </a:lnTo>
                  <a:lnTo>
                    <a:pt x="78" y="96"/>
                  </a:lnTo>
                  <a:lnTo>
                    <a:pt x="78" y="96"/>
                  </a:lnTo>
                  <a:lnTo>
                    <a:pt x="74" y="96"/>
                  </a:lnTo>
                  <a:lnTo>
                    <a:pt x="72" y="96"/>
                  </a:lnTo>
                  <a:lnTo>
                    <a:pt x="72" y="97"/>
                  </a:lnTo>
                  <a:lnTo>
                    <a:pt x="70" y="99"/>
                  </a:lnTo>
                  <a:lnTo>
                    <a:pt x="70" y="101"/>
                  </a:lnTo>
                  <a:lnTo>
                    <a:pt x="69" y="101"/>
                  </a:lnTo>
                  <a:lnTo>
                    <a:pt x="69" y="103"/>
                  </a:lnTo>
                  <a:lnTo>
                    <a:pt x="69" y="103"/>
                  </a:lnTo>
                  <a:lnTo>
                    <a:pt x="69" y="105"/>
                  </a:lnTo>
                  <a:lnTo>
                    <a:pt x="69" y="106"/>
                  </a:lnTo>
                  <a:lnTo>
                    <a:pt x="69" y="108"/>
                  </a:lnTo>
                  <a:lnTo>
                    <a:pt x="69" y="108"/>
                  </a:lnTo>
                  <a:lnTo>
                    <a:pt x="69" y="106"/>
                  </a:lnTo>
                  <a:lnTo>
                    <a:pt x="67" y="105"/>
                  </a:lnTo>
                  <a:lnTo>
                    <a:pt x="67" y="103"/>
                  </a:lnTo>
                  <a:lnTo>
                    <a:pt x="65" y="101"/>
                  </a:lnTo>
                  <a:lnTo>
                    <a:pt x="63" y="101"/>
                  </a:lnTo>
                  <a:lnTo>
                    <a:pt x="65" y="99"/>
                  </a:lnTo>
                  <a:lnTo>
                    <a:pt x="65" y="99"/>
                  </a:lnTo>
                  <a:lnTo>
                    <a:pt x="63" y="99"/>
                  </a:lnTo>
                  <a:lnTo>
                    <a:pt x="63" y="97"/>
                  </a:lnTo>
                  <a:lnTo>
                    <a:pt x="65" y="97"/>
                  </a:lnTo>
                  <a:lnTo>
                    <a:pt x="65" y="97"/>
                  </a:lnTo>
                  <a:lnTo>
                    <a:pt x="65" y="96"/>
                  </a:lnTo>
                  <a:lnTo>
                    <a:pt x="63" y="96"/>
                  </a:lnTo>
                  <a:lnTo>
                    <a:pt x="63" y="96"/>
                  </a:lnTo>
                  <a:lnTo>
                    <a:pt x="63" y="96"/>
                  </a:lnTo>
                  <a:lnTo>
                    <a:pt x="63" y="96"/>
                  </a:lnTo>
                  <a:lnTo>
                    <a:pt x="61" y="96"/>
                  </a:lnTo>
                  <a:lnTo>
                    <a:pt x="61" y="94"/>
                  </a:lnTo>
                  <a:lnTo>
                    <a:pt x="61" y="94"/>
                  </a:lnTo>
                  <a:lnTo>
                    <a:pt x="61" y="94"/>
                  </a:lnTo>
                  <a:lnTo>
                    <a:pt x="58" y="92"/>
                  </a:lnTo>
                  <a:lnTo>
                    <a:pt x="58" y="92"/>
                  </a:lnTo>
                  <a:lnTo>
                    <a:pt x="58" y="94"/>
                  </a:lnTo>
                  <a:lnTo>
                    <a:pt x="58" y="94"/>
                  </a:lnTo>
                  <a:lnTo>
                    <a:pt x="56" y="94"/>
                  </a:lnTo>
                  <a:lnTo>
                    <a:pt x="56" y="94"/>
                  </a:lnTo>
                  <a:lnTo>
                    <a:pt x="56" y="94"/>
                  </a:lnTo>
                  <a:lnTo>
                    <a:pt x="52" y="94"/>
                  </a:lnTo>
                  <a:lnTo>
                    <a:pt x="51" y="94"/>
                  </a:lnTo>
                  <a:lnTo>
                    <a:pt x="51" y="92"/>
                  </a:lnTo>
                  <a:lnTo>
                    <a:pt x="51" y="92"/>
                  </a:lnTo>
                  <a:lnTo>
                    <a:pt x="49" y="92"/>
                  </a:lnTo>
                  <a:lnTo>
                    <a:pt x="49" y="94"/>
                  </a:lnTo>
                  <a:lnTo>
                    <a:pt x="49" y="94"/>
                  </a:lnTo>
                  <a:lnTo>
                    <a:pt x="40" y="92"/>
                  </a:lnTo>
                  <a:lnTo>
                    <a:pt x="38" y="92"/>
                  </a:lnTo>
                  <a:lnTo>
                    <a:pt x="36" y="92"/>
                  </a:lnTo>
                  <a:lnTo>
                    <a:pt x="36" y="90"/>
                  </a:lnTo>
                  <a:lnTo>
                    <a:pt x="33" y="92"/>
                  </a:lnTo>
                  <a:lnTo>
                    <a:pt x="33" y="92"/>
                  </a:lnTo>
                  <a:lnTo>
                    <a:pt x="33" y="94"/>
                  </a:lnTo>
                  <a:lnTo>
                    <a:pt x="33" y="94"/>
                  </a:lnTo>
                  <a:lnTo>
                    <a:pt x="36" y="96"/>
                  </a:lnTo>
                  <a:lnTo>
                    <a:pt x="36" y="96"/>
                  </a:lnTo>
                  <a:lnTo>
                    <a:pt x="36" y="96"/>
                  </a:lnTo>
                  <a:lnTo>
                    <a:pt x="36" y="96"/>
                  </a:lnTo>
                  <a:lnTo>
                    <a:pt x="34" y="96"/>
                  </a:lnTo>
                  <a:lnTo>
                    <a:pt x="34" y="96"/>
                  </a:lnTo>
                  <a:lnTo>
                    <a:pt x="36" y="97"/>
                  </a:lnTo>
                  <a:lnTo>
                    <a:pt x="36" y="97"/>
                  </a:lnTo>
                  <a:lnTo>
                    <a:pt x="36" y="97"/>
                  </a:lnTo>
                  <a:lnTo>
                    <a:pt x="36" y="97"/>
                  </a:lnTo>
                  <a:lnTo>
                    <a:pt x="34" y="97"/>
                  </a:lnTo>
                  <a:lnTo>
                    <a:pt x="33" y="96"/>
                  </a:lnTo>
                  <a:lnTo>
                    <a:pt x="33" y="97"/>
                  </a:lnTo>
                  <a:lnTo>
                    <a:pt x="31" y="97"/>
                  </a:lnTo>
                  <a:lnTo>
                    <a:pt x="31" y="99"/>
                  </a:lnTo>
                  <a:lnTo>
                    <a:pt x="31" y="101"/>
                  </a:lnTo>
                  <a:lnTo>
                    <a:pt x="31" y="101"/>
                  </a:lnTo>
                  <a:lnTo>
                    <a:pt x="31" y="101"/>
                  </a:lnTo>
                  <a:lnTo>
                    <a:pt x="29" y="103"/>
                  </a:lnTo>
                  <a:lnTo>
                    <a:pt x="29" y="101"/>
                  </a:lnTo>
                  <a:lnTo>
                    <a:pt x="27" y="101"/>
                  </a:lnTo>
                  <a:lnTo>
                    <a:pt x="27" y="101"/>
                  </a:lnTo>
                  <a:lnTo>
                    <a:pt x="25" y="101"/>
                  </a:lnTo>
                  <a:lnTo>
                    <a:pt x="25" y="99"/>
                  </a:lnTo>
                  <a:lnTo>
                    <a:pt x="27" y="101"/>
                  </a:lnTo>
                  <a:lnTo>
                    <a:pt x="29" y="101"/>
                  </a:lnTo>
                  <a:lnTo>
                    <a:pt x="29" y="99"/>
                  </a:lnTo>
                  <a:lnTo>
                    <a:pt x="31" y="97"/>
                  </a:lnTo>
                  <a:lnTo>
                    <a:pt x="31" y="97"/>
                  </a:lnTo>
                  <a:lnTo>
                    <a:pt x="31" y="97"/>
                  </a:lnTo>
                  <a:lnTo>
                    <a:pt x="31" y="97"/>
                  </a:lnTo>
                  <a:lnTo>
                    <a:pt x="31" y="97"/>
                  </a:lnTo>
                  <a:lnTo>
                    <a:pt x="31" y="97"/>
                  </a:lnTo>
                  <a:lnTo>
                    <a:pt x="29" y="97"/>
                  </a:lnTo>
                  <a:lnTo>
                    <a:pt x="29" y="97"/>
                  </a:lnTo>
                  <a:lnTo>
                    <a:pt x="29" y="96"/>
                  </a:lnTo>
                  <a:lnTo>
                    <a:pt x="27" y="97"/>
                  </a:lnTo>
                  <a:lnTo>
                    <a:pt x="27" y="97"/>
                  </a:lnTo>
                  <a:lnTo>
                    <a:pt x="25" y="96"/>
                  </a:lnTo>
                  <a:lnTo>
                    <a:pt x="25" y="96"/>
                  </a:lnTo>
                  <a:lnTo>
                    <a:pt x="25" y="96"/>
                  </a:lnTo>
                  <a:lnTo>
                    <a:pt x="25" y="94"/>
                  </a:lnTo>
                  <a:lnTo>
                    <a:pt x="25" y="94"/>
                  </a:lnTo>
                  <a:lnTo>
                    <a:pt x="25" y="94"/>
                  </a:lnTo>
                  <a:lnTo>
                    <a:pt x="24" y="94"/>
                  </a:lnTo>
                  <a:lnTo>
                    <a:pt x="24" y="94"/>
                  </a:lnTo>
                  <a:lnTo>
                    <a:pt x="24" y="96"/>
                  </a:lnTo>
                  <a:lnTo>
                    <a:pt x="24" y="96"/>
                  </a:lnTo>
                  <a:lnTo>
                    <a:pt x="22" y="96"/>
                  </a:lnTo>
                  <a:lnTo>
                    <a:pt x="22" y="97"/>
                  </a:lnTo>
                  <a:lnTo>
                    <a:pt x="20" y="97"/>
                  </a:lnTo>
                  <a:lnTo>
                    <a:pt x="20" y="99"/>
                  </a:lnTo>
                  <a:lnTo>
                    <a:pt x="20" y="99"/>
                  </a:lnTo>
                  <a:lnTo>
                    <a:pt x="20" y="99"/>
                  </a:lnTo>
                  <a:lnTo>
                    <a:pt x="20" y="101"/>
                  </a:lnTo>
                  <a:lnTo>
                    <a:pt x="20" y="101"/>
                  </a:lnTo>
                  <a:lnTo>
                    <a:pt x="22" y="101"/>
                  </a:lnTo>
                  <a:lnTo>
                    <a:pt x="22" y="103"/>
                  </a:lnTo>
                  <a:lnTo>
                    <a:pt x="20" y="103"/>
                  </a:lnTo>
                  <a:lnTo>
                    <a:pt x="20" y="103"/>
                  </a:lnTo>
                  <a:lnTo>
                    <a:pt x="20" y="105"/>
                  </a:lnTo>
                  <a:lnTo>
                    <a:pt x="20" y="106"/>
                  </a:lnTo>
                  <a:lnTo>
                    <a:pt x="18" y="108"/>
                  </a:lnTo>
                  <a:lnTo>
                    <a:pt x="18" y="110"/>
                  </a:lnTo>
                  <a:lnTo>
                    <a:pt x="18" y="110"/>
                  </a:lnTo>
                  <a:lnTo>
                    <a:pt x="18" y="112"/>
                  </a:lnTo>
                  <a:lnTo>
                    <a:pt x="20" y="112"/>
                  </a:lnTo>
                  <a:lnTo>
                    <a:pt x="20" y="112"/>
                  </a:lnTo>
                  <a:lnTo>
                    <a:pt x="22" y="112"/>
                  </a:lnTo>
                  <a:lnTo>
                    <a:pt x="22" y="112"/>
                  </a:lnTo>
                  <a:lnTo>
                    <a:pt x="20" y="110"/>
                  </a:lnTo>
                  <a:lnTo>
                    <a:pt x="20" y="110"/>
                  </a:lnTo>
                  <a:lnTo>
                    <a:pt x="22" y="110"/>
                  </a:lnTo>
                  <a:lnTo>
                    <a:pt x="22" y="110"/>
                  </a:lnTo>
                  <a:lnTo>
                    <a:pt x="22" y="108"/>
                  </a:lnTo>
                  <a:lnTo>
                    <a:pt x="22" y="106"/>
                  </a:lnTo>
                  <a:lnTo>
                    <a:pt x="20" y="106"/>
                  </a:lnTo>
                  <a:lnTo>
                    <a:pt x="20" y="106"/>
                  </a:lnTo>
                  <a:lnTo>
                    <a:pt x="22" y="106"/>
                  </a:lnTo>
                  <a:lnTo>
                    <a:pt x="22" y="105"/>
                  </a:lnTo>
                  <a:lnTo>
                    <a:pt x="24" y="106"/>
                  </a:lnTo>
                  <a:lnTo>
                    <a:pt x="24" y="105"/>
                  </a:lnTo>
                  <a:lnTo>
                    <a:pt x="22" y="105"/>
                  </a:lnTo>
                  <a:lnTo>
                    <a:pt x="22" y="105"/>
                  </a:lnTo>
                  <a:lnTo>
                    <a:pt x="24" y="105"/>
                  </a:lnTo>
                  <a:lnTo>
                    <a:pt x="24" y="105"/>
                  </a:lnTo>
                  <a:lnTo>
                    <a:pt x="24" y="103"/>
                  </a:lnTo>
                  <a:lnTo>
                    <a:pt x="24" y="103"/>
                  </a:lnTo>
                  <a:lnTo>
                    <a:pt x="24" y="101"/>
                  </a:lnTo>
                  <a:lnTo>
                    <a:pt x="25" y="101"/>
                  </a:lnTo>
                  <a:lnTo>
                    <a:pt x="27" y="105"/>
                  </a:lnTo>
                  <a:lnTo>
                    <a:pt x="27" y="105"/>
                  </a:lnTo>
                  <a:lnTo>
                    <a:pt x="27" y="105"/>
                  </a:lnTo>
                  <a:lnTo>
                    <a:pt x="27" y="105"/>
                  </a:lnTo>
                  <a:lnTo>
                    <a:pt x="25" y="105"/>
                  </a:lnTo>
                  <a:lnTo>
                    <a:pt x="27" y="106"/>
                  </a:lnTo>
                  <a:lnTo>
                    <a:pt x="29" y="108"/>
                  </a:lnTo>
                  <a:lnTo>
                    <a:pt x="27" y="106"/>
                  </a:lnTo>
                  <a:lnTo>
                    <a:pt x="27" y="106"/>
                  </a:lnTo>
                  <a:lnTo>
                    <a:pt x="27" y="106"/>
                  </a:lnTo>
                  <a:lnTo>
                    <a:pt x="27" y="108"/>
                  </a:lnTo>
                  <a:lnTo>
                    <a:pt x="27" y="108"/>
                  </a:lnTo>
                  <a:lnTo>
                    <a:pt x="29" y="110"/>
                  </a:lnTo>
                  <a:lnTo>
                    <a:pt x="29" y="110"/>
                  </a:lnTo>
                  <a:lnTo>
                    <a:pt x="25" y="110"/>
                  </a:lnTo>
                  <a:lnTo>
                    <a:pt x="25" y="110"/>
                  </a:lnTo>
                  <a:lnTo>
                    <a:pt x="27" y="114"/>
                  </a:lnTo>
                  <a:lnTo>
                    <a:pt x="27" y="114"/>
                  </a:lnTo>
                  <a:lnTo>
                    <a:pt x="29" y="114"/>
                  </a:lnTo>
                  <a:lnTo>
                    <a:pt x="31" y="112"/>
                  </a:lnTo>
                  <a:lnTo>
                    <a:pt x="31" y="112"/>
                  </a:lnTo>
                  <a:lnTo>
                    <a:pt x="31" y="112"/>
                  </a:lnTo>
                  <a:lnTo>
                    <a:pt x="31" y="112"/>
                  </a:lnTo>
                  <a:lnTo>
                    <a:pt x="31" y="112"/>
                  </a:lnTo>
                  <a:lnTo>
                    <a:pt x="31" y="112"/>
                  </a:lnTo>
                  <a:lnTo>
                    <a:pt x="31" y="110"/>
                  </a:lnTo>
                  <a:lnTo>
                    <a:pt x="33" y="110"/>
                  </a:lnTo>
                  <a:lnTo>
                    <a:pt x="33" y="110"/>
                  </a:lnTo>
                  <a:lnTo>
                    <a:pt x="33" y="110"/>
                  </a:lnTo>
                  <a:lnTo>
                    <a:pt x="33" y="112"/>
                  </a:lnTo>
                  <a:lnTo>
                    <a:pt x="33" y="112"/>
                  </a:lnTo>
                  <a:lnTo>
                    <a:pt x="31" y="112"/>
                  </a:lnTo>
                  <a:lnTo>
                    <a:pt x="31" y="114"/>
                  </a:lnTo>
                  <a:lnTo>
                    <a:pt x="31" y="114"/>
                  </a:lnTo>
                  <a:lnTo>
                    <a:pt x="33" y="114"/>
                  </a:lnTo>
                  <a:lnTo>
                    <a:pt x="31" y="114"/>
                  </a:lnTo>
                  <a:lnTo>
                    <a:pt x="31" y="115"/>
                  </a:lnTo>
                  <a:lnTo>
                    <a:pt x="31" y="115"/>
                  </a:lnTo>
                  <a:lnTo>
                    <a:pt x="29" y="117"/>
                  </a:lnTo>
                  <a:lnTo>
                    <a:pt x="31" y="117"/>
                  </a:lnTo>
                  <a:lnTo>
                    <a:pt x="31" y="119"/>
                  </a:lnTo>
                  <a:lnTo>
                    <a:pt x="31" y="119"/>
                  </a:lnTo>
                  <a:lnTo>
                    <a:pt x="31" y="119"/>
                  </a:lnTo>
                  <a:lnTo>
                    <a:pt x="31" y="119"/>
                  </a:lnTo>
                  <a:lnTo>
                    <a:pt x="33" y="119"/>
                  </a:lnTo>
                  <a:lnTo>
                    <a:pt x="33" y="119"/>
                  </a:lnTo>
                  <a:lnTo>
                    <a:pt x="33" y="121"/>
                  </a:lnTo>
                  <a:lnTo>
                    <a:pt x="33" y="121"/>
                  </a:lnTo>
                  <a:lnTo>
                    <a:pt x="33" y="121"/>
                  </a:lnTo>
                  <a:lnTo>
                    <a:pt x="33" y="123"/>
                  </a:lnTo>
                  <a:lnTo>
                    <a:pt x="33" y="123"/>
                  </a:lnTo>
                  <a:lnTo>
                    <a:pt x="34" y="124"/>
                  </a:lnTo>
                  <a:lnTo>
                    <a:pt x="34" y="123"/>
                  </a:lnTo>
                  <a:lnTo>
                    <a:pt x="34" y="123"/>
                  </a:lnTo>
                  <a:lnTo>
                    <a:pt x="34" y="123"/>
                  </a:lnTo>
                  <a:lnTo>
                    <a:pt x="34" y="123"/>
                  </a:lnTo>
                  <a:lnTo>
                    <a:pt x="34" y="124"/>
                  </a:lnTo>
                  <a:lnTo>
                    <a:pt x="36" y="124"/>
                  </a:lnTo>
                  <a:lnTo>
                    <a:pt x="36" y="124"/>
                  </a:lnTo>
                  <a:lnTo>
                    <a:pt x="36" y="126"/>
                  </a:lnTo>
                  <a:lnTo>
                    <a:pt x="36" y="126"/>
                  </a:lnTo>
                  <a:lnTo>
                    <a:pt x="34" y="128"/>
                  </a:lnTo>
                  <a:lnTo>
                    <a:pt x="34" y="126"/>
                  </a:lnTo>
                  <a:lnTo>
                    <a:pt x="34" y="124"/>
                  </a:lnTo>
                  <a:lnTo>
                    <a:pt x="34" y="124"/>
                  </a:lnTo>
                  <a:lnTo>
                    <a:pt x="33" y="124"/>
                  </a:lnTo>
                  <a:lnTo>
                    <a:pt x="33" y="123"/>
                  </a:lnTo>
                  <a:lnTo>
                    <a:pt x="31" y="123"/>
                  </a:lnTo>
                  <a:lnTo>
                    <a:pt x="29" y="124"/>
                  </a:lnTo>
                  <a:lnTo>
                    <a:pt x="29" y="124"/>
                  </a:lnTo>
                  <a:lnTo>
                    <a:pt x="29" y="124"/>
                  </a:lnTo>
                  <a:lnTo>
                    <a:pt x="29" y="124"/>
                  </a:lnTo>
                  <a:lnTo>
                    <a:pt x="29" y="126"/>
                  </a:lnTo>
                  <a:lnTo>
                    <a:pt x="29" y="126"/>
                  </a:lnTo>
                  <a:lnTo>
                    <a:pt x="29" y="126"/>
                  </a:lnTo>
                  <a:lnTo>
                    <a:pt x="29" y="126"/>
                  </a:lnTo>
                  <a:lnTo>
                    <a:pt x="29" y="130"/>
                  </a:lnTo>
                  <a:lnTo>
                    <a:pt x="27" y="130"/>
                  </a:lnTo>
                  <a:lnTo>
                    <a:pt x="29" y="132"/>
                  </a:lnTo>
                  <a:lnTo>
                    <a:pt x="33" y="132"/>
                  </a:lnTo>
                  <a:lnTo>
                    <a:pt x="36" y="128"/>
                  </a:lnTo>
                  <a:lnTo>
                    <a:pt x="43" y="128"/>
                  </a:lnTo>
                  <a:lnTo>
                    <a:pt x="45" y="128"/>
                  </a:lnTo>
                  <a:lnTo>
                    <a:pt x="45" y="128"/>
                  </a:lnTo>
                  <a:lnTo>
                    <a:pt x="45" y="128"/>
                  </a:lnTo>
                  <a:lnTo>
                    <a:pt x="47" y="128"/>
                  </a:lnTo>
                  <a:lnTo>
                    <a:pt x="47" y="128"/>
                  </a:lnTo>
                  <a:lnTo>
                    <a:pt x="47" y="130"/>
                  </a:lnTo>
                  <a:lnTo>
                    <a:pt x="47" y="130"/>
                  </a:lnTo>
                  <a:lnTo>
                    <a:pt x="45" y="130"/>
                  </a:lnTo>
                  <a:lnTo>
                    <a:pt x="45" y="130"/>
                  </a:lnTo>
                  <a:lnTo>
                    <a:pt x="47" y="132"/>
                  </a:lnTo>
                  <a:lnTo>
                    <a:pt x="47" y="132"/>
                  </a:lnTo>
                  <a:lnTo>
                    <a:pt x="45" y="133"/>
                  </a:lnTo>
                  <a:lnTo>
                    <a:pt x="45" y="133"/>
                  </a:lnTo>
                  <a:lnTo>
                    <a:pt x="45" y="133"/>
                  </a:lnTo>
                  <a:lnTo>
                    <a:pt x="45" y="135"/>
                  </a:lnTo>
                  <a:lnTo>
                    <a:pt x="45" y="135"/>
                  </a:lnTo>
                  <a:lnTo>
                    <a:pt x="43" y="135"/>
                  </a:lnTo>
                  <a:lnTo>
                    <a:pt x="43" y="135"/>
                  </a:lnTo>
                  <a:lnTo>
                    <a:pt x="43" y="135"/>
                  </a:lnTo>
                  <a:lnTo>
                    <a:pt x="45" y="137"/>
                  </a:lnTo>
                  <a:lnTo>
                    <a:pt x="47" y="137"/>
                  </a:lnTo>
                  <a:lnTo>
                    <a:pt x="47" y="137"/>
                  </a:lnTo>
                  <a:lnTo>
                    <a:pt x="38" y="139"/>
                  </a:lnTo>
                  <a:lnTo>
                    <a:pt x="36" y="139"/>
                  </a:lnTo>
                  <a:lnTo>
                    <a:pt x="36" y="137"/>
                  </a:lnTo>
                  <a:lnTo>
                    <a:pt x="36" y="137"/>
                  </a:lnTo>
                  <a:lnTo>
                    <a:pt x="34" y="139"/>
                  </a:lnTo>
                  <a:lnTo>
                    <a:pt x="34" y="139"/>
                  </a:lnTo>
                  <a:lnTo>
                    <a:pt x="33" y="139"/>
                  </a:lnTo>
                  <a:lnTo>
                    <a:pt x="33" y="139"/>
                  </a:lnTo>
                  <a:lnTo>
                    <a:pt x="31" y="139"/>
                  </a:lnTo>
                  <a:lnTo>
                    <a:pt x="29" y="141"/>
                  </a:lnTo>
                  <a:lnTo>
                    <a:pt x="29" y="141"/>
                  </a:lnTo>
                  <a:lnTo>
                    <a:pt x="29" y="143"/>
                  </a:lnTo>
                  <a:lnTo>
                    <a:pt x="29" y="144"/>
                  </a:lnTo>
                  <a:lnTo>
                    <a:pt x="29" y="146"/>
                  </a:lnTo>
                  <a:lnTo>
                    <a:pt x="29" y="150"/>
                  </a:lnTo>
                  <a:lnTo>
                    <a:pt x="33" y="152"/>
                  </a:lnTo>
                  <a:lnTo>
                    <a:pt x="36" y="153"/>
                  </a:lnTo>
                  <a:lnTo>
                    <a:pt x="40" y="153"/>
                  </a:lnTo>
                  <a:lnTo>
                    <a:pt x="40" y="153"/>
                  </a:lnTo>
                  <a:lnTo>
                    <a:pt x="40" y="153"/>
                  </a:lnTo>
                  <a:lnTo>
                    <a:pt x="36" y="153"/>
                  </a:lnTo>
                  <a:lnTo>
                    <a:pt x="34" y="153"/>
                  </a:lnTo>
                  <a:lnTo>
                    <a:pt x="33" y="152"/>
                  </a:lnTo>
                  <a:lnTo>
                    <a:pt x="33" y="152"/>
                  </a:lnTo>
                  <a:lnTo>
                    <a:pt x="31" y="152"/>
                  </a:lnTo>
                  <a:lnTo>
                    <a:pt x="29" y="153"/>
                  </a:lnTo>
                  <a:lnTo>
                    <a:pt x="29" y="153"/>
                  </a:lnTo>
                  <a:lnTo>
                    <a:pt x="24" y="153"/>
                  </a:lnTo>
                  <a:lnTo>
                    <a:pt x="22" y="153"/>
                  </a:lnTo>
                  <a:lnTo>
                    <a:pt x="24" y="155"/>
                  </a:lnTo>
                  <a:lnTo>
                    <a:pt x="27" y="157"/>
                  </a:lnTo>
                  <a:lnTo>
                    <a:pt x="25" y="157"/>
                  </a:lnTo>
                  <a:lnTo>
                    <a:pt x="25" y="159"/>
                  </a:lnTo>
                  <a:lnTo>
                    <a:pt x="25" y="159"/>
                  </a:lnTo>
                  <a:lnTo>
                    <a:pt x="24" y="157"/>
                  </a:lnTo>
                  <a:lnTo>
                    <a:pt x="24" y="157"/>
                  </a:lnTo>
                  <a:lnTo>
                    <a:pt x="22" y="157"/>
                  </a:lnTo>
                  <a:lnTo>
                    <a:pt x="20" y="157"/>
                  </a:lnTo>
                  <a:lnTo>
                    <a:pt x="20" y="157"/>
                  </a:lnTo>
                  <a:lnTo>
                    <a:pt x="20" y="157"/>
                  </a:lnTo>
                  <a:lnTo>
                    <a:pt x="20" y="157"/>
                  </a:lnTo>
                  <a:lnTo>
                    <a:pt x="18" y="157"/>
                  </a:lnTo>
                  <a:lnTo>
                    <a:pt x="16" y="157"/>
                  </a:lnTo>
                  <a:lnTo>
                    <a:pt x="16" y="157"/>
                  </a:lnTo>
                  <a:lnTo>
                    <a:pt x="14" y="159"/>
                  </a:lnTo>
                  <a:lnTo>
                    <a:pt x="14" y="159"/>
                  </a:lnTo>
                  <a:lnTo>
                    <a:pt x="16" y="159"/>
                  </a:lnTo>
                  <a:lnTo>
                    <a:pt x="16" y="159"/>
                  </a:lnTo>
                  <a:lnTo>
                    <a:pt x="18" y="159"/>
                  </a:lnTo>
                  <a:lnTo>
                    <a:pt x="18" y="161"/>
                  </a:lnTo>
                  <a:lnTo>
                    <a:pt x="18" y="161"/>
                  </a:lnTo>
                  <a:lnTo>
                    <a:pt x="18" y="161"/>
                  </a:lnTo>
                  <a:lnTo>
                    <a:pt x="20" y="162"/>
                  </a:lnTo>
                  <a:lnTo>
                    <a:pt x="22" y="162"/>
                  </a:lnTo>
                  <a:lnTo>
                    <a:pt x="24" y="164"/>
                  </a:lnTo>
                  <a:lnTo>
                    <a:pt x="24" y="164"/>
                  </a:lnTo>
                  <a:lnTo>
                    <a:pt x="24" y="164"/>
                  </a:lnTo>
                  <a:lnTo>
                    <a:pt x="24" y="164"/>
                  </a:lnTo>
                  <a:lnTo>
                    <a:pt x="22" y="164"/>
                  </a:lnTo>
                  <a:lnTo>
                    <a:pt x="20" y="164"/>
                  </a:lnTo>
                  <a:lnTo>
                    <a:pt x="20" y="164"/>
                  </a:lnTo>
                  <a:lnTo>
                    <a:pt x="22" y="164"/>
                  </a:lnTo>
                  <a:lnTo>
                    <a:pt x="22" y="166"/>
                  </a:lnTo>
                  <a:lnTo>
                    <a:pt x="22" y="166"/>
                  </a:lnTo>
                  <a:lnTo>
                    <a:pt x="22" y="166"/>
                  </a:lnTo>
                  <a:lnTo>
                    <a:pt x="22" y="166"/>
                  </a:lnTo>
                  <a:lnTo>
                    <a:pt x="20" y="166"/>
                  </a:lnTo>
                  <a:lnTo>
                    <a:pt x="18" y="166"/>
                  </a:lnTo>
                  <a:lnTo>
                    <a:pt x="18" y="166"/>
                  </a:lnTo>
                  <a:lnTo>
                    <a:pt x="16" y="168"/>
                  </a:lnTo>
                  <a:lnTo>
                    <a:pt x="16" y="168"/>
                  </a:lnTo>
                  <a:lnTo>
                    <a:pt x="16" y="170"/>
                  </a:lnTo>
                  <a:lnTo>
                    <a:pt x="16" y="170"/>
                  </a:lnTo>
                  <a:lnTo>
                    <a:pt x="18" y="170"/>
                  </a:lnTo>
                  <a:lnTo>
                    <a:pt x="18" y="170"/>
                  </a:lnTo>
                  <a:lnTo>
                    <a:pt x="18" y="170"/>
                  </a:lnTo>
                  <a:lnTo>
                    <a:pt x="20" y="170"/>
                  </a:lnTo>
                  <a:lnTo>
                    <a:pt x="22" y="170"/>
                  </a:lnTo>
                  <a:lnTo>
                    <a:pt x="22" y="170"/>
                  </a:lnTo>
                  <a:lnTo>
                    <a:pt x="24" y="170"/>
                  </a:lnTo>
                  <a:lnTo>
                    <a:pt x="24" y="171"/>
                  </a:lnTo>
                  <a:lnTo>
                    <a:pt x="24" y="171"/>
                  </a:lnTo>
                  <a:lnTo>
                    <a:pt x="24" y="171"/>
                  </a:lnTo>
                  <a:lnTo>
                    <a:pt x="25" y="171"/>
                  </a:lnTo>
                  <a:lnTo>
                    <a:pt x="27" y="171"/>
                  </a:lnTo>
                  <a:lnTo>
                    <a:pt x="27" y="171"/>
                  </a:lnTo>
                  <a:lnTo>
                    <a:pt x="29" y="171"/>
                  </a:lnTo>
                  <a:lnTo>
                    <a:pt x="29" y="171"/>
                  </a:lnTo>
                  <a:lnTo>
                    <a:pt x="29" y="171"/>
                  </a:lnTo>
                  <a:lnTo>
                    <a:pt x="29" y="170"/>
                  </a:lnTo>
                  <a:lnTo>
                    <a:pt x="29" y="170"/>
                  </a:lnTo>
                  <a:lnTo>
                    <a:pt x="29" y="168"/>
                  </a:lnTo>
                  <a:lnTo>
                    <a:pt x="29" y="168"/>
                  </a:lnTo>
                  <a:lnTo>
                    <a:pt x="31" y="168"/>
                  </a:lnTo>
                  <a:lnTo>
                    <a:pt x="31" y="170"/>
                  </a:lnTo>
                  <a:lnTo>
                    <a:pt x="31" y="168"/>
                  </a:lnTo>
                  <a:lnTo>
                    <a:pt x="31" y="168"/>
                  </a:lnTo>
                  <a:lnTo>
                    <a:pt x="33" y="168"/>
                  </a:lnTo>
                  <a:lnTo>
                    <a:pt x="33" y="168"/>
                  </a:lnTo>
                  <a:lnTo>
                    <a:pt x="33" y="168"/>
                  </a:lnTo>
                  <a:lnTo>
                    <a:pt x="31" y="170"/>
                  </a:lnTo>
                  <a:lnTo>
                    <a:pt x="31" y="170"/>
                  </a:lnTo>
                  <a:lnTo>
                    <a:pt x="31" y="171"/>
                  </a:lnTo>
                  <a:lnTo>
                    <a:pt x="33" y="171"/>
                  </a:lnTo>
                  <a:lnTo>
                    <a:pt x="33" y="170"/>
                  </a:lnTo>
                  <a:lnTo>
                    <a:pt x="33" y="170"/>
                  </a:lnTo>
                  <a:lnTo>
                    <a:pt x="34" y="170"/>
                  </a:lnTo>
                  <a:lnTo>
                    <a:pt x="34" y="170"/>
                  </a:lnTo>
                  <a:lnTo>
                    <a:pt x="34" y="170"/>
                  </a:lnTo>
                  <a:lnTo>
                    <a:pt x="34" y="170"/>
                  </a:lnTo>
                  <a:lnTo>
                    <a:pt x="34" y="170"/>
                  </a:lnTo>
                  <a:lnTo>
                    <a:pt x="34" y="170"/>
                  </a:lnTo>
                  <a:lnTo>
                    <a:pt x="36" y="170"/>
                  </a:lnTo>
                  <a:lnTo>
                    <a:pt x="36" y="171"/>
                  </a:lnTo>
                  <a:lnTo>
                    <a:pt x="34" y="171"/>
                  </a:lnTo>
                  <a:lnTo>
                    <a:pt x="33" y="173"/>
                  </a:lnTo>
                  <a:lnTo>
                    <a:pt x="33" y="173"/>
                  </a:lnTo>
                  <a:lnTo>
                    <a:pt x="31" y="173"/>
                  </a:lnTo>
                  <a:lnTo>
                    <a:pt x="31" y="173"/>
                  </a:lnTo>
                  <a:lnTo>
                    <a:pt x="31" y="173"/>
                  </a:lnTo>
                  <a:lnTo>
                    <a:pt x="31" y="175"/>
                  </a:lnTo>
                  <a:lnTo>
                    <a:pt x="31" y="175"/>
                  </a:lnTo>
                  <a:lnTo>
                    <a:pt x="31" y="177"/>
                  </a:lnTo>
                  <a:lnTo>
                    <a:pt x="29" y="177"/>
                  </a:lnTo>
                  <a:lnTo>
                    <a:pt x="31" y="177"/>
                  </a:lnTo>
                  <a:lnTo>
                    <a:pt x="33" y="177"/>
                  </a:lnTo>
                  <a:lnTo>
                    <a:pt x="34" y="177"/>
                  </a:lnTo>
                  <a:lnTo>
                    <a:pt x="34" y="179"/>
                  </a:lnTo>
                  <a:lnTo>
                    <a:pt x="36" y="179"/>
                  </a:lnTo>
                  <a:lnTo>
                    <a:pt x="38" y="177"/>
                  </a:lnTo>
                  <a:lnTo>
                    <a:pt x="38" y="177"/>
                  </a:lnTo>
                  <a:lnTo>
                    <a:pt x="40" y="175"/>
                  </a:lnTo>
                  <a:lnTo>
                    <a:pt x="40" y="173"/>
                  </a:lnTo>
                  <a:lnTo>
                    <a:pt x="40" y="173"/>
                  </a:lnTo>
                  <a:lnTo>
                    <a:pt x="42" y="171"/>
                  </a:lnTo>
                  <a:lnTo>
                    <a:pt x="42" y="171"/>
                  </a:lnTo>
                  <a:lnTo>
                    <a:pt x="42" y="171"/>
                  </a:lnTo>
                  <a:lnTo>
                    <a:pt x="42" y="171"/>
                  </a:lnTo>
                  <a:lnTo>
                    <a:pt x="43" y="171"/>
                  </a:lnTo>
                  <a:lnTo>
                    <a:pt x="43" y="171"/>
                  </a:lnTo>
                  <a:lnTo>
                    <a:pt x="43" y="171"/>
                  </a:lnTo>
                  <a:lnTo>
                    <a:pt x="42" y="173"/>
                  </a:lnTo>
                  <a:lnTo>
                    <a:pt x="42" y="175"/>
                  </a:lnTo>
                  <a:lnTo>
                    <a:pt x="43" y="177"/>
                  </a:lnTo>
                  <a:lnTo>
                    <a:pt x="43" y="175"/>
                  </a:lnTo>
                  <a:lnTo>
                    <a:pt x="45" y="175"/>
                  </a:lnTo>
                  <a:lnTo>
                    <a:pt x="45" y="173"/>
                  </a:lnTo>
                  <a:lnTo>
                    <a:pt x="43" y="171"/>
                  </a:lnTo>
                  <a:lnTo>
                    <a:pt x="45" y="171"/>
                  </a:lnTo>
                  <a:lnTo>
                    <a:pt x="45" y="171"/>
                  </a:lnTo>
                  <a:lnTo>
                    <a:pt x="47" y="171"/>
                  </a:lnTo>
                  <a:lnTo>
                    <a:pt x="45" y="173"/>
                  </a:lnTo>
                  <a:lnTo>
                    <a:pt x="45" y="173"/>
                  </a:lnTo>
                  <a:lnTo>
                    <a:pt x="47" y="175"/>
                  </a:lnTo>
                  <a:lnTo>
                    <a:pt x="47" y="175"/>
                  </a:lnTo>
                  <a:lnTo>
                    <a:pt x="47" y="175"/>
                  </a:lnTo>
                  <a:lnTo>
                    <a:pt x="47" y="177"/>
                  </a:lnTo>
                  <a:lnTo>
                    <a:pt x="45" y="177"/>
                  </a:lnTo>
                  <a:lnTo>
                    <a:pt x="45" y="177"/>
                  </a:lnTo>
                  <a:lnTo>
                    <a:pt x="45" y="177"/>
                  </a:lnTo>
                  <a:lnTo>
                    <a:pt x="45" y="177"/>
                  </a:lnTo>
                  <a:lnTo>
                    <a:pt x="43" y="177"/>
                  </a:lnTo>
                  <a:lnTo>
                    <a:pt x="45" y="180"/>
                  </a:lnTo>
                  <a:lnTo>
                    <a:pt x="43" y="182"/>
                  </a:lnTo>
                  <a:lnTo>
                    <a:pt x="43" y="182"/>
                  </a:lnTo>
                  <a:lnTo>
                    <a:pt x="43" y="184"/>
                  </a:lnTo>
                  <a:lnTo>
                    <a:pt x="45" y="184"/>
                  </a:lnTo>
                  <a:lnTo>
                    <a:pt x="45" y="182"/>
                  </a:lnTo>
                  <a:lnTo>
                    <a:pt x="45" y="180"/>
                  </a:lnTo>
                  <a:lnTo>
                    <a:pt x="47" y="180"/>
                  </a:lnTo>
                  <a:lnTo>
                    <a:pt x="47" y="179"/>
                  </a:lnTo>
                  <a:lnTo>
                    <a:pt x="47" y="180"/>
                  </a:lnTo>
                  <a:lnTo>
                    <a:pt x="47" y="182"/>
                  </a:lnTo>
                  <a:lnTo>
                    <a:pt x="47" y="182"/>
                  </a:lnTo>
                  <a:lnTo>
                    <a:pt x="47" y="184"/>
                  </a:lnTo>
                  <a:lnTo>
                    <a:pt x="49" y="184"/>
                  </a:lnTo>
                  <a:lnTo>
                    <a:pt x="49" y="184"/>
                  </a:lnTo>
                  <a:lnTo>
                    <a:pt x="51" y="184"/>
                  </a:lnTo>
                  <a:lnTo>
                    <a:pt x="52" y="184"/>
                  </a:lnTo>
                  <a:lnTo>
                    <a:pt x="52" y="184"/>
                  </a:lnTo>
                  <a:lnTo>
                    <a:pt x="54" y="182"/>
                  </a:lnTo>
                  <a:lnTo>
                    <a:pt x="70" y="182"/>
                  </a:lnTo>
                  <a:lnTo>
                    <a:pt x="72" y="180"/>
                  </a:lnTo>
                  <a:lnTo>
                    <a:pt x="74" y="180"/>
                  </a:lnTo>
                  <a:lnTo>
                    <a:pt x="78" y="182"/>
                  </a:lnTo>
                  <a:lnTo>
                    <a:pt x="78" y="182"/>
                  </a:lnTo>
                  <a:lnTo>
                    <a:pt x="78" y="182"/>
                  </a:lnTo>
                  <a:lnTo>
                    <a:pt x="76" y="182"/>
                  </a:lnTo>
                  <a:lnTo>
                    <a:pt x="76" y="182"/>
                  </a:lnTo>
                  <a:lnTo>
                    <a:pt x="76" y="184"/>
                  </a:lnTo>
                  <a:lnTo>
                    <a:pt x="76" y="184"/>
                  </a:lnTo>
                  <a:lnTo>
                    <a:pt x="76" y="184"/>
                  </a:lnTo>
                  <a:lnTo>
                    <a:pt x="76" y="184"/>
                  </a:lnTo>
                  <a:lnTo>
                    <a:pt x="74" y="184"/>
                  </a:lnTo>
                  <a:lnTo>
                    <a:pt x="72" y="186"/>
                  </a:lnTo>
                  <a:lnTo>
                    <a:pt x="74" y="186"/>
                  </a:lnTo>
                  <a:lnTo>
                    <a:pt x="78" y="186"/>
                  </a:lnTo>
                  <a:lnTo>
                    <a:pt x="79" y="186"/>
                  </a:lnTo>
                  <a:lnTo>
                    <a:pt x="79" y="186"/>
                  </a:lnTo>
                  <a:lnTo>
                    <a:pt x="79" y="186"/>
                  </a:lnTo>
                  <a:lnTo>
                    <a:pt x="78" y="186"/>
                  </a:lnTo>
                  <a:lnTo>
                    <a:pt x="78" y="188"/>
                  </a:lnTo>
                  <a:lnTo>
                    <a:pt x="78" y="189"/>
                  </a:lnTo>
                  <a:lnTo>
                    <a:pt x="78" y="189"/>
                  </a:lnTo>
                  <a:lnTo>
                    <a:pt x="78" y="189"/>
                  </a:lnTo>
                  <a:lnTo>
                    <a:pt x="78" y="191"/>
                  </a:lnTo>
                  <a:lnTo>
                    <a:pt x="78" y="191"/>
                  </a:lnTo>
                  <a:lnTo>
                    <a:pt x="76" y="191"/>
                  </a:lnTo>
                  <a:lnTo>
                    <a:pt x="76" y="191"/>
                  </a:lnTo>
                  <a:lnTo>
                    <a:pt x="76" y="189"/>
                  </a:lnTo>
                  <a:lnTo>
                    <a:pt x="76" y="189"/>
                  </a:lnTo>
                  <a:lnTo>
                    <a:pt x="76" y="189"/>
                  </a:lnTo>
                  <a:lnTo>
                    <a:pt x="74" y="189"/>
                  </a:lnTo>
                  <a:lnTo>
                    <a:pt x="74" y="189"/>
                  </a:lnTo>
                  <a:lnTo>
                    <a:pt x="74" y="189"/>
                  </a:lnTo>
                  <a:lnTo>
                    <a:pt x="72" y="189"/>
                  </a:lnTo>
                  <a:lnTo>
                    <a:pt x="72" y="189"/>
                  </a:lnTo>
                  <a:lnTo>
                    <a:pt x="74" y="191"/>
                  </a:lnTo>
                  <a:lnTo>
                    <a:pt x="74" y="191"/>
                  </a:lnTo>
                  <a:lnTo>
                    <a:pt x="74" y="191"/>
                  </a:lnTo>
                  <a:lnTo>
                    <a:pt x="72" y="189"/>
                  </a:lnTo>
                  <a:lnTo>
                    <a:pt x="70" y="189"/>
                  </a:lnTo>
                  <a:lnTo>
                    <a:pt x="69" y="191"/>
                  </a:lnTo>
                  <a:lnTo>
                    <a:pt x="69" y="191"/>
                  </a:lnTo>
                  <a:lnTo>
                    <a:pt x="70" y="191"/>
                  </a:lnTo>
                  <a:lnTo>
                    <a:pt x="70" y="193"/>
                  </a:lnTo>
                  <a:lnTo>
                    <a:pt x="70" y="193"/>
                  </a:lnTo>
                  <a:lnTo>
                    <a:pt x="70" y="193"/>
                  </a:lnTo>
                  <a:lnTo>
                    <a:pt x="69" y="193"/>
                  </a:lnTo>
                  <a:lnTo>
                    <a:pt x="69" y="195"/>
                  </a:lnTo>
                  <a:lnTo>
                    <a:pt x="67" y="195"/>
                  </a:lnTo>
                  <a:lnTo>
                    <a:pt x="65" y="195"/>
                  </a:lnTo>
                  <a:lnTo>
                    <a:pt x="63" y="191"/>
                  </a:lnTo>
                  <a:lnTo>
                    <a:pt x="61" y="191"/>
                  </a:lnTo>
                  <a:lnTo>
                    <a:pt x="61" y="191"/>
                  </a:lnTo>
                  <a:lnTo>
                    <a:pt x="60" y="193"/>
                  </a:lnTo>
                  <a:lnTo>
                    <a:pt x="60" y="195"/>
                  </a:lnTo>
                  <a:lnTo>
                    <a:pt x="60" y="197"/>
                  </a:lnTo>
                  <a:lnTo>
                    <a:pt x="58" y="197"/>
                  </a:lnTo>
                  <a:lnTo>
                    <a:pt x="54" y="202"/>
                  </a:lnTo>
                  <a:lnTo>
                    <a:pt x="56" y="204"/>
                  </a:lnTo>
                  <a:lnTo>
                    <a:pt x="54" y="204"/>
                  </a:lnTo>
                  <a:lnTo>
                    <a:pt x="54" y="204"/>
                  </a:lnTo>
                  <a:lnTo>
                    <a:pt x="52" y="206"/>
                  </a:lnTo>
                  <a:lnTo>
                    <a:pt x="52" y="208"/>
                  </a:lnTo>
                  <a:lnTo>
                    <a:pt x="51" y="209"/>
                  </a:lnTo>
                  <a:lnTo>
                    <a:pt x="52" y="209"/>
                  </a:lnTo>
                  <a:lnTo>
                    <a:pt x="56" y="209"/>
                  </a:lnTo>
                  <a:lnTo>
                    <a:pt x="58" y="209"/>
                  </a:lnTo>
                  <a:lnTo>
                    <a:pt x="56" y="211"/>
                  </a:lnTo>
                  <a:lnTo>
                    <a:pt x="54" y="215"/>
                  </a:lnTo>
                  <a:lnTo>
                    <a:pt x="54" y="215"/>
                  </a:lnTo>
                  <a:lnTo>
                    <a:pt x="54" y="215"/>
                  </a:lnTo>
                  <a:lnTo>
                    <a:pt x="52" y="217"/>
                  </a:lnTo>
                  <a:lnTo>
                    <a:pt x="52" y="217"/>
                  </a:lnTo>
                  <a:lnTo>
                    <a:pt x="52" y="217"/>
                  </a:lnTo>
                  <a:lnTo>
                    <a:pt x="52" y="218"/>
                  </a:lnTo>
                  <a:lnTo>
                    <a:pt x="52" y="218"/>
                  </a:lnTo>
                  <a:lnTo>
                    <a:pt x="51" y="218"/>
                  </a:lnTo>
                  <a:lnTo>
                    <a:pt x="51" y="220"/>
                  </a:lnTo>
                  <a:lnTo>
                    <a:pt x="51" y="220"/>
                  </a:lnTo>
                  <a:lnTo>
                    <a:pt x="51" y="220"/>
                  </a:lnTo>
                  <a:lnTo>
                    <a:pt x="51" y="222"/>
                  </a:lnTo>
                  <a:lnTo>
                    <a:pt x="51" y="222"/>
                  </a:lnTo>
                  <a:lnTo>
                    <a:pt x="51" y="222"/>
                  </a:lnTo>
                  <a:lnTo>
                    <a:pt x="51" y="222"/>
                  </a:lnTo>
                  <a:lnTo>
                    <a:pt x="51" y="222"/>
                  </a:lnTo>
                  <a:lnTo>
                    <a:pt x="51" y="224"/>
                  </a:lnTo>
                  <a:lnTo>
                    <a:pt x="51" y="224"/>
                  </a:lnTo>
                  <a:lnTo>
                    <a:pt x="49" y="224"/>
                  </a:lnTo>
                  <a:lnTo>
                    <a:pt x="49" y="224"/>
                  </a:lnTo>
                  <a:lnTo>
                    <a:pt x="49" y="226"/>
                  </a:lnTo>
                  <a:lnTo>
                    <a:pt x="47" y="226"/>
                  </a:lnTo>
                  <a:lnTo>
                    <a:pt x="45" y="226"/>
                  </a:lnTo>
                  <a:lnTo>
                    <a:pt x="45" y="226"/>
                  </a:lnTo>
                  <a:lnTo>
                    <a:pt x="45" y="226"/>
                  </a:lnTo>
                  <a:lnTo>
                    <a:pt x="43" y="226"/>
                  </a:lnTo>
                  <a:lnTo>
                    <a:pt x="43" y="226"/>
                  </a:lnTo>
                  <a:lnTo>
                    <a:pt x="43" y="227"/>
                  </a:lnTo>
                  <a:lnTo>
                    <a:pt x="43" y="227"/>
                  </a:lnTo>
                  <a:lnTo>
                    <a:pt x="34" y="236"/>
                  </a:lnTo>
                  <a:lnTo>
                    <a:pt x="31" y="238"/>
                  </a:lnTo>
                  <a:lnTo>
                    <a:pt x="29" y="240"/>
                  </a:lnTo>
                  <a:lnTo>
                    <a:pt x="27" y="240"/>
                  </a:lnTo>
                  <a:lnTo>
                    <a:pt x="27" y="240"/>
                  </a:lnTo>
                  <a:lnTo>
                    <a:pt x="36" y="238"/>
                  </a:lnTo>
                  <a:lnTo>
                    <a:pt x="38" y="238"/>
                  </a:lnTo>
                  <a:lnTo>
                    <a:pt x="38" y="238"/>
                  </a:lnTo>
                  <a:lnTo>
                    <a:pt x="40" y="238"/>
                  </a:lnTo>
                  <a:lnTo>
                    <a:pt x="40" y="238"/>
                  </a:lnTo>
                  <a:lnTo>
                    <a:pt x="40" y="236"/>
                  </a:lnTo>
                  <a:lnTo>
                    <a:pt x="40" y="236"/>
                  </a:lnTo>
                  <a:lnTo>
                    <a:pt x="42" y="236"/>
                  </a:lnTo>
                  <a:lnTo>
                    <a:pt x="43" y="235"/>
                  </a:lnTo>
                  <a:lnTo>
                    <a:pt x="47" y="233"/>
                  </a:lnTo>
                  <a:lnTo>
                    <a:pt x="47" y="233"/>
                  </a:lnTo>
                  <a:lnTo>
                    <a:pt x="47" y="233"/>
                  </a:lnTo>
                  <a:lnTo>
                    <a:pt x="47" y="233"/>
                  </a:lnTo>
                  <a:lnTo>
                    <a:pt x="45" y="233"/>
                  </a:lnTo>
                  <a:lnTo>
                    <a:pt x="45" y="231"/>
                  </a:lnTo>
                  <a:lnTo>
                    <a:pt x="47" y="231"/>
                  </a:lnTo>
                  <a:lnTo>
                    <a:pt x="49" y="231"/>
                  </a:lnTo>
                  <a:lnTo>
                    <a:pt x="47" y="233"/>
                  </a:lnTo>
                  <a:lnTo>
                    <a:pt x="49" y="235"/>
                  </a:lnTo>
                  <a:lnTo>
                    <a:pt x="51" y="235"/>
                  </a:lnTo>
                  <a:lnTo>
                    <a:pt x="51" y="235"/>
                  </a:lnTo>
                  <a:lnTo>
                    <a:pt x="51" y="235"/>
                  </a:lnTo>
                  <a:lnTo>
                    <a:pt x="52" y="236"/>
                  </a:lnTo>
                  <a:lnTo>
                    <a:pt x="52" y="236"/>
                  </a:lnTo>
                  <a:lnTo>
                    <a:pt x="56" y="236"/>
                  </a:lnTo>
                  <a:lnTo>
                    <a:pt x="60" y="235"/>
                  </a:lnTo>
                  <a:lnTo>
                    <a:pt x="61" y="233"/>
                  </a:lnTo>
                  <a:lnTo>
                    <a:pt x="61" y="235"/>
                  </a:lnTo>
                  <a:lnTo>
                    <a:pt x="60" y="235"/>
                  </a:lnTo>
                  <a:lnTo>
                    <a:pt x="60" y="236"/>
                  </a:lnTo>
                  <a:lnTo>
                    <a:pt x="58" y="236"/>
                  </a:lnTo>
                  <a:lnTo>
                    <a:pt x="58" y="236"/>
                  </a:lnTo>
                  <a:lnTo>
                    <a:pt x="60" y="238"/>
                  </a:lnTo>
                  <a:lnTo>
                    <a:pt x="60" y="238"/>
                  </a:lnTo>
                  <a:lnTo>
                    <a:pt x="60" y="238"/>
                  </a:lnTo>
                  <a:lnTo>
                    <a:pt x="61" y="236"/>
                  </a:lnTo>
                  <a:lnTo>
                    <a:pt x="61" y="236"/>
                  </a:lnTo>
                  <a:lnTo>
                    <a:pt x="61" y="236"/>
                  </a:lnTo>
                  <a:lnTo>
                    <a:pt x="67" y="235"/>
                  </a:lnTo>
                  <a:lnTo>
                    <a:pt x="67" y="235"/>
                  </a:lnTo>
                  <a:lnTo>
                    <a:pt x="72" y="229"/>
                  </a:lnTo>
                  <a:lnTo>
                    <a:pt x="74" y="226"/>
                  </a:lnTo>
                  <a:lnTo>
                    <a:pt x="74" y="224"/>
                  </a:lnTo>
                  <a:lnTo>
                    <a:pt x="74" y="224"/>
                  </a:lnTo>
                  <a:lnTo>
                    <a:pt x="76" y="222"/>
                  </a:lnTo>
                  <a:lnTo>
                    <a:pt x="78" y="222"/>
                  </a:lnTo>
                  <a:lnTo>
                    <a:pt x="78" y="222"/>
                  </a:lnTo>
                  <a:lnTo>
                    <a:pt x="76" y="224"/>
                  </a:lnTo>
                  <a:lnTo>
                    <a:pt x="76" y="224"/>
                  </a:lnTo>
                  <a:lnTo>
                    <a:pt x="78" y="226"/>
                  </a:lnTo>
                  <a:lnTo>
                    <a:pt x="78" y="226"/>
                  </a:lnTo>
                  <a:lnTo>
                    <a:pt x="78" y="227"/>
                  </a:lnTo>
                  <a:lnTo>
                    <a:pt x="78" y="227"/>
                  </a:lnTo>
                  <a:lnTo>
                    <a:pt x="78" y="227"/>
                  </a:lnTo>
                  <a:lnTo>
                    <a:pt x="76" y="229"/>
                  </a:lnTo>
                  <a:lnTo>
                    <a:pt x="78" y="229"/>
                  </a:lnTo>
                  <a:lnTo>
                    <a:pt x="78" y="229"/>
                  </a:lnTo>
                  <a:lnTo>
                    <a:pt x="78" y="229"/>
                  </a:lnTo>
                  <a:lnTo>
                    <a:pt x="81" y="229"/>
                  </a:lnTo>
                  <a:lnTo>
                    <a:pt x="83" y="229"/>
                  </a:lnTo>
                  <a:lnTo>
                    <a:pt x="87" y="231"/>
                  </a:lnTo>
                  <a:lnTo>
                    <a:pt x="87" y="231"/>
                  </a:lnTo>
                  <a:lnTo>
                    <a:pt x="85" y="231"/>
                  </a:lnTo>
                  <a:lnTo>
                    <a:pt x="78" y="233"/>
                  </a:lnTo>
                  <a:lnTo>
                    <a:pt x="76" y="233"/>
                  </a:lnTo>
                  <a:lnTo>
                    <a:pt x="76" y="233"/>
                  </a:lnTo>
                  <a:lnTo>
                    <a:pt x="76" y="235"/>
                  </a:lnTo>
                  <a:lnTo>
                    <a:pt x="76" y="235"/>
                  </a:lnTo>
                  <a:lnTo>
                    <a:pt x="74" y="235"/>
                  </a:lnTo>
                  <a:lnTo>
                    <a:pt x="74" y="235"/>
                  </a:lnTo>
                  <a:lnTo>
                    <a:pt x="72" y="235"/>
                  </a:lnTo>
                  <a:lnTo>
                    <a:pt x="72" y="235"/>
                  </a:lnTo>
                  <a:lnTo>
                    <a:pt x="70" y="235"/>
                  </a:lnTo>
                  <a:lnTo>
                    <a:pt x="65" y="236"/>
                  </a:lnTo>
                  <a:lnTo>
                    <a:pt x="65" y="236"/>
                  </a:lnTo>
                  <a:lnTo>
                    <a:pt x="63" y="238"/>
                  </a:lnTo>
                  <a:lnTo>
                    <a:pt x="63" y="238"/>
                  </a:lnTo>
                  <a:lnTo>
                    <a:pt x="61" y="238"/>
                  </a:lnTo>
                  <a:lnTo>
                    <a:pt x="58" y="238"/>
                  </a:lnTo>
                  <a:lnTo>
                    <a:pt x="58" y="238"/>
                  </a:lnTo>
                  <a:lnTo>
                    <a:pt x="56" y="238"/>
                  </a:lnTo>
                  <a:lnTo>
                    <a:pt x="56" y="238"/>
                  </a:lnTo>
                  <a:lnTo>
                    <a:pt x="52" y="238"/>
                  </a:lnTo>
                  <a:lnTo>
                    <a:pt x="52" y="238"/>
                  </a:lnTo>
                  <a:lnTo>
                    <a:pt x="52" y="238"/>
                  </a:lnTo>
                  <a:lnTo>
                    <a:pt x="52" y="240"/>
                  </a:lnTo>
                  <a:lnTo>
                    <a:pt x="51" y="240"/>
                  </a:lnTo>
                  <a:lnTo>
                    <a:pt x="51" y="240"/>
                  </a:lnTo>
                  <a:lnTo>
                    <a:pt x="51" y="240"/>
                  </a:lnTo>
                  <a:lnTo>
                    <a:pt x="51" y="240"/>
                  </a:lnTo>
                  <a:lnTo>
                    <a:pt x="45" y="240"/>
                  </a:lnTo>
                  <a:lnTo>
                    <a:pt x="43" y="238"/>
                  </a:lnTo>
                  <a:lnTo>
                    <a:pt x="43" y="238"/>
                  </a:lnTo>
                  <a:lnTo>
                    <a:pt x="43" y="240"/>
                  </a:lnTo>
                  <a:lnTo>
                    <a:pt x="43" y="240"/>
                  </a:lnTo>
                  <a:lnTo>
                    <a:pt x="42" y="240"/>
                  </a:lnTo>
                  <a:lnTo>
                    <a:pt x="42" y="240"/>
                  </a:lnTo>
                  <a:lnTo>
                    <a:pt x="42" y="242"/>
                  </a:lnTo>
                  <a:lnTo>
                    <a:pt x="42" y="242"/>
                  </a:lnTo>
                  <a:lnTo>
                    <a:pt x="42" y="242"/>
                  </a:lnTo>
                  <a:lnTo>
                    <a:pt x="40" y="244"/>
                  </a:lnTo>
                  <a:lnTo>
                    <a:pt x="40" y="244"/>
                  </a:lnTo>
                  <a:lnTo>
                    <a:pt x="42" y="244"/>
                  </a:lnTo>
                  <a:lnTo>
                    <a:pt x="42" y="245"/>
                  </a:lnTo>
                  <a:lnTo>
                    <a:pt x="42" y="245"/>
                  </a:lnTo>
                  <a:lnTo>
                    <a:pt x="40" y="245"/>
                  </a:lnTo>
                  <a:lnTo>
                    <a:pt x="42" y="245"/>
                  </a:lnTo>
                  <a:lnTo>
                    <a:pt x="42" y="245"/>
                  </a:lnTo>
                  <a:lnTo>
                    <a:pt x="43" y="245"/>
                  </a:lnTo>
                  <a:lnTo>
                    <a:pt x="43" y="247"/>
                  </a:lnTo>
                  <a:lnTo>
                    <a:pt x="42" y="247"/>
                  </a:lnTo>
                  <a:lnTo>
                    <a:pt x="42" y="247"/>
                  </a:lnTo>
                  <a:lnTo>
                    <a:pt x="40" y="245"/>
                  </a:lnTo>
                  <a:lnTo>
                    <a:pt x="38" y="247"/>
                  </a:lnTo>
                  <a:lnTo>
                    <a:pt x="38" y="247"/>
                  </a:lnTo>
                  <a:lnTo>
                    <a:pt x="38" y="249"/>
                  </a:lnTo>
                  <a:lnTo>
                    <a:pt x="33" y="251"/>
                  </a:lnTo>
                  <a:lnTo>
                    <a:pt x="29" y="251"/>
                  </a:lnTo>
                  <a:lnTo>
                    <a:pt x="29" y="251"/>
                  </a:lnTo>
                  <a:lnTo>
                    <a:pt x="27" y="253"/>
                  </a:lnTo>
                  <a:lnTo>
                    <a:pt x="29" y="253"/>
                  </a:lnTo>
                  <a:lnTo>
                    <a:pt x="29" y="255"/>
                  </a:lnTo>
                  <a:lnTo>
                    <a:pt x="33" y="255"/>
                  </a:lnTo>
                  <a:lnTo>
                    <a:pt x="33" y="255"/>
                  </a:lnTo>
                  <a:lnTo>
                    <a:pt x="33" y="260"/>
                  </a:lnTo>
                  <a:lnTo>
                    <a:pt x="34" y="260"/>
                  </a:lnTo>
                  <a:lnTo>
                    <a:pt x="33" y="262"/>
                  </a:lnTo>
                  <a:lnTo>
                    <a:pt x="33" y="262"/>
                  </a:lnTo>
                  <a:lnTo>
                    <a:pt x="33" y="262"/>
                  </a:lnTo>
                  <a:lnTo>
                    <a:pt x="33" y="262"/>
                  </a:lnTo>
                  <a:lnTo>
                    <a:pt x="33" y="262"/>
                  </a:lnTo>
                  <a:lnTo>
                    <a:pt x="33" y="262"/>
                  </a:lnTo>
                  <a:lnTo>
                    <a:pt x="33" y="262"/>
                  </a:lnTo>
                  <a:lnTo>
                    <a:pt x="33" y="262"/>
                  </a:lnTo>
                  <a:lnTo>
                    <a:pt x="31" y="262"/>
                  </a:lnTo>
                  <a:lnTo>
                    <a:pt x="31" y="262"/>
                  </a:lnTo>
                  <a:lnTo>
                    <a:pt x="31" y="262"/>
                  </a:lnTo>
                  <a:lnTo>
                    <a:pt x="31" y="264"/>
                  </a:lnTo>
                  <a:lnTo>
                    <a:pt x="31" y="264"/>
                  </a:lnTo>
                  <a:lnTo>
                    <a:pt x="33" y="264"/>
                  </a:lnTo>
                  <a:lnTo>
                    <a:pt x="33" y="264"/>
                  </a:lnTo>
                  <a:lnTo>
                    <a:pt x="33" y="264"/>
                  </a:lnTo>
                  <a:lnTo>
                    <a:pt x="34" y="265"/>
                  </a:lnTo>
                  <a:lnTo>
                    <a:pt x="36" y="265"/>
                  </a:lnTo>
                  <a:lnTo>
                    <a:pt x="38" y="265"/>
                  </a:lnTo>
                  <a:lnTo>
                    <a:pt x="38" y="265"/>
                  </a:lnTo>
                  <a:lnTo>
                    <a:pt x="34" y="265"/>
                  </a:lnTo>
                  <a:lnTo>
                    <a:pt x="34" y="265"/>
                  </a:lnTo>
                  <a:lnTo>
                    <a:pt x="34" y="265"/>
                  </a:lnTo>
                  <a:lnTo>
                    <a:pt x="34" y="265"/>
                  </a:lnTo>
                  <a:lnTo>
                    <a:pt x="34" y="265"/>
                  </a:lnTo>
                  <a:lnTo>
                    <a:pt x="33" y="265"/>
                  </a:lnTo>
                  <a:lnTo>
                    <a:pt x="33" y="267"/>
                  </a:lnTo>
                  <a:lnTo>
                    <a:pt x="31" y="267"/>
                  </a:lnTo>
                  <a:lnTo>
                    <a:pt x="29" y="267"/>
                  </a:lnTo>
                  <a:lnTo>
                    <a:pt x="27" y="267"/>
                  </a:lnTo>
                  <a:lnTo>
                    <a:pt x="25" y="265"/>
                  </a:lnTo>
                  <a:lnTo>
                    <a:pt x="25" y="265"/>
                  </a:lnTo>
                  <a:lnTo>
                    <a:pt x="24" y="265"/>
                  </a:lnTo>
                  <a:lnTo>
                    <a:pt x="24" y="264"/>
                  </a:lnTo>
                  <a:lnTo>
                    <a:pt x="24" y="264"/>
                  </a:lnTo>
                  <a:lnTo>
                    <a:pt x="24" y="262"/>
                  </a:lnTo>
                  <a:lnTo>
                    <a:pt x="24" y="262"/>
                  </a:lnTo>
                  <a:lnTo>
                    <a:pt x="24" y="260"/>
                  </a:lnTo>
                  <a:lnTo>
                    <a:pt x="22" y="260"/>
                  </a:lnTo>
                  <a:lnTo>
                    <a:pt x="24" y="262"/>
                  </a:lnTo>
                  <a:lnTo>
                    <a:pt x="22" y="264"/>
                  </a:lnTo>
                  <a:lnTo>
                    <a:pt x="22" y="265"/>
                  </a:lnTo>
                  <a:lnTo>
                    <a:pt x="20" y="265"/>
                  </a:lnTo>
                  <a:lnTo>
                    <a:pt x="16" y="267"/>
                  </a:lnTo>
                  <a:lnTo>
                    <a:pt x="16" y="265"/>
                  </a:lnTo>
                  <a:lnTo>
                    <a:pt x="16" y="264"/>
                  </a:lnTo>
                  <a:lnTo>
                    <a:pt x="16" y="262"/>
                  </a:lnTo>
                  <a:lnTo>
                    <a:pt x="11" y="264"/>
                  </a:lnTo>
                  <a:lnTo>
                    <a:pt x="11" y="264"/>
                  </a:lnTo>
                  <a:lnTo>
                    <a:pt x="9" y="265"/>
                  </a:lnTo>
                  <a:lnTo>
                    <a:pt x="9" y="267"/>
                  </a:lnTo>
                  <a:lnTo>
                    <a:pt x="7" y="267"/>
                  </a:lnTo>
                  <a:lnTo>
                    <a:pt x="7" y="267"/>
                  </a:lnTo>
                  <a:lnTo>
                    <a:pt x="7" y="267"/>
                  </a:lnTo>
                  <a:lnTo>
                    <a:pt x="5" y="269"/>
                  </a:lnTo>
                  <a:lnTo>
                    <a:pt x="5" y="269"/>
                  </a:lnTo>
                  <a:lnTo>
                    <a:pt x="7" y="269"/>
                  </a:lnTo>
                  <a:lnTo>
                    <a:pt x="5" y="269"/>
                  </a:lnTo>
                  <a:lnTo>
                    <a:pt x="5" y="271"/>
                  </a:lnTo>
                  <a:lnTo>
                    <a:pt x="5" y="271"/>
                  </a:lnTo>
                  <a:lnTo>
                    <a:pt x="5" y="271"/>
                  </a:lnTo>
                  <a:lnTo>
                    <a:pt x="5" y="273"/>
                  </a:lnTo>
                  <a:lnTo>
                    <a:pt x="5" y="271"/>
                  </a:lnTo>
                  <a:lnTo>
                    <a:pt x="4" y="271"/>
                  </a:lnTo>
                  <a:lnTo>
                    <a:pt x="4" y="269"/>
                  </a:lnTo>
                  <a:lnTo>
                    <a:pt x="4" y="269"/>
                  </a:lnTo>
                  <a:lnTo>
                    <a:pt x="2" y="271"/>
                  </a:lnTo>
                  <a:lnTo>
                    <a:pt x="2" y="271"/>
                  </a:lnTo>
                  <a:lnTo>
                    <a:pt x="2" y="273"/>
                  </a:lnTo>
                  <a:lnTo>
                    <a:pt x="2" y="273"/>
                  </a:lnTo>
                  <a:lnTo>
                    <a:pt x="2" y="273"/>
                  </a:lnTo>
                  <a:lnTo>
                    <a:pt x="0" y="273"/>
                  </a:lnTo>
                  <a:lnTo>
                    <a:pt x="2" y="274"/>
                  </a:lnTo>
                  <a:lnTo>
                    <a:pt x="2" y="276"/>
                  </a:lnTo>
                  <a:lnTo>
                    <a:pt x="2" y="278"/>
                  </a:lnTo>
                  <a:lnTo>
                    <a:pt x="4" y="278"/>
                  </a:lnTo>
                  <a:lnTo>
                    <a:pt x="4" y="278"/>
                  </a:lnTo>
                  <a:lnTo>
                    <a:pt x="5" y="276"/>
                  </a:lnTo>
                  <a:lnTo>
                    <a:pt x="7" y="276"/>
                  </a:lnTo>
                  <a:lnTo>
                    <a:pt x="7" y="276"/>
                  </a:lnTo>
                  <a:lnTo>
                    <a:pt x="7" y="276"/>
                  </a:lnTo>
                  <a:lnTo>
                    <a:pt x="5" y="276"/>
                  </a:lnTo>
                  <a:lnTo>
                    <a:pt x="7" y="276"/>
                  </a:lnTo>
                  <a:lnTo>
                    <a:pt x="9" y="276"/>
                  </a:lnTo>
                  <a:lnTo>
                    <a:pt x="11" y="276"/>
                  </a:lnTo>
                  <a:lnTo>
                    <a:pt x="11" y="276"/>
                  </a:lnTo>
                  <a:lnTo>
                    <a:pt x="11" y="276"/>
                  </a:lnTo>
                  <a:lnTo>
                    <a:pt x="9" y="276"/>
                  </a:lnTo>
                  <a:lnTo>
                    <a:pt x="9" y="276"/>
                  </a:lnTo>
                  <a:lnTo>
                    <a:pt x="9" y="274"/>
                  </a:lnTo>
                  <a:lnTo>
                    <a:pt x="11" y="274"/>
                  </a:lnTo>
                  <a:lnTo>
                    <a:pt x="11" y="274"/>
                  </a:lnTo>
                  <a:lnTo>
                    <a:pt x="13" y="276"/>
                  </a:lnTo>
                  <a:lnTo>
                    <a:pt x="13" y="276"/>
                  </a:lnTo>
                  <a:lnTo>
                    <a:pt x="13" y="276"/>
                  </a:lnTo>
                  <a:lnTo>
                    <a:pt x="14" y="274"/>
                  </a:lnTo>
                  <a:lnTo>
                    <a:pt x="14" y="276"/>
                  </a:lnTo>
                  <a:lnTo>
                    <a:pt x="14" y="276"/>
                  </a:lnTo>
                  <a:lnTo>
                    <a:pt x="16" y="276"/>
                  </a:lnTo>
                  <a:lnTo>
                    <a:pt x="16" y="276"/>
                  </a:lnTo>
                  <a:lnTo>
                    <a:pt x="24" y="274"/>
                  </a:lnTo>
                  <a:lnTo>
                    <a:pt x="25" y="274"/>
                  </a:lnTo>
                  <a:lnTo>
                    <a:pt x="25" y="274"/>
                  </a:lnTo>
                  <a:lnTo>
                    <a:pt x="27" y="274"/>
                  </a:lnTo>
                  <a:lnTo>
                    <a:pt x="27" y="276"/>
                  </a:lnTo>
                  <a:lnTo>
                    <a:pt x="27" y="276"/>
                  </a:lnTo>
                  <a:lnTo>
                    <a:pt x="27" y="276"/>
                  </a:lnTo>
                  <a:lnTo>
                    <a:pt x="27" y="276"/>
                  </a:lnTo>
                  <a:lnTo>
                    <a:pt x="27" y="274"/>
                  </a:lnTo>
                  <a:lnTo>
                    <a:pt x="36" y="273"/>
                  </a:lnTo>
                  <a:lnTo>
                    <a:pt x="34" y="274"/>
                  </a:lnTo>
                  <a:lnTo>
                    <a:pt x="36" y="274"/>
                  </a:lnTo>
                  <a:lnTo>
                    <a:pt x="36" y="276"/>
                  </a:lnTo>
                  <a:lnTo>
                    <a:pt x="36" y="276"/>
                  </a:lnTo>
                  <a:lnTo>
                    <a:pt x="33" y="276"/>
                  </a:lnTo>
                  <a:lnTo>
                    <a:pt x="31" y="276"/>
                  </a:lnTo>
                  <a:lnTo>
                    <a:pt x="29" y="274"/>
                  </a:lnTo>
                  <a:lnTo>
                    <a:pt x="29" y="280"/>
                  </a:lnTo>
                  <a:lnTo>
                    <a:pt x="29" y="282"/>
                  </a:lnTo>
                  <a:lnTo>
                    <a:pt x="27" y="282"/>
                  </a:lnTo>
                  <a:lnTo>
                    <a:pt x="27" y="280"/>
                  </a:lnTo>
                  <a:lnTo>
                    <a:pt x="27" y="280"/>
                  </a:lnTo>
                  <a:lnTo>
                    <a:pt x="27" y="278"/>
                  </a:lnTo>
                  <a:lnTo>
                    <a:pt x="27" y="278"/>
                  </a:lnTo>
                  <a:lnTo>
                    <a:pt x="25" y="282"/>
                  </a:lnTo>
                  <a:lnTo>
                    <a:pt x="24" y="282"/>
                  </a:lnTo>
                  <a:lnTo>
                    <a:pt x="18" y="283"/>
                  </a:lnTo>
                  <a:lnTo>
                    <a:pt x="14" y="285"/>
                  </a:lnTo>
                  <a:lnTo>
                    <a:pt x="14" y="285"/>
                  </a:lnTo>
                  <a:lnTo>
                    <a:pt x="13" y="287"/>
                  </a:lnTo>
                  <a:lnTo>
                    <a:pt x="11" y="287"/>
                  </a:lnTo>
                  <a:lnTo>
                    <a:pt x="13" y="287"/>
                  </a:lnTo>
                  <a:lnTo>
                    <a:pt x="11" y="289"/>
                  </a:lnTo>
                  <a:lnTo>
                    <a:pt x="11" y="289"/>
                  </a:lnTo>
                  <a:lnTo>
                    <a:pt x="9" y="289"/>
                  </a:lnTo>
                  <a:lnTo>
                    <a:pt x="9" y="289"/>
                  </a:lnTo>
                  <a:lnTo>
                    <a:pt x="11" y="289"/>
                  </a:lnTo>
                  <a:lnTo>
                    <a:pt x="11" y="291"/>
                  </a:lnTo>
                  <a:lnTo>
                    <a:pt x="11" y="291"/>
                  </a:lnTo>
                  <a:lnTo>
                    <a:pt x="13" y="292"/>
                  </a:lnTo>
                  <a:lnTo>
                    <a:pt x="13" y="292"/>
                  </a:lnTo>
                  <a:lnTo>
                    <a:pt x="13" y="292"/>
                  </a:lnTo>
                  <a:lnTo>
                    <a:pt x="13" y="292"/>
                  </a:lnTo>
                  <a:lnTo>
                    <a:pt x="11" y="294"/>
                  </a:lnTo>
                  <a:lnTo>
                    <a:pt x="11" y="294"/>
                  </a:lnTo>
                  <a:lnTo>
                    <a:pt x="7" y="294"/>
                  </a:lnTo>
                  <a:lnTo>
                    <a:pt x="5" y="296"/>
                  </a:lnTo>
                  <a:lnTo>
                    <a:pt x="5" y="296"/>
                  </a:lnTo>
                  <a:lnTo>
                    <a:pt x="5" y="296"/>
                  </a:lnTo>
                  <a:lnTo>
                    <a:pt x="5" y="296"/>
                  </a:lnTo>
                  <a:lnTo>
                    <a:pt x="5" y="296"/>
                  </a:lnTo>
                  <a:lnTo>
                    <a:pt x="5" y="296"/>
                  </a:lnTo>
                  <a:lnTo>
                    <a:pt x="5" y="296"/>
                  </a:lnTo>
                  <a:lnTo>
                    <a:pt x="5" y="296"/>
                  </a:lnTo>
                  <a:lnTo>
                    <a:pt x="5" y="296"/>
                  </a:lnTo>
                  <a:lnTo>
                    <a:pt x="5" y="296"/>
                  </a:lnTo>
                  <a:lnTo>
                    <a:pt x="5" y="296"/>
                  </a:lnTo>
                  <a:lnTo>
                    <a:pt x="5" y="298"/>
                  </a:lnTo>
                  <a:lnTo>
                    <a:pt x="5" y="298"/>
                  </a:lnTo>
                  <a:lnTo>
                    <a:pt x="5" y="298"/>
                  </a:lnTo>
                  <a:lnTo>
                    <a:pt x="5" y="298"/>
                  </a:lnTo>
                  <a:lnTo>
                    <a:pt x="7" y="298"/>
                  </a:lnTo>
                  <a:lnTo>
                    <a:pt x="7" y="298"/>
                  </a:lnTo>
                  <a:lnTo>
                    <a:pt x="7" y="300"/>
                  </a:lnTo>
                  <a:lnTo>
                    <a:pt x="7" y="301"/>
                  </a:lnTo>
                  <a:lnTo>
                    <a:pt x="7" y="303"/>
                  </a:lnTo>
                  <a:lnTo>
                    <a:pt x="9" y="303"/>
                  </a:lnTo>
                  <a:lnTo>
                    <a:pt x="11" y="301"/>
                  </a:lnTo>
                  <a:lnTo>
                    <a:pt x="11" y="301"/>
                  </a:lnTo>
                  <a:lnTo>
                    <a:pt x="11" y="300"/>
                  </a:lnTo>
                  <a:lnTo>
                    <a:pt x="13" y="298"/>
                  </a:lnTo>
                  <a:lnTo>
                    <a:pt x="13" y="298"/>
                  </a:lnTo>
                  <a:lnTo>
                    <a:pt x="14" y="300"/>
                  </a:lnTo>
                  <a:lnTo>
                    <a:pt x="16" y="301"/>
                  </a:lnTo>
                  <a:lnTo>
                    <a:pt x="16" y="303"/>
                  </a:lnTo>
                  <a:lnTo>
                    <a:pt x="13" y="303"/>
                  </a:lnTo>
                  <a:lnTo>
                    <a:pt x="18" y="305"/>
                  </a:lnTo>
                  <a:lnTo>
                    <a:pt x="18" y="307"/>
                  </a:lnTo>
                  <a:lnTo>
                    <a:pt x="20" y="307"/>
                  </a:lnTo>
                  <a:lnTo>
                    <a:pt x="20" y="305"/>
                  </a:lnTo>
                  <a:lnTo>
                    <a:pt x="22" y="305"/>
                  </a:lnTo>
                  <a:lnTo>
                    <a:pt x="24" y="303"/>
                  </a:lnTo>
                  <a:lnTo>
                    <a:pt x="24" y="303"/>
                  </a:lnTo>
                  <a:lnTo>
                    <a:pt x="25" y="303"/>
                  </a:lnTo>
                  <a:lnTo>
                    <a:pt x="27" y="301"/>
                  </a:lnTo>
                  <a:lnTo>
                    <a:pt x="27" y="301"/>
                  </a:lnTo>
                  <a:lnTo>
                    <a:pt x="29" y="301"/>
                  </a:lnTo>
                  <a:lnTo>
                    <a:pt x="29" y="301"/>
                  </a:lnTo>
                  <a:lnTo>
                    <a:pt x="31" y="301"/>
                  </a:lnTo>
                  <a:lnTo>
                    <a:pt x="31" y="300"/>
                  </a:lnTo>
                  <a:lnTo>
                    <a:pt x="31" y="300"/>
                  </a:lnTo>
                  <a:lnTo>
                    <a:pt x="31" y="300"/>
                  </a:lnTo>
                  <a:lnTo>
                    <a:pt x="31" y="300"/>
                  </a:lnTo>
                  <a:lnTo>
                    <a:pt x="31" y="301"/>
                  </a:lnTo>
                  <a:lnTo>
                    <a:pt x="31" y="301"/>
                  </a:lnTo>
                  <a:lnTo>
                    <a:pt x="31" y="301"/>
                  </a:lnTo>
                  <a:lnTo>
                    <a:pt x="33" y="301"/>
                  </a:lnTo>
                  <a:lnTo>
                    <a:pt x="33" y="300"/>
                  </a:lnTo>
                  <a:lnTo>
                    <a:pt x="34" y="300"/>
                  </a:lnTo>
                  <a:lnTo>
                    <a:pt x="34" y="300"/>
                  </a:lnTo>
                  <a:lnTo>
                    <a:pt x="36" y="300"/>
                  </a:lnTo>
                  <a:lnTo>
                    <a:pt x="36" y="300"/>
                  </a:lnTo>
                  <a:lnTo>
                    <a:pt x="36" y="298"/>
                  </a:lnTo>
                  <a:lnTo>
                    <a:pt x="42" y="296"/>
                  </a:lnTo>
                  <a:lnTo>
                    <a:pt x="45" y="296"/>
                  </a:lnTo>
                  <a:lnTo>
                    <a:pt x="45" y="296"/>
                  </a:lnTo>
                  <a:lnTo>
                    <a:pt x="43" y="296"/>
                  </a:lnTo>
                  <a:lnTo>
                    <a:pt x="42" y="298"/>
                  </a:lnTo>
                  <a:lnTo>
                    <a:pt x="40" y="300"/>
                  </a:lnTo>
                  <a:lnTo>
                    <a:pt x="38" y="300"/>
                  </a:lnTo>
                  <a:lnTo>
                    <a:pt x="38" y="300"/>
                  </a:lnTo>
                  <a:lnTo>
                    <a:pt x="38" y="300"/>
                  </a:lnTo>
                  <a:lnTo>
                    <a:pt x="38" y="300"/>
                  </a:lnTo>
                  <a:lnTo>
                    <a:pt x="36" y="301"/>
                  </a:lnTo>
                  <a:lnTo>
                    <a:pt x="34" y="303"/>
                  </a:lnTo>
                  <a:lnTo>
                    <a:pt x="34" y="303"/>
                  </a:lnTo>
                  <a:lnTo>
                    <a:pt x="34" y="303"/>
                  </a:lnTo>
                  <a:lnTo>
                    <a:pt x="34" y="303"/>
                  </a:lnTo>
                  <a:lnTo>
                    <a:pt x="36" y="303"/>
                  </a:lnTo>
                  <a:lnTo>
                    <a:pt x="36" y="305"/>
                  </a:lnTo>
                  <a:lnTo>
                    <a:pt x="34" y="305"/>
                  </a:lnTo>
                  <a:lnTo>
                    <a:pt x="33" y="305"/>
                  </a:lnTo>
                  <a:lnTo>
                    <a:pt x="33" y="303"/>
                  </a:lnTo>
                  <a:lnTo>
                    <a:pt x="33" y="305"/>
                  </a:lnTo>
                  <a:lnTo>
                    <a:pt x="31" y="307"/>
                  </a:lnTo>
                  <a:lnTo>
                    <a:pt x="31" y="307"/>
                  </a:lnTo>
                  <a:lnTo>
                    <a:pt x="29" y="307"/>
                  </a:lnTo>
                  <a:lnTo>
                    <a:pt x="31" y="307"/>
                  </a:lnTo>
                  <a:lnTo>
                    <a:pt x="31" y="305"/>
                  </a:lnTo>
                  <a:lnTo>
                    <a:pt x="31" y="305"/>
                  </a:lnTo>
                  <a:lnTo>
                    <a:pt x="29" y="305"/>
                  </a:lnTo>
                  <a:lnTo>
                    <a:pt x="27" y="307"/>
                  </a:lnTo>
                  <a:lnTo>
                    <a:pt x="25" y="307"/>
                  </a:lnTo>
                  <a:lnTo>
                    <a:pt x="25" y="309"/>
                  </a:lnTo>
                  <a:lnTo>
                    <a:pt x="27" y="309"/>
                  </a:lnTo>
                  <a:lnTo>
                    <a:pt x="27" y="309"/>
                  </a:lnTo>
                  <a:lnTo>
                    <a:pt x="25" y="312"/>
                  </a:lnTo>
                  <a:lnTo>
                    <a:pt x="24" y="312"/>
                  </a:lnTo>
                  <a:lnTo>
                    <a:pt x="22" y="312"/>
                  </a:lnTo>
                  <a:lnTo>
                    <a:pt x="20" y="312"/>
                  </a:lnTo>
                  <a:lnTo>
                    <a:pt x="20" y="314"/>
                  </a:lnTo>
                  <a:lnTo>
                    <a:pt x="20" y="314"/>
                  </a:lnTo>
                  <a:lnTo>
                    <a:pt x="22" y="314"/>
                  </a:lnTo>
                  <a:lnTo>
                    <a:pt x="22" y="314"/>
                  </a:lnTo>
                  <a:lnTo>
                    <a:pt x="22" y="316"/>
                  </a:lnTo>
                  <a:lnTo>
                    <a:pt x="22" y="316"/>
                  </a:lnTo>
                  <a:lnTo>
                    <a:pt x="22" y="316"/>
                  </a:lnTo>
                  <a:lnTo>
                    <a:pt x="22" y="316"/>
                  </a:lnTo>
                  <a:lnTo>
                    <a:pt x="22" y="316"/>
                  </a:lnTo>
                  <a:lnTo>
                    <a:pt x="22" y="316"/>
                  </a:lnTo>
                  <a:lnTo>
                    <a:pt x="18" y="318"/>
                  </a:lnTo>
                  <a:lnTo>
                    <a:pt x="18" y="318"/>
                  </a:lnTo>
                  <a:lnTo>
                    <a:pt x="16" y="318"/>
                  </a:lnTo>
                  <a:lnTo>
                    <a:pt x="16" y="318"/>
                  </a:lnTo>
                  <a:lnTo>
                    <a:pt x="16" y="318"/>
                  </a:lnTo>
                  <a:lnTo>
                    <a:pt x="16" y="320"/>
                  </a:lnTo>
                  <a:lnTo>
                    <a:pt x="16" y="320"/>
                  </a:lnTo>
                  <a:lnTo>
                    <a:pt x="18" y="318"/>
                  </a:lnTo>
                  <a:lnTo>
                    <a:pt x="18" y="318"/>
                  </a:lnTo>
                  <a:lnTo>
                    <a:pt x="22" y="318"/>
                  </a:lnTo>
                  <a:lnTo>
                    <a:pt x="22" y="318"/>
                  </a:lnTo>
                  <a:lnTo>
                    <a:pt x="24" y="318"/>
                  </a:lnTo>
                  <a:lnTo>
                    <a:pt x="24" y="318"/>
                  </a:lnTo>
                  <a:lnTo>
                    <a:pt x="25" y="318"/>
                  </a:lnTo>
                  <a:lnTo>
                    <a:pt x="27" y="316"/>
                  </a:lnTo>
                  <a:lnTo>
                    <a:pt x="27" y="316"/>
                  </a:lnTo>
                  <a:lnTo>
                    <a:pt x="29" y="316"/>
                  </a:lnTo>
                  <a:lnTo>
                    <a:pt x="29" y="316"/>
                  </a:lnTo>
                  <a:lnTo>
                    <a:pt x="29" y="316"/>
                  </a:lnTo>
                  <a:lnTo>
                    <a:pt x="29" y="316"/>
                  </a:lnTo>
                  <a:lnTo>
                    <a:pt x="29" y="314"/>
                  </a:lnTo>
                  <a:lnTo>
                    <a:pt x="31" y="314"/>
                  </a:lnTo>
                  <a:lnTo>
                    <a:pt x="38" y="312"/>
                  </a:lnTo>
                  <a:lnTo>
                    <a:pt x="40" y="312"/>
                  </a:lnTo>
                  <a:lnTo>
                    <a:pt x="42" y="312"/>
                  </a:lnTo>
                  <a:lnTo>
                    <a:pt x="43" y="311"/>
                  </a:lnTo>
                  <a:lnTo>
                    <a:pt x="45" y="311"/>
                  </a:lnTo>
                  <a:lnTo>
                    <a:pt x="45" y="309"/>
                  </a:lnTo>
                  <a:lnTo>
                    <a:pt x="47" y="309"/>
                  </a:lnTo>
                  <a:lnTo>
                    <a:pt x="47" y="309"/>
                  </a:lnTo>
                  <a:lnTo>
                    <a:pt x="47" y="307"/>
                  </a:lnTo>
                  <a:lnTo>
                    <a:pt x="47" y="307"/>
                  </a:lnTo>
                  <a:lnTo>
                    <a:pt x="47" y="307"/>
                  </a:lnTo>
                  <a:lnTo>
                    <a:pt x="47" y="305"/>
                  </a:lnTo>
                  <a:lnTo>
                    <a:pt x="47" y="305"/>
                  </a:lnTo>
                  <a:lnTo>
                    <a:pt x="47" y="305"/>
                  </a:lnTo>
                  <a:lnTo>
                    <a:pt x="49" y="305"/>
                  </a:lnTo>
                  <a:lnTo>
                    <a:pt x="49" y="307"/>
                  </a:lnTo>
                  <a:lnTo>
                    <a:pt x="49" y="307"/>
                  </a:lnTo>
                  <a:lnTo>
                    <a:pt x="49" y="307"/>
                  </a:lnTo>
                  <a:lnTo>
                    <a:pt x="49" y="309"/>
                  </a:lnTo>
                  <a:lnTo>
                    <a:pt x="49" y="309"/>
                  </a:lnTo>
                  <a:lnTo>
                    <a:pt x="49" y="309"/>
                  </a:lnTo>
                  <a:lnTo>
                    <a:pt x="51" y="309"/>
                  </a:lnTo>
                  <a:lnTo>
                    <a:pt x="51" y="309"/>
                  </a:lnTo>
                  <a:lnTo>
                    <a:pt x="52" y="309"/>
                  </a:lnTo>
                  <a:lnTo>
                    <a:pt x="52" y="309"/>
                  </a:lnTo>
                  <a:lnTo>
                    <a:pt x="52" y="309"/>
                  </a:lnTo>
                  <a:lnTo>
                    <a:pt x="52" y="309"/>
                  </a:lnTo>
                  <a:lnTo>
                    <a:pt x="52" y="311"/>
                  </a:lnTo>
                  <a:lnTo>
                    <a:pt x="52" y="311"/>
                  </a:lnTo>
                  <a:lnTo>
                    <a:pt x="52" y="311"/>
                  </a:lnTo>
                  <a:lnTo>
                    <a:pt x="51" y="312"/>
                  </a:lnTo>
                  <a:lnTo>
                    <a:pt x="49" y="312"/>
                  </a:lnTo>
                  <a:lnTo>
                    <a:pt x="47" y="314"/>
                  </a:lnTo>
                  <a:lnTo>
                    <a:pt x="45" y="314"/>
                  </a:lnTo>
                  <a:lnTo>
                    <a:pt x="45" y="314"/>
                  </a:lnTo>
                  <a:lnTo>
                    <a:pt x="38" y="318"/>
                  </a:lnTo>
                  <a:lnTo>
                    <a:pt x="36" y="320"/>
                  </a:lnTo>
                  <a:lnTo>
                    <a:pt x="36" y="320"/>
                  </a:lnTo>
                  <a:lnTo>
                    <a:pt x="36" y="320"/>
                  </a:lnTo>
                  <a:lnTo>
                    <a:pt x="34" y="321"/>
                  </a:lnTo>
                  <a:lnTo>
                    <a:pt x="34" y="321"/>
                  </a:lnTo>
                  <a:lnTo>
                    <a:pt x="33" y="321"/>
                  </a:lnTo>
                  <a:lnTo>
                    <a:pt x="36" y="321"/>
                  </a:lnTo>
                  <a:lnTo>
                    <a:pt x="45" y="318"/>
                  </a:lnTo>
                  <a:lnTo>
                    <a:pt x="47" y="318"/>
                  </a:lnTo>
                  <a:lnTo>
                    <a:pt x="47" y="318"/>
                  </a:lnTo>
                  <a:lnTo>
                    <a:pt x="45" y="320"/>
                  </a:lnTo>
                  <a:lnTo>
                    <a:pt x="43" y="320"/>
                  </a:lnTo>
                  <a:lnTo>
                    <a:pt x="42" y="321"/>
                  </a:lnTo>
                  <a:lnTo>
                    <a:pt x="40" y="323"/>
                  </a:lnTo>
                  <a:lnTo>
                    <a:pt x="40" y="323"/>
                  </a:lnTo>
                  <a:lnTo>
                    <a:pt x="38" y="323"/>
                  </a:lnTo>
                  <a:lnTo>
                    <a:pt x="36" y="325"/>
                  </a:lnTo>
                  <a:lnTo>
                    <a:pt x="34" y="327"/>
                  </a:lnTo>
                  <a:lnTo>
                    <a:pt x="34" y="327"/>
                  </a:lnTo>
                  <a:lnTo>
                    <a:pt x="33" y="327"/>
                  </a:lnTo>
                  <a:lnTo>
                    <a:pt x="34" y="329"/>
                  </a:lnTo>
                  <a:lnTo>
                    <a:pt x="34" y="329"/>
                  </a:lnTo>
                  <a:lnTo>
                    <a:pt x="34" y="329"/>
                  </a:lnTo>
                  <a:lnTo>
                    <a:pt x="34" y="329"/>
                  </a:lnTo>
                  <a:lnTo>
                    <a:pt x="34" y="329"/>
                  </a:lnTo>
                  <a:lnTo>
                    <a:pt x="34" y="329"/>
                  </a:lnTo>
                  <a:lnTo>
                    <a:pt x="34" y="330"/>
                  </a:lnTo>
                  <a:lnTo>
                    <a:pt x="34" y="330"/>
                  </a:lnTo>
                  <a:lnTo>
                    <a:pt x="34" y="330"/>
                  </a:lnTo>
                  <a:lnTo>
                    <a:pt x="36" y="329"/>
                  </a:lnTo>
                  <a:lnTo>
                    <a:pt x="36" y="329"/>
                  </a:lnTo>
                  <a:lnTo>
                    <a:pt x="36" y="330"/>
                  </a:lnTo>
                  <a:lnTo>
                    <a:pt x="40" y="329"/>
                  </a:lnTo>
                  <a:lnTo>
                    <a:pt x="40" y="329"/>
                  </a:lnTo>
                  <a:lnTo>
                    <a:pt x="40" y="329"/>
                  </a:lnTo>
                  <a:lnTo>
                    <a:pt x="40" y="329"/>
                  </a:lnTo>
                  <a:lnTo>
                    <a:pt x="42" y="325"/>
                  </a:lnTo>
                  <a:lnTo>
                    <a:pt x="42" y="325"/>
                  </a:lnTo>
                  <a:lnTo>
                    <a:pt x="43" y="325"/>
                  </a:lnTo>
                  <a:lnTo>
                    <a:pt x="43" y="325"/>
                  </a:lnTo>
                  <a:lnTo>
                    <a:pt x="43" y="327"/>
                  </a:lnTo>
                  <a:lnTo>
                    <a:pt x="43" y="327"/>
                  </a:lnTo>
                  <a:lnTo>
                    <a:pt x="45" y="327"/>
                  </a:lnTo>
                  <a:lnTo>
                    <a:pt x="45" y="325"/>
                  </a:lnTo>
                  <a:lnTo>
                    <a:pt x="47" y="325"/>
                  </a:lnTo>
                  <a:lnTo>
                    <a:pt x="47" y="325"/>
                  </a:lnTo>
                  <a:lnTo>
                    <a:pt x="47" y="325"/>
                  </a:lnTo>
                  <a:lnTo>
                    <a:pt x="47" y="325"/>
                  </a:lnTo>
                  <a:lnTo>
                    <a:pt x="47" y="325"/>
                  </a:lnTo>
                  <a:lnTo>
                    <a:pt x="51" y="323"/>
                  </a:lnTo>
                  <a:lnTo>
                    <a:pt x="52" y="323"/>
                  </a:lnTo>
                  <a:lnTo>
                    <a:pt x="52" y="321"/>
                  </a:lnTo>
                  <a:lnTo>
                    <a:pt x="52" y="321"/>
                  </a:lnTo>
                  <a:lnTo>
                    <a:pt x="54" y="321"/>
                  </a:lnTo>
                  <a:lnTo>
                    <a:pt x="54" y="321"/>
                  </a:lnTo>
                  <a:lnTo>
                    <a:pt x="54" y="323"/>
                  </a:lnTo>
                  <a:lnTo>
                    <a:pt x="54" y="323"/>
                  </a:lnTo>
                  <a:lnTo>
                    <a:pt x="54" y="325"/>
                  </a:lnTo>
                  <a:lnTo>
                    <a:pt x="54" y="325"/>
                  </a:lnTo>
                  <a:lnTo>
                    <a:pt x="54" y="327"/>
                  </a:lnTo>
                  <a:lnTo>
                    <a:pt x="56" y="325"/>
                  </a:lnTo>
                  <a:lnTo>
                    <a:pt x="56" y="325"/>
                  </a:lnTo>
                  <a:lnTo>
                    <a:pt x="56" y="325"/>
                  </a:lnTo>
                  <a:lnTo>
                    <a:pt x="58" y="323"/>
                  </a:lnTo>
                  <a:lnTo>
                    <a:pt x="58" y="323"/>
                  </a:lnTo>
                  <a:lnTo>
                    <a:pt x="58" y="323"/>
                  </a:lnTo>
                  <a:lnTo>
                    <a:pt x="58" y="323"/>
                  </a:lnTo>
                  <a:lnTo>
                    <a:pt x="58" y="323"/>
                  </a:lnTo>
                  <a:lnTo>
                    <a:pt x="60" y="323"/>
                  </a:lnTo>
                  <a:lnTo>
                    <a:pt x="58" y="323"/>
                  </a:lnTo>
                  <a:lnTo>
                    <a:pt x="58" y="325"/>
                  </a:lnTo>
                  <a:lnTo>
                    <a:pt x="56" y="325"/>
                  </a:lnTo>
                  <a:lnTo>
                    <a:pt x="56" y="327"/>
                  </a:lnTo>
                  <a:lnTo>
                    <a:pt x="56" y="327"/>
                  </a:lnTo>
                  <a:lnTo>
                    <a:pt x="56" y="327"/>
                  </a:lnTo>
                  <a:lnTo>
                    <a:pt x="58" y="327"/>
                  </a:lnTo>
                  <a:lnTo>
                    <a:pt x="58" y="327"/>
                  </a:lnTo>
                  <a:lnTo>
                    <a:pt x="56" y="327"/>
                  </a:lnTo>
                  <a:lnTo>
                    <a:pt x="56" y="329"/>
                  </a:lnTo>
                  <a:lnTo>
                    <a:pt x="56" y="329"/>
                  </a:lnTo>
                  <a:lnTo>
                    <a:pt x="58" y="329"/>
                  </a:lnTo>
                  <a:lnTo>
                    <a:pt x="58" y="329"/>
                  </a:lnTo>
                  <a:lnTo>
                    <a:pt x="58" y="327"/>
                  </a:lnTo>
                  <a:lnTo>
                    <a:pt x="60" y="327"/>
                  </a:lnTo>
                  <a:lnTo>
                    <a:pt x="60" y="327"/>
                  </a:lnTo>
                  <a:lnTo>
                    <a:pt x="60" y="327"/>
                  </a:lnTo>
                  <a:lnTo>
                    <a:pt x="60" y="327"/>
                  </a:lnTo>
                  <a:lnTo>
                    <a:pt x="61" y="325"/>
                  </a:lnTo>
                  <a:lnTo>
                    <a:pt x="61" y="327"/>
                  </a:lnTo>
                  <a:lnTo>
                    <a:pt x="61" y="327"/>
                  </a:lnTo>
                  <a:lnTo>
                    <a:pt x="61" y="327"/>
                  </a:lnTo>
                  <a:lnTo>
                    <a:pt x="61" y="327"/>
                  </a:lnTo>
                  <a:lnTo>
                    <a:pt x="61" y="327"/>
                  </a:lnTo>
                  <a:lnTo>
                    <a:pt x="63" y="327"/>
                  </a:lnTo>
                  <a:lnTo>
                    <a:pt x="63" y="327"/>
                  </a:lnTo>
                  <a:lnTo>
                    <a:pt x="63" y="327"/>
                  </a:lnTo>
                  <a:lnTo>
                    <a:pt x="63" y="327"/>
                  </a:lnTo>
                  <a:lnTo>
                    <a:pt x="65" y="327"/>
                  </a:lnTo>
                  <a:lnTo>
                    <a:pt x="65" y="325"/>
                  </a:lnTo>
                  <a:lnTo>
                    <a:pt x="65" y="325"/>
                  </a:lnTo>
                  <a:lnTo>
                    <a:pt x="65" y="325"/>
                  </a:lnTo>
                  <a:lnTo>
                    <a:pt x="65" y="325"/>
                  </a:lnTo>
                  <a:lnTo>
                    <a:pt x="65" y="323"/>
                  </a:lnTo>
                  <a:lnTo>
                    <a:pt x="67" y="325"/>
                  </a:lnTo>
                  <a:lnTo>
                    <a:pt x="67" y="325"/>
                  </a:lnTo>
                  <a:lnTo>
                    <a:pt x="69" y="323"/>
                  </a:lnTo>
                  <a:lnTo>
                    <a:pt x="69" y="323"/>
                  </a:lnTo>
                  <a:lnTo>
                    <a:pt x="69" y="321"/>
                  </a:lnTo>
                  <a:lnTo>
                    <a:pt x="69" y="321"/>
                  </a:lnTo>
                  <a:lnTo>
                    <a:pt x="69" y="321"/>
                  </a:lnTo>
                  <a:lnTo>
                    <a:pt x="69" y="321"/>
                  </a:lnTo>
                  <a:lnTo>
                    <a:pt x="69" y="321"/>
                  </a:lnTo>
                  <a:lnTo>
                    <a:pt x="70" y="321"/>
                  </a:lnTo>
                  <a:lnTo>
                    <a:pt x="70" y="321"/>
                  </a:lnTo>
                  <a:lnTo>
                    <a:pt x="74" y="321"/>
                  </a:lnTo>
                  <a:lnTo>
                    <a:pt x="74" y="321"/>
                  </a:lnTo>
                  <a:lnTo>
                    <a:pt x="76" y="321"/>
                  </a:lnTo>
                  <a:lnTo>
                    <a:pt x="76" y="321"/>
                  </a:lnTo>
                  <a:lnTo>
                    <a:pt x="78" y="321"/>
                  </a:lnTo>
                  <a:lnTo>
                    <a:pt x="78" y="321"/>
                  </a:lnTo>
                  <a:lnTo>
                    <a:pt x="78" y="323"/>
                  </a:lnTo>
                  <a:lnTo>
                    <a:pt x="78" y="323"/>
                  </a:lnTo>
                  <a:lnTo>
                    <a:pt x="78" y="323"/>
                  </a:lnTo>
                  <a:lnTo>
                    <a:pt x="78" y="323"/>
                  </a:lnTo>
                  <a:lnTo>
                    <a:pt x="79" y="323"/>
                  </a:lnTo>
                  <a:lnTo>
                    <a:pt x="81" y="321"/>
                  </a:lnTo>
                  <a:lnTo>
                    <a:pt x="81" y="321"/>
                  </a:lnTo>
                  <a:lnTo>
                    <a:pt x="81" y="320"/>
                  </a:lnTo>
                  <a:lnTo>
                    <a:pt x="81" y="318"/>
                  </a:lnTo>
                  <a:lnTo>
                    <a:pt x="83" y="320"/>
                  </a:lnTo>
                  <a:lnTo>
                    <a:pt x="83" y="318"/>
                  </a:lnTo>
                  <a:lnTo>
                    <a:pt x="83" y="318"/>
                  </a:lnTo>
                  <a:lnTo>
                    <a:pt x="85" y="320"/>
                  </a:lnTo>
                  <a:lnTo>
                    <a:pt x="85" y="320"/>
                  </a:lnTo>
                  <a:lnTo>
                    <a:pt x="87" y="320"/>
                  </a:lnTo>
                  <a:lnTo>
                    <a:pt x="87" y="320"/>
                  </a:lnTo>
                  <a:lnTo>
                    <a:pt x="87" y="320"/>
                  </a:lnTo>
                  <a:lnTo>
                    <a:pt x="89" y="320"/>
                  </a:lnTo>
                  <a:lnTo>
                    <a:pt x="89" y="320"/>
                  </a:lnTo>
                  <a:lnTo>
                    <a:pt x="90" y="320"/>
                  </a:lnTo>
                  <a:lnTo>
                    <a:pt x="90" y="320"/>
                  </a:lnTo>
                  <a:lnTo>
                    <a:pt x="90" y="318"/>
                  </a:lnTo>
                  <a:lnTo>
                    <a:pt x="90" y="318"/>
                  </a:lnTo>
                  <a:lnTo>
                    <a:pt x="90" y="318"/>
                  </a:lnTo>
                  <a:lnTo>
                    <a:pt x="90" y="316"/>
                  </a:lnTo>
                  <a:lnTo>
                    <a:pt x="90" y="316"/>
                  </a:lnTo>
                  <a:lnTo>
                    <a:pt x="90" y="316"/>
                  </a:lnTo>
                  <a:lnTo>
                    <a:pt x="90" y="316"/>
                  </a:lnTo>
                  <a:lnTo>
                    <a:pt x="89" y="316"/>
                  </a:lnTo>
                  <a:lnTo>
                    <a:pt x="89" y="316"/>
                  </a:lnTo>
                  <a:lnTo>
                    <a:pt x="87" y="314"/>
                  </a:lnTo>
                  <a:lnTo>
                    <a:pt x="92" y="316"/>
                  </a:lnTo>
                  <a:lnTo>
                    <a:pt x="96" y="314"/>
                  </a:lnTo>
                  <a:lnTo>
                    <a:pt x="96" y="314"/>
                  </a:lnTo>
                  <a:lnTo>
                    <a:pt x="98" y="316"/>
                  </a:lnTo>
                  <a:lnTo>
                    <a:pt x="98" y="316"/>
                  </a:lnTo>
                  <a:lnTo>
                    <a:pt x="98" y="318"/>
                  </a:lnTo>
                  <a:lnTo>
                    <a:pt x="98" y="316"/>
                  </a:lnTo>
                  <a:lnTo>
                    <a:pt x="98" y="316"/>
                  </a:lnTo>
                  <a:lnTo>
                    <a:pt x="98" y="314"/>
                  </a:lnTo>
                  <a:lnTo>
                    <a:pt x="98" y="314"/>
                  </a:lnTo>
                  <a:lnTo>
                    <a:pt x="99" y="312"/>
                  </a:lnTo>
                  <a:lnTo>
                    <a:pt x="99" y="312"/>
                  </a:lnTo>
                  <a:lnTo>
                    <a:pt x="99" y="312"/>
                  </a:lnTo>
                  <a:lnTo>
                    <a:pt x="99" y="311"/>
                  </a:lnTo>
                  <a:lnTo>
                    <a:pt x="99" y="311"/>
                  </a:lnTo>
                  <a:lnTo>
                    <a:pt x="99" y="311"/>
                  </a:lnTo>
                  <a:lnTo>
                    <a:pt x="99" y="311"/>
                  </a:lnTo>
                  <a:lnTo>
                    <a:pt x="99" y="311"/>
                  </a:lnTo>
                  <a:lnTo>
                    <a:pt x="99" y="311"/>
                  </a:lnTo>
                  <a:lnTo>
                    <a:pt x="98" y="311"/>
                  </a:lnTo>
                  <a:lnTo>
                    <a:pt x="98" y="311"/>
                  </a:lnTo>
                  <a:lnTo>
                    <a:pt x="98" y="309"/>
                  </a:lnTo>
                  <a:lnTo>
                    <a:pt x="99" y="309"/>
                  </a:lnTo>
                  <a:lnTo>
                    <a:pt x="101" y="311"/>
                  </a:lnTo>
                  <a:lnTo>
                    <a:pt x="101" y="312"/>
                  </a:lnTo>
                  <a:lnTo>
                    <a:pt x="101" y="311"/>
                  </a:lnTo>
                  <a:lnTo>
                    <a:pt x="101" y="311"/>
                  </a:lnTo>
                  <a:lnTo>
                    <a:pt x="101" y="309"/>
                  </a:lnTo>
                  <a:lnTo>
                    <a:pt x="101" y="309"/>
                  </a:lnTo>
                  <a:lnTo>
                    <a:pt x="101" y="309"/>
                  </a:lnTo>
                  <a:lnTo>
                    <a:pt x="103" y="309"/>
                  </a:lnTo>
                  <a:lnTo>
                    <a:pt x="103" y="311"/>
                  </a:lnTo>
                  <a:lnTo>
                    <a:pt x="103" y="311"/>
                  </a:lnTo>
                  <a:lnTo>
                    <a:pt x="103" y="311"/>
                  </a:lnTo>
                  <a:lnTo>
                    <a:pt x="105" y="309"/>
                  </a:lnTo>
                  <a:lnTo>
                    <a:pt x="107" y="309"/>
                  </a:lnTo>
                  <a:lnTo>
                    <a:pt x="108" y="309"/>
                  </a:lnTo>
                  <a:lnTo>
                    <a:pt x="108" y="307"/>
                  </a:lnTo>
                  <a:lnTo>
                    <a:pt x="110" y="305"/>
                  </a:lnTo>
                  <a:lnTo>
                    <a:pt x="110" y="305"/>
                  </a:lnTo>
                  <a:lnTo>
                    <a:pt x="110" y="305"/>
                  </a:lnTo>
                  <a:lnTo>
                    <a:pt x="110" y="303"/>
                  </a:lnTo>
                  <a:lnTo>
                    <a:pt x="110" y="303"/>
                  </a:lnTo>
                  <a:lnTo>
                    <a:pt x="110" y="303"/>
                  </a:lnTo>
                  <a:lnTo>
                    <a:pt x="110" y="301"/>
                  </a:lnTo>
                  <a:lnTo>
                    <a:pt x="108" y="301"/>
                  </a:lnTo>
                  <a:lnTo>
                    <a:pt x="108" y="301"/>
                  </a:lnTo>
                  <a:lnTo>
                    <a:pt x="110" y="301"/>
                  </a:lnTo>
                  <a:lnTo>
                    <a:pt x="110" y="301"/>
                  </a:lnTo>
                  <a:lnTo>
                    <a:pt x="110" y="301"/>
                  </a:lnTo>
                  <a:lnTo>
                    <a:pt x="110" y="301"/>
                  </a:lnTo>
                  <a:lnTo>
                    <a:pt x="110" y="300"/>
                  </a:lnTo>
                  <a:lnTo>
                    <a:pt x="110" y="300"/>
                  </a:lnTo>
                  <a:lnTo>
                    <a:pt x="110" y="300"/>
                  </a:lnTo>
                  <a:lnTo>
                    <a:pt x="110" y="300"/>
                  </a:lnTo>
                  <a:lnTo>
                    <a:pt x="108" y="300"/>
                  </a:lnTo>
                  <a:lnTo>
                    <a:pt x="108" y="298"/>
                  </a:lnTo>
                  <a:lnTo>
                    <a:pt x="107" y="296"/>
                  </a:lnTo>
                  <a:lnTo>
                    <a:pt x="105" y="296"/>
                  </a:lnTo>
                  <a:lnTo>
                    <a:pt x="103" y="296"/>
                  </a:lnTo>
                  <a:lnTo>
                    <a:pt x="105" y="294"/>
                  </a:lnTo>
                  <a:lnTo>
                    <a:pt x="105" y="294"/>
                  </a:lnTo>
                  <a:lnTo>
                    <a:pt x="108" y="294"/>
                  </a:lnTo>
                  <a:lnTo>
                    <a:pt x="108" y="294"/>
                  </a:lnTo>
                  <a:lnTo>
                    <a:pt x="110" y="294"/>
                  </a:lnTo>
                  <a:lnTo>
                    <a:pt x="110" y="294"/>
                  </a:lnTo>
                  <a:lnTo>
                    <a:pt x="110" y="294"/>
                  </a:lnTo>
                  <a:lnTo>
                    <a:pt x="110" y="294"/>
                  </a:lnTo>
                  <a:lnTo>
                    <a:pt x="112" y="294"/>
                  </a:lnTo>
                  <a:lnTo>
                    <a:pt x="114" y="294"/>
                  </a:lnTo>
                  <a:lnTo>
                    <a:pt x="114" y="296"/>
                  </a:lnTo>
                  <a:lnTo>
                    <a:pt x="116" y="294"/>
                  </a:lnTo>
                  <a:lnTo>
                    <a:pt x="116" y="294"/>
                  </a:lnTo>
                  <a:lnTo>
                    <a:pt x="116" y="294"/>
                  </a:lnTo>
                  <a:lnTo>
                    <a:pt x="116" y="296"/>
                  </a:lnTo>
                  <a:lnTo>
                    <a:pt x="116" y="296"/>
                  </a:lnTo>
                  <a:lnTo>
                    <a:pt x="116" y="296"/>
                  </a:lnTo>
                  <a:lnTo>
                    <a:pt x="116" y="296"/>
                  </a:lnTo>
                  <a:lnTo>
                    <a:pt x="116" y="296"/>
                  </a:lnTo>
                  <a:lnTo>
                    <a:pt x="116" y="298"/>
                  </a:lnTo>
                  <a:lnTo>
                    <a:pt x="116" y="298"/>
                  </a:lnTo>
                  <a:lnTo>
                    <a:pt x="116" y="298"/>
                  </a:lnTo>
                  <a:lnTo>
                    <a:pt x="116" y="298"/>
                  </a:lnTo>
                  <a:lnTo>
                    <a:pt x="116" y="298"/>
                  </a:lnTo>
                  <a:lnTo>
                    <a:pt x="114" y="300"/>
                  </a:lnTo>
                  <a:lnTo>
                    <a:pt x="114" y="300"/>
                  </a:lnTo>
                  <a:lnTo>
                    <a:pt x="114" y="300"/>
                  </a:lnTo>
                  <a:lnTo>
                    <a:pt x="114" y="300"/>
                  </a:lnTo>
                  <a:lnTo>
                    <a:pt x="114" y="300"/>
                  </a:lnTo>
                  <a:lnTo>
                    <a:pt x="112" y="300"/>
                  </a:lnTo>
                  <a:lnTo>
                    <a:pt x="112" y="301"/>
                  </a:lnTo>
                  <a:lnTo>
                    <a:pt x="112" y="301"/>
                  </a:lnTo>
                  <a:lnTo>
                    <a:pt x="112" y="301"/>
                  </a:lnTo>
                  <a:lnTo>
                    <a:pt x="114" y="301"/>
                  </a:lnTo>
                  <a:lnTo>
                    <a:pt x="114" y="301"/>
                  </a:lnTo>
                  <a:lnTo>
                    <a:pt x="116" y="301"/>
                  </a:lnTo>
                  <a:lnTo>
                    <a:pt x="117" y="301"/>
                  </a:lnTo>
                  <a:lnTo>
                    <a:pt x="119" y="301"/>
                  </a:lnTo>
                  <a:lnTo>
                    <a:pt x="125" y="300"/>
                  </a:lnTo>
                  <a:lnTo>
                    <a:pt x="125" y="300"/>
                  </a:lnTo>
                  <a:lnTo>
                    <a:pt x="123" y="298"/>
                  </a:lnTo>
                  <a:lnTo>
                    <a:pt x="125" y="298"/>
                  </a:lnTo>
                  <a:lnTo>
                    <a:pt x="126" y="296"/>
                  </a:lnTo>
                  <a:lnTo>
                    <a:pt x="130" y="296"/>
                  </a:lnTo>
                  <a:lnTo>
                    <a:pt x="130" y="296"/>
                  </a:lnTo>
                  <a:lnTo>
                    <a:pt x="130" y="294"/>
                  </a:lnTo>
                  <a:lnTo>
                    <a:pt x="130" y="294"/>
                  </a:lnTo>
                  <a:lnTo>
                    <a:pt x="128" y="292"/>
                  </a:lnTo>
                  <a:lnTo>
                    <a:pt x="130" y="292"/>
                  </a:lnTo>
                  <a:lnTo>
                    <a:pt x="130" y="292"/>
                  </a:lnTo>
                  <a:lnTo>
                    <a:pt x="132" y="291"/>
                  </a:lnTo>
                  <a:lnTo>
                    <a:pt x="132" y="291"/>
                  </a:lnTo>
                  <a:lnTo>
                    <a:pt x="132" y="291"/>
                  </a:lnTo>
                  <a:lnTo>
                    <a:pt x="132" y="287"/>
                  </a:lnTo>
                  <a:lnTo>
                    <a:pt x="132" y="287"/>
                  </a:lnTo>
                  <a:lnTo>
                    <a:pt x="132" y="287"/>
                  </a:lnTo>
                  <a:lnTo>
                    <a:pt x="134" y="287"/>
                  </a:lnTo>
                  <a:lnTo>
                    <a:pt x="134" y="289"/>
                  </a:lnTo>
                  <a:lnTo>
                    <a:pt x="134" y="289"/>
                  </a:lnTo>
                  <a:lnTo>
                    <a:pt x="134" y="289"/>
                  </a:lnTo>
                  <a:lnTo>
                    <a:pt x="139" y="291"/>
                  </a:lnTo>
                  <a:lnTo>
                    <a:pt x="139" y="291"/>
                  </a:lnTo>
                  <a:lnTo>
                    <a:pt x="139" y="289"/>
                  </a:lnTo>
                  <a:lnTo>
                    <a:pt x="139" y="287"/>
                  </a:lnTo>
                  <a:lnTo>
                    <a:pt x="141" y="287"/>
                  </a:lnTo>
                  <a:lnTo>
                    <a:pt x="143" y="287"/>
                  </a:lnTo>
                  <a:lnTo>
                    <a:pt x="145" y="287"/>
                  </a:lnTo>
                  <a:lnTo>
                    <a:pt x="145" y="287"/>
                  </a:lnTo>
                  <a:lnTo>
                    <a:pt x="145" y="287"/>
                  </a:lnTo>
                  <a:lnTo>
                    <a:pt x="146" y="287"/>
                  </a:lnTo>
                  <a:lnTo>
                    <a:pt x="146" y="285"/>
                  </a:lnTo>
                  <a:lnTo>
                    <a:pt x="146" y="283"/>
                  </a:lnTo>
                  <a:lnTo>
                    <a:pt x="148" y="282"/>
                  </a:lnTo>
                  <a:lnTo>
                    <a:pt x="148" y="282"/>
                  </a:lnTo>
                  <a:lnTo>
                    <a:pt x="148" y="282"/>
                  </a:lnTo>
                  <a:lnTo>
                    <a:pt x="146" y="282"/>
                  </a:lnTo>
                  <a:lnTo>
                    <a:pt x="146" y="280"/>
                  </a:lnTo>
                  <a:lnTo>
                    <a:pt x="145" y="280"/>
                  </a:lnTo>
                  <a:lnTo>
                    <a:pt x="145" y="280"/>
                  </a:lnTo>
                  <a:lnTo>
                    <a:pt x="143" y="282"/>
                  </a:lnTo>
                  <a:lnTo>
                    <a:pt x="143" y="280"/>
                  </a:lnTo>
                  <a:lnTo>
                    <a:pt x="145" y="278"/>
                  </a:lnTo>
                  <a:lnTo>
                    <a:pt x="145" y="278"/>
                  </a:lnTo>
                  <a:lnTo>
                    <a:pt x="146" y="278"/>
                  </a:lnTo>
                  <a:lnTo>
                    <a:pt x="146" y="278"/>
                  </a:lnTo>
                  <a:lnTo>
                    <a:pt x="146" y="278"/>
                  </a:lnTo>
                  <a:lnTo>
                    <a:pt x="146" y="278"/>
                  </a:lnTo>
                  <a:lnTo>
                    <a:pt x="146" y="280"/>
                  </a:lnTo>
                  <a:lnTo>
                    <a:pt x="146" y="280"/>
                  </a:lnTo>
                  <a:lnTo>
                    <a:pt x="148" y="278"/>
                  </a:lnTo>
                  <a:lnTo>
                    <a:pt x="148" y="278"/>
                  </a:lnTo>
                  <a:lnTo>
                    <a:pt x="148" y="278"/>
                  </a:lnTo>
                  <a:lnTo>
                    <a:pt x="150" y="278"/>
                  </a:lnTo>
                  <a:lnTo>
                    <a:pt x="154" y="276"/>
                  </a:lnTo>
                  <a:lnTo>
                    <a:pt x="163" y="274"/>
                  </a:lnTo>
                  <a:lnTo>
                    <a:pt x="164" y="274"/>
                  </a:lnTo>
                  <a:lnTo>
                    <a:pt x="166" y="274"/>
                  </a:lnTo>
                  <a:lnTo>
                    <a:pt x="166" y="274"/>
                  </a:lnTo>
                  <a:lnTo>
                    <a:pt x="166" y="274"/>
                  </a:lnTo>
                  <a:lnTo>
                    <a:pt x="168" y="274"/>
                  </a:lnTo>
                  <a:lnTo>
                    <a:pt x="168" y="273"/>
                  </a:lnTo>
                  <a:lnTo>
                    <a:pt x="168" y="273"/>
                  </a:lnTo>
                  <a:lnTo>
                    <a:pt x="168" y="273"/>
                  </a:lnTo>
                  <a:lnTo>
                    <a:pt x="170" y="273"/>
                  </a:lnTo>
                  <a:lnTo>
                    <a:pt x="170" y="273"/>
                  </a:lnTo>
                  <a:lnTo>
                    <a:pt x="170" y="273"/>
                  </a:lnTo>
                  <a:lnTo>
                    <a:pt x="170" y="273"/>
                  </a:lnTo>
                  <a:lnTo>
                    <a:pt x="170" y="273"/>
                  </a:lnTo>
                  <a:lnTo>
                    <a:pt x="170" y="273"/>
                  </a:lnTo>
                  <a:lnTo>
                    <a:pt x="170" y="273"/>
                  </a:lnTo>
                  <a:lnTo>
                    <a:pt x="170" y="273"/>
                  </a:lnTo>
                  <a:lnTo>
                    <a:pt x="170" y="273"/>
                  </a:lnTo>
                  <a:lnTo>
                    <a:pt x="172" y="273"/>
                  </a:lnTo>
                  <a:lnTo>
                    <a:pt x="170" y="274"/>
                  </a:lnTo>
                  <a:lnTo>
                    <a:pt x="170" y="274"/>
                  </a:lnTo>
                  <a:lnTo>
                    <a:pt x="172" y="274"/>
                  </a:lnTo>
                  <a:lnTo>
                    <a:pt x="173" y="274"/>
                  </a:lnTo>
                  <a:lnTo>
                    <a:pt x="173" y="274"/>
                  </a:lnTo>
                  <a:lnTo>
                    <a:pt x="175" y="274"/>
                  </a:lnTo>
                  <a:lnTo>
                    <a:pt x="177" y="273"/>
                  </a:lnTo>
                  <a:lnTo>
                    <a:pt x="177" y="271"/>
                  </a:lnTo>
                  <a:lnTo>
                    <a:pt x="177" y="271"/>
                  </a:lnTo>
                  <a:lnTo>
                    <a:pt x="175" y="271"/>
                  </a:lnTo>
                  <a:lnTo>
                    <a:pt x="175" y="271"/>
                  </a:lnTo>
                  <a:lnTo>
                    <a:pt x="177" y="267"/>
                  </a:lnTo>
                  <a:lnTo>
                    <a:pt x="177" y="267"/>
                  </a:lnTo>
                  <a:lnTo>
                    <a:pt x="175" y="265"/>
                  </a:lnTo>
                  <a:lnTo>
                    <a:pt x="175" y="265"/>
                  </a:lnTo>
                  <a:lnTo>
                    <a:pt x="175" y="265"/>
                  </a:lnTo>
                  <a:lnTo>
                    <a:pt x="175" y="264"/>
                  </a:lnTo>
                  <a:lnTo>
                    <a:pt x="175" y="264"/>
                  </a:lnTo>
                  <a:lnTo>
                    <a:pt x="175" y="262"/>
                  </a:lnTo>
                  <a:lnTo>
                    <a:pt x="175" y="264"/>
                  </a:lnTo>
                  <a:lnTo>
                    <a:pt x="177" y="265"/>
                  </a:lnTo>
                  <a:lnTo>
                    <a:pt x="177" y="265"/>
                  </a:lnTo>
                  <a:lnTo>
                    <a:pt x="177" y="267"/>
                  </a:lnTo>
                  <a:lnTo>
                    <a:pt x="179" y="267"/>
                  </a:lnTo>
                  <a:lnTo>
                    <a:pt x="179" y="267"/>
                  </a:lnTo>
                  <a:lnTo>
                    <a:pt x="179" y="269"/>
                  </a:lnTo>
                  <a:lnTo>
                    <a:pt x="181" y="273"/>
                  </a:lnTo>
                  <a:lnTo>
                    <a:pt x="181" y="273"/>
                  </a:lnTo>
                  <a:lnTo>
                    <a:pt x="179" y="273"/>
                  </a:lnTo>
                  <a:lnTo>
                    <a:pt x="179" y="274"/>
                  </a:lnTo>
                  <a:lnTo>
                    <a:pt x="179" y="274"/>
                  </a:lnTo>
                  <a:lnTo>
                    <a:pt x="177" y="274"/>
                  </a:lnTo>
                  <a:lnTo>
                    <a:pt x="179" y="276"/>
                  </a:lnTo>
                  <a:lnTo>
                    <a:pt x="179" y="274"/>
                  </a:lnTo>
                  <a:lnTo>
                    <a:pt x="179" y="274"/>
                  </a:lnTo>
                  <a:lnTo>
                    <a:pt x="181" y="273"/>
                  </a:lnTo>
                  <a:lnTo>
                    <a:pt x="184" y="271"/>
                  </a:lnTo>
                  <a:lnTo>
                    <a:pt x="184" y="271"/>
                  </a:lnTo>
                  <a:lnTo>
                    <a:pt x="184" y="271"/>
                  </a:lnTo>
                  <a:lnTo>
                    <a:pt x="184" y="271"/>
                  </a:lnTo>
                  <a:lnTo>
                    <a:pt x="184" y="271"/>
                  </a:lnTo>
                  <a:lnTo>
                    <a:pt x="184" y="271"/>
                  </a:lnTo>
                  <a:lnTo>
                    <a:pt x="184" y="271"/>
                  </a:lnTo>
                  <a:lnTo>
                    <a:pt x="184" y="271"/>
                  </a:lnTo>
                  <a:lnTo>
                    <a:pt x="184" y="269"/>
                  </a:lnTo>
                  <a:lnTo>
                    <a:pt x="184" y="269"/>
                  </a:lnTo>
                  <a:lnTo>
                    <a:pt x="184" y="267"/>
                  </a:lnTo>
                  <a:lnTo>
                    <a:pt x="184" y="267"/>
                  </a:lnTo>
                  <a:lnTo>
                    <a:pt x="184" y="269"/>
                  </a:lnTo>
                  <a:lnTo>
                    <a:pt x="182" y="269"/>
                  </a:lnTo>
                  <a:lnTo>
                    <a:pt x="182" y="267"/>
                  </a:lnTo>
                  <a:lnTo>
                    <a:pt x="182" y="267"/>
                  </a:lnTo>
                  <a:lnTo>
                    <a:pt x="182" y="267"/>
                  </a:lnTo>
                  <a:lnTo>
                    <a:pt x="182" y="267"/>
                  </a:lnTo>
                  <a:lnTo>
                    <a:pt x="184" y="265"/>
                  </a:lnTo>
                  <a:lnTo>
                    <a:pt x="184" y="267"/>
                  </a:lnTo>
                  <a:lnTo>
                    <a:pt x="186" y="265"/>
                  </a:lnTo>
                  <a:lnTo>
                    <a:pt x="186" y="265"/>
                  </a:lnTo>
                  <a:lnTo>
                    <a:pt x="186" y="265"/>
                  </a:lnTo>
                  <a:lnTo>
                    <a:pt x="186" y="265"/>
                  </a:lnTo>
                  <a:lnTo>
                    <a:pt x="186" y="267"/>
                  </a:lnTo>
                  <a:lnTo>
                    <a:pt x="186" y="267"/>
                  </a:lnTo>
                  <a:lnTo>
                    <a:pt x="184" y="267"/>
                  </a:lnTo>
                  <a:lnTo>
                    <a:pt x="184" y="269"/>
                  </a:lnTo>
                  <a:lnTo>
                    <a:pt x="186" y="269"/>
                  </a:lnTo>
                  <a:lnTo>
                    <a:pt x="190" y="269"/>
                  </a:lnTo>
                  <a:lnTo>
                    <a:pt x="193" y="269"/>
                  </a:lnTo>
                  <a:lnTo>
                    <a:pt x="193" y="269"/>
                  </a:lnTo>
                  <a:lnTo>
                    <a:pt x="195" y="271"/>
                  </a:lnTo>
                  <a:lnTo>
                    <a:pt x="197" y="271"/>
                  </a:lnTo>
                  <a:lnTo>
                    <a:pt x="199" y="271"/>
                  </a:lnTo>
                  <a:lnTo>
                    <a:pt x="200" y="269"/>
                  </a:lnTo>
                  <a:lnTo>
                    <a:pt x="200" y="269"/>
                  </a:lnTo>
                  <a:lnTo>
                    <a:pt x="202" y="269"/>
                  </a:lnTo>
                  <a:lnTo>
                    <a:pt x="202" y="269"/>
                  </a:lnTo>
                  <a:lnTo>
                    <a:pt x="202" y="269"/>
                  </a:lnTo>
                  <a:lnTo>
                    <a:pt x="202" y="271"/>
                  </a:lnTo>
                  <a:lnTo>
                    <a:pt x="204" y="271"/>
                  </a:lnTo>
                  <a:lnTo>
                    <a:pt x="204" y="271"/>
                  </a:lnTo>
                  <a:lnTo>
                    <a:pt x="204" y="269"/>
                  </a:lnTo>
                  <a:lnTo>
                    <a:pt x="204" y="269"/>
                  </a:lnTo>
                  <a:lnTo>
                    <a:pt x="204" y="269"/>
                  </a:lnTo>
                  <a:lnTo>
                    <a:pt x="206" y="269"/>
                  </a:lnTo>
                  <a:lnTo>
                    <a:pt x="206" y="269"/>
                  </a:lnTo>
                  <a:lnTo>
                    <a:pt x="206" y="269"/>
                  </a:lnTo>
                  <a:lnTo>
                    <a:pt x="206" y="271"/>
                  </a:lnTo>
                  <a:lnTo>
                    <a:pt x="206" y="271"/>
                  </a:lnTo>
                  <a:lnTo>
                    <a:pt x="206" y="271"/>
                  </a:lnTo>
                  <a:lnTo>
                    <a:pt x="206" y="271"/>
                  </a:lnTo>
                  <a:lnTo>
                    <a:pt x="206" y="271"/>
                  </a:lnTo>
                  <a:lnTo>
                    <a:pt x="206" y="271"/>
                  </a:lnTo>
                  <a:lnTo>
                    <a:pt x="208" y="271"/>
                  </a:lnTo>
                  <a:lnTo>
                    <a:pt x="208" y="269"/>
                  </a:lnTo>
                  <a:lnTo>
                    <a:pt x="210" y="265"/>
                  </a:lnTo>
                  <a:lnTo>
                    <a:pt x="206" y="264"/>
                  </a:lnTo>
                  <a:lnTo>
                    <a:pt x="206" y="262"/>
                  </a:lnTo>
                  <a:lnTo>
                    <a:pt x="206" y="260"/>
                  </a:lnTo>
                  <a:lnTo>
                    <a:pt x="206" y="260"/>
                  </a:lnTo>
                  <a:lnTo>
                    <a:pt x="206" y="262"/>
                  </a:lnTo>
                  <a:lnTo>
                    <a:pt x="204" y="262"/>
                  </a:lnTo>
                  <a:lnTo>
                    <a:pt x="204" y="262"/>
                  </a:lnTo>
                  <a:lnTo>
                    <a:pt x="204" y="260"/>
                  </a:lnTo>
                  <a:lnTo>
                    <a:pt x="202" y="260"/>
                  </a:lnTo>
                  <a:lnTo>
                    <a:pt x="202" y="260"/>
                  </a:lnTo>
                  <a:lnTo>
                    <a:pt x="202" y="258"/>
                  </a:lnTo>
                  <a:lnTo>
                    <a:pt x="202" y="258"/>
                  </a:lnTo>
                  <a:lnTo>
                    <a:pt x="200" y="256"/>
                  </a:lnTo>
                  <a:lnTo>
                    <a:pt x="200" y="256"/>
                  </a:lnTo>
                  <a:lnTo>
                    <a:pt x="200" y="256"/>
                  </a:lnTo>
                  <a:lnTo>
                    <a:pt x="200" y="256"/>
                  </a:lnTo>
                  <a:lnTo>
                    <a:pt x="200" y="256"/>
                  </a:lnTo>
                  <a:lnTo>
                    <a:pt x="200" y="255"/>
                  </a:lnTo>
                  <a:lnTo>
                    <a:pt x="202" y="255"/>
                  </a:lnTo>
                  <a:lnTo>
                    <a:pt x="202" y="256"/>
                  </a:lnTo>
                  <a:lnTo>
                    <a:pt x="202" y="256"/>
                  </a:lnTo>
                  <a:lnTo>
                    <a:pt x="206" y="256"/>
                  </a:lnTo>
                  <a:lnTo>
                    <a:pt x="206" y="256"/>
                  </a:lnTo>
                  <a:lnTo>
                    <a:pt x="206" y="256"/>
                  </a:lnTo>
                  <a:lnTo>
                    <a:pt x="206" y="258"/>
                  </a:lnTo>
                  <a:lnTo>
                    <a:pt x="206" y="256"/>
                  </a:lnTo>
                  <a:lnTo>
                    <a:pt x="206" y="255"/>
                  </a:lnTo>
                  <a:lnTo>
                    <a:pt x="206" y="255"/>
                  </a:lnTo>
                  <a:lnTo>
                    <a:pt x="208" y="253"/>
                  </a:lnTo>
                  <a:lnTo>
                    <a:pt x="208" y="251"/>
                  </a:lnTo>
                  <a:lnTo>
                    <a:pt x="210" y="249"/>
                  </a:lnTo>
                  <a:lnTo>
                    <a:pt x="210" y="249"/>
                  </a:lnTo>
                  <a:lnTo>
                    <a:pt x="211" y="247"/>
                  </a:lnTo>
                  <a:lnTo>
                    <a:pt x="213" y="242"/>
                  </a:lnTo>
                  <a:lnTo>
                    <a:pt x="215" y="242"/>
                  </a:lnTo>
                  <a:lnTo>
                    <a:pt x="215" y="238"/>
                  </a:lnTo>
                  <a:lnTo>
                    <a:pt x="215" y="236"/>
                  </a:lnTo>
                  <a:lnTo>
                    <a:pt x="213" y="235"/>
                  </a:lnTo>
                  <a:lnTo>
                    <a:pt x="213" y="233"/>
                  </a:lnTo>
                  <a:lnTo>
                    <a:pt x="215" y="231"/>
                  </a:lnTo>
                  <a:lnTo>
                    <a:pt x="217" y="227"/>
                  </a:lnTo>
                  <a:lnTo>
                    <a:pt x="217" y="226"/>
                  </a:lnTo>
                  <a:lnTo>
                    <a:pt x="217" y="226"/>
                  </a:lnTo>
                  <a:lnTo>
                    <a:pt x="217" y="224"/>
                  </a:lnTo>
                  <a:lnTo>
                    <a:pt x="219" y="218"/>
                  </a:lnTo>
                  <a:lnTo>
                    <a:pt x="219" y="218"/>
                  </a:lnTo>
                  <a:lnTo>
                    <a:pt x="220" y="217"/>
                  </a:lnTo>
                  <a:lnTo>
                    <a:pt x="222" y="215"/>
                  </a:lnTo>
                  <a:lnTo>
                    <a:pt x="222" y="215"/>
                  </a:lnTo>
                  <a:lnTo>
                    <a:pt x="224" y="211"/>
                  </a:lnTo>
                  <a:lnTo>
                    <a:pt x="224" y="209"/>
                  </a:lnTo>
                  <a:lnTo>
                    <a:pt x="224" y="209"/>
                  </a:lnTo>
                  <a:lnTo>
                    <a:pt x="224" y="208"/>
                  </a:lnTo>
                  <a:lnTo>
                    <a:pt x="224" y="208"/>
                  </a:lnTo>
                  <a:lnTo>
                    <a:pt x="226" y="208"/>
                  </a:lnTo>
                  <a:lnTo>
                    <a:pt x="226" y="208"/>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 name="Freeform 37"/>
            <p:cNvSpPr>
              <a:spLocks noEditPoints="1"/>
            </p:cNvSpPr>
            <p:nvPr/>
          </p:nvSpPr>
          <p:spPr bwMode="auto">
            <a:xfrm>
              <a:off x="6212659" y="2444277"/>
              <a:ext cx="762967" cy="516938"/>
            </a:xfrm>
            <a:custGeom>
              <a:avLst/>
              <a:gdLst>
                <a:gd name="T0" fmla="*/ 550 w 552"/>
                <a:gd name="T1" fmla="*/ 179 h 374"/>
                <a:gd name="T2" fmla="*/ 543 w 552"/>
                <a:gd name="T3" fmla="*/ 153 h 374"/>
                <a:gd name="T4" fmla="*/ 536 w 552"/>
                <a:gd name="T5" fmla="*/ 123 h 374"/>
                <a:gd name="T6" fmla="*/ 493 w 552"/>
                <a:gd name="T7" fmla="*/ 99 h 374"/>
                <a:gd name="T8" fmla="*/ 467 w 552"/>
                <a:gd name="T9" fmla="*/ 56 h 374"/>
                <a:gd name="T10" fmla="*/ 458 w 552"/>
                <a:gd name="T11" fmla="*/ 50 h 374"/>
                <a:gd name="T12" fmla="*/ 429 w 552"/>
                <a:gd name="T13" fmla="*/ 12 h 374"/>
                <a:gd name="T14" fmla="*/ 402 w 552"/>
                <a:gd name="T15" fmla="*/ 9 h 374"/>
                <a:gd name="T16" fmla="*/ 406 w 552"/>
                <a:gd name="T17" fmla="*/ 52 h 374"/>
                <a:gd name="T18" fmla="*/ 377 w 552"/>
                <a:gd name="T19" fmla="*/ 47 h 374"/>
                <a:gd name="T20" fmla="*/ 348 w 552"/>
                <a:gd name="T21" fmla="*/ 81 h 374"/>
                <a:gd name="T22" fmla="*/ 317 w 552"/>
                <a:gd name="T23" fmla="*/ 79 h 374"/>
                <a:gd name="T24" fmla="*/ 316 w 552"/>
                <a:gd name="T25" fmla="*/ 86 h 374"/>
                <a:gd name="T26" fmla="*/ 283 w 552"/>
                <a:gd name="T27" fmla="*/ 47 h 374"/>
                <a:gd name="T28" fmla="*/ 251 w 552"/>
                <a:gd name="T29" fmla="*/ 74 h 374"/>
                <a:gd name="T30" fmla="*/ 231 w 552"/>
                <a:gd name="T31" fmla="*/ 77 h 374"/>
                <a:gd name="T32" fmla="*/ 209 w 552"/>
                <a:gd name="T33" fmla="*/ 92 h 374"/>
                <a:gd name="T34" fmla="*/ 200 w 552"/>
                <a:gd name="T35" fmla="*/ 130 h 374"/>
                <a:gd name="T36" fmla="*/ 177 w 552"/>
                <a:gd name="T37" fmla="*/ 133 h 374"/>
                <a:gd name="T38" fmla="*/ 166 w 552"/>
                <a:gd name="T39" fmla="*/ 144 h 374"/>
                <a:gd name="T40" fmla="*/ 140 w 552"/>
                <a:gd name="T41" fmla="*/ 97 h 374"/>
                <a:gd name="T42" fmla="*/ 148 w 552"/>
                <a:gd name="T43" fmla="*/ 65 h 374"/>
                <a:gd name="T44" fmla="*/ 130 w 552"/>
                <a:gd name="T45" fmla="*/ 43 h 374"/>
                <a:gd name="T46" fmla="*/ 102 w 552"/>
                <a:gd name="T47" fmla="*/ 12 h 374"/>
                <a:gd name="T48" fmla="*/ 68 w 552"/>
                <a:gd name="T49" fmla="*/ 29 h 374"/>
                <a:gd name="T50" fmla="*/ 99 w 552"/>
                <a:gd name="T51" fmla="*/ 39 h 374"/>
                <a:gd name="T52" fmla="*/ 104 w 552"/>
                <a:gd name="T53" fmla="*/ 79 h 374"/>
                <a:gd name="T54" fmla="*/ 84 w 552"/>
                <a:gd name="T55" fmla="*/ 76 h 374"/>
                <a:gd name="T56" fmla="*/ 68 w 552"/>
                <a:gd name="T57" fmla="*/ 50 h 374"/>
                <a:gd name="T58" fmla="*/ 41 w 552"/>
                <a:gd name="T59" fmla="*/ 74 h 374"/>
                <a:gd name="T60" fmla="*/ 54 w 552"/>
                <a:gd name="T61" fmla="*/ 103 h 374"/>
                <a:gd name="T62" fmla="*/ 32 w 552"/>
                <a:gd name="T63" fmla="*/ 112 h 374"/>
                <a:gd name="T64" fmla="*/ 27 w 552"/>
                <a:gd name="T65" fmla="*/ 133 h 374"/>
                <a:gd name="T66" fmla="*/ 74 w 552"/>
                <a:gd name="T67" fmla="*/ 124 h 374"/>
                <a:gd name="T68" fmla="*/ 90 w 552"/>
                <a:gd name="T69" fmla="*/ 121 h 374"/>
                <a:gd name="T70" fmla="*/ 121 w 552"/>
                <a:gd name="T71" fmla="*/ 119 h 374"/>
                <a:gd name="T72" fmla="*/ 137 w 552"/>
                <a:gd name="T73" fmla="*/ 137 h 374"/>
                <a:gd name="T74" fmla="*/ 128 w 552"/>
                <a:gd name="T75" fmla="*/ 175 h 374"/>
                <a:gd name="T76" fmla="*/ 90 w 552"/>
                <a:gd name="T77" fmla="*/ 188 h 374"/>
                <a:gd name="T78" fmla="*/ 66 w 552"/>
                <a:gd name="T79" fmla="*/ 188 h 374"/>
                <a:gd name="T80" fmla="*/ 28 w 552"/>
                <a:gd name="T81" fmla="*/ 218 h 374"/>
                <a:gd name="T82" fmla="*/ 97 w 552"/>
                <a:gd name="T83" fmla="*/ 215 h 374"/>
                <a:gd name="T84" fmla="*/ 108 w 552"/>
                <a:gd name="T85" fmla="*/ 233 h 374"/>
                <a:gd name="T86" fmla="*/ 122 w 552"/>
                <a:gd name="T87" fmla="*/ 249 h 374"/>
                <a:gd name="T88" fmla="*/ 151 w 552"/>
                <a:gd name="T89" fmla="*/ 240 h 374"/>
                <a:gd name="T90" fmla="*/ 128 w 552"/>
                <a:gd name="T91" fmla="*/ 272 h 374"/>
                <a:gd name="T92" fmla="*/ 131 w 552"/>
                <a:gd name="T93" fmla="*/ 280 h 374"/>
                <a:gd name="T94" fmla="*/ 128 w 552"/>
                <a:gd name="T95" fmla="*/ 292 h 374"/>
                <a:gd name="T96" fmla="*/ 90 w 552"/>
                <a:gd name="T97" fmla="*/ 303 h 374"/>
                <a:gd name="T98" fmla="*/ 140 w 552"/>
                <a:gd name="T99" fmla="*/ 323 h 374"/>
                <a:gd name="T100" fmla="*/ 193 w 552"/>
                <a:gd name="T101" fmla="*/ 321 h 374"/>
                <a:gd name="T102" fmla="*/ 205 w 552"/>
                <a:gd name="T103" fmla="*/ 332 h 374"/>
                <a:gd name="T104" fmla="*/ 223 w 552"/>
                <a:gd name="T105" fmla="*/ 357 h 374"/>
                <a:gd name="T106" fmla="*/ 316 w 552"/>
                <a:gd name="T107" fmla="*/ 359 h 374"/>
                <a:gd name="T108" fmla="*/ 332 w 552"/>
                <a:gd name="T109" fmla="*/ 338 h 374"/>
                <a:gd name="T110" fmla="*/ 375 w 552"/>
                <a:gd name="T111" fmla="*/ 325 h 374"/>
                <a:gd name="T112" fmla="*/ 386 w 552"/>
                <a:gd name="T113" fmla="*/ 325 h 374"/>
                <a:gd name="T114" fmla="*/ 424 w 552"/>
                <a:gd name="T115" fmla="*/ 296 h 374"/>
                <a:gd name="T116" fmla="*/ 460 w 552"/>
                <a:gd name="T117" fmla="*/ 271 h 374"/>
                <a:gd name="T118" fmla="*/ 482 w 552"/>
                <a:gd name="T119" fmla="*/ 265 h 374"/>
                <a:gd name="T120" fmla="*/ 503 w 552"/>
                <a:gd name="T121" fmla="*/ 242 h 374"/>
                <a:gd name="T122" fmla="*/ 527 w 552"/>
                <a:gd name="T123" fmla="*/ 220 h 374"/>
                <a:gd name="T124" fmla="*/ 529 w 552"/>
                <a:gd name="T125" fmla="*/ 18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2" h="374">
                  <a:moveTo>
                    <a:pt x="213" y="368"/>
                  </a:moveTo>
                  <a:lnTo>
                    <a:pt x="213" y="368"/>
                  </a:lnTo>
                  <a:lnTo>
                    <a:pt x="213" y="368"/>
                  </a:lnTo>
                  <a:lnTo>
                    <a:pt x="213" y="368"/>
                  </a:lnTo>
                  <a:lnTo>
                    <a:pt x="211" y="368"/>
                  </a:lnTo>
                  <a:lnTo>
                    <a:pt x="211" y="370"/>
                  </a:lnTo>
                  <a:lnTo>
                    <a:pt x="211" y="372"/>
                  </a:lnTo>
                  <a:lnTo>
                    <a:pt x="211" y="372"/>
                  </a:lnTo>
                  <a:lnTo>
                    <a:pt x="213" y="374"/>
                  </a:lnTo>
                  <a:lnTo>
                    <a:pt x="213" y="374"/>
                  </a:lnTo>
                  <a:lnTo>
                    <a:pt x="213" y="374"/>
                  </a:lnTo>
                  <a:lnTo>
                    <a:pt x="213" y="372"/>
                  </a:lnTo>
                  <a:lnTo>
                    <a:pt x="214" y="370"/>
                  </a:lnTo>
                  <a:lnTo>
                    <a:pt x="213" y="370"/>
                  </a:lnTo>
                  <a:lnTo>
                    <a:pt x="213" y="368"/>
                  </a:lnTo>
                  <a:close/>
                  <a:moveTo>
                    <a:pt x="339" y="338"/>
                  </a:moveTo>
                  <a:lnTo>
                    <a:pt x="337" y="338"/>
                  </a:lnTo>
                  <a:lnTo>
                    <a:pt x="337" y="338"/>
                  </a:lnTo>
                  <a:lnTo>
                    <a:pt x="337" y="339"/>
                  </a:lnTo>
                  <a:lnTo>
                    <a:pt x="335" y="341"/>
                  </a:lnTo>
                  <a:lnTo>
                    <a:pt x="335" y="341"/>
                  </a:lnTo>
                  <a:lnTo>
                    <a:pt x="337" y="341"/>
                  </a:lnTo>
                  <a:lnTo>
                    <a:pt x="337" y="341"/>
                  </a:lnTo>
                  <a:lnTo>
                    <a:pt x="339" y="341"/>
                  </a:lnTo>
                  <a:lnTo>
                    <a:pt x="339" y="341"/>
                  </a:lnTo>
                  <a:lnTo>
                    <a:pt x="337" y="341"/>
                  </a:lnTo>
                  <a:lnTo>
                    <a:pt x="337" y="343"/>
                  </a:lnTo>
                  <a:lnTo>
                    <a:pt x="337" y="343"/>
                  </a:lnTo>
                  <a:lnTo>
                    <a:pt x="339" y="341"/>
                  </a:lnTo>
                  <a:lnTo>
                    <a:pt x="339" y="339"/>
                  </a:lnTo>
                  <a:lnTo>
                    <a:pt x="339" y="339"/>
                  </a:lnTo>
                  <a:lnTo>
                    <a:pt x="339" y="338"/>
                  </a:lnTo>
                  <a:close/>
                  <a:moveTo>
                    <a:pt x="307" y="70"/>
                  </a:moveTo>
                  <a:lnTo>
                    <a:pt x="307" y="70"/>
                  </a:lnTo>
                  <a:lnTo>
                    <a:pt x="307" y="72"/>
                  </a:lnTo>
                  <a:lnTo>
                    <a:pt x="307" y="72"/>
                  </a:lnTo>
                  <a:lnTo>
                    <a:pt x="308" y="72"/>
                  </a:lnTo>
                  <a:lnTo>
                    <a:pt x="308" y="72"/>
                  </a:lnTo>
                  <a:lnTo>
                    <a:pt x="308" y="70"/>
                  </a:lnTo>
                  <a:lnTo>
                    <a:pt x="308" y="68"/>
                  </a:lnTo>
                  <a:lnTo>
                    <a:pt x="307" y="68"/>
                  </a:lnTo>
                  <a:lnTo>
                    <a:pt x="307" y="67"/>
                  </a:lnTo>
                  <a:lnTo>
                    <a:pt x="307" y="67"/>
                  </a:lnTo>
                  <a:lnTo>
                    <a:pt x="305" y="67"/>
                  </a:lnTo>
                  <a:lnTo>
                    <a:pt x="307" y="68"/>
                  </a:lnTo>
                  <a:lnTo>
                    <a:pt x="307" y="70"/>
                  </a:lnTo>
                  <a:close/>
                  <a:moveTo>
                    <a:pt x="550" y="179"/>
                  </a:moveTo>
                  <a:lnTo>
                    <a:pt x="550" y="179"/>
                  </a:lnTo>
                  <a:lnTo>
                    <a:pt x="550" y="179"/>
                  </a:lnTo>
                  <a:lnTo>
                    <a:pt x="550" y="177"/>
                  </a:lnTo>
                  <a:lnTo>
                    <a:pt x="550" y="173"/>
                  </a:lnTo>
                  <a:lnTo>
                    <a:pt x="550" y="171"/>
                  </a:lnTo>
                  <a:lnTo>
                    <a:pt x="550" y="170"/>
                  </a:lnTo>
                  <a:lnTo>
                    <a:pt x="549" y="171"/>
                  </a:lnTo>
                  <a:lnTo>
                    <a:pt x="547" y="175"/>
                  </a:lnTo>
                  <a:lnTo>
                    <a:pt x="547" y="175"/>
                  </a:lnTo>
                  <a:lnTo>
                    <a:pt x="547" y="175"/>
                  </a:lnTo>
                  <a:lnTo>
                    <a:pt x="545" y="177"/>
                  </a:lnTo>
                  <a:lnTo>
                    <a:pt x="545" y="179"/>
                  </a:lnTo>
                  <a:lnTo>
                    <a:pt x="545" y="177"/>
                  </a:lnTo>
                  <a:lnTo>
                    <a:pt x="545" y="177"/>
                  </a:lnTo>
                  <a:lnTo>
                    <a:pt x="545" y="177"/>
                  </a:lnTo>
                  <a:lnTo>
                    <a:pt x="543" y="177"/>
                  </a:lnTo>
                  <a:lnTo>
                    <a:pt x="543" y="177"/>
                  </a:lnTo>
                  <a:lnTo>
                    <a:pt x="543" y="175"/>
                  </a:lnTo>
                  <a:lnTo>
                    <a:pt x="543" y="175"/>
                  </a:lnTo>
                  <a:lnTo>
                    <a:pt x="543" y="175"/>
                  </a:lnTo>
                  <a:lnTo>
                    <a:pt x="543" y="175"/>
                  </a:lnTo>
                  <a:lnTo>
                    <a:pt x="543" y="173"/>
                  </a:lnTo>
                  <a:lnTo>
                    <a:pt x="543" y="173"/>
                  </a:lnTo>
                  <a:lnTo>
                    <a:pt x="540" y="173"/>
                  </a:lnTo>
                  <a:lnTo>
                    <a:pt x="540" y="173"/>
                  </a:lnTo>
                  <a:lnTo>
                    <a:pt x="541" y="171"/>
                  </a:lnTo>
                  <a:lnTo>
                    <a:pt x="543" y="171"/>
                  </a:lnTo>
                  <a:lnTo>
                    <a:pt x="545" y="171"/>
                  </a:lnTo>
                  <a:lnTo>
                    <a:pt x="545" y="171"/>
                  </a:lnTo>
                  <a:lnTo>
                    <a:pt x="545" y="170"/>
                  </a:lnTo>
                  <a:lnTo>
                    <a:pt x="545" y="170"/>
                  </a:lnTo>
                  <a:lnTo>
                    <a:pt x="545" y="170"/>
                  </a:lnTo>
                  <a:lnTo>
                    <a:pt x="545" y="168"/>
                  </a:lnTo>
                  <a:lnTo>
                    <a:pt x="545" y="166"/>
                  </a:lnTo>
                  <a:lnTo>
                    <a:pt x="545" y="166"/>
                  </a:lnTo>
                  <a:lnTo>
                    <a:pt x="543" y="166"/>
                  </a:lnTo>
                  <a:lnTo>
                    <a:pt x="540" y="168"/>
                  </a:lnTo>
                  <a:lnTo>
                    <a:pt x="532" y="166"/>
                  </a:lnTo>
                  <a:lnTo>
                    <a:pt x="527" y="168"/>
                  </a:lnTo>
                  <a:lnTo>
                    <a:pt x="525" y="166"/>
                  </a:lnTo>
                  <a:lnTo>
                    <a:pt x="529" y="166"/>
                  </a:lnTo>
                  <a:lnTo>
                    <a:pt x="530" y="166"/>
                  </a:lnTo>
                  <a:lnTo>
                    <a:pt x="538" y="166"/>
                  </a:lnTo>
                  <a:lnTo>
                    <a:pt x="543" y="164"/>
                  </a:lnTo>
                  <a:lnTo>
                    <a:pt x="545" y="162"/>
                  </a:lnTo>
                  <a:lnTo>
                    <a:pt x="547" y="161"/>
                  </a:lnTo>
                  <a:lnTo>
                    <a:pt x="549" y="159"/>
                  </a:lnTo>
                  <a:lnTo>
                    <a:pt x="549" y="159"/>
                  </a:lnTo>
                  <a:lnTo>
                    <a:pt x="547" y="157"/>
                  </a:lnTo>
                  <a:lnTo>
                    <a:pt x="547" y="155"/>
                  </a:lnTo>
                  <a:lnTo>
                    <a:pt x="543" y="153"/>
                  </a:lnTo>
                  <a:lnTo>
                    <a:pt x="541" y="153"/>
                  </a:lnTo>
                  <a:lnTo>
                    <a:pt x="538" y="155"/>
                  </a:lnTo>
                  <a:lnTo>
                    <a:pt x="534" y="155"/>
                  </a:lnTo>
                  <a:lnTo>
                    <a:pt x="527" y="157"/>
                  </a:lnTo>
                  <a:lnTo>
                    <a:pt x="527" y="157"/>
                  </a:lnTo>
                  <a:lnTo>
                    <a:pt x="527" y="155"/>
                  </a:lnTo>
                  <a:lnTo>
                    <a:pt x="532" y="155"/>
                  </a:lnTo>
                  <a:lnTo>
                    <a:pt x="534" y="153"/>
                  </a:lnTo>
                  <a:lnTo>
                    <a:pt x="534" y="153"/>
                  </a:lnTo>
                  <a:lnTo>
                    <a:pt x="538" y="153"/>
                  </a:lnTo>
                  <a:lnTo>
                    <a:pt x="540" y="153"/>
                  </a:lnTo>
                  <a:lnTo>
                    <a:pt x="540" y="151"/>
                  </a:lnTo>
                  <a:lnTo>
                    <a:pt x="540" y="150"/>
                  </a:lnTo>
                  <a:lnTo>
                    <a:pt x="536" y="148"/>
                  </a:lnTo>
                  <a:lnTo>
                    <a:pt x="534" y="146"/>
                  </a:lnTo>
                  <a:lnTo>
                    <a:pt x="536" y="146"/>
                  </a:lnTo>
                  <a:lnTo>
                    <a:pt x="541" y="146"/>
                  </a:lnTo>
                  <a:lnTo>
                    <a:pt x="543" y="144"/>
                  </a:lnTo>
                  <a:lnTo>
                    <a:pt x="543" y="144"/>
                  </a:lnTo>
                  <a:lnTo>
                    <a:pt x="543" y="142"/>
                  </a:lnTo>
                  <a:lnTo>
                    <a:pt x="543" y="142"/>
                  </a:lnTo>
                  <a:lnTo>
                    <a:pt x="543" y="141"/>
                  </a:lnTo>
                  <a:lnTo>
                    <a:pt x="545" y="139"/>
                  </a:lnTo>
                  <a:lnTo>
                    <a:pt x="545" y="139"/>
                  </a:lnTo>
                  <a:lnTo>
                    <a:pt x="545" y="139"/>
                  </a:lnTo>
                  <a:lnTo>
                    <a:pt x="545" y="135"/>
                  </a:lnTo>
                  <a:lnTo>
                    <a:pt x="543" y="135"/>
                  </a:lnTo>
                  <a:lnTo>
                    <a:pt x="545" y="133"/>
                  </a:lnTo>
                  <a:lnTo>
                    <a:pt x="545" y="133"/>
                  </a:lnTo>
                  <a:lnTo>
                    <a:pt x="547" y="132"/>
                  </a:lnTo>
                  <a:lnTo>
                    <a:pt x="547" y="128"/>
                  </a:lnTo>
                  <a:lnTo>
                    <a:pt x="545" y="128"/>
                  </a:lnTo>
                  <a:lnTo>
                    <a:pt x="543" y="126"/>
                  </a:lnTo>
                  <a:lnTo>
                    <a:pt x="543" y="126"/>
                  </a:lnTo>
                  <a:lnTo>
                    <a:pt x="543" y="126"/>
                  </a:lnTo>
                  <a:lnTo>
                    <a:pt x="543" y="126"/>
                  </a:lnTo>
                  <a:lnTo>
                    <a:pt x="543" y="126"/>
                  </a:lnTo>
                  <a:lnTo>
                    <a:pt x="543" y="124"/>
                  </a:lnTo>
                  <a:lnTo>
                    <a:pt x="543" y="124"/>
                  </a:lnTo>
                  <a:lnTo>
                    <a:pt x="543" y="124"/>
                  </a:lnTo>
                  <a:lnTo>
                    <a:pt x="541" y="123"/>
                  </a:lnTo>
                  <a:lnTo>
                    <a:pt x="540" y="124"/>
                  </a:lnTo>
                  <a:lnTo>
                    <a:pt x="538" y="128"/>
                  </a:lnTo>
                  <a:lnTo>
                    <a:pt x="536" y="126"/>
                  </a:lnTo>
                  <a:lnTo>
                    <a:pt x="536" y="126"/>
                  </a:lnTo>
                  <a:lnTo>
                    <a:pt x="536" y="124"/>
                  </a:lnTo>
                  <a:lnTo>
                    <a:pt x="536" y="124"/>
                  </a:lnTo>
                  <a:lnTo>
                    <a:pt x="536" y="123"/>
                  </a:lnTo>
                  <a:lnTo>
                    <a:pt x="536" y="123"/>
                  </a:lnTo>
                  <a:lnTo>
                    <a:pt x="536" y="121"/>
                  </a:lnTo>
                  <a:lnTo>
                    <a:pt x="534" y="121"/>
                  </a:lnTo>
                  <a:lnTo>
                    <a:pt x="532" y="121"/>
                  </a:lnTo>
                  <a:lnTo>
                    <a:pt x="532" y="121"/>
                  </a:lnTo>
                  <a:lnTo>
                    <a:pt x="534" y="121"/>
                  </a:lnTo>
                  <a:lnTo>
                    <a:pt x="534" y="119"/>
                  </a:lnTo>
                  <a:lnTo>
                    <a:pt x="534" y="117"/>
                  </a:lnTo>
                  <a:lnTo>
                    <a:pt x="534" y="117"/>
                  </a:lnTo>
                  <a:lnTo>
                    <a:pt x="532" y="115"/>
                  </a:lnTo>
                  <a:lnTo>
                    <a:pt x="532" y="115"/>
                  </a:lnTo>
                  <a:lnTo>
                    <a:pt x="527" y="117"/>
                  </a:lnTo>
                  <a:lnTo>
                    <a:pt x="525" y="117"/>
                  </a:lnTo>
                  <a:lnTo>
                    <a:pt x="514" y="110"/>
                  </a:lnTo>
                  <a:lnTo>
                    <a:pt x="514" y="112"/>
                  </a:lnTo>
                  <a:lnTo>
                    <a:pt x="516" y="114"/>
                  </a:lnTo>
                  <a:lnTo>
                    <a:pt x="516" y="114"/>
                  </a:lnTo>
                  <a:lnTo>
                    <a:pt x="512" y="112"/>
                  </a:lnTo>
                  <a:lnTo>
                    <a:pt x="512" y="112"/>
                  </a:lnTo>
                  <a:lnTo>
                    <a:pt x="511" y="112"/>
                  </a:lnTo>
                  <a:lnTo>
                    <a:pt x="505" y="121"/>
                  </a:lnTo>
                  <a:lnTo>
                    <a:pt x="503" y="123"/>
                  </a:lnTo>
                  <a:lnTo>
                    <a:pt x="503" y="124"/>
                  </a:lnTo>
                  <a:lnTo>
                    <a:pt x="502" y="126"/>
                  </a:lnTo>
                  <a:lnTo>
                    <a:pt x="500" y="126"/>
                  </a:lnTo>
                  <a:lnTo>
                    <a:pt x="500" y="126"/>
                  </a:lnTo>
                  <a:lnTo>
                    <a:pt x="500" y="130"/>
                  </a:lnTo>
                  <a:lnTo>
                    <a:pt x="498" y="130"/>
                  </a:lnTo>
                  <a:lnTo>
                    <a:pt x="498" y="128"/>
                  </a:lnTo>
                  <a:lnTo>
                    <a:pt x="500" y="126"/>
                  </a:lnTo>
                  <a:lnTo>
                    <a:pt x="500" y="124"/>
                  </a:lnTo>
                  <a:lnTo>
                    <a:pt x="503" y="121"/>
                  </a:lnTo>
                  <a:lnTo>
                    <a:pt x="505" y="117"/>
                  </a:lnTo>
                  <a:lnTo>
                    <a:pt x="507" y="115"/>
                  </a:lnTo>
                  <a:lnTo>
                    <a:pt x="509" y="112"/>
                  </a:lnTo>
                  <a:lnTo>
                    <a:pt x="511" y="110"/>
                  </a:lnTo>
                  <a:lnTo>
                    <a:pt x="512" y="110"/>
                  </a:lnTo>
                  <a:lnTo>
                    <a:pt x="512" y="108"/>
                  </a:lnTo>
                  <a:lnTo>
                    <a:pt x="509" y="106"/>
                  </a:lnTo>
                  <a:lnTo>
                    <a:pt x="507" y="105"/>
                  </a:lnTo>
                  <a:lnTo>
                    <a:pt x="507" y="105"/>
                  </a:lnTo>
                  <a:lnTo>
                    <a:pt x="507" y="105"/>
                  </a:lnTo>
                  <a:lnTo>
                    <a:pt x="507" y="103"/>
                  </a:lnTo>
                  <a:lnTo>
                    <a:pt x="507" y="103"/>
                  </a:lnTo>
                  <a:lnTo>
                    <a:pt x="507" y="101"/>
                  </a:lnTo>
                  <a:lnTo>
                    <a:pt x="511" y="95"/>
                  </a:lnTo>
                  <a:lnTo>
                    <a:pt x="509" y="94"/>
                  </a:lnTo>
                  <a:lnTo>
                    <a:pt x="507" y="95"/>
                  </a:lnTo>
                  <a:lnTo>
                    <a:pt x="503" y="97"/>
                  </a:lnTo>
                  <a:lnTo>
                    <a:pt x="493" y="99"/>
                  </a:lnTo>
                  <a:lnTo>
                    <a:pt x="487" y="103"/>
                  </a:lnTo>
                  <a:lnTo>
                    <a:pt x="485" y="103"/>
                  </a:lnTo>
                  <a:lnTo>
                    <a:pt x="484" y="101"/>
                  </a:lnTo>
                  <a:lnTo>
                    <a:pt x="485" y="99"/>
                  </a:lnTo>
                  <a:lnTo>
                    <a:pt x="487" y="97"/>
                  </a:lnTo>
                  <a:lnTo>
                    <a:pt x="487" y="94"/>
                  </a:lnTo>
                  <a:lnTo>
                    <a:pt x="485" y="97"/>
                  </a:lnTo>
                  <a:lnTo>
                    <a:pt x="484" y="99"/>
                  </a:lnTo>
                  <a:lnTo>
                    <a:pt x="482" y="99"/>
                  </a:lnTo>
                  <a:lnTo>
                    <a:pt x="485" y="95"/>
                  </a:lnTo>
                  <a:lnTo>
                    <a:pt x="485" y="94"/>
                  </a:lnTo>
                  <a:lnTo>
                    <a:pt x="485" y="92"/>
                  </a:lnTo>
                  <a:lnTo>
                    <a:pt x="487" y="90"/>
                  </a:lnTo>
                  <a:lnTo>
                    <a:pt x="491" y="88"/>
                  </a:lnTo>
                  <a:lnTo>
                    <a:pt x="493" y="83"/>
                  </a:lnTo>
                  <a:lnTo>
                    <a:pt x="494" y="83"/>
                  </a:lnTo>
                  <a:lnTo>
                    <a:pt x="494" y="83"/>
                  </a:lnTo>
                  <a:lnTo>
                    <a:pt x="496" y="79"/>
                  </a:lnTo>
                  <a:lnTo>
                    <a:pt x="496" y="79"/>
                  </a:lnTo>
                  <a:lnTo>
                    <a:pt x="496" y="77"/>
                  </a:lnTo>
                  <a:lnTo>
                    <a:pt x="496" y="77"/>
                  </a:lnTo>
                  <a:lnTo>
                    <a:pt x="496" y="76"/>
                  </a:lnTo>
                  <a:lnTo>
                    <a:pt x="496" y="76"/>
                  </a:lnTo>
                  <a:lnTo>
                    <a:pt x="496" y="76"/>
                  </a:lnTo>
                  <a:lnTo>
                    <a:pt x="496" y="74"/>
                  </a:lnTo>
                  <a:lnTo>
                    <a:pt x="496" y="70"/>
                  </a:lnTo>
                  <a:lnTo>
                    <a:pt x="496" y="70"/>
                  </a:lnTo>
                  <a:lnTo>
                    <a:pt x="496" y="68"/>
                  </a:lnTo>
                  <a:lnTo>
                    <a:pt x="494" y="68"/>
                  </a:lnTo>
                  <a:lnTo>
                    <a:pt x="494" y="68"/>
                  </a:lnTo>
                  <a:lnTo>
                    <a:pt x="494" y="67"/>
                  </a:lnTo>
                  <a:lnTo>
                    <a:pt x="493" y="65"/>
                  </a:lnTo>
                  <a:lnTo>
                    <a:pt x="493" y="63"/>
                  </a:lnTo>
                  <a:lnTo>
                    <a:pt x="493" y="61"/>
                  </a:lnTo>
                  <a:lnTo>
                    <a:pt x="491" y="61"/>
                  </a:lnTo>
                  <a:lnTo>
                    <a:pt x="487" y="61"/>
                  </a:lnTo>
                  <a:lnTo>
                    <a:pt x="484" y="65"/>
                  </a:lnTo>
                  <a:lnTo>
                    <a:pt x="482" y="65"/>
                  </a:lnTo>
                  <a:lnTo>
                    <a:pt x="478" y="63"/>
                  </a:lnTo>
                  <a:lnTo>
                    <a:pt x="473" y="63"/>
                  </a:lnTo>
                  <a:lnTo>
                    <a:pt x="471" y="63"/>
                  </a:lnTo>
                  <a:lnTo>
                    <a:pt x="473" y="61"/>
                  </a:lnTo>
                  <a:lnTo>
                    <a:pt x="473" y="61"/>
                  </a:lnTo>
                  <a:lnTo>
                    <a:pt x="474" y="61"/>
                  </a:lnTo>
                  <a:lnTo>
                    <a:pt x="473" y="58"/>
                  </a:lnTo>
                  <a:lnTo>
                    <a:pt x="473" y="58"/>
                  </a:lnTo>
                  <a:lnTo>
                    <a:pt x="469" y="58"/>
                  </a:lnTo>
                  <a:lnTo>
                    <a:pt x="469" y="58"/>
                  </a:lnTo>
                  <a:lnTo>
                    <a:pt x="467" y="56"/>
                  </a:lnTo>
                  <a:lnTo>
                    <a:pt x="469" y="52"/>
                  </a:lnTo>
                  <a:lnTo>
                    <a:pt x="469" y="52"/>
                  </a:lnTo>
                  <a:lnTo>
                    <a:pt x="473" y="52"/>
                  </a:lnTo>
                  <a:lnTo>
                    <a:pt x="474" y="50"/>
                  </a:lnTo>
                  <a:lnTo>
                    <a:pt x="478" y="47"/>
                  </a:lnTo>
                  <a:lnTo>
                    <a:pt x="478" y="45"/>
                  </a:lnTo>
                  <a:lnTo>
                    <a:pt x="480" y="43"/>
                  </a:lnTo>
                  <a:lnTo>
                    <a:pt x="480" y="41"/>
                  </a:lnTo>
                  <a:lnTo>
                    <a:pt x="480" y="41"/>
                  </a:lnTo>
                  <a:lnTo>
                    <a:pt x="480" y="41"/>
                  </a:lnTo>
                  <a:lnTo>
                    <a:pt x="478" y="38"/>
                  </a:lnTo>
                  <a:lnTo>
                    <a:pt x="478" y="38"/>
                  </a:lnTo>
                  <a:lnTo>
                    <a:pt x="478" y="38"/>
                  </a:lnTo>
                  <a:lnTo>
                    <a:pt x="476" y="36"/>
                  </a:lnTo>
                  <a:lnTo>
                    <a:pt x="476" y="36"/>
                  </a:lnTo>
                  <a:lnTo>
                    <a:pt x="476" y="34"/>
                  </a:lnTo>
                  <a:lnTo>
                    <a:pt x="478" y="32"/>
                  </a:lnTo>
                  <a:lnTo>
                    <a:pt x="484" y="32"/>
                  </a:lnTo>
                  <a:lnTo>
                    <a:pt x="487" y="29"/>
                  </a:lnTo>
                  <a:lnTo>
                    <a:pt x="496" y="25"/>
                  </a:lnTo>
                  <a:lnTo>
                    <a:pt x="498" y="21"/>
                  </a:lnTo>
                  <a:lnTo>
                    <a:pt x="489" y="23"/>
                  </a:lnTo>
                  <a:lnTo>
                    <a:pt x="487" y="23"/>
                  </a:lnTo>
                  <a:lnTo>
                    <a:pt x="485" y="21"/>
                  </a:lnTo>
                  <a:lnTo>
                    <a:pt x="485" y="21"/>
                  </a:lnTo>
                  <a:lnTo>
                    <a:pt x="480" y="21"/>
                  </a:lnTo>
                  <a:lnTo>
                    <a:pt x="478" y="23"/>
                  </a:lnTo>
                  <a:lnTo>
                    <a:pt x="476" y="25"/>
                  </a:lnTo>
                  <a:lnTo>
                    <a:pt x="476" y="27"/>
                  </a:lnTo>
                  <a:lnTo>
                    <a:pt x="476" y="29"/>
                  </a:lnTo>
                  <a:lnTo>
                    <a:pt x="474" y="30"/>
                  </a:lnTo>
                  <a:lnTo>
                    <a:pt x="471" y="32"/>
                  </a:lnTo>
                  <a:lnTo>
                    <a:pt x="471" y="32"/>
                  </a:lnTo>
                  <a:lnTo>
                    <a:pt x="471" y="34"/>
                  </a:lnTo>
                  <a:lnTo>
                    <a:pt x="471" y="36"/>
                  </a:lnTo>
                  <a:lnTo>
                    <a:pt x="467" y="36"/>
                  </a:lnTo>
                  <a:lnTo>
                    <a:pt x="462" y="36"/>
                  </a:lnTo>
                  <a:lnTo>
                    <a:pt x="460" y="38"/>
                  </a:lnTo>
                  <a:lnTo>
                    <a:pt x="460" y="38"/>
                  </a:lnTo>
                  <a:lnTo>
                    <a:pt x="460" y="39"/>
                  </a:lnTo>
                  <a:lnTo>
                    <a:pt x="460" y="43"/>
                  </a:lnTo>
                  <a:lnTo>
                    <a:pt x="460" y="45"/>
                  </a:lnTo>
                  <a:lnTo>
                    <a:pt x="460" y="47"/>
                  </a:lnTo>
                  <a:lnTo>
                    <a:pt x="458" y="49"/>
                  </a:lnTo>
                  <a:lnTo>
                    <a:pt x="458" y="49"/>
                  </a:lnTo>
                  <a:lnTo>
                    <a:pt x="458" y="49"/>
                  </a:lnTo>
                  <a:lnTo>
                    <a:pt x="458" y="50"/>
                  </a:lnTo>
                  <a:lnTo>
                    <a:pt x="458" y="50"/>
                  </a:lnTo>
                  <a:lnTo>
                    <a:pt x="458" y="50"/>
                  </a:lnTo>
                  <a:lnTo>
                    <a:pt x="456" y="50"/>
                  </a:lnTo>
                  <a:lnTo>
                    <a:pt x="455" y="49"/>
                  </a:lnTo>
                  <a:lnTo>
                    <a:pt x="455" y="47"/>
                  </a:lnTo>
                  <a:lnTo>
                    <a:pt x="453" y="45"/>
                  </a:lnTo>
                  <a:lnTo>
                    <a:pt x="451" y="45"/>
                  </a:lnTo>
                  <a:lnTo>
                    <a:pt x="451" y="43"/>
                  </a:lnTo>
                  <a:lnTo>
                    <a:pt x="451" y="43"/>
                  </a:lnTo>
                  <a:lnTo>
                    <a:pt x="449" y="41"/>
                  </a:lnTo>
                  <a:lnTo>
                    <a:pt x="449" y="41"/>
                  </a:lnTo>
                  <a:lnTo>
                    <a:pt x="449" y="41"/>
                  </a:lnTo>
                  <a:lnTo>
                    <a:pt x="449" y="41"/>
                  </a:lnTo>
                  <a:lnTo>
                    <a:pt x="449" y="41"/>
                  </a:lnTo>
                  <a:lnTo>
                    <a:pt x="447" y="41"/>
                  </a:lnTo>
                  <a:lnTo>
                    <a:pt x="447" y="41"/>
                  </a:lnTo>
                  <a:lnTo>
                    <a:pt x="446" y="41"/>
                  </a:lnTo>
                  <a:lnTo>
                    <a:pt x="442" y="41"/>
                  </a:lnTo>
                  <a:lnTo>
                    <a:pt x="442" y="41"/>
                  </a:lnTo>
                  <a:lnTo>
                    <a:pt x="442" y="39"/>
                  </a:lnTo>
                  <a:lnTo>
                    <a:pt x="442" y="38"/>
                  </a:lnTo>
                  <a:lnTo>
                    <a:pt x="442" y="36"/>
                  </a:lnTo>
                  <a:lnTo>
                    <a:pt x="440" y="36"/>
                  </a:lnTo>
                  <a:lnTo>
                    <a:pt x="440" y="36"/>
                  </a:lnTo>
                  <a:lnTo>
                    <a:pt x="438" y="34"/>
                  </a:lnTo>
                  <a:lnTo>
                    <a:pt x="438" y="36"/>
                  </a:lnTo>
                  <a:lnTo>
                    <a:pt x="438" y="34"/>
                  </a:lnTo>
                  <a:lnTo>
                    <a:pt x="438" y="32"/>
                  </a:lnTo>
                  <a:lnTo>
                    <a:pt x="440" y="30"/>
                  </a:lnTo>
                  <a:lnTo>
                    <a:pt x="442" y="27"/>
                  </a:lnTo>
                  <a:lnTo>
                    <a:pt x="442" y="23"/>
                  </a:lnTo>
                  <a:lnTo>
                    <a:pt x="442" y="23"/>
                  </a:lnTo>
                  <a:lnTo>
                    <a:pt x="442" y="21"/>
                  </a:lnTo>
                  <a:lnTo>
                    <a:pt x="442" y="20"/>
                  </a:lnTo>
                  <a:lnTo>
                    <a:pt x="440" y="20"/>
                  </a:lnTo>
                  <a:lnTo>
                    <a:pt x="440" y="20"/>
                  </a:lnTo>
                  <a:lnTo>
                    <a:pt x="435" y="20"/>
                  </a:lnTo>
                  <a:lnTo>
                    <a:pt x="435" y="18"/>
                  </a:lnTo>
                  <a:lnTo>
                    <a:pt x="435" y="18"/>
                  </a:lnTo>
                  <a:lnTo>
                    <a:pt x="435" y="16"/>
                  </a:lnTo>
                  <a:lnTo>
                    <a:pt x="435" y="18"/>
                  </a:lnTo>
                  <a:lnTo>
                    <a:pt x="431" y="16"/>
                  </a:lnTo>
                  <a:lnTo>
                    <a:pt x="429" y="18"/>
                  </a:lnTo>
                  <a:lnTo>
                    <a:pt x="429" y="16"/>
                  </a:lnTo>
                  <a:lnTo>
                    <a:pt x="429" y="16"/>
                  </a:lnTo>
                  <a:lnTo>
                    <a:pt x="429" y="16"/>
                  </a:lnTo>
                  <a:lnTo>
                    <a:pt x="429" y="14"/>
                  </a:lnTo>
                  <a:lnTo>
                    <a:pt x="429" y="14"/>
                  </a:lnTo>
                  <a:lnTo>
                    <a:pt x="429" y="12"/>
                  </a:lnTo>
                  <a:lnTo>
                    <a:pt x="429" y="12"/>
                  </a:lnTo>
                  <a:lnTo>
                    <a:pt x="429" y="12"/>
                  </a:lnTo>
                  <a:lnTo>
                    <a:pt x="429" y="12"/>
                  </a:lnTo>
                  <a:lnTo>
                    <a:pt x="429" y="11"/>
                  </a:lnTo>
                  <a:lnTo>
                    <a:pt x="431" y="9"/>
                  </a:lnTo>
                  <a:lnTo>
                    <a:pt x="431" y="9"/>
                  </a:lnTo>
                  <a:lnTo>
                    <a:pt x="431" y="9"/>
                  </a:lnTo>
                  <a:lnTo>
                    <a:pt x="429" y="7"/>
                  </a:lnTo>
                  <a:lnTo>
                    <a:pt x="426" y="3"/>
                  </a:lnTo>
                  <a:lnTo>
                    <a:pt x="422" y="3"/>
                  </a:lnTo>
                  <a:lnTo>
                    <a:pt x="422" y="3"/>
                  </a:lnTo>
                  <a:lnTo>
                    <a:pt x="420" y="3"/>
                  </a:lnTo>
                  <a:lnTo>
                    <a:pt x="419" y="3"/>
                  </a:lnTo>
                  <a:lnTo>
                    <a:pt x="417" y="3"/>
                  </a:lnTo>
                  <a:lnTo>
                    <a:pt x="417" y="3"/>
                  </a:lnTo>
                  <a:lnTo>
                    <a:pt x="417" y="7"/>
                  </a:lnTo>
                  <a:lnTo>
                    <a:pt x="415" y="7"/>
                  </a:lnTo>
                  <a:lnTo>
                    <a:pt x="415" y="7"/>
                  </a:lnTo>
                  <a:lnTo>
                    <a:pt x="415" y="5"/>
                  </a:lnTo>
                  <a:lnTo>
                    <a:pt x="415" y="5"/>
                  </a:lnTo>
                  <a:lnTo>
                    <a:pt x="415" y="5"/>
                  </a:lnTo>
                  <a:lnTo>
                    <a:pt x="413" y="7"/>
                  </a:lnTo>
                  <a:lnTo>
                    <a:pt x="413" y="9"/>
                  </a:lnTo>
                  <a:lnTo>
                    <a:pt x="413" y="9"/>
                  </a:lnTo>
                  <a:lnTo>
                    <a:pt x="413" y="9"/>
                  </a:lnTo>
                  <a:lnTo>
                    <a:pt x="411" y="9"/>
                  </a:lnTo>
                  <a:lnTo>
                    <a:pt x="411" y="9"/>
                  </a:lnTo>
                  <a:lnTo>
                    <a:pt x="409" y="9"/>
                  </a:lnTo>
                  <a:lnTo>
                    <a:pt x="409" y="9"/>
                  </a:lnTo>
                  <a:lnTo>
                    <a:pt x="411" y="9"/>
                  </a:lnTo>
                  <a:lnTo>
                    <a:pt x="409" y="7"/>
                  </a:lnTo>
                  <a:lnTo>
                    <a:pt x="409" y="7"/>
                  </a:lnTo>
                  <a:lnTo>
                    <a:pt x="409" y="5"/>
                  </a:lnTo>
                  <a:lnTo>
                    <a:pt x="408" y="5"/>
                  </a:lnTo>
                  <a:lnTo>
                    <a:pt x="408" y="5"/>
                  </a:lnTo>
                  <a:lnTo>
                    <a:pt x="406" y="7"/>
                  </a:lnTo>
                  <a:lnTo>
                    <a:pt x="406" y="7"/>
                  </a:lnTo>
                  <a:lnTo>
                    <a:pt x="406" y="7"/>
                  </a:lnTo>
                  <a:lnTo>
                    <a:pt x="406" y="9"/>
                  </a:lnTo>
                  <a:lnTo>
                    <a:pt x="406" y="9"/>
                  </a:lnTo>
                  <a:lnTo>
                    <a:pt x="406" y="9"/>
                  </a:lnTo>
                  <a:lnTo>
                    <a:pt x="406" y="9"/>
                  </a:lnTo>
                  <a:lnTo>
                    <a:pt x="404" y="9"/>
                  </a:lnTo>
                  <a:lnTo>
                    <a:pt x="404" y="7"/>
                  </a:lnTo>
                  <a:lnTo>
                    <a:pt x="404" y="5"/>
                  </a:lnTo>
                  <a:lnTo>
                    <a:pt x="404" y="5"/>
                  </a:lnTo>
                  <a:lnTo>
                    <a:pt x="404" y="5"/>
                  </a:lnTo>
                  <a:lnTo>
                    <a:pt x="402" y="5"/>
                  </a:lnTo>
                  <a:lnTo>
                    <a:pt x="402" y="5"/>
                  </a:lnTo>
                  <a:lnTo>
                    <a:pt x="402" y="7"/>
                  </a:lnTo>
                  <a:lnTo>
                    <a:pt x="402" y="9"/>
                  </a:lnTo>
                  <a:lnTo>
                    <a:pt x="400" y="9"/>
                  </a:lnTo>
                  <a:lnTo>
                    <a:pt x="400" y="9"/>
                  </a:lnTo>
                  <a:lnTo>
                    <a:pt x="400" y="9"/>
                  </a:lnTo>
                  <a:lnTo>
                    <a:pt x="400" y="7"/>
                  </a:lnTo>
                  <a:lnTo>
                    <a:pt x="400" y="7"/>
                  </a:lnTo>
                  <a:lnTo>
                    <a:pt x="399" y="7"/>
                  </a:lnTo>
                  <a:lnTo>
                    <a:pt x="399" y="9"/>
                  </a:lnTo>
                  <a:lnTo>
                    <a:pt x="399" y="9"/>
                  </a:lnTo>
                  <a:lnTo>
                    <a:pt x="399" y="11"/>
                  </a:lnTo>
                  <a:lnTo>
                    <a:pt x="400" y="16"/>
                  </a:lnTo>
                  <a:lnTo>
                    <a:pt x="400" y="16"/>
                  </a:lnTo>
                  <a:lnTo>
                    <a:pt x="400" y="18"/>
                  </a:lnTo>
                  <a:lnTo>
                    <a:pt x="400" y="18"/>
                  </a:lnTo>
                  <a:lnTo>
                    <a:pt x="400" y="20"/>
                  </a:lnTo>
                  <a:lnTo>
                    <a:pt x="400" y="20"/>
                  </a:lnTo>
                  <a:lnTo>
                    <a:pt x="400" y="20"/>
                  </a:lnTo>
                  <a:lnTo>
                    <a:pt x="400" y="20"/>
                  </a:lnTo>
                  <a:lnTo>
                    <a:pt x="400" y="21"/>
                  </a:lnTo>
                  <a:lnTo>
                    <a:pt x="400" y="21"/>
                  </a:lnTo>
                  <a:lnTo>
                    <a:pt x="400" y="21"/>
                  </a:lnTo>
                  <a:lnTo>
                    <a:pt x="400" y="21"/>
                  </a:lnTo>
                  <a:lnTo>
                    <a:pt x="400" y="23"/>
                  </a:lnTo>
                  <a:lnTo>
                    <a:pt x="400" y="25"/>
                  </a:lnTo>
                  <a:lnTo>
                    <a:pt x="402" y="27"/>
                  </a:lnTo>
                  <a:lnTo>
                    <a:pt x="402" y="27"/>
                  </a:lnTo>
                  <a:lnTo>
                    <a:pt x="402" y="29"/>
                  </a:lnTo>
                  <a:lnTo>
                    <a:pt x="402" y="29"/>
                  </a:lnTo>
                  <a:lnTo>
                    <a:pt x="402" y="29"/>
                  </a:lnTo>
                  <a:lnTo>
                    <a:pt x="404" y="29"/>
                  </a:lnTo>
                  <a:lnTo>
                    <a:pt x="404" y="30"/>
                  </a:lnTo>
                  <a:lnTo>
                    <a:pt x="404" y="30"/>
                  </a:lnTo>
                  <a:lnTo>
                    <a:pt x="404" y="32"/>
                  </a:lnTo>
                  <a:lnTo>
                    <a:pt x="406" y="32"/>
                  </a:lnTo>
                  <a:lnTo>
                    <a:pt x="406" y="34"/>
                  </a:lnTo>
                  <a:lnTo>
                    <a:pt x="406" y="36"/>
                  </a:lnTo>
                  <a:lnTo>
                    <a:pt x="406" y="38"/>
                  </a:lnTo>
                  <a:lnTo>
                    <a:pt x="406" y="38"/>
                  </a:lnTo>
                  <a:lnTo>
                    <a:pt x="404" y="39"/>
                  </a:lnTo>
                  <a:lnTo>
                    <a:pt x="404" y="39"/>
                  </a:lnTo>
                  <a:lnTo>
                    <a:pt x="404" y="39"/>
                  </a:lnTo>
                  <a:lnTo>
                    <a:pt x="404" y="41"/>
                  </a:lnTo>
                  <a:lnTo>
                    <a:pt x="404" y="41"/>
                  </a:lnTo>
                  <a:lnTo>
                    <a:pt x="402" y="43"/>
                  </a:lnTo>
                  <a:lnTo>
                    <a:pt x="402" y="45"/>
                  </a:lnTo>
                  <a:lnTo>
                    <a:pt x="402" y="47"/>
                  </a:lnTo>
                  <a:lnTo>
                    <a:pt x="402" y="47"/>
                  </a:lnTo>
                  <a:lnTo>
                    <a:pt x="404" y="49"/>
                  </a:lnTo>
                  <a:lnTo>
                    <a:pt x="406" y="50"/>
                  </a:lnTo>
                  <a:lnTo>
                    <a:pt x="406" y="52"/>
                  </a:lnTo>
                  <a:lnTo>
                    <a:pt x="404" y="52"/>
                  </a:lnTo>
                  <a:lnTo>
                    <a:pt x="402" y="49"/>
                  </a:lnTo>
                  <a:lnTo>
                    <a:pt x="400" y="47"/>
                  </a:lnTo>
                  <a:lnTo>
                    <a:pt x="400" y="47"/>
                  </a:lnTo>
                  <a:lnTo>
                    <a:pt x="395" y="49"/>
                  </a:lnTo>
                  <a:lnTo>
                    <a:pt x="397" y="47"/>
                  </a:lnTo>
                  <a:lnTo>
                    <a:pt x="400" y="45"/>
                  </a:lnTo>
                  <a:lnTo>
                    <a:pt x="400" y="45"/>
                  </a:lnTo>
                  <a:lnTo>
                    <a:pt x="399" y="47"/>
                  </a:lnTo>
                  <a:lnTo>
                    <a:pt x="395" y="47"/>
                  </a:lnTo>
                  <a:lnTo>
                    <a:pt x="391" y="49"/>
                  </a:lnTo>
                  <a:lnTo>
                    <a:pt x="393" y="50"/>
                  </a:lnTo>
                  <a:lnTo>
                    <a:pt x="393" y="50"/>
                  </a:lnTo>
                  <a:lnTo>
                    <a:pt x="393" y="52"/>
                  </a:lnTo>
                  <a:lnTo>
                    <a:pt x="393" y="54"/>
                  </a:lnTo>
                  <a:lnTo>
                    <a:pt x="395" y="54"/>
                  </a:lnTo>
                  <a:lnTo>
                    <a:pt x="395" y="56"/>
                  </a:lnTo>
                  <a:lnTo>
                    <a:pt x="397" y="56"/>
                  </a:lnTo>
                  <a:lnTo>
                    <a:pt x="397" y="58"/>
                  </a:lnTo>
                  <a:lnTo>
                    <a:pt x="395" y="58"/>
                  </a:lnTo>
                  <a:lnTo>
                    <a:pt x="393" y="56"/>
                  </a:lnTo>
                  <a:lnTo>
                    <a:pt x="393" y="52"/>
                  </a:lnTo>
                  <a:lnTo>
                    <a:pt x="391" y="52"/>
                  </a:lnTo>
                  <a:lnTo>
                    <a:pt x="391" y="52"/>
                  </a:lnTo>
                  <a:lnTo>
                    <a:pt x="390" y="52"/>
                  </a:lnTo>
                  <a:lnTo>
                    <a:pt x="390" y="56"/>
                  </a:lnTo>
                  <a:lnTo>
                    <a:pt x="390" y="56"/>
                  </a:lnTo>
                  <a:lnTo>
                    <a:pt x="388" y="54"/>
                  </a:lnTo>
                  <a:lnTo>
                    <a:pt x="388" y="54"/>
                  </a:lnTo>
                  <a:lnTo>
                    <a:pt x="388" y="52"/>
                  </a:lnTo>
                  <a:lnTo>
                    <a:pt x="390" y="52"/>
                  </a:lnTo>
                  <a:lnTo>
                    <a:pt x="390" y="52"/>
                  </a:lnTo>
                  <a:lnTo>
                    <a:pt x="390" y="52"/>
                  </a:lnTo>
                  <a:lnTo>
                    <a:pt x="388" y="50"/>
                  </a:lnTo>
                  <a:lnTo>
                    <a:pt x="382" y="52"/>
                  </a:lnTo>
                  <a:lnTo>
                    <a:pt x="381" y="54"/>
                  </a:lnTo>
                  <a:lnTo>
                    <a:pt x="381" y="54"/>
                  </a:lnTo>
                  <a:lnTo>
                    <a:pt x="381" y="56"/>
                  </a:lnTo>
                  <a:lnTo>
                    <a:pt x="381" y="56"/>
                  </a:lnTo>
                  <a:lnTo>
                    <a:pt x="381" y="56"/>
                  </a:lnTo>
                  <a:lnTo>
                    <a:pt x="379" y="56"/>
                  </a:lnTo>
                  <a:lnTo>
                    <a:pt x="379" y="56"/>
                  </a:lnTo>
                  <a:lnTo>
                    <a:pt x="379" y="54"/>
                  </a:lnTo>
                  <a:lnTo>
                    <a:pt x="381" y="54"/>
                  </a:lnTo>
                  <a:lnTo>
                    <a:pt x="381" y="54"/>
                  </a:lnTo>
                  <a:lnTo>
                    <a:pt x="379" y="54"/>
                  </a:lnTo>
                  <a:lnTo>
                    <a:pt x="379" y="52"/>
                  </a:lnTo>
                  <a:lnTo>
                    <a:pt x="381" y="52"/>
                  </a:lnTo>
                  <a:lnTo>
                    <a:pt x="377" y="47"/>
                  </a:lnTo>
                  <a:lnTo>
                    <a:pt x="377" y="45"/>
                  </a:lnTo>
                  <a:lnTo>
                    <a:pt x="377" y="45"/>
                  </a:lnTo>
                  <a:lnTo>
                    <a:pt x="375" y="43"/>
                  </a:lnTo>
                  <a:lnTo>
                    <a:pt x="370" y="43"/>
                  </a:lnTo>
                  <a:lnTo>
                    <a:pt x="370" y="41"/>
                  </a:lnTo>
                  <a:lnTo>
                    <a:pt x="368" y="45"/>
                  </a:lnTo>
                  <a:lnTo>
                    <a:pt x="366" y="45"/>
                  </a:lnTo>
                  <a:lnTo>
                    <a:pt x="364" y="47"/>
                  </a:lnTo>
                  <a:lnTo>
                    <a:pt x="363" y="49"/>
                  </a:lnTo>
                  <a:lnTo>
                    <a:pt x="363" y="50"/>
                  </a:lnTo>
                  <a:lnTo>
                    <a:pt x="363" y="50"/>
                  </a:lnTo>
                  <a:lnTo>
                    <a:pt x="364" y="50"/>
                  </a:lnTo>
                  <a:lnTo>
                    <a:pt x="364" y="52"/>
                  </a:lnTo>
                  <a:lnTo>
                    <a:pt x="363" y="54"/>
                  </a:lnTo>
                  <a:lnTo>
                    <a:pt x="363" y="54"/>
                  </a:lnTo>
                  <a:lnTo>
                    <a:pt x="361" y="54"/>
                  </a:lnTo>
                  <a:lnTo>
                    <a:pt x="361" y="56"/>
                  </a:lnTo>
                  <a:lnTo>
                    <a:pt x="359" y="58"/>
                  </a:lnTo>
                  <a:lnTo>
                    <a:pt x="359" y="59"/>
                  </a:lnTo>
                  <a:lnTo>
                    <a:pt x="359" y="61"/>
                  </a:lnTo>
                  <a:lnTo>
                    <a:pt x="359" y="63"/>
                  </a:lnTo>
                  <a:lnTo>
                    <a:pt x="359" y="63"/>
                  </a:lnTo>
                  <a:lnTo>
                    <a:pt x="357" y="65"/>
                  </a:lnTo>
                  <a:lnTo>
                    <a:pt x="357" y="65"/>
                  </a:lnTo>
                  <a:lnTo>
                    <a:pt x="357" y="67"/>
                  </a:lnTo>
                  <a:lnTo>
                    <a:pt x="357" y="67"/>
                  </a:lnTo>
                  <a:lnTo>
                    <a:pt x="357" y="68"/>
                  </a:lnTo>
                  <a:lnTo>
                    <a:pt x="355" y="70"/>
                  </a:lnTo>
                  <a:lnTo>
                    <a:pt x="355" y="70"/>
                  </a:lnTo>
                  <a:lnTo>
                    <a:pt x="355" y="70"/>
                  </a:lnTo>
                  <a:lnTo>
                    <a:pt x="355" y="72"/>
                  </a:lnTo>
                  <a:lnTo>
                    <a:pt x="355" y="72"/>
                  </a:lnTo>
                  <a:lnTo>
                    <a:pt x="355" y="74"/>
                  </a:lnTo>
                  <a:lnTo>
                    <a:pt x="355" y="74"/>
                  </a:lnTo>
                  <a:lnTo>
                    <a:pt x="355" y="74"/>
                  </a:lnTo>
                  <a:lnTo>
                    <a:pt x="355" y="72"/>
                  </a:lnTo>
                  <a:lnTo>
                    <a:pt x="354" y="70"/>
                  </a:lnTo>
                  <a:lnTo>
                    <a:pt x="354" y="70"/>
                  </a:lnTo>
                  <a:lnTo>
                    <a:pt x="346" y="70"/>
                  </a:lnTo>
                  <a:lnTo>
                    <a:pt x="346" y="72"/>
                  </a:lnTo>
                  <a:lnTo>
                    <a:pt x="352" y="70"/>
                  </a:lnTo>
                  <a:lnTo>
                    <a:pt x="350" y="72"/>
                  </a:lnTo>
                  <a:lnTo>
                    <a:pt x="350" y="72"/>
                  </a:lnTo>
                  <a:lnTo>
                    <a:pt x="348" y="72"/>
                  </a:lnTo>
                  <a:lnTo>
                    <a:pt x="348" y="72"/>
                  </a:lnTo>
                  <a:lnTo>
                    <a:pt x="348" y="74"/>
                  </a:lnTo>
                  <a:lnTo>
                    <a:pt x="348" y="76"/>
                  </a:lnTo>
                  <a:lnTo>
                    <a:pt x="350" y="77"/>
                  </a:lnTo>
                  <a:lnTo>
                    <a:pt x="348" y="81"/>
                  </a:lnTo>
                  <a:lnTo>
                    <a:pt x="348" y="79"/>
                  </a:lnTo>
                  <a:lnTo>
                    <a:pt x="346" y="74"/>
                  </a:lnTo>
                  <a:lnTo>
                    <a:pt x="344" y="70"/>
                  </a:lnTo>
                  <a:lnTo>
                    <a:pt x="344" y="70"/>
                  </a:lnTo>
                  <a:lnTo>
                    <a:pt x="343" y="68"/>
                  </a:lnTo>
                  <a:lnTo>
                    <a:pt x="343" y="67"/>
                  </a:lnTo>
                  <a:lnTo>
                    <a:pt x="341" y="63"/>
                  </a:lnTo>
                  <a:lnTo>
                    <a:pt x="341" y="61"/>
                  </a:lnTo>
                  <a:lnTo>
                    <a:pt x="339" y="59"/>
                  </a:lnTo>
                  <a:lnTo>
                    <a:pt x="337" y="58"/>
                  </a:lnTo>
                  <a:lnTo>
                    <a:pt x="337" y="58"/>
                  </a:lnTo>
                  <a:lnTo>
                    <a:pt x="335" y="56"/>
                  </a:lnTo>
                  <a:lnTo>
                    <a:pt x="335" y="56"/>
                  </a:lnTo>
                  <a:lnTo>
                    <a:pt x="332" y="56"/>
                  </a:lnTo>
                  <a:lnTo>
                    <a:pt x="332" y="56"/>
                  </a:lnTo>
                  <a:lnTo>
                    <a:pt x="332" y="54"/>
                  </a:lnTo>
                  <a:lnTo>
                    <a:pt x="332" y="52"/>
                  </a:lnTo>
                  <a:lnTo>
                    <a:pt x="330" y="50"/>
                  </a:lnTo>
                  <a:lnTo>
                    <a:pt x="328" y="50"/>
                  </a:lnTo>
                  <a:lnTo>
                    <a:pt x="323" y="50"/>
                  </a:lnTo>
                  <a:lnTo>
                    <a:pt x="321" y="50"/>
                  </a:lnTo>
                  <a:lnTo>
                    <a:pt x="323" y="50"/>
                  </a:lnTo>
                  <a:lnTo>
                    <a:pt x="323" y="50"/>
                  </a:lnTo>
                  <a:lnTo>
                    <a:pt x="323" y="49"/>
                  </a:lnTo>
                  <a:lnTo>
                    <a:pt x="323" y="49"/>
                  </a:lnTo>
                  <a:lnTo>
                    <a:pt x="321" y="49"/>
                  </a:lnTo>
                  <a:lnTo>
                    <a:pt x="319" y="49"/>
                  </a:lnTo>
                  <a:lnTo>
                    <a:pt x="319" y="49"/>
                  </a:lnTo>
                  <a:lnTo>
                    <a:pt x="317" y="49"/>
                  </a:lnTo>
                  <a:lnTo>
                    <a:pt x="317" y="47"/>
                  </a:lnTo>
                  <a:lnTo>
                    <a:pt x="312" y="47"/>
                  </a:lnTo>
                  <a:lnTo>
                    <a:pt x="312" y="47"/>
                  </a:lnTo>
                  <a:lnTo>
                    <a:pt x="310" y="50"/>
                  </a:lnTo>
                  <a:lnTo>
                    <a:pt x="310" y="56"/>
                  </a:lnTo>
                  <a:lnTo>
                    <a:pt x="310" y="63"/>
                  </a:lnTo>
                  <a:lnTo>
                    <a:pt x="312" y="67"/>
                  </a:lnTo>
                  <a:lnTo>
                    <a:pt x="312" y="67"/>
                  </a:lnTo>
                  <a:lnTo>
                    <a:pt x="312" y="67"/>
                  </a:lnTo>
                  <a:lnTo>
                    <a:pt x="312" y="68"/>
                  </a:lnTo>
                  <a:lnTo>
                    <a:pt x="312" y="68"/>
                  </a:lnTo>
                  <a:lnTo>
                    <a:pt x="314" y="72"/>
                  </a:lnTo>
                  <a:lnTo>
                    <a:pt x="314" y="72"/>
                  </a:lnTo>
                  <a:lnTo>
                    <a:pt x="316" y="74"/>
                  </a:lnTo>
                  <a:lnTo>
                    <a:pt x="316" y="76"/>
                  </a:lnTo>
                  <a:lnTo>
                    <a:pt x="316" y="77"/>
                  </a:lnTo>
                  <a:lnTo>
                    <a:pt x="316" y="77"/>
                  </a:lnTo>
                  <a:lnTo>
                    <a:pt x="317" y="79"/>
                  </a:lnTo>
                  <a:lnTo>
                    <a:pt x="317" y="81"/>
                  </a:lnTo>
                  <a:lnTo>
                    <a:pt x="317" y="79"/>
                  </a:lnTo>
                  <a:lnTo>
                    <a:pt x="317" y="79"/>
                  </a:lnTo>
                  <a:lnTo>
                    <a:pt x="319" y="79"/>
                  </a:lnTo>
                  <a:lnTo>
                    <a:pt x="319" y="79"/>
                  </a:lnTo>
                  <a:lnTo>
                    <a:pt x="319" y="79"/>
                  </a:lnTo>
                  <a:lnTo>
                    <a:pt x="319" y="79"/>
                  </a:lnTo>
                  <a:lnTo>
                    <a:pt x="319" y="79"/>
                  </a:lnTo>
                  <a:lnTo>
                    <a:pt x="319" y="79"/>
                  </a:lnTo>
                  <a:lnTo>
                    <a:pt x="321" y="81"/>
                  </a:lnTo>
                  <a:lnTo>
                    <a:pt x="321" y="83"/>
                  </a:lnTo>
                  <a:lnTo>
                    <a:pt x="321" y="81"/>
                  </a:lnTo>
                  <a:lnTo>
                    <a:pt x="321" y="81"/>
                  </a:lnTo>
                  <a:lnTo>
                    <a:pt x="321" y="83"/>
                  </a:lnTo>
                  <a:lnTo>
                    <a:pt x="321" y="85"/>
                  </a:lnTo>
                  <a:lnTo>
                    <a:pt x="321" y="85"/>
                  </a:lnTo>
                  <a:lnTo>
                    <a:pt x="323" y="90"/>
                  </a:lnTo>
                  <a:lnTo>
                    <a:pt x="323" y="92"/>
                  </a:lnTo>
                  <a:lnTo>
                    <a:pt x="323" y="94"/>
                  </a:lnTo>
                  <a:lnTo>
                    <a:pt x="323" y="95"/>
                  </a:lnTo>
                  <a:lnTo>
                    <a:pt x="321" y="95"/>
                  </a:lnTo>
                  <a:lnTo>
                    <a:pt x="321" y="95"/>
                  </a:lnTo>
                  <a:lnTo>
                    <a:pt x="321" y="97"/>
                  </a:lnTo>
                  <a:lnTo>
                    <a:pt x="321" y="99"/>
                  </a:lnTo>
                  <a:lnTo>
                    <a:pt x="321" y="99"/>
                  </a:lnTo>
                  <a:lnTo>
                    <a:pt x="321" y="101"/>
                  </a:lnTo>
                  <a:lnTo>
                    <a:pt x="321" y="101"/>
                  </a:lnTo>
                  <a:lnTo>
                    <a:pt x="321" y="101"/>
                  </a:lnTo>
                  <a:lnTo>
                    <a:pt x="321" y="103"/>
                  </a:lnTo>
                  <a:lnTo>
                    <a:pt x="321" y="103"/>
                  </a:lnTo>
                  <a:lnTo>
                    <a:pt x="321" y="105"/>
                  </a:lnTo>
                  <a:lnTo>
                    <a:pt x="323" y="105"/>
                  </a:lnTo>
                  <a:lnTo>
                    <a:pt x="323" y="105"/>
                  </a:lnTo>
                  <a:lnTo>
                    <a:pt x="323" y="106"/>
                  </a:lnTo>
                  <a:lnTo>
                    <a:pt x="325" y="108"/>
                  </a:lnTo>
                  <a:lnTo>
                    <a:pt x="325" y="112"/>
                  </a:lnTo>
                  <a:lnTo>
                    <a:pt x="323" y="114"/>
                  </a:lnTo>
                  <a:lnTo>
                    <a:pt x="323" y="112"/>
                  </a:lnTo>
                  <a:lnTo>
                    <a:pt x="321" y="110"/>
                  </a:lnTo>
                  <a:lnTo>
                    <a:pt x="321" y="108"/>
                  </a:lnTo>
                  <a:lnTo>
                    <a:pt x="321" y="106"/>
                  </a:lnTo>
                  <a:lnTo>
                    <a:pt x="319" y="105"/>
                  </a:lnTo>
                  <a:lnTo>
                    <a:pt x="317" y="103"/>
                  </a:lnTo>
                  <a:lnTo>
                    <a:pt x="317" y="103"/>
                  </a:lnTo>
                  <a:lnTo>
                    <a:pt x="317" y="101"/>
                  </a:lnTo>
                  <a:lnTo>
                    <a:pt x="317" y="95"/>
                  </a:lnTo>
                  <a:lnTo>
                    <a:pt x="317" y="95"/>
                  </a:lnTo>
                  <a:lnTo>
                    <a:pt x="316" y="94"/>
                  </a:lnTo>
                  <a:lnTo>
                    <a:pt x="316" y="92"/>
                  </a:lnTo>
                  <a:lnTo>
                    <a:pt x="316" y="88"/>
                  </a:lnTo>
                  <a:lnTo>
                    <a:pt x="316" y="86"/>
                  </a:lnTo>
                  <a:lnTo>
                    <a:pt x="316" y="86"/>
                  </a:lnTo>
                  <a:lnTo>
                    <a:pt x="316" y="85"/>
                  </a:lnTo>
                  <a:lnTo>
                    <a:pt x="314" y="85"/>
                  </a:lnTo>
                  <a:lnTo>
                    <a:pt x="314" y="85"/>
                  </a:lnTo>
                  <a:lnTo>
                    <a:pt x="314" y="85"/>
                  </a:lnTo>
                  <a:lnTo>
                    <a:pt x="314" y="85"/>
                  </a:lnTo>
                  <a:lnTo>
                    <a:pt x="314" y="85"/>
                  </a:lnTo>
                  <a:lnTo>
                    <a:pt x="312" y="83"/>
                  </a:lnTo>
                  <a:lnTo>
                    <a:pt x="312" y="81"/>
                  </a:lnTo>
                  <a:lnTo>
                    <a:pt x="312" y="79"/>
                  </a:lnTo>
                  <a:lnTo>
                    <a:pt x="310" y="79"/>
                  </a:lnTo>
                  <a:lnTo>
                    <a:pt x="310" y="77"/>
                  </a:lnTo>
                  <a:lnTo>
                    <a:pt x="310" y="76"/>
                  </a:lnTo>
                  <a:lnTo>
                    <a:pt x="308" y="76"/>
                  </a:lnTo>
                  <a:lnTo>
                    <a:pt x="305" y="76"/>
                  </a:lnTo>
                  <a:lnTo>
                    <a:pt x="303" y="74"/>
                  </a:lnTo>
                  <a:lnTo>
                    <a:pt x="299" y="72"/>
                  </a:lnTo>
                  <a:lnTo>
                    <a:pt x="299" y="72"/>
                  </a:lnTo>
                  <a:lnTo>
                    <a:pt x="299" y="70"/>
                  </a:lnTo>
                  <a:lnTo>
                    <a:pt x="301" y="67"/>
                  </a:lnTo>
                  <a:lnTo>
                    <a:pt x="299" y="63"/>
                  </a:lnTo>
                  <a:lnTo>
                    <a:pt x="299" y="61"/>
                  </a:lnTo>
                  <a:lnTo>
                    <a:pt x="299" y="59"/>
                  </a:lnTo>
                  <a:lnTo>
                    <a:pt x="298" y="58"/>
                  </a:lnTo>
                  <a:lnTo>
                    <a:pt x="298" y="58"/>
                  </a:lnTo>
                  <a:lnTo>
                    <a:pt x="298" y="58"/>
                  </a:lnTo>
                  <a:lnTo>
                    <a:pt x="296" y="56"/>
                  </a:lnTo>
                  <a:lnTo>
                    <a:pt x="296" y="58"/>
                  </a:lnTo>
                  <a:lnTo>
                    <a:pt x="296" y="58"/>
                  </a:lnTo>
                  <a:lnTo>
                    <a:pt x="294" y="58"/>
                  </a:lnTo>
                  <a:lnTo>
                    <a:pt x="294" y="58"/>
                  </a:lnTo>
                  <a:lnTo>
                    <a:pt x="294" y="58"/>
                  </a:lnTo>
                  <a:lnTo>
                    <a:pt x="294" y="56"/>
                  </a:lnTo>
                  <a:lnTo>
                    <a:pt x="296" y="54"/>
                  </a:lnTo>
                  <a:lnTo>
                    <a:pt x="296" y="52"/>
                  </a:lnTo>
                  <a:lnTo>
                    <a:pt x="294" y="52"/>
                  </a:lnTo>
                  <a:lnTo>
                    <a:pt x="292" y="50"/>
                  </a:lnTo>
                  <a:lnTo>
                    <a:pt x="292" y="49"/>
                  </a:lnTo>
                  <a:lnTo>
                    <a:pt x="290" y="49"/>
                  </a:lnTo>
                  <a:lnTo>
                    <a:pt x="287" y="52"/>
                  </a:lnTo>
                  <a:lnTo>
                    <a:pt x="287" y="52"/>
                  </a:lnTo>
                  <a:lnTo>
                    <a:pt x="287" y="50"/>
                  </a:lnTo>
                  <a:lnTo>
                    <a:pt x="287" y="47"/>
                  </a:lnTo>
                  <a:lnTo>
                    <a:pt x="287" y="45"/>
                  </a:lnTo>
                  <a:lnTo>
                    <a:pt x="285" y="45"/>
                  </a:lnTo>
                  <a:lnTo>
                    <a:pt x="283" y="45"/>
                  </a:lnTo>
                  <a:lnTo>
                    <a:pt x="283" y="45"/>
                  </a:lnTo>
                  <a:lnTo>
                    <a:pt x="283" y="45"/>
                  </a:lnTo>
                  <a:lnTo>
                    <a:pt x="283" y="47"/>
                  </a:lnTo>
                  <a:lnTo>
                    <a:pt x="281" y="49"/>
                  </a:lnTo>
                  <a:lnTo>
                    <a:pt x="281" y="50"/>
                  </a:lnTo>
                  <a:lnTo>
                    <a:pt x="279" y="50"/>
                  </a:lnTo>
                  <a:lnTo>
                    <a:pt x="281" y="47"/>
                  </a:lnTo>
                  <a:lnTo>
                    <a:pt x="279" y="47"/>
                  </a:lnTo>
                  <a:lnTo>
                    <a:pt x="274" y="47"/>
                  </a:lnTo>
                  <a:lnTo>
                    <a:pt x="272" y="49"/>
                  </a:lnTo>
                  <a:lnTo>
                    <a:pt x="272" y="50"/>
                  </a:lnTo>
                  <a:lnTo>
                    <a:pt x="272" y="50"/>
                  </a:lnTo>
                  <a:lnTo>
                    <a:pt x="272" y="54"/>
                  </a:lnTo>
                  <a:lnTo>
                    <a:pt x="270" y="56"/>
                  </a:lnTo>
                  <a:lnTo>
                    <a:pt x="270" y="56"/>
                  </a:lnTo>
                  <a:lnTo>
                    <a:pt x="270" y="56"/>
                  </a:lnTo>
                  <a:lnTo>
                    <a:pt x="272" y="56"/>
                  </a:lnTo>
                  <a:lnTo>
                    <a:pt x="272" y="56"/>
                  </a:lnTo>
                  <a:lnTo>
                    <a:pt x="272" y="58"/>
                  </a:lnTo>
                  <a:lnTo>
                    <a:pt x="272" y="58"/>
                  </a:lnTo>
                  <a:lnTo>
                    <a:pt x="272" y="59"/>
                  </a:lnTo>
                  <a:lnTo>
                    <a:pt x="272" y="59"/>
                  </a:lnTo>
                  <a:lnTo>
                    <a:pt x="272" y="59"/>
                  </a:lnTo>
                  <a:lnTo>
                    <a:pt x="274" y="61"/>
                  </a:lnTo>
                  <a:lnTo>
                    <a:pt x="272" y="61"/>
                  </a:lnTo>
                  <a:lnTo>
                    <a:pt x="270" y="59"/>
                  </a:lnTo>
                  <a:lnTo>
                    <a:pt x="270" y="58"/>
                  </a:lnTo>
                  <a:lnTo>
                    <a:pt x="270" y="58"/>
                  </a:lnTo>
                  <a:lnTo>
                    <a:pt x="270" y="56"/>
                  </a:lnTo>
                  <a:lnTo>
                    <a:pt x="269" y="56"/>
                  </a:lnTo>
                  <a:lnTo>
                    <a:pt x="269" y="56"/>
                  </a:lnTo>
                  <a:lnTo>
                    <a:pt x="269" y="58"/>
                  </a:lnTo>
                  <a:lnTo>
                    <a:pt x="269" y="58"/>
                  </a:lnTo>
                  <a:lnTo>
                    <a:pt x="269" y="59"/>
                  </a:lnTo>
                  <a:lnTo>
                    <a:pt x="267" y="59"/>
                  </a:lnTo>
                  <a:lnTo>
                    <a:pt x="265" y="58"/>
                  </a:lnTo>
                  <a:lnTo>
                    <a:pt x="258" y="59"/>
                  </a:lnTo>
                  <a:lnTo>
                    <a:pt x="256" y="59"/>
                  </a:lnTo>
                  <a:lnTo>
                    <a:pt x="254" y="61"/>
                  </a:lnTo>
                  <a:lnTo>
                    <a:pt x="254" y="63"/>
                  </a:lnTo>
                  <a:lnTo>
                    <a:pt x="254" y="63"/>
                  </a:lnTo>
                  <a:lnTo>
                    <a:pt x="254" y="63"/>
                  </a:lnTo>
                  <a:lnTo>
                    <a:pt x="254" y="65"/>
                  </a:lnTo>
                  <a:lnTo>
                    <a:pt x="254" y="67"/>
                  </a:lnTo>
                  <a:lnTo>
                    <a:pt x="254" y="68"/>
                  </a:lnTo>
                  <a:lnTo>
                    <a:pt x="256" y="68"/>
                  </a:lnTo>
                  <a:lnTo>
                    <a:pt x="254" y="70"/>
                  </a:lnTo>
                  <a:lnTo>
                    <a:pt x="254" y="70"/>
                  </a:lnTo>
                  <a:lnTo>
                    <a:pt x="252" y="72"/>
                  </a:lnTo>
                  <a:lnTo>
                    <a:pt x="252" y="72"/>
                  </a:lnTo>
                  <a:lnTo>
                    <a:pt x="251" y="72"/>
                  </a:lnTo>
                  <a:lnTo>
                    <a:pt x="251" y="74"/>
                  </a:lnTo>
                  <a:lnTo>
                    <a:pt x="251" y="74"/>
                  </a:lnTo>
                  <a:lnTo>
                    <a:pt x="251" y="76"/>
                  </a:lnTo>
                  <a:lnTo>
                    <a:pt x="254" y="79"/>
                  </a:lnTo>
                  <a:lnTo>
                    <a:pt x="254" y="79"/>
                  </a:lnTo>
                  <a:lnTo>
                    <a:pt x="256" y="83"/>
                  </a:lnTo>
                  <a:lnTo>
                    <a:pt x="256" y="86"/>
                  </a:lnTo>
                  <a:lnTo>
                    <a:pt x="256" y="90"/>
                  </a:lnTo>
                  <a:lnTo>
                    <a:pt x="256" y="92"/>
                  </a:lnTo>
                  <a:lnTo>
                    <a:pt x="256" y="95"/>
                  </a:lnTo>
                  <a:lnTo>
                    <a:pt x="256" y="99"/>
                  </a:lnTo>
                  <a:lnTo>
                    <a:pt x="254" y="101"/>
                  </a:lnTo>
                  <a:lnTo>
                    <a:pt x="254" y="103"/>
                  </a:lnTo>
                  <a:lnTo>
                    <a:pt x="254" y="103"/>
                  </a:lnTo>
                  <a:lnTo>
                    <a:pt x="252" y="103"/>
                  </a:lnTo>
                  <a:lnTo>
                    <a:pt x="252" y="101"/>
                  </a:lnTo>
                  <a:lnTo>
                    <a:pt x="252" y="101"/>
                  </a:lnTo>
                  <a:lnTo>
                    <a:pt x="254" y="101"/>
                  </a:lnTo>
                  <a:lnTo>
                    <a:pt x="254" y="101"/>
                  </a:lnTo>
                  <a:lnTo>
                    <a:pt x="252" y="101"/>
                  </a:lnTo>
                  <a:lnTo>
                    <a:pt x="252" y="101"/>
                  </a:lnTo>
                  <a:lnTo>
                    <a:pt x="251" y="99"/>
                  </a:lnTo>
                  <a:lnTo>
                    <a:pt x="251" y="99"/>
                  </a:lnTo>
                  <a:lnTo>
                    <a:pt x="251" y="99"/>
                  </a:lnTo>
                  <a:lnTo>
                    <a:pt x="249" y="99"/>
                  </a:lnTo>
                  <a:lnTo>
                    <a:pt x="249" y="99"/>
                  </a:lnTo>
                  <a:lnTo>
                    <a:pt x="249" y="103"/>
                  </a:lnTo>
                  <a:lnTo>
                    <a:pt x="247" y="101"/>
                  </a:lnTo>
                  <a:lnTo>
                    <a:pt x="245" y="99"/>
                  </a:lnTo>
                  <a:lnTo>
                    <a:pt x="243" y="97"/>
                  </a:lnTo>
                  <a:lnTo>
                    <a:pt x="243" y="97"/>
                  </a:lnTo>
                  <a:lnTo>
                    <a:pt x="243" y="94"/>
                  </a:lnTo>
                  <a:lnTo>
                    <a:pt x="243" y="92"/>
                  </a:lnTo>
                  <a:lnTo>
                    <a:pt x="243" y="92"/>
                  </a:lnTo>
                  <a:lnTo>
                    <a:pt x="242" y="88"/>
                  </a:lnTo>
                  <a:lnTo>
                    <a:pt x="242" y="88"/>
                  </a:lnTo>
                  <a:lnTo>
                    <a:pt x="242" y="86"/>
                  </a:lnTo>
                  <a:lnTo>
                    <a:pt x="242" y="86"/>
                  </a:lnTo>
                  <a:lnTo>
                    <a:pt x="242" y="85"/>
                  </a:lnTo>
                  <a:lnTo>
                    <a:pt x="240" y="85"/>
                  </a:lnTo>
                  <a:lnTo>
                    <a:pt x="240" y="85"/>
                  </a:lnTo>
                  <a:lnTo>
                    <a:pt x="240" y="85"/>
                  </a:lnTo>
                  <a:lnTo>
                    <a:pt x="240" y="85"/>
                  </a:lnTo>
                  <a:lnTo>
                    <a:pt x="238" y="83"/>
                  </a:lnTo>
                  <a:lnTo>
                    <a:pt x="238" y="83"/>
                  </a:lnTo>
                  <a:lnTo>
                    <a:pt x="236" y="83"/>
                  </a:lnTo>
                  <a:lnTo>
                    <a:pt x="233" y="81"/>
                  </a:lnTo>
                  <a:lnTo>
                    <a:pt x="233" y="81"/>
                  </a:lnTo>
                  <a:lnTo>
                    <a:pt x="233" y="79"/>
                  </a:lnTo>
                  <a:lnTo>
                    <a:pt x="231" y="77"/>
                  </a:lnTo>
                  <a:lnTo>
                    <a:pt x="231" y="76"/>
                  </a:lnTo>
                  <a:lnTo>
                    <a:pt x="229" y="74"/>
                  </a:lnTo>
                  <a:lnTo>
                    <a:pt x="229" y="74"/>
                  </a:lnTo>
                  <a:lnTo>
                    <a:pt x="229" y="74"/>
                  </a:lnTo>
                  <a:lnTo>
                    <a:pt x="231" y="72"/>
                  </a:lnTo>
                  <a:lnTo>
                    <a:pt x="229" y="72"/>
                  </a:lnTo>
                  <a:lnTo>
                    <a:pt x="229" y="72"/>
                  </a:lnTo>
                  <a:lnTo>
                    <a:pt x="229" y="70"/>
                  </a:lnTo>
                  <a:lnTo>
                    <a:pt x="229" y="68"/>
                  </a:lnTo>
                  <a:lnTo>
                    <a:pt x="227" y="65"/>
                  </a:lnTo>
                  <a:lnTo>
                    <a:pt x="225" y="63"/>
                  </a:lnTo>
                  <a:lnTo>
                    <a:pt x="225" y="61"/>
                  </a:lnTo>
                  <a:lnTo>
                    <a:pt x="225" y="61"/>
                  </a:lnTo>
                  <a:lnTo>
                    <a:pt x="223" y="59"/>
                  </a:lnTo>
                  <a:lnTo>
                    <a:pt x="225" y="59"/>
                  </a:lnTo>
                  <a:lnTo>
                    <a:pt x="223" y="58"/>
                  </a:lnTo>
                  <a:lnTo>
                    <a:pt x="222" y="58"/>
                  </a:lnTo>
                  <a:lnTo>
                    <a:pt x="222" y="56"/>
                  </a:lnTo>
                  <a:lnTo>
                    <a:pt x="222" y="54"/>
                  </a:lnTo>
                  <a:lnTo>
                    <a:pt x="220" y="54"/>
                  </a:lnTo>
                  <a:lnTo>
                    <a:pt x="220" y="54"/>
                  </a:lnTo>
                  <a:lnTo>
                    <a:pt x="220" y="54"/>
                  </a:lnTo>
                  <a:lnTo>
                    <a:pt x="216" y="54"/>
                  </a:lnTo>
                  <a:lnTo>
                    <a:pt x="216" y="54"/>
                  </a:lnTo>
                  <a:lnTo>
                    <a:pt x="214" y="56"/>
                  </a:lnTo>
                  <a:lnTo>
                    <a:pt x="213" y="56"/>
                  </a:lnTo>
                  <a:lnTo>
                    <a:pt x="211" y="56"/>
                  </a:lnTo>
                  <a:lnTo>
                    <a:pt x="211" y="56"/>
                  </a:lnTo>
                  <a:lnTo>
                    <a:pt x="211" y="58"/>
                  </a:lnTo>
                  <a:lnTo>
                    <a:pt x="209" y="58"/>
                  </a:lnTo>
                  <a:lnTo>
                    <a:pt x="209" y="58"/>
                  </a:lnTo>
                  <a:lnTo>
                    <a:pt x="207" y="58"/>
                  </a:lnTo>
                  <a:lnTo>
                    <a:pt x="205" y="58"/>
                  </a:lnTo>
                  <a:lnTo>
                    <a:pt x="205" y="59"/>
                  </a:lnTo>
                  <a:lnTo>
                    <a:pt x="205" y="61"/>
                  </a:lnTo>
                  <a:lnTo>
                    <a:pt x="205" y="63"/>
                  </a:lnTo>
                  <a:lnTo>
                    <a:pt x="204" y="65"/>
                  </a:lnTo>
                  <a:lnTo>
                    <a:pt x="204" y="67"/>
                  </a:lnTo>
                  <a:lnTo>
                    <a:pt x="205" y="67"/>
                  </a:lnTo>
                  <a:lnTo>
                    <a:pt x="205" y="68"/>
                  </a:lnTo>
                  <a:lnTo>
                    <a:pt x="205" y="70"/>
                  </a:lnTo>
                  <a:lnTo>
                    <a:pt x="205" y="72"/>
                  </a:lnTo>
                  <a:lnTo>
                    <a:pt x="207" y="76"/>
                  </a:lnTo>
                  <a:lnTo>
                    <a:pt x="207" y="77"/>
                  </a:lnTo>
                  <a:lnTo>
                    <a:pt x="209" y="81"/>
                  </a:lnTo>
                  <a:lnTo>
                    <a:pt x="211" y="85"/>
                  </a:lnTo>
                  <a:lnTo>
                    <a:pt x="211" y="88"/>
                  </a:lnTo>
                  <a:lnTo>
                    <a:pt x="209" y="90"/>
                  </a:lnTo>
                  <a:lnTo>
                    <a:pt x="209" y="92"/>
                  </a:lnTo>
                  <a:lnTo>
                    <a:pt x="211" y="92"/>
                  </a:lnTo>
                  <a:lnTo>
                    <a:pt x="211" y="95"/>
                  </a:lnTo>
                  <a:lnTo>
                    <a:pt x="213" y="97"/>
                  </a:lnTo>
                  <a:lnTo>
                    <a:pt x="213" y="101"/>
                  </a:lnTo>
                  <a:lnTo>
                    <a:pt x="213" y="103"/>
                  </a:lnTo>
                  <a:lnTo>
                    <a:pt x="213" y="105"/>
                  </a:lnTo>
                  <a:lnTo>
                    <a:pt x="213" y="106"/>
                  </a:lnTo>
                  <a:lnTo>
                    <a:pt x="211" y="106"/>
                  </a:lnTo>
                  <a:lnTo>
                    <a:pt x="211" y="106"/>
                  </a:lnTo>
                  <a:lnTo>
                    <a:pt x="211" y="108"/>
                  </a:lnTo>
                  <a:lnTo>
                    <a:pt x="211" y="110"/>
                  </a:lnTo>
                  <a:lnTo>
                    <a:pt x="213" y="110"/>
                  </a:lnTo>
                  <a:lnTo>
                    <a:pt x="211" y="110"/>
                  </a:lnTo>
                  <a:lnTo>
                    <a:pt x="211" y="110"/>
                  </a:lnTo>
                  <a:lnTo>
                    <a:pt x="211" y="112"/>
                  </a:lnTo>
                  <a:lnTo>
                    <a:pt x="211" y="112"/>
                  </a:lnTo>
                  <a:lnTo>
                    <a:pt x="211" y="114"/>
                  </a:lnTo>
                  <a:lnTo>
                    <a:pt x="209" y="115"/>
                  </a:lnTo>
                  <a:lnTo>
                    <a:pt x="209" y="117"/>
                  </a:lnTo>
                  <a:lnTo>
                    <a:pt x="207" y="119"/>
                  </a:lnTo>
                  <a:lnTo>
                    <a:pt x="207" y="121"/>
                  </a:lnTo>
                  <a:lnTo>
                    <a:pt x="207" y="123"/>
                  </a:lnTo>
                  <a:lnTo>
                    <a:pt x="207" y="123"/>
                  </a:lnTo>
                  <a:lnTo>
                    <a:pt x="207" y="124"/>
                  </a:lnTo>
                  <a:lnTo>
                    <a:pt x="207" y="126"/>
                  </a:lnTo>
                  <a:lnTo>
                    <a:pt x="205" y="124"/>
                  </a:lnTo>
                  <a:lnTo>
                    <a:pt x="205" y="119"/>
                  </a:lnTo>
                  <a:lnTo>
                    <a:pt x="205" y="119"/>
                  </a:lnTo>
                  <a:lnTo>
                    <a:pt x="205" y="119"/>
                  </a:lnTo>
                  <a:lnTo>
                    <a:pt x="204" y="121"/>
                  </a:lnTo>
                  <a:lnTo>
                    <a:pt x="204" y="121"/>
                  </a:lnTo>
                  <a:lnTo>
                    <a:pt x="202" y="121"/>
                  </a:lnTo>
                  <a:lnTo>
                    <a:pt x="200" y="121"/>
                  </a:lnTo>
                  <a:lnTo>
                    <a:pt x="200" y="123"/>
                  </a:lnTo>
                  <a:lnTo>
                    <a:pt x="202" y="123"/>
                  </a:lnTo>
                  <a:lnTo>
                    <a:pt x="204" y="123"/>
                  </a:lnTo>
                  <a:lnTo>
                    <a:pt x="204" y="123"/>
                  </a:lnTo>
                  <a:lnTo>
                    <a:pt x="204" y="124"/>
                  </a:lnTo>
                  <a:lnTo>
                    <a:pt x="205" y="124"/>
                  </a:lnTo>
                  <a:lnTo>
                    <a:pt x="204" y="126"/>
                  </a:lnTo>
                  <a:lnTo>
                    <a:pt x="204" y="128"/>
                  </a:lnTo>
                  <a:lnTo>
                    <a:pt x="204" y="130"/>
                  </a:lnTo>
                  <a:lnTo>
                    <a:pt x="202" y="132"/>
                  </a:lnTo>
                  <a:lnTo>
                    <a:pt x="202" y="132"/>
                  </a:lnTo>
                  <a:lnTo>
                    <a:pt x="202" y="132"/>
                  </a:lnTo>
                  <a:lnTo>
                    <a:pt x="202" y="132"/>
                  </a:lnTo>
                  <a:lnTo>
                    <a:pt x="200" y="130"/>
                  </a:lnTo>
                  <a:lnTo>
                    <a:pt x="200" y="130"/>
                  </a:lnTo>
                  <a:lnTo>
                    <a:pt x="200" y="130"/>
                  </a:lnTo>
                  <a:lnTo>
                    <a:pt x="200" y="128"/>
                  </a:lnTo>
                  <a:lnTo>
                    <a:pt x="198" y="128"/>
                  </a:lnTo>
                  <a:lnTo>
                    <a:pt x="198" y="126"/>
                  </a:lnTo>
                  <a:lnTo>
                    <a:pt x="198" y="126"/>
                  </a:lnTo>
                  <a:lnTo>
                    <a:pt x="198" y="126"/>
                  </a:lnTo>
                  <a:lnTo>
                    <a:pt x="196" y="126"/>
                  </a:lnTo>
                  <a:lnTo>
                    <a:pt x="196" y="126"/>
                  </a:lnTo>
                  <a:lnTo>
                    <a:pt x="198" y="124"/>
                  </a:lnTo>
                  <a:lnTo>
                    <a:pt x="198" y="124"/>
                  </a:lnTo>
                  <a:lnTo>
                    <a:pt x="198" y="123"/>
                  </a:lnTo>
                  <a:lnTo>
                    <a:pt x="198" y="121"/>
                  </a:lnTo>
                  <a:lnTo>
                    <a:pt x="198" y="121"/>
                  </a:lnTo>
                  <a:lnTo>
                    <a:pt x="196" y="121"/>
                  </a:lnTo>
                  <a:lnTo>
                    <a:pt x="196" y="119"/>
                  </a:lnTo>
                  <a:lnTo>
                    <a:pt x="195" y="121"/>
                  </a:lnTo>
                  <a:lnTo>
                    <a:pt x="195" y="123"/>
                  </a:lnTo>
                  <a:lnTo>
                    <a:pt x="196" y="124"/>
                  </a:lnTo>
                  <a:lnTo>
                    <a:pt x="195" y="124"/>
                  </a:lnTo>
                  <a:lnTo>
                    <a:pt x="195" y="124"/>
                  </a:lnTo>
                  <a:lnTo>
                    <a:pt x="195" y="121"/>
                  </a:lnTo>
                  <a:lnTo>
                    <a:pt x="195" y="119"/>
                  </a:lnTo>
                  <a:lnTo>
                    <a:pt x="195" y="117"/>
                  </a:lnTo>
                  <a:lnTo>
                    <a:pt x="195" y="115"/>
                  </a:lnTo>
                  <a:lnTo>
                    <a:pt x="195" y="110"/>
                  </a:lnTo>
                  <a:lnTo>
                    <a:pt x="195" y="110"/>
                  </a:lnTo>
                  <a:lnTo>
                    <a:pt x="195" y="110"/>
                  </a:lnTo>
                  <a:lnTo>
                    <a:pt x="195" y="110"/>
                  </a:lnTo>
                  <a:lnTo>
                    <a:pt x="195" y="108"/>
                  </a:lnTo>
                  <a:lnTo>
                    <a:pt x="195" y="108"/>
                  </a:lnTo>
                  <a:lnTo>
                    <a:pt x="195" y="108"/>
                  </a:lnTo>
                  <a:lnTo>
                    <a:pt x="195" y="108"/>
                  </a:lnTo>
                  <a:lnTo>
                    <a:pt x="193" y="106"/>
                  </a:lnTo>
                  <a:lnTo>
                    <a:pt x="193" y="106"/>
                  </a:lnTo>
                  <a:lnTo>
                    <a:pt x="191" y="106"/>
                  </a:lnTo>
                  <a:lnTo>
                    <a:pt x="191" y="108"/>
                  </a:lnTo>
                  <a:lnTo>
                    <a:pt x="191" y="108"/>
                  </a:lnTo>
                  <a:lnTo>
                    <a:pt x="189" y="108"/>
                  </a:lnTo>
                  <a:lnTo>
                    <a:pt x="189" y="110"/>
                  </a:lnTo>
                  <a:lnTo>
                    <a:pt x="186" y="114"/>
                  </a:lnTo>
                  <a:lnTo>
                    <a:pt x="180" y="117"/>
                  </a:lnTo>
                  <a:lnTo>
                    <a:pt x="178" y="121"/>
                  </a:lnTo>
                  <a:lnTo>
                    <a:pt x="178" y="123"/>
                  </a:lnTo>
                  <a:lnTo>
                    <a:pt x="178" y="124"/>
                  </a:lnTo>
                  <a:lnTo>
                    <a:pt x="178" y="126"/>
                  </a:lnTo>
                  <a:lnTo>
                    <a:pt x="177" y="126"/>
                  </a:lnTo>
                  <a:lnTo>
                    <a:pt x="177" y="128"/>
                  </a:lnTo>
                  <a:lnTo>
                    <a:pt x="177" y="130"/>
                  </a:lnTo>
                  <a:lnTo>
                    <a:pt x="177" y="132"/>
                  </a:lnTo>
                  <a:lnTo>
                    <a:pt x="177" y="133"/>
                  </a:lnTo>
                  <a:lnTo>
                    <a:pt x="177" y="137"/>
                  </a:lnTo>
                  <a:lnTo>
                    <a:pt x="178" y="142"/>
                  </a:lnTo>
                  <a:lnTo>
                    <a:pt x="180" y="146"/>
                  </a:lnTo>
                  <a:lnTo>
                    <a:pt x="180" y="148"/>
                  </a:lnTo>
                  <a:lnTo>
                    <a:pt x="180" y="150"/>
                  </a:lnTo>
                  <a:lnTo>
                    <a:pt x="180" y="148"/>
                  </a:lnTo>
                  <a:lnTo>
                    <a:pt x="178" y="148"/>
                  </a:lnTo>
                  <a:lnTo>
                    <a:pt x="178" y="148"/>
                  </a:lnTo>
                  <a:lnTo>
                    <a:pt x="178" y="146"/>
                  </a:lnTo>
                  <a:lnTo>
                    <a:pt x="177" y="142"/>
                  </a:lnTo>
                  <a:lnTo>
                    <a:pt x="175" y="139"/>
                  </a:lnTo>
                  <a:lnTo>
                    <a:pt x="173" y="135"/>
                  </a:lnTo>
                  <a:lnTo>
                    <a:pt x="171" y="135"/>
                  </a:lnTo>
                  <a:lnTo>
                    <a:pt x="171" y="137"/>
                  </a:lnTo>
                  <a:lnTo>
                    <a:pt x="171" y="141"/>
                  </a:lnTo>
                  <a:lnTo>
                    <a:pt x="173" y="150"/>
                  </a:lnTo>
                  <a:lnTo>
                    <a:pt x="173" y="151"/>
                  </a:lnTo>
                  <a:lnTo>
                    <a:pt x="173" y="153"/>
                  </a:lnTo>
                  <a:lnTo>
                    <a:pt x="171" y="153"/>
                  </a:lnTo>
                  <a:lnTo>
                    <a:pt x="171" y="155"/>
                  </a:lnTo>
                  <a:lnTo>
                    <a:pt x="171" y="155"/>
                  </a:lnTo>
                  <a:lnTo>
                    <a:pt x="171" y="157"/>
                  </a:lnTo>
                  <a:lnTo>
                    <a:pt x="171" y="157"/>
                  </a:lnTo>
                  <a:lnTo>
                    <a:pt x="169" y="159"/>
                  </a:lnTo>
                  <a:lnTo>
                    <a:pt x="171" y="159"/>
                  </a:lnTo>
                  <a:lnTo>
                    <a:pt x="171" y="161"/>
                  </a:lnTo>
                  <a:lnTo>
                    <a:pt x="171" y="162"/>
                  </a:lnTo>
                  <a:lnTo>
                    <a:pt x="171" y="162"/>
                  </a:lnTo>
                  <a:lnTo>
                    <a:pt x="173" y="166"/>
                  </a:lnTo>
                  <a:lnTo>
                    <a:pt x="173" y="168"/>
                  </a:lnTo>
                  <a:lnTo>
                    <a:pt x="173" y="170"/>
                  </a:lnTo>
                  <a:lnTo>
                    <a:pt x="171" y="170"/>
                  </a:lnTo>
                  <a:lnTo>
                    <a:pt x="171" y="170"/>
                  </a:lnTo>
                  <a:lnTo>
                    <a:pt x="171" y="170"/>
                  </a:lnTo>
                  <a:lnTo>
                    <a:pt x="171" y="170"/>
                  </a:lnTo>
                  <a:lnTo>
                    <a:pt x="171" y="166"/>
                  </a:lnTo>
                  <a:lnTo>
                    <a:pt x="171" y="164"/>
                  </a:lnTo>
                  <a:lnTo>
                    <a:pt x="169" y="162"/>
                  </a:lnTo>
                  <a:lnTo>
                    <a:pt x="169" y="161"/>
                  </a:lnTo>
                  <a:lnTo>
                    <a:pt x="169" y="161"/>
                  </a:lnTo>
                  <a:lnTo>
                    <a:pt x="169" y="161"/>
                  </a:lnTo>
                  <a:lnTo>
                    <a:pt x="169" y="161"/>
                  </a:lnTo>
                  <a:lnTo>
                    <a:pt x="169" y="161"/>
                  </a:lnTo>
                  <a:lnTo>
                    <a:pt x="169" y="159"/>
                  </a:lnTo>
                  <a:lnTo>
                    <a:pt x="166" y="153"/>
                  </a:lnTo>
                  <a:lnTo>
                    <a:pt x="166" y="151"/>
                  </a:lnTo>
                  <a:lnTo>
                    <a:pt x="168" y="150"/>
                  </a:lnTo>
                  <a:lnTo>
                    <a:pt x="168" y="148"/>
                  </a:lnTo>
                  <a:lnTo>
                    <a:pt x="166" y="144"/>
                  </a:lnTo>
                  <a:lnTo>
                    <a:pt x="166" y="144"/>
                  </a:lnTo>
                  <a:lnTo>
                    <a:pt x="166" y="142"/>
                  </a:lnTo>
                  <a:lnTo>
                    <a:pt x="166" y="141"/>
                  </a:lnTo>
                  <a:lnTo>
                    <a:pt x="166" y="141"/>
                  </a:lnTo>
                  <a:lnTo>
                    <a:pt x="166" y="139"/>
                  </a:lnTo>
                  <a:lnTo>
                    <a:pt x="166" y="137"/>
                  </a:lnTo>
                  <a:lnTo>
                    <a:pt x="164" y="135"/>
                  </a:lnTo>
                  <a:lnTo>
                    <a:pt x="162" y="133"/>
                  </a:lnTo>
                  <a:lnTo>
                    <a:pt x="162" y="133"/>
                  </a:lnTo>
                  <a:lnTo>
                    <a:pt x="160" y="133"/>
                  </a:lnTo>
                  <a:lnTo>
                    <a:pt x="158" y="133"/>
                  </a:lnTo>
                  <a:lnTo>
                    <a:pt x="157" y="135"/>
                  </a:lnTo>
                  <a:lnTo>
                    <a:pt x="153" y="137"/>
                  </a:lnTo>
                  <a:lnTo>
                    <a:pt x="153" y="135"/>
                  </a:lnTo>
                  <a:lnTo>
                    <a:pt x="155" y="135"/>
                  </a:lnTo>
                  <a:lnTo>
                    <a:pt x="158" y="132"/>
                  </a:lnTo>
                  <a:lnTo>
                    <a:pt x="160" y="128"/>
                  </a:lnTo>
                  <a:lnTo>
                    <a:pt x="162" y="123"/>
                  </a:lnTo>
                  <a:lnTo>
                    <a:pt x="160" y="117"/>
                  </a:lnTo>
                  <a:lnTo>
                    <a:pt x="157" y="119"/>
                  </a:lnTo>
                  <a:lnTo>
                    <a:pt x="155" y="121"/>
                  </a:lnTo>
                  <a:lnTo>
                    <a:pt x="151" y="123"/>
                  </a:lnTo>
                  <a:lnTo>
                    <a:pt x="151" y="123"/>
                  </a:lnTo>
                  <a:lnTo>
                    <a:pt x="153" y="121"/>
                  </a:lnTo>
                  <a:lnTo>
                    <a:pt x="155" y="117"/>
                  </a:lnTo>
                  <a:lnTo>
                    <a:pt x="157" y="115"/>
                  </a:lnTo>
                  <a:lnTo>
                    <a:pt x="155" y="114"/>
                  </a:lnTo>
                  <a:lnTo>
                    <a:pt x="155" y="114"/>
                  </a:lnTo>
                  <a:lnTo>
                    <a:pt x="146" y="114"/>
                  </a:lnTo>
                  <a:lnTo>
                    <a:pt x="144" y="112"/>
                  </a:lnTo>
                  <a:lnTo>
                    <a:pt x="144" y="112"/>
                  </a:lnTo>
                  <a:lnTo>
                    <a:pt x="144" y="112"/>
                  </a:lnTo>
                  <a:lnTo>
                    <a:pt x="144" y="110"/>
                  </a:lnTo>
                  <a:lnTo>
                    <a:pt x="142" y="108"/>
                  </a:lnTo>
                  <a:lnTo>
                    <a:pt x="142" y="108"/>
                  </a:lnTo>
                  <a:lnTo>
                    <a:pt x="142" y="108"/>
                  </a:lnTo>
                  <a:lnTo>
                    <a:pt x="142" y="106"/>
                  </a:lnTo>
                  <a:lnTo>
                    <a:pt x="142" y="106"/>
                  </a:lnTo>
                  <a:lnTo>
                    <a:pt x="142" y="105"/>
                  </a:lnTo>
                  <a:lnTo>
                    <a:pt x="142" y="105"/>
                  </a:lnTo>
                  <a:lnTo>
                    <a:pt x="142" y="103"/>
                  </a:lnTo>
                  <a:lnTo>
                    <a:pt x="142" y="103"/>
                  </a:lnTo>
                  <a:lnTo>
                    <a:pt x="142" y="101"/>
                  </a:lnTo>
                  <a:lnTo>
                    <a:pt x="142" y="101"/>
                  </a:lnTo>
                  <a:lnTo>
                    <a:pt x="140" y="99"/>
                  </a:lnTo>
                  <a:lnTo>
                    <a:pt x="139" y="97"/>
                  </a:lnTo>
                  <a:lnTo>
                    <a:pt x="137" y="97"/>
                  </a:lnTo>
                  <a:lnTo>
                    <a:pt x="139" y="97"/>
                  </a:lnTo>
                  <a:lnTo>
                    <a:pt x="140" y="97"/>
                  </a:lnTo>
                  <a:lnTo>
                    <a:pt x="142" y="97"/>
                  </a:lnTo>
                  <a:lnTo>
                    <a:pt x="142" y="99"/>
                  </a:lnTo>
                  <a:lnTo>
                    <a:pt x="144" y="101"/>
                  </a:lnTo>
                  <a:lnTo>
                    <a:pt x="144" y="103"/>
                  </a:lnTo>
                  <a:lnTo>
                    <a:pt x="144" y="105"/>
                  </a:lnTo>
                  <a:lnTo>
                    <a:pt x="146" y="105"/>
                  </a:lnTo>
                  <a:lnTo>
                    <a:pt x="146" y="105"/>
                  </a:lnTo>
                  <a:lnTo>
                    <a:pt x="146" y="106"/>
                  </a:lnTo>
                  <a:lnTo>
                    <a:pt x="148" y="106"/>
                  </a:lnTo>
                  <a:lnTo>
                    <a:pt x="155" y="106"/>
                  </a:lnTo>
                  <a:lnTo>
                    <a:pt x="155" y="106"/>
                  </a:lnTo>
                  <a:lnTo>
                    <a:pt x="160" y="101"/>
                  </a:lnTo>
                  <a:lnTo>
                    <a:pt x="158" y="101"/>
                  </a:lnTo>
                  <a:lnTo>
                    <a:pt x="157" y="99"/>
                  </a:lnTo>
                  <a:lnTo>
                    <a:pt x="155" y="99"/>
                  </a:lnTo>
                  <a:lnTo>
                    <a:pt x="153" y="99"/>
                  </a:lnTo>
                  <a:lnTo>
                    <a:pt x="153" y="99"/>
                  </a:lnTo>
                  <a:lnTo>
                    <a:pt x="153" y="97"/>
                  </a:lnTo>
                  <a:lnTo>
                    <a:pt x="157" y="95"/>
                  </a:lnTo>
                  <a:lnTo>
                    <a:pt x="158" y="94"/>
                  </a:lnTo>
                  <a:lnTo>
                    <a:pt x="160" y="94"/>
                  </a:lnTo>
                  <a:lnTo>
                    <a:pt x="162" y="86"/>
                  </a:lnTo>
                  <a:lnTo>
                    <a:pt x="162" y="86"/>
                  </a:lnTo>
                  <a:lnTo>
                    <a:pt x="160" y="85"/>
                  </a:lnTo>
                  <a:lnTo>
                    <a:pt x="162" y="83"/>
                  </a:lnTo>
                  <a:lnTo>
                    <a:pt x="162" y="81"/>
                  </a:lnTo>
                  <a:lnTo>
                    <a:pt x="162" y="79"/>
                  </a:lnTo>
                  <a:lnTo>
                    <a:pt x="160" y="77"/>
                  </a:lnTo>
                  <a:lnTo>
                    <a:pt x="160" y="76"/>
                  </a:lnTo>
                  <a:lnTo>
                    <a:pt x="155" y="77"/>
                  </a:lnTo>
                  <a:lnTo>
                    <a:pt x="155" y="77"/>
                  </a:lnTo>
                  <a:lnTo>
                    <a:pt x="157" y="76"/>
                  </a:lnTo>
                  <a:lnTo>
                    <a:pt x="157" y="74"/>
                  </a:lnTo>
                  <a:lnTo>
                    <a:pt x="155" y="74"/>
                  </a:lnTo>
                  <a:lnTo>
                    <a:pt x="151" y="74"/>
                  </a:lnTo>
                  <a:lnTo>
                    <a:pt x="148" y="76"/>
                  </a:lnTo>
                  <a:lnTo>
                    <a:pt x="146" y="76"/>
                  </a:lnTo>
                  <a:lnTo>
                    <a:pt x="146" y="74"/>
                  </a:lnTo>
                  <a:lnTo>
                    <a:pt x="146" y="74"/>
                  </a:lnTo>
                  <a:lnTo>
                    <a:pt x="151" y="72"/>
                  </a:lnTo>
                  <a:lnTo>
                    <a:pt x="153" y="72"/>
                  </a:lnTo>
                  <a:lnTo>
                    <a:pt x="160" y="70"/>
                  </a:lnTo>
                  <a:lnTo>
                    <a:pt x="160" y="68"/>
                  </a:lnTo>
                  <a:lnTo>
                    <a:pt x="158" y="67"/>
                  </a:lnTo>
                  <a:lnTo>
                    <a:pt x="157" y="67"/>
                  </a:lnTo>
                  <a:lnTo>
                    <a:pt x="157" y="67"/>
                  </a:lnTo>
                  <a:lnTo>
                    <a:pt x="151" y="67"/>
                  </a:lnTo>
                  <a:lnTo>
                    <a:pt x="149" y="67"/>
                  </a:lnTo>
                  <a:lnTo>
                    <a:pt x="148" y="65"/>
                  </a:lnTo>
                  <a:lnTo>
                    <a:pt x="148" y="63"/>
                  </a:lnTo>
                  <a:lnTo>
                    <a:pt x="148" y="63"/>
                  </a:lnTo>
                  <a:lnTo>
                    <a:pt x="149" y="63"/>
                  </a:lnTo>
                  <a:lnTo>
                    <a:pt x="149" y="61"/>
                  </a:lnTo>
                  <a:lnTo>
                    <a:pt x="151" y="61"/>
                  </a:lnTo>
                  <a:lnTo>
                    <a:pt x="149" y="59"/>
                  </a:lnTo>
                  <a:lnTo>
                    <a:pt x="149" y="59"/>
                  </a:lnTo>
                  <a:lnTo>
                    <a:pt x="149" y="59"/>
                  </a:lnTo>
                  <a:lnTo>
                    <a:pt x="149" y="58"/>
                  </a:lnTo>
                  <a:lnTo>
                    <a:pt x="149" y="58"/>
                  </a:lnTo>
                  <a:lnTo>
                    <a:pt x="146" y="58"/>
                  </a:lnTo>
                  <a:lnTo>
                    <a:pt x="144" y="58"/>
                  </a:lnTo>
                  <a:lnTo>
                    <a:pt x="144" y="59"/>
                  </a:lnTo>
                  <a:lnTo>
                    <a:pt x="146" y="61"/>
                  </a:lnTo>
                  <a:lnTo>
                    <a:pt x="146" y="63"/>
                  </a:lnTo>
                  <a:lnTo>
                    <a:pt x="146" y="65"/>
                  </a:lnTo>
                  <a:lnTo>
                    <a:pt x="144" y="65"/>
                  </a:lnTo>
                  <a:lnTo>
                    <a:pt x="144" y="67"/>
                  </a:lnTo>
                  <a:lnTo>
                    <a:pt x="144" y="67"/>
                  </a:lnTo>
                  <a:lnTo>
                    <a:pt x="142" y="67"/>
                  </a:lnTo>
                  <a:lnTo>
                    <a:pt x="144" y="65"/>
                  </a:lnTo>
                  <a:lnTo>
                    <a:pt x="144" y="65"/>
                  </a:lnTo>
                  <a:lnTo>
                    <a:pt x="144" y="63"/>
                  </a:lnTo>
                  <a:lnTo>
                    <a:pt x="144" y="61"/>
                  </a:lnTo>
                  <a:lnTo>
                    <a:pt x="144" y="59"/>
                  </a:lnTo>
                  <a:lnTo>
                    <a:pt x="142" y="59"/>
                  </a:lnTo>
                  <a:lnTo>
                    <a:pt x="142" y="61"/>
                  </a:lnTo>
                  <a:lnTo>
                    <a:pt x="140" y="61"/>
                  </a:lnTo>
                  <a:lnTo>
                    <a:pt x="140" y="59"/>
                  </a:lnTo>
                  <a:lnTo>
                    <a:pt x="140" y="59"/>
                  </a:lnTo>
                  <a:lnTo>
                    <a:pt x="140" y="58"/>
                  </a:lnTo>
                  <a:lnTo>
                    <a:pt x="140" y="56"/>
                  </a:lnTo>
                  <a:lnTo>
                    <a:pt x="140" y="56"/>
                  </a:lnTo>
                  <a:lnTo>
                    <a:pt x="140" y="54"/>
                  </a:lnTo>
                  <a:lnTo>
                    <a:pt x="139" y="54"/>
                  </a:lnTo>
                  <a:lnTo>
                    <a:pt x="139" y="52"/>
                  </a:lnTo>
                  <a:lnTo>
                    <a:pt x="140" y="52"/>
                  </a:lnTo>
                  <a:lnTo>
                    <a:pt x="140" y="50"/>
                  </a:lnTo>
                  <a:lnTo>
                    <a:pt x="139" y="49"/>
                  </a:lnTo>
                  <a:lnTo>
                    <a:pt x="139" y="49"/>
                  </a:lnTo>
                  <a:lnTo>
                    <a:pt x="139" y="47"/>
                  </a:lnTo>
                  <a:lnTo>
                    <a:pt x="139" y="47"/>
                  </a:lnTo>
                  <a:lnTo>
                    <a:pt x="135" y="45"/>
                  </a:lnTo>
                  <a:lnTo>
                    <a:pt x="135" y="45"/>
                  </a:lnTo>
                  <a:lnTo>
                    <a:pt x="133" y="45"/>
                  </a:lnTo>
                  <a:lnTo>
                    <a:pt x="133" y="45"/>
                  </a:lnTo>
                  <a:lnTo>
                    <a:pt x="133" y="45"/>
                  </a:lnTo>
                  <a:lnTo>
                    <a:pt x="133" y="45"/>
                  </a:lnTo>
                  <a:lnTo>
                    <a:pt x="130" y="43"/>
                  </a:lnTo>
                  <a:lnTo>
                    <a:pt x="130" y="41"/>
                  </a:lnTo>
                  <a:lnTo>
                    <a:pt x="128" y="43"/>
                  </a:lnTo>
                  <a:lnTo>
                    <a:pt x="128" y="43"/>
                  </a:lnTo>
                  <a:lnTo>
                    <a:pt x="128" y="43"/>
                  </a:lnTo>
                  <a:lnTo>
                    <a:pt x="126" y="43"/>
                  </a:lnTo>
                  <a:lnTo>
                    <a:pt x="130" y="41"/>
                  </a:lnTo>
                  <a:lnTo>
                    <a:pt x="130" y="39"/>
                  </a:lnTo>
                  <a:lnTo>
                    <a:pt x="128" y="36"/>
                  </a:lnTo>
                  <a:lnTo>
                    <a:pt x="128" y="36"/>
                  </a:lnTo>
                  <a:lnTo>
                    <a:pt x="128" y="36"/>
                  </a:lnTo>
                  <a:lnTo>
                    <a:pt x="128" y="36"/>
                  </a:lnTo>
                  <a:lnTo>
                    <a:pt x="126" y="36"/>
                  </a:lnTo>
                  <a:lnTo>
                    <a:pt x="126" y="36"/>
                  </a:lnTo>
                  <a:lnTo>
                    <a:pt x="126" y="36"/>
                  </a:lnTo>
                  <a:lnTo>
                    <a:pt x="122" y="36"/>
                  </a:lnTo>
                  <a:lnTo>
                    <a:pt x="122" y="34"/>
                  </a:lnTo>
                  <a:lnTo>
                    <a:pt x="122" y="34"/>
                  </a:lnTo>
                  <a:lnTo>
                    <a:pt x="121" y="34"/>
                  </a:lnTo>
                  <a:lnTo>
                    <a:pt x="121" y="36"/>
                  </a:lnTo>
                  <a:lnTo>
                    <a:pt x="121" y="36"/>
                  </a:lnTo>
                  <a:lnTo>
                    <a:pt x="119" y="36"/>
                  </a:lnTo>
                  <a:lnTo>
                    <a:pt x="119" y="36"/>
                  </a:lnTo>
                  <a:lnTo>
                    <a:pt x="119" y="34"/>
                  </a:lnTo>
                  <a:lnTo>
                    <a:pt x="117" y="34"/>
                  </a:lnTo>
                  <a:lnTo>
                    <a:pt x="117" y="34"/>
                  </a:lnTo>
                  <a:lnTo>
                    <a:pt x="115" y="36"/>
                  </a:lnTo>
                  <a:lnTo>
                    <a:pt x="115" y="36"/>
                  </a:lnTo>
                  <a:lnTo>
                    <a:pt x="115" y="36"/>
                  </a:lnTo>
                  <a:lnTo>
                    <a:pt x="115" y="34"/>
                  </a:lnTo>
                  <a:lnTo>
                    <a:pt x="115" y="34"/>
                  </a:lnTo>
                  <a:lnTo>
                    <a:pt x="115" y="32"/>
                  </a:lnTo>
                  <a:lnTo>
                    <a:pt x="115" y="32"/>
                  </a:lnTo>
                  <a:lnTo>
                    <a:pt x="115" y="30"/>
                  </a:lnTo>
                  <a:lnTo>
                    <a:pt x="115" y="30"/>
                  </a:lnTo>
                  <a:lnTo>
                    <a:pt x="115" y="29"/>
                  </a:lnTo>
                  <a:lnTo>
                    <a:pt x="115" y="29"/>
                  </a:lnTo>
                  <a:lnTo>
                    <a:pt x="115" y="29"/>
                  </a:lnTo>
                  <a:lnTo>
                    <a:pt x="115" y="27"/>
                  </a:lnTo>
                  <a:lnTo>
                    <a:pt x="113" y="27"/>
                  </a:lnTo>
                  <a:lnTo>
                    <a:pt x="113" y="27"/>
                  </a:lnTo>
                  <a:lnTo>
                    <a:pt x="113" y="25"/>
                  </a:lnTo>
                  <a:lnTo>
                    <a:pt x="113" y="23"/>
                  </a:lnTo>
                  <a:lnTo>
                    <a:pt x="108" y="21"/>
                  </a:lnTo>
                  <a:lnTo>
                    <a:pt x="108" y="18"/>
                  </a:lnTo>
                  <a:lnTo>
                    <a:pt x="108" y="16"/>
                  </a:lnTo>
                  <a:lnTo>
                    <a:pt x="106" y="12"/>
                  </a:lnTo>
                  <a:lnTo>
                    <a:pt x="104" y="12"/>
                  </a:lnTo>
                  <a:lnTo>
                    <a:pt x="102" y="11"/>
                  </a:lnTo>
                  <a:lnTo>
                    <a:pt x="102" y="12"/>
                  </a:lnTo>
                  <a:lnTo>
                    <a:pt x="104" y="14"/>
                  </a:lnTo>
                  <a:lnTo>
                    <a:pt x="104" y="14"/>
                  </a:lnTo>
                  <a:lnTo>
                    <a:pt x="104" y="16"/>
                  </a:lnTo>
                  <a:lnTo>
                    <a:pt x="104" y="16"/>
                  </a:lnTo>
                  <a:lnTo>
                    <a:pt x="101" y="14"/>
                  </a:lnTo>
                  <a:lnTo>
                    <a:pt x="99" y="12"/>
                  </a:lnTo>
                  <a:lnTo>
                    <a:pt x="97" y="12"/>
                  </a:lnTo>
                  <a:lnTo>
                    <a:pt x="95" y="12"/>
                  </a:lnTo>
                  <a:lnTo>
                    <a:pt x="95" y="14"/>
                  </a:lnTo>
                  <a:lnTo>
                    <a:pt x="95" y="14"/>
                  </a:lnTo>
                  <a:lnTo>
                    <a:pt x="95" y="14"/>
                  </a:lnTo>
                  <a:lnTo>
                    <a:pt x="92" y="18"/>
                  </a:lnTo>
                  <a:lnTo>
                    <a:pt x="92" y="18"/>
                  </a:lnTo>
                  <a:lnTo>
                    <a:pt x="90" y="16"/>
                  </a:lnTo>
                  <a:lnTo>
                    <a:pt x="88" y="14"/>
                  </a:lnTo>
                  <a:lnTo>
                    <a:pt x="86" y="14"/>
                  </a:lnTo>
                  <a:lnTo>
                    <a:pt x="84" y="12"/>
                  </a:lnTo>
                  <a:lnTo>
                    <a:pt x="84" y="11"/>
                  </a:lnTo>
                  <a:lnTo>
                    <a:pt x="79" y="11"/>
                  </a:lnTo>
                  <a:lnTo>
                    <a:pt x="81" y="14"/>
                  </a:lnTo>
                  <a:lnTo>
                    <a:pt x="83" y="14"/>
                  </a:lnTo>
                  <a:lnTo>
                    <a:pt x="83" y="14"/>
                  </a:lnTo>
                  <a:lnTo>
                    <a:pt x="83" y="16"/>
                  </a:lnTo>
                  <a:lnTo>
                    <a:pt x="83" y="16"/>
                  </a:lnTo>
                  <a:lnTo>
                    <a:pt x="81" y="16"/>
                  </a:lnTo>
                  <a:lnTo>
                    <a:pt x="81" y="16"/>
                  </a:lnTo>
                  <a:lnTo>
                    <a:pt x="81" y="14"/>
                  </a:lnTo>
                  <a:lnTo>
                    <a:pt x="81" y="14"/>
                  </a:lnTo>
                  <a:lnTo>
                    <a:pt x="79" y="14"/>
                  </a:lnTo>
                  <a:lnTo>
                    <a:pt x="74" y="14"/>
                  </a:lnTo>
                  <a:lnTo>
                    <a:pt x="75" y="16"/>
                  </a:lnTo>
                  <a:lnTo>
                    <a:pt x="75" y="16"/>
                  </a:lnTo>
                  <a:lnTo>
                    <a:pt x="75" y="18"/>
                  </a:lnTo>
                  <a:lnTo>
                    <a:pt x="74" y="16"/>
                  </a:lnTo>
                  <a:lnTo>
                    <a:pt x="72" y="16"/>
                  </a:lnTo>
                  <a:lnTo>
                    <a:pt x="70" y="14"/>
                  </a:lnTo>
                  <a:lnTo>
                    <a:pt x="70" y="16"/>
                  </a:lnTo>
                  <a:lnTo>
                    <a:pt x="70" y="18"/>
                  </a:lnTo>
                  <a:lnTo>
                    <a:pt x="72" y="20"/>
                  </a:lnTo>
                  <a:lnTo>
                    <a:pt x="74" y="21"/>
                  </a:lnTo>
                  <a:lnTo>
                    <a:pt x="75" y="21"/>
                  </a:lnTo>
                  <a:lnTo>
                    <a:pt x="74" y="25"/>
                  </a:lnTo>
                  <a:lnTo>
                    <a:pt x="72" y="25"/>
                  </a:lnTo>
                  <a:lnTo>
                    <a:pt x="70" y="23"/>
                  </a:lnTo>
                  <a:lnTo>
                    <a:pt x="66" y="25"/>
                  </a:lnTo>
                  <a:lnTo>
                    <a:pt x="66" y="25"/>
                  </a:lnTo>
                  <a:lnTo>
                    <a:pt x="66" y="27"/>
                  </a:lnTo>
                  <a:lnTo>
                    <a:pt x="68" y="27"/>
                  </a:lnTo>
                  <a:lnTo>
                    <a:pt x="68" y="29"/>
                  </a:lnTo>
                  <a:lnTo>
                    <a:pt x="72" y="30"/>
                  </a:lnTo>
                  <a:lnTo>
                    <a:pt x="79" y="32"/>
                  </a:lnTo>
                  <a:lnTo>
                    <a:pt x="81" y="30"/>
                  </a:lnTo>
                  <a:lnTo>
                    <a:pt x="81" y="30"/>
                  </a:lnTo>
                  <a:lnTo>
                    <a:pt x="83" y="27"/>
                  </a:lnTo>
                  <a:lnTo>
                    <a:pt x="83" y="25"/>
                  </a:lnTo>
                  <a:lnTo>
                    <a:pt x="84" y="25"/>
                  </a:lnTo>
                  <a:lnTo>
                    <a:pt x="86" y="25"/>
                  </a:lnTo>
                  <a:lnTo>
                    <a:pt x="86" y="25"/>
                  </a:lnTo>
                  <a:lnTo>
                    <a:pt x="86" y="27"/>
                  </a:lnTo>
                  <a:lnTo>
                    <a:pt x="84" y="29"/>
                  </a:lnTo>
                  <a:lnTo>
                    <a:pt x="84" y="29"/>
                  </a:lnTo>
                  <a:lnTo>
                    <a:pt x="84" y="30"/>
                  </a:lnTo>
                  <a:lnTo>
                    <a:pt x="86" y="30"/>
                  </a:lnTo>
                  <a:lnTo>
                    <a:pt x="88" y="29"/>
                  </a:lnTo>
                  <a:lnTo>
                    <a:pt x="92" y="25"/>
                  </a:lnTo>
                  <a:lnTo>
                    <a:pt x="93" y="23"/>
                  </a:lnTo>
                  <a:lnTo>
                    <a:pt x="95" y="23"/>
                  </a:lnTo>
                  <a:lnTo>
                    <a:pt x="93" y="25"/>
                  </a:lnTo>
                  <a:lnTo>
                    <a:pt x="93" y="25"/>
                  </a:lnTo>
                  <a:lnTo>
                    <a:pt x="92" y="27"/>
                  </a:lnTo>
                  <a:lnTo>
                    <a:pt x="92" y="29"/>
                  </a:lnTo>
                  <a:lnTo>
                    <a:pt x="92" y="29"/>
                  </a:lnTo>
                  <a:lnTo>
                    <a:pt x="92" y="30"/>
                  </a:lnTo>
                  <a:lnTo>
                    <a:pt x="90" y="32"/>
                  </a:lnTo>
                  <a:lnTo>
                    <a:pt x="90" y="32"/>
                  </a:lnTo>
                  <a:lnTo>
                    <a:pt x="92" y="32"/>
                  </a:lnTo>
                  <a:lnTo>
                    <a:pt x="93" y="34"/>
                  </a:lnTo>
                  <a:lnTo>
                    <a:pt x="97" y="34"/>
                  </a:lnTo>
                  <a:lnTo>
                    <a:pt x="99" y="32"/>
                  </a:lnTo>
                  <a:lnTo>
                    <a:pt x="101" y="30"/>
                  </a:lnTo>
                  <a:lnTo>
                    <a:pt x="101" y="29"/>
                  </a:lnTo>
                  <a:lnTo>
                    <a:pt x="102" y="30"/>
                  </a:lnTo>
                  <a:lnTo>
                    <a:pt x="102" y="30"/>
                  </a:lnTo>
                  <a:lnTo>
                    <a:pt x="102" y="30"/>
                  </a:lnTo>
                  <a:lnTo>
                    <a:pt x="101" y="32"/>
                  </a:lnTo>
                  <a:lnTo>
                    <a:pt x="101" y="32"/>
                  </a:lnTo>
                  <a:lnTo>
                    <a:pt x="99" y="34"/>
                  </a:lnTo>
                  <a:lnTo>
                    <a:pt x="99" y="34"/>
                  </a:lnTo>
                  <a:lnTo>
                    <a:pt x="99" y="34"/>
                  </a:lnTo>
                  <a:lnTo>
                    <a:pt x="97" y="34"/>
                  </a:lnTo>
                  <a:lnTo>
                    <a:pt x="99" y="36"/>
                  </a:lnTo>
                  <a:lnTo>
                    <a:pt x="101" y="36"/>
                  </a:lnTo>
                  <a:lnTo>
                    <a:pt x="108" y="36"/>
                  </a:lnTo>
                  <a:lnTo>
                    <a:pt x="106" y="36"/>
                  </a:lnTo>
                  <a:lnTo>
                    <a:pt x="104" y="36"/>
                  </a:lnTo>
                  <a:lnTo>
                    <a:pt x="102" y="38"/>
                  </a:lnTo>
                  <a:lnTo>
                    <a:pt x="101" y="39"/>
                  </a:lnTo>
                  <a:lnTo>
                    <a:pt x="99" y="39"/>
                  </a:lnTo>
                  <a:lnTo>
                    <a:pt x="99" y="39"/>
                  </a:lnTo>
                  <a:lnTo>
                    <a:pt x="99" y="41"/>
                  </a:lnTo>
                  <a:lnTo>
                    <a:pt x="99" y="41"/>
                  </a:lnTo>
                  <a:lnTo>
                    <a:pt x="99" y="41"/>
                  </a:lnTo>
                  <a:lnTo>
                    <a:pt x="97" y="41"/>
                  </a:lnTo>
                  <a:lnTo>
                    <a:pt x="97" y="41"/>
                  </a:lnTo>
                  <a:lnTo>
                    <a:pt x="97" y="39"/>
                  </a:lnTo>
                  <a:lnTo>
                    <a:pt x="95" y="39"/>
                  </a:lnTo>
                  <a:lnTo>
                    <a:pt x="95" y="39"/>
                  </a:lnTo>
                  <a:lnTo>
                    <a:pt x="95" y="39"/>
                  </a:lnTo>
                  <a:lnTo>
                    <a:pt x="93" y="39"/>
                  </a:lnTo>
                  <a:lnTo>
                    <a:pt x="88" y="38"/>
                  </a:lnTo>
                  <a:lnTo>
                    <a:pt x="86" y="38"/>
                  </a:lnTo>
                  <a:lnTo>
                    <a:pt x="79" y="39"/>
                  </a:lnTo>
                  <a:lnTo>
                    <a:pt x="77" y="41"/>
                  </a:lnTo>
                  <a:lnTo>
                    <a:pt x="79" y="47"/>
                  </a:lnTo>
                  <a:lnTo>
                    <a:pt x="83" y="50"/>
                  </a:lnTo>
                  <a:lnTo>
                    <a:pt x="95" y="56"/>
                  </a:lnTo>
                  <a:lnTo>
                    <a:pt x="97" y="58"/>
                  </a:lnTo>
                  <a:lnTo>
                    <a:pt x="102" y="59"/>
                  </a:lnTo>
                  <a:lnTo>
                    <a:pt x="102" y="59"/>
                  </a:lnTo>
                  <a:lnTo>
                    <a:pt x="104" y="59"/>
                  </a:lnTo>
                  <a:lnTo>
                    <a:pt x="106" y="58"/>
                  </a:lnTo>
                  <a:lnTo>
                    <a:pt x="108" y="58"/>
                  </a:lnTo>
                  <a:lnTo>
                    <a:pt x="106" y="59"/>
                  </a:lnTo>
                  <a:lnTo>
                    <a:pt x="106" y="59"/>
                  </a:lnTo>
                  <a:lnTo>
                    <a:pt x="104" y="59"/>
                  </a:lnTo>
                  <a:lnTo>
                    <a:pt x="104" y="59"/>
                  </a:lnTo>
                  <a:lnTo>
                    <a:pt x="102" y="61"/>
                  </a:lnTo>
                  <a:lnTo>
                    <a:pt x="102" y="63"/>
                  </a:lnTo>
                  <a:lnTo>
                    <a:pt x="102" y="65"/>
                  </a:lnTo>
                  <a:lnTo>
                    <a:pt x="102" y="67"/>
                  </a:lnTo>
                  <a:lnTo>
                    <a:pt x="102" y="67"/>
                  </a:lnTo>
                  <a:lnTo>
                    <a:pt x="104" y="68"/>
                  </a:lnTo>
                  <a:lnTo>
                    <a:pt x="104" y="68"/>
                  </a:lnTo>
                  <a:lnTo>
                    <a:pt x="106" y="70"/>
                  </a:lnTo>
                  <a:lnTo>
                    <a:pt x="106" y="74"/>
                  </a:lnTo>
                  <a:lnTo>
                    <a:pt x="106" y="76"/>
                  </a:lnTo>
                  <a:lnTo>
                    <a:pt x="108" y="77"/>
                  </a:lnTo>
                  <a:lnTo>
                    <a:pt x="108" y="79"/>
                  </a:lnTo>
                  <a:lnTo>
                    <a:pt x="108" y="81"/>
                  </a:lnTo>
                  <a:lnTo>
                    <a:pt x="106" y="81"/>
                  </a:lnTo>
                  <a:lnTo>
                    <a:pt x="104" y="88"/>
                  </a:lnTo>
                  <a:lnTo>
                    <a:pt x="102" y="90"/>
                  </a:lnTo>
                  <a:lnTo>
                    <a:pt x="102" y="88"/>
                  </a:lnTo>
                  <a:lnTo>
                    <a:pt x="102" y="86"/>
                  </a:lnTo>
                  <a:lnTo>
                    <a:pt x="104" y="85"/>
                  </a:lnTo>
                  <a:lnTo>
                    <a:pt x="104" y="83"/>
                  </a:lnTo>
                  <a:lnTo>
                    <a:pt x="104" y="79"/>
                  </a:lnTo>
                  <a:lnTo>
                    <a:pt x="104" y="79"/>
                  </a:lnTo>
                  <a:lnTo>
                    <a:pt x="104" y="77"/>
                  </a:lnTo>
                  <a:lnTo>
                    <a:pt x="104" y="79"/>
                  </a:lnTo>
                  <a:lnTo>
                    <a:pt x="104" y="81"/>
                  </a:lnTo>
                  <a:lnTo>
                    <a:pt x="104" y="81"/>
                  </a:lnTo>
                  <a:lnTo>
                    <a:pt x="102" y="81"/>
                  </a:lnTo>
                  <a:lnTo>
                    <a:pt x="102" y="79"/>
                  </a:lnTo>
                  <a:lnTo>
                    <a:pt x="104" y="79"/>
                  </a:lnTo>
                  <a:lnTo>
                    <a:pt x="104" y="77"/>
                  </a:lnTo>
                  <a:lnTo>
                    <a:pt x="102" y="77"/>
                  </a:lnTo>
                  <a:lnTo>
                    <a:pt x="102" y="77"/>
                  </a:lnTo>
                  <a:lnTo>
                    <a:pt x="102" y="77"/>
                  </a:lnTo>
                  <a:lnTo>
                    <a:pt x="102" y="77"/>
                  </a:lnTo>
                  <a:lnTo>
                    <a:pt x="101" y="76"/>
                  </a:lnTo>
                  <a:lnTo>
                    <a:pt x="101" y="74"/>
                  </a:lnTo>
                  <a:lnTo>
                    <a:pt x="101" y="72"/>
                  </a:lnTo>
                  <a:lnTo>
                    <a:pt x="99" y="72"/>
                  </a:lnTo>
                  <a:lnTo>
                    <a:pt x="99" y="74"/>
                  </a:lnTo>
                  <a:lnTo>
                    <a:pt x="99" y="76"/>
                  </a:lnTo>
                  <a:lnTo>
                    <a:pt x="95" y="85"/>
                  </a:lnTo>
                  <a:lnTo>
                    <a:pt x="93" y="90"/>
                  </a:lnTo>
                  <a:lnTo>
                    <a:pt x="93" y="90"/>
                  </a:lnTo>
                  <a:lnTo>
                    <a:pt x="93" y="88"/>
                  </a:lnTo>
                  <a:lnTo>
                    <a:pt x="93" y="86"/>
                  </a:lnTo>
                  <a:lnTo>
                    <a:pt x="97" y="79"/>
                  </a:lnTo>
                  <a:lnTo>
                    <a:pt x="97" y="79"/>
                  </a:lnTo>
                  <a:lnTo>
                    <a:pt x="95" y="79"/>
                  </a:lnTo>
                  <a:lnTo>
                    <a:pt x="97" y="77"/>
                  </a:lnTo>
                  <a:lnTo>
                    <a:pt x="97" y="77"/>
                  </a:lnTo>
                  <a:lnTo>
                    <a:pt x="97" y="76"/>
                  </a:lnTo>
                  <a:lnTo>
                    <a:pt x="97" y="72"/>
                  </a:lnTo>
                  <a:lnTo>
                    <a:pt x="97" y="72"/>
                  </a:lnTo>
                  <a:lnTo>
                    <a:pt x="97" y="72"/>
                  </a:lnTo>
                  <a:lnTo>
                    <a:pt x="95" y="68"/>
                  </a:lnTo>
                  <a:lnTo>
                    <a:pt x="93" y="67"/>
                  </a:lnTo>
                  <a:lnTo>
                    <a:pt x="93" y="65"/>
                  </a:lnTo>
                  <a:lnTo>
                    <a:pt x="92" y="65"/>
                  </a:lnTo>
                  <a:lnTo>
                    <a:pt x="92" y="63"/>
                  </a:lnTo>
                  <a:lnTo>
                    <a:pt x="92" y="63"/>
                  </a:lnTo>
                  <a:lnTo>
                    <a:pt x="88" y="63"/>
                  </a:lnTo>
                  <a:lnTo>
                    <a:pt x="88" y="63"/>
                  </a:lnTo>
                  <a:lnTo>
                    <a:pt x="88" y="63"/>
                  </a:lnTo>
                  <a:lnTo>
                    <a:pt x="88" y="65"/>
                  </a:lnTo>
                  <a:lnTo>
                    <a:pt x="86" y="68"/>
                  </a:lnTo>
                  <a:lnTo>
                    <a:pt x="86" y="72"/>
                  </a:lnTo>
                  <a:lnTo>
                    <a:pt x="86" y="74"/>
                  </a:lnTo>
                  <a:lnTo>
                    <a:pt x="84" y="81"/>
                  </a:lnTo>
                  <a:lnTo>
                    <a:pt x="84" y="79"/>
                  </a:lnTo>
                  <a:lnTo>
                    <a:pt x="84" y="76"/>
                  </a:lnTo>
                  <a:lnTo>
                    <a:pt x="86" y="72"/>
                  </a:lnTo>
                  <a:lnTo>
                    <a:pt x="84" y="68"/>
                  </a:lnTo>
                  <a:lnTo>
                    <a:pt x="84" y="68"/>
                  </a:lnTo>
                  <a:lnTo>
                    <a:pt x="84" y="70"/>
                  </a:lnTo>
                  <a:lnTo>
                    <a:pt x="83" y="74"/>
                  </a:lnTo>
                  <a:lnTo>
                    <a:pt x="83" y="76"/>
                  </a:lnTo>
                  <a:lnTo>
                    <a:pt x="81" y="76"/>
                  </a:lnTo>
                  <a:lnTo>
                    <a:pt x="79" y="76"/>
                  </a:lnTo>
                  <a:lnTo>
                    <a:pt x="81" y="76"/>
                  </a:lnTo>
                  <a:lnTo>
                    <a:pt x="83" y="72"/>
                  </a:lnTo>
                  <a:lnTo>
                    <a:pt x="83" y="70"/>
                  </a:lnTo>
                  <a:lnTo>
                    <a:pt x="84" y="67"/>
                  </a:lnTo>
                  <a:lnTo>
                    <a:pt x="83" y="67"/>
                  </a:lnTo>
                  <a:lnTo>
                    <a:pt x="83" y="67"/>
                  </a:lnTo>
                  <a:lnTo>
                    <a:pt x="81" y="68"/>
                  </a:lnTo>
                  <a:lnTo>
                    <a:pt x="81" y="68"/>
                  </a:lnTo>
                  <a:lnTo>
                    <a:pt x="81" y="68"/>
                  </a:lnTo>
                  <a:lnTo>
                    <a:pt x="81" y="68"/>
                  </a:lnTo>
                  <a:lnTo>
                    <a:pt x="81" y="65"/>
                  </a:lnTo>
                  <a:lnTo>
                    <a:pt x="81" y="63"/>
                  </a:lnTo>
                  <a:lnTo>
                    <a:pt x="79" y="63"/>
                  </a:lnTo>
                  <a:lnTo>
                    <a:pt x="79" y="63"/>
                  </a:lnTo>
                  <a:lnTo>
                    <a:pt x="79" y="65"/>
                  </a:lnTo>
                  <a:lnTo>
                    <a:pt x="79" y="67"/>
                  </a:lnTo>
                  <a:lnTo>
                    <a:pt x="79" y="67"/>
                  </a:lnTo>
                  <a:lnTo>
                    <a:pt x="77" y="68"/>
                  </a:lnTo>
                  <a:lnTo>
                    <a:pt x="74" y="72"/>
                  </a:lnTo>
                  <a:lnTo>
                    <a:pt x="74" y="74"/>
                  </a:lnTo>
                  <a:lnTo>
                    <a:pt x="74" y="74"/>
                  </a:lnTo>
                  <a:lnTo>
                    <a:pt x="74" y="72"/>
                  </a:lnTo>
                  <a:lnTo>
                    <a:pt x="75" y="68"/>
                  </a:lnTo>
                  <a:lnTo>
                    <a:pt x="75" y="68"/>
                  </a:lnTo>
                  <a:lnTo>
                    <a:pt x="77" y="67"/>
                  </a:lnTo>
                  <a:lnTo>
                    <a:pt x="77" y="65"/>
                  </a:lnTo>
                  <a:lnTo>
                    <a:pt x="77" y="65"/>
                  </a:lnTo>
                  <a:lnTo>
                    <a:pt x="77" y="63"/>
                  </a:lnTo>
                  <a:lnTo>
                    <a:pt x="77" y="61"/>
                  </a:lnTo>
                  <a:lnTo>
                    <a:pt x="77" y="59"/>
                  </a:lnTo>
                  <a:lnTo>
                    <a:pt x="75" y="58"/>
                  </a:lnTo>
                  <a:lnTo>
                    <a:pt x="75" y="58"/>
                  </a:lnTo>
                  <a:lnTo>
                    <a:pt x="75" y="56"/>
                  </a:lnTo>
                  <a:lnTo>
                    <a:pt x="74" y="56"/>
                  </a:lnTo>
                  <a:lnTo>
                    <a:pt x="74" y="56"/>
                  </a:lnTo>
                  <a:lnTo>
                    <a:pt x="70" y="59"/>
                  </a:lnTo>
                  <a:lnTo>
                    <a:pt x="70" y="58"/>
                  </a:lnTo>
                  <a:lnTo>
                    <a:pt x="70" y="56"/>
                  </a:lnTo>
                  <a:lnTo>
                    <a:pt x="70" y="54"/>
                  </a:lnTo>
                  <a:lnTo>
                    <a:pt x="68" y="52"/>
                  </a:lnTo>
                  <a:lnTo>
                    <a:pt x="68" y="50"/>
                  </a:lnTo>
                  <a:lnTo>
                    <a:pt x="66" y="50"/>
                  </a:lnTo>
                  <a:lnTo>
                    <a:pt x="61" y="47"/>
                  </a:lnTo>
                  <a:lnTo>
                    <a:pt x="54" y="45"/>
                  </a:lnTo>
                  <a:lnTo>
                    <a:pt x="52" y="45"/>
                  </a:lnTo>
                  <a:lnTo>
                    <a:pt x="52" y="47"/>
                  </a:lnTo>
                  <a:lnTo>
                    <a:pt x="50" y="47"/>
                  </a:lnTo>
                  <a:lnTo>
                    <a:pt x="48" y="47"/>
                  </a:lnTo>
                  <a:lnTo>
                    <a:pt x="48" y="47"/>
                  </a:lnTo>
                  <a:lnTo>
                    <a:pt x="48" y="49"/>
                  </a:lnTo>
                  <a:lnTo>
                    <a:pt x="47" y="49"/>
                  </a:lnTo>
                  <a:lnTo>
                    <a:pt x="47" y="50"/>
                  </a:lnTo>
                  <a:lnTo>
                    <a:pt x="47" y="50"/>
                  </a:lnTo>
                  <a:lnTo>
                    <a:pt x="47" y="52"/>
                  </a:lnTo>
                  <a:lnTo>
                    <a:pt x="47" y="52"/>
                  </a:lnTo>
                  <a:lnTo>
                    <a:pt x="52" y="52"/>
                  </a:lnTo>
                  <a:lnTo>
                    <a:pt x="54" y="52"/>
                  </a:lnTo>
                  <a:lnTo>
                    <a:pt x="56" y="56"/>
                  </a:lnTo>
                  <a:lnTo>
                    <a:pt x="56" y="58"/>
                  </a:lnTo>
                  <a:lnTo>
                    <a:pt x="52" y="54"/>
                  </a:lnTo>
                  <a:lnTo>
                    <a:pt x="48" y="54"/>
                  </a:lnTo>
                  <a:lnTo>
                    <a:pt x="45" y="54"/>
                  </a:lnTo>
                  <a:lnTo>
                    <a:pt x="43" y="56"/>
                  </a:lnTo>
                  <a:lnTo>
                    <a:pt x="45" y="58"/>
                  </a:lnTo>
                  <a:lnTo>
                    <a:pt x="47" y="59"/>
                  </a:lnTo>
                  <a:lnTo>
                    <a:pt x="48" y="63"/>
                  </a:lnTo>
                  <a:lnTo>
                    <a:pt x="50" y="63"/>
                  </a:lnTo>
                  <a:lnTo>
                    <a:pt x="50" y="63"/>
                  </a:lnTo>
                  <a:lnTo>
                    <a:pt x="52" y="65"/>
                  </a:lnTo>
                  <a:lnTo>
                    <a:pt x="54" y="65"/>
                  </a:lnTo>
                  <a:lnTo>
                    <a:pt x="56" y="65"/>
                  </a:lnTo>
                  <a:lnTo>
                    <a:pt x="56" y="68"/>
                  </a:lnTo>
                  <a:lnTo>
                    <a:pt x="57" y="70"/>
                  </a:lnTo>
                  <a:lnTo>
                    <a:pt x="57" y="70"/>
                  </a:lnTo>
                  <a:lnTo>
                    <a:pt x="56" y="70"/>
                  </a:lnTo>
                  <a:lnTo>
                    <a:pt x="56" y="70"/>
                  </a:lnTo>
                  <a:lnTo>
                    <a:pt x="56" y="68"/>
                  </a:lnTo>
                  <a:lnTo>
                    <a:pt x="54" y="67"/>
                  </a:lnTo>
                  <a:lnTo>
                    <a:pt x="52" y="67"/>
                  </a:lnTo>
                  <a:lnTo>
                    <a:pt x="50" y="67"/>
                  </a:lnTo>
                  <a:lnTo>
                    <a:pt x="41" y="61"/>
                  </a:lnTo>
                  <a:lnTo>
                    <a:pt x="39" y="59"/>
                  </a:lnTo>
                  <a:lnTo>
                    <a:pt x="36" y="61"/>
                  </a:lnTo>
                  <a:lnTo>
                    <a:pt x="36" y="63"/>
                  </a:lnTo>
                  <a:lnTo>
                    <a:pt x="36" y="65"/>
                  </a:lnTo>
                  <a:lnTo>
                    <a:pt x="36" y="68"/>
                  </a:lnTo>
                  <a:lnTo>
                    <a:pt x="36" y="68"/>
                  </a:lnTo>
                  <a:lnTo>
                    <a:pt x="37" y="72"/>
                  </a:lnTo>
                  <a:lnTo>
                    <a:pt x="39" y="74"/>
                  </a:lnTo>
                  <a:lnTo>
                    <a:pt x="41" y="74"/>
                  </a:lnTo>
                  <a:lnTo>
                    <a:pt x="41" y="76"/>
                  </a:lnTo>
                  <a:lnTo>
                    <a:pt x="43" y="76"/>
                  </a:lnTo>
                  <a:lnTo>
                    <a:pt x="47" y="81"/>
                  </a:lnTo>
                  <a:lnTo>
                    <a:pt x="47" y="81"/>
                  </a:lnTo>
                  <a:lnTo>
                    <a:pt x="52" y="83"/>
                  </a:lnTo>
                  <a:lnTo>
                    <a:pt x="56" y="85"/>
                  </a:lnTo>
                  <a:lnTo>
                    <a:pt x="56" y="85"/>
                  </a:lnTo>
                  <a:lnTo>
                    <a:pt x="61" y="86"/>
                  </a:lnTo>
                  <a:lnTo>
                    <a:pt x="61" y="86"/>
                  </a:lnTo>
                  <a:lnTo>
                    <a:pt x="66" y="88"/>
                  </a:lnTo>
                  <a:lnTo>
                    <a:pt x="65" y="90"/>
                  </a:lnTo>
                  <a:lnTo>
                    <a:pt x="63" y="88"/>
                  </a:lnTo>
                  <a:lnTo>
                    <a:pt x="59" y="86"/>
                  </a:lnTo>
                  <a:lnTo>
                    <a:pt x="56" y="86"/>
                  </a:lnTo>
                  <a:lnTo>
                    <a:pt x="50" y="83"/>
                  </a:lnTo>
                  <a:lnTo>
                    <a:pt x="47" y="85"/>
                  </a:lnTo>
                  <a:lnTo>
                    <a:pt x="47" y="85"/>
                  </a:lnTo>
                  <a:lnTo>
                    <a:pt x="45" y="83"/>
                  </a:lnTo>
                  <a:lnTo>
                    <a:pt x="43" y="81"/>
                  </a:lnTo>
                  <a:lnTo>
                    <a:pt x="43" y="81"/>
                  </a:lnTo>
                  <a:lnTo>
                    <a:pt x="39" y="81"/>
                  </a:lnTo>
                  <a:lnTo>
                    <a:pt x="36" y="79"/>
                  </a:lnTo>
                  <a:lnTo>
                    <a:pt x="36" y="79"/>
                  </a:lnTo>
                  <a:lnTo>
                    <a:pt x="32" y="81"/>
                  </a:lnTo>
                  <a:lnTo>
                    <a:pt x="32" y="85"/>
                  </a:lnTo>
                  <a:lnTo>
                    <a:pt x="34" y="88"/>
                  </a:lnTo>
                  <a:lnTo>
                    <a:pt x="36" y="92"/>
                  </a:lnTo>
                  <a:lnTo>
                    <a:pt x="37" y="95"/>
                  </a:lnTo>
                  <a:lnTo>
                    <a:pt x="39" y="97"/>
                  </a:lnTo>
                  <a:lnTo>
                    <a:pt x="39" y="97"/>
                  </a:lnTo>
                  <a:lnTo>
                    <a:pt x="43" y="95"/>
                  </a:lnTo>
                  <a:lnTo>
                    <a:pt x="45" y="97"/>
                  </a:lnTo>
                  <a:lnTo>
                    <a:pt x="47" y="99"/>
                  </a:lnTo>
                  <a:lnTo>
                    <a:pt x="61" y="99"/>
                  </a:lnTo>
                  <a:lnTo>
                    <a:pt x="63" y="97"/>
                  </a:lnTo>
                  <a:lnTo>
                    <a:pt x="65" y="97"/>
                  </a:lnTo>
                  <a:lnTo>
                    <a:pt x="66" y="95"/>
                  </a:lnTo>
                  <a:lnTo>
                    <a:pt x="66" y="97"/>
                  </a:lnTo>
                  <a:lnTo>
                    <a:pt x="63" y="99"/>
                  </a:lnTo>
                  <a:lnTo>
                    <a:pt x="63" y="99"/>
                  </a:lnTo>
                  <a:lnTo>
                    <a:pt x="65" y="99"/>
                  </a:lnTo>
                  <a:lnTo>
                    <a:pt x="65" y="99"/>
                  </a:lnTo>
                  <a:lnTo>
                    <a:pt x="65" y="101"/>
                  </a:lnTo>
                  <a:lnTo>
                    <a:pt x="65" y="101"/>
                  </a:lnTo>
                  <a:lnTo>
                    <a:pt x="63" y="101"/>
                  </a:lnTo>
                  <a:lnTo>
                    <a:pt x="61" y="101"/>
                  </a:lnTo>
                  <a:lnTo>
                    <a:pt x="59" y="101"/>
                  </a:lnTo>
                  <a:lnTo>
                    <a:pt x="57" y="101"/>
                  </a:lnTo>
                  <a:lnTo>
                    <a:pt x="54" y="103"/>
                  </a:lnTo>
                  <a:lnTo>
                    <a:pt x="54" y="101"/>
                  </a:lnTo>
                  <a:lnTo>
                    <a:pt x="52" y="101"/>
                  </a:lnTo>
                  <a:lnTo>
                    <a:pt x="50" y="103"/>
                  </a:lnTo>
                  <a:lnTo>
                    <a:pt x="48" y="103"/>
                  </a:lnTo>
                  <a:lnTo>
                    <a:pt x="50" y="105"/>
                  </a:lnTo>
                  <a:lnTo>
                    <a:pt x="50" y="106"/>
                  </a:lnTo>
                  <a:lnTo>
                    <a:pt x="52" y="106"/>
                  </a:lnTo>
                  <a:lnTo>
                    <a:pt x="54" y="108"/>
                  </a:lnTo>
                  <a:lnTo>
                    <a:pt x="56" y="110"/>
                  </a:lnTo>
                  <a:lnTo>
                    <a:pt x="61" y="108"/>
                  </a:lnTo>
                  <a:lnTo>
                    <a:pt x="61" y="110"/>
                  </a:lnTo>
                  <a:lnTo>
                    <a:pt x="61" y="110"/>
                  </a:lnTo>
                  <a:lnTo>
                    <a:pt x="59" y="110"/>
                  </a:lnTo>
                  <a:lnTo>
                    <a:pt x="59" y="110"/>
                  </a:lnTo>
                  <a:lnTo>
                    <a:pt x="57" y="112"/>
                  </a:lnTo>
                  <a:lnTo>
                    <a:pt x="56" y="112"/>
                  </a:lnTo>
                  <a:lnTo>
                    <a:pt x="56" y="112"/>
                  </a:lnTo>
                  <a:lnTo>
                    <a:pt x="56" y="112"/>
                  </a:lnTo>
                  <a:lnTo>
                    <a:pt x="57" y="114"/>
                  </a:lnTo>
                  <a:lnTo>
                    <a:pt x="57" y="114"/>
                  </a:lnTo>
                  <a:lnTo>
                    <a:pt x="56" y="114"/>
                  </a:lnTo>
                  <a:lnTo>
                    <a:pt x="52" y="114"/>
                  </a:lnTo>
                  <a:lnTo>
                    <a:pt x="52" y="114"/>
                  </a:lnTo>
                  <a:lnTo>
                    <a:pt x="52" y="114"/>
                  </a:lnTo>
                  <a:lnTo>
                    <a:pt x="52" y="114"/>
                  </a:lnTo>
                  <a:lnTo>
                    <a:pt x="48" y="115"/>
                  </a:lnTo>
                  <a:lnTo>
                    <a:pt x="48" y="117"/>
                  </a:lnTo>
                  <a:lnTo>
                    <a:pt x="47" y="115"/>
                  </a:lnTo>
                  <a:lnTo>
                    <a:pt x="48" y="114"/>
                  </a:lnTo>
                  <a:lnTo>
                    <a:pt x="48" y="114"/>
                  </a:lnTo>
                  <a:lnTo>
                    <a:pt x="48" y="112"/>
                  </a:lnTo>
                  <a:lnTo>
                    <a:pt x="48" y="110"/>
                  </a:lnTo>
                  <a:lnTo>
                    <a:pt x="47" y="108"/>
                  </a:lnTo>
                  <a:lnTo>
                    <a:pt x="47" y="108"/>
                  </a:lnTo>
                  <a:lnTo>
                    <a:pt x="45" y="106"/>
                  </a:lnTo>
                  <a:lnTo>
                    <a:pt x="45" y="105"/>
                  </a:lnTo>
                  <a:lnTo>
                    <a:pt x="23" y="94"/>
                  </a:lnTo>
                  <a:lnTo>
                    <a:pt x="21" y="94"/>
                  </a:lnTo>
                  <a:lnTo>
                    <a:pt x="19" y="95"/>
                  </a:lnTo>
                  <a:lnTo>
                    <a:pt x="19" y="97"/>
                  </a:lnTo>
                  <a:lnTo>
                    <a:pt x="19" y="97"/>
                  </a:lnTo>
                  <a:lnTo>
                    <a:pt x="19" y="99"/>
                  </a:lnTo>
                  <a:lnTo>
                    <a:pt x="19" y="101"/>
                  </a:lnTo>
                  <a:lnTo>
                    <a:pt x="21" y="105"/>
                  </a:lnTo>
                  <a:lnTo>
                    <a:pt x="23" y="108"/>
                  </a:lnTo>
                  <a:lnTo>
                    <a:pt x="25" y="108"/>
                  </a:lnTo>
                  <a:lnTo>
                    <a:pt x="27" y="110"/>
                  </a:lnTo>
                  <a:lnTo>
                    <a:pt x="30" y="112"/>
                  </a:lnTo>
                  <a:lnTo>
                    <a:pt x="32" y="112"/>
                  </a:lnTo>
                  <a:lnTo>
                    <a:pt x="34" y="114"/>
                  </a:lnTo>
                  <a:lnTo>
                    <a:pt x="34" y="115"/>
                  </a:lnTo>
                  <a:lnTo>
                    <a:pt x="36" y="117"/>
                  </a:lnTo>
                  <a:lnTo>
                    <a:pt x="34" y="117"/>
                  </a:lnTo>
                  <a:lnTo>
                    <a:pt x="28" y="114"/>
                  </a:lnTo>
                  <a:lnTo>
                    <a:pt x="21" y="112"/>
                  </a:lnTo>
                  <a:lnTo>
                    <a:pt x="23" y="114"/>
                  </a:lnTo>
                  <a:lnTo>
                    <a:pt x="25" y="115"/>
                  </a:lnTo>
                  <a:lnTo>
                    <a:pt x="25" y="119"/>
                  </a:lnTo>
                  <a:lnTo>
                    <a:pt x="28" y="121"/>
                  </a:lnTo>
                  <a:lnTo>
                    <a:pt x="28" y="121"/>
                  </a:lnTo>
                  <a:lnTo>
                    <a:pt x="30" y="123"/>
                  </a:lnTo>
                  <a:lnTo>
                    <a:pt x="30" y="124"/>
                  </a:lnTo>
                  <a:lnTo>
                    <a:pt x="32" y="124"/>
                  </a:lnTo>
                  <a:lnTo>
                    <a:pt x="32" y="126"/>
                  </a:lnTo>
                  <a:lnTo>
                    <a:pt x="34" y="126"/>
                  </a:lnTo>
                  <a:lnTo>
                    <a:pt x="36" y="126"/>
                  </a:lnTo>
                  <a:lnTo>
                    <a:pt x="32" y="128"/>
                  </a:lnTo>
                  <a:lnTo>
                    <a:pt x="32" y="128"/>
                  </a:lnTo>
                  <a:lnTo>
                    <a:pt x="30" y="126"/>
                  </a:lnTo>
                  <a:lnTo>
                    <a:pt x="28" y="126"/>
                  </a:lnTo>
                  <a:lnTo>
                    <a:pt x="28" y="124"/>
                  </a:lnTo>
                  <a:lnTo>
                    <a:pt x="27" y="123"/>
                  </a:lnTo>
                  <a:lnTo>
                    <a:pt x="23" y="123"/>
                  </a:lnTo>
                  <a:lnTo>
                    <a:pt x="21" y="121"/>
                  </a:lnTo>
                  <a:lnTo>
                    <a:pt x="19" y="117"/>
                  </a:lnTo>
                  <a:lnTo>
                    <a:pt x="18" y="117"/>
                  </a:lnTo>
                  <a:lnTo>
                    <a:pt x="18" y="117"/>
                  </a:lnTo>
                  <a:lnTo>
                    <a:pt x="12" y="114"/>
                  </a:lnTo>
                  <a:lnTo>
                    <a:pt x="10" y="114"/>
                  </a:lnTo>
                  <a:lnTo>
                    <a:pt x="10" y="114"/>
                  </a:lnTo>
                  <a:lnTo>
                    <a:pt x="9" y="115"/>
                  </a:lnTo>
                  <a:lnTo>
                    <a:pt x="7" y="115"/>
                  </a:lnTo>
                  <a:lnTo>
                    <a:pt x="7" y="117"/>
                  </a:lnTo>
                  <a:lnTo>
                    <a:pt x="7" y="121"/>
                  </a:lnTo>
                  <a:lnTo>
                    <a:pt x="7" y="123"/>
                  </a:lnTo>
                  <a:lnTo>
                    <a:pt x="7" y="123"/>
                  </a:lnTo>
                  <a:lnTo>
                    <a:pt x="3" y="124"/>
                  </a:lnTo>
                  <a:lnTo>
                    <a:pt x="3" y="126"/>
                  </a:lnTo>
                  <a:lnTo>
                    <a:pt x="3" y="126"/>
                  </a:lnTo>
                  <a:lnTo>
                    <a:pt x="1" y="128"/>
                  </a:lnTo>
                  <a:lnTo>
                    <a:pt x="0" y="130"/>
                  </a:lnTo>
                  <a:lnTo>
                    <a:pt x="0" y="132"/>
                  </a:lnTo>
                  <a:lnTo>
                    <a:pt x="1" y="132"/>
                  </a:lnTo>
                  <a:lnTo>
                    <a:pt x="16" y="130"/>
                  </a:lnTo>
                  <a:lnTo>
                    <a:pt x="23" y="133"/>
                  </a:lnTo>
                  <a:lnTo>
                    <a:pt x="25" y="135"/>
                  </a:lnTo>
                  <a:lnTo>
                    <a:pt x="25" y="133"/>
                  </a:lnTo>
                  <a:lnTo>
                    <a:pt x="27" y="133"/>
                  </a:lnTo>
                  <a:lnTo>
                    <a:pt x="28" y="135"/>
                  </a:lnTo>
                  <a:lnTo>
                    <a:pt x="27" y="137"/>
                  </a:lnTo>
                  <a:lnTo>
                    <a:pt x="27" y="137"/>
                  </a:lnTo>
                  <a:lnTo>
                    <a:pt x="27" y="135"/>
                  </a:lnTo>
                  <a:lnTo>
                    <a:pt x="27" y="135"/>
                  </a:lnTo>
                  <a:lnTo>
                    <a:pt x="27" y="137"/>
                  </a:lnTo>
                  <a:lnTo>
                    <a:pt x="27" y="137"/>
                  </a:lnTo>
                  <a:lnTo>
                    <a:pt x="27" y="139"/>
                  </a:lnTo>
                  <a:lnTo>
                    <a:pt x="27" y="139"/>
                  </a:lnTo>
                  <a:lnTo>
                    <a:pt x="27" y="141"/>
                  </a:lnTo>
                  <a:lnTo>
                    <a:pt x="28" y="141"/>
                  </a:lnTo>
                  <a:lnTo>
                    <a:pt x="30" y="142"/>
                  </a:lnTo>
                  <a:lnTo>
                    <a:pt x="41" y="139"/>
                  </a:lnTo>
                  <a:lnTo>
                    <a:pt x="43" y="135"/>
                  </a:lnTo>
                  <a:lnTo>
                    <a:pt x="43" y="135"/>
                  </a:lnTo>
                  <a:lnTo>
                    <a:pt x="43" y="135"/>
                  </a:lnTo>
                  <a:lnTo>
                    <a:pt x="43" y="135"/>
                  </a:lnTo>
                  <a:lnTo>
                    <a:pt x="43" y="133"/>
                  </a:lnTo>
                  <a:lnTo>
                    <a:pt x="45" y="135"/>
                  </a:lnTo>
                  <a:lnTo>
                    <a:pt x="52" y="133"/>
                  </a:lnTo>
                  <a:lnTo>
                    <a:pt x="54" y="132"/>
                  </a:lnTo>
                  <a:lnTo>
                    <a:pt x="56" y="130"/>
                  </a:lnTo>
                  <a:lnTo>
                    <a:pt x="56" y="130"/>
                  </a:lnTo>
                  <a:lnTo>
                    <a:pt x="56" y="130"/>
                  </a:lnTo>
                  <a:lnTo>
                    <a:pt x="56" y="130"/>
                  </a:lnTo>
                  <a:lnTo>
                    <a:pt x="56" y="128"/>
                  </a:lnTo>
                  <a:lnTo>
                    <a:pt x="56" y="128"/>
                  </a:lnTo>
                  <a:lnTo>
                    <a:pt x="56" y="128"/>
                  </a:lnTo>
                  <a:lnTo>
                    <a:pt x="56" y="128"/>
                  </a:lnTo>
                  <a:lnTo>
                    <a:pt x="57" y="130"/>
                  </a:lnTo>
                  <a:lnTo>
                    <a:pt x="57" y="130"/>
                  </a:lnTo>
                  <a:lnTo>
                    <a:pt x="57" y="132"/>
                  </a:lnTo>
                  <a:lnTo>
                    <a:pt x="59" y="132"/>
                  </a:lnTo>
                  <a:lnTo>
                    <a:pt x="61" y="132"/>
                  </a:lnTo>
                  <a:lnTo>
                    <a:pt x="63" y="132"/>
                  </a:lnTo>
                  <a:lnTo>
                    <a:pt x="65" y="132"/>
                  </a:lnTo>
                  <a:lnTo>
                    <a:pt x="65" y="132"/>
                  </a:lnTo>
                  <a:lnTo>
                    <a:pt x="66" y="130"/>
                  </a:lnTo>
                  <a:lnTo>
                    <a:pt x="66" y="128"/>
                  </a:lnTo>
                  <a:lnTo>
                    <a:pt x="66" y="128"/>
                  </a:lnTo>
                  <a:lnTo>
                    <a:pt x="66" y="126"/>
                  </a:lnTo>
                  <a:lnTo>
                    <a:pt x="66" y="123"/>
                  </a:lnTo>
                  <a:lnTo>
                    <a:pt x="66" y="121"/>
                  </a:lnTo>
                  <a:lnTo>
                    <a:pt x="68" y="121"/>
                  </a:lnTo>
                  <a:lnTo>
                    <a:pt x="68" y="121"/>
                  </a:lnTo>
                  <a:lnTo>
                    <a:pt x="68" y="123"/>
                  </a:lnTo>
                  <a:lnTo>
                    <a:pt x="70" y="124"/>
                  </a:lnTo>
                  <a:lnTo>
                    <a:pt x="72" y="126"/>
                  </a:lnTo>
                  <a:lnTo>
                    <a:pt x="74" y="124"/>
                  </a:lnTo>
                  <a:lnTo>
                    <a:pt x="77" y="124"/>
                  </a:lnTo>
                  <a:lnTo>
                    <a:pt x="77" y="123"/>
                  </a:lnTo>
                  <a:lnTo>
                    <a:pt x="77" y="121"/>
                  </a:lnTo>
                  <a:lnTo>
                    <a:pt x="79" y="117"/>
                  </a:lnTo>
                  <a:lnTo>
                    <a:pt x="79" y="117"/>
                  </a:lnTo>
                  <a:lnTo>
                    <a:pt x="79" y="117"/>
                  </a:lnTo>
                  <a:lnTo>
                    <a:pt x="79" y="119"/>
                  </a:lnTo>
                  <a:lnTo>
                    <a:pt x="79" y="121"/>
                  </a:lnTo>
                  <a:lnTo>
                    <a:pt x="79" y="121"/>
                  </a:lnTo>
                  <a:lnTo>
                    <a:pt x="81" y="123"/>
                  </a:lnTo>
                  <a:lnTo>
                    <a:pt x="83" y="121"/>
                  </a:lnTo>
                  <a:lnTo>
                    <a:pt x="83" y="119"/>
                  </a:lnTo>
                  <a:lnTo>
                    <a:pt x="83" y="115"/>
                  </a:lnTo>
                  <a:lnTo>
                    <a:pt x="84" y="117"/>
                  </a:lnTo>
                  <a:lnTo>
                    <a:pt x="86" y="119"/>
                  </a:lnTo>
                  <a:lnTo>
                    <a:pt x="86" y="119"/>
                  </a:lnTo>
                  <a:lnTo>
                    <a:pt x="84" y="121"/>
                  </a:lnTo>
                  <a:lnTo>
                    <a:pt x="83" y="123"/>
                  </a:lnTo>
                  <a:lnTo>
                    <a:pt x="81" y="124"/>
                  </a:lnTo>
                  <a:lnTo>
                    <a:pt x="81" y="124"/>
                  </a:lnTo>
                  <a:lnTo>
                    <a:pt x="83" y="126"/>
                  </a:lnTo>
                  <a:lnTo>
                    <a:pt x="83" y="124"/>
                  </a:lnTo>
                  <a:lnTo>
                    <a:pt x="83" y="126"/>
                  </a:lnTo>
                  <a:lnTo>
                    <a:pt x="84" y="126"/>
                  </a:lnTo>
                  <a:lnTo>
                    <a:pt x="86" y="126"/>
                  </a:lnTo>
                  <a:lnTo>
                    <a:pt x="86" y="126"/>
                  </a:lnTo>
                  <a:lnTo>
                    <a:pt x="86" y="126"/>
                  </a:lnTo>
                  <a:lnTo>
                    <a:pt x="86" y="128"/>
                  </a:lnTo>
                  <a:lnTo>
                    <a:pt x="86" y="128"/>
                  </a:lnTo>
                  <a:lnTo>
                    <a:pt x="86" y="130"/>
                  </a:lnTo>
                  <a:lnTo>
                    <a:pt x="88" y="130"/>
                  </a:lnTo>
                  <a:lnTo>
                    <a:pt x="88" y="130"/>
                  </a:lnTo>
                  <a:lnTo>
                    <a:pt x="90" y="130"/>
                  </a:lnTo>
                  <a:lnTo>
                    <a:pt x="90" y="130"/>
                  </a:lnTo>
                  <a:lnTo>
                    <a:pt x="88" y="121"/>
                  </a:lnTo>
                  <a:lnTo>
                    <a:pt x="88" y="119"/>
                  </a:lnTo>
                  <a:lnTo>
                    <a:pt x="88" y="115"/>
                  </a:lnTo>
                  <a:lnTo>
                    <a:pt x="88" y="115"/>
                  </a:lnTo>
                  <a:lnTo>
                    <a:pt x="88" y="115"/>
                  </a:lnTo>
                  <a:lnTo>
                    <a:pt x="88" y="114"/>
                  </a:lnTo>
                  <a:lnTo>
                    <a:pt x="90" y="114"/>
                  </a:lnTo>
                  <a:lnTo>
                    <a:pt x="90" y="115"/>
                  </a:lnTo>
                  <a:lnTo>
                    <a:pt x="92" y="115"/>
                  </a:lnTo>
                  <a:lnTo>
                    <a:pt x="92" y="115"/>
                  </a:lnTo>
                  <a:lnTo>
                    <a:pt x="92" y="115"/>
                  </a:lnTo>
                  <a:lnTo>
                    <a:pt x="92" y="115"/>
                  </a:lnTo>
                  <a:lnTo>
                    <a:pt x="92" y="117"/>
                  </a:lnTo>
                  <a:lnTo>
                    <a:pt x="90" y="119"/>
                  </a:lnTo>
                  <a:lnTo>
                    <a:pt x="90" y="121"/>
                  </a:lnTo>
                  <a:lnTo>
                    <a:pt x="92" y="126"/>
                  </a:lnTo>
                  <a:lnTo>
                    <a:pt x="92" y="126"/>
                  </a:lnTo>
                  <a:lnTo>
                    <a:pt x="93" y="126"/>
                  </a:lnTo>
                  <a:lnTo>
                    <a:pt x="93" y="126"/>
                  </a:lnTo>
                  <a:lnTo>
                    <a:pt x="93" y="126"/>
                  </a:lnTo>
                  <a:lnTo>
                    <a:pt x="93" y="126"/>
                  </a:lnTo>
                  <a:lnTo>
                    <a:pt x="95" y="123"/>
                  </a:lnTo>
                  <a:lnTo>
                    <a:pt x="95" y="123"/>
                  </a:lnTo>
                  <a:lnTo>
                    <a:pt x="95" y="124"/>
                  </a:lnTo>
                  <a:lnTo>
                    <a:pt x="97" y="126"/>
                  </a:lnTo>
                  <a:lnTo>
                    <a:pt x="97" y="126"/>
                  </a:lnTo>
                  <a:lnTo>
                    <a:pt x="97" y="124"/>
                  </a:lnTo>
                  <a:lnTo>
                    <a:pt x="99" y="123"/>
                  </a:lnTo>
                  <a:lnTo>
                    <a:pt x="99" y="123"/>
                  </a:lnTo>
                  <a:lnTo>
                    <a:pt x="99" y="121"/>
                  </a:lnTo>
                  <a:lnTo>
                    <a:pt x="99" y="119"/>
                  </a:lnTo>
                  <a:lnTo>
                    <a:pt x="99" y="117"/>
                  </a:lnTo>
                  <a:lnTo>
                    <a:pt x="99" y="115"/>
                  </a:lnTo>
                  <a:lnTo>
                    <a:pt x="99" y="115"/>
                  </a:lnTo>
                  <a:lnTo>
                    <a:pt x="99" y="114"/>
                  </a:lnTo>
                  <a:lnTo>
                    <a:pt x="99" y="115"/>
                  </a:lnTo>
                  <a:lnTo>
                    <a:pt x="101" y="119"/>
                  </a:lnTo>
                  <a:lnTo>
                    <a:pt x="101" y="123"/>
                  </a:lnTo>
                  <a:lnTo>
                    <a:pt x="101" y="123"/>
                  </a:lnTo>
                  <a:lnTo>
                    <a:pt x="101" y="124"/>
                  </a:lnTo>
                  <a:lnTo>
                    <a:pt x="101" y="126"/>
                  </a:lnTo>
                  <a:lnTo>
                    <a:pt x="101" y="130"/>
                  </a:lnTo>
                  <a:lnTo>
                    <a:pt x="102" y="130"/>
                  </a:lnTo>
                  <a:lnTo>
                    <a:pt x="104" y="128"/>
                  </a:lnTo>
                  <a:lnTo>
                    <a:pt x="106" y="128"/>
                  </a:lnTo>
                  <a:lnTo>
                    <a:pt x="106" y="126"/>
                  </a:lnTo>
                  <a:lnTo>
                    <a:pt x="106" y="124"/>
                  </a:lnTo>
                  <a:lnTo>
                    <a:pt x="106" y="124"/>
                  </a:lnTo>
                  <a:lnTo>
                    <a:pt x="106" y="124"/>
                  </a:lnTo>
                  <a:lnTo>
                    <a:pt x="106" y="124"/>
                  </a:lnTo>
                  <a:lnTo>
                    <a:pt x="108" y="126"/>
                  </a:lnTo>
                  <a:lnTo>
                    <a:pt x="108" y="124"/>
                  </a:lnTo>
                  <a:lnTo>
                    <a:pt x="110" y="124"/>
                  </a:lnTo>
                  <a:lnTo>
                    <a:pt x="110" y="123"/>
                  </a:lnTo>
                  <a:lnTo>
                    <a:pt x="112" y="123"/>
                  </a:lnTo>
                  <a:lnTo>
                    <a:pt x="112" y="124"/>
                  </a:lnTo>
                  <a:lnTo>
                    <a:pt x="112" y="124"/>
                  </a:lnTo>
                  <a:lnTo>
                    <a:pt x="108" y="126"/>
                  </a:lnTo>
                  <a:lnTo>
                    <a:pt x="108" y="126"/>
                  </a:lnTo>
                  <a:lnTo>
                    <a:pt x="112" y="126"/>
                  </a:lnTo>
                  <a:lnTo>
                    <a:pt x="113" y="126"/>
                  </a:lnTo>
                  <a:lnTo>
                    <a:pt x="115" y="124"/>
                  </a:lnTo>
                  <a:lnTo>
                    <a:pt x="119" y="119"/>
                  </a:lnTo>
                  <a:lnTo>
                    <a:pt x="121" y="119"/>
                  </a:lnTo>
                  <a:lnTo>
                    <a:pt x="121" y="119"/>
                  </a:lnTo>
                  <a:lnTo>
                    <a:pt x="119" y="121"/>
                  </a:lnTo>
                  <a:lnTo>
                    <a:pt x="119" y="121"/>
                  </a:lnTo>
                  <a:lnTo>
                    <a:pt x="119" y="123"/>
                  </a:lnTo>
                  <a:lnTo>
                    <a:pt x="119" y="124"/>
                  </a:lnTo>
                  <a:lnTo>
                    <a:pt x="119" y="124"/>
                  </a:lnTo>
                  <a:lnTo>
                    <a:pt x="119" y="124"/>
                  </a:lnTo>
                  <a:lnTo>
                    <a:pt x="117" y="126"/>
                  </a:lnTo>
                  <a:lnTo>
                    <a:pt x="115" y="128"/>
                  </a:lnTo>
                  <a:lnTo>
                    <a:pt x="108" y="128"/>
                  </a:lnTo>
                  <a:lnTo>
                    <a:pt x="108" y="130"/>
                  </a:lnTo>
                  <a:lnTo>
                    <a:pt x="106" y="132"/>
                  </a:lnTo>
                  <a:lnTo>
                    <a:pt x="106" y="132"/>
                  </a:lnTo>
                  <a:lnTo>
                    <a:pt x="110" y="133"/>
                  </a:lnTo>
                  <a:lnTo>
                    <a:pt x="112" y="137"/>
                  </a:lnTo>
                  <a:lnTo>
                    <a:pt x="113" y="139"/>
                  </a:lnTo>
                  <a:lnTo>
                    <a:pt x="115" y="139"/>
                  </a:lnTo>
                  <a:lnTo>
                    <a:pt x="117" y="139"/>
                  </a:lnTo>
                  <a:lnTo>
                    <a:pt x="117" y="137"/>
                  </a:lnTo>
                  <a:lnTo>
                    <a:pt x="117" y="137"/>
                  </a:lnTo>
                  <a:lnTo>
                    <a:pt x="117" y="135"/>
                  </a:lnTo>
                  <a:lnTo>
                    <a:pt x="117" y="135"/>
                  </a:lnTo>
                  <a:lnTo>
                    <a:pt x="119" y="135"/>
                  </a:lnTo>
                  <a:lnTo>
                    <a:pt x="119" y="135"/>
                  </a:lnTo>
                  <a:lnTo>
                    <a:pt x="119" y="133"/>
                  </a:lnTo>
                  <a:lnTo>
                    <a:pt x="121" y="132"/>
                  </a:lnTo>
                  <a:lnTo>
                    <a:pt x="121" y="130"/>
                  </a:lnTo>
                  <a:lnTo>
                    <a:pt x="121" y="128"/>
                  </a:lnTo>
                  <a:lnTo>
                    <a:pt x="121" y="126"/>
                  </a:lnTo>
                  <a:lnTo>
                    <a:pt x="121" y="128"/>
                  </a:lnTo>
                  <a:lnTo>
                    <a:pt x="122" y="130"/>
                  </a:lnTo>
                  <a:lnTo>
                    <a:pt x="122" y="132"/>
                  </a:lnTo>
                  <a:lnTo>
                    <a:pt x="122" y="132"/>
                  </a:lnTo>
                  <a:lnTo>
                    <a:pt x="124" y="132"/>
                  </a:lnTo>
                  <a:lnTo>
                    <a:pt x="124" y="132"/>
                  </a:lnTo>
                  <a:lnTo>
                    <a:pt x="124" y="130"/>
                  </a:lnTo>
                  <a:lnTo>
                    <a:pt x="124" y="130"/>
                  </a:lnTo>
                  <a:lnTo>
                    <a:pt x="126" y="130"/>
                  </a:lnTo>
                  <a:lnTo>
                    <a:pt x="126" y="130"/>
                  </a:lnTo>
                  <a:lnTo>
                    <a:pt x="126" y="130"/>
                  </a:lnTo>
                  <a:lnTo>
                    <a:pt x="126" y="132"/>
                  </a:lnTo>
                  <a:lnTo>
                    <a:pt x="128" y="132"/>
                  </a:lnTo>
                  <a:lnTo>
                    <a:pt x="130" y="133"/>
                  </a:lnTo>
                  <a:lnTo>
                    <a:pt x="128" y="135"/>
                  </a:lnTo>
                  <a:lnTo>
                    <a:pt x="128" y="137"/>
                  </a:lnTo>
                  <a:lnTo>
                    <a:pt x="128" y="137"/>
                  </a:lnTo>
                  <a:lnTo>
                    <a:pt x="131" y="137"/>
                  </a:lnTo>
                  <a:lnTo>
                    <a:pt x="135" y="137"/>
                  </a:lnTo>
                  <a:lnTo>
                    <a:pt x="137" y="137"/>
                  </a:lnTo>
                  <a:lnTo>
                    <a:pt x="142" y="135"/>
                  </a:lnTo>
                  <a:lnTo>
                    <a:pt x="140" y="137"/>
                  </a:lnTo>
                  <a:lnTo>
                    <a:pt x="139" y="137"/>
                  </a:lnTo>
                  <a:lnTo>
                    <a:pt x="131" y="141"/>
                  </a:lnTo>
                  <a:lnTo>
                    <a:pt x="128" y="142"/>
                  </a:lnTo>
                  <a:lnTo>
                    <a:pt x="130" y="142"/>
                  </a:lnTo>
                  <a:lnTo>
                    <a:pt x="130" y="144"/>
                  </a:lnTo>
                  <a:lnTo>
                    <a:pt x="128" y="144"/>
                  </a:lnTo>
                  <a:lnTo>
                    <a:pt x="128" y="142"/>
                  </a:lnTo>
                  <a:lnTo>
                    <a:pt x="126" y="142"/>
                  </a:lnTo>
                  <a:lnTo>
                    <a:pt x="126" y="142"/>
                  </a:lnTo>
                  <a:lnTo>
                    <a:pt x="126" y="142"/>
                  </a:lnTo>
                  <a:lnTo>
                    <a:pt x="126" y="142"/>
                  </a:lnTo>
                  <a:lnTo>
                    <a:pt x="128" y="142"/>
                  </a:lnTo>
                  <a:lnTo>
                    <a:pt x="126" y="144"/>
                  </a:lnTo>
                  <a:lnTo>
                    <a:pt x="122" y="146"/>
                  </a:lnTo>
                  <a:lnTo>
                    <a:pt x="121" y="148"/>
                  </a:lnTo>
                  <a:lnTo>
                    <a:pt x="115" y="151"/>
                  </a:lnTo>
                  <a:lnTo>
                    <a:pt x="110" y="153"/>
                  </a:lnTo>
                  <a:lnTo>
                    <a:pt x="110" y="155"/>
                  </a:lnTo>
                  <a:lnTo>
                    <a:pt x="108" y="157"/>
                  </a:lnTo>
                  <a:lnTo>
                    <a:pt x="108" y="159"/>
                  </a:lnTo>
                  <a:lnTo>
                    <a:pt x="106" y="159"/>
                  </a:lnTo>
                  <a:lnTo>
                    <a:pt x="104" y="159"/>
                  </a:lnTo>
                  <a:lnTo>
                    <a:pt x="104" y="161"/>
                  </a:lnTo>
                  <a:lnTo>
                    <a:pt x="104" y="161"/>
                  </a:lnTo>
                  <a:lnTo>
                    <a:pt x="101" y="162"/>
                  </a:lnTo>
                  <a:lnTo>
                    <a:pt x="101" y="164"/>
                  </a:lnTo>
                  <a:lnTo>
                    <a:pt x="99" y="166"/>
                  </a:lnTo>
                  <a:lnTo>
                    <a:pt x="99" y="168"/>
                  </a:lnTo>
                  <a:lnTo>
                    <a:pt x="101" y="168"/>
                  </a:lnTo>
                  <a:lnTo>
                    <a:pt x="102" y="168"/>
                  </a:lnTo>
                  <a:lnTo>
                    <a:pt x="102" y="168"/>
                  </a:lnTo>
                  <a:lnTo>
                    <a:pt x="102" y="170"/>
                  </a:lnTo>
                  <a:lnTo>
                    <a:pt x="102" y="170"/>
                  </a:lnTo>
                  <a:lnTo>
                    <a:pt x="102" y="168"/>
                  </a:lnTo>
                  <a:lnTo>
                    <a:pt x="101" y="168"/>
                  </a:lnTo>
                  <a:lnTo>
                    <a:pt x="101" y="170"/>
                  </a:lnTo>
                  <a:lnTo>
                    <a:pt x="99" y="170"/>
                  </a:lnTo>
                  <a:lnTo>
                    <a:pt x="99" y="170"/>
                  </a:lnTo>
                  <a:lnTo>
                    <a:pt x="99" y="171"/>
                  </a:lnTo>
                  <a:lnTo>
                    <a:pt x="101" y="171"/>
                  </a:lnTo>
                  <a:lnTo>
                    <a:pt x="104" y="171"/>
                  </a:lnTo>
                  <a:lnTo>
                    <a:pt x="106" y="171"/>
                  </a:lnTo>
                  <a:lnTo>
                    <a:pt x="106" y="170"/>
                  </a:lnTo>
                  <a:lnTo>
                    <a:pt x="106" y="171"/>
                  </a:lnTo>
                  <a:lnTo>
                    <a:pt x="110" y="173"/>
                  </a:lnTo>
                  <a:lnTo>
                    <a:pt x="124" y="177"/>
                  </a:lnTo>
                  <a:lnTo>
                    <a:pt x="128" y="175"/>
                  </a:lnTo>
                  <a:lnTo>
                    <a:pt x="135" y="170"/>
                  </a:lnTo>
                  <a:lnTo>
                    <a:pt x="135" y="168"/>
                  </a:lnTo>
                  <a:lnTo>
                    <a:pt x="133" y="168"/>
                  </a:lnTo>
                  <a:lnTo>
                    <a:pt x="133" y="168"/>
                  </a:lnTo>
                  <a:lnTo>
                    <a:pt x="135" y="166"/>
                  </a:lnTo>
                  <a:lnTo>
                    <a:pt x="139" y="166"/>
                  </a:lnTo>
                  <a:lnTo>
                    <a:pt x="139" y="168"/>
                  </a:lnTo>
                  <a:lnTo>
                    <a:pt x="139" y="171"/>
                  </a:lnTo>
                  <a:lnTo>
                    <a:pt x="137" y="177"/>
                  </a:lnTo>
                  <a:lnTo>
                    <a:pt x="137" y="179"/>
                  </a:lnTo>
                  <a:lnTo>
                    <a:pt x="135" y="179"/>
                  </a:lnTo>
                  <a:lnTo>
                    <a:pt x="135" y="180"/>
                  </a:lnTo>
                  <a:lnTo>
                    <a:pt x="135" y="180"/>
                  </a:lnTo>
                  <a:lnTo>
                    <a:pt x="133" y="182"/>
                  </a:lnTo>
                  <a:lnTo>
                    <a:pt x="135" y="182"/>
                  </a:lnTo>
                  <a:lnTo>
                    <a:pt x="137" y="184"/>
                  </a:lnTo>
                  <a:lnTo>
                    <a:pt x="137" y="184"/>
                  </a:lnTo>
                  <a:lnTo>
                    <a:pt x="135" y="186"/>
                  </a:lnTo>
                  <a:lnTo>
                    <a:pt x="130" y="188"/>
                  </a:lnTo>
                  <a:lnTo>
                    <a:pt x="128" y="186"/>
                  </a:lnTo>
                  <a:lnTo>
                    <a:pt x="128" y="186"/>
                  </a:lnTo>
                  <a:lnTo>
                    <a:pt x="128" y="188"/>
                  </a:lnTo>
                  <a:lnTo>
                    <a:pt x="126" y="186"/>
                  </a:lnTo>
                  <a:lnTo>
                    <a:pt x="124" y="186"/>
                  </a:lnTo>
                  <a:lnTo>
                    <a:pt x="124" y="186"/>
                  </a:lnTo>
                  <a:lnTo>
                    <a:pt x="121" y="186"/>
                  </a:lnTo>
                  <a:lnTo>
                    <a:pt x="119" y="186"/>
                  </a:lnTo>
                  <a:lnTo>
                    <a:pt x="119" y="186"/>
                  </a:lnTo>
                  <a:lnTo>
                    <a:pt x="119" y="188"/>
                  </a:lnTo>
                  <a:lnTo>
                    <a:pt x="113" y="184"/>
                  </a:lnTo>
                  <a:lnTo>
                    <a:pt x="108" y="182"/>
                  </a:lnTo>
                  <a:lnTo>
                    <a:pt x="102" y="184"/>
                  </a:lnTo>
                  <a:lnTo>
                    <a:pt x="99" y="184"/>
                  </a:lnTo>
                  <a:lnTo>
                    <a:pt x="97" y="184"/>
                  </a:lnTo>
                  <a:lnTo>
                    <a:pt x="97" y="186"/>
                  </a:lnTo>
                  <a:lnTo>
                    <a:pt x="97" y="186"/>
                  </a:lnTo>
                  <a:lnTo>
                    <a:pt x="95" y="186"/>
                  </a:lnTo>
                  <a:lnTo>
                    <a:pt x="95" y="188"/>
                  </a:lnTo>
                  <a:lnTo>
                    <a:pt x="95" y="191"/>
                  </a:lnTo>
                  <a:lnTo>
                    <a:pt x="97" y="191"/>
                  </a:lnTo>
                  <a:lnTo>
                    <a:pt x="97" y="191"/>
                  </a:lnTo>
                  <a:lnTo>
                    <a:pt x="97" y="193"/>
                  </a:lnTo>
                  <a:lnTo>
                    <a:pt x="97" y="191"/>
                  </a:lnTo>
                  <a:lnTo>
                    <a:pt x="93" y="189"/>
                  </a:lnTo>
                  <a:lnTo>
                    <a:pt x="92" y="189"/>
                  </a:lnTo>
                  <a:lnTo>
                    <a:pt x="92" y="188"/>
                  </a:lnTo>
                  <a:lnTo>
                    <a:pt x="92" y="186"/>
                  </a:lnTo>
                  <a:lnTo>
                    <a:pt x="92" y="186"/>
                  </a:lnTo>
                  <a:lnTo>
                    <a:pt x="90" y="188"/>
                  </a:lnTo>
                  <a:lnTo>
                    <a:pt x="90" y="188"/>
                  </a:lnTo>
                  <a:lnTo>
                    <a:pt x="88" y="188"/>
                  </a:lnTo>
                  <a:lnTo>
                    <a:pt x="90" y="186"/>
                  </a:lnTo>
                  <a:lnTo>
                    <a:pt x="90" y="186"/>
                  </a:lnTo>
                  <a:lnTo>
                    <a:pt x="92" y="184"/>
                  </a:lnTo>
                  <a:lnTo>
                    <a:pt x="92" y="184"/>
                  </a:lnTo>
                  <a:lnTo>
                    <a:pt x="92" y="184"/>
                  </a:lnTo>
                  <a:lnTo>
                    <a:pt x="92" y="184"/>
                  </a:lnTo>
                  <a:lnTo>
                    <a:pt x="92" y="182"/>
                  </a:lnTo>
                  <a:lnTo>
                    <a:pt x="90" y="182"/>
                  </a:lnTo>
                  <a:lnTo>
                    <a:pt x="90" y="182"/>
                  </a:lnTo>
                  <a:lnTo>
                    <a:pt x="90" y="182"/>
                  </a:lnTo>
                  <a:lnTo>
                    <a:pt x="90" y="180"/>
                  </a:lnTo>
                  <a:lnTo>
                    <a:pt x="88" y="182"/>
                  </a:lnTo>
                  <a:lnTo>
                    <a:pt x="84" y="186"/>
                  </a:lnTo>
                  <a:lnTo>
                    <a:pt x="83" y="186"/>
                  </a:lnTo>
                  <a:lnTo>
                    <a:pt x="83" y="188"/>
                  </a:lnTo>
                  <a:lnTo>
                    <a:pt x="86" y="186"/>
                  </a:lnTo>
                  <a:lnTo>
                    <a:pt x="86" y="188"/>
                  </a:lnTo>
                  <a:lnTo>
                    <a:pt x="84" y="189"/>
                  </a:lnTo>
                  <a:lnTo>
                    <a:pt x="81" y="189"/>
                  </a:lnTo>
                  <a:lnTo>
                    <a:pt x="79" y="191"/>
                  </a:lnTo>
                  <a:lnTo>
                    <a:pt x="79" y="191"/>
                  </a:lnTo>
                  <a:lnTo>
                    <a:pt x="77" y="189"/>
                  </a:lnTo>
                  <a:lnTo>
                    <a:pt x="77" y="188"/>
                  </a:lnTo>
                  <a:lnTo>
                    <a:pt x="75" y="188"/>
                  </a:lnTo>
                  <a:lnTo>
                    <a:pt x="74" y="189"/>
                  </a:lnTo>
                  <a:lnTo>
                    <a:pt x="74" y="191"/>
                  </a:lnTo>
                  <a:lnTo>
                    <a:pt x="74" y="193"/>
                  </a:lnTo>
                  <a:lnTo>
                    <a:pt x="74" y="193"/>
                  </a:lnTo>
                  <a:lnTo>
                    <a:pt x="72" y="193"/>
                  </a:lnTo>
                  <a:lnTo>
                    <a:pt x="72" y="193"/>
                  </a:lnTo>
                  <a:lnTo>
                    <a:pt x="72" y="195"/>
                  </a:lnTo>
                  <a:lnTo>
                    <a:pt x="70" y="195"/>
                  </a:lnTo>
                  <a:lnTo>
                    <a:pt x="70" y="197"/>
                  </a:lnTo>
                  <a:lnTo>
                    <a:pt x="70" y="198"/>
                  </a:lnTo>
                  <a:lnTo>
                    <a:pt x="70" y="200"/>
                  </a:lnTo>
                  <a:lnTo>
                    <a:pt x="68" y="195"/>
                  </a:lnTo>
                  <a:lnTo>
                    <a:pt x="68" y="195"/>
                  </a:lnTo>
                  <a:lnTo>
                    <a:pt x="68" y="193"/>
                  </a:lnTo>
                  <a:lnTo>
                    <a:pt x="68" y="193"/>
                  </a:lnTo>
                  <a:lnTo>
                    <a:pt x="70" y="193"/>
                  </a:lnTo>
                  <a:lnTo>
                    <a:pt x="70" y="191"/>
                  </a:lnTo>
                  <a:lnTo>
                    <a:pt x="70" y="191"/>
                  </a:lnTo>
                  <a:lnTo>
                    <a:pt x="70" y="191"/>
                  </a:lnTo>
                  <a:lnTo>
                    <a:pt x="72" y="189"/>
                  </a:lnTo>
                  <a:lnTo>
                    <a:pt x="72" y="188"/>
                  </a:lnTo>
                  <a:lnTo>
                    <a:pt x="68" y="188"/>
                  </a:lnTo>
                  <a:lnTo>
                    <a:pt x="66" y="188"/>
                  </a:lnTo>
                  <a:lnTo>
                    <a:pt x="65" y="189"/>
                  </a:lnTo>
                  <a:lnTo>
                    <a:pt x="65" y="191"/>
                  </a:lnTo>
                  <a:lnTo>
                    <a:pt x="65" y="193"/>
                  </a:lnTo>
                  <a:lnTo>
                    <a:pt x="65" y="195"/>
                  </a:lnTo>
                  <a:lnTo>
                    <a:pt x="65" y="197"/>
                  </a:lnTo>
                  <a:lnTo>
                    <a:pt x="65" y="197"/>
                  </a:lnTo>
                  <a:lnTo>
                    <a:pt x="65" y="198"/>
                  </a:lnTo>
                  <a:lnTo>
                    <a:pt x="63" y="198"/>
                  </a:lnTo>
                  <a:lnTo>
                    <a:pt x="63" y="198"/>
                  </a:lnTo>
                  <a:lnTo>
                    <a:pt x="61" y="198"/>
                  </a:lnTo>
                  <a:lnTo>
                    <a:pt x="61" y="198"/>
                  </a:lnTo>
                  <a:lnTo>
                    <a:pt x="61" y="197"/>
                  </a:lnTo>
                  <a:lnTo>
                    <a:pt x="61" y="195"/>
                  </a:lnTo>
                  <a:lnTo>
                    <a:pt x="61" y="195"/>
                  </a:lnTo>
                  <a:lnTo>
                    <a:pt x="59" y="197"/>
                  </a:lnTo>
                  <a:lnTo>
                    <a:pt x="59" y="197"/>
                  </a:lnTo>
                  <a:lnTo>
                    <a:pt x="59" y="197"/>
                  </a:lnTo>
                  <a:lnTo>
                    <a:pt x="59" y="195"/>
                  </a:lnTo>
                  <a:lnTo>
                    <a:pt x="59" y="193"/>
                  </a:lnTo>
                  <a:lnTo>
                    <a:pt x="56" y="195"/>
                  </a:lnTo>
                  <a:lnTo>
                    <a:pt x="56" y="195"/>
                  </a:lnTo>
                  <a:lnTo>
                    <a:pt x="57" y="195"/>
                  </a:lnTo>
                  <a:lnTo>
                    <a:pt x="57" y="195"/>
                  </a:lnTo>
                  <a:lnTo>
                    <a:pt x="57" y="195"/>
                  </a:lnTo>
                  <a:lnTo>
                    <a:pt x="57" y="197"/>
                  </a:lnTo>
                  <a:lnTo>
                    <a:pt x="52" y="195"/>
                  </a:lnTo>
                  <a:lnTo>
                    <a:pt x="50" y="197"/>
                  </a:lnTo>
                  <a:lnTo>
                    <a:pt x="48" y="198"/>
                  </a:lnTo>
                  <a:lnTo>
                    <a:pt x="48" y="200"/>
                  </a:lnTo>
                  <a:lnTo>
                    <a:pt x="47" y="200"/>
                  </a:lnTo>
                  <a:lnTo>
                    <a:pt x="45" y="200"/>
                  </a:lnTo>
                  <a:lnTo>
                    <a:pt x="45" y="202"/>
                  </a:lnTo>
                  <a:lnTo>
                    <a:pt x="45" y="202"/>
                  </a:lnTo>
                  <a:lnTo>
                    <a:pt x="39" y="200"/>
                  </a:lnTo>
                  <a:lnTo>
                    <a:pt x="34" y="198"/>
                  </a:lnTo>
                  <a:lnTo>
                    <a:pt x="34" y="198"/>
                  </a:lnTo>
                  <a:lnTo>
                    <a:pt x="28" y="200"/>
                  </a:lnTo>
                  <a:lnTo>
                    <a:pt x="27" y="200"/>
                  </a:lnTo>
                  <a:lnTo>
                    <a:pt x="25" y="202"/>
                  </a:lnTo>
                  <a:lnTo>
                    <a:pt x="25" y="204"/>
                  </a:lnTo>
                  <a:lnTo>
                    <a:pt x="23" y="202"/>
                  </a:lnTo>
                  <a:lnTo>
                    <a:pt x="23" y="202"/>
                  </a:lnTo>
                  <a:lnTo>
                    <a:pt x="25" y="207"/>
                  </a:lnTo>
                  <a:lnTo>
                    <a:pt x="25" y="209"/>
                  </a:lnTo>
                  <a:lnTo>
                    <a:pt x="27" y="211"/>
                  </a:lnTo>
                  <a:lnTo>
                    <a:pt x="28" y="215"/>
                  </a:lnTo>
                  <a:lnTo>
                    <a:pt x="28" y="217"/>
                  </a:lnTo>
                  <a:lnTo>
                    <a:pt x="28" y="218"/>
                  </a:lnTo>
                  <a:lnTo>
                    <a:pt x="28" y="218"/>
                  </a:lnTo>
                  <a:lnTo>
                    <a:pt x="30" y="218"/>
                  </a:lnTo>
                  <a:lnTo>
                    <a:pt x="30" y="220"/>
                  </a:lnTo>
                  <a:lnTo>
                    <a:pt x="34" y="222"/>
                  </a:lnTo>
                  <a:lnTo>
                    <a:pt x="36" y="222"/>
                  </a:lnTo>
                  <a:lnTo>
                    <a:pt x="37" y="220"/>
                  </a:lnTo>
                  <a:lnTo>
                    <a:pt x="39" y="220"/>
                  </a:lnTo>
                  <a:lnTo>
                    <a:pt x="43" y="220"/>
                  </a:lnTo>
                  <a:lnTo>
                    <a:pt x="43" y="220"/>
                  </a:lnTo>
                  <a:lnTo>
                    <a:pt x="45" y="217"/>
                  </a:lnTo>
                  <a:lnTo>
                    <a:pt x="45" y="215"/>
                  </a:lnTo>
                  <a:lnTo>
                    <a:pt x="47" y="213"/>
                  </a:lnTo>
                  <a:lnTo>
                    <a:pt x="48" y="211"/>
                  </a:lnTo>
                  <a:lnTo>
                    <a:pt x="48" y="211"/>
                  </a:lnTo>
                  <a:lnTo>
                    <a:pt x="48" y="211"/>
                  </a:lnTo>
                  <a:lnTo>
                    <a:pt x="48" y="213"/>
                  </a:lnTo>
                  <a:lnTo>
                    <a:pt x="47" y="213"/>
                  </a:lnTo>
                  <a:lnTo>
                    <a:pt x="54" y="215"/>
                  </a:lnTo>
                  <a:lnTo>
                    <a:pt x="54" y="215"/>
                  </a:lnTo>
                  <a:lnTo>
                    <a:pt x="54" y="215"/>
                  </a:lnTo>
                  <a:lnTo>
                    <a:pt x="56" y="213"/>
                  </a:lnTo>
                  <a:lnTo>
                    <a:pt x="56" y="213"/>
                  </a:lnTo>
                  <a:lnTo>
                    <a:pt x="56" y="211"/>
                  </a:lnTo>
                  <a:lnTo>
                    <a:pt x="56" y="211"/>
                  </a:lnTo>
                  <a:lnTo>
                    <a:pt x="61" y="209"/>
                  </a:lnTo>
                  <a:lnTo>
                    <a:pt x="65" y="209"/>
                  </a:lnTo>
                  <a:lnTo>
                    <a:pt x="66" y="213"/>
                  </a:lnTo>
                  <a:lnTo>
                    <a:pt x="74" y="213"/>
                  </a:lnTo>
                  <a:lnTo>
                    <a:pt x="79" y="213"/>
                  </a:lnTo>
                  <a:lnTo>
                    <a:pt x="86" y="215"/>
                  </a:lnTo>
                  <a:lnTo>
                    <a:pt x="86" y="215"/>
                  </a:lnTo>
                  <a:lnTo>
                    <a:pt x="86" y="215"/>
                  </a:lnTo>
                  <a:lnTo>
                    <a:pt x="90" y="217"/>
                  </a:lnTo>
                  <a:lnTo>
                    <a:pt x="90" y="217"/>
                  </a:lnTo>
                  <a:lnTo>
                    <a:pt x="90" y="217"/>
                  </a:lnTo>
                  <a:lnTo>
                    <a:pt x="88" y="215"/>
                  </a:lnTo>
                  <a:lnTo>
                    <a:pt x="88" y="213"/>
                  </a:lnTo>
                  <a:lnTo>
                    <a:pt x="92" y="213"/>
                  </a:lnTo>
                  <a:lnTo>
                    <a:pt x="93" y="213"/>
                  </a:lnTo>
                  <a:lnTo>
                    <a:pt x="93" y="215"/>
                  </a:lnTo>
                  <a:lnTo>
                    <a:pt x="93" y="215"/>
                  </a:lnTo>
                  <a:lnTo>
                    <a:pt x="93" y="217"/>
                  </a:lnTo>
                  <a:lnTo>
                    <a:pt x="93" y="217"/>
                  </a:lnTo>
                  <a:lnTo>
                    <a:pt x="93" y="217"/>
                  </a:lnTo>
                  <a:lnTo>
                    <a:pt x="92" y="217"/>
                  </a:lnTo>
                  <a:lnTo>
                    <a:pt x="93" y="218"/>
                  </a:lnTo>
                  <a:lnTo>
                    <a:pt x="97" y="217"/>
                  </a:lnTo>
                  <a:lnTo>
                    <a:pt x="97" y="217"/>
                  </a:lnTo>
                  <a:lnTo>
                    <a:pt x="97" y="217"/>
                  </a:lnTo>
                  <a:lnTo>
                    <a:pt x="97" y="215"/>
                  </a:lnTo>
                  <a:lnTo>
                    <a:pt x="97" y="215"/>
                  </a:lnTo>
                  <a:lnTo>
                    <a:pt x="99" y="213"/>
                  </a:lnTo>
                  <a:lnTo>
                    <a:pt x="99" y="213"/>
                  </a:lnTo>
                  <a:lnTo>
                    <a:pt x="102" y="213"/>
                  </a:lnTo>
                  <a:lnTo>
                    <a:pt x="102" y="213"/>
                  </a:lnTo>
                  <a:lnTo>
                    <a:pt x="102" y="211"/>
                  </a:lnTo>
                  <a:lnTo>
                    <a:pt x="102" y="211"/>
                  </a:lnTo>
                  <a:lnTo>
                    <a:pt x="104" y="213"/>
                  </a:lnTo>
                  <a:lnTo>
                    <a:pt x="104" y="213"/>
                  </a:lnTo>
                  <a:lnTo>
                    <a:pt x="104" y="213"/>
                  </a:lnTo>
                  <a:lnTo>
                    <a:pt x="104" y="211"/>
                  </a:lnTo>
                  <a:lnTo>
                    <a:pt x="104" y="211"/>
                  </a:lnTo>
                  <a:lnTo>
                    <a:pt x="106" y="211"/>
                  </a:lnTo>
                  <a:lnTo>
                    <a:pt x="106" y="213"/>
                  </a:lnTo>
                  <a:lnTo>
                    <a:pt x="104" y="215"/>
                  </a:lnTo>
                  <a:lnTo>
                    <a:pt x="104" y="217"/>
                  </a:lnTo>
                  <a:lnTo>
                    <a:pt x="104" y="217"/>
                  </a:lnTo>
                  <a:lnTo>
                    <a:pt x="104" y="217"/>
                  </a:lnTo>
                  <a:lnTo>
                    <a:pt x="108" y="217"/>
                  </a:lnTo>
                  <a:lnTo>
                    <a:pt x="110" y="218"/>
                  </a:lnTo>
                  <a:lnTo>
                    <a:pt x="110" y="218"/>
                  </a:lnTo>
                  <a:lnTo>
                    <a:pt x="110" y="220"/>
                  </a:lnTo>
                  <a:lnTo>
                    <a:pt x="110" y="220"/>
                  </a:lnTo>
                  <a:lnTo>
                    <a:pt x="108" y="220"/>
                  </a:lnTo>
                  <a:lnTo>
                    <a:pt x="110" y="222"/>
                  </a:lnTo>
                  <a:lnTo>
                    <a:pt x="108" y="222"/>
                  </a:lnTo>
                  <a:lnTo>
                    <a:pt x="108" y="224"/>
                  </a:lnTo>
                  <a:lnTo>
                    <a:pt x="108" y="224"/>
                  </a:lnTo>
                  <a:lnTo>
                    <a:pt x="106" y="227"/>
                  </a:lnTo>
                  <a:lnTo>
                    <a:pt x="104" y="227"/>
                  </a:lnTo>
                  <a:lnTo>
                    <a:pt x="106" y="227"/>
                  </a:lnTo>
                  <a:lnTo>
                    <a:pt x="108" y="227"/>
                  </a:lnTo>
                  <a:lnTo>
                    <a:pt x="110" y="226"/>
                  </a:lnTo>
                  <a:lnTo>
                    <a:pt x="110" y="224"/>
                  </a:lnTo>
                  <a:lnTo>
                    <a:pt x="112" y="224"/>
                  </a:lnTo>
                  <a:lnTo>
                    <a:pt x="113" y="224"/>
                  </a:lnTo>
                  <a:lnTo>
                    <a:pt x="117" y="220"/>
                  </a:lnTo>
                  <a:lnTo>
                    <a:pt x="117" y="222"/>
                  </a:lnTo>
                  <a:lnTo>
                    <a:pt x="115" y="224"/>
                  </a:lnTo>
                  <a:lnTo>
                    <a:pt x="110" y="226"/>
                  </a:lnTo>
                  <a:lnTo>
                    <a:pt x="110" y="227"/>
                  </a:lnTo>
                  <a:lnTo>
                    <a:pt x="110" y="227"/>
                  </a:lnTo>
                  <a:lnTo>
                    <a:pt x="110" y="227"/>
                  </a:lnTo>
                  <a:lnTo>
                    <a:pt x="110" y="227"/>
                  </a:lnTo>
                  <a:lnTo>
                    <a:pt x="110" y="229"/>
                  </a:lnTo>
                  <a:lnTo>
                    <a:pt x="108" y="229"/>
                  </a:lnTo>
                  <a:lnTo>
                    <a:pt x="108" y="231"/>
                  </a:lnTo>
                  <a:lnTo>
                    <a:pt x="110" y="231"/>
                  </a:lnTo>
                  <a:lnTo>
                    <a:pt x="108" y="233"/>
                  </a:lnTo>
                  <a:lnTo>
                    <a:pt x="106" y="231"/>
                  </a:lnTo>
                  <a:lnTo>
                    <a:pt x="106" y="229"/>
                  </a:lnTo>
                  <a:lnTo>
                    <a:pt x="104" y="229"/>
                  </a:lnTo>
                  <a:lnTo>
                    <a:pt x="104" y="231"/>
                  </a:lnTo>
                  <a:lnTo>
                    <a:pt x="104" y="231"/>
                  </a:lnTo>
                  <a:lnTo>
                    <a:pt x="106" y="233"/>
                  </a:lnTo>
                  <a:lnTo>
                    <a:pt x="106" y="233"/>
                  </a:lnTo>
                  <a:lnTo>
                    <a:pt x="106" y="233"/>
                  </a:lnTo>
                  <a:lnTo>
                    <a:pt x="108" y="235"/>
                  </a:lnTo>
                  <a:lnTo>
                    <a:pt x="108" y="235"/>
                  </a:lnTo>
                  <a:lnTo>
                    <a:pt x="108" y="235"/>
                  </a:lnTo>
                  <a:lnTo>
                    <a:pt x="108" y="236"/>
                  </a:lnTo>
                  <a:lnTo>
                    <a:pt x="108" y="236"/>
                  </a:lnTo>
                  <a:lnTo>
                    <a:pt x="108" y="238"/>
                  </a:lnTo>
                  <a:lnTo>
                    <a:pt x="108" y="240"/>
                  </a:lnTo>
                  <a:lnTo>
                    <a:pt x="110" y="242"/>
                  </a:lnTo>
                  <a:lnTo>
                    <a:pt x="110" y="242"/>
                  </a:lnTo>
                  <a:lnTo>
                    <a:pt x="112" y="242"/>
                  </a:lnTo>
                  <a:lnTo>
                    <a:pt x="113" y="240"/>
                  </a:lnTo>
                  <a:lnTo>
                    <a:pt x="113" y="240"/>
                  </a:lnTo>
                  <a:lnTo>
                    <a:pt x="113" y="242"/>
                  </a:lnTo>
                  <a:lnTo>
                    <a:pt x="113" y="242"/>
                  </a:lnTo>
                  <a:lnTo>
                    <a:pt x="113" y="242"/>
                  </a:lnTo>
                  <a:lnTo>
                    <a:pt x="113" y="242"/>
                  </a:lnTo>
                  <a:lnTo>
                    <a:pt x="115" y="242"/>
                  </a:lnTo>
                  <a:lnTo>
                    <a:pt x="115" y="244"/>
                  </a:lnTo>
                  <a:lnTo>
                    <a:pt x="115" y="244"/>
                  </a:lnTo>
                  <a:lnTo>
                    <a:pt x="115" y="244"/>
                  </a:lnTo>
                  <a:lnTo>
                    <a:pt x="115" y="245"/>
                  </a:lnTo>
                  <a:lnTo>
                    <a:pt x="115" y="247"/>
                  </a:lnTo>
                  <a:lnTo>
                    <a:pt x="113" y="249"/>
                  </a:lnTo>
                  <a:lnTo>
                    <a:pt x="113" y="251"/>
                  </a:lnTo>
                  <a:lnTo>
                    <a:pt x="113" y="251"/>
                  </a:lnTo>
                  <a:lnTo>
                    <a:pt x="113" y="249"/>
                  </a:lnTo>
                  <a:lnTo>
                    <a:pt x="115" y="249"/>
                  </a:lnTo>
                  <a:lnTo>
                    <a:pt x="115" y="249"/>
                  </a:lnTo>
                  <a:lnTo>
                    <a:pt x="115" y="251"/>
                  </a:lnTo>
                  <a:lnTo>
                    <a:pt x="117" y="253"/>
                  </a:lnTo>
                  <a:lnTo>
                    <a:pt x="117" y="253"/>
                  </a:lnTo>
                  <a:lnTo>
                    <a:pt x="119" y="253"/>
                  </a:lnTo>
                  <a:lnTo>
                    <a:pt x="119" y="253"/>
                  </a:lnTo>
                  <a:lnTo>
                    <a:pt x="119" y="253"/>
                  </a:lnTo>
                  <a:lnTo>
                    <a:pt x="119" y="253"/>
                  </a:lnTo>
                  <a:lnTo>
                    <a:pt x="119" y="253"/>
                  </a:lnTo>
                  <a:lnTo>
                    <a:pt x="119" y="253"/>
                  </a:lnTo>
                  <a:lnTo>
                    <a:pt x="121" y="253"/>
                  </a:lnTo>
                  <a:lnTo>
                    <a:pt x="122" y="251"/>
                  </a:lnTo>
                  <a:lnTo>
                    <a:pt x="122" y="251"/>
                  </a:lnTo>
                  <a:lnTo>
                    <a:pt x="122" y="249"/>
                  </a:lnTo>
                  <a:lnTo>
                    <a:pt x="122" y="249"/>
                  </a:lnTo>
                  <a:lnTo>
                    <a:pt x="124" y="247"/>
                  </a:lnTo>
                  <a:lnTo>
                    <a:pt x="124" y="245"/>
                  </a:lnTo>
                  <a:lnTo>
                    <a:pt x="124" y="244"/>
                  </a:lnTo>
                  <a:lnTo>
                    <a:pt x="124" y="242"/>
                  </a:lnTo>
                  <a:lnTo>
                    <a:pt x="124" y="240"/>
                  </a:lnTo>
                  <a:lnTo>
                    <a:pt x="126" y="240"/>
                  </a:lnTo>
                  <a:lnTo>
                    <a:pt x="124" y="244"/>
                  </a:lnTo>
                  <a:lnTo>
                    <a:pt x="124" y="244"/>
                  </a:lnTo>
                  <a:lnTo>
                    <a:pt x="124" y="245"/>
                  </a:lnTo>
                  <a:lnTo>
                    <a:pt x="126" y="245"/>
                  </a:lnTo>
                  <a:lnTo>
                    <a:pt x="126" y="245"/>
                  </a:lnTo>
                  <a:lnTo>
                    <a:pt x="128" y="244"/>
                  </a:lnTo>
                  <a:lnTo>
                    <a:pt x="131" y="242"/>
                  </a:lnTo>
                  <a:lnTo>
                    <a:pt x="131" y="240"/>
                  </a:lnTo>
                  <a:lnTo>
                    <a:pt x="133" y="242"/>
                  </a:lnTo>
                  <a:lnTo>
                    <a:pt x="133" y="240"/>
                  </a:lnTo>
                  <a:lnTo>
                    <a:pt x="133" y="240"/>
                  </a:lnTo>
                  <a:lnTo>
                    <a:pt x="137" y="238"/>
                  </a:lnTo>
                  <a:lnTo>
                    <a:pt x="139" y="236"/>
                  </a:lnTo>
                  <a:lnTo>
                    <a:pt x="139" y="236"/>
                  </a:lnTo>
                  <a:lnTo>
                    <a:pt x="140" y="235"/>
                  </a:lnTo>
                  <a:lnTo>
                    <a:pt x="140" y="233"/>
                  </a:lnTo>
                  <a:lnTo>
                    <a:pt x="140" y="231"/>
                  </a:lnTo>
                  <a:lnTo>
                    <a:pt x="140" y="231"/>
                  </a:lnTo>
                  <a:lnTo>
                    <a:pt x="142" y="229"/>
                  </a:lnTo>
                  <a:lnTo>
                    <a:pt x="142" y="231"/>
                  </a:lnTo>
                  <a:lnTo>
                    <a:pt x="142" y="231"/>
                  </a:lnTo>
                  <a:lnTo>
                    <a:pt x="140" y="233"/>
                  </a:lnTo>
                  <a:lnTo>
                    <a:pt x="140" y="233"/>
                  </a:lnTo>
                  <a:lnTo>
                    <a:pt x="142" y="233"/>
                  </a:lnTo>
                  <a:lnTo>
                    <a:pt x="146" y="231"/>
                  </a:lnTo>
                  <a:lnTo>
                    <a:pt x="146" y="231"/>
                  </a:lnTo>
                  <a:lnTo>
                    <a:pt x="151" y="231"/>
                  </a:lnTo>
                  <a:lnTo>
                    <a:pt x="151" y="231"/>
                  </a:lnTo>
                  <a:lnTo>
                    <a:pt x="146" y="231"/>
                  </a:lnTo>
                  <a:lnTo>
                    <a:pt x="146" y="231"/>
                  </a:lnTo>
                  <a:lnTo>
                    <a:pt x="144" y="233"/>
                  </a:lnTo>
                  <a:lnTo>
                    <a:pt x="142" y="235"/>
                  </a:lnTo>
                  <a:lnTo>
                    <a:pt x="142" y="235"/>
                  </a:lnTo>
                  <a:lnTo>
                    <a:pt x="148" y="235"/>
                  </a:lnTo>
                  <a:lnTo>
                    <a:pt x="148" y="236"/>
                  </a:lnTo>
                  <a:lnTo>
                    <a:pt x="146" y="236"/>
                  </a:lnTo>
                  <a:lnTo>
                    <a:pt x="146" y="236"/>
                  </a:lnTo>
                  <a:lnTo>
                    <a:pt x="148" y="238"/>
                  </a:lnTo>
                  <a:lnTo>
                    <a:pt x="148" y="240"/>
                  </a:lnTo>
                  <a:lnTo>
                    <a:pt x="149" y="240"/>
                  </a:lnTo>
                  <a:lnTo>
                    <a:pt x="151" y="240"/>
                  </a:lnTo>
                  <a:lnTo>
                    <a:pt x="151" y="240"/>
                  </a:lnTo>
                  <a:lnTo>
                    <a:pt x="148" y="240"/>
                  </a:lnTo>
                  <a:lnTo>
                    <a:pt x="146" y="240"/>
                  </a:lnTo>
                  <a:lnTo>
                    <a:pt x="146" y="238"/>
                  </a:lnTo>
                  <a:lnTo>
                    <a:pt x="144" y="238"/>
                  </a:lnTo>
                  <a:lnTo>
                    <a:pt x="144" y="238"/>
                  </a:lnTo>
                  <a:lnTo>
                    <a:pt x="144" y="236"/>
                  </a:lnTo>
                  <a:lnTo>
                    <a:pt x="142" y="236"/>
                  </a:lnTo>
                  <a:lnTo>
                    <a:pt x="140" y="236"/>
                  </a:lnTo>
                  <a:lnTo>
                    <a:pt x="140" y="236"/>
                  </a:lnTo>
                  <a:lnTo>
                    <a:pt x="140" y="236"/>
                  </a:lnTo>
                  <a:lnTo>
                    <a:pt x="139" y="238"/>
                  </a:lnTo>
                  <a:lnTo>
                    <a:pt x="137" y="240"/>
                  </a:lnTo>
                  <a:lnTo>
                    <a:pt x="135" y="242"/>
                  </a:lnTo>
                  <a:lnTo>
                    <a:pt x="135" y="242"/>
                  </a:lnTo>
                  <a:lnTo>
                    <a:pt x="135" y="242"/>
                  </a:lnTo>
                  <a:lnTo>
                    <a:pt x="137" y="242"/>
                  </a:lnTo>
                  <a:lnTo>
                    <a:pt x="137" y="244"/>
                  </a:lnTo>
                  <a:lnTo>
                    <a:pt x="137" y="244"/>
                  </a:lnTo>
                  <a:lnTo>
                    <a:pt x="135" y="244"/>
                  </a:lnTo>
                  <a:lnTo>
                    <a:pt x="128" y="247"/>
                  </a:lnTo>
                  <a:lnTo>
                    <a:pt x="128" y="249"/>
                  </a:lnTo>
                  <a:lnTo>
                    <a:pt x="128" y="249"/>
                  </a:lnTo>
                  <a:lnTo>
                    <a:pt x="126" y="251"/>
                  </a:lnTo>
                  <a:lnTo>
                    <a:pt x="126" y="253"/>
                  </a:lnTo>
                  <a:lnTo>
                    <a:pt x="126" y="254"/>
                  </a:lnTo>
                  <a:lnTo>
                    <a:pt x="126" y="254"/>
                  </a:lnTo>
                  <a:lnTo>
                    <a:pt x="126" y="254"/>
                  </a:lnTo>
                  <a:lnTo>
                    <a:pt x="124" y="254"/>
                  </a:lnTo>
                  <a:lnTo>
                    <a:pt x="124" y="256"/>
                  </a:lnTo>
                  <a:lnTo>
                    <a:pt x="124" y="258"/>
                  </a:lnTo>
                  <a:lnTo>
                    <a:pt x="124" y="258"/>
                  </a:lnTo>
                  <a:lnTo>
                    <a:pt x="124" y="260"/>
                  </a:lnTo>
                  <a:lnTo>
                    <a:pt x="124" y="262"/>
                  </a:lnTo>
                  <a:lnTo>
                    <a:pt x="126" y="262"/>
                  </a:lnTo>
                  <a:lnTo>
                    <a:pt x="126" y="262"/>
                  </a:lnTo>
                  <a:lnTo>
                    <a:pt x="128" y="262"/>
                  </a:lnTo>
                  <a:lnTo>
                    <a:pt x="128" y="262"/>
                  </a:lnTo>
                  <a:lnTo>
                    <a:pt x="133" y="262"/>
                  </a:lnTo>
                  <a:lnTo>
                    <a:pt x="131" y="262"/>
                  </a:lnTo>
                  <a:lnTo>
                    <a:pt x="130" y="263"/>
                  </a:lnTo>
                  <a:lnTo>
                    <a:pt x="130" y="263"/>
                  </a:lnTo>
                  <a:lnTo>
                    <a:pt x="128" y="263"/>
                  </a:lnTo>
                  <a:lnTo>
                    <a:pt x="126" y="263"/>
                  </a:lnTo>
                  <a:lnTo>
                    <a:pt x="126" y="265"/>
                  </a:lnTo>
                  <a:lnTo>
                    <a:pt x="122" y="267"/>
                  </a:lnTo>
                  <a:lnTo>
                    <a:pt x="121" y="269"/>
                  </a:lnTo>
                  <a:lnTo>
                    <a:pt x="121" y="271"/>
                  </a:lnTo>
                  <a:lnTo>
                    <a:pt x="126" y="272"/>
                  </a:lnTo>
                  <a:lnTo>
                    <a:pt x="128" y="272"/>
                  </a:lnTo>
                  <a:lnTo>
                    <a:pt x="130" y="271"/>
                  </a:lnTo>
                  <a:lnTo>
                    <a:pt x="131" y="269"/>
                  </a:lnTo>
                  <a:lnTo>
                    <a:pt x="133" y="267"/>
                  </a:lnTo>
                  <a:lnTo>
                    <a:pt x="133" y="267"/>
                  </a:lnTo>
                  <a:lnTo>
                    <a:pt x="133" y="267"/>
                  </a:lnTo>
                  <a:lnTo>
                    <a:pt x="135" y="267"/>
                  </a:lnTo>
                  <a:lnTo>
                    <a:pt x="135" y="267"/>
                  </a:lnTo>
                  <a:lnTo>
                    <a:pt x="137" y="265"/>
                  </a:lnTo>
                  <a:lnTo>
                    <a:pt x="137" y="265"/>
                  </a:lnTo>
                  <a:lnTo>
                    <a:pt x="137" y="265"/>
                  </a:lnTo>
                  <a:lnTo>
                    <a:pt x="137" y="263"/>
                  </a:lnTo>
                  <a:lnTo>
                    <a:pt x="140" y="262"/>
                  </a:lnTo>
                  <a:lnTo>
                    <a:pt x="144" y="260"/>
                  </a:lnTo>
                  <a:lnTo>
                    <a:pt x="153" y="260"/>
                  </a:lnTo>
                  <a:lnTo>
                    <a:pt x="153" y="260"/>
                  </a:lnTo>
                  <a:lnTo>
                    <a:pt x="153" y="260"/>
                  </a:lnTo>
                  <a:lnTo>
                    <a:pt x="153" y="260"/>
                  </a:lnTo>
                  <a:lnTo>
                    <a:pt x="153" y="260"/>
                  </a:lnTo>
                  <a:lnTo>
                    <a:pt x="153" y="262"/>
                  </a:lnTo>
                  <a:lnTo>
                    <a:pt x="153" y="262"/>
                  </a:lnTo>
                  <a:lnTo>
                    <a:pt x="153" y="262"/>
                  </a:lnTo>
                  <a:lnTo>
                    <a:pt x="151" y="262"/>
                  </a:lnTo>
                  <a:lnTo>
                    <a:pt x="151" y="263"/>
                  </a:lnTo>
                  <a:lnTo>
                    <a:pt x="153" y="263"/>
                  </a:lnTo>
                  <a:lnTo>
                    <a:pt x="155" y="262"/>
                  </a:lnTo>
                  <a:lnTo>
                    <a:pt x="155" y="263"/>
                  </a:lnTo>
                  <a:lnTo>
                    <a:pt x="155" y="263"/>
                  </a:lnTo>
                  <a:lnTo>
                    <a:pt x="153" y="265"/>
                  </a:lnTo>
                  <a:lnTo>
                    <a:pt x="146" y="263"/>
                  </a:lnTo>
                  <a:lnTo>
                    <a:pt x="144" y="263"/>
                  </a:lnTo>
                  <a:lnTo>
                    <a:pt x="144" y="263"/>
                  </a:lnTo>
                  <a:lnTo>
                    <a:pt x="142" y="265"/>
                  </a:lnTo>
                  <a:lnTo>
                    <a:pt x="142" y="265"/>
                  </a:lnTo>
                  <a:lnTo>
                    <a:pt x="142" y="265"/>
                  </a:lnTo>
                  <a:lnTo>
                    <a:pt x="144" y="265"/>
                  </a:lnTo>
                  <a:lnTo>
                    <a:pt x="142" y="265"/>
                  </a:lnTo>
                  <a:lnTo>
                    <a:pt x="140" y="265"/>
                  </a:lnTo>
                  <a:lnTo>
                    <a:pt x="139" y="265"/>
                  </a:lnTo>
                  <a:lnTo>
                    <a:pt x="139" y="267"/>
                  </a:lnTo>
                  <a:lnTo>
                    <a:pt x="139" y="267"/>
                  </a:lnTo>
                  <a:lnTo>
                    <a:pt x="137" y="269"/>
                  </a:lnTo>
                  <a:lnTo>
                    <a:pt x="137" y="271"/>
                  </a:lnTo>
                  <a:lnTo>
                    <a:pt x="135" y="272"/>
                  </a:lnTo>
                  <a:lnTo>
                    <a:pt x="131" y="276"/>
                  </a:lnTo>
                  <a:lnTo>
                    <a:pt x="131" y="278"/>
                  </a:lnTo>
                  <a:lnTo>
                    <a:pt x="131" y="278"/>
                  </a:lnTo>
                  <a:lnTo>
                    <a:pt x="130" y="280"/>
                  </a:lnTo>
                  <a:lnTo>
                    <a:pt x="131" y="280"/>
                  </a:lnTo>
                  <a:lnTo>
                    <a:pt x="131" y="280"/>
                  </a:lnTo>
                  <a:lnTo>
                    <a:pt x="133" y="280"/>
                  </a:lnTo>
                  <a:lnTo>
                    <a:pt x="133" y="278"/>
                  </a:lnTo>
                  <a:lnTo>
                    <a:pt x="135" y="278"/>
                  </a:lnTo>
                  <a:lnTo>
                    <a:pt x="135" y="280"/>
                  </a:lnTo>
                  <a:lnTo>
                    <a:pt x="135" y="280"/>
                  </a:lnTo>
                  <a:lnTo>
                    <a:pt x="135" y="282"/>
                  </a:lnTo>
                  <a:lnTo>
                    <a:pt x="137" y="282"/>
                  </a:lnTo>
                  <a:lnTo>
                    <a:pt x="139" y="282"/>
                  </a:lnTo>
                  <a:lnTo>
                    <a:pt x="140" y="282"/>
                  </a:lnTo>
                  <a:lnTo>
                    <a:pt x="140" y="282"/>
                  </a:lnTo>
                  <a:lnTo>
                    <a:pt x="139" y="283"/>
                  </a:lnTo>
                  <a:lnTo>
                    <a:pt x="139" y="283"/>
                  </a:lnTo>
                  <a:lnTo>
                    <a:pt x="139" y="285"/>
                  </a:lnTo>
                  <a:lnTo>
                    <a:pt x="139" y="285"/>
                  </a:lnTo>
                  <a:lnTo>
                    <a:pt x="139" y="285"/>
                  </a:lnTo>
                  <a:lnTo>
                    <a:pt x="140" y="285"/>
                  </a:lnTo>
                  <a:lnTo>
                    <a:pt x="140" y="287"/>
                  </a:lnTo>
                  <a:lnTo>
                    <a:pt x="139" y="287"/>
                  </a:lnTo>
                  <a:lnTo>
                    <a:pt x="139" y="287"/>
                  </a:lnTo>
                  <a:lnTo>
                    <a:pt x="137" y="285"/>
                  </a:lnTo>
                  <a:lnTo>
                    <a:pt x="135" y="287"/>
                  </a:lnTo>
                  <a:lnTo>
                    <a:pt x="137" y="287"/>
                  </a:lnTo>
                  <a:lnTo>
                    <a:pt x="135" y="287"/>
                  </a:lnTo>
                  <a:lnTo>
                    <a:pt x="135" y="289"/>
                  </a:lnTo>
                  <a:lnTo>
                    <a:pt x="135" y="289"/>
                  </a:lnTo>
                  <a:lnTo>
                    <a:pt x="135" y="289"/>
                  </a:lnTo>
                  <a:lnTo>
                    <a:pt x="135" y="291"/>
                  </a:lnTo>
                  <a:lnTo>
                    <a:pt x="137" y="291"/>
                  </a:lnTo>
                  <a:lnTo>
                    <a:pt x="137" y="291"/>
                  </a:lnTo>
                  <a:lnTo>
                    <a:pt x="137" y="291"/>
                  </a:lnTo>
                  <a:lnTo>
                    <a:pt x="135" y="291"/>
                  </a:lnTo>
                  <a:lnTo>
                    <a:pt x="133" y="291"/>
                  </a:lnTo>
                  <a:lnTo>
                    <a:pt x="133" y="289"/>
                  </a:lnTo>
                  <a:lnTo>
                    <a:pt x="133" y="289"/>
                  </a:lnTo>
                  <a:lnTo>
                    <a:pt x="133" y="289"/>
                  </a:lnTo>
                  <a:lnTo>
                    <a:pt x="126" y="287"/>
                  </a:lnTo>
                  <a:lnTo>
                    <a:pt x="124" y="289"/>
                  </a:lnTo>
                  <a:lnTo>
                    <a:pt x="126" y="289"/>
                  </a:lnTo>
                  <a:lnTo>
                    <a:pt x="128" y="289"/>
                  </a:lnTo>
                  <a:lnTo>
                    <a:pt x="130" y="292"/>
                  </a:lnTo>
                  <a:lnTo>
                    <a:pt x="130" y="292"/>
                  </a:lnTo>
                  <a:lnTo>
                    <a:pt x="130" y="292"/>
                  </a:lnTo>
                  <a:lnTo>
                    <a:pt x="130" y="292"/>
                  </a:lnTo>
                  <a:lnTo>
                    <a:pt x="130" y="294"/>
                  </a:lnTo>
                  <a:lnTo>
                    <a:pt x="130" y="294"/>
                  </a:lnTo>
                  <a:lnTo>
                    <a:pt x="128" y="294"/>
                  </a:lnTo>
                  <a:lnTo>
                    <a:pt x="128" y="294"/>
                  </a:lnTo>
                  <a:lnTo>
                    <a:pt x="126" y="294"/>
                  </a:lnTo>
                  <a:lnTo>
                    <a:pt x="128" y="292"/>
                  </a:lnTo>
                  <a:lnTo>
                    <a:pt x="128" y="292"/>
                  </a:lnTo>
                  <a:lnTo>
                    <a:pt x="128" y="292"/>
                  </a:lnTo>
                  <a:lnTo>
                    <a:pt x="126" y="292"/>
                  </a:lnTo>
                  <a:lnTo>
                    <a:pt x="124" y="294"/>
                  </a:lnTo>
                  <a:lnTo>
                    <a:pt x="124" y="296"/>
                  </a:lnTo>
                  <a:lnTo>
                    <a:pt x="124" y="294"/>
                  </a:lnTo>
                  <a:lnTo>
                    <a:pt x="126" y="294"/>
                  </a:lnTo>
                  <a:lnTo>
                    <a:pt x="128" y="296"/>
                  </a:lnTo>
                  <a:lnTo>
                    <a:pt x="128" y="296"/>
                  </a:lnTo>
                  <a:lnTo>
                    <a:pt x="128" y="298"/>
                  </a:lnTo>
                  <a:lnTo>
                    <a:pt x="128" y="298"/>
                  </a:lnTo>
                  <a:lnTo>
                    <a:pt x="128" y="298"/>
                  </a:lnTo>
                  <a:lnTo>
                    <a:pt x="128" y="298"/>
                  </a:lnTo>
                  <a:lnTo>
                    <a:pt x="126" y="298"/>
                  </a:lnTo>
                  <a:lnTo>
                    <a:pt x="126" y="300"/>
                  </a:lnTo>
                  <a:lnTo>
                    <a:pt x="124" y="300"/>
                  </a:lnTo>
                  <a:lnTo>
                    <a:pt x="121" y="301"/>
                  </a:lnTo>
                  <a:lnTo>
                    <a:pt x="117" y="303"/>
                  </a:lnTo>
                  <a:lnTo>
                    <a:pt x="117" y="303"/>
                  </a:lnTo>
                  <a:lnTo>
                    <a:pt x="115" y="303"/>
                  </a:lnTo>
                  <a:lnTo>
                    <a:pt x="113" y="303"/>
                  </a:lnTo>
                  <a:lnTo>
                    <a:pt x="113" y="301"/>
                  </a:lnTo>
                  <a:lnTo>
                    <a:pt x="113" y="303"/>
                  </a:lnTo>
                  <a:lnTo>
                    <a:pt x="112" y="303"/>
                  </a:lnTo>
                  <a:lnTo>
                    <a:pt x="108" y="305"/>
                  </a:lnTo>
                  <a:lnTo>
                    <a:pt x="108" y="305"/>
                  </a:lnTo>
                  <a:lnTo>
                    <a:pt x="108" y="305"/>
                  </a:lnTo>
                  <a:lnTo>
                    <a:pt x="106" y="307"/>
                  </a:lnTo>
                  <a:lnTo>
                    <a:pt x="106" y="307"/>
                  </a:lnTo>
                  <a:lnTo>
                    <a:pt x="108" y="307"/>
                  </a:lnTo>
                  <a:lnTo>
                    <a:pt x="106" y="309"/>
                  </a:lnTo>
                  <a:lnTo>
                    <a:pt x="104" y="309"/>
                  </a:lnTo>
                  <a:lnTo>
                    <a:pt x="101" y="309"/>
                  </a:lnTo>
                  <a:lnTo>
                    <a:pt x="99" y="309"/>
                  </a:lnTo>
                  <a:lnTo>
                    <a:pt x="99" y="307"/>
                  </a:lnTo>
                  <a:lnTo>
                    <a:pt x="99" y="307"/>
                  </a:lnTo>
                  <a:lnTo>
                    <a:pt x="99" y="303"/>
                  </a:lnTo>
                  <a:lnTo>
                    <a:pt x="97" y="301"/>
                  </a:lnTo>
                  <a:lnTo>
                    <a:pt x="95" y="300"/>
                  </a:lnTo>
                  <a:lnTo>
                    <a:pt x="93" y="298"/>
                  </a:lnTo>
                  <a:lnTo>
                    <a:pt x="92" y="296"/>
                  </a:lnTo>
                  <a:lnTo>
                    <a:pt x="92" y="296"/>
                  </a:lnTo>
                  <a:lnTo>
                    <a:pt x="92" y="296"/>
                  </a:lnTo>
                  <a:lnTo>
                    <a:pt x="90" y="298"/>
                  </a:lnTo>
                  <a:lnTo>
                    <a:pt x="90" y="298"/>
                  </a:lnTo>
                  <a:lnTo>
                    <a:pt x="90" y="300"/>
                  </a:lnTo>
                  <a:lnTo>
                    <a:pt x="90" y="300"/>
                  </a:lnTo>
                  <a:lnTo>
                    <a:pt x="90" y="303"/>
                  </a:lnTo>
                  <a:lnTo>
                    <a:pt x="90" y="303"/>
                  </a:lnTo>
                  <a:lnTo>
                    <a:pt x="90" y="305"/>
                  </a:lnTo>
                  <a:lnTo>
                    <a:pt x="90" y="307"/>
                  </a:lnTo>
                  <a:lnTo>
                    <a:pt x="90" y="309"/>
                  </a:lnTo>
                  <a:lnTo>
                    <a:pt x="90" y="310"/>
                  </a:lnTo>
                  <a:lnTo>
                    <a:pt x="92" y="310"/>
                  </a:lnTo>
                  <a:lnTo>
                    <a:pt x="92" y="312"/>
                  </a:lnTo>
                  <a:lnTo>
                    <a:pt x="93" y="310"/>
                  </a:lnTo>
                  <a:lnTo>
                    <a:pt x="93" y="310"/>
                  </a:lnTo>
                  <a:lnTo>
                    <a:pt x="93" y="312"/>
                  </a:lnTo>
                  <a:lnTo>
                    <a:pt x="93" y="312"/>
                  </a:lnTo>
                  <a:lnTo>
                    <a:pt x="92" y="312"/>
                  </a:lnTo>
                  <a:lnTo>
                    <a:pt x="92" y="314"/>
                  </a:lnTo>
                  <a:lnTo>
                    <a:pt x="90" y="318"/>
                  </a:lnTo>
                  <a:lnTo>
                    <a:pt x="90" y="319"/>
                  </a:lnTo>
                  <a:lnTo>
                    <a:pt x="90" y="319"/>
                  </a:lnTo>
                  <a:lnTo>
                    <a:pt x="90" y="319"/>
                  </a:lnTo>
                  <a:lnTo>
                    <a:pt x="92" y="321"/>
                  </a:lnTo>
                  <a:lnTo>
                    <a:pt x="92" y="321"/>
                  </a:lnTo>
                  <a:lnTo>
                    <a:pt x="92" y="323"/>
                  </a:lnTo>
                  <a:lnTo>
                    <a:pt x="92" y="323"/>
                  </a:lnTo>
                  <a:lnTo>
                    <a:pt x="90" y="325"/>
                  </a:lnTo>
                  <a:lnTo>
                    <a:pt x="90" y="325"/>
                  </a:lnTo>
                  <a:lnTo>
                    <a:pt x="90" y="327"/>
                  </a:lnTo>
                  <a:lnTo>
                    <a:pt x="92" y="327"/>
                  </a:lnTo>
                  <a:lnTo>
                    <a:pt x="92" y="328"/>
                  </a:lnTo>
                  <a:lnTo>
                    <a:pt x="92" y="328"/>
                  </a:lnTo>
                  <a:lnTo>
                    <a:pt x="93" y="327"/>
                  </a:lnTo>
                  <a:lnTo>
                    <a:pt x="93" y="327"/>
                  </a:lnTo>
                  <a:lnTo>
                    <a:pt x="93" y="327"/>
                  </a:lnTo>
                  <a:lnTo>
                    <a:pt x="95" y="327"/>
                  </a:lnTo>
                  <a:lnTo>
                    <a:pt x="99" y="327"/>
                  </a:lnTo>
                  <a:lnTo>
                    <a:pt x="101" y="327"/>
                  </a:lnTo>
                  <a:lnTo>
                    <a:pt x="101" y="327"/>
                  </a:lnTo>
                  <a:lnTo>
                    <a:pt x="101" y="325"/>
                  </a:lnTo>
                  <a:lnTo>
                    <a:pt x="102" y="325"/>
                  </a:lnTo>
                  <a:lnTo>
                    <a:pt x="104" y="323"/>
                  </a:lnTo>
                  <a:lnTo>
                    <a:pt x="106" y="323"/>
                  </a:lnTo>
                  <a:lnTo>
                    <a:pt x="106" y="325"/>
                  </a:lnTo>
                  <a:lnTo>
                    <a:pt x="106" y="325"/>
                  </a:lnTo>
                  <a:lnTo>
                    <a:pt x="108" y="323"/>
                  </a:lnTo>
                  <a:lnTo>
                    <a:pt x="108" y="323"/>
                  </a:lnTo>
                  <a:lnTo>
                    <a:pt x="110" y="321"/>
                  </a:lnTo>
                  <a:lnTo>
                    <a:pt x="122" y="325"/>
                  </a:lnTo>
                  <a:lnTo>
                    <a:pt x="126" y="325"/>
                  </a:lnTo>
                  <a:lnTo>
                    <a:pt x="126" y="325"/>
                  </a:lnTo>
                  <a:lnTo>
                    <a:pt x="128" y="323"/>
                  </a:lnTo>
                  <a:lnTo>
                    <a:pt x="137" y="321"/>
                  </a:lnTo>
                  <a:lnTo>
                    <a:pt x="139" y="321"/>
                  </a:lnTo>
                  <a:lnTo>
                    <a:pt x="140" y="323"/>
                  </a:lnTo>
                  <a:lnTo>
                    <a:pt x="142" y="325"/>
                  </a:lnTo>
                  <a:lnTo>
                    <a:pt x="144" y="325"/>
                  </a:lnTo>
                  <a:lnTo>
                    <a:pt x="158" y="323"/>
                  </a:lnTo>
                  <a:lnTo>
                    <a:pt x="158" y="323"/>
                  </a:lnTo>
                  <a:lnTo>
                    <a:pt x="158" y="323"/>
                  </a:lnTo>
                  <a:lnTo>
                    <a:pt x="158" y="323"/>
                  </a:lnTo>
                  <a:lnTo>
                    <a:pt x="158" y="323"/>
                  </a:lnTo>
                  <a:lnTo>
                    <a:pt x="158" y="321"/>
                  </a:lnTo>
                  <a:lnTo>
                    <a:pt x="158" y="319"/>
                  </a:lnTo>
                  <a:lnTo>
                    <a:pt x="160" y="319"/>
                  </a:lnTo>
                  <a:lnTo>
                    <a:pt x="162" y="318"/>
                  </a:lnTo>
                  <a:lnTo>
                    <a:pt x="164" y="319"/>
                  </a:lnTo>
                  <a:lnTo>
                    <a:pt x="166" y="319"/>
                  </a:lnTo>
                  <a:lnTo>
                    <a:pt x="166" y="318"/>
                  </a:lnTo>
                  <a:lnTo>
                    <a:pt x="164" y="316"/>
                  </a:lnTo>
                  <a:lnTo>
                    <a:pt x="162" y="316"/>
                  </a:lnTo>
                  <a:lnTo>
                    <a:pt x="162" y="314"/>
                  </a:lnTo>
                  <a:lnTo>
                    <a:pt x="162" y="314"/>
                  </a:lnTo>
                  <a:lnTo>
                    <a:pt x="164" y="312"/>
                  </a:lnTo>
                  <a:lnTo>
                    <a:pt x="164" y="312"/>
                  </a:lnTo>
                  <a:lnTo>
                    <a:pt x="164" y="312"/>
                  </a:lnTo>
                  <a:lnTo>
                    <a:pt x="168" y="310"/>
                  </a:lnTo>
                  <a:lnTo>
                    <a:pt x="168" y="310"/>
                  </a:lnTo>
                  <a:lnTo>
                    <a:pt x="169" y="312"/>
                  </a:lnTo>
                  <a:lnTo>
                    <a:pt x="175" y="312"/>
                  </a:lnTo>
                  <a:lnTo>
                    <a:pt x="173" y="314"/>
                  </a:lnTo>
                  <a:lnTo>
                    <a:pt x="171" y="314"/>
                  </a:lnTo>
                  <a:lnTo>
                    <a:pt x="166" y="314"/>
                  </a:lnTo>
                  <a:lnTo>
                    <a:pt x="168" y="316"/>
                  </a:lnTo>
                  <a:lnTo>
                    <a:pt x="168" y="318"/>
                  </a:lnTo>
                  <a:lnTo>
                    <a:pt x="168" y="319"/>
                  </a:lnTo>
                  <a:lnTo>
                    <a:pt x="168" y="319"/>
                  </a:lnTo>
                  <a:lnTo>
                    <a:pt x="169" y="321"/>
                  </a:lnTo>
                  <a:lnTo>
                    <a:pt x="169" y="321"/>
                  </a:lnTo>
                  <a:lnTo>
                    <a:pt x="173" y="323"/>
                  </a:lnTo>
                  <a:lnTo>
                    <a:pt x="178" y="327"/>
                  </a:lnTo>
                  <a:lnTo>
                    <a:pt x="184" y="328"/>
                  </a:lnTo>
                  <a:lnTo>
                    <a:pt x="186" y="330"/>
                  </a:lnTo>
                  <a:lnTo>
                    <a:pt x="186" y="330"/>
                  </a:lnTo>
                  <a:lnTo>
                    <a:pt x="184" y="328"/>
                  </a:lnTo>
                  <a:lnTo>
                    <a:pt x="186" y="330"/>
                  </a:lnTo>
                  <a:lnTo>
                    <a:pt x="187" y="328"/>
                  </a:lnTo>
                  <a:lnTo>
                    <a:pt x="189" y="328"/>
                  </a:lnTo>
                  <a:lnTo>
                    <a:pt x="191" y="325"/>
                  </a:lnTo>
                  <a:lnTo>
                    <a:pt x="191" y="323"/>
                  </a:lnTo>
                  <a:lnTo>
                    <a:pt x="191" y="323"/>
                  </a:lnTo>
                  <a:lnTo>
                    <a:pt x="189" y="321"/>
                  </a:lnTo>
                  <a:lnTo>
                    <a:pt x="189" y="321"/>
                  </a:lnTo>
                  <a:lnTo>
                    <a:pt x="193" y="321"/>
                  </a:lnTo>
                  <a:lnTo>
                    <a:pt x="193" y="325"/>
                  </a:lnTo>
                  <a:lnTo>
                    <a:pt x="193" y="328"/>
                  </a:lnTo>
                  <a:lnTo>
                    <a:pt x="191" y="330"/>
                  </a:lnTo>
                  <a:lnTo>
                    <a:pt x="191" y="330"/>
                  </a:lnTo>
                  <a:lnTo>
                    <a:pt x="191" y="332"/>
                  </a:lnTo>
                  <a:lnTo>
                    <a:pt x="195" y="330"/>
                  </a:lnTo>
                  <a:lnTo>
                    <a:pt x="195" y="330"/>
                  </a:lnTo>
                  <a:lnTo>
                    <a:pt x="195" y="330"/>
                  </a:lnTo>
                  <a:lnTo>
                    <a:pt x="195" y="330"/>
                  </a:lnTo>
                  <a:lnTo>
                    <a:pt x="195" y="330"/>
                  </a:lnTo>
                  <a:lnTo>
                    <a:pt x="195" y="332"/>
                  </a:lnTo>
                  <a:lnTo>
                    <a:pt x="196" y="332"/>
                  </a:lnTo>
                  <a:lnTo>
                    <a:pt x="196" y="332"/>
                  </a:lnTo>
                  <a:lnTo>
                    <a:pt x="195" y="332"/>
                  </a:lnTo>
                  <a:lnTo>
                    <a:pt x="193" y="332"/>
                  </a:lnTo>
                  <a:lnTo>
                    <a:pt x="193" y="334"/>
                  </a:lnTo>
                  <a:lnTo>
                    <a:pt x="193" y="334"/>
                  </a:lnTo>
                  <a:lnTo>
                    <a:pt x="191" y="332"/>
                  </a:lnTo>
                  <a:lnTo>
                    <a:pt x="191" y="332"/>
                  </a:lnTo>
                  <a:lnTo>
                    <a:pt x="187" y="332"/>
                  </a:lnTo>
                  <a:lnTo>
                    <a:pt x="191" y="334"/>
                  </a:lnTo>
                  <a:lnTo>
                    <a:pt x="193" y="336"/>
                  </a:lnTo>
                  <a:lnTo>
                    <a:pt x="195" y="338"/>
                  </a:lnTo>
                  <a:lnTo>
                    <a:pt x="198" y="339"/>
                  </a:lnTo>
                  <a:lnTo>
                    <a:pt x="198" y="338"/>
                  </a:lnTo>
                  <a:lnTo>
                    <a:pt x="198" y="338"/>
                  </a:lnTo>
                  <a:lnTo>
                    <a:pt x="198" y="336"/>
                  </a:lnTo>
                  <a:lnTo>
                    <a:pt x="198" y="336"/>
                  </a:lnTo>
                  <a:lnTo>
                    <a:pt x="198" y="334"/>
                  </a:lnTo>
                  <a:lnTo>
                    <a:pt x="198" y="334"/>
                  </a:lnTo>
                  <a:lnTo>
                    <a:pt x="200" y="332"/>
                  </a:lnTo>
                  <a:lnTo>
                    <a:pt x="200" y="332"/>
                  </a:lnTo>
                  <a:lnTo>
                    <a:pt x="202" y="330"/>
                  </a:lnTo>
                  <a:lnTo>
                    <a:pt x="204" y="327"/>
                  </a:lnTo>
                  <a:lnTo>
                    <a:pt x="205" y="327"/>
                  </a:lnTo>
                  <a:lnTo>
                    <a:pt x="205" y="325"/>
                  </a:lnTo>
                  <a:lnTo>
                    <a:pt x="205" y="325"/>
                  </a:lnTo>
                  <a:lnTo>
                    <a:pt x="205" y="325"/>
                  </a:lnTo>
                  <a:lnTo>
                    <a:pt x="205" y="325"/>
                  </a:lnTo>
                  <a:lnTo>
                    <a:pt x="205" y="327"/>
                  </a:lnTo>
                  <a:lnTo>
                    <a:pt x="205" y="327"/>
                  </a:lnTo>
                  <a:lnTo>
                    <a:pt x="204" y="330"/>
                  </a:lnTo>
                  <a:lnTo>
                    <a:pt x="207" y="332"/>
                  </a:lnTo>
                  <a:lnTo>
                    <a:pt x="209" y="334"/>
                  </a:lnTo>
                  <a:lnTo>
                    <a:pt x="209" y="336"/>
                  </a:lnTo>
                  <a:lnTo>
                    <a:pt x="211" y="336"/>
                  </a:lnTo>
                  <a:lnTo>
                    <a:pt x="209" y="336"/>
                  </a:lnTo>
                  <a:lnTo>
                    <a:pt x="205" y="334"/>
                  </a:lnTo>
                  <a:lnTo>
                    <a:pt x="205" y="332"/>
                  </a:lnTo>
                  <a:lnTo>
                    <a:pt x="202" y="334"/>
                  </a:lnTo>
                  <a:lnTo>
                    <a:pt x="200" y="334"/>
                  </a:lnTo>
                  <a:lnTo>
                    <a:pt x="198" y="336"/>
                  </a:lnTo>
                  <a:lnTo>
                    <a:pt x="198" y="338"/>
                  </a:lnTo>
                  <a:lnTo>
                    <a:pt x="200" y="338"/>
                  </a:lnTo>
                  <a:lnTo>
                    <a:pt x="198" y="339"/>
                  </a:lnTo>
                  <a:lnTo>
                    <a:pt x="198" y="339"/>
                  </a:lnTo>
                  <a:lnTo>
                    <a:pt x="200" y="341"/>
                  </a:lnTo>
                  <a:lnTo>
                    <a:pt x="202" y="343"/>
                  </a:lnTo>
                  <a:lnTo>
                    <a:pt x="204" y="347"/>
                  </a:lnTo>
                  <a:lnTo>
                    <a:pt x="204" y="345"/>
                  </a:lnTo>
                  <a:lnTo>
                    <a:pt x="204" y="343"/>
                  </a:lnTo>
                  <a:lnTo>
                    <a:pt x="202" y="341"/>
                  </a:lnTo>
                  <a:lnTo>
                    <a:pt x="202" y="339"/>
                  </a:lnTo>
                  <a:lnTo>
                    <a:pt x="202" y="339"/>
                  </a:lnTo>
                  <a:lnTo>
                    <a:pt x="204" y="339"/>
                  </a:lnTo>
                  <a:lnTo>
                    <a:pt x="204" y="341"/>
                  </a:lnTo>
                  <a:lnTo>
                    <a:pt x="204" y="343"/>
                  </a:lnTo>
                  <a:lnTo>
                    <a:pt x="205" y="345"/>
                  </a:lnTo>
                  <a:lnTo>
                    <a:pt x="205" y="345"/>
                  </a:lnTo>
                  <a:lnTo>
                    <a:pt x="207" y="347"/>
                  </a:lnTo>
                  <a:lnTo>
                    <a:pt x="207" y="348"/>
                  </a:lnTo>
                  <a:lnTo>
                    <a:pt x="205" y="347"/>
                  </a:lnTo>
                  <a:lnTo>
                    <a:pt x="205" y="348"/>
                  </a:lnTo>
                  <a:lnTo>
                    <a:pt x="207" y="348"/>
                  </a:lnTo>
                  <a:lnTo>
                    <a:pt x="207" y="348"/>
                  </a:lnTo>
                  <a:lnTo>
                    <a:pt x="209" y="348"/>
                  </a:lnTo>
                  <a:lnTo>
                    <a:pt x="209" y="347"/>
                  </a:lnTo>
                  <a:lnTo>
                    <a:pt x="209" y="348"/>
                  </a:lnTo>
                  <a:lnTo>
                    <a:pt x="209" y="350"/>
                  </a:lnTo>
                  <a:lnTo>
                    <a:pt x="209" y="350"/>
                  </a:lnTo>
                  <a:lnTo>
                    <a:pt x="211" y="350"/>
                  </a:lnTo>
                  <a:lnTo>
                    <a:pt x="211" y="350"/>
                  </a:lnTo>
                  <a:lnTo>
                    <a:pt x="211" y="352"/>
                  </a:lnTo>
                  <a:lnTo>
                    <a:pt x="211" y="352"/>
                  </a:lnTo>
                  <a:lnTo>
                    <a:pt x="209" y="350"/>
                  </a:lnTo>
                  <a:lnTo>
                    <a:pt x="209" y="350"/>
                  </a:lnTo>
                  <a:lnTo>
                    <a:pt x="209" y="352"/>
                  </a:lnTo>
                  <a:lnTo>
                    <a:pt x="216" y="357"/>
                  </a:lnTo>
                  <a:lnTo>
                    <a:pt x="218" y="357"/>
                  </a:lnTo>
                  <a:lnTo>
                    <a:pt x="223" y="357"/>
                  </a:lnTo>
                  <a:lnTo>
                    <a:pt x="222" y="357"/>
                  </a:lnTo>
                  <a:lnTo>
                    <a:pt x="223" y="357"/>
                  </a:lnTo>
                  <a:lnTo>
                    <a:pt x="223" y="357"/>
                  </a:lnTo>
                  <a:lnTo>
                    <a:pt x="223" y="357"/>
                  </a:lnTo>
                  <a:lnTo>
                    <a:pt x="223" y="357"/>
                  </a:lnTo>
                  <a:lnTo>
                    <a:pt x="223" y="357"/>
                  </a:lnTo>
                  <a:lnTo>
                    <a:pt x="223" y="357"/>
                  </a:lnTo>
                  <a:lnTo>
                    <a:pt x="223" y="357"/>
                  </a:lnTo>
                  <a:lnTo>
                    <a:pt x="225" y="357"/>
                  </a:lnTo>
                  <a:lnTo>
                    <a:pt x="238" y="359"/>
                  </a:lnTo>
                  <a:lnTo>
                    <a:pt x="233" y="357"/>
                  </a:lnTo>
                  <a:lnTo>
                    <a:pt x="233" y="357"/>
                  </a:lnTo>
                  <a:lnTo>
                    <a:pt x="238" y="357"/>
                  </a:lnTo>
                  <a:lnTo>
                    <a:pt x="238" y="357"/>
                  </a:lnTo>
                  <a:lnTo>
                    <a:pt x="240" y="357"/>
                  </a:lnTo>
                  <a:lnTo>
                    <a:pt x="240" y="357"/>
                  </a:lnTo>
                  <a:lnTo>
                    <a:pt x="240" y="357"/>
                  </a:lnTo>
                  <a:lnTo>
                    <a:pt x="240" y="359"/>
                  </a:lnTo>
                  <a:lnTo>
                    <a:pt x="240" y="359"/>
                  </a:lnTo>
                  <a:lnTo>
                    <a:pt x="240" y="359"/>
                  </a:lnTo>
                  <a:lnTo>
                    <a:pt x="242" y="361"/>
                  </a:lnTo>
                  <a:lnTo>
                    <a:pt x="249" y="363"/>
                  </a:lnTo>
                  <a:lnTo>
                    <a:pt x="254" y="366"/>
                  </a:lnTo>
                  <a:lnTo>
                    <a:pt x="258" y="366"/>
                  </a:lnTo>
                  <a:lnTo>
                    <a:pt x="261" y="370"/>
                  </a:lnTo>
                  <a:lnTo>
                    <a:pt x="261" y="370"/>
                  </a:lnTo>
                  <a:lnTo>
                    <a:pt x="269" y="372"/>
                  </a:lnTo>
                  <a:lnTo>
                    <a:pt x="270" y="370"/>
                  </a:lnTo>
                  <a:lnTo>
                    <a:pt x="270" y="370"/>
                  </a:lnTo>
                  <a:lnTo>
                    <a:pt x="270" y="370"/>
                  </a:lnTo>
                  <a:lnTo>
                    <a:pt x="272" y="372"/>
                  </a:lnTo>
                  <a:lnTo>
                    <a:pt x="272" y="372"/>
                  </a:lnTo>
                  <a:lnTo>
                    <a:pt x="272" y="372"/>
                  </a:lnTo>
                  <a:lnTo>
                    <a:pt x="272" y="372"/>
                  </a:lnTo>
                  <a:lnTo>
                    <a:pt x="274" y="372"/>
                  </a:lnTo>
                  <a:lnTo>
                    <a:pt x="278" y="372"/>
                  </a:lnTo>
                  <a:lnTo>
                    <a:pt x="287" y="374"/>
                  </a:lnTo>
                  <a:lnTo>
                    <a:pt x="290" y="374"/>
                  </a:lnTo>
                  <a:lnTo>
                    <a:pt x="299" y="372"/>
                  </a:lnTo>
                  <a:lnTo>
                    <a:pt x="307" y="368"/>
                  </a:lnTo>
                  <a:lnTo>
                    <a:pt x="317" y="366"/>
                  </a:lnTo>
                  <a:lnTo>
                    <a:pt x="316" y="366"/>
                  </a:lnTo>
                  <a:lnTo>
                    <a:pt x="316" y="366"/>
                  </a:lnTo>
                  <a:lnTo>
                    <a:pt x="314" y="366"/>
                  </a:lnTo>
                  <a:lnTo>
                    <a:pt x="312" y="366"/>
                  </a:lnTo>
                  <a:lnTo>
                    <a:pt x="312" y="365"/>
                  </a:lnTo>
                  <a:lnTo>
                    <a:pt x="312" y="363"/>
                  </a:lnTo>
                  <a:lnTo>
                    <a:pt x="312" y="361"/>
                  </a:lnTo>
                  <a:lnTo>
                    <a:pt x="312" y="361"/>
                  </a:lnTo>
                  <a:lnTo>
                    <a:pt x="310" y="359"/>
                  </a:lnTo>
                  <a:lnTo>
                    <a:pt x="310" y="359"/>
                  </a:lnTo>
                  <a:lnTo>
                    <a:pt x="310" y="359"/>
                  </a:lnTo>
                  <a:lnTo>
                    <a:pt x="310" y="357"/>
                  </a:lnTo>
                  <a:lnTo>
                    <a:pt x="310" y="357"/>
                  </a:lnTo>
                  <a:lnTo>
                    <a:pt x="310" y="357"/>
                  </a:lnTo>
                  <a:lnTo>
                    <a:pt x="312" y="357"/>
                  </a:lnTo>
                  <a:lnTo>
                    <a:pt x="316" y="359"/>
                  </a:lnTo>
                  <a:lnTo>
                    <a:pt x="316" y="359"/>
                  </a:lnTo>
                  <a:lnTo>
                    <a:pt x="319" y="359"/>
                  </a:lnTo>
                  <a:lnTo>
                    <a:pt x="321" y="359"/>
                  </a:lnTo>
                  <a:lnTo>
                    <a:pt x="321" y="359"/>
                  </a:lnTo>
                  <a:lnTo>
                    <a:pt x="319" y="359"/>
                  </a:lnTo>
                  <a:lnTo>
                    <a:pt x="317" y="361"/>
                  </a:lnTo>
                  <a:lnTo>
                    <a:pt x="317" y="361"/>
                  </a:lnTo>
                  <a:lnTo>
                    <a:pt x="317" y="363"/>
                  </a:lnTo>
                  <a:lnTo>
                    <a:pt x="316" y="363"/>
                  </a:lnTo>
                  <a:lnTo>
                    <a:pt x="316" y="363"/>
                  </a:lnTo>
                  <a:lnTo>
                    <a:pt x="317" y="366"/>
                  </a:lnTo>
                  <a:lnTo>
                    <a:pt x="319" y="365"/>
                  </a:lnTo>
                  <a:lnTo>
                    <a:pt x="323" y="363"/>
                  </a:lnTo>
                  <a:lnTo>
                    <a:pt x="328" y="361"/>
                  </a:lnTo>
                  <a:lnTo>
                    <a:pt x="330" y="357"/>
                  </a:lnTo>
                  <a:lnTo>
                    <a:pt x="332" y="354"/>
                  </a:lnTo>
                  <a:lnTo>
                    <a:pt x="334" y="350"/>
                  </a:lnTo>
                  <a:lnTo>
                    <a:pt x="332" y="350"/>
                  </a:lnTo>
                  <a:lnTo>
                    <a:pt x="328" y="352"/>
                  </a:lnTo>
                  <a:lnTo>
                    <a:pt x="330" y="350"/>
                  </a:lnTo>
                  <a:lnTo>
                    <a:pt x="328" y="348"/>
                  </a:lnTo>
                  <a:lnTo>
                    <a:pt x="328" y="348"/>
                  </a:lnTo>
                  <a:lnTo>
                    <a:pt x="328" y="348"/>
                  </a:lnTo>
                  <a:lnTo>
                    <a:pt x="328" y="348"/>
                  </a:lnTo>
                  <a:lnTo>
                    <a:pt x="330" y="348"/>
                  </a:lnTo>
                  <a:lnTo>
                    <a:pt x="330" y="347"/>
                  </a:lnTo>
                  <a:lnTo>
                    <a:pt x="332" y="347"/>
                  </a:lnTo>
                  <a:lnTo>
                    <a:pt x="332" y="348"/>
                  </a:lnTo>
                  <a:lnTo>
                    <a:pt x="332" y="348"/>
                  </a:lnTo>
                  <a:lnTo>
                    <a:pt x="332" y="348"/>
                  </a:lnTo>
                  <a:lnTo>
                    <a:pt x="332" y="348"/>
                  </a:lnTo>
                  <a:lnTo>
                    <a:pt x="334" y="348"/>
                  </a:lnTo>
                  <a:lnTo>
                    <a:pt x="334" y="348"/>
                  </a:lnTo>
                  <a:lnTo>
                    <a:pt x="337" y="343"/>
                  </a:lnTo>
                  <a:lnTo>
                    <a:pt x="335" y="345"/>
                  </a:lnTo>
                  <a:lnTo>
                    <a:pt x="332" y="343"/>
                  </a:lnTo>
                  <a:lnTo>
                    <a:pt x="330" y="343"/>
                  </a:lnTo>
                  <a:lnTo>
                    <a:pt x="330" y="345"/>
                  </a:lnTo>
                  <a:lnTo>
                    <a:pt x="328" y="345"/>
                  </a:lnTo>
                  <a:lnTo>
                    <a:pt x="328" y="345"/>
                  </a:lnTo>
                  <a:lnTo>
                    <a:pt x="328" y="345"/>
                  </a:lnTo>
                  <a:lnTo>
                    <a:pt x="328" y="343"/>
                  </a:lnTo>
                  <a:lnTo>
                    <a:pt x="328" y="341"/>
                  </a:lnTo>
                  <a:lnTo>
                    <a:pt x="330" y="343"/>
                  </a:lnTo>
                  <a:lnTo>
                    <a:pt x="330" y="343"/>
                  </a:lnTo>
                  <a:lnTo>
                    <a:pt x="332" y="341"/>
                  </a:lnTo>
                  <a:lnTo>
                    <a:pt x="332" y="339"/>
                  </a:lnTo>
                  <a:lnTo>
                    <a:pt x="332" y="338"/>
                  </a:lnTo>
                  <a:lnTo>
                    <a:pt x="332" y="338"/>
                  </a:lnTo>
                  <a:lnTo>
                    <a:pt x="334" y="336"/>
                  </a:lnTo>
                  <a:lnTo>
                    <a:pt x="334" y="336"/>
                  </a:lnTo>
                  <a:lnTo>
                    <a:pt x="335" y="336"/>
                  </a:lnTo>
                  <a:lnTo>
                    <a:pt x="335" y="336"/>
                  </a:lnTo>
                  <a:lnTo>
                    <a:pt x="337" y="336"/>
                  </a:lnTo>
                  <a:lnTo>
                    <a:pt x="337" y="336"/>
                  </a:lnTo>
                  <a:lnTo>
                    <a:pt x="335" y="334"/>
                  </a:lnTo>
                  <a:lnTo>
                    <a:pt x="337" y="334"/>
                  </a:lnTo>
                  <a:lnTo>
                    <a:pt x="337" y="334"/>
                  </a:lnTo>
                  <a:lnTo>
                    <a:pt x="339" y="336"/>
                  </a:lnTo>
                  <a:lnTo>
                    <a:pt x="341" y="334"/>
                  </a:lnTo>
                  <a:lnTo>
                    <a:pt x="341" y="334"/>
                  </a:lnTo>
                  <a:lnTo>
                    <a:pt x="341" y="332"/>
                  </a:lnTo>
                  <a:lnTo>
                    <a:pt x="341" y="330"/>
                  </a:lnTo>
                  <a:lnTo>
                    <a:pt x="343" y="332"/>
                  </a:lnTo>
                  <a:lnTo>
                    <a:pt x="344" y="334"/>
                  </a:lnTo>
                  <a:lnTo>
                    <a:pt x="344" y="336"/>
                  </a:lnTo>
                  <a:lnTo>
                    <a:pt x="344" y="336"/>
                  </a:lnTo>
                  <a:lnTo>
                    <a:pt x="343" y="336"/>
                  </a:lnTo>
                  <a:lnTo>
                    <a:pt x="341" y="338"/>
                  </a:lnTo>
                  <a:lnTo>
                    <a:pt x="341" y="339"/>
                  </a:lnTo>
                  <a:lnTo>
                    <a:pt x="346" y="336"/>
                  </a:lnTo>
                  <a:lnTo>
                    <a:pt x="346" y="334"/>
                  </a:lnTo>
                  <a:lnTo>
                    <a:pt x="346" y="334"/>
                  </a:lnTo>
                  <a:lnTo>
                    <a:pt x="346" y="334"/>
                  </a:lnTo>
                  <a:lnTo>
                    <a:pt x="346" y="334"/>
                  </a:lnTo>
                  <a:lnTo>
                    <a:pt x="346" y="332"/>
                  </a:lnTo>
                  <a:lnTo>
                    <a:pt x="346" y="334"/>
                  </a:lnTo>
                  <a:lnTo>
                    <a:pt x="348" y="334"/>
                  </a:lnTo>
                  <a:lnTo>
                    <a:pt x="348" y="332"/>
                  </a:lnTo>
                  <a:lnTo>
                    <a:pt x="348" y="330"/>
                  </a:lnTo>
                  <a:lnTo>
                    <a:pt x="350" y="332"/>
                  </a:lnTo>
                  <a:lnTo>
                    <a:pt x="350" y="332"/>
                  </a:lnTo>
                  <a:lnTo>
                    <a:pt x="348" y="334"/>
                  </a:lnTo>
                  <a:lnTo>
                    <a:pt x="348" y="334"/>
                  </a:lnTo>
                  <a:lnTo>
                    <a:pt x="354" y="334"/>
                  </a:lnTo>
                  <a:lnTo>
                    <a:pt x="361" y="330"/>
                  </a:lnTo>
                  <a:lnTo>
                    <a:pt x="366" y="327"/>
                  </a:lnTo>
                  <a:lnTo>
                    <a:pt x="366" y="328"/>
                  </a:lnTo>
                  <a:lnTo>
                    <a:pt x="366" y="328"/>
                  </a:lnTo>
                  <a:lnTo>
                    <a:pt x="368" y="328"/>
                  </a:lnTo>
                  <a:lnTo>
                    <a:pt x="368" y="328"/>
                  </a:lnTo>
                  <a:lnTo>
                    <a:pt x="370" y="328"/>
                  </a:lnTo>
                  <a:lnTo>
                    <a:pt x="370" y="330"/>
                  </a:lnTo>
                  <a:lnTo>
                    <a:pt x="373" y="330"/>
                  </a:lnTo>
                  <a:lnTo>
                    <a:pt x="375" y="328"/>
                  </a:lnTo>
                  <a:lnTo>
                    <a:pt x="377" y="328"/>
                  </a:lnTo>
                  <a:lnTo>
                    <a:pt x="377" y="327"/>
                  </a:lnTo>
                  <a:lnTo>
                    <a:pt x="375" y="325"/>
                  </a:lnTo>
                  <a:lnTo>
                    <a:pt x="375" y="325"/>
                  </a:lnTo>
                  <a:lnTo>
                    <a:pt x="375" y="323"/>
                  </a:lnTo>
                  <a:lnTo>
                    <a:pt x="375" y="321"/>
                  </a:lnTo>
                  <a:lnTo>
                    <a:pt x="377" y="321"/>
                  </a:lnTo>
                  <a:lnTo>
                    <a:pt x="377" y="321"/>
                  </a:lnTo>
                  <a:lnTo>
                    <a:pt x="379" y="321"/>
                  </a:lnTo>
                  <a:lnTo>
                    <a:pt x="377" y="319"/>
                  </a:lnTo>
                  <a:lnTo>
                    <a:pt x="377" y="319"/>
                  </a:lnTo>
                  <a:lnTo>
                    <a:pt x="377" y="316"/>
                  </a:lnTo>
                  <a:lnTo>
                    <a:pt x="379" y="316"/>
                  </a:lnTo>
                  <a:lnTo>
                    <a:pt x="379" y="316"/>
                  </a:lnTo>
                  <a:lnTo>
                    <a:pt x="379" y="316"/>
                  </a:lnTo>
                  <a:lnTo>
                    <a:pt x="379" y="318"/>
                  </a:lnTo>
                  <a:lnTo>
                    <a:pt x="379" y="318"/>
                  </a:lnTo>
                  <a:lnTo>
                    <a:pt x="379" y="319"/>
                  </a:lnTo>
                  <a:lnTo>
                    <a:pt x="379" y="323"/>
                  </a:lnTo>
                  <a:lnTo>
                    <a:pt x="379" y="323"/>
                  </a:lnTo>
                  <a:lnTo>
                    <a:pt x="379" y="323"/>
                  </a:lnTo>
                  <a:lnTo>
                    <a:pt x="379" y="323"/>
                  </a:lnTo>
                  <a:lnTo>
                    <a:pt x="379" y="325"/>
                  </a:lnTo>
                  <a:lnTo>
                    <a:pt x="379" y="325"/>
                  </a:lnTo>
                  <a:lnTo>
                    <a:pt x="379" y="325"/>
                  </a:lnTo>
                  <a:lnTo>
                    <a:pt x="379" y="325"/>
                  </a:lnTo>
                  <a:lnTo>
                    <a:pt x="379" y="327"/>
                  </a:lnTo>
                  <a:lnTo>
                    <a:pt x="379" y="328"/>
                  </a:lnTo>
                  <a:lnTo>
                    <a:pt x="379" y="330"/>
                  </a:lnTo>
                  <a:lnTo>
                    <a:pt x="379" y="330"/>
                  </a:lnTo>
                  <a:lnTo>
                    <a:pt x="381" y="330"/>
                  </a:lnTo>
                  <a:lnTo>
                    <a:pt x="381" y="328"/>
                  </a:lnTo>
                  <a:lnTo>
                    <a:pt x="379" y="328"/>
                  </a:lnTo>
                  <a:lnTo>
                    <a:pt x="379" y="327"/>
                  </a:lnTo>
                  <a:lnTo>
                    <a:pt x="381" y="325"/>
                  </a:lnTo>
                  <a:lnTo>
                    <a:pt x="381" y="321"/>
                  </a:lnTo>
                  <a:lnTo>
                    <a:pt x="381" y="321"/>
                  </a:lnTo>
                  <a:lnTo>
                    <a:pt x="381" y="321"/>
                  </a:lnTo>
                  <a:lnTo>
                    <a:pt x="381" y="323"/>
                  </a:lnTo>
                  <a:lnTo>
                    <a:pt x="381" y="325"/>
                  </a:lnTo>
                  <a:lnTo>
                    <a:pt x="381" y="327"/>
                  </a:lnTo>
                  <a:lnTo>
                    <a:pt x="381" y="328"/>
                  </a:lnTo>
                  <a:lnTo>
                    <a:pt x="381" y="328"/>
                  </a:lnTo>
                  <a:lnTo>
                    <a:pt x="382" y="328"/>
                  </a:lnTo>
                  <a:lnTo>
                    <a:pt x="382" y="327"/>
                  </a:lnTo>
                  <a:lnTo>
                    <a:pt x="381" y="325"/>
                  </a:lnTo>
                  <a:lnTo>
                    <a:pt x="381" y="323"/>
                  </a:lnTo>
                  <a:lnTo>
                    <a:pt x="382" y="321"/>
                  </a:lnTo>
                  <a:lnTo>
                    <a:pt x="382" y="321"/>
                  </a:lnTo>
                  <a:lnTo>
                    <a:pt x="382" y="321"/>
                  </a:lnTo>
                  <a:lnTo>
                    <a:pt x="384" y="323"/>
                  </a:lnTo>
                  <a:lnTo>
                    <a:pt x="386" y="325"/>
                  </a:lnTo>
                  <a:lnTo>
                    <a:pt x="386" y="325"/>
                  </a:lnTo>
                  <a:lnTo>
                    <a:pt x="386" y="327"/>
                  </a:lnTo>
                  <a:lnTo>
                    <a:pt x="386" y="327"/>
                  </a:lnTo>
                  <a:lnTo>
                    <a:pt x="386" y="328"/>
                  </a:lnTo>
                  <a:lnTo>
                    <a:pt x="386" y="328"/>
                  </a:lnTo>
                  <a:lnTo>
                    <a:pt x="388" y="328"/>
                  </a:lnTo>
                  <a:lnTo>
                    <a:pt x="388" y="327"/>
                  </a:lnTo>
                  <a:lnTo>
                    <a:pt x="388" y="325"/>
                  </a:lnTo>
                  <a:lnTo>
                    <a:pt x="388" y="325"/>
                  </a:lnTo>
                  <a:lnTo>
                    <a:pt x="388" y="323"/>
                  </a:lnTo>
                  <a:lnTo>
                    <a:pt x="390" y="323"/>
                  </a:lnTo>
                  <a:lnTo>
                    <a:pt x="388" y="323"/>
                  </a:lnTo>
                  <a:lnTo>
                    <a:pt x="388" y="323"/>
                  </a:lnTo>
                  <a:lnTo>
                    <a:pt x="388" y="323"/>
                  </a:lnTo>
                  <a:lnTo>
                    <a:pt x="388" y="321"/>
                  </a:lnTo>
                  <a:lnTo>
                    <a:pt x="388" y="323"/>
                  </a:lnTo>
                  <a:lnTo>
                    <a:pt x="390" y="323"/>
                  </a:lnTo>
                  <a:lnTo>
                    <a:pt x="395" y="321"/>
                  </a:lnTo>
                  <a:lnTo>
                    <a:pt x="404" y="314"/>
                  </a:lnTo>
                  <a:lnTo>
                    <a:pt x="402" y="316"/>
                  </a:lnTo>
                  <a:lnTo>
                    <a:pt x="402" y="318"/>
                  </a:lnTo>
                  <a:lnTo>
                    <a:pt x="402" y="318"/>
                  </a:lnTo>
                  <a:lnTo>
                    <a:pt x="400" y="318"/>
                  </a:lnTo>
                  <a:lnTo>
                    <a:pt x="402" y="318"/>
                  </a:lnTo>
                  <a:lnTo>
                    <a:pt x="406" y="314"/>
                  </a:lnTo>
                  <a:lnTo>
                    <a:pt x="409" y="310"/>
                  </a:lnTo>
                  <a:lnTo>
                    <a:pt x="409" y="309"/>
                  </a:lnTo>
                  <a:lnTo>
                    <a:pt x="411" y="307"/>
                  </a:lnTo>
                  <a:lnTo>
                    <a:pt x="409" y="307"/>
                  </a:lnTo>
                  <a:lnTo>
                    <a:pt x="409" y="309"/>
                  </a:lnTo>
                  <a:lnTo>
                    <a:pt x="409" y="307"/>
                  </a:lnTo>
                  <a:lnTo>
                    <a:pt x="409" y="305"/>
                  </a:lnTo>
                  <a:lnTo>
                    <a:pt x="411" y="305"/>
                  </a:lnTo>
                  <a:lnTo>
                    <a:pt x="413" y="301"/>
                  </a:lnTo>
                  <a:lnTo>
                    <a:pt x="413" y="303"/>
                  </a:lnTo>
                  <a:lnTo>
                    <a:pt x="415" y="303"/>
                  </a:lnTo>
                  <a:lnTo>
                    <a:pt x="417" y="301"/>
                  </a:lnTo>
                  <a:lnTo>
                    <a:pt x="417" y="301"/>
                  </a:lnTo>
                  <a:lnTo>
                    <a:pt x="417" y="301"/>
                  </a:lnTo>
                  <a:lnTo>
                    <a:pt x="417" y="300"/>
                  </a:lnTo>
                  <a:lnTo>
                    <a:pt x="417" y="300"/>
                  </a:lnTo>
                  <a:lnTo>
                    <a:pt x="419" y="298"/>
                  </a:lnTo>
                  <a:lnTo>
                    <a:pt x="419" y="300"/>
                  </a:lnTo>
                  <a:lnTo>
                    <a:pt x="419" y="300"/>
                  </a:lnTo>
                  <a:lnTo>
                    <a:pt x="419" y="300"/>
                  </a:lnTo>
                  <a:lnTo>
                    <a:pt x="420" y="298"/>
                  </a:lnTo>
                  <a:lnTo>
                    <a:pt x="420" y="298"/>
                  </a:lnTo>
                  <a:lnTo>
                    <a:pt x="422" y="296"/>
                  </a:lnTo>
                  <a:lnTo>
                    <a:pt x="424" y="296"/>
                  </a:lnTo>
                  <a:lnTo>
                    <a:pt x="424" y="294"/>
                  </a:lnTo>
                  <a:lnTo>
                    <a:pt x="428" y="292"/>
                  </a:lnTo>
                  <a:lnTo>
                    <a:pt x="428" y="291"/>
                  </a:lnTo>
                  <a:lnTo>
                    <a:pt x="426" y="291"/>
                  </a:lnTo>
                  <a:lnTo>
                    <a:pt x="428" y="289"/>
                  </a:lnTo>
                  <a:lnTo>
                    <a:pt x="440" y="285"/>
                  </a:lnTo>
                  <a:lnTo>
                    <a:pt x="442" y="285"/>
                  </a:lnTo>
                  <a:lnTo>
                    <a:pt x="440" y="283"/>
                  </a:lnTo>
                  <a:lnTo>
                    <a:pt x="437" y="285"/>
                  </a:lnTo>
                  <a:lnTo>
                    <a:pt x="440" y="282"/>
                  </a:lnTo>
                  <a:lnTo>
                    <a:pt x="442" y="280"/>
                  </a:lnTo>
                  <a:lnTo>
                    <a:pt x="442" y="280"/>
                  </a:lnTo>
                  <a:lnTo>
                    <a:pt x="442" y="280"/>
                  </a:lnTo>
                  <a:lnTo>
                    <a:pt x="442" y="282"/>
                  </a:lnTo>
                  <a:lnTo>
                    <a:pt x="444" y="280"/>
                  </a:lnTo>
                  <a:lnTo>
                    <a:pt x="447" y="280"/>
                  </a:lnTo>
                  <a:lnTo>
                    <a:pt x="449" y="278"/>
                  </a:lnTo>
                  <a:lnTo>
                    <a:pt x="453" y="278"/>
                  </a:lnTo>
                  <a:lnTo>
                    <a:pt x="455" y="276"/>
                  </a:lnTo>
                  <a:lnTo>
                    <a:pt x="453" y="276"/>
                  </a:lnTo>
                  <a:lnTo>
                    <a:pt x="453" y="276"/>
                  </a:lnTo>
                  <a:lnTo>
                    <a:pt x="451" y="276"/>
                  </a:lnTo>
                  <a:lnTo>
                    <a:pt x="453" y="274"/>
                  </a:lnTo>
                  <a:lnTo>
                    <a:pt x="455" y="276"/>
                  </a:lnTo>
                  <a:lnTo>
                    <a:pt x="456" y="274"/>
                  </a:lnTo>
                  <a:lnTo>
                    <a:pt x="458" y="272"/>
                  </a:lnTo>
                  <a:lnTo>
                    <a:pt x="458" y="271"/>
                  </a:lnTo>
                  <a:lnTo>
                    <a:pt x="458" y="269"/>
                  </a:lnTo>
                  <a:lnTo>
                    <a:pt x="456" y="269"/>
                  </a:lnTo>
                  <a:lnTo>
                    <a:pt x="456" y="267"/>
                  </a:lnTo>
                  <a:lnTo>
                    <a:pt x="456" y="269"/>
                  </a:lnTo>
                  <a:lnTo>
                    <a:pt x="458" y="269"/>
                  </a:lnTo>
                  <a:lnTo>
                    <a:pt x="458" y="269"/>
                  </a:lnTo>
                  <a:lnTo>
                    <a:pt x="458" y="267"/>
                  </a:lnTo>
                  <a:lnTo>
                    <a:pt x="458" y="267"/>
                  </a:lnTo>
                  <a:lnTo>
                    <a:pt x="456" y="263"/>
                  </a:lnTo>
                  <a:lnTo>
                    <a:pt x="456" y="262"/>
                  </a:lnTo>
                  <a:lnTo>
                    <a:pt x="455" y="262"/>
                  </a:lnTo>
                  <a:lnTo>
                    <a:pt x="453" y="262"/>
                  </a:lnTo>
                  <a:lnTo>
                    <a:pt x="453" y="260"/>
                  </a:lnTo>
                  <a:lnTo>
                    <a:pt x="455" y="262"/>
                  </a:lnTo>
                  <a:lnTo>
                    <a:pt x="456" y="262"/>
                  </a:lnTo>
                  <a:lnTo>
                    <a:pt x="456" y="263"/>
                  </a:lnTo>
                  <a:lnTo>
                    <a:pt x="458" y="263"/>
                  </a:lnTo>
                  <a:lnTo>
                    <a:pt x="460" y="265"/>
                  </a:lnTo>
                  <a:lnTo>
                    <a:pt x="460" y="269"/>
                  </a:lnTo>
                  <a:lnTo>
                    <a:pt x="460" y="271"/>
                  </a:lnTo>
                  <a:lnTo>
                    <a:pt x="460" y="271"/>
                  </a:lnTo>
                  <a:lnTo>
                    <a:pt x="460" y="271"/>
                  </a:lnTo>
                  <a:lnTo>
                    <a:pt x="462" y="272"/>
                  </a:lnTo>
                  <a:lnTo>
                    <a:pt x="462" y="272"/>
                  </a:lnTo>
                  <a:lnTo>
                    <a:pt x="462" y="271"/>
                  </a:lnTo>
                  <a:lnTo>
                    <a:pt x="462" y="271"/>
                  </a:lnTo>
                  <a:lnTo>
                    <a:pt x="462" y="269"/>
                  </a:lnTo>
                  <a:lnTo>
                    <a:pt x="462" y="269"/>
                  </a:lnTo>
                  <a:lnTo>
                    <a:pt x="462" y="269"/>
                  </a:lnTo>
                  <a:lnTo>
                    <a:pt x="462" y="267"/>
                  </a:lnTo>
                  <a:lnTo>
                    <a:pt x="462" y="269"/>
                  </a:lnTo>
                  <a:lnTo>
                    <a:pt x="464" y="269"/>
                  </a:lnTo>
                  <a:lnTo>
                    <a:pt x="464" y="271"/>
                  </a:lnTo>
                  <a:lnTo>
                    <a:pt x="464" y="272"/>
                  </a:lnTo>
                  <a:lnTo>
                    <a:pt x="464" y="272"/>
                  </a:lnTo>
                  <a:lnTo>
                    <a:pt x="465" y="272"/>
                  </a:lnTo>
                  <a:lnTo>
                    <a:pt x="465" y="272"/>
                  </a:lnTo>
                  <a:lnTo>
                    <a:pt x="465" y="276"/>
                  </a:lnTo>
                  <a:lnTo>
                    <a:pt x="467" y="276"/>
                  </a:lnTo>
                  <a:lnTo>
                    <a:pt x="467" y="276"/>
                  </a:lnTo>
                  <a:lnTo>
                    <a:pt x="467" y="274"/>
                  </a:lnTo>
                  <a:lnTo>
                    <a:pt x="467" y="274"/>
                  </a:lnTo>
                  <a:lnTo>
                    <a:pt x="467" y="272"/>
                  </a:lnTo>
                  <a:lnTo>
                    <a:pt x="467" y="272"/>
                  </a:lnTo>
                  <a:lnTo>
                    <a:pt x="469" y="274"/>
                  </a:lnTo>
                  <a:lnTo>
                    <a:pt x="469" y="274"/>
                  </a:lnTo>
                  <a:lnTo>
                    <a:pt x="469" y="274"/>
                  </a:lnTo>
                  <a:lnTo>
                    <a:pt x="471" y="272"/>
                  </a:lnTo>
                  <a:lnTo>
                    <a:pt x="471" y="272"/>
                  </a:lnTo>
                  <a:lnTo>
                    <a:pt x="473" y="272"/>
                  </a:lnTo>
                  <a:lnTo>
                    <a:pt x="473" y="272"/>
                  </a:lnTo>
                  <a:lnTo>
                    <a:pt x="474" y="274"/>
                  </a:lnTo>
                  <a:lnTo>
                    <a:pt x="476" y="276"/>
                  </a:lnTo>
                  <a:lnTo>
                    <a:pt x="476" y="276"/>
                  </a:lnTo>
                  <a:lnTo>
                    <a:pt x="480" y="276"/>
                  </a:lnTo>
                  <a:lnTo>
                    <a:pt x="480" y="276"/>
                  </a:lnTo>
                  <a:lnTo>
                    <a:pt x="482" y="274"/>
                  </a:lnTo>
                  <a:lnTo>
                    <a:pt x="484" y="274"/>
                  </a:lnTo>
                  <a:lnTo>
                    <a:pt x="482" y="272"/>
                  </a:lnTo>
                  <a:lnTo>
                    <a:pt x="482" y="271"/>
                  </a:lnTo>
                  <a:lnTo>
                    <a:pt x="482" y="271"/>
                  </a:lnTo>
                  <a:lnTo>
                    <a:pt x="482" y="271"/>
                  </a:lnTo>
                  <a:lnTo>
                    <a:pt x="480" y="272"/>
                  </a:lnTo>
                  <a:lnTo>
                    <a:pt x="480" y="271"/>
                  </a:lnTo>
                  <a:lnTo>
                    <a:pt x="478" y="271"/>
                  </a:lnTo>
                  <a:lnTo>
                    <a:pt x="478" y="269"/>
                  </a:lnTo>
                  <a:lnTo>
                    <a:pt x="480" y="269"/>
                  </a:lnTo>
                  <a:lnTo>
                    <a:pt x="480" y="269"/>
                  </a:lnTo>
                  <a:lnTo>
                    <a:pt x="480" y="269"/>
                  </a:lnTo>
                  <a:lnTo>
                    <a:pt x="482" y="267"/>
                  </a:lnTo>
                  <a:lnTo>
                    <a:pt x="482" y="265"/>
                  </a:lnTo>
                  <a:lnTo>
                    <a:pt x="482" y="265"/>
                  </a:lnTo>
                  <a:lnTo>
                    <a:pt x="482" y="267"/>
                  </a:lnTo>
                  <a:lnTo>
                    <a:pt x="482" y="267"/>
                  </a:lnTo>
                  <a:lnTo>
                    <a:pt x="482" y="267"/>
                  </a:lnTo>
                  <a:lnTo>
                    <a:pt x="482" y="269"/>
                  </a:lnTo>
                  <a:lnTo>
                    <a:pt x="482" y="267"/>
                  </a:lnTo>
                  <a:lnTo>
                    <a:pt x="484" y="267"/>
                  </a:lnTo>
                  <a:lnTo>
                    <a:pt x="484" y="265"/>
                  </a:lnTo>
                  <a:lnTo>
                    <a:pt x="487" y="263"/>
                  </a:lnTo>
                  <a:lnTo>
                    <a:pt x="487" y="263"/>
                  </a:lnTo>
                  <a:lnTo>
                    <a:pt x="489" y="262"/>
                  </a:lnTo>
                  <a:lnTo>
                    <a:pt x="489" y="260"/>
                  </a:lnTo>
                  <a:lnTo>
                    <a:pt x="489" y="260"/>
                  </a:lnTo>
                  <a:lnTo>
                    <a:pt x="491" y="260"/>
                  </a:lnTo>
                  <a:lnTo>
                    <a:pt x="491" y="258"/>
                  </a:lnTo>
                  <a:lnTo>
                    <a:pt x="491" y="258"/>
                  </a:lnTo>
                  <a:lnTo>
                    <a:pt x="491" y="256"/>
                  </a:lnTo>
                  <a:lnTo>
                    <a:pt x="491" y="256"/>
                  </a:lnTo>
                  <a:lnTo>
                    <a:pt x="491" y="256"/>
                  </a:lnTo>
                  <a:lnTo>
                    <a:pt x="496" y="258"/>
                  </a:lnTo>
                  <a:lnTo>
                    <a:pt x="498" y="258"/>
                  </a:lnTo>
                  <a:lnTo>
                    <a:pt x="496" y="260"/>
                  </a:lnTo>
                  <a:lnTo>
                    <a:pt x="491" y="260"/>
                  </a:lnTo>
                  <a:lnTo>
                    <a:pt x="489" y="262"/>
                  </a:lnTo>
                  <a:lnTo>
                    <a:pt x="491" y="262"/>
                  </a:lnTo>
                  <a:lnTo>
                    <a:pt x="494" y="260"/>
                  </a:lnTo>
                  <a:lnTo>
                    <a:pt x="500" y="260"/>
                  </a:lnTo>
                  <a:lnTo>
                    <a:pt x="500" y="260"/>
                  </a:lnTo>
                  <a:lnTo>
                    <a:pt x="500" y="258"/>
                  </a:lnTo>
                  <a:lnTo>
                    <a:pt x="500" y="256"/>
                  </a:lnTo>
                  <a:lnTo>
                    <a:pt x="500" y="256"/>
                  </a:lnTo>
                  <a:lnTo>
                    <a:pt x="500" y="256"/>
                  </a:lnTo>
                  <a:lnTo>
                    <a:pt x="502" y="256"/>
                  </a:lnTo>
                  <a:lnTo>
                    <a:pt x="502" y="254"/>
                  </a:lnTo>
                  <a:lnTo>
                    <a:pt x="502" y="254"/>
                  </a:lnTo>
                  <a:lnTo>
                    <a:pt x="502" y="254"/>
                  </a:lnTo>
                  <a:lnTo>
                    <a:pt x="502" y="254"/>
                  </a:lnTo>
                  <a:lnTo>
                    <a:pt x="502" y="253"/>
                  </a:lnTo>
                  <a:lnTo>
                    <a:pt x="502" y="253"/>
                  </a:lnTo>
                  <a:lnTo>
                    <a:pt x="503" y="249"/>
                  </a:lnTo>
                  <a:lnTo>
                    <a:pt x="503" y="247"/>
                  </a:lnTo>
                  <a:lnTo>
                    <a:pt x="503" y="245"/>
                  </a:lnTo>
                  <a:lnTo>
                    <a:pt x="503" y="245"/>
                  </a:lnTo>
                  <a:lnTo>
                    <a:pt x="503" y="244"/>
                  </a:lnTo>
                  <a:lnTo>
                    <a:pt x="509" y="238"/>
                  </a:lnTo>
                  <a:lnTo>
                    <a:pt x="509" y="236"/>
                  </a:lnTo>
                  <a:lnTo>
                    <a:pt x="509" y="236"/>
                  </a:lnTo>
                  <a:lnTo>
                    <a:pt x="507" y="236"/>
                  </a:lnTo>
                  <a:lnTo>
                    <a:pt x="503" y="242"/>
                  </a:lnTo>
                  <a:lnTo>
                    <a:pt x="502" y="242"/>
                  </a:lnTo>
                  <a:lnTo>
                    <a:pt x="502" y="244"/>
                  </a:lnTo>
                  <a:lnTo>
                    <a:pt x="502" y="244"/>
                  </a:lnTo>
                  <a:lnTo>
                    <a:pt x="500" y="242"/>
                  </a:lnTo>
                  <a:lnTo>
                    <a:pt x="500" y="242"/>
                  </a:lnTo>
                  <a:lnTo>
                    <a:pt x="500" y="242"/>
                  </a:lnTo>
                  <a:lnTo>
                    <a:pt x="498" y="240"/>
                  </a:lnTo>
                  <a:lnTo>
                    <a:pt x="498" y="238"/>
                  </a:lnTo>
                  <a:lnTo>
                    <a:pt x="498" y="238"/>
                  </a:lnTo>
                  <a:lnTo>
                    <a:pt x="505" y="238"/>
                  </a:lnTo>
                  <a:lnTo>
                    <a:pt x="505" y="236"/>
                  </a:lnTo>
                  <a:lnTo>
                    <a:pt x="505" y="236"/>
                  </a:lnTo>
                  <a:lnTo>
                    <a:pt x="507" y="235"/>
                  </a:lnTo>
                  <a:lnTo>
                    <a:pt x="505" y="233"/>
                  </a:lnTo>
                  <a:lnTo>
                    <a:pt x="505" y="233"/>
                  </a:lnTo>
                  <a:lnTo>
                    <a:pt x="503" y="231"/>
                  </a:lnTo>
                  <a:lnTo>
                    <a:pt x="502" y="231"/>
                  </a:lnTo>
                  <a:lnTo>
                    <a:pt x="505" y="227"/>
                  </a:lnTo>
                  <a:lnTo>
                    <a:pt x="512" y="231"/>
                  </a:lnTo>
                  <a:lnTo>
                    <a:pt x="512" y="231"/>
                  </a:lnTo>
                  <a:lnTo>
                    <a:pt x="512" y="229"/>
                  </a:lnTo>
                  <a:lnTo>
                    <a:pt x="512" y="227"/>
                  </a:lnTo>
                  <a:lnTo>
                    <a:pt x="509" y="227"/>
                  </a:lnTo>
                  <a:lnTo>
                    <a:pt x="509" y="226"/>
                  </a:lnTo>
                  <a:lnTo>
                    <a:pt x="509" y="226"/>
                  </a:lnTo>
                  <a:lnTo>
                    <a:pt x="507" y="224"/>
                  </a:lnTo>
                  <a:lnTo>
                    <a:pt x="507" y="222"/>
                  </a:lnTo>
                  <a:lnTo>
                    <a:pt x="507" y="220"/>
                  </a:lnTo>
                  <a:lnTo>
                    <a:pt x="507" y="220"/>
                  </a:lnTo>
                  <a:lnTo>
                    <a:pt x="503" y="218"/>
                  </a:lnTo>
                  <a:lnTo>
                    <a:pt x="503" y="218"/>
                  </a:lnTo>
                  <a:lnTo>
                    <a:pt x="503" y="217"/>
                  </a:lnTo>
                  <a:lnTo>
                    <a:pt x="503" y="217"/>
                  </a:lnTo>
                  <a:lnTo>
                    <a:pt x="503" y="215"/>
                  </a:lnTo>
                  <a:lnTo>
                    <a:pt x="503" y="215"/>
                  </a:lnTo>
                  <a:lnTo>
                    <a:pt x="502" y="215"/>
                  </a:lnTo>
                  <a:lnTo>
                    <a:pt x="502" y="215"/>
                  </a:lnTo>
                  <a:lnTo>
                    <a:pt x="502" y="213"/>
                  </a:lnTo>
                  <a:lnTo>
                    <a:pt x="505" y="215"/>
                  </a:lnTo>
                  <a:lnTo>
                    <a:pt x="505" y="215"/>
                  </a:lnTo>
                  <a:lnTo>
                    <a:pt x="507" y="218"/>
                  </a:lnTo>
                  <a:lnTo>
                    <a:pt x="509" y="218"/>
                  </a:lnTo>
                  <a:lnTo>
                    <a:pt x="509" y="224"/>
                  </a:lnTo>
                  <a:lnTo>
                    <a:pt x="511" y="224"/>
                  </a:lnTo>
                  <a:lnTo>
                    <a:pt x="511" y="226"/>
                  </a:lnTo>
                  <a:lnTo>
                    <a:pt x="512" y="226"/>
                  </a:lnTo>
                  <a:lnTo>
                    <a:pt x="523" y="224"/>
                  </a:lnTo>
                  <a:lnTo>
                    <a:pt x="527" y="220"/>
                  </a:lnTo>
                  <a:lnTo>
                    <a:pt x="527" y="220"/>
                  </a:lnTo>
                  <a:lnTo>
                    <a:pt x="527" y="218"/>
                  </a:lnTo>
                  <a:lnTo>
                    <a:pt x="525" y="218"/>
                  </a:lnTo>
                  <a:lnTo>
                    <a:pt x="523" y="217"/>
                  </a:lnTo>
                  <a:lnTo>
                    <a:pt x="523" y="215"/>
                  </a:lnTo>
                  <a:lnTo>
                    <a:pt x="525" y="215"/>
                  </a:lnTo>
                  <a:lnTo>
                    <a:pt x="525" y="215"/>
                  </a:lnTo>
                  <a:lnTo>
                    <a:pt x="525" y="213"/>
                  </a:lnTo>
                  <a:lnTo>
                    <a:pt x="527" y="215"/>
                  </a:lnTo>
                  <a:lnTo>
                    <a:pt x="532" y="215"/>
                  </a:lnTo>
                  <a:lnTo>
                    <a:pt x="534" y="213"/>
                  </a:lnTo>
                  <a:lnTo>
                    <a:pt x="534" y="213"/>
                  </a:lnTo>
                  <a:lnTo>
                    <a:pt x="534" y="211"/>
                  </a:lnTo>
                  <a:lnTo>
                    <a:pt x="529" y="209"/>
                  </a:lnTo>
                  <a:lnTo>
                    <a:pt x="530" y="207"/>
                  </a:lnTo>
                  <a:lnTo>
                    <a:pt x="534" y="209"/>
                  </a:lnTo>
                  <a:lnTo>
                    <a:pt x="536" y="209"/>
                  </a:lnTo>
                  <a:lnTo>
                    <a:pt x="538" y="207"/>
                  </a:lnTo>
                  <a:lnTo>
                    <a:pt x="538" y="207"/>
                  </a:lnTo>
                  <a:lnTo>
                    <a:pt x="538" y="207"/>
                  </a:lnTo>
                  <a:lnTo>
                    <a:pt x="538" y="206"/>
                  </a:lnTo>
                  <a:lnTo>
                    <a:pt x="538" y="206"/>
                  </a:lnTo>
                  <a:lnTo>
                    <a:pt x="538" y="204"/>
                  </a:lnTo>
                  <a:lnTo>
                    <a:pt x="534" y="202"/>
                  </a:lnTo>
                  <a:lnTo>
                    <a:pt x="527" y="200"/>
                  </a:lnTo>
                  <a:lnTo>
                    <a:pt x="523" y="198"/>
                  </a:lnTo>
                  <a:lnTo>
                    <a:pt x="525" y="197"/>
                  </a:lnTo>
                  <a:lnTo>
                    <a:pt x="527" y="198"/>
                  </a:lnTo>
                  <a:lnTo>
                    <a:pt x="532" y="198"/>
                  </a:lnTo>
                  <a:lnTo>
                    <a:pt x="538" y="200"/>
                  </a:lnTo>
                  <a:lnTo>
                    <a:pt x="540" y="200"/>
                  </a:lnTo>
                  <a:lnTo>
                    <a:pt x="541" y="198"/>
                  </a:lnTo>
                  <a:lnTo>
                    <a:pt x="541" y="197"/>
                  </a:lnTo>
                  <a:lnTo>
                    <a:pt x="536" y="195"/>
                  </a:lnTo>
                  <a:lnTo>
                    <a:pt x="532" y="193"/>
                  </a:lnTo>
                  <a:lnTo>
                    <a:pt x="532" y="191"/>
                  </a:lnTo>
                  <a:lnTo>
                    <a:pt x="532" y="191"/>
                  </a:lnTo>
                  <a:lnTo>
                    <a:pt x="532" y="189"/>
                  </a:lnTo>
                  <a:lnTo>
                    <a:pt x="530" y="189"/>
                  </a:lnTo>
                  <a:lnTo>
                    <a:pt x="530" y="188"/>
                  </a:lnTo>
                  <a:lnTo>
                    <a:pt x="514" y="188"/>
                  </a:lnTo>
                  <a:lnTo>
                    <a:pt x="514" y="186"/>
                  </a:lnTo>
                  <a:lnTo>
                    <a:pt x="525" y="186"/>
                  </a:lnTo>
                  <a:lnTo>
                    <a:pt x="527" y="184"/>
                  </a:lnTo>
                  <a:lnTo>
                    <a:pt x="527" y="182"/>
                  </a:lnTo>
                  <a:lnTo>
                    <a:pt x="525" y="182"/>
                  </a:lnTo>
                  <a:lnTo>
                    <a:pt x="525" y="182"/>
                  </a:lnTo>
                  <a:lnTo>
                    <a:pt x="525" y="180"/>
                  </a:lnTo>
                  <a:lnTo>
                    <a:pt x="527" y="180"/>
                  </a:lnTo>
                  <a:lnTo>
                    <a:pt x="529" y="184"/>
                  </a:lnTo>
                  <a:lnTo>
                    <a:pt x="532" y="184"/>
                  </a:lnTo>
                  <a:lnTo>
                    <a:pt x="534" y="186"/>
                  </a:lnTo>
                  <a:lnTo>
                    <a:pt x="534" y="186"/>
                  </a:lnTo>
                  <a:lnTo>
                    <a:pt x="536" y="186"/>
                  </a:lnTo>
                  <a:lnTo>
                    <a:pt x="536" y="188"/>
                  </a:lnTo>
                  <a:lnTo>
                    <a:pt x="536" y="189"/>
                  </a:lnTo>
                  <a:lnTo>
                    <a:pt x="536" y="191"/>
                  </a:lnTo>
                  <a:lnTo>
                    <a:pt x="538" y="191"/>
                  </a:lnTo>
                  <a:lnTo>
                    <a:pt x="541" y="191"/>
                  </a:lnTo>
                  <a:lnTo>
                    <a:pt x="545" y="191"/>
                  </a:lnTo>
                  <a:lnTo>
                    <a:pt x="545" y="191"/>
                  </a:lnTo>
                  <a:lnTo>
                    <a:pt x="547" y="189"/>
                  </a:lnTo>
                  <a:lnTo>
                    <a:pt x="547" y="189"/>
                  </a:lnTo>
                  <a:lnTo>
                    <a:pt x="547" y="189"/>
                  </a:lnTo>
                  <a:lnTo>
                    <a:pt x="547" y="188"/>
                  </a:lnTo>
                  <a:lnTo>
                    <a:pt x="547" y="186"/>
                  </a:lnTo>
                  <a:lnTo>
                    <a:pt x="547" y="186"/>
                  </a:lnTo>
                  <a:lnTo>
                    <a:pt x="549" y="184"/>
                  </a:lnTo>
                  <a:lnTo>
                    <a:pt x="550" y="184"/>
                  </a:lnTo>
                  <a:lnTo>
                    <a:pt x="550" y="182"/>
                  </a:lnTo>
                  <a:lnTo>
                    <a:pt x="552" y="180"/>
                  </a:lnTo>
                  <a:lnTo>
                    <a:pt x="550" y="179"/>
                  </a:lnTo>
                  <a:close/>
                  <a:moveTo>
                    <a:pt x="326" y="3"/>
                  </a:moveTo>
                  <a:lnTo>
                    <a:pt x="326" y="2"/>
                  </a:lnTo>
                  <a:lnTo>
                    <a:pt x="328" y="2"/>
                  </a:lnTo>
                  <a:lnTo>
                    <a:pt x="326" y="2"/>
                  </a:lnTo>
                  <a:lnTo>
                    <a:pt x="326" y="0"/>
                  </a:lnTo>
                  <a:lnTo>
                    <a:pt x="325" y="0"/>
                  </a:lnTo>
                  <a:lnTo>
                    <a:pt x="325" y="2"/>
                  </a:lnTo>
                  <a:lnTo>
                    <a:pt x="326" y="3"/>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 name="Freeform 38"/>
            <p:cNvSpPr>
              <a:spLocks/>
            </p:cNvSpPr>
            <p:nvPr/>
          </p:nvSpPr>
          <p:spPr bwMode="auto">
            <a:xfrm>
              <a:off x="9022646" y="4820256"/>
              <a:ext cx="468562" cy="287495"/>
            </a:xfrm>
            <a:custGeom>
              <a:avLst/>
              <a:gdLst>
                <a:gd name="T0" fmla="*/ 332 w 339"/>
                <a:gd name="T1" fmla="*/ 35 h 208"/>
                <a:gd name="T2" fmla="*/ 318 w 339"/>
                <a:gd name="T3" fmla="*/ 26 h 208"/>
                <a:gd name="T4" fmla="*/ 311 w 339"/>
                <a:gd name="T5" fmla="*/ 17 h 208"/>
                <a:gd name="T6" fmla="*/ 302 w 339"/>
                <a:gd name="T7" fmla="*/ 13 h 208"/>
                <a:gd name="T8" fmla="*/ 280 w 339"/>
                <a:gd name="T9" fmla="*/ 17 h 208"/>
                <a:gd name="T10" fmla="*/ 267 w 339"/>
                <a:gd name="T11" fmla="*/ 0 h 208"/>
                <a:gd name="T12" fmla="*/ 251 w 339"/>
                <a:gd name="T13" fmla="*/ 6 h 208"/>
                <a:gd name="T14" fmla="*/ 220 w 339"/>
                <a:gd name="T15" fmla="*/ 2 h 208"/>
                <a:gd name="T16" fmla="*/ 215 w 339"/>
                <a:gd name="T17" fmla="*/ 18 h 208"/>
                <a:gd name="T18" fmla="*/ 202 w 339"/>
                <a:gd name="T19" fmla="*/ 26 h 208"/>
                <a:gd name="T20" fmla="*/ 186 w 339"/>
                <a:gd name="T21" fmla="*/ 31 h 208"/>
                <a:gd name="T22" fmla="*/ 177 w 339"/>
                <a:gd name="T23" fmla="*/ 26 h 208"/>
                <a:gd name="T24" fmla="*/ 166 w 339"/>
                <a:gd name="T25" fmla="*/ 36 h 208"/>
                <a:gd name="T26" fmla="*/ 134 w 339"/>
                <a:gd name="T27" fmla="*/ 44 h 208"/>
                <a:gd name="T28" fmla="*/ 134 w 339"/>
                <a:gd name="T29" fmla="*/ 56 h 208"/>
                <a:gd name="T30" fmla="*/ 81 w 339"/>
                <a:gd name="T31" fmla="*/ 60 h 208"/>
                <a:gd name="T32" fmla="*/ 69 w 339"/>
                <a:gd name="T33" fmla="*/ 51 h 208"/>
                <a:gd name="T34" fmla="*/ 49 w 339"/>
                <a:gd name="T35" fmla="*/ 47 h 208"/>
                <a:gd name="T36" fmla="*/ 45 w 339"/>
                <a:gd name="T37" fmla="*/ 55 h 208"/>
                <a:gd name="T38" fmla="*/ 40 w 339"/>
                <a:gd name="T39" fmla="*/ 67 h 208"/>
                <a:gd name="T40" fmla="*/ 25 w 339"/>
                <a:gd name="T41" fmla="*/ 62 h 208"/>
                <a:gd name="T42" fmla="*/ 16 w 339"/>
                <a:gd name="T43" fmla="*/ 67 h 208"/>
                <a:gd name="T44" fmla="*/ 29 w 339"/>
                <a:gd name="T45" fmla="*/ 78 h 208"/>
                <a:gd name="T46" fmla="*/ 16 w 339"/>
                <a:gd name="T47" fmla="*/ 91 h 208"/>
                <a:gd name="T48" fmla="*/ 16 w 339"/>
                <a:gd name="T49" fmla="*/ 102 h 208"/>
                <a:gd name="T50" fmla="*/ 20 w 339"/>
                <a:gd name="T51" fmla="*/ 109 h 208"/>
                <a:gd name="T52" fmla="*/ 20 w 339"/>
                <a:gd name="T53" fmla="*/ 116 h 208"/>
                <a:gd name="T54" fmla="*/ 9 w 339"/>
                <a:gd name="T55" fmla="*/ 118 h 208"/>
                <a:gd name="T56" fmla="*/ 0 w 339"/>
                <a:gd name="T57" fmla="*/ 127 h 208"/>
                <a:gd name="T58" fmla="*/ 11 w 339"/>
                <a:gd name="T59" fmla="*/ 130 h 208"/>
                <a:gd name="T60" fmla="*/ 14 w 339"/>
                <a:gd name="T61" fmla="*/ 139 h 208"/>
                <a:gd name="T62" fmla="*/ 22 w 339"/>
                <a:gd name="T63" fmla="*/ 152 h 208"/>
                <a:gd name="T64" fmla="*/ 32 w 339"/>
                <a:gd name="T65" fmla="*/ 161 h 208"/>
                <a:gd name="T66" fmla="*/ 38 w 339"/>
                <a:gd name="T67" fmla="*/ 163 h 208"/>
                <a:gd name="T68" fmla="*/ 47 w 339"/>
                <a:gd name="T69" fmla="*/ 177 h 208"/>
                <a:gd name="T70" fmla="*/ 61 w 339"/>
                <a:gd name="T71" fmla="*/ 190 h 208"/>
                <a:gd name="T72" fmla="*/ 65 w 339"/>
                <a:gd name="T73" fmla="*/ 192 h 208"/>
                <a:gd name="T74" fmla="*/ 78 w 339"/>
                <a:gd name="T75" fmla="*/ 199 h 208"/>
                <a:gd name="T76" fmla="*/ 99 w 339"/>
                <a:gd name="T77" fmla="*/ 206 h 208"/>
                <a:gd name="T78" fmla="*/ 114 w 339"/>
                <a:gd name="T79" fmla="*/ 208 h 208"/>
                <a:gd name="T80" fmla="*/ 126 w 339"/>
                <a:gd name="T81" fmla="*/ 199 h 208"/>
                <a:gd name="T82" fmla="*/ 137 w 339"/>
                <a:gd name="T83" fmla="*/ 195 h 208"/>
                <a:gd name="T84" fmla="*/ 144 w 339"/>
                <a:gd name="T85" fmla="*/ 194 h 208"/>
                <a:gd name="T86" fmla="*/ 159 w 339"/>
                <a:gd name="T87" fmla="*/ 190 h 208"/>
                <a:gd name="T88" fmla="*/ 168 w 339"/>
                <a:gd name="T89" fmla="*/ 183 h 208"/>
                <a:gd name="T90" fmla="*/ 179 w 339"/>
                <a:gd name="T91" fmla="*/ 177 h 208"/>
                <a:gd name="T92" fmla="*/ 202 w 339"/>
                <a:gd name="T93" fmla="*/ 179 h 208"/>
                <a:gd name="T94" fmla="*/ 226 w 339"/>
                <a:gd name="T95" fmla="*/ 179 h 208"/>
                <a:gd name="T96" fmla="*/ 233 w 339"/>
                <a:gd name="T97" fmla="*/ 174 h 208"/>
                <a:gd name="T98" fmla="*/ 242 w 339"/>
                <a:gd name="T99" fmla="*/ 170 h 208"/>
                <a:gd name="T100" fmla="*/ 255 w 339"/>
                <a:gd name="T101" fmla="*/ 167 h 208"/>
                <a:gd name="T102" fmla="*/ 260 w 339"/>
                <a:gd name="T103" fmla="*/ 145 h 208"/>
                <a:gd name="T104" fmla="*/ 269 w 339"/>
                <a:gd name="T105" fmla="*/ 136 h 208"/>
                <a:gd name="T106" fmla="*/ 274 w 339"/>
                <a:gd name="T107" fmla="*/ 125 h 208"/>
                <a:gd name="T108" fmla="*/ 278 w 339"/>
                <a:gd name="T109" fmla="*/ 116 h 208"/>
                <a:gd name="T110" fmla="*/ 287 w 339"/>
                <a:gd name="T111" fmla="*/ 102 h 208"/>
                <a:gd name="T112" fmla="*/ 294 w 339"/>
                <a:gd name="T113" fmla="*/ 80 h 208"/>
                <a:gd name="T114" fmla="*/ 305 w 339"/>
                <a:gd name="T115" fmla="*/ 67 h 208"/>
                <a:gd name="T116" fmla="*/ 316 w 339"/>
                <a:gd name="T117" fmla="*/ 58 h 208"/>
                <a:gd name="T118" fmla="*/ 334 w 339"/>
                <a:gd name="T119" fmla="*/ 5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9" h="208">
                  <a:moveTo>
                    <a:pt x="338" y="46"/>
                  </a:moveTo>
                  <a:lnTo>
                    <a:pt x="338" y="44"/>
                  </a:lnTo>
                  <a:lnTo>
                    <a:pt x="338" y="44"/>
                  </a:lnTo>
                  <a:lnTo>
                    <a:pt x="338" y="42"/>
                  </a:lnTo>
                  <a:lnTo>
                    <a:pt x="338" y="42"/>
                  </a:lnTo>
                  <a:lnTo>
                    <a:pt x="339" y="40"/>
                  </a:lnTo>
                  <a:lnTo>
                    <a:pt x="338" y="40"/>
                  </a:lnTo>
                  <a:lnTo>
                    <a:pt x="338" y="38"/>
                  </a:lnTo>
                  <a:lnTo>
                    <a:pt x="338" y="36"/>
                  </a:lnTo>
                  <a:lnTo>
                    <a:pt x="336" y="36"/>
                  </a:lnTo>
                  <a:lnTo>
                    <a:pt x="334" y="35"/>
                  </a:lnTo>
                  <a:lnTo>
                    <a:pt x="334" y="35"/>
                  </a:lnTo>
                  <a:lnTo>
                    <a:pt x="332" y="35"/>
                  </a:lnTo>
                  <a:lnTo>
                    <a:pt x="332" y="35"/>
                  </a:lnTo>
                  <a:lnTo>
                    <a:pt x="330" y="35"/>
                  </a:lnTo>
                  <a:lnTo>
                    <a:pt x="330" y="35"/>
                  </a:lnTo>
                  <a:lnTo>
                    <a:pt x="327" y="35"/>
                  </a:lnTo>
                  <a:lnTo>
                    <a:pt x="327" y="35"/>
                  </a:lnTo>
                  <a:lnTo>
                    <a:pt x="325" y="35"/>
                  </a:lnTo>
                  <a:lnTo>
                    <a:pt x="325" y="35"/>
                  </a:lnTo>
                  <a:lnTo>
                    <a:pt x="325" y="33"/>
                  </a:lnTo>
                  <a:lnTo>
                    <a:pt x="323" y="31"/>
                  </a:lnTo>
                  <a:lnTo>
                    <a:pt x="323" y="29"/>
                  </a:lnTo>
                  <a:lnTo>
                    <a:pt x="320" y="24"/>
                  </a:lnTo>
                  <a:lnTo>
                    <a:pt x="320" y="24"/>
                  </a:lnTo>
                  <a:lnTo>
                    <a:pt x="320" y="24"/>
                  </a:lnTo>
                  <a:lnTo>
                    <a:pt x="320" y="24"/>
                  </a:lnTo>
                  <a:lnTo>
                    <a:pt x="318" y="26"/>
                  </a:lnTo>
                  <a:lnTo>
                    <a:pt x="318" y="26"/>
                  </a:lnTo>
                  <a:lnTo>
                    <a:pt x="316" y="26"/>
                  </a:lnTo>
                  <a:lnTo>
                    <a:pt x="316" y="24"/>
                  </a:lnTo>
                  <a:lnTo>
                    <a:pt x="316" y="24"/>
                  </a:lnTo>
                  <a:lnTo>
                    <a:pt x="316" y="24"/>
                  </a:lnTo>
                  <a:lnTo>
                    <a:pt x="314" y="24"/>
                  </a:lnTo>
                  <a:lnTo>
                    <a:pt x="314" y="26"/>
                  </a:lnTo>
                  <a:lnTo>
                    <a:pt x="314" y="26"/>
                  </a:lnTo>
                  <a:lnTo>
                    <a:pt x="314" y="26"/>
                  </a:lnTo>
                  <a:lnTo>
                    <a:pt x="314" y="24"/>
                  </a:lnTo>
                  <a:lnTo>
                    <a:pt x="311" y="20"/>
                  </a:lnTo>
                  <a:lnTo>
                    <a:pt x="311" y="18"/>
                  </a:lnTo>
                  <a:lnTo>
                    <a:pt x="311" y="18"/>
                  </a:lnTo>
                  <a:lnTo>
                    <a:pt x="311" y="17"/>
                  </a:lnTo>
                  <a:lnTo>
                    <a:pt x="311" y="17"/>
                  </a:lnTo>
                  <a:lnTo>
                    <a:pt x="311" y="17"/>
                  </a:lnTo>
                  <a:lnTo>
                    <a:pt x="311" y="17"/>
                  </a:lnTo>
                  <a:lnTo>
                    <a:pt x="309" y="17"/>
                  </a:lnTo>
                  <a:lnTo>
                    <a:pt x="309" y="15"/>
                  </a:lnTo>
                  <a:lnTo>
                    <a:pt x="309" y="13"/>
                  </a:lnTo>
                  <a:lnTo>
                    <a:pt x="307" y="11"/>
                  </a:lnTo>
                  <a:lnTo>
                    <a:pt x="305" y="11"/>
                  </a:lnTo>
                  <a:lnTo>
                    <a:pt x="303" y="11"/>
                  </a:lnTo>
                  <a:lnTo>
                    <a:pt x="303" y="13"/>
                  </a:lnTo>
                  <a:lnTo>
                    <a:pt x="303" y="13"/>
                  </a:lnTo>
                  <a:lnTo>
                    <a:pt x="303" y="13"/>
                  </a:lnTo>
                  <a:lnTo>
                    <a:pt x="303" y="13"/>
                  </a:lnTo>
                  <a:lnTo>
                    <a:pt x="302" y="13"/>
                  </a:lnTo>
                  <a:lnTo>
                    <a:pt x="302" y="13"/>
                  </a:lnTo>
                  <a:lnTo>
                    <a:pt x="300" y="15"/>
                  </a:lnTo>
                  <a:lnTo>
                    <a:pt x="300" y="15"/>
                  </a:lnTo>
                  <a:lnTo>
                    <a:pt x="296" y="15"/>
                  </a:lnTo>
                  <a:lnTo>
                    <a:pt x="296" y="15"/>
                  </a:lnTo>
                  <a:lnTo>
                    <a:pt x="294" y="15"/>
                  </a:lnTo>
                  <a:lnTo>
                    <a:pt x="292" y="15"/>
                  </a:lnTo>
                  <a:lnTo>
                    <a:pt x="291" y="15"/>
                  </a:lnTo>
                  <a:lnTo>
                    <a:pt x="289" y="17"/>
                  </a:lnTo>
                  <a:lnTo>
                    <a:pt x="287" y="17"/>
                  </a:lnTo>
                  <a:lnTo>
                    <a:pt x="285" y="18"/>
                  </a:lnTo>
                  <a:lnTo>
                    <a:pt x="283" y="18"/>
                  </a:lnTo>
                  <a:lnTo>
                    <a:pt x="282" y="17"/>
                  </a:lnTo>
                  <a:lnTo>
                    <a:pt x="280" y="17"/>
                  </a:lnTo>
                  <a:lnTo>
                    <a:pt x="280" y="15"/>
                  </a:lnTo>
                  <a:lnTo>
                    <a:pt x="276" y="11"/>
                  </a:lnTo>
                  <a:lnTo>
                    <a:pt x="276" y="9"/>
                  </a:lnTo>
                  <a:lnTo>
                    <a:pt x="276" y="6"/>
                  </a:lnTo>
                  <a:lnTo>
                    <a:pt x="274" y="6"/>
                  </a:lnTo>
                  <a:lnTo>
                    <a:pt x="274" y="6"/>
                  </a:lnTo>
                  <a:lnTo>
                    <a:pt x="273" y="6"/>
                  </a:lnTo>
                  <a:lnTo>
                    <a:pt x="271" y="6"/>
                  </a:lnTo>
                  <a:lnTo>
                    <a:pt x="271" y="4"/>
                  </a:lnTo>
                  <a:lnTo>
                    <a:pt x="271" y="4"/>
                  </a:lnTo>
                  <a:lnTo>
                    <a:pt x="271" y="2"/>
                  </a:lnTo>
                  <a:lnTo>
                    <a:pt x="271" y="2"/>
                  </a:lnTo>
                  <a:lnTo>
                    <a:pt x="269" y="2"/>
                  </a:lnTo>
                  <a:lnTo>
                    <a:pt x="267" y="0"/>
                  </a:lnTo>
                  <a:lnTo>
                    <a:pt x="267" y="0"/>
                  </a:lnTo>
                  <a:lnTo>
                    <a:pt x="264" y="2"/>
                  </a:lnTo>
                  <a:lnTo>
                    <a:pt x="262" y="2"/>
                  </a:lnTo>
                  <a:lnTo>
                    <a:pt x="262" y="2"/>
                  </a:lnTo>
                  <a:lnTo>
                    <a:pt x="260" y="2"/>
                  </a:lnTo>
                  <a:lnTo>
                    <a:pt x="260" y="2"/>
                  </a:lnTo>
                  <a:lnTo>
                    <a:pt x="260" y="4"/>
                  </a:lnTo>
                  <a:lnTo>
                    <a:pt x="260" y="4"/>
                  </a:lnTo>
                  <a:lnTo>
                    <a:pt x="258" y="6"/>
                  </a:lnTo>
                  <a:lnTo>
                    <a:pt x="258" y="4"/>
                  </a:lnTo>
                  <a:lnTo>
                    <a:pt x="258" y="4"/>
                  </a:lnTo>
                  <a:lnTo>
                    <a:pt x="256" y="4"/>
                  </a:lnTo>
                  <a:lnTo>
                    <a:pt x="255" y="4"/>
                  </a:lnTo>
                  <a:lnTo>
                    <a:pt x="251" y="6"/>
                  </a:lnTo>
                  <a:lnTo>
                    <a:pt x="249" y="6"/>
                  </a:lnTo>
                  <a:lnTo>
                    <a:pt x="249" y="4"/>
                  </a:lnTo>
                  <a:lnTo>
                    <a:pt x="247" y="4"/>
                  </a:lnTo>
                  <a:lnTo>
                    <a:pt x="246" y="4"/>
                  </a:lnTo>
                  <a:lnTo>
                    <a:pt x="244" y="4"/>
                  </a:lnTo>
                  <a:lnTo>
                    <a:pt x="242" y="4"/>
                  </a:lnTo>
                  <a:lnTo>
                    <a:pt x="240" y="2"/>
                  </a:lnTo>
                  <a:lnTo>
                    <a:pt x="238" y="2"/>
                  </a:lnTo>
                  <a:lnTo>
                    <a:pt x="238" y="2"/>
                  </a:lnTo>
                  <a:lnTo>
                    <a:pt x="237" y="0"/>
                  </a:lnTo>
                  <a:lnTo>
                    <a:pt x="235" y="0"/>
                  </a:lnTo>
                  <a:lnTo>
                    <a:pt x="235" y="0"/>
                  </a:lnTo>
                  <a:lnTo>
                    <a:pt x="224" y="2"/>
                  </a:lnTo>
                  <a:lnTo>
                    <a:pt x="220" y="2"/>
                  </a:lnTo>
                  <a:lnTo>
                    <a:pt x="220" y="4"/>
                  </a:lnTo>
                  <a:lnTo>
                    <a:pt x="220" y="4"/>
                  </a:lnTo>
                  <a:lnTo>
                    <a:pt x="220" y="4"/>
                  </a:lnTo>
                  <a:lnTo>
                    <a:pt x="220" y="6"/>
                  </a:lnTo>
                  <a:lnTo>
                    <a:pt x="220" y="6"/>
                  </a:lnTo>
                  <a:lnTo>
                    <a:pt x="220" y="6"/>
                  </a:lnTo>
                  <a:lnTo>
                    <a:pt x="220" y="6"/>
                  </a:lnTo>
                  <a:lnTo>
                    <a:pt x="220" y="8"/>
                  </a:lnTo>
                  <a:lnTo>
                    <a:pt x="218" y="8"/>
                  </a:lnTo>
                  <a:lnTo>
                    <a:pt x="218" y="8"/>
                  </a:lnTo>
                  <a:lnTo>
                    <a:pt x="217" y="9"/>
                  </a:lnTo>
                  <a:lnTo>
                    <a:pt x="217" y="11"/>
                  </a:lnTo>
                  <a:lnTo>
                    <a:pt x="217" y="11"/>
                  </a:lnTo>
                  <a:lnTo>
                    <a:pt x="215" y="18"/>
                  </a:lnTo>
                  <a:lnTo>
                    <a:pt x="213" y="20"/>
                  </a:lnTo>
                  <a:lnTo>
                    <a:pt x="211" y="22"/>
                  </a:lnTo>
                  <a:lnTo>
                    <a:pt x="209" y="24"/>
                  </a:lnTo>
                  <a:lnTo>
                    <a:pt x="209" y="24"/>
                  </a:lnTo>
                  <a:lnTo>
                    <a:pt x="208" y="24"/>
                  </a:lnTo>
                  <a:lnTo>
                    <a:pt x="208" y="24"/>
                  </a:lnTo>
                  <a:lnTo>
                    <a:pt x="208" y="22"/>
                  </a:lnTo>
                  <a:lnTo>
                    <a:pt x="206" y="22"/>
                  </a:lnTo>
                  <a:lnTo>
                    <a:pt x="204" y="24"/>
                  </a:lnTo>
                  <a:lnTo>
                    <a:pt x="204" y="24"/>
                  </a:lnTo>
                  <a:lnTo>
                    <a:pt x="204" y="24"/>
                  </a:lnTo>
                  <a:lnTo>
                    <a:pt x="202" y="24"/>
                  </a:lnTo>
                  <a:lnTo>
                    <a:pt x="202" y="24"/>
                  </a:lnTo>
                  <a:lnTo>
                    <a:pt x="202" y="26"/>
                  </a:lnTo>
                  <a:lnTo>
                    <a:pt x="202" y="26"/>
                  </a:lnTo>
                  <a:lnTo>
                    <a:pt x="200" y="27"/>
                  </a:lnTo>
                  <a:lnTo>
                    <a:pt x="200" y="27"/>
                  </a:lnTo>
                  <a:lnTo>
                    <a:pt x="200" y="27"/>
                  </a:lnTo>
                  <a:lnTo>
                    <a:pt x="199" y="27"/>
                  </a:lnTo>
                  <a:lnTo>
                    <a:pt x="197" y="29"/>
                  </a:lnTo>
                  <a:lnTo>
                    <a:pt x="197" y="29"/>
                  </a:lnTo>
                  <a:lnTo>
                    <a:pt x="195" y="31"/>
                  </a:lnTo>
                  <a:lnTo>
                    <a:pt x="195" y="31"/>
                  </a:lnTo>
                  <a:lnTo>
                    <a:pt x="191" y="33"/>
                  </a:lnTo>
                  <a:lnTo>
                    <a:pt x="191" y="33"/>
                  </a:lnTo>
                  <a:lnTo>
                    <a:pt x="190" y="33"/>
                  </a:lnTo>
                  <a:lnTo>
                    <a:pt x="188" y="31"/>
                  </a:lnTo>
                  <a:lnTo>
                    <a:pt x="186" y="31"/>
                  </a:lnTo>
                  <a:lnTo>
                    <a:pt x="184" y="31"/>
                  </a:lnTo>
                  <a:lnTo>
                    <a:pt x="184" y="31"/>
                  </a:lnTo>
                  <a:lnTo>
                    <a:pt x="184" y="31"/>
                  </a:lnTo>
                  <a:lnTo>
                    <a:pt x="184" y="31"/>
                  </a:lnTo>
                  <a:lnTo>
                    <a:pt x="184" y="29"/>
                  </a:lnTo>
                  <a:lnTo>
                    <a:pt x="184" y="29"/>
                  </a:lnTo>
                  <a:lnTo>
                    <a:pt x="184" y="27"/>
                  </a:lnTo>
                  <a:lnTo>
                    <a:pt x="182" y="27"/>
                  </a:lnTo>
                  <a:lnTo>
                    <a:pt x="181" y="27"/>
                  </a:lnTo>
                  <a:lnTo>
                    <a:pt x="179" y="27"/>
                  </a:lnTo>
                  <a:lnTo>
                    <a:pt x="179" y="26"/>
                  </a:lnTo>
                  <a:lnTo>
                    <a:pt x="177" y="26"/>
                  </a:lnTo>
                  <a:lnTo>
                    <a:pt x="177" y="26"/>
                  </a:lnTo>
                  <a:lnTo>
                    <a:pt x="177" y="26"/>
                  </a:lnTo>
                  <a:lnTo>
                    <a:pt x="171" y="27"/>
                  </a:lnTo>
                  <a:lnTo>
                    <a:pt x="171" y="27"/>
                  </a:lnTo>
                  <a:lnTo>
                    <a:pt x="170" y="29"/>
                  </a:lnTo>
                  <a:lnTo>
                    <a:pt x="170" y="31"/>
                  </a:lnTo>
                  <a:lnTo>
                    <a:pt x="170" y="33"/>
                  </a:lnTo>
                  <a:lnTo>
                    <a:pt x="170" y="33"/>
                  </a:lnTo>
                  <a:lnTo>
                    <a:pt x="170" y="33"/>
                  </a:lnTo>
                  <a:lnTo>
                    <a:pt x="170" y="33"/>
                  </a:lnTo>
                  <a:lnTo>
                    <a:pt x="170" y="33"/>
                  </a:lnTo>
                  <a:lnTo>
                    <a:pt x="170" y="33"/>
                  </a:lnTo>
                  <a:lnTo>
                    <a:pt x="170" y="33"/>
                  </a:lnTo>
                  <a:lnTo>
                    <a:pt x="170" y="35"/>
                  </a:lnTo>
                  <a:lnTo>
                    <a:pt x="170" y="35"/>
                  </a:lnTo>
                  <a:lnTo>
                    <a:pt x="166" y="36"/>
                  </a:lnTo>
                  <a:lnTo>
                    <a:pt x="161" y="36"/>
                  </a:lnTo>
                  <a:lnTo>
                    <a:pt x="157" y="38"/>
                  </a:lnTo>
                  <a:lnTo>
                    <a:pt x="157" y="38"/>
                  </a:lnTo>
                  <a:lnTo>
                    <a:pt x="150" y="38"/>
                  </a:lnTo>
                  <a:lnTo>
                    <a:pt x="148" y="38"/>
                  </a:lnTo>
                  <a:lnTo>
                    <a:pt x="146" y="38"/>
                  </a:lnTo>
                  <a:lnTo>
                    <a:pt x="144" y="38"/>
                  </a:lnTo>
                  <a:lnTo>
                    <a:pt x="144" y="38"/>
                  </a:lnTo>
                  <a:lnTo>
                    <a:pt x="143" y="38"/>
                  </a:lnTo>
                  <a:lnTo>
                    <a:pt x="137" y="40"/>
                  </a:lnTo>
                  <a:lnTo>
                    <a:pt x="137" y="40"/>
                  </a:lnTo>
                  <a:lnTo>
                    <a:pt x="135" y="44"/>
                  </a:lnTo>
                  <a:lnTo>
                    <a:pt x="135" y="44"/>
                  </a:lnTo>
                  <a:lnTo>
                    <a:pt x="134" y="44"/>
                  </a:lnTo>
                  <a:lnTo>
                    <a:pt x="134" y="44"/>
                  </a:lnTo>
                  <a:lnTo>
                    <a:pt x="132" y="46"/>
                  </a:lnTo>
                  <a:lnTo>
                    <a:pt x="132" y="46"/>
                  </a:lnTo>
                  <a:lnTo>
                    <a:pt x="134" y="46"/>
                  </a:lnTo>
                  <a:lnTo>
                    <a:pt x="134" y="46"/>
                  </a:lnTo>
                  <a:lnTo>
                    <a:pt x="132" y="49"/>
                  </a:lnTo>
                  <a:lnTo>
                    <a:pt x="132" y="51"/>
                  </a:lnTo>
                  <a:lnTo>
                    <a:pt x="134" y="53"/>
                  </a:lnTo>
                  <a:lnTo>
                    <a:pt x="134" y="55"/>
                  </a:lnTo>
                  <a:lnTo>
                    <a:pt x="135" y="55"/>
                  </a:lnTo>
                  <a:lnTo>
                    <a:pt x="135" y="55"/>
                  </a:lnTo>
                  <a:lnTo>
                    <a:pt x="135" y="56"/>
                  </a:lnTo>
                  <a:lnTo>
                    <a:pt x="134" y="56"/>
                  </a:lnTo>
                  <a:lnTo>
                    <a:pt x="134" y="56"/>
                  </a:lnTo>
                  <a:lnTo>
                    <a:pt x="132" y="58"/>
                  </a:lnTo>
                  <a:lnTo>
                    <a:pt x="130" y="60"/>
                  </a:lnTo>
                  <a:lnTo>
                    <a:pt x="128" y="60"/>
                  </a:lnTo>
                  <a:lnTo>
                    <a:pt x="126" y="60"/>
                  </a:lnTo>
                  <a:lnTo>
                    <a:pt x="125" y="58"/>
                  </a:lnTo>
                  <a:lnTo>
                    <a:pt x="123" y="58"/>
                  </a:lnTo>
                  <a:lnTo>
                    <a:pt x="112" y="60"/>
                  </a:lnTo>
                  <a:lnTo>
                    <a:pt x="108" y="62"/>
                  </a:lnTo>
                  <a:lnTo>
                    <a:pt x="106" y="62"/>
                  </a:lnTo>
                  <a:lnTo>
                    <a:pt x="101" y="60"/>
                  </a:lnTo>
                  <a:lnTo>
                    <a:pt x="90" y="62"/>
                  </a:lnTo>
                  <a:lnTo>
                    <a:pt x="87" y="62"/>
                  </a:lnTo>
                  <a:lnTo>
                    <a:pt x="83" y="60"/>
                  </a:lnTo>
                  <a:lnTo>
                    <a:pt x="81" y="60"/>
                  </a:lnTo>
                  <a:lnTo>
                    <a:pt x="79" y="58"/>
                  </a:lnTo>
                  <a:lnTo>
                    <a:pt x="79" y="58"/>
                  </a:lnTo>
                  <a:lnTo>
                    <a:pt x="78" y="56"/>
                  </a:lnTo>
                  <a:lnTo>
                    <a:pt x="78" y="56"/>
                  </a:lnTo>
                  <a:lnTo>
                    <a:pt x="76" y="56"/>
                  </a:lnTo>
                  <a:lnTo>
                    <a:pt x="76" y="55"/>
                  </a:lnTo>
                  <a:lnTo>
                    <a:pt x="76" y="55"/>
                  </a:lnTo>
                  <a:lnTo>
                    <a:pt x="74" y="55"/>
                  </a:lnTo>
                  <a:lnTo>
                    <a:pt x="74" y="55"/>
                  </a:lnTo>
                  <a:lnTo>
                    <a:pt x="74" y="55"/>
                  </a:lnTo>
                  <a:lnTo>
                    <a:pt x="72" y="53"/>
                  </a:lnTo>
                  <a:lnTo>
                    <a:pt x="70" y="53"/>
                  </a:lnTo>
                  <a:lnTo>
                    <a:pt x="70" y="51"/>
                  </a:lnTo>
                  <a:lnTo>
                    <a:pt x="69" y="51"/>
                  </a:lnTo>
                  <a:lnTo>
                    <a:pt x="69" y="51"/>
                  </a:lnTo>
                  <a:lnTo>
                    <a:pt x="63" y="44"/>
                  </a:lnTo>
                  <a:lnTo>
                    <a:pt x="61" y="44"/>
                  </a:lnTo>
                  <a:lnTo>
                    <a:pt x="60" y="42"/>
                  </a:lnTo>
                  <a:lnTo>
                    <a:pt x="58" y="42"/>
                  </a:lnTo>
                  <a:lnTo>
                    <a:pt x="56" y="42"/>
                  </a:lnTo>
                  <a:lnTo>
                    <a:pt x="54" y="42"/>
                  </a:lnTo>
                  <a:lnTo>
                    <a:pt x="52" y="42"/>
                  </a:lnTo>
                  <a:lnTo>
                    <a:pt x="49" y="46"/>
                  </a:lnTo>
                  <a:lnTo>
                    <a:pt x="51" y="46"/>
                  </a:lnTo>
                  <a:lnTo>
                    <a:pt x="51" y="46"/>
                  </a:lnTo>
                  <a:lnTo>
                    <a:pt x="51" y="47"/>
                  </a:lnTo>
                  <a:lnTo>
                    <a:pt x="51" y="47"/>
                  </a:lnTo>
                  <a:lnTo>
                    <a:pt x="49" y="47"/>
                  </a:lnTo>
                  <a:lnTo>
                    <a:pt x="49" y="47"/>
                  </a:lnTo>
                  <a:lnTo>
                    <a:pt x="49" y="47"/>
                  </a:lnTo>
                  <a:lnTo>
                    <a:pt x="49" y="47"/>
                  </a:lnTo>
                  <a:lnTo>
                    <a:pt x="49" y="49"/>
                  </a:lnTo>
                  <a:lnTo>
                    <a:pt x="49" y="49"/>
                  </a:lnTo>
                  <a:lnTo>
                    <a:pt x="51" y="49"/>
                  </a:lnTo>
                  <a:lnTo>
                    <a:pt x="49" y="49"/>
                  </a:lnTo>
                  <a:lnTo>
                    <a:pt x="49" y="51"/>
                  </a:lnTo>
                  <a:lnTo>
                    <a:pt x="49" y="51"/>
                  </a:lnTo>
                  <a:lnTo>
                    <a:pt x="49" y="53"/>
                  </a:lnTo>
                  <a:lnTo>
                    <a:pt x="47" y="53"/>
                  </a:lnTo>
                  <a:lnTo>
                    <a:pt x="45" y="53"/>
                  </a:lnTo>
                  <a:lnTo>
                    <a:pt x="45" y="55"/>
                  </a:lnTo>
                  <a:lnTo>
                    <a:pt x="45" y="55"/>
                  </a:lnTo>
                  <a:lnTo>
                    <a:pt x="47" y="55"/>
                  </a:lnTo>
                  <a:lnTo>
                    <a:pt x="47" y="55"/>
                  </a:lnTo>
                  <a:lnTo>
                    <a:pt x="47" y="56"/>
                  </a:lnTo>
                  <a:lnTo>
                    <a:pt x="49" y="56"/>
                  </a:lnTo>
                  <a:lnTo>
                    <a:pt x="47" y="58"/>
                  </a:lnTo>
                  <a:lnTo>
                    <a:pt x="47" y="58"/>
                  </a:lnTo>
                  <a:lnTo>
                    <a:pt x="47" y="60"/>
                  </a:lnTo>
                  <a:lnTo>
                    <a:pt x="49" y="64"/>
                  </a:lnTo>
                  <a:lnTo>
                    <a:pt x="49" y="64"/>
                  </a:lnTo>
                  <a:lnTo>
                    <a:pt x="49" y="64"/>
                  </a:lnTo>
                  <a:lnTo>
                    <a:pt x="49" y="64"/>
                  </a:lnTo>
                  <a:lnTo>
                    <a:pt x="49" y="65"/>
                  </a:lnTo>
                  <a:lnTo>
                    <a:pt x="45" y="65"/>
                  </a:lnTo>
                  <a:lnTo>
                    <a:pt x="40" y="67"/>
                  </a:lnTo>
                  <a:lnTo>
                    <a:pt x="38" y="65"/>
                  </a:lnTo>
                  <a:lnTo>
                    <a:pt x="38" y="64"/>
                  </a:lnTo>
                  <a:lnTo>
                    <a:pt x="38" y="65"/>
                  </a:lnTo>
                  <a:lnTo>
                    <a:pt x="36" y="65"/>
                  </a:lnTo>
                  <a:lnTo>
                    <a:pt x="36" y="67"/>
                  </a:lnTo>
                  <a:lnTo>
                    <a:pt x="34" y="67"/>
                  </a:lnTo>
                  <a:lnTo>
                    <a:pt x="32" y="67"/>
                  </a:lnTo>
                  <a:lnTo>
                    <a:pt x="32" y="65"/>
                  </a:lnTo>
                  <a:lnTo>
                    <a:pt x="31" y="65"/>
                  </a:lnTo>
                  <a:lnTo>
                    <a:pt x="31" y="65"/>
                  </a:lnTo>
                  <a:lnTo>
                    <a:pt x="31" y="64"/>
                  </a:lnTo>
                  <a:lnTo>
                    <a:pt x="31" y="64"/>
                  </a:lnTo>
                  <a:lnTo>
                    <a:pt x="31" y="64"/>
                  </a:lnTo>
                  <a:lnTo>
                    <a:pt x="25" y="62"/>
                  </a:lnTo>
                  <a:lnTo>
                    <a:pt x="23" y="62"/>
                  </a:lnTo>
                  <a:lnTo>
                    <a:pt x="22" y="62"/>
                  </a:lnTo>
                  <a:lnTo>
                    <a:pt x="22" y="62"/>
                  </a:lnTo>
                  <a:lnTo>
                    <a:pt x="22" y="64"/>
                  </a:lnTo>
                  <a:lnTo>
                    <a:pt x="22" y="64"/>
                  </a:lnTo>
                  <a:lnTo>
                    <a:pt x="22" y="65"/>
                  </a:lnTo>
                  <a:lnTo>
                    <a:pt x="18" y="65"/>
                  </a:lnTo>
                  <a:lnTo>
                    <a:pt x="18" y="65"/>
                  </a:lnTo>
                  <a:lnTo>
                    <a:pt x="18" y="67"/>
                  </a:lnTo>
                  <a:lnTo>
                    <a:pt x="18" y="67"/>
                  </a:lnTo>
                  <a:lnTo>
                    <a:pt x="18" y="65"/>
                  </a:lnTo>
                  <a:lnTo>
                    <a:pt x="18" y="65"/>
                  </a:lnTo>
                  <a:lnTo>
                    <a:pt x="16" y="65"/>
                  </a:lnTo>
                  <a:lnTo>
                    <a:pt x="16" y="67"/>
                  </a:lnTo>
                  <a:lnTo>
                    <a:pt x="16" y="67"/>
                  </a:lnTo>
                  <a:lnTo>
                    <a:pt x="16" y="69"/>
                  </a:lnTo>
                  <a:lnTo>
                    <a:pt x="20" y="69"/>
                  </a:lnTo>
                  <a:lnTo>
                    <a:pt x="22" y="69"/>
                  </a:lnTo>
                  <a:lnTo>
                    <a:pt x="23" y="71"/>
                  </a:lnTo>
                  <a:lnTo>
                    <a:pt x="25" y="71"/>
                  </a:lnTo>
                  <a:lnTo>
                    <a:pt x="27" y="71"/>
                  </a:lnTo>
                  <a:lnTo>
                    <a:pt x="27" y="73"/>
                  </a:lnTo>
                  <a:lnTo>
                    <a:pt x="29" y="74"/>
                  </a:lnTo>
                  <a:lnTo>
                    <a:pt x="27" y="74"/>
                  </a:lnTo>
                  <a:lnTo>
                    <a:pt x="29" y="76"/>
                  </a:lnTo>
                  <a:lnTo>
                    <a:pt x="29" y="76"/>
                  </a:lnTo>
                  <a:lnTo>
                    <a:pt x="29" y="76"/>
                  </a:lnTo>
                  <a:lnTo>
                    <a:pt x="29" y="78"/>
                  </a:lnTo>
                  <a:lnTo>
                    <a:pt x="29" y="80"/>
                  </a:lnTo>
                  <a:lnTo>
                    <a:pt x="27" y="80"/>
                  </a:lnTo>
                  <a:lnTo>
                    <a:pt x="27" y="80"/>
                  </a:lnTo>
                  <a:lnTo>
                    <a:pt x="27" y="83"/>
                  </a:lnTo>
                  <a:lnTo>
                    <a:pt x="27" y="83"/>
                  </a:lnTo>
                  <a:lnTo>
                    <a:pt x="25" y="85"/>
                  </a:lnTo>
                  <a:lnTo>
                    <a:pt x="20" y="87"/>
                  </a:lnTo>
                  <a:lnTo>
                    <a:pt x="18" y="87"/>
                  </a:lnTo>
                  <a:lnTo>
                    <a:pt x="18" y="87"/>
                  </a:lnTo>
                  <a:lnTo>
                    <a:pt x="18" y="87"/>
                  </a:lnTo>
                  <a:lnTo>
                    <a:pt x="16" y="87"/>
                  </a:lnTo>
                  <a:lnTo>
                    <a:pt x="16" y="91"/>
                  </a:lnTo>
                  <a:lnTo>
                    <a:pt x="16" y="91"/>
                  </a:lnTo>
                  <a:lnTo>
                    <a:pt x="16" y="91"/>
                  </a:lnTo>
                  <a:lnTo>
                    <a:pt x="16" y="91"/>
                  </a:lnTo>
                  <a:lnTo>
                    <a:pt x="16" y="91"/>
                  </a:lnTo>
                  <a:lnTo>
                    <a:pt x="16" y="91"/>
                  </a:lnTo>
                  <a:lnTo>
                    <a:pt x="16" y="92"/>
                  </a:lnTo>
                  <a:lnTo>
                    <a:pt x="16" y="92"/>
                  </a:lnTo>
                  <a:lnTo>
                    <a:pt x="18" y="92"/>
                  </a:lnTo>
                  <a:lnTo>
                    <a:pt x="18" y="94"/>
                  </a:lnTo>
                  <a:lnTo>
                    <a:pt x="20" y="96"/>
                  </a:lnTo>
                  <a:lnTo>
                    <a:pt x="18" y="98"/>
                  </a:lnTo>
                  <a:lnTo>
                    <a:pt x="18" y="98"/>
                  </a:lnTo>
                  <a:lnTo>
                    <a:pt x="16" y="98"/>
                  </a:lnTo>
                  <a:lnTo>
                    <a:pt x="16" y="100"/>
                  </a:lnTo>
                  <a:lnTo>
                    <a:pt x="16" y="100"/>
                  </a:lnTo>
                  <a:lnTo>
                    <a:pt x="16" y="102"/>
                  </a:lnTo>
                  <a:lnTo>
                    <a:pt x="16" y="103"/>
                  </a:lnTo>
                  <a:lnTo>
                    <a:pt x="16" y="103"/>
                  </a:lnTo>
                  <a:lnTo>
                    <a:pt x="16" y="103"/>
                  </a:lnTo>
                  <a:lnTo>
                    <a:pt x="16" y="103"/>
                  </a:lnTo>
                  <a:lnTo>
                    <a:pt x="18" y="103"/>
                  </a:lnTo>
                  <a:lnTo>
                    <a:pt x="18" y="105"/>
                  </a:lnTo>
                  <a:lnTo>
                    <a:pt x="16" y="105"/>
                  </a:lnTo>
                  <a:lnTo>
                    <a:pt x="16" y="105"/>
                  </a:lnTo>
                  <a:lnTo>
                    <a:pt x="18" y="107"/>
                  </a:lnTo>
                  <a:lnTo>
                    <a:pt x="20" y="105"/>
                  </a:lnTo>
                  <a:lnTo>
                    <a:pt x="20" y="105"/>
                  </a:lnTo>
                  <a:lnTo>
                    <a:pt x="22" y="107"/>
                  </a:lnTo>
                  <a:lnTo>
                    <a:pt x="20" y="107"/>
                  </a:lnTo>
                  <a:lnTo>
                    <a:pt x="20" y="109"/>
                  </a:lnTo>
                  <a:lnTo>
                    <a:pt x="18" y="109"/>
                  </a:lnTo>
                  <a:lnTo>
                    <a:pt x="18" y="111"/>
                  </a:lnTo>
                  <a:lnTo>
                    <a:pt x="18" y="112"/>
                  </a:lnTo>
                  <a:lnTo>
                    <a:pt x="20" y="112"/>
                  </a:lnTo>
                  <a:lnTo>
                    <a:pt x="20" y="112"/>
                  </a:lnTo>
                  <a:lnTo>
                    <a:pt x="20" y="112"/>
                  </a:lnTo>
                  <a:lnTo>
                    <a:pt x="20" y="112"/>
                  </a:lnTo>
                  <a:lnTo>
                    <a:pt x="20" y="114"/>
                  </a:lnTo>
                  <a:lnTo>
                    <a:pt x="18" y="114"/>
                  </a:lnTo>
                  <a:lnTo>
                    <a:pt x="16" y="114"/>
                  </a:lnTo>
                  <a:lnTo>
                    <a:pt x="18" y="114"/>
                  </a:lnTo>
                  <a:lnTo>
                    <a:pt x="18" y="116"/>
                  </a:lnTo>
                  <a:lnTo>
                    <a:pt x="20" y="116"/>
                  </a:lnTo>
                  <a:lnTo>
                    <a:pt x="20" y="116"/>
                  </a:lnTo>
                  <a:lnTo>
                    <a:pt x="18" y="118"/>
                  </a:lnTo>
                  <a:lnTo>
                    <a:pt x="18" y="118"/>
                  </a:lnTo>
                  <a:lnTo>
                    <a:pt x="16" y="118"/>
                  </a:lnTo>
                  <a:lnTo>
                    <a:pt x="16" y="118"/>
                  </a:lnTo>
                  <a:lnTo>
                    <a:pt x="16" y="118"/>
                  </a:lnTo>
                  <a:lnTo>
                    <a:pt x="16" y="118"/>
                  </a:lnTo>
                  <a:lnTo>
                    <a:pt x="16" y="118"/>
                  </a:lnTo>
                  <a:lnTo>
                    <a:pt x="16" y="118"/>
                  </a:lnTo>
                  <a:lnTo>
                    <a:pt x="14" y="116"/>
                  </a:lnTo>
                  <a:lnTo>
                    <a:pt x="14" y="116"/>
                  </a:lnTo>
                  <a:lnTo>
                    <a:pt x="11" y="116"/>
                  </a:lnTo>
                  <a:lnTo>
                    <a:pt x="9" y="116"/>
                  </a:lnTo>
                  <a:lnTo>
                    <a:pt x="9" y="116"/>
                  </a:lnTo>
                  <a:lnTo>
                    <a:pt x="9" y="118"/>
                  </a:lnTo>
                  <a:lnTo>
                    <a:pt x="9" y="118"/>
                  </a:lnTo>
                  <a:lnTo>
                    <a:pt x="7" y="118"/>
                  </a:lnTo>
                  <a:lnTo>
                    <a:pt x="7" y="120"/>
                  </a:lnTo>
                  <a:lnTo>
                    <a:pt x="7" y="120"/>
                  </a:lnTo>
                  <a:lnTo>
                    <a:pt x="7" y="120"/>
                  </a:lnTo>
                  <a:lnTo>
                    <a:pt x="7" y="120"/>
                  </a:lnTo>
                  <a:lnTo>
                    <a:pt x="7" y="120"/>
                  </a:lnTo>
                  <a:lnTo>
                    <a:pt x="7" y="121"/>
                  </a:lnTo>
                  <a:lnTo>
                    <a:pt x="5" y="121"/>
                  </a:lnTo>
                  <a:lnTo>
                    <a:pt x="5" y="121"/>
                  </a:lnTo>
                  <a:lnTo>
                    <a:pt x="4" y="123"/>
                  </a:lnTo>
                  <a:lnTo>
                    <a:pt x="4" y="123"/>
                  </a:lnTo>
                  <a:lnTo>
                    <a:pt x="2" y="125"/>
                  </a:lnTo>
                  <a:lnTo>
                    <a:pt x="0" y="127"/>
                  </a:lnTo>
                  <a:lnTo>
                    <a:pt x="0" y="127"/>
                  </a:lnTo>
                  <a:lnTo>
                    <a:pt x="2" y="127"/>
                  </a:lnTo>
                  <a:lnTo>
                    <a:pt x="2" y="127"/>
                  </a:lnTo>
                  <a:lnTo>
                    <a:pt x="4" y="127"/>
                  </a:lnTo>
                  <a:lnTo>
                    <a:pt x="9" y="127"/>
                  </a:lnTo>
                  <a:lnTo>
                    <a:pt x="9" y="127"/>
                  </a:lnTo>
                  <a:lnTo>
                    <a:pt x="11" y="129"/>
                  </a:lnTo>
                  <a:lnTo>
                    <a:pt x="11" y="129"/>
                  </a:lnTo>
                  <a:lnTo>
                    <a:pt x="11" y="129"/>
                  </a:lnTo>
                  <a:lnTo>
                    <a:pt x="11" y="129"/>
                  </a:lnTo>
                  <a:lnTo>
                    <a:pt x="13" y="129"/>
                  </a:lnTo>
                  <a:lnTo>
                    <a:pt x="11" y="129"/>
                  </a:lnTo>
                  <a:lnTo>
                    <a:pt x="11" y="130"/>
                  </a:lnTo>
                  <a:lnTo>
                    <a:pt x="11" y="130"/>
                  </a:lnTo>
                  <a:lnTo>
                    <a:pt x="11" y="132"/>
                  </a:lnTo>
                  <a:lnTo>
                    <a:pt x="11" y="132"/>
                  </a:lnTo>
                  <a:lnTo>
                    <a:pt x="11" y="132"/>
                  </a:lnTo>
                  <a:lnTo>
                    <a:pt x="11" y="132"/>
                  </a:lnTo>
                  <a:lnTo>
                    <a:pt x="11" y="134"/>
                  </a:lnTo>
                  <a:lnTo>
                    <a:pt x="11" y="136"/>
                  </a:lnTo>
                  <a:lnTo>
                    <a:pt x="11" y="136"/>
                  </a:lnTo>
                  <a:lnTo>
                    <a:pt x="13" y="138"/>
                  </a:lnTo>
                  <a:lnTo>
                    <a:pt x="13" y="138"/>
                  </a:lnTo>
                  <a:lnTo>
                    <a:pt x="13" y="138"/>
                  </a:lnTo>
                  <a:lnTo>
                    <a:pt x="13" y="139"/>
                  </a:lnTo>
                  <a:lnTo>
                    <a:pt x="14" y="139"/>
                  </a:lnTo>
                  <a:lnTo>
                    <a:pt x="14" y="139"/>
                  </a:lnTo>
                  <a:lnTo>
                    <a:pt x="14" y="139"/>
                  </a:lnTo>
                  <a:lnTo>
                    <a:pt x="14" y="139"/>
                  </a:lnTo>
                  <a:lnTo>
                    <a:pt x="16" y="139"/>
                  </a:lnTo>
                  <a:lnTo>
                    <a:pt x="16" y="141"/>
                  </a:lnTo>
                  <a:lnTo>
                    <a:pt x="16" y="141"/>
                  </a:lnTo>
                  <a:lnTo>
                    <a:pt x="14" y="141"/>
                  </a:lnTo>
                  <a:lnTo>
                    <a:pt x="14" y="141"/>
                  </a:lnTo>
                  <a:lnTo>
                    <a:pt x="14" y="143"/>
                  </a:lnTo>
                  <a:lnTo>
                    <a:pt x="14" y="143"/>
                  </a:lnTo>
                  <a:lnTo>
                    <a:pt x="14" y="143"/>
                  </a:lnTo>
                  <a:lnTo>
                    <a:pt x="14" y="145"/>
                  </a:lnTo>
                  <a:lnTo>
                    <a:pt x="16" y="145"/>
                  </a:lnTo>
                  <a:lnTo>
                    <a:pt x="18" y="148"/>
                  </a:lnTo>
                  <a:lnTo>
                    <a:pt x="20" y="150"/>
                  </a:lnTo>
                  <a:lnTo>
                    <a:pt x="22" y="152"/>
                  </a:lnTo>
                  <a:lnTo>
                    <a:pt x="22" y="154"/>
                  </a:lnTo>
                  <a:lnTo>
                    <a:pt x="23" y="154"/>
                  </a:lnTo>
                  <a:lnTo>
                    <a:pt x="23" y="156"/>
                  </a:lnTo>
                  <a:lnTo>
                    <a:pt x="25" y="156"/>
                  </a:lnTo>
                  <a:lnTo>
                    <a:pt x="25" y="154"/>
                  </a:lnTo>
                  <a:lnTo>
                    <a:pt x="25" y="154"/>
                  </a:lnTo>
                  <a:lnTo>
                    <a:pt x="25" y="154"/>
                  </a:lnTo>
                  <a:lnTo>
                    <a:pt x="25" y="154"/>
                  </a:lnTo>
                  <a:lnTo>
                    <a:pt x="27" y="156"/>
                  </a:lnTo>
                  <a:lnTo>
                    <a:pt x="29" y="156"/>
                  </a:lnTo>
                  <a:lnTo>
                    <a:pt x="29" y="158"/>
                  </a:lnTo>
                  <a:lnTo>
                    <a:pt x="31" y="158"/>
                  </a:lnTo>
                  <a:lnTo>
                    <a:pt x="31" y="159"/>
                  </a:lnTo>
                  <a:lnTo>
                    <a:pt x="32" y="161"/>
                  </a:lnTo>
                  <a:lnTo>
                    <a:pt x="32" y="161"/>
                  </a:lnTo>
                  <a:lnTo>
                    <a:pt x="34" y="161"/>
                  </a:lnTo>
                  <a:lnTo>
                    <a:pt x="34" y="161"/>
                  </a:lnTo>
                  <a:lnTo>
                    <a:pt x="34" y="161"/>
                  </a:lnTo>
                  <a:lnTo>
                    <a:pt x="36" y="161"/>
                  </a:lnTo>
                  <a:lnTo>
                    <a:pt x="36" y="161"/>
                  </a:lnTo>
                  <a:lnTo>
                    <a:pt x="36" y="161"/>
                  </a:lnTo>
                  <a:lnTo>
                    <a:pt x="36" y="161"/>
                  </a:lnTo>
                  <a:lnTo>
                    <a:pt x="36" y="161"/>
                  </a:lnTo>
                  <a:lnTo>
                    <a:pt x="36" y="163"/>
                  </a:lnTo>
                  <a:lnTo>
                    <a:pt x="36" y="161"/>
                  </a:lnTo>
                  <a:lnTo>
                    <a:pt x="36" y="161"/>
                  </a:lnTo>
                  <a:lnTo>
                    <a:pt x="38" y="161"/>
                  </a:lnTo>
                  <a:lnTo>
                    <a:pt x="38" y="163"/>
                  </a:lnTo>
                  <a:lnTo>
                    <a:pt x="38" y="163"/>
                  </a:lnTo>
                  <a:lnTo>
                    <a:pt x="38" y="163"/>
                  </a:lnTo>
                  <a:lnTo>
                    <a:pt x="40" y="165"/>
                  </a:lnTo>
                  <a:lnTo>
                    <a:pt x="40" y="165"/>
                  </a:lnTo>
                  <a:lnTo>
                    <a:pt x="40" y="167"/>
                  </a:lnTo>
                  <a:lnTo>
                    <a:pt x="40" y="168"/>
                  </a:lnTo>
                  <a:lnTo>
                    <a:pt x="40" y="168"/>
                  </a:lnTo>
                  <a:lnTo>
                    <a:pt x="40" y="168"/>
                  </a:lnTo>
                  <a:lnTo>
                    <a:pt x="41" y="170"/>
                  </a:lnTo>
                  <a:lnTo>
                    <a:pt x="43" y="174"/>
                  </a:lnTo>
                  <a:lnTo>
                    <a:pt x="43" y="174"/>
                  </a:lnTo>
                  <a:lnTo>
                    <a:pt x="47" y="176"/>
                  </a:lnTo>
                  <a:lnTo>
                    <a:pt x="47" y="177"/>
                  </a:lnTo>
                  <a:lnTo>
                    <a:pt x="47" y="177"/>
                  </a:lnTo>
                  <a:lnTo>
                    <a:pt x="49" y="177"/>
                  </a:lnTo>
                  <a:lnTo>
                    <a:pt x="51" y="179"/>
                  </a:lnTo>
                  <a:lnTo>
                    <a:pt x="51" y="181"/>
                  </a:lnTo>
                  <a:lnTo>
                    <a:pt x="56" y="181"/>
                  </a:lnTo>
                  <a:lnTo>
                    <a:pt x="56" y="181"/>
                  </a:lnTo>
                  <a:lnTo>
                    <a:pt x="58" y="183"/>
                  </a:lnTo>
                  <a:lnTo>
                    <a:pt x="58" y="185"/>
                  </a:lnTo>
                  <a:lnTo>
                    <a:pt x="58" y="186"/>
                  </a:lnTo>
                  <a:lnTo>
                    <a:pt x="60" y="186"/>
                  </a:lnTo>
                  <a:lnTo>
                    <a:pt x="60" y="188"/>
                  </a:lnTo>
                  <a:lnTo>
                    <a:pt x="60" y="188"/>
                  </a:lnTo>
                  <a:lnTo>
                    <a:pt x="61" y="188"/>
                  </a:lnTo>
                  <a:lnTo>
                    <a:pt x="61" y="190"/>
                  </a:lnTo>
                  <a:lnTo>
                    <a:pt x="61" y="190"/>
                  </a:lnTo>
                  <a:lnTo>
                    <a:pt x="60" y="190"/>
                  </a:lnTo>
                  <a:lnTo>
                    <a:pt x="60" y="190"/>
                  </a:lnTo>
                  <a:lnTo>
                    <a:pt x="60" y="190"/>
                  </a:lnTo>
                  <a:lnTo>
                    <a:pt x="61" y="190"/>
                  </a:lnTo>
                  <a:lnTo>
                    <a:pt x="61" y="190"/>
                  </a:lnTo>
                  <a:lnTo>
                    <a:pt x="61" y="192"/>
                  </a:lnTo>
                  <a:lnTo>
                    <a:pt x="61" y="192"/>
                  </a:lnTo>
                  <a:lnTo>
                    <a:pt x="61" y="190"/>
                  </a:lnTo>
                  <a:lnTo>
                    <a:pt x="63" y="192"/>
                  </a:lnTo>
                  <a:lnTo>
                    <a:pt x="63" y="192"/>
                  </a:lnTo>
                  <a:lnTo>
                    <a:pt x="63" y="192"/>
                  </a:lnTo>
                  <a:lnTo>
                    <a:pt x="63" y="192"/>
                  </a:lnTo>
                  <a:lnTo>
                    <a:pt x="65" y="192"/>
                  </a:lnTo>
                  <a:lnTo>
                    <a:pt x="65" y="192"/>
                  </a:lnTo>
                  <a:lnTo>
                    <a:pt x="65" y="194"/>
                  </a:lnTo>
                  <a:lnTo>
                    <a:pt x="67" y="194"/>
                  </a:lnTo>
                  <a:lnTo>
                    <a:pt x="67" y="194"/>
                  </a:lnTo>
                  <a:lnTo>
                    <a:pt x="67" y="192"/>
                  </a:lnTo>
                  <a:lnTo>
                    <a:pt x="67" y="192"/>
                  </a:lnTo>
                  <a:lnTo>
                    <a:pt x="70" y="192"/>
                  </a:lnTo>
                  <a:lnTo>
                    <a:pt x="72" y="194"/>
                  </a:lnTo>
                  <a:lnTo>
                    <a:pt x="74" y="194"/>
                  </a:lnTo>
                  <a:lnTo>
                    <a:pt x="78" y="195"/>
                  </a:lnTo>
                  <a:lnTo>
                    <a:pt x="78" y="197"/>
                  </a:lnTo>
                  <a:lnTo>
                    <a:pt x="78" y="197"/>
                  </a:lnTo>
                  <a:lnTo>
                    <a:pt x="78" y="199"/>
                  </a:lnTo>
                  <a:lnTo>
                    <a:pt x="78" y="199"/>
                  </a:lnTo>
                  <a:lnTo>
                    <a:pt x="78" y="199"/>
                  </a:lnTo>
                  <a:lnTo>
                    <a:pt x="78" y="201"/>
                  </a:lnTo>
                  <a:lnTo>
                    <a:pt x="79" y="201"/>
                  </a:lnTo>
                  <a:lnTo>
                    <a:pt x="79" y="201"/>
                  </a:lnTo>
                  <a:lnTo>
                    <a:pt x="87" y="203"/>
                  </a:lnTo>
                  <a:lnTo>
                    <a:pt x="87" y="203"/>
                  </a:lnTo>
                  <a:lnTo>
                    <a:pt x="88" y="204"/>
                  </a:lnTo>
                  <a:lnTo>
                    <a:pt x="88" y="206"/>
                  </a:lnTo>
                  <a:lnTo>
                    <a:pt x="88" y="206"/>
                  </a:lnTo>
                  <a:lnTo>
                    <a:pt x="88" y="204"/>
                  </a:lnTo>
                  <a:lnTo>
                    <a:pt x="90" y="204"/>
                  </a:lnTo>
                  <a:lnTo>
                    <a:pt x="90" y="204"/>
                  </a:lnTo>
                  <a:lnTo>
                    <a:pt x="94" y="204"/>
                  </a:lnTo>
                  <a:lnTo>
                    <a:pt x="99" y="206"/>
                  </a:lnTo>
                  <a:lnTo>
                    <a:pt x="99" y="206"/>
                  </a:lnTo>
                  <a:lnTo>
                    <a:pt x="101" y="204"/>
                  </a:lnTo>
                  <a:lnTo>
                    <a:pt x="101" y="204"/>
                  </a:lnTo>
                  <a:lnTo>
                    <a:pt x="101" y="204"/>
                  </a:lnTo>
                  <a:lnTo>
                    <a:pt x="106" y="204"/>
                  </a:lnTo>
                  <a:lnTo>
                    <a:pt x="106" y="204"/>
                  </a:lnTo>
                  <a:lnTo>
                    <a:pt x="108" y="206"/>
                  </a:lnTo>
                  <a:lnTo>
                    <a:pt x="110" y="206"/>
                  </a:lnTo>
                  <a:lnTo>
                    <a:pt x="110" y="206"/>
                  </a:lnTo>
                  <a:lnTo>
                    <a:pt x="112" y="208"/>
                  </a:lnTo>
                  <a:lnTo>
                    <a:pt x="112" y="206"/>
                  </a:lnTo>
                  <a:lnTo>
                    <a:pt x="114" y="206"/>
                  </a:lnTo>
                  <a:lnTo>
                    <a:pt x="114" y="206"/>
                  </a:lnTo>
                  <a:lnTo>
                    <a:pt x="114" y="208"/>
                  </a:lnTo>
                  <a:lnTo>
                    <a:pt x="114" y="208"/>
                  </a:lnTo>
                  <a:lnTo>
                    <a:pt x="116" y="208"/>
                  </a:lnTo>
                  <a:lnTo>
                    <a:pt x="116" y="208"/>
                  </a:lnTo>
                  <a:lnTo>
                    <a:pt x="116" y="208"/>
                  </a:lnTo>
                  <a:lnTo>
                    <a:pt x="116" y="208"/>
                  </a:lnTo>
                  <a:lnTo>
                    <a:pt x="117" y="206"/>
                  </a:lnTo>
                  <a:lnTo>
                    <a:pt x="119" y="204"/>
                  </a:lnTo>
                  <a:lnTo>
                    <a:pt x="119" y="204"/>
                  </a:lnTo>
                  <a:lnTo>
                    <a:pt x="121" y="204"/>
                  </a:lnTo>
                  <a:lnTo>
                    <a:pt x="123" y="204"/>
                  </a:lnTo>
                  <a:lnTo>
                    <a:pt x="125" y="203"/>
                  </a:lnTo>
                  <a:lnTo>
                    <a:pt x="125" y="201"/>
                  </a:lnTo>
                  <a:lnTo>
                    <a:pt x="126" y="199"/>
                  </a:lnTo>
                  <a:lnTo>
                    <a:pt x="126" y="199"/>
                  </a:lnTo>
                  <a:lnTo>
                    <a:pt x="126" y="199"/>
                  </a:lnTo>
                  <a:lnTo>
                    <a:pt x="126" y="197"/>
                  </a:lnTo>
                  <a:lnTo>
                    <a:pt x="126" y="197"/>
                  </a:lnTo>
                  <a:lnTo>
                    <a:pt x="126" y="197"/>
                  </a:lnTo>
                  <a:lnTo>
                    <a:pt x="128" y="195"/>
                  </a:lnTo>
                  <a:lnTo>
                    <a:pt x="130" y="195"/>
                  </a:lnTo>
                  <a:lnTo>
                    <a:pt x="132" y="197"/>
                  </a:lnTo>
                  <a:lnTo>
                    <a:pt x="134" y="197"/>
                  </a:lnTo>
                  <a:lnTo>
                    <a:pt x="134" y="197"/>
                  </a:lnTo>
                  <a:lnTo>
                    <a:pt x="135" y="197"/>
                  </a:lnTo>
                  <a:lnTo>
                    <a:pt x="135" y="197"/>
                  </a:lnTo>
                  <a:lnTo>
                    <a:pt x="135" y="195"/>
                  </a:lnTo>
                  <a:lnTo>
                    <a:pt x="135" y="195"/>
                  </a:lnTo>
                  <a:lnTo>
                    <a:pt x="135" y="195"/>
                  </a:lnTo>
                  <a:lnTo>
                    <a:pt x="137" y="195"/>
                  </a:lnTo>
                  <a:lnTo>
                    <a:pt x="137" y="195"/>
                  </a:lnTo>
                  <a:lnTo>
                    <a:pt x="137" y="195"/>
                  </a:lnTo>
                  <a:lnTo>
                    <a:pt x="139" y="195"/>
                  </a:lnTo>
                  <a:lnTo>
                    <a:pt x="139" y="195"/>
                  </a:lnTo>
                  <a:lnTo>
                    <a:pt x="139" y="194"/>
                  </a:lnTo>
                  <a:lnTo>
                    <a:pt x="141" y="194"/>
                  </a:lnTo>
                  <a:lnTo>
                    <a:pt x="144" y="194"/>
                  </a:lnTo>
                  <a:lnTo>
                    <a:pt x="144" y="195"/>
                  </a:lnTo>
                  <a:lnTo>
                    <a:pt x="144" y="195"/>
                  </a:lnTo>
                  <a:lnTo>
                    <a:pt x="144" y="194"/>
                  </a:lnTo>
                  <a:lnTo>
                    <a:pt x="144" y="194"/>
                  </a:lnTo>
                  <a:lnTo>
                    <a:pt x="144" y="194"/>
                  </a:lnTo>
                  <a:lnTo>
                    <a:pt x="144" y="194"/>
                  </a:lnTo>
                  <a:lnTo>
                    <a:pt x="144" y="194"/>
                  </a:lnTo>
                  <a:lnTo>
                    <a:pt x="144" y="192"/>
                  </a:lnTo>
                  <a:lnTo>
                    <a:pt x="146" y="192"/>
                  </a:lnTo>
                  <a:lnTo>
                    <a:pt x="146" y="192"/>
                  </a:lnTo>
                  <a:lnTo>
                    <a:pt x="148" y="192"/>
                  </a:lnTo>
                  <a:lnTo>
                    <a:pt x="148" y="190"/>
                  </a:lnTo>
                  <a:lnTo>
                    <a:pt x="148" y="188"/>
                  </a:lnTo>
                  <a:lnTo>
                    <a:pt x="150" y="188"/>
                  </a:lnTo>
                  <a:lnTo>
                    <a:pt x="152" y="188"/>
                  </a:lnTo>
                  <a:lnTo>
                    <a:pt x="152" y="190"/>
                  </a:lnTo>
                  <a:lnTo>
                    <a:pt x="152" y="190"/>
                  </a:lnTo>
                  <a:lnTo>
                    <a:pt x="153" y="190"/>
                  </a:lnTo>
                  <a:lnTo>
                    <a:pt x="157" y="190"/>
                  </a:lnTo>
                  <a:lnTo>
                    <a:pt x="159" y="190"/>
                  </a:lnTo>
                  <a:lnTo>
                    <a:pt x="159" y="190"/>
                  </a:lnTo>
                  <a:lnTo>
                    <a:pt x="159" y="188"/>
                  </a:lnTo>
                  <a:lnTo>
                    <a:pt x="159" y="188"/>
                  </a:lnTo>
                  <a:lnTo>
                    <a:pt x="161" y="188"/>
                  </a:lnTo>
                  <a:lnTo>
                    <a:pt x="161" y="186"/>
                  </a:lnTo>
                  <a:lnTo>
                    <a:pt x="162" y="186"/>
                  </a:lnTo>
                  <a:lnTo>
                    <a:pt x="164" y="186"/>
                  </a:lnTo>
                  <a:lnTo>
                    <a:pt x="164" y="186"/>
                  </a:lnTo>
                  <a:lnTo>
                    <a:pt x="164" y="186"/>
                  </a:lnTo>
                  <a:lnTo>
                    <a:pt x="166" y="185"/>
                  </a:lnTo>
                  <a:lnTo>
                    <a:pt x="166" y="185"/>
                  </a:lnTo>
                  <a:lnTo>
                    <a:pt x="166" y="185"/>
                  </a:lnTo>
                  <a:lnTo>
                    <a:pt x="166" y="185"/>
                  </a:lnTo>
                  <a:lnTo>
                    <a:pt x="168" y="185"/>
                  </a:lnTo>
                  <a:lnTo>
                    <a:pt x="168" y="183"/>
                  </a:lnTo>
                  <a:lnTo>
                    <a:pt x="168" y="183"/>
                  </a:lnTo>
                  <a:lnTo>
                    <a:pt x="168" y="183"/>
                  </a:lnTo>
                  <a:lnTo>
                    <a:pt x="170" y="183"/>
                  </a:lnTo>
                  <a:lnTo>
                    <a:pt x="170" y="181"/>
                  </a:lnTo>
                  <a:lnTo>
                    <a:pt x="170" y="181"/>
                  </a:lnTo>
                  <a:lnTo>
                    <a:pt x="170" y="179"/>
                  </a:lnTo>
                  <a:lnTo>
                    <a:pt x="170" y="179"/>
                  </a:lnTo>
                  <a:lnTo>
                    <a:pt x="170" y="179"/>
                  </a:lnTo>
                  <a:lnTo>
                    <a:pt x="171" y="177"/>
                  </a:lnTo>
                  <a:lnTo>
                    <a:pt x="173" y="177"/>
                  </a:lnTo>
                  <a:lnTo>
                    <a:pt x="173" y="177"/>
                  </a:lnTo>
                  <a:lnTo>
                    <a:pt x="175" y="177"/>
                  </a:lnTo>
                  <a:lnTo>
                    <a:pt x="177" y="177"/>
                  </a:lnTo>
                  <a:lnTo>
                    <a:pt x="179" y="177"/>
                  </a:lnTo>
                  <a:lnTo>
                    <a:pt x="181" y="177"/>
                  </a:lnTo>
                  <a:lnTo>
                    <a:pt x="181" y="177"/>
                  </a:lnTo>
                  <a:lnTo>
                    <a:pt x="184" y="179"/>
                  </a:lnTo>
                  <a:lnTo>
                    <a:pt x="184" y="179"/>
                  </a:lnTo>
                  <a:lnTo>
                    <a:pt x="190" y="177"/>
                  </a:lnTo>
                  <a:lnTo>
                    <a:pt x="190" y="177"/>
                  </a:lnTo>
                  <a:lnTo>
                    <a:pt x="191" y="177"/>
                  </a:lnTo>
                  <a:lnTo>
                    <a:pt x="195" y="177"/>
                  </a:lnTo>
                  <a:lnTo>
                    <a:pt x="197" y="179"/>
                  </a:lnTo>
                  <a:lnTo>
                    <a:pt x="199" y="179"/>
                  </a:lnTo>
                  <a:lnTo>
                    <a:pt x="200" y="177"/>
                  </a:lnTo>
                  <a:lnTo>
                    <a:pt x="200" y="177"/>
                  </a:lnTo>
                  <a:lnTo>
                    <a:pt x="200" y="177"/>
                  </a:lnTo>
                  <a:lnTo>
                    <a:pt x="202" y="179"/>
                  </a:lnTo>
                  <a:lnTo>
                    <a:pt x="202" y="179"/>
                  </a:lnTo>
                  <a:lnTo>
                    <a:pt x="202" y="179"/>
                  </a:lnTo>
                  <a:lnTo>
                    <a:pt x="202" y="179"/>
                  </a:lnTo>
                  <a:lnTo>
                    <a:pt x="204" y="179"/>
                  </a:lnTo>
                  <a:lnTo>
                    <a:pt x="204" y="179"/>
                  </a:lnTo>
                  <a:lnTo>
                    <a:pt x="208" y="181"/>
                  </a:lnTo>
                  <a:lnTo>
                    <a:pt x="209" y="179"/>
                  </a:lnTo>
                  <a:lnTo>
                    <a:pt x="218" y="179"/>
                  </a:lnTo>
                  <a:lnTo>
                    <a:pt x="218" y="177"/>
                  </a:lnTo>
                  <a:lnTo>
                    <a:pt x="220" y="177"/>
                  </a:lnTo>
                  <a:lnTo>
                    <a:pt x="222" y="177"/>
                  </a:lnTo>
                  <a:lnTo>
                    <a:pt x="224" y="179"/>
                  </a:lnTo>
                  <a:lnTo>
                    <a:pt x="226" y="179"/>
                  </a:lnTo>
                  <a:lnTo>
                    <a:pt x="226" y="179"/>
                  </a:lnTo>
                  <a:lnTo>
                    <a:pt x="226" y="179"/>
                  </a:lnTo>
                  <a:lnTo>
                    <a:pt x="229" y="179"/>
                  </a:lnTo>
                  <a:lnTo>
                    <a:pt x="229" y="179"/>
                  </a:lnTo>
                  <a:lnTo>
                    <a:pt x="231" y="177"/>
                  </a:lnTo>
                  <a:lnTo>
                    <a:pt x="231" y="177"/>
                  </a:lnTo>
                  <a:lnTo>
                    <a:pt x="231" y="177"/>
                  </a:lnTo>
                  <a:lnTo>
                    <a:pt x="231" y="176"/>
                  </a:lnTo>
                  <a:lnTo>
                    <a:pt x="231" y="176"/>
                  </a:lnTo>
                  <a:lnTo>
                    <a:pt x="231" y="176"/>
                  </a:lnTo>
                  <a:lnTo>
                    <a:pt x="231" y="176"/>
                  </a:lnTo>
                  <a:lnTo>
                    <a:pt x="233" y="176"/>
                  </a:lnTo>
                  <a:lnTo>
                    <a:pt x="233" y="176"/>
                  </a:lnTo>
                  <a:lnTo>
                    <a:pt x="233" y="176"/>
                  </a:lnTo>
                  <a:lnTo>
                    <a:pt x="233" y="174"/>
                  </a:lnTo>
                  <a:lnTo>
                    <a:pt x="233" y="172"/>
                  </a:lnTo>
                  <a:lnTo>
                    <a:pt x="233" y="172"/>
                  </a:lnTo>
                  <a:lnTo>
                    <a:pt x="235" y="170"/>
                  </a:lnTo>
                  <a:lnTo>
                    <a:pt x="235" y="170"/>
                  </a:lnTo>
                  <a:lnTo>
                    <a:pt x="235" y="170"/>
                  </a:lnTo>
                  <a:lnTo>
                    <a:pt x="237" y="170"/>
                  </a:lnTo>
                  <a:lnTo>
                    <a:pt x="238" y="170"/>
                  </a:lnTo>
                  <a:lnTo>
                    <a:pt x="238" y="170"/>
                  </a:lnTo>
                  <a:lnTo>
                    <a:pt x="238" y="170"/>
                  </a:lnTo>
                  <a:lnTo>
                    <a:pt x="240" y="170"/>
                  </a:lnTo>
                  <a:lnTo>
                    <a:pt x="240" y="170"/>
                  </a:lnTo>
                  <a:lnTo>
                    <a:pt x="240" y="170"/>
                  </a:lnTo>
                  <a:lnTo>
                    <a:pt x="240" y="170"/>
                  </a:lnTo>
                  <a:lnTo>
                    <a:pt x="242" y="170"/>
                  </a:lnTo>
                  <a:lnTo>
                    <a:pt x="244" y="172"/>
                  </a:lnTo>
                  <a:lnTo>
                    <a:pt x="244" y="172"/>
                  </a:lnTo>
                  <a:lnTo>
                    <a:pt x="246" y="170"/>
                  </a:lnTo>
                  <a:lnTo>
                    <a:pt x="246" y="170"/>
                  </a:lnTo>
                  <a:lnTo>
                    <a:pt x="246" y="172"/>
                  </a:lnTo>
                  <a:lnTo>
                    <a:pt x="246" y="172"/>
                  </a:lnTo>
                  <a:lnTo>
                    <a:pt x="247" y="172"/>
                  </a:lnTo>
                  <a:lnTo>
                    <a:pt x="247" y="172"/>
                  </a:lnTo>
                  <a:lnTo>
                    <a:pt x="251" y="168"/>
                  </a:lnTo>
                  <a:lnTo>
                    <a:pt x="251" y="168"/>
                  </a:lnTo>
                  <a:lnTo>
                    <a:pt x="253" y="168"/>
                  </a:lnTo>
                  <a:lnTo>
                    <a:pt x="253" y="168"/>
                  </a:lnTo>
                  <a:lnTo>
                    <a:pt x="253" y="168"/>
                  </a:lnTo>
                  <a:lnTo>
                    <a:pt x="255" y="167"/>
                  </a:lnTo>
                  <a:lnTo>
                    <a:pt x="255" y="163"/>
                  </a:lnTo>
                  <a:lnTo>
                    <a:pt x="255" y="161"/>
                  </a:lnTo>
                  <a:lnTo>
                    <a:pt x="255" y="161"/>
                  </a:lnTo>
                  <a:lnTo>
                    <a:pt x="256" y="159"/>
                  </a:lnTo>
                  <a:lnTo>
                    <a:pt x="258" y="159"/>
                  </a:lnTo>
                  <a:lnTo>
                    <a:pt x="260" y="159"/>
                  </a:lnTo>
                  <a:lnTo>
                    <a:pt x="260" y="158"/>
                  </a:lnTo>
                  <a:lnTo>
                    <a:pt x="258" y="154"/>
                  </a:lnTo>
                  <a:lnTo>
                    <a:pt x="258" y="154"/>
                  </a:lnTo>
                  <a:lnTo>
                    <a:pt x="258" y="152"/>
                  </a:lnTo>
                  <a:lnTo>
                    <a:pt x="260" y="150"/>
                  </a:lnTo>
                  <a:lnTo>
                    <a:pt x="260" y="150"/>
                  </a:lnTo>
                  <a:lnTo>
                    <a:pt x="260" y="147"/>
                  </a:lnTo>
                  <a:lnTo>
                    <a:pt x="260" y="145"/>
                  </a:lnTo>
                  <a:lnTo>
                    <a:pt x="262" y="145"/>
                  </a:lnTo>
                  <a:lnTo>
                    <a:pt x="262" y="145"/>
                  </a:lnTo>
                  <a:lnTo>
                    <a:pt x="264" y="145"/>
                  </a:lnTo>
                  <a:lnTo>
                    <a:pt x="265" y="143"/>
                  </a:lnTo>
                  <a:lnTo>
                    <a:pt x="267" y="143"/>
                  </a:lnTo>
                  <a:lnTo>
                    <a:pt x="267" y="141"/>
                  </a:lnTo>
                  <a:lnTo>
                    <a:pt x="267" y="141"/>
                  </a:lnTo>
                  <a:lnTo>
                    <a:pt x="267" y="141"/>
                  </a:lnTo>
                  <a:lnTo>
                    <a:pt x="269" y="139"/>
                  </a:lnTo>
                  <a:lnTo>
                    <a:pt x="269" y="139"/>
                  </a:lnTo>
                  <a:lnTo>
                    <a:pt x="271" y="138"/>
                  </a:lnTo>
                  <a:lnTo>
                    <a:pt x="271" y="138"/>
                  </a:lnTo>
                  <a:lnTo>
                    <a:pt x="269" y="136"/>
                  </a:lnTo>
                  <a:lnTo>
                    <a:pt x="269" y="136"/>
                  </a:lnTo>
                  <a:lnTo>
                    <a:pt x="269" y="136"/>
                  </a:lnTo>
                  <a:lnTo>
                    <a:pt x="269" y="136"/>
                  </a:lnTo>
                  <a:lnTo>
                    <a:pt x="269" y="136"/>
                  </a:lnTo>
                  <a:lnTo>
                    <a:pt x="269" y="134"/>
                  </a:lnTo>
                  <a:lnTo>
                    <a:pt x="269" y="134"/>
                  </a:lnTo>
                  <a:lnTo>
                    <a:pt x="269" y="134"/>
                  </a:lnTo>
                  <a:lnTo>
                    <a:pt x="271" y="130"/>
                  </a:lnTo>
                  <a:lnTo>
                    <a:pt x="271" y="130"/>
                  </a:lnTo>
                  <a:lnTo>
                    <a:pt x="273" y="129"/>
                  </a:lnTo>
                  <a:lnTo>
                    <a:pt x="274" y="129"/>
                  </a:lnTo>
                  <a:lnTo>
                    <a:pt x="274" y="129"/>
                  </a:lnTo>
                  <a:lnTo>
                    <a:pt x="274" y="127"/>
                  </a:lnTo>
                  <a:lnTo>
                    <a:pt x="274" y="127"/>
                  </a:lnTo>
                  <a:lnTo>
                    <a:pt x="274" y="125"/>
                  </a:lnTo>
                  <a:lnTo>
                    <a:pt x="274" y="125"/>
                  </a:lnTo>
                  <a:lnTo>
                    <a:pt x="274" y="123"/>
                  </a:lnTo>
                  <a:lnTo>
                    <a:pt x="274" y="123"/>
                  </a:lnTo>
                  <a:lnTo>
                    <a:pt x="274" y="123"/>
                  </a:lnTo>
                  <a:lnTo>
                    <a:pt x="278" y="121"/>
                  </a:lnTo>
                  <a:lnTo>
                    <a:pt x="278" y="121"/>
                  </a:lnTo>
                  <a:lnTo>
                    <a:pt x="278" y="118"/>
                  </a:lnTo>
                  <a:lnTo>
                    <a:pt x="280" y="118"/>
                  </a:lnTo>
                  <a:lnTo>
                    <a:pt x="280" y="118"/>
                  </a:lnTo>
                  <a:lnTo>
                    <a:pt x="278" y="116"/>
                  </a:lnTo>
                  <a:lnTo>
                    <a:pt x="278" y="116"/>
                  </a:lnTo>
                  <a:lnTo>
                    <a:pt x="278" y="116"/>
                  </a:lnTo>
                  <a:lnTo>
                    <a:pt x="278" y="116"/>
                  </a:lnTo>
                  <a:lnTo>
                    <a:pt x="278" y="116"/>
                  </a:lnTo>
                  <a:lnTo>
                    <a:pt x="278" y="114"/>
                  </a:lnTo>
                  <a:lnTo>
                    <a:pt x="280" y="112"/>
                  </a:lnTo>
                  <a:lnTo>
                    <a:pt x="280" y="112"/>
                  </a:lnTo>
                  <a:lnTo>
                    <a:pt x="283" y="111"/>
                  </a:lnTo>
                  <a:lnTo>
                    <a:pt x="283" y="109"/>
                  </a:lnTo>
                  <a:lnTo>
                    <a:pt x="283" y="109"/>
                  </a:lnTo>
                  <a:lnTo>
                    <a:pt x="283" y="107"/>
                  </a:lnTo>
                  <a:lnTo>
                    <a:pt x="285" y="107"/>
                  </a:lnTo>
                  <a:lnTo>
                    <a:pt x="285" y="105"/>
                  </a:lnTo>
                  <a:lnTo>
                    <a:pt x="285" y="105"/>
                  </a:lnTo>
                  <a:lnTo>
                    <a:pt x="287" y="103"/>
                  </a:lnTo>
                  <a:lnTo>
                    <a:pt x="287" y="103"/>
                  </a:lnTo>
                  <a:lnTo>
                    <a:pt x="287" y="102"/>
                  </a:lnTo>
                  <a:lnTo>
                    <a:pt x="287" y="102"/>
                  </a:lnTo>
                  <a:lnTo>
                    <a:pt x="287" y="102"/>
                  </a:lnTo>
                  <a:lnTo>
                    <a:pt x="287" y="100"/>
                  </a:lnTo>
                  <a:lnTo>
                    <a:pt x="287" y="100"/>
                  </a:lnTo>
                  <a:lnTo>
                    <a:pt x="287" y="98"/>
                  </a:lnTo>
                  <a:lnTo>
                    <a:pt x="289" y="96"/>
                  </a:lnTo>
                  <a:lnTo>
                    <a:pt x="289" y="94"/>
                  </a:lnTo>
                  <a:lnTo>
                    <a:pt x="291" y="92"/>
                  </a:lnTo>
                  <a:lnTo>
                    <a:pt x="291" y="91"/>
                  </a:lnTo>
                  <a:lnTo>
                    <a:pt x="292" y="91"/>
                  </a:lnTo>
                  <a:lnTo>
                    <a:pt x="294" y="89"/>
                  </a:lnTo>
                  <a:lnTo>
                    <a:pt x="296" y="87"/>
                  </a:lnTo>
                  <a:lnTo>
                    <a:pt x="296" y="85"/>
                  </a:lnTo>
                  <a:lnTo>
                    <a:pt x="294" y="83"/>
                  </a:lnTo>
                  <a:lnTo>
                    <a:pt x="294" y="80"/>
                  </a:lnTo>
                  <a:lnTo>
                    <a:pt x="296" y="78"/>
                  </a:lnTo>
                  <a:lnTo>
                    <a:pt x="298" y="76"/>
                  </a:lnTo>
                  <a:lnTo>
                    <a:pt x="300" y="74"/>
                  </a:lnTo>
                  <a:lnTo>
                    <a:pt x="303" y="74"/>
                  </a:lnTo>
                  <a:lnTo>
                    <a:pt x="303" y="74"/>
                  </a:lnTo>
                  <a:lnTo>
                    <a:pt x="303" y="73"/>
                  </a:lnTo>
                  <a:lnTo>
                    <a:pt x="303" y="73"/>
                  </a:lnTo>
                  <a:lnTo>
                    <a:pt x="303" y="73"/>
                  </a:lnTo>
                  <a:lnTo>
                    <a:pt x="303" y="73"/>
                  </a:lnTo>
                  <a:lnTo>
                    <a:pt x="303" y="73"/>
                  </a:lnTo>
                  <a:lnTo>
                    <a:pt x="303" y="71"/>
                  </a:lnTo>
                  <a:lnTo>
                    <a:pt x="305" y="69"/>
                  </a:lnTo>
                  <a:lnTo>
                    <a:pt x="305" y="69"/>
                  </a:lnTo>
                  <a:lnTo>
                    <a:pt x="305" y="67"/>
                  </a:lnTo>
                  <a:lnTo>
                    <a:pt x="305" y="67"/>
                  </a:lnTo>
                  <a:lnTo>
                    <a:pt x="307" y="67"/>
                  </a:lnTo>
                  <a:lnTo>
                    <a:pt x="307" y="65"/>
                  </a:lnTo>
                  <a:lnTo>
                    <a:pt x="307" y="65"/>
                  </a:lnTo>
                  <a:lnTo>
                    <a:pt x="309" y="64"/>
                  </a:lnTo>
                  <a:lnTo>
                    <a:pt x="309" y="64"/>
                  </a:lnTo>
                  <a:lnTo>
                    <a:pt x="311" y="64"/>
                  </a:lnTo>
                  <a:lnTo>
                    <a:pt x="311" y="62"/>
                  </a:lnTo>
                  <a:lnTo>
                    <a:pt x="312" y="62"/>
                  </a:lnTo>
                  <a:lnTo>
                    <a:pt x="314" y="64"/>
                  </a:lnTo>
                  <a:lnTo>
                    <a:pt x="314" y="64"/>
                  </a:lnTo>
                  <a:lnTo>
                    <a:pt x="316" y="62"/>
                  </a:lnTo>
                  <a:lnTo>
                    <a:pt x="316" y="62"/>
                  </a:lnTo>
                  <a:lnTo>
                    <a:pt x="316" y="58"/>
                  </a:lnTo>
                  <a:lnTo>
                    <a:pt x="318" y="58"/>
                  </a:lnTo>
                  <a:lnTo>
                    <a:pt x="321" y="60"/>
                  </a:lnTo>
                  <a:lnTo>
                    <a:pt x="323" y="60"/>
                  </a:lnTo>
                  <a:lnTo>
                    <a:pt x="325" y="60"/>
                  </a:lnTo>
                  <a:lnTo>
                    <a:pt x="327" y="60"/>
                  </a:lnTo>
                  <a:lnTo>
                    <a:pt x="329" y="58"/>
                  </a:lnTo>
                  <a:lnTo>
                    <a:pt x="330" y="56"/>
                  </a:lnTo>
                  <a:lnTo>
                    <a:pt x="330" y="56"/>
                  </a:lnTo>
                  <a:lnTo>
                    <a:pt x="332" y="56"/>
                  </a:lnTo>
                  <a:lnTo>
                    <a:pt x="332" y="56"/>
                  </a:lnTo>
                  <a:lnTo>
                    <a:pt x="334" y="56"/>
                  </a:lnTo>
                  <a:lnTo>
                    <a:pt x="334" y="55"/>
                  </a:lnTo>
                  <a:lnTo>
                    <a:pt x="334" y="55"/>
                  </a:lnTo>
                  <a:lnTo>
                    <a:pt x="334" y="55"/>
                  </a:lnTo>
                  <a:lnTo>
                    <a:pt x="334" y="53"/>
                  </a:lnTo>
                  <a:lnTo>
                    <a:pt x="334" y="53"/>
                  </a:lnTo>
                  <a:lnTo>
                    <a:pt x="334" y="51"/>
                  </a:lnTo>
                  <a:lnTo>
                    <a:pt x="336" y="51"/>
                  </a:lnTo>
                  <a:lnTo>
                    <a:pt x="338" y="49"/>
                  </a:lnTo>
                  <a:lnTo>
                    <a:pt x="339" y="47"/>
                  </a:lnTo>
                  <a:lnTo>
                    <a:pt x="339" y="47"/>
                  </a:lnTo>
                  <a:lnTo>
                    <a:pt x="338" y="46"/>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 name="Freeform 39"/>
            <p:cNvSpPr>
              <a:spLocks noEditPoints="1"/>
            </p:cNvSpPr>
            <p:nvPr/>
          </p:nvSpPr>
          <p:spPr bwMode="auto">
            <a:xfrm>
              <a:off x="9267292" y="5487853"/>
              <a:ext cx="597105" cy="610927"/>
            </a:xfrm>
            <a:custGeom>
              <a:avLst/>
              <a:gdLst>
                <a:gd name="T0" fmla="*/ 309 w 432"/>
                <a:gd name="T1" fmla="*/ 424 h 442"/>
                <a:gd name="T2" fmla="*/ 231 w 432"/>
                <a:gd name="T3" fmla="*/ 404 h 442"/>
                <a:gd name="T4" fmla="*/ 197 w 432"/>
                <a:gd name="T5" fmla="*/ 406 h 442"/>
                <a:gd name="T6" fmla="*/ 273 w 432"/>
                <a:gd name="T7" fmla="*/ 433 h 442"/>
                <a:gd name="T8" fmla="*/ 377 w 432"/>
                <a:gd name="T9" fmla="*/ 381 h 442"/>
                <a:gd name="T10" fmla="*/ 164 w 432"/>
                <a:gd name="T11" fmla="*/ 357 h 442"/>
                <a:gd name="T12" fmla="*/ 419 w 432"/>
                <a:gd name="T13" fmla="*/ 365 h 442"/>
                <a:gd name="T14" fmla="*/ 390 w 432"/>
                <a:gd name="T15" fmla="*/ 346 h 442"/>
                <a:gd name="T16" fmla="*/ 412 w 432"/>
                <a:gd name="T17" fmla="*/ 330 h 442"/>
                <a:gd name="T18" fmla="*/ 244 w 432"/>
                <a:gd name="T19" fmla="*/ 328 h 442"/>
                <a:gd name="T20" fmla="*/ 291 w 432"/>
                <a:gd name="T21" fmla="*/ 318 h 442"/>
                <a:gd name="T22" fmla="*/ 318 w 432"/>
                <a:gd name="T23" fmla="*/ 314 h 442"/>
                <a:gd name="T24" fmla="*/ 368 w 432"/>
                <a:gd name="T25" fmla="*/ 307 h 442"/>
                <a:gd name="T26" fmla="*/ 363 w 432"/>
                <a:gd name="T27" fmla="*/ 301 h 442"/>
                <a:gd name="T28" fmla="*/ 244 w 432"/>
                <a:gd name="T29" fmla="*/ 294 h 442"/>
                <a:gd name="T30" fmla="*/ 347 w 432"/>
                <a:gd name="T31" fmla="*/ 289 h 442"/>
                <a:gd name="T32" fmla="*/ 265 w 432"/>
                <a:gd name="T33" fmla="*/ 276 h 442"/>
                <a:gd name="T34" fmla="*/ 267 w 432"/>
                <a:gd name="T35" fmla="*/ 265 h 442"/>
                <a:gd name="T36" fmla="*/ 363 w 432"/>
                <a:gd name="T37" fmla="*/ 267 h 442"/>
                <a:gd name="T38" fmla="*/ 61 w 432"/>
                <a:gd name="T39" fmla="*/ 265 h 442"/>
                <a:gd name="T40" fmla="*/ 193 w 432"/>
                <a:gd name="T41" fmla="*/ 243 h 442"/>
                <a:gd name="T42" fmla="*/ 41 w 432"/>
                <a:gd name="T43" fmla="*/ 224 h 442"/>
                <a:gd name="T44" fmla="*/ 56 w 432"/>
                <a:gd name="T45" fmla="*/ 220 h 442"/>
                <a:gd name="T46" fmla="*/ 325 w 432"/>
                <a:gd name="T47" fmla="*/ 215 h 442"/>
                <a:gd name="T48" fmla="*/ 52 w 432"/>
                <a:gd name="T49" fmla="*/ 191 h 442"/>
                <a:gd name="T50" fmla="*/ 253 w 432"/>
                <a:gd name="T51" fmla="*/ 195 h 442"/>
                <a:gd name="T52" fmla="*/ 229 w 432"/>
                <a:gd name="T53" fmla="*/ 222 h 442"/>
                <a:gd name="T54" fmla="*/ 161 w 432"/>
                <a:gd name="T55" fmla="*/ 191 h 442"/>
                <a:gd name="T56" fmla="*/ 226 w 432"/>
                <a:gd name="T57" fmla="*/ 227 h 442"/>
                <a:gd name="T58" fmla="*/ 213 w 432"/>
                <a:gd name="T59" fmla="*/ 169 h 442"/>
                <a:gd name="T60" fmla="*/ 325 w 432"/>
                <a:gd name="T61" fmla="*/ 160 h 442"/>
                <a:gd name="T62" fmla="*/ 271 w 432"/>
                <a:gd name="T63" fmla="*/ 148 h 442"/>
                <a:gd name="T64" fmla="*/ 18 w 432"/>
                <a:gd name="T65" fmla="*/ 155 h 442"/>
                <a:gd name="T66" fmla="*/ 283 w 432"/>
                <a:gd name="T67" fmla="*/ 128 h 442"/>
                <a:gd name="T68" fmla="*/ 251 w 432"/>
                <a:gd name="T69" fmla="*/ 77 h 442"/>
                <a:gd name="T70" fmla="*/ 175 w 432"/>
                <a:gd name="T71" fmla="*/ 260 h 442"/>
                <a:gd name="T72" fmla="*/ 215 w 432"/>
                <a:gd name="T73" fmla="*/ 262 h 442"/>
                <a:gd name="T74" fmla="*/ 199 w 432"/>
                <a:gd name="T75" fmla="*/ 216 h 442"/>
                <a:gd name="T76" fmla="*/ 148 w 432"/>
                <a:gd name="T77" fmla="*/ 187 h 442"/>
                <a:gd name="T78" fmla="*/ 170 w 432"/>
                <a:gd name="T79" fmla="*/ 159 h 442"/>
                <a:gd name="T80" fmla="*/ 148 w 432"/>
                <a:gd name="T81" fmla="*/ 112 h 442"/>
                <a:gd name="T82" fmla="*/ 177 w 432"/>
                <a:gd name="T83" fmla="*/ 97 h 442"/>
                <a:gd name="T84" fmla="*/ 218 w 432"/>
                <a:gd name="T85" fmla="*/ 113 h 442"/>
                <a:gd name="T86" fmla="*/ 211 w 432"/>
                <a:gd name="T87" fmla="*/ 83 h 442"/>
                <a:gd name="T88" fmla="*/ 276 w 432"/>
                <a:gd name="T89" fmla="*/ 52 h 442"/>
                <a:gd name="T90" fmla="*/ 338 w 432"/>
                <a:gd name="T91" fmla="*/ 50 h 442"/>
                <a:gd name="T92" fmla="*/ 327 w 432"/>
                <a:gd name="T93" fmla="*/ 18 h 442"/>
                <a:gd name="T94" fmla="*/ 240 w 432"/>
                <a:gd name="T95" fmla="*/ 16 h 442"/>
                <a:gd name="T96" fmla="*/ 152 w 432"/>
                <a:gd name="T97" fmla="*/ 39 h 442"/>
                <a:gd name="T98" fmla="*/ 67 w 432"/>
                <a:gd name="T99" fmla="*/ 61 h 442"/>
                <a:gd name="T100" fmla="*/ 32 w 432"/>
                <a:gd name="T101" fmla="*/ 128 h 442"/>
                <a:gd name="T102" fmla="*/ 32 w 432"/>
                <a:gd name="T103" fmla="*/ 157 h 442"/>
                <a:gd name="T104" fmla="*/ 63 w 432"/>
                <a:gd name="T105" fmla="*/ 175 h 442"/>
                <a:gd name="T106" fmla="*/ 58 w 432"/>
                <a:gd name="T107" fmla="*/ 184 h 442"/>
                <a:gd name="T108" fmla="*/ 74 w 432"/>
                <a:gd name="T109" fmla="*/ 222 h 442"/>
                <a:gd name="T110" fmla="*/ 106 w 432"/>
                <a:gd name="T111" fmla="*/ 224 h 442"/>
                <a:gd name="T112" fmla="*/ 152 w 432"/>
                <a:gd name="T113" fmla="*/ 222 h 442"/>
                <a:gd name="T114" fmla="*/ 144 w 432"/>
                <a:gd name="T115" fmla="*/ 236 h 442"/>
                <a:gd name="T116" fmla="*/ 83 w 432"/>
                <a:gd name="T117" fmla="*/ 258 h 442"/>
                <a:gd name="T118" fmla="*/ 126 w 432"/>
                <a:gd name="T119" fmla="*/ 309 h 442"/>
                <a:gd name="T120" fmla="*/ 159 w 432"/>
                <a:gd name="T121" fmla="*/ 327 h 442"/>
                <a:gd name="T122" fmla="*/ 168 w 432"/>
                <a:gd name="T123" fmla="*/ 309 h 442"/>
                <a:gd name="T124" fmla="*/ 171 w 432"/>
                <a:gd name="T125" fmla="*/ 276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32" h="442">
                  <a:moveTo>
                    <a:pt x="226" y="440"/>
                  </a:moveTo>
                  <a:lnTo>
                    <a:pt x="226" y="440"/>
                  </a:lnTo>
                  <a:lnTo>
                    <a:pt x="226" y="439"/>
                  </a:lnTo>
                  <a:lnTo>
                    <a:pt x="226" y="439"/>
                  </a:lnTo>
                  <a:lnTo>
                    <a:pt x="224" y="439"/>
                  </a:lnTo>
                  <a:lnTo>
                    <a:pt x="224" y="439"/>
                  </a:lnTo>
                  <a:lnTo>
                    <a:pt x="222" y="439"/>
                  </a:lnTo>
                  <a:lnTo>
                    <a:pt x="222" y="439"/>
                  </a:lnTo>
                  <a:lnTo>
                    <a:pt x="222" y="439"/>
                  </a:lnTo>
                  <a:lnTo>
                    <a:pt x="222" y="439"/>
                  </a:lnTo>
                  <a:lnTo>
                    <a:pt x="220" y="439"/>
                  </a:lnTo>
                  <a:lnTo>
                    <a:pt x="220" y="440"/>
                  </a:lnTo>
                  <a:lnTo>
                    <a:pt x="224" y="440"/>
                  </a:lnTo>
                  <a:lnTo>
                    <a:pt x="224" y="442"/>
                  </a:lnTo>
                  <a:lnTo>
                    <a:pt x="226" y="442"/>
                  </a:lnTo>
                  <a:lnTo>
                    <a:pt x="226" y="440"/>
                  </a:lnTo>
                  <a:lnTo>
                    <a:pt x="226" y="440"/>
                  </a:lnTo>
                  <a:lnTo>
                    <a:pt x="226" y="440"/>
                  </a:lnTo>
                  <a:close/>
                  <a:moveTo>
                    <a:pt x="368" y="404"/>
                  </a:moveTo>
                  <a:lnTo>
                    <a:pt x="368" y="404"/>
                  </a:lnTo>
                  <a:lnTo>
                    <a:pt x="367" y="404"/>
                  </a:lnTo>
                  <a:lnTo>
                    <a:pt x="365" y="404"/>
                  </a:lnTo>
                  <a:lnTo>
                    <a:pt x="365" y="404"/>
                  </a:lnTo>
                  <a:lnTo>
                    <a:pt x="365" y="404"/>
                  </a:lnTo>
                  <a:lnTo>
                    <a:pt x="365" y="404"/>
                  </a:lnTo>
                  <a:lnTo>
                    <a:pt x="363" y="404"/>
                  </a:lnTo>
                  <a:lnTo>
                    <a:pt x="363" y="406"/>
                  </a:lnTo>
                  <a:lnTo>
                    <a:pt x="363" y="406"/>
                  </a:lnTo>
                  <a:lnTo>
                    <a:pt x="363" y="406"/>
                  </a:lnTo>
                  <a:lnTo>
                    <a:pt x="361" y="408"/>
                  </a:lnTo>
                  <a:lnTo>
                    <a:pt x="361" y="408"/>
                  </a:lnTo>
                  <a:lnTo>
                    <a:pt x="361" y="408"/>
                  </a:lnTo>
                  <a:lnTo>
                    <a:pt x="361" y="408"/>
                  </a:lnTo>
                  <a:lnTo>
                    <a:pt x="363" y="410"/>
                  </a:lnTo>
                  <a:lnTo>
                    <a:pt x="363" y="410"/>
                  </a:lnTo>
                  <a:lnTo>
                    <a:pt x="363" y="410"/>
                  </a:lnTo>
                  <a:lnTo>
                    <a:pt x="365" y="408"/>
                  </a:lnTo>
                  <a:lnTo>
                    <a:pt x="365" y="408"/>
                  </a:lnTo>
                  <a:lnTo>
                    <a:pt x="365" y="408"/>
                  </a:lnTo>
                  <a:lnTo>
                    <a:pt x="367" y="408"/>
                  </a:lnTo>
                  <a:lnTo>
                    <a:pt x="367" y="408"/>
                  </a:lnTo>
                  <a:lnTo>
                    <a:pt x="367" y="406"/>
                  </a:lnTo>
                  <a:lnTo>
                    <a:pt x="367" y="406"/>
                  </a:lnTo>
                  <a:lnTo>
                    <a:pt x="368" y="406"/>
                  </a:lnTo>
                  <a:lnTo>
                    <a:pt x="368" y="406"/>
                  </a:lnTo>
                  <a:lnTo>
                    <a:pt x="368" y="406"/>
                  </a:lnTo>
                  <a:lnTo>
                    <a:pt x="368" y="404"/>
                  </a:lnTo>
                  <a:lnTo>
                    <a:pt x="368" y="404"/>
                  </a:lnTo>
                  <a:lnTo>
                    <a:pt x="370" y="404"/>
                  </a:lnTo>
                  <a:lnTo>
                    <a:pt x="370" y="404"/>
                  </a:lnTo>
                  <a:lnTo>
                    <a:pt x="368" y="404"/>
                  </a:lnTo>
                  <a:close/>
                  <a:moveTo>
                    <a:pt x="334" y="413"/>
                  </a:moveTo>
                  <a:lnTo>
                    <a:pt x="334" y="411"/>
                  </a:lnTo>
                  <a:lnTo>
                    <a:pt x="334" y="411"/>
                  </a:lnTo>
                  <a:lnTo>
                    <a:pt x="334" y="411"/>
                  </a:lnTo>
                  <a:lnTo>
                    <a:pt x="334" y="411"/>
                  </a:lnTo>
                  <a:lnTo>
                    <a:pt x="334" y="411"/>
                  </a:lnTo>
                  <a:lnTo>
                    <a:pt x="334" y="411"/>
                  </a:lnTo>
                  <a:lnTo>
                    <a:pt x="334" y="411"/>
                  </a:lnTo>
                  <a:lnTo>
                    <a:pt x="334" y="411"/>
                  </a:lnTo>
                  <a:lnTo>
                    <a:pt x="334" y="413"/>
                  </a:lnTo>
                  <a:lnTo>
                    <a:pt x="332" y="413"/>
                  </a:lnTo>
                  <a:lnTo>
                    <a:pt x="330" y="413"/>
                  </a:lnTo>
                  <a:lnTo>
                    <a:pt x="330" y="415"/>
                  </a:lnTo>
                  <a:lnTo>
                    <a:pt x="329" y="417"/>
                  </a:lnTo>
                  <a:lnTo>
                    <a:pt x="329" y="417"/>
                  </a:lnTo>
                  <a:lnTo>
                    <a:pt x="329" y="417"/>
                  </a:lnTo>
                  <a:lnTo>
                    <a:pt x="329" y="417"/>
                  </a:lnTo>
                  <a:lnTo>
                    <a:pt x="329" y="417"/>
                  </a:lnTo>
                  <a:lnTo>
                    <a:pt x="327" y="419"/>
                  </a:lnTo>
                  <a:lnTo>
                    <a:pt x="325" y="419"/>
                  </a:lnTo>
                  <a:lnTo>
                    <a:pt x="325" y="419"/>
                  </a:lnTo>
                  <a:lnTo>
                    <a:pt x="325" y="417"/>
                  </a:lnTo>
                  <a:lnTo>
                    <a:pt x="323" y="417"/>
                  </a:lnTo>
                  <a:lnTo>
                    <a:pt x="321" y="417"/>
                  </a:lnTo>
                  <a:lnTo>
                    <a:pt x="321" y="417"/>
                  </a:lnTo>
                  <a:lnTo>
                    <a:pt x="321" y="417"/>
                  </a:lnTo>
                  <a:lnTo>
                    <a:pt x="321" y="417"/>
                  </a:lnTo>
                  <a:lnTo>
                    <a:pt x="321" y="417"/>
                  </a:lnTo>
                  <a:lnTo>
                    <a:pt x="320" y="417"/>
                  </a:lnTo>
                  <a:lnTo>
                    <a:pt x="320" y="417"/>
                  </a:lnTo>
                  <a:lnTo>
                    <a:pt x="320" y="417"/>
                  </a:lnTo>
                  <a:lnTo>
                    <a:pt x="318" y="419"/>
                  </a:lnTo>
                  <a:lnTo>
                    <a:pt x="318" y="419"/>
                  </a:lnTo>
                  <a:lnTo>
                    <a:pt x="316" y="419"/>
                  </a:lnTo>
                  <a:lnTo>
                    <a:pt x="314" y="419"/>
                  </a:lnTo>
                  <a:lnTo>
                    <a:pt x="314" y="419"/>
                  </a:lnTo>
                  <a:lnTo>
                    <a:pt x="314" y="419"/>
                  </a:lnTo>
                  <a:lnTo>
                    <a:pt x="312" y="421"/>
                  </a:lnTo>
                  <a:lnTo>
                    <a:pt x="312" y="421"/>
                  </a:lnTo>
                  <a:lnTo>
                    <a:pt x="312" y="421"/>
                  </a:lnTo>
                  <a:lnTo>
                    <a:pt x="312" y="421"/>
                  </a:lnTo>
                  <a:lnTo>
                    <a:pt x="311" y="421"/>
                  </a:lnTo>
                  <a:lnTo>
                    <a:pt x="311" y="422"/>
                  </a:lnTo>
                  <a:lnTo>
                    <a:pt x="311" y="424"/>
                  </a:lnTo>
                  <a:lnTo>
                    <a:pt x="309" y="424"/>
                  </a:lnTo>
                  <a:lnTo>
                    <a:pt x="309" y="422"/>
                  </a:lnTo>
                  <a:lnTo>
                    <a:pt x="307" y="422"/>
                  </a:lnTo>
                  <a:lnTo>
                    <a:pt x="307" y="422"/>
                  </a:lnTo>
                  <a:lnTo>
                    <a:pt x="305" y="422"/>
                  </a:lnTo>
                  <a:lnTo>
                    <a:pt x="305" y="422"/>
                  </a:lnTo>
                  <a:lnTo>
                    <a:pt x="305" y="421"/>
                  </a:lnTo>
                  <a:lnTo>
                    <a:pt x="305" y="421"/>
                  </a:lnTo>
                  <a:lnTo>
                    <a:pt x="305" y="421"/>
                  </a:lnTo>
                  <a:lnTo>
                    <a:pt x="305" y="419"/>
                  </a:lnTo>
                  <a:lnTo>
                    <a:pt x="305" y="419"/>
                  </a:lnTo>
                  <a:lnTo>
                    <a:pt x="305" y="417"/>
                  </a:lnTo>
                  <a:lnTo>
                    <a:pt x="305" y="417"/>
                  </a:lnTo>
                  <a:lnTo>
                    <a:pt x="305" y="415"/>
                  </a:lnTo>
                  <a:lnTo>
                    <a:pt x="305" y="415"/>
                  </a:lnTo>
                  <a:lnTo>
                    <a:pt x="305" y="415"/>
                  </a:lnTo>
                  <a:lnTo>
                    <a:pt x="305" y="415"/>
                  </a:lnTo>
                  <a:lnTo>
                    <a:pt x="307" y="415"/>
                  </a:lnTo>
                  <a:lnTo>
                    <a:pt x="307" y="415"/>
                  </a:lnTo>
                  <a:lnTo>
                    <a:pt x="307" y="415"/>
                  </a:lnTo>
                  <a:lnTo>
                    <a:pt x="307" y="415"/>
                  </a:lnTo>
                  <a:lnTo>
                    <a:pt x="307" y="413"/>
                  </a:lnTo>
                  <a:lnTo>
                    <a:pt x="307" y="413"/>
                  </a:lnTo>
                  <a:lnTo>
                    <a:pt x="307" y="413"/>
                  </a:lnTo>
                  <a:lnTo>
                    <a:pt x="305" y="413"/>
                  </a:lnTo>
                  <a:lnTo>
                    <a:pt x="305" y="413"/>
                  </a:lnTo>
                  <a:lnTo>
                    <a:pt x="305" y="415"/>
                  </a:lnTo>
                  <a:lnTo>
                    <a:pt x="305" y="415"/>
                  </a:lnTo>
                  <a:lnTo>
                    <a:pt x="305" y="413"/>
                  </a:lnTo>
                  <a:lnTo>
                    <a:pt x="305" y="413"/>
                  </a:lnTo>
                  <a:lnTo>
                    <a:pt x="305" y="413"/>
                  </a:lnTo>
                  <a:lnTo>
                    <a:pt x="305" y="413"/>
                  </a:lnTo>
                  <a:lnTo>
                    <a:pt x="307" y="411"/>
                  </a:lnTo>
                  <a:lnTo>
                    <a:pt x="307" y="411"/>
                  </a:lnTo>
                  <a:lnTo>
                    <a:pt x="307" y="410"/>
                  </a:lnTo>
                  <a:lnTo>
                    <a:pt x="303" y="410"/>
                  </a:lnTo>
                  <a:lnTo>
                    <a:pt x="303" y="410"/>
                  </a:lnTo>
                  <a:lnTo>
                    <a:pt x="301" y="410"/>
                  </a:lnTo>
                  <a:lnTo>
                    <a:pt x="301" y="410"/>
                  </a:lnTo>
                  <a:lnTo>
                    <a:pt x="301" y="410"/>
                  </a:lnTo>
                  <a:lnTo>
                    <a:pt x="292" y="411"/>
                  </a:lnTo>
                  <a:lnTo>
                    <a:pt x="291" y="413"/>
                  </a:lnTo>
                  <a:lnTo>
                    <a:pt x="291" y="411"/>
                  </a:lnTo>
                  <a:lnTo>
                    <a:pt x="289" y="411"/>
                  </a:lnTo>
                  <a:lnTo>
                    <a:pt x="289" y="410"/>
                  </a:lnTo>
                  <a:lnTo>
                    <a:pt x="287" y="410"/>
                  </a:lnTo>
                  <a:lnTo>
                    <a:pt x="287" y="410"/>
                  </a:lnTo>
                  <a:lnTo>
                    <a:pt x="287" y="410"/>
                  </a:lnTo>
                  <a:lnTo>
                    <a:pt x="285" y="410"/>
                  </a:lnTo>
                  <a:lnTo>
                    <a:pt x="285" y="410"/>
                  </a:lnTo>
                  <a:lnTo>
                    <a:pt x="283" y="410"/>
                  </a:lnTo>
                  <a:lnTo>
                    <a:pt x="282" y="410"/>
                  </a:lnTo>
                  <a:lnTo>
                    <a:pt x="280" y="410"/>
                  </a:lnTo>
                  <a:lnTo>
                    <a:pt x="280" y="410"/>
                  </a:lnTo>
                  <a:lnTo>
                    <a:pt x="280" y="410"/>
                  </a:lnTo>
                  <a:lnTo>
                    <a:pt x="278" y="410"/>
                  </a:lnTo>
                  <a:lnTo>
                    <a:pt x="278" y="410"/>
                  </a:lnTo>
                  <a:lnTo>
                    <a:pt x="278" y="410"/>
                  </a:lnTo>
                  <a:lnTo>
                    <a:pt x="276" y="410"/>
                  </a:lnTo>
                  <a:lnTo>
                    <a:pt x="274" y="410"/>
                  </a:lnTo>
                  <a:lnTo>
                    <a:pt x="273" y="410"/>
                  </a:lnTo>
                  <a:lnTo>
                    <a:pt x="271" y="408"/>
                  </a:lnTo>
                  <a:lnTo>
                    <a:pt x="271" y="408"/>
                  </a:lnTo>
                  <a:lnTo>
                    <a:pt x="271" y="406"/>
                  </a:lnTo>
                  <a:lnTo>
                    <a:pt x="271" y="406"/>
                  </a:lnTo>
                  <a:lnTo>
                    <a:pt x="271" y="406"/>
                  </a:lnTo>
                  <a:lnTo>
                    <a:pt x="271" y="406"/>
                  </a:lnTo>
                  <a:lnTo>
                    <a:pt x="271" y="406"/>
                  </a:lnTo>
                  <a:lnTo>
                    <a:pt x="271" y="406"/>
                  </a:lnTo>
                  <a:lnTo>
                    <a:pt x="269" y="404"/>
                  </a:lnTo>
                  <a:lnTo>
                    <a:pt x="267" y="404"/>
                  </a:lnTo>
                  <a:lnTo>
                    <a:pt x="267" y="404"/>
                  </a:lnTo>
                  <a:lnTo>
                    <a:pt x="267" y="406"/>
                  </a:lnTo>
                  <a:lnTo>
                    <a:pt x="267" y="406"/>
                  </a:lnTo>
                  <a:lnTo>
                    <a:pt x="267" y="406"/>
                  </a:lnTo>
                  <a:lnTo>
                    <a:pt x="264" y="404"/>
                  </a:lnTo>
                  <a:lnTo>
                    <a:pt x="262" y="404"/>
                  </a:lnTo>
                  <a:lnTo>
                    <a:pt x="262" y="406"/>
                  </a:lnTo>
                  <a:lnTo>
                    <a:pt x="260" y="406"/>
                  </a:lnTo>
                  <a:lnTo>
                    <a:pt x="260" y="406"/>
                  </a:lnTo>
                  <a:lnTo>
                    <a:pt x="255" y="404"/>
                  </a:lnTo>
                  <a:lnTo>
                    <a:pt x="253" y="404"/>
                  </a:lnTo>
                  <a:lnTo>
                    <a:pt x="253" y="404"/>
                  </a:lnTo>
                  <a:lnTo>
                    <a:pt x="251" y="404"/>
                  </a:lnTo>
                  <a:lnTo>
                    <a:pt x="249" y="406"/>
                  </a:lnTo>
                  <a:lnTo>
                    <a:pt x="247" y="406"/>
                  </a:lnTo>
                  <a:lnTo>
                    <a:pt x="244" y="408"/>
                  </a:lnTo>
                  <a:lnTo>
                    <a:pt x="242" y="408"/>
                  </a:lnTo>
                  <a:lnTo>
                    <a:pt x="240" y="408"/>
                  </a:lnTo>
                  <a:lnTo>
                    <a:pt x="236" y="410"/>
                  </a:lnTo>
                  <a:lnTo>
                    <a:pt x="235" y="408"/>
                  </a:lnTo>
                  <a:lnTo>
                    <a:pt x="233" y="408"/>
                  </a:lnTo>
                  <a:lnTo>
                    <a:pt x="233" y="408"/>
                  </a:lnTo>
                  <a:lnTo>
                    <a:pt x="231" y="408"/>
                  </a:lnTo>
                  <a:lnTo>
                    <a:pt x="231" y="408"/>
                  </a:lnTo>
                  <a:lnTo>
                    <a:pt x="231" y="404"/>
                  </a:lnTo>
                  <a:lnTo>
                    <a:pt x="231" y="404"/>
                  </a:lnTo>
                  <a:lnTo>
                    <a:pt x="231" y="401"/>
                  </a:lnTo>
                  <a:lnTo>
                    <a:pt x="231" y="402"/>
                  </a:lnTo>
                  <a:lnTo>
                    <a:pt x="229" y="402"/>
                  </a:lnTo>
                  <a:lnTo>
                    <a:pt x="229" y="402"/>
                  </a:lnTo>
                  <a:lnTo>
                    <a:pt x="227" y="402"/>
                  </a:lnTo>
                  <a:lnTo>
                    <a:pt x="227" y="402"/>
                  </a:lnTo>
                  <a:lnTo>
                    <a:pt x="226" y="401"/>
                  </a:lnTo>
                  <a:lnTo>
                    <a:pt x="224" y="401"/>
                  </a:lnTo>
                  <a:lnTo>
                    <a:pt x="224" y="401"/>
                  </a:lnTo>
                  <a:lnTo>
                    <a:pt x="222" y="401"/>
                  </a:lnTo>
                  <a:lnTo>
                    <a:pt x="222" y="399"/>
                  </a:lnTo>
                  <a:lnTo>
                    <a:pt x="222" y="399"/>
                  </a:lnTo>
                  <a:lnTo>
                    <a:pt x="224" y="399"/>
                  </a:lnTo>
                  <a:lnTo>
                    <a:pt x="226" y="399"/>
                  </a:lnTo>
                  <a:lnTo>
                    <a:pt x="227" y="399"/>
                  </a:lnTo>
                  <a:lnTo>
                    <a:pt x="227" y="399"/>
                  </a:lnTo>
                  <a:lnTo>
                    <a:pt x="227" y="399"/>
                  </a:lnTo>
                  <a:lnTo>
                    <a:pt x="227" y="399"/>
                  </a:lnTo>
                  <a:lnTo>
                    <a:pt x="229" y="397"/>
                  </a:lnTo>
                  <a:lnTo>
                    <a:pt x="229" y="397"/>
                  </a:lnTo>
                  <a:lnTo>
                    <a:pt x="229" y="397"/>
                  </a:lnTo>
                  <a:lnTo>
                    <a:pt x="227" y="395"/>
                  </a:lnTo>
                  <a:lnTo>
                    <a:pt x="227" y="393"/>
                  </a:lnTo>
                  <a:lnTo>
                    <a:pt x="224" y="393"/>
                  </a:lnTo>
                  <a:lnTo>
                    <a:pt x="222" y="395"/>
                  </a:lnTo>
                  <a:lnTo>
                    <a:pt x="224" y="397"/>
                  </a:lnTo>
                  <a:lnTo>
                    <a:pt x="222" y="397"/>
                  </a:lnTo>
                  <a:lnTo>
                    <a:pt x="222" y="397"/>
                  </a:lnTo>
                  <a:lnTo>
                    <a:pt x="222" y="397"/>
                  </a:lnTo>
                  <a:lnTo>
                    <a:pt x="222" y="397"/>
                  </a:lnTo>
                  <a:lnTo>
                    <a:pt x="220" y="399"/>
                  </a:lnTo>
                  <a:lnTo>
                    <a:pt x="220" y="399"/>
                  </a:lnTo>
                  <a:lnTo>
                    <a:pt x="220" y="399"/>
                  </a:lnTo>
                  <a:lnTo>
                    <a:pt x="218" y="399"/>
                  </a:lnTo>
                  <a:lnTo>
                    <a:pt x="217" y="399"/>
                  </a:lnTo>
                  <a:lnTo>
                    <a:pt x="215" y="399"/>
                  </a:lnTo>
                  <a:lnTo>
                    <a:pt x="213" y="399"/>
                  </a:lnTo>
                  <a:lnTo>
                    <a:pt x="209" y="397"/>
                  </a:lnTo>
                  <a:lnTo>
                    <a:pt x="209" y="397"/>
                  </a:lnTo>
                  <a:lnTo>
                    <a:pt x="208" y="395"/>
                  </a:lnTo>
                  <a:lnTo>
                    <a:pt x="208" y="395"/>
                  </a:lnTo>
                  <a:lnTo>
                    <a:pt x="208" y="393"/>
                  </a:lnTo>
                  <a:lnTo>
                    <a:pt x="208" y="392"/>
                  </a:lnTo>
                  <a:lnTo>
                    <a:pt x="208" y="390"/>
                  </a:lnTo>
                  <a:lnTo>
                    <a:pt x="208" y="390"/>
                  </a:lnTo>
                  <a:lnTo>
                    <a:pt x="208" y="390"/>
                  </a:lnTo>
                  <a:lnTo>
                    <a:pt x="206" y="388"/>
                  </a:lnTo>
                  <a:lnTo>
                    <a:pt x="206" y="388"/>
                  </a:lnTo>
                  <a:lnTo>
                    <a:pt x="206" y="388"/>
                  </a:lnTo>
                  <a:lnTo>
                    <a:pt x="206" y="390"/>
                  </a:lnTo>
                  <a:lnTo>
                    <a:pt x="204" y="390"/>
                  </a:lnTo>
                  <a:lnTo>
                    <a:pt x="204" y="392"/>
                  </a:lnTo>
                  <a:lnTo>
                    <a:pt x="204" y="392"/>
                  </a:lnTo>
                  <a:lnTo>
                    <a:pt x="204" y="393"/>
                  </a:lnTo>
                  <a:lnTo>
                    <a:pt x="204" y="393"/>
                  </a:lnTo>
                  <a:lnTo>
                    <a:pt x="204" y="393"/>
                  </a:lnTo>
                  <a:lnTo>
                    <a:pt x="206" y="395"/>
                  </a:lnTo>
                  <a:lnTo>
                    <a:pt x="206" y="397"/>
                  </a:lnTo>
                  <a:lnTo>
                    <a:pt x="206" y="399"/>
                  </a:lnTo>
                  <a:lnTo>
                    <a:pt x="204" y="399"/>
                  </a:lnTo>
                  <a:lnTo>
                    <a:pt x="204" y="399"/>
                  </a:lnTo>
                  <a:lnTo>
                    <a:pt x="202" y="401"/>
                  </a:lnTo>
                  <a:lnTo>
                    <a:pt x="202" y="401"/>
                  </a:lnTo>
                  <a:lnTo>
                    <a:pt x="200" y="399"/>
                  </a:lnTo>
                  <a:lnTo>
                    <a:pt x="200" y="399"/>
                  </a:lnTo>
                  <a:lnTo>
                    <a:pt x="200" y="399"/>
                  </a:lnTo>
                  <a:lnTo>
                    <a:pt x="200" y="399"/>
                  </a:lnTo>
                  <a:lnTo>
                    <a:pt x="200" y="399"/>
                  </a:lnTo>
                  <a:lnTo>
                    <a:pt x="200" y="399"/>
                  </a:lnTo>
                  <a:lnTo>
                    <a:pt x="200" y="399"/>
                  </a:lnTo>
                  <a:lnTo>
                    <a:pt x="200" y="399"/>
                  </a:lnTo>
                  <a:lnTo>
                    <a:pt x="199" y="397"/>
                  </a:lnTo>
                  <a:lnTo>
                    <a:pt x="199" y="397"/>
                  </a:lnTo>
                  <a:lnTo>
                    <a:pt x="199" y="393"/>
                  </a:lnTo>
                  <a:lnTo>
                    <a:pt x="199" y="393"/>
                  </a:lnTo>
                  <a:lnTo>
                    <a:pt x="199" y="393"/>
                  </a:lnTo>
                  <a:lnTo>
                    <a:pt x="199" y="395"/>
                  </a:lnTo>
                  <a:lnTo>
                    <a:pt x="199" y="395"/>
                  </a:lnTo>
                  <a:lnTo>
                    <a:pt x="199" y="397"/>
                  </a:lnTo>
                  <a:lnTo>
                    <a:pt x="197" y="399"/>
                  </a:lnTo>
                  <a:lnTo>
                    <a:pt x="197" y="399"/>
                  </a:lnTo>
                  <a:lnTo>
                    <a:pt x="197" y="399"/>
                  </a:lnTo>
                  <a:lnTo>
                    <a:pt x="197" y="399"/>
                  </a:lnTo>
                  <a:lnTo>
                    <a:pt x="197" y="399"/>
                  </a:lnTo>
                  <a:lnTo>
                    <a:pt x="197" y="399"/>
                  </a:lnTo>
                  <a:lnTo>
                    <a:pt x="197" y="401"/>
                  </a:lnTo>
                  <a:lnTo>
                    <a:pt x="197" y="401"/>
                  </a:lnTo>
                  <a:lnTo>
                    <a:pt x="197" y="401"/>
                  </a:lnTo>
                  <a:lnTo>
                    <a:pt x="197" y="402"/>
                  </a:lnTo>
                  <a:lnTo>
                    <a:pt x="197" y="402"/>
                  </a:lnTo>
                  <a:lnTo>
                    <a:pt x="197" y="402"/>
                  </a:lnTo>
                  <a:lnTo>
                    <a:pt x="197" y="402"/>
                  </a:lnTo>
                  <a:lnTo>
                    <a:pt x="197" y="404"/>
                  </a:lnTo>
                  <a:lnTo>
                    <a:pt x="197" y="404"/>
                  </a:lnTo>
                  <a:lnTo>
                    <a:pt x="197" y="404"/>
                  </a:lnTo>
                  <a:lnTo>
                    <a:pt x="197" y="406"/>
                  </a:lnTo>
                  <a:lnTo>
                    <a:pt x="195" y="408"/>
                  </a:lnTo>
                  <a:lnTo>
                    <a:pt x="197" y="408"/>
                  </a:lnTo>
                  <a:lnTo>
                    <a:pt x="195" y="410"/>
                  </a:lnTo>
                  <a:lnTo>
                    <a:pt x="195" y="410"/>
                  </a:lnTo>
                  <a:lnTo>
                    <a:pt x="197" y="410"/>
                  </a:lnTo>
                  <a:lnTo>
                    <a:pt x="197" y="411"/>
                  </a:lnTo>
                  <a:lnTo>
                    <a:pt x="197" y="411"/>
                  </a:lnTo>
                  <a:lnTo>
                    <a:pt x="197" y="411"/>
                  </a:lnTo>
                  <a:lnTo>
                    <a:pt x="197" y="411"/>
                  </a:lnTo>
                  <a:lnTo>
                    <a:pt x="197" y="411"/>
                  </a:lnTo>
                  <a:lnTo>
                    <a:pt x="195" y="411"/>
                  </a:lnTo>
                  <a:lnTo>
                    <a:pt x="195" y="411"/>
                  </a:lnTo>
                  <a:lnTo>
                    <a:pt x="195" y="411"/>
                  </a:lnTo>
                  <a:lnTo>
                    <a:pt x="195" y="411"/>
                  </a:lnTo>
                  <a:lnTo>
                    <a:pt x="195" y="411"/>
                  </a:lnTo>
                  <a:lnTo>
                    <a:pt x="195" y="411"/>
                  </a:lnTo>
                  <a:lnTo>
                    <a:pt x="195" y="411"/>
                  </a:lnTo>
                  <a:lnTo>
                    <a:pt x="195" y="413"/>
                  </a:lnTo>
                  <a:lnTo>
                    <a:pt x="195" y="413"/>
                  </a:lnTo>
                  <a:lnTo>
                    <a:pt x="195" y="413"/>
                  </a:lnTo>
                  <a:lnTo>
                    <a:pt x="197" y="413"/>
                  </a:lnTo>
                  <a:lnTo>
                    <a:pt x="197" y="413"/>
                  </a:lnTo>
                  <a:lnTo>
                    <a:pt x="197" y="415"/>
                  </a:lnTo>
                  <a:lnTo>
                    <a:pt x="197" y="415"/>
                  </a:lnTo>
                  <a:lnTo>
                    <a:pt x="199" y="415"/>
                  </a:lnTo>
                  <a:lnTo>
                    <a:pt x="199" y="415"/>
                  </a:lnTo>
                  <a:lnTo>
                    <a:pt x="199" y="415"/>
                  </a:lnTo>
                  <a:lnTo>
                    <a:pt x="199" y="415"/>
                  </a:lnTo>
                  <a:lnTo>
                    <a:pt x="199" y="417"/>
                  </a:lnTo>
                  <a:lnTo>
                    <a:pt x="202" y="415"/>
                  </a:lnTo>
                  <a:lnTo>
                    <a:pt x="202" y="417"/>
                  </a:lnTo>
                  <a:lnTo>
                    <a:pt x="204" y="415"/>
                  </a:lnTo>
                  <a:lnTo>
                    <a:pt x="208" y="417"/>
                  </a:lnTo>
                  <a:lnTo>
                    <a:pt x="209" y="415"/>
                  </a:lnTo>
                  <a:lnTo>
                    <a:pt x="209" y="415"/>
                  </a:lnTo>
                  <a:lnTo>
                    <a:pt x="209" y="415"/>
                  </a:lnTo>
                  <a:lnTo>
                    <a:pt x="209" y="415"/>
                  </a:lnTo>
                  <a:lnTo>
                    <a:pt x="209" y="415"/>
                  </a:lnTo>
                  <a:lnTo>
                    <a:pt x="211" y="415"/>
                  </a:lnTo>
                  <a:lnTo>
                    <a:pt x="213" y="417"/>
                  </a:lnTo>
                  <a:lnTo>
                    <a:pt x="218" y="417"/>
                  </a:lnTo>
                  <a:lnTo>
                    <a:pt x="218" y="417"/>
                  </a:lnTo>
                  <a:lnTo>
                    <a:pt x="220" y="419"/>
                  </a:lnTo>
                  <a:lnTo>
                    <a:pt x="222" y="419"/>
                  </a:lnTo>
                  <a:lnTo>
                    <a:pt x="222" y="419"/>
                  </a:lnTo>
                  <a:lnTo>
                    <a:pt x="222" y="419"/>
                  </a:lnTo>
                  <a:lnTo>
                    <a:pt x="222" y="419"/>
                  </a:lnTo>
                  <a:lnTo>
                    <a:pt x="224" y="419"/>
                  </a:lnTo>
                  <a:lnTo>
                    <a:pt x="224" y="419"/>
                  </a:lnTo>
                  <a:lnTo>
                    <a:pt x="227" y="419"/>
                  </a:lnTo>
                  <a:lnTo>
                    <a:pt x="227" y="419"/>
                  </a:lnTo>
                  <a:lnTo>
                    <a:pt x="227" y="419"/>
                  </a:lnTo>
                  <a:lnTo>
                    <a:pt x="229" y="419"/>
                  </a:lnTo>
                  <a:lnTo>
                    <a:pt x="229" y="419"/>
                  </a:lnTo>
                  <a:lnTo>
                    <a:pt x="229" y="419"/>
                  </a:lnTo>
                  <a:lnTo>
                    <a:pt x="229" y="419"/>
                  </a:lnTo>
                  <a:lnTo>
                    <a:pt x="229" y="419"/>
                  </a:lnTo>
                  <a:lnTo>
                    <a:pt x="229" y="419"/>
                  </a:lnTo>
                  <a:lnTo>
                    <a:pt x="233" y="419"/>
                  </a:lnTo>
                  <a:lnTo>
                    <a:pt x="238" y="419"/>
                  </a:lnTo>
                  <a:lnTo>
                    <a:pt x="238" y="419"/>
                  </a:lnTo>
                  <a:lnTo>
                    <a:pt x="238" y="421"/>
                  </a:lnTo>
                  <a:lnTo>
                    <a:pt x="242" y="421"/>
                  </a:lnTo>
                  <a:lnTo>
                    <a:pt x="242" y="421"/>
                  </a:lnTo>
                  <a:lnTo>
                    <a:pt x="244" y="421"/>
                  </a:lnTo>
                  <a:lnTo>
                    <a:pt x="246" y="422"/>
                  </a:lnTo>
                  <a:lnTo>
                    <a:pt x="246" y="422"/>
                  </a:lnTo>
                  <a:lnTo>
                    <a:pt x="246" y="424"/>
                  </a:lnTo>
                  <a:lnTo>
                    <a:pt x="247" y="424"/>
                  </a:lnTo>
                  <a:lnTo>
                    <a:pt x="247" y="424"/>
                  </a:lnTo>
                  <a:lnTo>
                    <a:pt x="247" y="424"/>
                  </a:lnTo>
                  <a:lnTo>
                    <a:pt x="249" y="424"/>
                  </a:lnTo>
                  <a:lnTo>
                    <a:pt x="249" y="424"/>
                  </a:lnTo>
                  <a:lnTo>
                    <a:pt x="255" y="424"/>
                  </a:lnTo>
                  <a:lnTo>
                    <a:pt x="255" y="424"/>
                  </a:lnTo>
                  <a:lnTo>
                    <a:pt x="255" y="424"/>
                  </a:lnTo>
                  <a:lnTo>
                    <a:pt x="255" y="426"/>
                  </a:lnTo>
                  <a:lnTo>
                    <a:pt x="256" y="426"/>
                  </a:lnTo>
                  <a:lnTo>
                    <a:pt x="256" y="426"/>
                  </a:lnTo>
                  <a:lnTo>
                    <a:pt x="256" y="426"/>
                  </a:lnTo>
                  <a:lnTo>
                    <a:pt x="256" y="428"/>
                  </a:lnTo>
                  <a:lnTo>
                    <a:pt x="256" y="428"/>
                  </a:lnTo>
                  <a:lnTo>
                    <a:pt x="256" y="430"/>
                  </a:lnTo>
                  <a:lnTo>
                    <a:pt x="256" y="430"/>
                  </a:lnTo>
                  <a:lnTo>
                    <a:pt x="256" y="431"/>
                  </a:lnTo>
                  <a:lnTo>
                    <a:pt x="256" y="433"/>
                  </a:lnTo>
                  <a:lnTo>
                    <a:pt x="256" y="433"/>
                  </a:lnTo>
                  <a:lnTo>
                    <a:pt x="256" y="435"/>
                  </a:lnTo>
                  <a:lnTo>
                    <a:pt x="256" y="435"/>
                  </a:lnTo>
                  <a:lnTo>
                    <a:pt x="267" y="435"/>
                  </a:lnTo>
                  <a:lnTo>
                    <a:pt x="269" y="435"/>
                  </a:lnTo>
                  <a:lnTo>
                    <a:pt x="269" y="435"/>
                  </a:lnTo>
                  <a:lnTo>
                    <a:pt x="271" y="433"/>
                  </a:lnTo>
                  <a:lnTo>
                    <a:pt x="273" y="433"/>
                  </a:lnTo>
                  <a:lnTo>
                    <a:pt x="273" y="433"/>
                  </a:lnTo>
                  <a:lnTo>
                    <a:pt x="273" y="433"/>
                  </a:lnTo>
                  <a:lnTo>
                    <a:pt x="273" y="433"/>
                  </a:lnTo>
                  <a:lnTo>
                    <a:pt x="274" y="435"/>
                  </a:lnTo>
                  <a:lnTo>
                    <a:pt x="274" y="435"/>
                  </a:lnTo>
                  <a:lnTo>
                    <a:pt x="274" y="433"/>
                  </a:lnTo>
                  <a:lnTo>
                    <a:pt x="274" y="433"/>
                  </a:lnTo>
                  <a:lnTo>
                    <a:pt x="274" y="433"/>
                  </a:lnTo>
                  <a:lnTo>
                    <a:pt x="276" y="433"/>
                  </a:lnTo>
                  <a:lnTo>
                    <a:pt x="280" y="433"/>
                  </a:lnTo>
                  <a:lnTo>
                    <a:pt x="280" y="433"/>
                  </a:lnTo>
                  <a:lnTo>
                    <a:pt x="283" y="431"/>
                  </a:lnTo>
                  <a:lnTo>
                    <a:pt x="283" y="431"/>
                  </a:lnTo>
                  <a:lnTo>
                    <a:pt x="283" y="431"/>
                  </a:lnTo>
                  <a:lnTo>
                    <a:pt x="285" y="431"/>
                  </a:lnTo>
                  <a:lnTo>
                    <a:pt x="285" y="431"/>
                  </a:lnTo>
                  <a:lnTo>
                    <a:pt x="289" y="431"/>
                  </a:lnTo>
                  <a:lnTo>
                    <a:pt x="294" y="431"/>
                  </a:lnTo>
                  <a:lnTo>
                    <a:pt x="294" y="431"/>
                  </a:lnTo>
                  <a:lnTo>
                    <a:pt x="296" y="431"/>
                  </a:lnTo>
                  <a:lnTo>
                    <a:pt x="300" y="430"/>
                  </a:lnTo>
                  <a:lnTo>
                    <a:pt x="309" y="430"/>
                  </a:lnTo>
                  <a:lnTo>
                    <a:pt x="312" y="430"/>
                  </a:lnTo>
                  <a:lnTo>
                    <a:pt x="314" y="428"/>
                  </a:lnTo>
                  <a:lnTo>
                    <a:pt x="316" y="428"/>
                  </a:lnTo>
                  <a:lnTo>
                    <a:pt x="318" y="428"/>
                  </a:lnTo>
                  <a:lnTo>
                    <a:pt x="318" y="428"/>
                  </a:lnTo>
                  <a:lnTo>
                    <a:pt x="318" y="428"/>
                  </a:lnTo>
                  <a:lnTo>
                    <a:pt x="318" y="428"/>
                  </a:lnTo>
                  <a:lnTo>
                    <a:pt x="320" y="428"/>
                  </a:lnTo>
                  <a:lnTo>
                    <a:pt x="320" y="430"/>
                  </a:lnTo>
                  <a:lnTo>
                    <a:pt x="321" y="430"/>
                  </a:lnTo>
                  <a:lnTo>
                    <a:pt x="321" y="430"/>
                  </a:lnTo>
                  <a:lnTo>
                    <a:pt x="323" y="430"/>
                  </a:lnTo>
                  <a:lnTo>
                    <a:pt x="323" y="430"/>
                  </a:lnTo>
                  <a:lnTo>
                    <a:pt x="323" y="430"/>
                  </a:lnTo>
                  <a:lnTo>
                    <a:pt x="323" y="430"/>
                  </a:lnTo>
                  <a:lnTo>
                    <a:pt x="325" y="430"/>
                  </a:lnTo>
                  <a:lnTo>
                    <a:pt x="327" y="430"/>
                  </a:lnTo>
                  <a:lnTo>
                    <a:pt x="329" y="430"/>
                  </a:lnTo>
                  <a:lnTo>
                    <a:pt x="330" y="430"/>
                  </a:lnTo>
                  <a:lnTo>
                    <a:pt x="330" y="428"/>
                  </a:lnTo>
                  <a:lnTo>
                    <a:pt x="330" y="428"/>
                  </a:lnTo>
                  <a:lnTo>
                    <a:pt x="330" y="428"/>
                  </a:lnTo>
                  <a:lnTo>
                    <a:pt x="332" y="426"/>
                  </a:lnTo>
                  <a:lnTo>
                    <a:pt x="332" y="426"/>
                  </a:lnTo>
                  <a:lnTo>
                    <a:pt x="332" y="426"/>
                  </a:lnTo>
                  <a:lnTo>
                    <a:pt x="332" y="424"/>
                  </a:lnTo>
                  <a:lnTo>
                    <a:pt x="334" y="422"/>
                  </a:lnTo>
                  <a:lnTo>
                    <a:pt x="334" y="422"/>
                  </a:lnTo>
                  <a:lnTo>
                    <a:pt x="332" y="421"/>
                  </a:lnTo>
                  <a:lnTo>
                    <a:pt x="334" y="421"/>
                  </a:lnTo>
                  <a:lnTo>
                    <a:pt x="334" y="419"/>
                  </a:lnTo>
                  <a:lnTo>
                    <a:pt x="334" y="419"/>
                  </a:lnTo>
                  <a:lnTo>
                    <a:pt x="334" y="419"/>
                  </a:lnTo>
                  <a:lnTo>
                    <a:pt x="332" y="417"/>
                  </a:lnTo>
                  <a:lnTo>
                    <a:pt x="332" y="415"/>
                  </a:lnTo>
                  <a:lnTo>
                    <a:pt x="332" y="413"/>
                  </a:lnTo>
                  <a:lnTo>
                    <a:pt x="334" y="413"/>
                  </a:lnTo>
                  <a:close/>
                  <a:moveTo>
                    <a:pt x="379" y="399"/>
                  </a:moveTo>
                  <a:lnTo>
                    <a:pt x="379" y="399"/>
                  </a:lnTo>
                  <a:lnTo>
                    <a:pt x="379" y="399"/>
                  </a:lnTo>
                  <a:lnTo>
                    <a:pt x="379" y="399"/>
                  </a:lnTo>
                  <a:lnTo>
                    <a:pt x="379" y="397"/>
                  </a:lnTo>
                  <a:lnTo>
                    <a:pt x="379" y="397"/>
                  </a:lnTo>
                  <a:lnTo>
                    <a:pt x="379" y="397"/>
                  </a:lnTo>
                  <a:lnTo>
                    <a:pt x="379" y="397"/>
                  </a:lnTo>
                  <a:lnTo>
                    <a:pt x="379" y="397"/>
                  </a:lnTo>
                  <a:lnTo>
                    <a:pt x="379" y="397"/>
                  </a:lnTo>
                  <a:lnTo>
                    <a:pt x="377" y="393"/>
                  </a:lnTo>
                  <a:lnTo>
                    <a:pt x="377" y="393"/>
                  </a:lnTo>
                  <a:lnTo>
                    <a:pt x="377" y="393"/>
                  </a:lnTo>
                  <a:lnTo>
                    <a:pt x="377" y="392"/>
                  </a:lnTo>
                  <a:lnTo>
                    <a:pt x="377" y="390"/>
                  </a:lnTo>
                  <a:lnTo>
                    <a:pt x="377" y="390"/>
                  </a:lnTo>
                  <a:lnTo>
                    <a:pt x="377" y="390"/>
                  </a:lnTo>
                  <a:lnTo>
                    <a:pt x="377" y="388"/>
                  </a:lnTo>
                  <a:lnTo>
                    <a:pt x="379" y="388"/>
                  </a:lnTo>
                  <a:lnTo>
                    <a:pt x="379" y="386"/>
                  </a:lnTo>
                  <a:lnTo>
                    <a:pt x="379" y="386"/>
                  </a:lnTo>
                  <a:lnTo>
                    <a:pt x="379" y="386"/>
                  </a:lnTo>
                  <a:lnTo>
                    <a:pt x="379" y="386"/>
                  </a:lnTo>
                  <a:lnTo>
                    <a:pt x="379" y="384"/>
                  </a:lnTo>
                  <a:lnTo>
                    <a:pt x="379" y="384"/>
                  </a:lnTo>
                  <a:lnTo>
                    <a:pt x="379" y="383"/>
                  </a:lnTo>
                  <a:lnTo>
                    <a:pt x="379" y="383"/>
                  </a:lnTo>
                  <a:lnTo>
                    <a:pt x="381" y="381"/>
                  </a:lnTo>
                  <a:lnTo>
                    <a:pt x="381" y="381"/>
                  </a:lnTo>
                  <a:lnTo>
                    <a:pt x="381" y="379"/>
                  </a:lnTo>
                  <a:lnTo>
                    <a:pt x="379" y="379"/>
                  </a:lnTo>
                  <a:lnTo>
                    <a:pt x="379" y="379"/>
                  </a:lnTo>
                  <a:lnTo>
                    <a:pt x="379" y="381"/>
                  </a:lnTo>
                  <a:lnTo>
                    <a:pt x="379" y="381"/>
                  </a:lnTo>
                  <a:lnTo>
                    <a:pt x="377" y="381"/>
                  </a:lnTo>
                  <a:lnTo>
                    <a:pt x="377" y="381"/>
                  </a:lnTo>
                  <a:lnTo>
                    <a:pt x="377" y="381"/>
                  </a:lnTo>
                  <a:lnTo>
                    <a:pt x="377" y="381"/>
                  </a:lnTo>
                  <a:lnTo>
                    <a:pt x="377" y="381"/>
                  </a:lnTo>
                  <a:lnTo>
                    <a:pt x="377" y="383"/>
                  </a:lnTo>
                  <a:lnTo>
                    <a:pt x="377" y="383"/>
                  </a:lnTo>
                  <a:lnTo>
                    <a:pt x="377" y="384"/>
                  </a:lnTo>
                  <a:lnTo>
                    <a:pt x="377" y="386"/>
                  </a:lnTo>
                  <a:lnTo>
                    <a:pt x="376" y="388"/>
                  </a:lnTo>
                  <a:lnTo>
                    <a:pt x="376" y="390"/>
                  </a:lnTo>
                  <a:lnTo>
                    <a:pt x="374" y="392"/>
                  </a:lnTo>
                  <a:lnTo>
                    <a:pt x="374" y="392"/>
                  </a:lnTo>
                  <a:lnTo>
                    <a:pt x="374" y="392"/>
                  </a:lnTo>
                  <a:lnTo>
                    <a:pt x="372" y="393"/>
                  </a:lnTo>
                  <a:lnTo>
                    <a:pt x="372" y="393"/>
                  </a:lnTo>
                  <a:lnTo>
                    <a:pt x="372" y="395"/>
                  </a:lnTo>
                  <a:lnTo>
                    <a:pt x="372" y="395"/>
                  </a:lnTo>
                  <a:lnTo>
                    <a:pt x="374" y="395"/>
                  </a:lnTo>
                  <a:lnTo>
                    <a:pt x="374" y="395"/>
                  </a:lnTo>
                  <a:lnTo>
                    <a:pt x="374" y="397"/>
                  </a:lnTo>
                  <a:lnTo>
                    <a:pt x="374" y="397"/>
                  </a:lnTo>
                  <a:lnTo>
                    <a:pt x="374" y="397"/>
                  </a:lnTo>
                  <a:lnTo>
                    <a:pt x="374" y="399"/>
                  </a:lnTo>
                  <a:lnTo>
                    <a:pt x="376" y="401"/>
                  </a:lnTo>
                  <a:lnTo>
                    <a:pt x="376" y="401"/>
                  </a:lnTo>
                  <a:lnTo>
                    <a:pt x="374" y="401"/>
                  </a:lnTo>
                  <a:lnTo>
                    <a:pt x="374" y="402"/>
                  </a:lnTo>
                  <a:lnTo>
                    <a:pt x="374" y="402"/>
                  </a:lnTo>
                  <a:lnTo>
                    <a:pt x="374" y="402"/>
                  </a:lnTo>
                  <a:lnTo>
                    <a:pt x="374" y="402"/>
                  </a:lnTo>
                  <a:lnTo>
                    <a:pt x="374" y="402"/>
                  </a:lnTo>
                  <a:lnTo>
                    <a:pt x="374" y="404"/>
                  </a:lnTo>
                  <a:lnTo>
                    <a:pt x="374" y="404"/>
                  </a:lnTo>
                  <a:lnTo>
                    <a:pt x="376" y="404"/>
                  </a:lnTo>
                  <a:lnTo>
                    <a:pt x="376" y="404"/>
                  </a:lnTo>
                  <a:lnTo>
                    <a:pt x="376" y="404"/>
                  </a:lnTo>
                  <a:lnTo>
                    <a:pt x="376" y="406"/>
                  </a:lnTo>
                  <a:lnTo>
                    <a:pt x="376" y="406"/>
                  </a:lnTo>
                  <a:lnTo>
                    <a:pt x="377" y="404"/>
                  </a:lnTo>
                  <a:lnTo>
                    <a:pt x="377" y="404"/>
                  </a:lnTo>
                  <a:lnTo>
                    <a:pt x="377" y="404"/>
                  </a:lnTo>
                  <a:lnTo>
                    <a:pt x="377" y="404"/>
                  </a:lnTo>
                  <a:lnTo>
                    <a:pt x="377" y="404"/>
                  </a:lnTo>
                  <a:lnTo>
                    <a:pt x="377" y="404"/>
                  </a:lnTo>
                  <a:lnTo>
                    <a:pt x="377" y="404"/>
                  </a:lnTo>
                  <a:lnTo>
                    <a:pt x="377" y="402"/>
                  </a:lnTo>
                  <a:lnTo>
                    <a:pt x="377" y="402"/>
                  </a:lnTo>
                  <a:lnTo>
                    <a:pt x="379" y="401"/>
                  </a:lnTo>
                  <a:lnTo>
                    <a:pt x="381" y="402"/>
                  </a:lnTo>
                  <a:lnTo>
                    <a:pt x="381" y="401"/>
                  </a:lnTo>
                  <a:lnTo>
                    <a:pt x="381" y="399"/>
                  </a:lnTo>
                  <a:lnTo>
                    <a:pt x="379" y="399"/>
                  </a:lnTo>
                  <a:close/>
                  <a:moveTo>
                    <a:pt x="184" y="377"/>
                  </a:moveTo>
                  <a:lnTo>
                    <a:pt x="184" y="375"/>
                  </a:lnTo>
                  <a:lnTo>
                    <a:pt x="182" y="375"/>
                  </a:lnTo>
                  <a:lnTo>
                    <a:pt x="182" y="375"/>
                  </a:lnTo>
                  <a:lnTo>
                    <a:pt x="182" y="375"/>
                  </a:lnTo>
                  <a:lnTo>
                    <a:pt x="182" y="375"/>
                  </a:lnTo>
                  <a:lnTo>
                    <a:pt x="182" y="375"/>
                  </a:lnTo>
                  <a:lnTo>
                    <a:pt x="182" y="377"/>
                  </a:lnTo>
                  <a:lnTo>
                    <a:pt x="182" y="377"/>
                  </a:lnTo>
                  <a:lnTo>
                    <a:pt x="184" y="377"/>
                  </a:lnTo>
                  <a:lnTo>
                    <a:pt x="184" y="379"/>
                  </a:lnTo>
                  <a:lnTo>
                    <a:pt x="184" y="379"/>
                  </a:lnTo>
                  <a:lnTo>
                    <a:pt x="186" y="379"/>
                  </a:lnTo>
                  <a:lnTo>
                    <a:pt x="186" y="377"/>
                  </a:lnTo>
                  <a:lnTo>
                    <a:pt x="184" y="377"/>
                  </a:lnTo>
                  <a:close/>
                  <a:moveTo>
                    <a:pt x="397" y="354"/>
                  </a:moveTo>
                  <a:lnTo>
                    <a:pt x="397" y="354"/>
                  </a:lnTo>
                  <a:lnTo>
                    <a:pt x="395" y="354"/>
                  </a:lnTo>
                  <a:lnTo>
                    <a:pt x="395" y="354"/>
                  </a:lnTo>
                  <a:lnTo>
                    <a:pt x="395" y="355"/>
                  </a:lnTo>
                  <a:lnTo>
                    <a:pt x="395" y="355"/>
                  </a:lnTo>
                  <a:lnTo>
                    <a:pt x="395" y="355"/>
                  </a:lnTo>
                  <a:lnTo>
                    <a:pt x="397" y="355"/>
                  </a:lnTo>
                  <a:lnTo>
                    <a:pt x="397" y="355"/>
                  </a:lnTo>
                  <a:lnTo>
                    <a:pt x="397" y="355"/>
                  </a:lnTo>
                  <a:lnTo>
                    <a:pt x="399" y="355"/>
                  </a:lnTo>
                  <a:lnTo>
                    <a:pt x="399" y="355"/>
                  </a:lnTo>
                  <a:lnTo>
                    <a:pt x="399" y="355"/>
                  </a:lnTo>
                  <a:lnTo>
                    <a:pt x="399" y="355"/>
                  </a:lnTo>
                  <a:lnTo>
                    <a:pt x="399" y="354"/>
                  </a:lnTo>
                  <a:lnTo>
                    <a:pt x="399" y="354"/>
                  </a:lnTo>
                  <a:lnTo>
                    <a:pt x="397" y="354"/>
                  </a:lnTo>
                  <a:close/>
                  <a:moveTo>
                    <a:pt x="173" y="352"/>
                  </a:moveTo>
                  <a:lnTo>
                    <a:pt x="170" y="350"/>
                  </a:lnTo>
                  <a:lnTo>
                    <a:pt x="168" y="348"/>
                  </a:lnTo>
                  <a:lnTo>
                    <a:pt x="166" y="345"/>
                  </a:lnTo>
                  <a:lnTo>
                    <a:pt x="166" y="345"/>
                  </a:lnTo>
                  <a:lnTo>
                    <a:pt x="166" y="346"/>
                  </a:lnTo>
                  <a:lnTo>
                    <a:pt x="164" y="348"/>
                  </a:lnTo>
                  <a:lnTo>
                    <a:pt x="164" y="348"/>
                  </a:lnTo>
                  <a:lnTo>
                    <a:pt x="164" y="350"/>
                  </a:lnTo>
                  <a:lnTo>
                    <a:pt x="164" y="350"/>
                  </a:lnTo>
                  <a:lnTo>
                    <a:pt x="164" y="352"/>
                  </a:lnTo>
                  <a:lnTo>
                    <a:pt x="164" y="354"/>
                  </a:lnTo>
                  <a:lnTo>
                    <a:pt x="164" y="357"/>
                  </a:lnTo>
                  <a:lnTo>
                    <a:pt x="164" y="357"/>
                  </a:lnTo>
                  <a:lnTo>
                    <a:pt x="164" y="357"/>
                  </a:lnTo>
                  <a:lnTo>
                    <a:pt x="164" y="357"/>
                  </a:lnTo>
                  <a:lnTo>
                    <a:pt x="166" y="359"/>
                  </a:lnTo>
                  <a:lnTo>
                    <a:pt x="166" y="357"/>
                  </a:lnTo>
                  <a:lnTo>
                    <a:pt x="166" y="359"/>
                  </a:lnTo>
                  <a:lnTo>
                    <a:pt x="166" y="359"/>
                  </a:lnTo>
                  <a:lnTo>
                    <a:pt x="166" y="359"/>
                  </a:lnTo>
                  <a:lnTo>
                    <a:pt x="166" y="359"/>
                  </a:lnTo>
                  <a:lnTo>
                    <a:pt x="168" y="359"/>
                  </a:lnTo>
                  <a:lnTo>
                    <a:pt x="168" y="359"/>
                  </a:lnTo>
                  <a:lnTo>
                    <a:pt x="168" y="361"/>
                  </a:lnTo>
                  <a:lnTo>
                    <a:pt x="168" y="361"/>
                  </a:lnTo>
                  <a:lnTo>
                    <a:pt x="170" y="361"/>
                  </a:lnTo>
                  <a:lnTo>
                    <a:pt x="170" y="361"/>
                  </a:lnTo>
                  <a:lnTo>
                    <a:pt x="171" y="361"/>
                  </a:lnTo>
                  <a:lnTo>
                    <a:pt x="171" y="361"/>
                  </a:lnTo>
                  <a:lnTo>
                    <a:pt x="171" y="357"/>
                  </a:lnTo>
                  <a:lnTo>
                    <a:pt x="171" y="355"/>
                  </a:lnTo>
                  <a:lnTo>
                    <a:pt x="171" y="355"/>
                  </a:lnTo>
                  <a:lnTo>
                    <a:pt x="173" y="355"/>
                  </a:lnTo>
                  <a:lnTo>
                    <a:pt x="173" y="355"/>
                  </a:lnTo>
                  <a:lnTo>
                    <a:pt x="173" y="354"/>
                  </a:lnTo>
                  <a:lnTo>
                    <a:pt x="173" y="354"/>
                  </a:lnTo>
                  <a:lnTo>
                    <a:pt x="173" y="352"/>
                  </a:lnTo>
                  <a:close/>
                  <a:moveTo>
                    <a:pt x="307" y="345"/>
                  </a:moveTo>
                  <a:lnTo>
                    <a:pt x="307" y="345"/>
                  </a:lnTo>
                  <a:lnTo>
                    <a:pt x="307" y="345"/>
                  </a:lnTo>
                  <a:lnTo>
                    <a:pt x="305" y="345"/>
                  </a:lnTo>
                  <a:lnTo>
                    <a:pt x="305" y="346"/>
                  </a:lnTo>
                  <a:lnTo>
                    <a:pt x="305" y="346"/>
                  </a:lnTo>
                  <a:lnTo>
                    <a:pt x="305" y="346"/>
                  </a:lnTo>
                  <a:lnTo>
                    <a:pt x="305" y="346"/>
                  </a:lnTo>
                  <a:lnTo>
                    <a:pt x="307" y="346"/>
                  </a:lnTo>
                  <a:lnTo>
                    <a:pt x="307" y="346"/>
                  </a:lnTo>
                  <a:lnTo>
                    <a:pt x="307" y="346"/>
                  </a:lnTo>
                  <a:lnTo>
                    <a:pt x="309" y="346"/>
                  </a:lnTo>
                  <a:lnTo>
                    <a:pt x="309" y="346"/>
                  </a:lnTo>
                  <a:lnTo>
                    <a:pt x="311" y="346"/>
                  </a:lnTo>
                  <a:lnTo>
                    <a:pt x="311" y="346"/>
                  </a:lnTo>
                  <a:lnTo>
                    <a:pt x="311" y="348"/>
                  </a:lnTo>
                  <a:lnTo>
                    <a:pt x="311" y="348"/>
                  </a:lnTo>
                  <a:lnTo>
                    <a:pt x="312" y="346"/>
                  </a:lnTo>
                  <a:lnTo>
                    <a:pt x="311" y="346"/>
                  </a:lnTo>
                  <a:lnTo>
                    <a:pt x="309" y="345"/>
                  </a:lnTo>
                  <a:lnTo>
                    <a:pt x="307" y="345"/>
                  </a:lnTo>
                  <a:close/>
                  <a:moveTo>
                    <a:pt x="432" y="343"/>
                  </a:moveTo>
                  <a:lnTo>
                    <a:pt x="430" y="341"/>
                  </a:lnTo>
                  <a:lnTo>
                    <a:pt x="430" y="341"/>
                  </a:lnTo>
                  <a:lnTo>
                    <a:pt x="430" y="341"/>
                  </a:lnTo>
                  <a:lnTo>
                    <a:pt x="428" y="343"/>
                  </a:lnTo>
                  <a:lnTo>
                    <a:pt x="424" y="343"/>
                  </a:lnTo>
                  <a:lnTo>
                    <a:pt x="422" y="343"/>
                  </a:lnTo>
                  <a:lnTo>
                    <a:pt x="422" y="345"/>
                  </a:lnTo>
                  <a:lnTo>
                    <a:pt x="417" y="346"/>
                  </a:lnTo>
                  <a:lnTo>
                    <a:pt x="413" y="348"/>
                  </a:lnTo>
                  <a:lnTo>
                    <a:pt x="413" y="348"/>
                  </a:lnTo>
                  <a:lnTo>
                    <a:pt x="413" y="350"/>
                  </a:lnTo>
                  <a:lnTo>
                    <a:pt x="412" y="352"/>
                  </a:lnTo>
                  <a:lnTo>
                    <a:pt x="412" y="352"/>
                  </a:lnTo>
                  <a:lnTo>
                    <a:pt x="412" y="352"/>
                  </a:lnTo>
                  <a:lnTo>
                    <a:pt x="410" y="352"/>
                  </a:lnTo>
                  <a:lnTo>
                    <a:pt x="410" y="352"/>
                  </a:lnTo>
                  <a:lnTo>
                    <a:pt x="408" y="354"/>
                  </a:lnTo>
                  <a:lnTo>
                    <a:pt x="408" y="354"/>
                  </a:lnTo>
                  <a:lnTo>
                    <a:pt x="408" y="355"/>
                  </a:lnTo>
                  <a:lnTo>
                    <a:pt x="408" y="355"/>
                  </a:lnTo>
                  <a:lnTo>
                    <a:pt x="408" y="355"/>
                  </a:lnTo>
                  <a:lnTo>
                    <a:pt x="408" y="355"/>
                  </a:lnTo>
                  <a:lnTo>
                    <a:pt x="408" y="357"/>
                  </a:lnTo>
                  <a:lnTo>
                    <a:pt x="408" y="357"/>
                  </a:lnTo>
                  <a:lnTo>
                    <a:pt x="406" y="357"/>
                  </a:lnTo>
                  <a:lnTo>
                    <a:pt x="406" y="357"/>
                  </a:lnTo>
                  <a:lnTo>
                    <a:pt x="404" y="359"/>
                  </a:lnTo>
                  <a:lnTo>
                    <a:pt x="403" y="359"/>
                  </a:lnTo>
                  <a:lnTo>
                    <a:pt x="403" y="359"/>
                  </a:lnTo>
                  <a:lnTo>
                    <a:pt x="404" y="359"/>
                  </a:lnTo>
                  <a:lnTo>
                    <a:pt x="404" y="359"/>
                  </a:lnTo>
                  <a:lnTo>
                    <a:pt x="404" y="361"/>
                  </a:lnTo>
                  <a:lnTo>
                    <a:pt x="404" y="361"/>
                  </a:lnTo>
                  <a:lnTo>
                    <a:pt x="404" y="361"/>
                  </a:lnTo>
                  <a:lnTo>
                    <a:pt x="404" y="361"/>
                  </a:lnTo>
                  <a:lnTo>
                    <a:pt x="406" y="363"/>
                  </a:lnTo>
                  <a:lnTo>
                    <a:pt x="406" y="363"/>
                  </a:lnTo>
                  <a:lnTo>
                    <a:pt x="406" y="365"/>
                  </a:lnTo>
                  <a:lnTo>
                    <a:pt x="406" y="365"/>
                  </a:lnTo>
                  <a:lnTo>
                    <a:pt x="406" y="366"/>
                  </a:lnTo>
                  <a:lnTo>
                    <a:pt x="404" y="372"/>
                  </a:lnTo>
                  <a:lnTo>
                    <a:pt x="404" y="372"/>
                  </a:lnTo>
                  <a:lnTo>
                    <a:pt x="406" y="374"/>
                  </a:lnTo>
                  <a:lnTo>
                    <a:pt x="406" y="374"/>
                  </a:lnTo>
                  <a:lnTo>
                    <a:pt x="406" y="375"/>
                  </a:lnTo>
                  <a:lnTo>
                    <a:pt x="408" y="375"/>
                  </a:lnTo>
                  <a:lnTo>
                    <a:pt x="410" y="375"/>
                  </a:lnTo>
                  <a:lnTo>
                    <a:pt x="412" y="374"/>
                  </a:lnTo>
                  <a:lnTo>
                    <a:pt x="413" y="372"/>
                  </a:lnTo>
                  <a:lnTo>
                    <a:pt x="415" y="368"/>
                  </a:lnTo>
                  <a:lnTo>
                    <a:pt x="417" y="366"/>
                  </a:lnTo>
                  <a:lnTo>
                    <a:pt x="419" y="365"/>
                  </a:lnTo>
                  <a:lnTo>
                    <a:pt x="419" y="365"/>
                  </a:lnTo>
                  <a:lnTo>
                    <a:pt x="421" y="365"/>
                  </a:lnTo>
                  <a:lnTo>
                    <a:pt x="422" y="366"/>
                  </a:lnTo>
                  <a:lnTo>
                    <a:pt x="422" y="365"/>
                  </a:lnTo>
                  <a:lnTo>
                    <a:pt x="422" y="365"/>
                  </a:lnTo>
                  <a:lnTo>
                    <a:pt x="422" y="365"/>
                  </a:lnTo>
                  <a:lnTo>
                    <a:pt x="424" y="365"/>
                  </a:lnTo>
                  <a:lnTo>
                    <a:pt x="424" y="363"/>
                  </a:lnTo>
                  <a:lnTo>
                    <a:pt x="424" y="363"/>
                  </a:lnTo>
                  <a:lnTo>
                    <a:pt x="422" y="363"/>
                  </a:lnTo>
                  <a:lnTo>
                    <a:pt x="422" y="363"/>
                  </a:lnTo>
                  <a:lnTo>
                    <a:pt x="422" y="363"/>
                  </a:lnTo>
                  <a:lnTo>
                    <a:pt x="422" y="363"/>
                  </a:lnTo>
                  <a:lnTo>
                    <a:pt x="422" y="359"/>
                  </a:lnTo>
                  <a:lnTo>
                    <a:pt x="424" y="359"/>
                  </a:lnTo>
                  <a:lnTo>
                    <a:pt x="424" y="359"/>
                  </a:lnTo>
                  <a:lnTo>
                    <a:pt x="424" y="357"/>
                  </a:lnTo>
                  <a:lnTo>
                    <a:pt x="424" y="357"/>
                  </a:lnTo>
                  <a:lnTo>
                    <a:pt x="424" y="357"/>
                  </a:lnTo>
                  <a:lnTo>
                    <a:pt x="426" y="357"/>
                  </a:lnTo>
                  <a:lnTo>
                    <a:pt x="426" y="357"/>
                  </a:lnTo>
                  <a:lnTo>
                    <a:pt x="426" y="357"/>
                  </a:lnTo>
                  <a:lnTo>
                    <a:pt x="426" y="355"/>
                  </a:lnTo>
                  <a:lnTo>
                    <a:pt x="426" y="355"/>
                  </a:lnTo>
                  <a:lnTo>
                    <a:pt x="428" y="354"/>
                  </a:lnTo>
                  <a:lnTo>
                    <a:pt x="428" y="354"/>
                  </a:lnTo>
                  <a:lnTo>
                    <a:pt x="428" y="352"/>
                  </a:lnTo>
                  <a:lnTo>
                    <a:pt x="428" y="352"/>
                  </a:lnTo>
                  <a:lnTo>
                    <a:pt x="428" y="350"/>
                  </a:lnTo>
                  <a:lnTo>
                    <a:pt x="430" y="350"/>
                  </a:lnTo>
                  <a:lnTo>
                    <a:pt x="430" y="346"/>
                  </a:lnTo>
                  <a:lnTo>
                    <a:pt x="430" y="346"/>
                  </a:lnTo>
                  <a:lnTo>
                    <a:pt x="432" y="346"/>
                  </a:lnTo>
                  <a:lnTo>
                    <a:pt x="430" y="343"/>
                  </a:lnTo>
                  <a:lnTo>
                    <a:pt x="432" y="343"/>
                  </a:lnTo>
                  <a:lnTo>
                    <a:pt x="432" y="343"/>
                  </a:lnTo>
                  <a:close/>
                  <a:moveTo>
                    <a:pt x="289" y="346"/>
                  </a:moveTo>
                  <a:lnTo>
                    <a:pt x="289" y="346"/>
                  </a:lnTo>
                  <a:lnTo>
                    <a:pt x="289" y="346"/>
                  </a:lnTo>
                  <a:lnTo>
                    <a:pt x="287" y="346"/>
                  </a:lnTo>
                  <a:lnTo>
                    <a:pt x="287" y="346"/>
                  </a:lnTo>
                  <a:lnTo>
                    <a:pt x="287" y="348"/>
                  </a:lnTo>
                  <a:lnTo>
                    <a:pt x="291" y="348"/>
                  </a:lnTo>
                  <a:lnTo>
                    <a:pt x="291" y="348"/>
                  </a:lnTo>
                  <a:lnTo>
                    <a:pt x="292" y="348"/>
                  </a:lnTo>
                  <a:lnTo>
                    <a:pt x="292" y="346"/>
                  </a:lnTo>
                  <a:lnTo>
                    <a:pt x="292" y="346"/>
                  </a:lnTo>
                  <a:lnTo>
                    <a:pt x="292" y="345"/>
                  </a:lnTo>
                  <a:lnTo>
                    <a:pt x="292" y="343"/>
                  </a:lnTo>
                  <a:lnTo>
                    <a:pt x="291" y="341"/>
                  </a:lnTo>
                  <a:lnTo>
                    <a:pt x="289" y="339"/>
                  </a:lnTo>
                  <a:lnTo>
                    <a:pt x="287" y="339"/>
                  </a:lnTo>
                  <a:lnTo>
                    <a:pt x="287" y="339"/>
                  </a:lnTo>
                  <a:lnTo>
                    <a:pt x="287" y="339"/>
                  </a:lnTo>
                  <a:lnTo>
                    <a:pt x="287" y="339"/>
                  </a:lnTo>
                  <a:lnTo>
                    <a:pt x="287" y="341"/>
                  </a:lnTo>
                  <a:lnTo>
                    <a:pt x="289" y="341"/>
                  </a:lnTo>
                  <a:lnTo>
                    <a:pt x="291" y="341"/>
                  </a:lnTo>
                  <a:lnTo>
                    <a:pt x="289" y="343"/>
                  </a:lnTo>
                  <a:lnTo>
                    <a:pt x="289" y="343"/>
                  </a:lnTo>
                  <a:lnTo>
                    <a:pt x="291" y="343"/>
                  </a:lnTo>
                  <a:lnTo>
                    <a:pt x="291" y="343"/>
                  </a:lnTo>
                  <a:lnTo>
                    <a:pt x="291" y="345"/>
                  </a:lnTo>
                  <a:lnTo>
                    <a:pt x="291" y="345"/>
                  </a:lnTo>
                  <a:lnTo>
                    <a:pt x="289" y="346"/>
                  </a:lnTo>
                  <a:close/>
                  <a:moveTo>
                    <a:pt x="392" y="343"/>
                  </a:moveTo>
                  <a:lnTo>
                    <a:pt x="390" y="343"/>
                  </a:lnTo>
                  <a:lnTo>
                    <a:pt x="390" y="345"/>
                  </a:lnTo>
                  <a:lnTo>
                    <a:pt x="388" y="345"/>
                  </a:lnTo>
                  <a:lnTo>
                    <a:pt x="388" y="343"/>
                  </a:lnTo>
                  <a:lnTo>
                    <a:pt x="388" y="343"/>
                  </a:lnTo>
                  <a:lnTo>
                    <a:pt x="388" y="341"/>
                  </a:lnTo>
                  <a:lnTo>
                    <a:pt x="388" y="339"/>
                  </a:lnTo>
                  <a:lnTo>
                    <a:pt x="386" y="339"/>
                  </a:lnTo>
                  <a:lnTo>
                    <a:pt x="386" y="339"/>
                  </a:lnTo>
                  <a:lnTo>
                    <a:pt x="385" y="341"/>
                  </a:lnTo>
                  <a:lnTo>
                    <a:pt x="385" y="341"/>
                  </a:lnTo>
                  <a:lnTo>
                    <a:pt x="385" y="339"/>
                  </a:lnTo>
                  <a:lnTo>
                    <a:pt x="385" y="341"/>
                  </a:lnTo>
                  <a:lnTo>
                    <a:pt x="383" y="341"/>
                  </a:lnTo>
                  <a:lnTo>
                    <a:pt x="383" y="343"/>
                  </a:lnTo>
                  <a:lnTo>
                    <a:pt x="385" y="343"/>
                  </a:lnTo>
                  <a:lnTo>
                    <a:pt x="385" y="343"/>
                  </a:lnTo>
                  <a:lnTo>
                    <a:pt x="385" y="343"/>
                  </a:lnTo>
                  <a:lnTo>
                    <a:pt x="385" y="343"/>
                  </a:lnTo>
                  <a:lnTo>
                    <a:pt x="385" y="343"/>
                  </a:lnTo>
                  <a:lnTo>
                    <a:pt x="386" y="343"/>
                  </a:lnTo>
                  <a:lnTo>
                    <a:pt x="386" y="343"/>
                  </a:lnTo>
                  <a:lnTo>
                    <a:pt x="386" y="343"/>
                  </a:lnTo>
                  <a:lnTo>
                    <a:pt x="386" y="345"/>
                  </a:lnTo>
                  <a:lnTo>
                    <a:pt x="386" y="345"/>
                  </a:lnTo>
                  <a:lnTo>
                    <a:pt x="388" y="346"/>
                  </a:lnTo>
                  <a:lnTo>
                    <a:pt x="388" y="345"/>
                  </a:lnTo>
                  <a:lnTo>
                    <a:pt x="388" y="346"/>
                  </a:lnTo>
                  <a:lnTo>
                    <a:pt x="388" y="345"/>
                  </a:lnTo>
                  <a:lnTo>
                    <a:pt x="390" y="346"/>
                  </a:lnTo>
                  <a:lnTo>
                    <a:pt x="390" y="345"/>
                  </a:lnTo>
                  <a:lnTo>
                    <a:pt x="390" y="345"/>
                  </a:lnTo>
                  <a:lnTo>
                    <a:pt x="392" y="345"/>
                  </a:lnTo>
                  <a:lnTo>
                    <a:pt x="392" y="343"/>
                  </a:lnTo>
                  <a:lnTo>
                    <a:pt x="392" y="343"/>
                  </a:lnTo>
                  <a:close/>
                  <a:moveTo>
                    <a:pt x="377" y="332"/>
                  </a:moveTo>
                  <a:lnTo>
                    <a:pt x="376" y="332"/>
                  </a:lnTo>
                  <a:lnTo>
                    <a:pt x="376" y="334"/>
                  </a:lnTo>
                  <a:lnTo>
                    <a:pt x="376" y="334"/>
                  </a:lnTo>
                  <a:lnTo>
                    <a:pt x="376" y="334"/>
                  </a:lnTo>
                  <a:lnTo>
                    <a:pt x="377" y="334"/>
                  </a:lnTo>
                  <a:lnTo>
                    <a:pt x="377" y="334"/>
                  </a:lnTo>
                  <a:lnTo>
                    <a:pt x="379" y="334"/>
                  </a:lnTo>
                  <a:lnTo>
                    <a:pt x="379" y="332"/>
                  </a:lnTo>
                  <a:lnTo>
                    <a:pt x="379" y="332"/>
                  </a:lnTo>
                  <a:lnTo>
                    <a:pt x="377" y="330"/>
                  </a:lnTo>
                  <a:lnTo>
                    <a:pt x="377" y="332"/>
                  </a:lnTo>
                  <a:close/>
                  <a:moveTo>
                    <a:pt x="341" y="330"/>
                  </a:moveTo>
                  <a:lnTo>
                    <a:pt x="338" y="330"/>
                  </a:lnTo>
                  <a:lnTo>
                    <a:pt x="338" y="330"/>
                  </a:lnTo>
                  <a:lnTo>
                    <a:pt x="338" y="330"/>
                  </a:lnTo>
                  <a:lnTo>
                    <a:pt x="338" y="330"/>
                  </a:lnTo>
                  <a:lnTo>
                    <a:pt x="338" y="330"/>
                  </a:lnTo>
                  <a:lnTo>
                    <a:pt x="338" y="330"/>
                  </a:lnTo>
                  <a:lnTo>
                    <a:pt x="338" y="332"/>
                  </a:lnTo>
                  <a:lnTo>
                    <a:pt x="338" y="332"/>
                  </a:lnTo>
                  <a:lnTo>
                    <a:pt x="338" y="332"/>
                  </a:lnTo>
                  <a:lnTo>
                    <a:pt x="339" y="332"/>
                  </a:lnTo>
                  <a:lnTo>
                    <a:pt x="338" y="334"/>
                  </a:lnTo>
                  <a:lnTo>
                    <a:pt x="338" y="332"/>
                  </a:lnTo>
                  <a:lnTo>
                    <a:pt x="338" y="332"/>
                  </a:lnTo>
                  <a:lnTo>
                    <a:pt x="338" y="332"/>
                  </a:lnTo>
                  <a:lnTo>
                    <a:pt x="338" y="332"/>
                  </a:lnTo>
                  <a:lnTo>
                    <a:pt x="336" y="334"/>
                  </a:lnTo>
                  <a:lnTo>
                    <a:pt x="336" y="334"/>
                  </a:lnTo>
                  <a:lnTo>
                    <a:pt x="336" y="334"/>
                  </a:lnTo>
                  <a:lnTo>
                    <a:pt x="334" y="332"/>
                  </a:lnTo>
                  <a:lnTo>
                    <a:pt x="334" y="332"/>
                  </a:lnTo>
                  <a:lnTo>
                    <a:pt x="332" y="332"/>
                  </a:lnTo>
                  <a:lnTo>
                    <a:pt x="332" y="332"/>
                  </a:lnTo>
                  <a:lnTo>
                    <a:pt x="332" y="332"/>
                  </a:lnTo>
                  <a:lnTo>
                    <a:pt x="332" y="334"/>
                  </a:lnTo>
                  <a:lnTo>
                    <a:pt x="332" y="334"/>
                  </a:lnTo>
                  <a:lnTo>
                    <a:pt x="332" y="334"/>
                  </a:lnTo>
                  <a:lnTo>
                    <a:pt x="332" y="336"/>
                  </a:lnTo>
                  <a:lnTo>
                    <a:pt x="332" y="336"/>
                  </a:lnTo>
                  <a:lnTo>
                    <a:pt x="332" y="336"/>
                  </a:lnTo>
                  <a:lnTo>
                    <a:pt x="334" y="337"/>
                  </a:lnTo>
                  <a:lnTo>
                    <a:pt x="334" y="337"/>
                  </a:lnTo>
                  <a:lnTo>
                    <a:pt x="336" y="337"/>
                  </a:lnTo>
                  <a:lnTo>
                    <a:pt x="336" y="337"/>
                  </a:lnTo>
                  <a:lnTo>
                    <a:pt x="336" y="336"/>
                  </a:lnTo>
                  <a:lnTo>
                    <a:pt x="336" y="336"/>
                  </a:lnTo>
                  <a:lnTo>
                    <a:pt x="338" y="334"/>
                  </a:lnTo>
                  <a:lnTo>
                    <a:pt x="338" y="334"/>
                  </a:lnTo>
                  <a:lnTo>
                    <a:pt x="338" y="334"/>
                  </a:lnTo>
                  <a:lnTo>
                    <a:pt x="339" y="334"/>
                  </a:lnTo>
                  <a:lnTo>
                    <a:pt x="339" y="334"/>
                  </a:lnTo>
                  <a:lnTo>
                    <a:pt x="341" y="332"/>
                  </a:lnTo>
                  <a:lnTo>
                    <a:pt x="341" y="334"/>
                  </a:lnTo>
                  <a:lnTo>
                    <a:pt x="341" y="334"/>
                  </a:lnTo>
                  <a:lnTo>
                    <a:pt x="341" y="334"/>
                  </a:lnTo>
                  <a:lnTo>
                    <a:pt x="341" y="334"/>
                  </a:lnTo>
                  <a:lnTo>
                    <a:pt x="341" y="332"/>
                  </a:lnTo>
                  <a:lnTo>
                    <a:pt x="341" y="330"/>
                  </a:lnTo>
                  <a:close/>
                  <a:moveTo>
                    <a:pt x="408" y="334"/>
                  </a:moveTo>
                  <a:lnTo>
                    <a:pt x="410" y="334"/>
                  </a:lnTo>
                  <a:lnTo>
                    <a:pt x="412" y="336"/>
                  </a:lnTo>
                  <a:lnTo>
                    <a:pt x="412" y="336"/>
                  </a:lnTo>
                  <a:lnTo>
                    <a:pt x="410" y="336"/>
                  </a:lnTo>
                  <a:lnTo>
                    <a:pt x="410" y="336"/>
                  </a:lnTo>
                  <a:lnTo>
                    <a:pt x="410" y="336"/>
                  </a:lnTo>
                  <a:lnTo>
                    <a:pt x="412" y="336"/>
                  </a:lnTo>
                  <a:lnTo>
                    <a:pt x="412" y="336"/>
                  </a:lnTo>
                  <a:lnTo>
                    <a:pt x="413" y="336"/>
                  </a:lnTo>
                  <a:lnTo>
                    <a:pt x="413" y="336"/>
                  </a:lnTo>
                  <a:lnTo>
                    <a:pt x="412" y="336"/>
                  </a:lnTo>
                  <a:lnTo>
                    <a:pt x="412" y="336"/>
                  </a:lnTo>
                  <a:lnTo>
                    <a:pt x="412" y="336"/>
                  </a:lnTo>
                  <a:lnTo>
                    <a:pt x="412" y="336"/>
                  </a:lnTo>
                  <a:lnTo>
                    <a:pt x="413" y="334"/>
                  </a:lnTo>
                  <a:lnTo>
                    <a:pt x="412" y="334"/>
                  </a:lnTo>
                  <a:lnTo>
                    <a:pt x="412" y="334"/>
                  </a:lnTo>
                  <a:lnTo>
                    <a:pt x="412" y="332"/>
                  </a:lnTo>
                  <a:lnTo>
                    <a:pt x="412" y="332"/>
                  </a:lnTo>
                  <a:lnTo>
                    <a:pt x="412" y="332"/>
                  </a:lnTo>
                  <a:lnTo>
                    <a:pt x="412" y="332"/>
                  </a:lnTo>
                  <a:lnTo>
                    <a:pt x="412" y="332"/>
                  </a:lnTo>
                  <a:lnTo>
                    <a:pt x="412" y="332"/>
                  </a:lnTo>
                  <a:lnTo>
                    <a:pt x="412" y="332"/>
                  </a:lnTo>
                  <a:lnTo>
                    <a:pt x="412" y="332"/>
                  </a:lnTo>
                  <a:lnTo>
                    <a:pt x="413" y="330"/>
                  </a:lnTo>
                  <a:lnTo>
                    <a:pt x="413" y="330"/>
                  </a:lnTo>
                  <a:lnTo>
                    <a:pt x="412" y="330"/>
                  </a:lnTo>
                  <a:lnTo>
                    <a:pt x="412" y="330"/>
                  </a:lnTo>
                  <a:lnTo>
                    <a:pt x="412" y="330"/>
                  </a:lnTo>
                  <a:lnTo>
                    <a:pt x="410" y="332"/>
                  </a:lnTo>
                  <a:lnTo>
                    <a:pt x="410" y="332"/>
                  </a:lnTo>
                  <a:lnTo>
                    <a:pt x="410" y="332"/>
                  </a:lnTo>
                  <a:lnTo>
                    <a:pt x="410" y="332"/>
                  </a:lnTo>
                  <a:lnTo>
                    <a:pt x="410" y="330"/>
                  </a:lnTo>
                  <a:lnTo>
                    <a:pt x="410" y="330"/>
                  </a:lnTo>
                  <a:lnTo>
                    <a:pt x="412" y="330"/>
                  </a:lnTo>
                  <a:lnTo>
                    <a:pt x="412" y="328"/>
                  </a:lnTo>
                  <a:lnTo>
                    <a:pt x="412" y="328"/>
                  </a:lnTo>
                  <a:lnTo>
                    <a:pt x="410" y="330"/>
                  </a:lnTo>
                  <a:lnTo>
                    <a:pt x="410" y="330"/>
                  </a:lnTo>
                  <a:lnTo>
                    <a:pt x="410" y="330"/>
                  </a:lnTo>
                  <a:lnTo>
                    <a:pt x="408" y="330"/>
                  </a:lnTo>
                  <a:lnTo>
                    <a:pt x="408" y="330"/>
                  </a:lnTo>
                  <a:lnTo>
                    <a:pt x="408" y="330"/>
                  </a:lnTo>
                  <a:lnTo>
                    <a:pt x="408" y="332"/>
                  </a:lnTo>
                  <a:lnTo>
                    <a:pt x="408" y="332"/>
                  </a:lnTo>
                  <a:lnTo>
                    <a:pt x="408" y="334"/>
                  </a:lnTo>
                  <a:lnTo>
                    <a:pt x="406" y="334"/>
                  </a:lnTo>
                  <a:lnTo>
                    <a:pt x="410" y="334"/>
                  </a:lnTo>
                  <a:lnTo>
                    <a:pt x="408" y="334"/>
                  </a:lnTo>
                  <a:close/>
                  <a:moveTo>
                    <a:pt x="262" y="328"/>
                  </a:moveTo>
                  <a:lnTo>
                    <a:pt x="262" y="328"/>
                  </a:lnTo>
                  <a:lnTo>
                    <a:pt x="260" y="328"/>
                  </a:lnTo>
                  <a:lnTo>
                    <a:pt x="262" y="328"/>
                  </a:lnTo>
                  <a:lnTo>
                    <a:pt x="262" y="330"/>
                  </a:lnTo>
                  <a:lnTo>
                    <a:pt x="264" y="330"/>
                  </a:lnTo>
                  <a:lnTo>
                    <a:pt x="264" y="330"/>
                  </a:lnTo>
                  <a:lnTo>
                    <a:pt x="265" y="332"/>
                  </a:lnTo>
                  <a:lnTo>
                    <a:pt x="265" y="332"/>
                  </a:lnTo>
                  <a:lnTo>
                    <a:pt x="267" y="332"/>
                  </a:lnTo>
                  <a:lnTo>
                    <a:pt x="267" y="332"/>
                  </a:lnTo>
                  <a:lnTo>
                    <a:pt x="265" y="330"/>
                  </a:lnTo>
                  <a:lnTo>
                    <a:pt x="262" y="328"/>
                  </a:lnTo>
                  <a:close/>
                  <a:moveTo>
                    <a:pt x="278" y="325"/>
                  </a:moveTo>
                  <a:lnTo>
                    <a:pt x="276" y="325"/>
                  </a:lnTo>
                  <a:lnTo>
                    <a:pt x="276" y="325"/>
                  </a:lnTo>
                  <a:lnTo>
                    <a:pt x="274" y="325"/>
                  </a:lnTo>
                  <a:lnTo>
                    <a:pt x="274" y="327"/>
                  </a:lnTo>
                  <a:lnTo>
                    <a:pt x="273" y="330"/>
                  </a:lnTo>
                  <a:lnTo>
                    <a:pt x="273" y="330"/>
                  </a:lnTo>
                  <a:lnTo>
                    <a:pt x="274" y="328"/>
                  </a:lnTo>
                  <a:lnTo>
                    <a:pt x="278" y="325"/>
                  </a:lnTo>
                  <a:lnTo>
                    <a:pt x="278" y="325"/>
                  </a:lnTo>
                  <a:lnTo>
                    <a:pt x="278" y="325"/>
                  </a:lnTo>
                  <a:lnTo>
                    <a:pt x="278" y="325"/>
                  </a:lnTo>
                  <a:close/>
                  <a:moveTo>
                    <a:pt x="106" y="323"/>
                  </a:moveTo>
                  <a:lnTo>
                    <a:pt x="106" y="323"/>
                  </a:lnTo>
                  <a:lnTo>
                    <a:pt x="106" y="323"/>
                  </a:lnTo>
                  <a:lnTo>
                    <a:pt x="106" y="325"/>
                  </a:lnTo>
                  <a:lnTo>
                    <a:pt x="106" y="325"/>
                  </a:lnTo>
                  <a:lnTo>
                    <a:pt x="106" y="325"/>
                  </a:lnTo>
                  <a:lnTo>
                    <a:pt x="106" y="325"/>
                  </a:lnTo>
                  <a:lnTo>
                    <a:pt x="106" y="325"/>
                  </a:lnTo>
                  <a:lnTo>
                    <a:pt x="108" y="327"/>
                  </a:lnTo>
                  <a:lnTo>
                    <a:pt x="108" y="325"/>
                  </a:lnTo>
                  <a:lnTo>
                    <a:pt x="108" y="323"/>
                  </a:lnTo>
                  <a:lnTo>
                    <a:pt x="108" y="323"/>
                  </a:lnTo>
                  <a:lnTo>
                    <a:pt x="106" y="323"/>
                  </a:lnTo>
                  <a:close/>
                  <a:moveTo>
                    <a:pt x="246" y="321"/>
                  </a:moveTo>
                  <a:lnTo>
                    <a:pt x="244" y="321"/>
                  </a:lnTo>
                  <a:lnTo>
                    <a:pt x="242" y="323"/>
                  </a:lnTo>
                  <a:lnTo>
                    <a:pt x="242" y="323"/>
                  </a:lnTo>
                  <a:lnTo>
                    <a:pt x="240" y="321"/>
                  </a:lnTo>
                  <a:lnTo>
                    <a:pt x="240" y="321"/>
                  </a:lnTo>
                  <a:lnTo>
                    <a:pt x="238" y="321"/>
                  </a:lnTo>
                  <a:lnTo>
                    <a:pt x="238" y="323"/>
                  </a:lnTo>
                  <a:lnTo>
                    <a:pt x="240" y="323"/>
                  </a:lnTo>
                  <a:lnTo>
                    <a:pt x="240" y="323"/>
                  </a:lnTo>
                  <a:lnTo>
                    <a:pt x="240" y="325"/>
                  </a:lnTo>
                  <a:lnTo>
                    <a:pt x="242" y="323"/>
                  </a:lnTo>
                  <a:lnTo>
                    <a:pt x="242" y="325"/>
                  </a:lnTo>
                  <a:lnTo>
                    <a:pt x="242" y="325"/>
                  </a:lnTo>
                  <a:lnTo>
                    <a:pt x="242" y="325"/>
                  </a:lnTo>
                  <a:lnTo>
                    <a:pt x="242" y="327"/>
                  </a:lnTo>
                  <a:lnTo>
                    <a:pt x="240" y="327"/>
                  </a:lnTo>
                  <a:lnTo>
                    <a:pt x="238" y="325"/>
                  </a:lnTo>
                  <a:lnTo>
                    <a:pt x="238" y="323"/>
                  </a:lnTo>
                  <a:lnTo>
                    <a:pt x="238" y="323"/>
                  </a:lnTo>
                  <a:lnTo>
                    <a:pt x="236" y="323"/>
                  </a:lnTo>
                  <a:lnTo>
                    <a:pt x="236" y="323"/>
                  </a:lnTo>
                  <a:lnTo>
                    <a:pt x="236" y="323"/>
                  </a:lnTo>
                  <a:lnTo>
                    <a:pt x="236" y="323"/>
                  </a:lnTo>
                  <a:lnTo>
                    <a:pt x="236" y="323"/>
                  </a:lnTo>
                  <a:lnTo>
                    <a:pt x="235" y="325"/>
                  </a:lnTo>
                  <a:lnTo>
                    <a:pt x="235" y="325"/>
                  </a:lnTo>
                  <a:lnTo>
                    <a:pt x="235" y="325"/>
                  </a:lnTo>
                  <a:lnTo>
                    <a:pt x="236" y="325"/>
                  </a:lnTo>
                  <a:lnTo>
                    <a:pt x="235" y="325"/>
                  </a:lnTo>
                  <a:lnTo>
                    <a:pt x="235" y="327"/>
                  </a:lnTo>
                  <a:lnTo>
                    <a:pt x="235" y="327"/>
                  </a:lnTo>
                  <a:lnTo>
                    <a:pt x="235" y="327"/>
                  </a:lnTo>
                  <a:lnTo>
                    <a:pt x="235" y="328"/>
                  </a:lnTo>
                  <a:lnTo>
                    <a:pt x="235" y="328"/>
                  </a:lnTo>
                  <a:lnTo>
                    <a:pt x="236" y="328"/>
                  </a:lnTo>
                  <a:lnTo>
                    <a:pt x="244" y="328"/>
                  </a:lnTo>
                  <a:lnTo>
                    <a:pt x="246" y="327"/>
                  </a:lnTo>
                  <a:lnTo>
                    <a:pt x="246" y="327"/>
                  </a:lnTo>
                  <a:lnTo>
                    <a:pt x="246" y="327"/>
                  </a:lnTo>
                  <a:lnTo>
                    <a:pt x="246" y="323"/>
                  </a:lnTo>
                  <a:lnTo>
                    <a:pt x="246" y="323"/>
                  </a:lnTo>
                  <a:lnTo>
                    <a:pt x="246" y="321"/>
                  </a:lnTo>
                  <a:close/>
                  <a:moveTo>
                    <a:pt x="251" y="323"/>
                  </a:moveTo>
                  <a:lnTo>
                    <a:pt x="251" y="323"/>
                  </a:lnTo>
                  <a:lnTo>
                    <a:pt x="253" y="321"/>
                  </a:lnTo>
                  <a:lnTo>
                    <a:pt x="253" y="321"/>
                  </a:lnTo>
                  <a:lnTo>
                    <a:pt x="251" y="321"/>
                  </a:lnTo>
                  <a:lnTo>
                    <a:pt x="251" y="321"/>
                  </a:lnTo>
                  <a:lnTo>
                    <a:pt x="251" y="319"/>
                  </a:lnTo>
                  <a:lnTo>
                    <a:pt x="251" y="319"/>
                  </a:lnTo>
                  <a:lnTo>
                    <a:pt x="249" y="319"/>
                  </a:lnTo>
                  <a:lnTo>
                    <a:pt x="249" y="321"/>
                  </a:lnTo>
                  <a:lnTo>
                    <a:pt x="251" y="323"/>
                  </a:lnTo>
                  <a:lnTo>
                    <a:pt x="251" y="323"/>
                  </a:lnTo>
                  <a:close/>
                  <a:moveTo>
                    <a:pt x="283" y="325"/>
                  </a:moveTo>
                  <a:lnTo>
                    <a:pt x="282" y="325"/>
                  </a:lnTo>
                  <a:lnTo>
                    <a:pt x="282" y="325"/>
                  </a:lnTo>
                  <a:lnTo>
                    <a:pt x="285" y="328"/>
                  </a:lnTo>
                  <a:lnTo>
                    <a:pt x="287" y="328"/>
                  </a:lnTo>
                  <a:lnTo>
                    <a:pt x="289" y="327"/>
                  </a:lnTo>
                  <a:lnTo>
                    <a:pt x="289" y="327"/>
                  </a:lnTo>
                  <a:lnTo>
                    <a:pt x="289" y="327"/>
                  </a:lnTo>
                  <a:lnTo>
                    <a:pt x="289" y="325"/>
                  </a:lnTo>
                  <a:lnTo>
                    <a:pt x="289" y="325"/>
                  </a:lnTo>
                  <a:lnTo>
                    <a:pt x="289" y="325"/>
                  </a:lnTo>
                  <a:lnTo>
                    <a:pt x="289" y="325"/>
                  </a:lnTo>
                  <a:lnTo>
                    <a:pt x="287" y="323"/>
                  </a:lnTo>
                  <a:lnTo>
                    <a:pt x="287" y="323"/>
                  </a:lnTo>
                  <a:lnTo>
                    <a:pt x="287" y="323"/>
                  </a:lnTo>
                  <a:lnTo>
                    <a:pt x="285" y="323"/>
                  </a:lnTo>
                  <a:lnTo>
                    <a:pt x="285" y="321"/>
                  </a:lnTo>
                  <a:lnTo>
                    <a:pt x="283" y="319"/>
                  </a:lnTo>
                  <a:lnTo>
                    <a:pt x="282" y="321"/>
                  </a:lnTo>
                  <a:lnTo>
                    <a:pt x="282" y="321"/>
                  </a:lnTo>
                  <a:lnTo>
                    <a:pt x="282" y="323"/>
                  </a:lnTo>
                  <a:lnTo>
                    <a:pt x="282" y="323"/>
                  </a:lnTo>
                  <a:lnTo>
                    <a:pt x="282" y="325"/>
                  </a:lnTo>
                  <a:lnTo>
                    <a:pt x="282" y="325"/>
                  </a:lnTo>
                  <a:lnTo>
                    <a:pt x="283" y="325"/>
                  </a:lnTo>
                  <a:lnTo>
                    <a:pt x="283" y="325"/>
                  </a:lnTo>
                  <a:lnTo>
                    <a:pt x="283" y="325"/>
                  </a:lnTo>
                  <a:close/>
                  <a:moveTo>
                    <a:pt x="105" y="319"/>
                  </a:moveTo>
                  <a:lnTo>
                    <a:pt x="105" y="319"/>
                  </a:lnTo>
                  <a:lnTo>
                    <a:pt x="105" y="319"/>
                  </a:lnTo>
                  <a:lnTo>
                    <a:pt x="103" y="319"/>
                  </a:lnTo>
                  <a:lnTo>
                    <a:pt x="103" y="321"/>
                  </a:lnTo>
                  <a:lnTo>
                    <a:pt x="103" y="323"/>
                  </a:lnTo>
                  <a:lnTo>
                    <a:pt x="103" y="323"/>
                  </a:lnTo>
                  <a:lnTo>
                    <a:pt x="105" y="321"/>
                  </a:lnTo>
                  <a:lnTo>
                    <a:pt x="105" y="321"/>
                  </a:lnTo>
                  <a:lnTo>
                    <a:pt x="105" y="321"/>
                  </a:lnTo>
                  <a:lnTo>
                    <a:pt x="105" y="321"/>
                  </a:lnTo>
                  <a:lnTo>
                    <a:pt x="105" y="321"/>
                  </a:lnTo>
                  <a:lnTo>
                    <a:pt x="105" y="321"/>
                  </a:lnTo>
                  <a:lnTo>
                    <a:pt x="105" y="319"/>
                  </a:lnTo>
                  <a:lnTo>
                    <a:pt x="105" y="319"/>
                  </a:lnTo>
                  <a:lnTo>
                    <a:pt x="105" y="319"/>
                  </a:lnTo>
                  <a:close/>
                  <a:moveTo>
                    <a:pt x="213" y="318"/>
                  </a:moveTo>
                  <a:lnTo>
                    <a:pt x="213" y="318"/>
                  </a:lnTo>
                  <a:lnTo>
                    <a:pt x="213" y="318"/>
                  </a:lnTo>
                  <a:lnTo>
                    <a:pt x="213" y="318"/>
                  </a:lnTo>
                  <a:lnTo>
                    <a:pt x="213" y="318"/>
                  </a:lnTo>
                  <a:lnTo>
                    <a:pt x="213" y="318"/>
                  </a:lnTo>
                  <a:lnTo>
                    <a:pt x="213" y="318"/>
                  </a:lnTo>
                  <a:close/>
                  <a:moveTo>
                    <a:pt x="247" y="321"/>
                  </a:moveTo>
                  <a:lnTo>
                    <a:pt x="249" y="318"/>
                  </a:lnTo>
                  <a:lnTo>
                    <a:pt x="249" y="318"/>
                  </a:lnTo>
                  <a:lnTo>
                    <a:pt x="249" y="318"/>
                  </a:lnTo>
                  <a:lnTo>
                    <a:pt x="249" y="318"/>
                  </a:lnTo>
                  <a:lnTo>
                    <a:pt x="249" y="318"/>
                  </a:lnTo>
                  <a:lnTo>
                    <a:pt x="249" y="318"/>
                  </a:lnTo>
                  <a:lnTo>
                    <a:pt x="249" y="318"/>
                  </a:lnTo>
                  <a:lnTo>
                    <a:pt x="249" y="318"/>
                  </a:lnTo>
                  <a:lnTo>
                    <a:pt x="247" y="318"/>
                  </a:lnTo>
                  <a:lnTo>
                    <a:pt x="247" y="318"/>
                  </a:lnTo>
                  <a:lnTo>
                    <a:pt x="247" y="318"/>
                  </a:lnTo>
                  <a:lnTo>
                    <a:pt x="247" y="318"/>
                  </a:lnTo>
                  <a:lnTo>
                    <a:pt x="246" y="318"/>
                  </a:lnTo>
                  <a:lnTo>
                    <a:pt x="246" y="318"/>
                  </a:lnTo>
                  <a:lnTo>
                    <a:pt x="246" y="318"/>
                  </a:lnTo>
                  <a:lnTo>
                    <a:pt x="246" y="319"/>
                  </a:lnTo>
                  <a:lnTo>
                    <a:pt x="246" y="319"/>
                  </a:lnTo>
                  <a:lnTo>
                    <a:pt x="246" y="319"/>
                  </a:lnTo>
                  <a:lnTo>
                    <a:pt x="246" y="319"/>
                  </a:lnTo>
                  <a:lnTo>
                    <a:pt x="246" y="321"/>
                  </a:lnTo>
                  <a:lnTo>
                    <a:pt x="247" y="321"/>
                  </a:lnTo>
                  <a:lnTo>
                    <a:pt x="247" y="321"/>
                  </a:lnTo>
                  <a:close/>
                  <a:moveTo>
                    <a:pt x="292" y="316"/>
                  </a:moveTo>
                  <a:lnTo>
                    <a:pt x="291" y="316"/>
                  </a:lnTo>
                  <a:lnTo>
                    <a:pt x="291" y="318"/>
                  </a:lnTo>
                  <a:lnTo>
                    <a:pt x="291" y="318"/>
                  </a:lnTo>
                  <a:lnTo>
                    <a:pt x="291" y="318"/>
                  </a:lnTo>
                  <a:lnTo>
                    <a:pt x="292" y="318"/>
                  </a:lnTo>
                  <a:lnTo>
                    <a:pt x="292" y="318"/>
                  </a:lnTo>
                  <a:lnTo>
                    <a:pt x="292" y="316"/>
                  </a:lnTo>
                  <a:lnTo>
                    <a:pt x="292" y="316"/>
                  </a:lnTo>
                  <a:lnTo>
                    <a:pt x="292" y="316"/>
                  </a:lnTo>
                  <a:lnTo>
                    <a:pt x="292" y="316"/>
                  </a:lnTo>
                  <a:lnTo>
                    <a:pt x="292" y="316"/>
                  </a:lnTo>
                  <a:close/>
                  <a:moveTo>
                    <a:pt x="374" y="323"/>
                  </a:moveTo>
                  <a:lnTo>
                    <a:pt x="376" y="321"/>
                  </a:lnTo>
                  <a:lnTo>
                    <a:pt x="379" y="319"/>
                  </a:lnTo>
                  <a:lnTo>
                    <a:pt x="379" y="318"/>
                  </a:lnTo>
                  <a:lnTo>
                    <a:pt x="385" y="316"/>
                  </a:lnTo>
                  <a:lnTo>
                    <a:pt x="386" y="316"/>
                  </a:lnTo>
                  <a:lnTo>
                    <a:pt x="386" y="314"/>
                  </a:lnTo>
                  <a:lnTo>
                    <a:pt x="383" y="314"/>
                  </a:lnTo>
                  <a:lnTo>
                    <a:pt x="383" y="312"/>
                  </a:lnTo>
                  <a:lnTo>
                    <a:pt x="383" y="314"/>
                  </a:lnTo>
                  <a:lnTo>
                    <a:pt x="377" y="314"/>
                  </a:lnTo>
                  <a:lnTo>
                    <a:pt x="372" y="318"/>
                  </a:lnTo>
                  <a:lnTo>
                    <a:pt x="372" y="318"/>
                  </a:lnTo>
                  <a:lnTo>
                    <a:pt x="370" y="319"/>
                  </a:lnTo>
                  <a:lnTo>
                    <a:pt x="368" y="321"/>
                  </a:lnTo>
                  <a:lnTo>
                    <a:pt x="368" y="321"/>
                  </a:lnTo>
                  <a:lnTo>
                    <a:pt x="368" y="321"/>
                  </a:lnTo>
                  <a:lnTo>
                    <a:pt x="367" y="321"/>
                  </a:lnTo>
                  <a:lnTo>
                    <a:pt x="367" y="321"/>
                  </a:lnTo>
                  <a:lnTo>
                    <a:pt x="367" y="321"/>
                  </a:lnTo>
                  <a:lnTo>
                    <a:pt x="367" y="321"/>
                  </a:lnTo>
                  <a:lnTo>
                    <a:pt x="367" y="321"/>
                  </a:lnTo>
                  <a:lnTo>
                    <a:pt x="365" y="321"/>
                  </a:lnTo>
                  <a:lnTo>
                    <a:pt x="365" y="323"/>
                  </a:lnTo>
                  <a:lnTo>
                    <a:pt x="365" y="325"/>
                  </a:lnTo>
                  <a:lnTo>
                    <a:pt x="365" y="325"/>
                  </a:lnTo>
                  <a:lnTo>
                    <a:pt x="367" y="327"/>
                  </a:lnTo>
                  <a:lnTo>
                    <a:pt x="367" y="327"/>
                  </a:lnTo>
                  <a:lnTo>
                    <a:pt x="368" y="327"/>
                  </a:lnTo>
                  <a:lnTo>
                    <a:pt x="367" y="327"/>
                  </a:lnTo>
                  <a:lnTo>
                    <a:pt x="367" y="325"/>
                  </a:lnTo>
                  <a:lnTo>
                    <a:pt x="368" y="325"/>
                  </a:lnTo>
                  <a:lnTo>
                    <a:pt x="368" y="325"/>
                  </a:lnTo>
                  <a:lnTo>
                    <a:pt x="368" y="323"/>
                  </a:lnTo>
                  <a:lnTo>
                    <a:pt x="368" y="323"/>
                  </a:lnTo>
                  <a:lnTo>
                    <a:pt x="372" y="321"/>
                  </a:lnTo>
                  <a:lnTo>
                    <a:pt x="372" y="321"/>
                  </a:lnTo>
                  <a:lnTo>
                    <a:pt x="374" y="321"/>
                  </a:lnTo>
                  <a:lnTo>
                    <a:pt x="374" y="323"/>
                  </a:lnTo>
                  <a:close/>
                  <a:moveTo>
                    <a:pt x="301" y="314"/>
                  </a:moveTo>
                  <a:lnTo>
                    <a:pt x="303" y="314"/>
                  </a:lnTo>
                  <a:lnTo>
                    <a:pt x="303" y="314"/>
                  </a:lnTo>
                  <a:lnTo>
                    <a:pt x="301" y="312"/>
                  </a:lnTo>
                  <a:lnTo>
                    <a:pt x="301" y="312"/>
                  </a:lnTo>
                  <a:lnTo>
                    <a:pt x="301" y="314"/>
                  </a:lnTo>
                  <a:lnTo>
                    <a:pt x="300" y="314"/>
                  </a:lnTo>
                  <a:lnTo>
                    <a:pt x="300" y="314"/>
                  </a:lnTo>
                  <a:lnTo>
                    <a:pt x="300" y="314"/>
                  </a:lnTo>
                  <a:lnTo>
                    <a:pt x="300" y="314"/>
                  </a:lnTo>
                  <a:lnTo>
                    <a:pt x="301" y="314"/>
                  </a:lnTo>
                  <a:close/>
                  <a:moveTo>
                    <a:pt x="191" y="312"/>
                  </a:moveTo>
                  <a:lnTo>
                    <a:pt x="191" y="312"/>
                  </a:lnTo>
                  <a:lnTo>
                    <a:pt x="191" y="312"/>
                  </a:lnTo>
                  <a:lnTo>
                    <a:pt x="191" y="312"/>
                  </a:lnTo>
                  <a:lnTo>
                    <a:pt x="191" y="312"/>
                  </a:lnTo>
                  <a:lnTo>
                    <a:pt x="191" y="312"/>
                  </a:lnTo>
                  <a:lnTo>
                    <a:pt x="191" y="312"/>
                  </a:lnTo>
                  <a:lnTo>
                    <a:pt x="191" y="312"/>
                  </a:lnTo>
                  <a:lnTo>
                    <a:pt x="191" y="314"/>
                  </a:lnTo>
                  <a:lnTo>
                    <a:pt x="191" y="312"/>
                  </a:lnTo>
                  <a:lnTo>
                    <a:pt x="191" y="312"/>
                  </a:lnTo>
                  <a:lnTo>
                    <a:pt x="191" y="312"/>
                  </a:lnTo>
                  <a:close/>
                  <a:moveTo>
                    <a:pt x="314" y="319"/>
                  </a:moveTo>
                  <a:lnTo>
                    <a:pt x="314" y="318"/>
                  </a:lnTo>
                  <a:lnTo>
                    <a:pt x="316" y="316"/>
                  </a:lnTo>
                  <a:lnTo>
                    <a:pt x="316" y="316"/>
                  </a:lnTo>
                  <a:lnTo>
                    <a:pt x="318" y="314"/>
                  </a:lnTo>
                  <a:lnTo>
                    <a:pt x="320" y="314"/>
                  </a:lnTo>
                  <a:lnTo>
                    <a:pt x="320" y="314"/>
                  </a:lnTo>
                  <a:lnTo>
                    <a:pt x="320" y="314"/>
                  </a:lnTo>
                  <a:lnTo>
                    <a:pt x="321" y="314"/>
                  </a:lnTo>
                  <a:lnTo>
                    <a:pt x="321" y="314"/>
                  </a:lnTo>
                  <a:lnTo>
                    <a:pt x="323" y="314"/>
                  </a:lnTo>
                  <a:lnTo>
                    <a:pt x="323" y="314"/>
                  </a:lnTo>
                  <a:lnTo>
                    <a:pt x="323" y="314"/>
                  </a:lnTo>
                  <a:lnTo>
                    <a:pt x="323" y="314"/>
                  </a:lnTo>
                  <a:lnTo>
                    <a:pt x="321" y="314"/>
                  </a:lnTo>
                  <a:lnTo>
                    <a:pt x="321" y="312"/>
                  </a:lnTo>
                  <a:lnTo>
                    <a:pt x="320" y="312"/>
                  </a:lnTo>
                  <a:lnTo>
                    <a:pt x="320" y="310"/>
                  </a:lnTo>
                  <a:lnTo>
                    <a:pt x="320" y="310"/>
                  </a:lnTo>
                  <a:lnTo>
                    <a:pt x="318" y="312"/>
                  </a:lnTo>
                  <a:lnTo>
                    <a:pt x="318" y="312"/>
                  </a:lnTo>
                  <a:lnTo>
                    <a:pt x="316" y="312"/>
                  </a:lnTo>
                  <a:lnTo>
                    <a:pt x="316" y="312"/>
                  </a:lnTo>
                  <a:lnTo>
                    <a:pt x="316" y="312"/>
                  </a:lnTo>
                  <a:lnTo>
                    <a:pt x="318" y="312"/>
                  </a:lnTo>
                  <a:lnTo>
                    <a:pt x="318" y="312"/>
                  </a:lnTo>
                  <a:lnTo>
                    <a:pt x="318" y="314"/>
                  </a:lnTo>
                  <a:lnTo>
                    <a:pt x="318" y="314"/>
                  </a:lnTo>
                  <a:lnTo>
                    <a:pt x="312" y="316"/>
                  </a:lnTo>
                  <a:lnTo>
                    <a:pt x="311" y="316"/>
                  </a:lnTo>
                  <a:lnTo>
                    <a:pt x="311" y="318"/>
                  </a:lnTo>
                  <a:lnTo>
                    <a:pt x="311" y="318"/>
                  </a:lnTo>
                  <a:lnTo>
                    <a:pt x="311" y="318"/>
                  </a:lnTo>
                  <a:lnTo>
                    <a:pt x="312" y="318"/>
                  </a:lnTo>
                  <a:lnTo>
                    <a:pt x="311" y="319"/>
                  </a:lnTo>
                  <a:lnTo>
                    <a:pt x="311" y="319"/>
                  </a:lnTo>
                  <a:lnTo>
                    <a:pt x="311" y="319"/>
                  </a:lnTo>
                  <a:lnTo>
                    <a:pt x="309" y="319"/>
                  </a:lnTo>
                  <a:lnTo>
                    <a:pt x="309" y="319"/>
                  </a:lnTo>
                  <a:lnTo>
                    <a:pt x="309" y="319"/>
                  </a:lnTo>
                  <a:lnTo>
                    <a:pt x="309" y="319"/>
                  </a:lnTo>
                  <a:lnTo>
                    <a:pt x="307" y="319"/>
                  </a:lnTo>
                  <a:lnTo>
                    <a:pt x="307" y="319"/>
                  </a:lnTo>
                  <a:lnTo>
                    <a:pt x="307" y="321"/>
                  </a:lnTo>
                  <a:lnTo>
                    <a:pt x="305" y="319"/>
                  </a:lnTo>
                  <a:lnTo>
                    <a:pt x="307" y="321"/>
                  </a:lnTo>
                  <a:lnTo>
                    <a:pt x="309" y="321"/>
                  </a:lnTo>
                  <a:lnTo>
                    <a:pt x="312" y="319"/>
                  </a:lnTo>
                  <a:lnTo>
                    <a:pt x="314" y="319"/>
                  </a:lnTo>
                  <a:close/>
                  <a:moveTo>
                    <a:pt x="271" y="309"/>
                  </a:moveTo>
                  <a:lnTo>
                    <a:pt x="273" y="310"/>
                  </a:lnTo>
                  <a:lnTo>
                    <a:pt x="273" y="310"/>
                  </a:lnTo>
                  <a:lnTo>
                    <a:pt x="273" y="309"/>
                  </a:lnTo>
                  <a:lnTo>
                    <a:pt x="273" y="309"/>
                  </a:lnTo>
                  <a:lnTo>
                    <a:pt x="273" y="309"/>
                  </a:lnTo>
                  <a:lnTo>
                    <a:pt x="273" y="309"/>
                  </a:lnTo>
                  <a:lnTo>
                    <a:pt x="273" y="305"/>
                  </a:lnTo>
                  <a:lnTo>
                    <a:pt x="273" y="305"/>
                  </a:lnTo>
                  <a:lnTo>
                    <a:pt x="271" y="305"/>
                  </a:lnTo>
                  <a:lnTo>
                    <a:pt x="271" y="305"/>
                  </a:lnTo>
                  <a:lnTo>
                    <a:pt x="271" y="307"/>
                  </a:lnTo>
                  <a:lnTo>
                    <a:pt x="271" y="309"/>
                  </a:lnTo>
                  <a:lnTo>
                    <a:pt x="271" y="309"/>
                  </a:lnTo>
                  <a:close/>
                  <a:moveTo>
                    <a:pt x="253" y="309"/>
                  </a:moveTo>
                  <a:lnTo>
                    <a:pt x="253" y="310"/>
                  </a:lnTo>
                  <a:lnTo>
                    <a:pt x="253" y="312"/>
                  </a:lnTo>
                  <a:lnTo>
                    <a:pt x="255" y="314"/>
                  </a:lnTo>
                  <a:lnTo>
                    <a:pt x="256" y="310"/>
                  </a:lnTo>
                  <a:lnTo>
                    <a:pt x="256" y="310"/>
                  </a:lnTo>
                  <a:lnTo>
                    <a:pt x="256" y="310"/>
                  </a:lnTo>
                  <a:lnTo>
                    <a:pt x="256" y="310"/>
                  </a:lnTo>
                  <a:lnTo>
                    <a:pt x="256" y="310"/>
                  </a:lnTo>
                  <a:lnTo>
                    <a:pt x="256" y="309"/>
                  </a:lnTo>
                  <a:lnTo>
                    <a:pt x="255" y="307"/>
                  </a:lnTo>
                  <a:lnTo>
                    <a:pt x="255" y="305"/>
                  </a:lnTo>
                  <a:lnTo>
                    <a:pt x="253" y="305"/>
                  </a:lnTo>
                  <a:lnTo>
                    <a:pt x="253" y="305"/>
                  </a:lnTo>
                  <a:lnTo>
                    <a:pt x="253" y="305"/>
                  </a:lnTo>
                  <a:lnTo>
                    <a:pt x="251" y="305"/>
                  </a:lnTo>
                  <a:lnTo>
                    <a:pt x="251" y="305"/>
                  </a:lnTo>
                  <a:lnTo>
                    <a:pt x="251" y="305"/>
                  </a:lnTo>
                  <a:lnTo>
                    <a:pt x="251" y="305"/>
                  </a:lnTo>
                  <a:lnTo>
                    <a:pt x="251" y="305"/>
                  </a:lnTo>
                  <a:lnTo>
                    <a:pt x="251" y="305"/>
                  </a:lnTo>
                  <a:lnTo>
                    <a:pt x="251" y="305"/>
                  </a:lnTo>
                  <a:lnTo>
                    <a:pt x="251" y="305"/>
                  </a:lnTo>
                  <a:lnTo>
                    <a:pt x="251" y="305"/>
                  </a:lnTo>
                  <a:lnTo>
                    <a:pt x="251" y="305"/>
                  </a:lnTo>
                  <a:lnTo>
                    <a:pt x="253" y="307"/>
                  </a:lnTo>
                  <a:lnTo>
                    <a:pt x="253" y="307"/>
                  </a:lnTo>
                  <a:lnTo>
                    <a:pt x="253" y="307"/>
                  </a:lnTo>
                  <a:lnTo>
                    <a:pt x="253" y="309"/>
                  </a:lnTo>
                  <a:close/>
                  <a:moveTo>
                    <a:pt x="365" y="310"/>
                  </a:moveTo>
                  <a:lnTo>
                    <a:pt x="365" y="310"/>
                  </a:lnTo>
                  <a:lnTo>
                    <a:pt x="365" y="310"/>
                  </a:lnTo>
                  <a:lnTo>
                    <a:pt x="365" y="310"/>
                  </a:lnTo>
                  <a:lnTo>
                    <a:pt x="367" y="310"/>
                  </a:lnTo>
                  <a:lnTo>
                    <a:pt x="367" y="312"/>
                  </a:lnTo>
                  <a:lnTo>
                    <a:pt x="367" y="312"/>
                  </a:lnTo>
                  <a:lnTo>
                    <a:pt x="367" y="312"/>
                  </a:lnTo>
                  <a:lnTo>
                    <a:pt x="367" y="312"/>
                  </a:lnTo>
                  <a:lnTo>
                    <a:pt x="368" y="312"/>
                  </a:lnTo>
                  <a:lnTo>
                    <a:pt x="368" y="312"/>
                  </a:lnTo>
                  <a:lnTo>
                    <a:pt x="368" y="310"/>
                  </a:lnTo>
                  <a:lnTo>
                    <a:pt x="368" y="310"/>
                  </a:lnTo>
                  <a:lnTo>
                    <a:pt x="368" y="310"/>
                  </a:lnTo>
                  <a:lnTo>
                    <a:pt x="370" y="310"/>
                  </a:lnTo>
                  <a:lnTo>
                    <a:pt x="370" y="310"/>
                  </a:lnTo>
                  <a:lnTo>
                    <a:pt x="372" y="310"/>
                  </a:lnTo>
                  <a:lnTo>
                    <a:pt x="370" y="310"/>
                  </a:lnTo>
                  <a:lnTo>
                    <a:pt x="370" y="310"/>
                  </a:lnTo>
                  <a:lnTo>
                    <a:pt x="370" y="310"/>
                  </a:lnTo>
                  <a:lnTo>
                    <a:pt x="370" y="310"/>
                  </a:lnTo>
                  <a:lnTo>
                    <a:pt x="370" y="310"/>
                  </a:lnTo>
                  <a:lnTo>
                    <a:pt x="370" y="309"/>
                  </a:lnTo>
                  <a:lnTo>
                    <a:pt x="370" y="309"/>
                  </a:lnTo>
                  <a:lnTo>
                    <a:pt x="372" y="307"/>
                  </a:lnTo>
                  <a:lnTo>
                    <a:pt x="370" y="307"/>
                  </a:lnTo>
                  <a:lnTo>
                    <a:pt x="370" y="307"/>
                  </a:lnTo>
                  <a:lnTo>
                    <a:pt x="370" y="307"/>
                  </a:lnTo>
                  <a:lnTo>
                    <a:pt x="370" y="307"/>
                  </a:lnTo>
                  <a:lnTo>
                    <a:pt x="368" y="307"/>
                  </a:lnTo>
                  <a:lnTo>
                    <a:pt x="368" y="307"/>
                  </a:lnTo>
                  <a:lnTo>
                    <a:pt x="368" y="305"/>
                  </a:lnTo>
                  <a:lnTo>
                    <a:pt x="368" y="305"/>
                  </a:lnTo>
                  <a:lnTo>
                    <a:pt x="368" y="305"/>
                  </a:lnTo>
                  <a:lnTo>
                    <a:pt x="368" y="305"/>
                  </a:lnTo>
                  <a:lnTo>
                    <a:pt x="368" y="305"/>
                  </a:lnTo>
                  <a:lnTo>
                    <a:pt x="365" y="303"/>
                  </a:lnTo>
                  <a:lnTo>
                    <a:pt x="363" y="301"/>
                  </a:lnTo>
                  <a:lnTo>
                    <a:pt x="363" y="303"/>
                  </a:lnTo>
                  <a:lnTo>
                    <a:pt x="363" y="303"/>
                  </a:lnTo>
                  <a:lnTo>
                    <a:pt x="363" y="303"/>
                  </a:lnTo>
                  <a:lnTo>
                    <a:pt x="365" y="303"/>
                  </a:lnTo>
                  <a:lnTo>
                    <a:pt x="365" y="305"/>
                  </a:lnTo>
                  <a:lnTo>
                    <a:pt x="365" y="305"/>
                  </a:lnTo>
                  <a:lnTo>
                    <a:pt x="365" y="305"/>
                  </a:lnTo>
                  <a:lnTo>
                    <a:pt x="365" y="305"/>
                  </a:lnTo>
                  <a:lnTo>
                    <a:pt x="365" y="305"/>
                  </a:lnTo>
                  <a:lnTo>
                    <a:pt x="367" y="305"/>
                  </a:lnTo>
                  <a:lnTo>
                    <a:pt x="367" y="305"/>
                  </a:lnTo>
                  <a:lnTo>
                    <a:pt x="367" y="305"/>
                  </a:lnTo>
                  <a:lnTo>
                    <a:pt x="367" y="305"/>
                  </a:lnTo>
                  <a:lnTo>
                    <a:pt x="367" y="307"/>
                  </a:lnTo>
                  <a:lnTo>
                    <a:pt x="367" y="307"/>
                  </a:lnTo>
                  <a:lnTo>
                    <a:pt x="367" y="307"/>
                  </a:lnTo>
                  <a:lnTo>
                    <a:pt x="365" y="307"/>
                  </a:lnTo>
                  <a:lnTo>
                    <a:pt x="365" y="309"/>
                  </a:lnTo>
                  <a:lnTo>
                    <a:pt x="365" y="309"/>
                  </a:lnTo>
                  <a:lnTo>
                    <a:pt x="365" y="310"/>
                  </a:lnTo>
                  <a:lnTo>
                    <a:pt x="365" y="310"/>
                  </a:lnTo>
                  <a:close/>
                  <a:moveTo>
                    <a:pt x="311" y="298"/>
                  </a:moveTo>
                  <a:lnTo>
                    <a:pt x="309" y="299"/>
                  </a:lnTo>
                  <a:lnTo>
                    <a:pt x="309" y="299"/>
                  </a:lnTo>
                  <a:lnTo>
                    <a:pt x="307" y="299"/>
                  </a:lnTo>
                  <a:lnTo>
                    <a:pt x="309" y="301"/>
                  </a:lnTo>
                  <a:lnTo>
                    <a:pt x="309" y="301"/>
                  </a:lnTo>
                  <a:lnTo>
                    <a:pt x="309" y="301"/>
                  </a:lnTo>
                  <a:lnTo>
                    <a:pt x="309" y="301"/>
                  </a:lnTo>
                  <a:lnTo>
                    <a:pt x="309" y="301"/>
                  </a:lnTo>
                  <a:lnTo>
                    <a:pt x="311" y="301"/>
                  </a:lnTo>
                  <a:lnTo>
                    <a:pt x="311" y="301"/>
                  </a:lnTo>
                  <a:lnTo>
                    <a:pt x="311" y="301"/>
                  </a:lnTo>
                  <a:lnTo>
                    <a:pt x="311" y="299"/>
                  </a:lnTo>
                  <a:lnTo>
                    <a:pt x="311" y="299"/>
                  </a:lnTo>
                  <a:lnTo>
                    <a:pt x="311" y="299"/>
                  </a:lnTo>
                  <a:lnTo>
                    <a:pt x="311" y="299"/>
                  </a:lnTo>
                  <a:lnTo>
                    <a:pt x="311" y="298"/>
                  </a:lnTo>
                  <a:close/>
                  <a:moveTo>
                    <a:pt x="280" y="309"/>
                  </a:moveTo>
                  <a:lnTo>
                    <a:pt x="280" y="307"/>
                  </a:lnTo>
                  <a:lnTo>
                    <a:pt x="282" y="307"/>
                  </a:lnTo>
                  <a:lnTo>
                    <a:pt x="282" y="305"/>
                  </a:lnTo>
                  <a:lnTo>
                    <a:pt x="282" y="305"/>
                  </a:lnTo>
                  <a:lnTo>
                    <a:pt x="282" y="305"/>
                  </a:lnTo>
                  <a:lnTo>
                    <a:pt x="282" y="305"/>
                  </a:lnTo>
                  <a:lnTo>
                    <a:pt x="283" y="305"/>
                  </a:lnTo>
                  <a:lnTo>
                    <a:pt x="283" y="303"/>
                  </a:lnTo>
                  <a:lnTo>
                    <a:pt x="282" y="303"/>
                  </a:lnTo>
                  <a:lnTo>
                    <a:pt x="282" y="303"/>
                  </a:lnTo>
                  <a:lnTo>
                    <a:pt x="283" y="303"/>
                  </a:lnTo>
                  <a:lnTo>
                    <a:pt x="283" y="303"/>
                  </a:lnTo>
                  <a:lnTo>
                    <a:pt x="282" y="303"/>
                  </a:lnTo>
                  <a:lnTo>
                    <a:pt x="282" y="301"/>
                  </a:lnTo>
                  <a:lnTo>
                    <a:pt x="283" y="299"/>
                  </a:lnTo>
                  <a:lnTo>
                    <a:pt x="283" y="299"/>
                  </a:lnTo>
                  <a:lnTo>
                    <a:pt x="283" y="299"/>
                  </a:lnTo>
                  <a:lnTo>
                    <a:pt x="283" y="298"/>
                  </a:lnTo>
                  <a:lnTo>
                    <a:pt x="283" y="298"/>
                  </a:lnTo>
                  <a:lnTo>
                    <a:pt x="283" y="298"/>
                  </a:lnTo>
                  <a:lnTo>
                    <a:pt x="282" y="298"/>
                  </a:lnTo>
                  <a:lnTo>
                    <a:pt x="282" y="298"/>
                  </a:lnTo>
                  <a:lnTo>
                    <a:pt x="282" y="298"/>
                  </a:lnTo>
                  <a:lnTo>
                    <a:pt x="282" y="299"/>
                  </a:lnTo>
                  <a:lnTo>
                    <a:pt x="280" y="299"/>
                  </a:lnTo>
                  <a:lnTo>
                    <a:pt x="280" y="299"/>
                  </a:lnTo>
                  <a:lnTo>
                    <a:pt x="280" y="298"/>
                  </a:lnTo>
                  <a:lnTo>
                    <a:pt x="280" y="298"/>
                  </a:lnTo>
                  <a:lnTo>
                    <a:pt x="278" y="299"/>
                  </a:lnTo>
                  <a:lnTo>
                    <a:pt x="276" y="299"/>
                  </a:lnTo>
                  <a:lnTo>
                    <a:pt x="276" y="301"/>
                  </a:lnTo>
                  <a:lnTo>
                    <a:pt x="276" y="301"/>
                  </a:lnTo>
                  <a:lnTo>
                    <a:pt x="276" y="301"/>
                  </a:lnTo>
                  <a:lnTo>
                    <a:pt x="276" y="301"/>
                  </a:lnTo>
                  <a:lnTo>
                    <a:pt x="274" y="303"/>
                  </a:lnTo>
                  <a:lnTo>
                    <a:pt x="274" y="303"/>
                  </a:lnTo>
                  <a:lnTo>
                    <a:pt x="274" y="305"/>
                  </a:lnTo>
                  <a:lnTo>
                    <a:pt x="274" y="307"/>
                  </a:lnTo>
                  <a:lnTo>
                    <a:pt x="274" y="307"/>
                  </a:lnTo>
                  <a:lnTo>
                    <a:pt x="274" y="307"/>
                  </a:lnTo>
                  <a:lnTo>
                    <a:pt x="276" y="309"/>
                  </a:lnTo>
                  <a:lnTo>
                    <a:pt x="276" y="309"/>
                  </a:lnTo>
                  <a:lnTo>
                    <a:pt x="278" y="309"/>
                  </a:lnTo>
                  <a:lnTo>
                    <a:pt x="280" y="309"/>
                  </a:lnTo>
                  <a:close/>
                  <a:moveTo>
                    <a:pt x="361" y="299"/>
                  </a:moveTo>
                  <a:lnTo>
                    <a:pt x="361" y="301"/>
                  </a:lnTo>
                  <a:lnTo>
                    <a:pt x="361" y="301"/>
                  </a:lnTo>
                  <a:lnTo>
                    <a:pt x="361" y="301"/>
                  </a:lnTo>
                  <a:lnTo>
                    <a:pt x="363" y="301"/>
                  </a:lnTo>
                  <a:lnTo>
                    <a:pt x="363" y="301"/>
                  </a:lnTo>
                  <a:lnTo>
                    <a:pt x="363" y="301"/>
                  </a:lnTo>
                  <a:lnTo>
                    <a:pt x="363" y="301"/>
                  </a:lnTo>
                  <a:lnTo>
                    <a:pt x="363" y="301"/>
                  </a:lnTo>
                  <a:lnTo>
                    <a:pt x="363" y="299"/>
                  </a:lnTo>
                  <a:lnTo>
                    <a:pt x="363" y="299"/>
                  </a:lnTo>
                  <a:lnTo>
                    <a:pt x="363" y="299"/>
                  </a:lnTo>
                  <a:lnTo>
                    <a:pt x="363" y="298"/>
                  </a:lnTo>
                  <a:lnTo>
                    <a:pt x="363" y="298"/>
                  </a:lnTo>
                  <a:lnTo>
                    <a:pt x="361" y="298"/>
                  </a:lnTo>
                  <a:lnTo>
                    <a:pt x="361" y="298"/>
                  </a:lnTo>
                  <a:lnTo>
                    <a:pt x="361" y="296"/>
                  </a:lnTo>
                  <a:lnTo>
                    <a:pt x="361" y="296"/>
                  </a:lnTo>
                  <a:lnTo>
                    <a:pt x="361" y="296"/>
                  </a:lnTo>
                  <a:lnTo>
                    <a:pt x="361" y="296"/>
                  </a:lnTo>
                  <a:lnTo>
                    <a:pt x="361" y="296"/>
                  </a:lnTo>
                  <a:lnTo>
                    <a:pt x="361" y="296"/>
                  </a:lnTo>
                  <a:lnTo>
                    <a:pt x="359" y="296"/>
                  </a:lnTo>
                  <a:lnTo>
                    <a:pt x="359" y="296"/>
                  </a:lnTo>
                  <a:lnTo>
                    <a:pt x="359" y="294"/>
                  </a:lnTo>
                  <a:lnTo>
                    <a:pt x="359" y="294"/>
                  </a:lnTo>
                  <a:lnTo>
                    <a:pt x="359" y="294"/>
                  </a:lnTo>
                  <a:lnTo>
                    <a:pt x="359" y="296"/>
                  </a:lnTo>
                  <a:lnTo>
                    <a:pt x="359" y="296"/>
                  </a:lnTo>
                  <a:lnTo>
                    <a:pt x="357" y="296"/>
                  </a:lnTo>
                  <a:lnTo>
                    <a:pt x="357" y="296"/>
                  </a:lnTo>
                  <a:lnTo>
                    <a:pt x="357" y="296"/>
                  </a:lnTo>
                  <a:lnTo>
                    <a:pt x="357" y="298"/>
                  </a:lnTo>
                  <a:lnTo>
                    <a:pt x="359" y="298"/>
                  </a:lnTo>
                  <a:lnTo>
                    <a:pt x="359" y="298"/>
                  </a:lnTo>
                  <a:lnTo>
                    <a:pt x="359" y="298"/>
                  </a:lnTo>
                  <a:lnTo>
                    <a:pt x="359" y="298"/>
                  </a:lnTo>
                  <a:lnTo>
                    <a:pt x="359" y="299"/>
                  </a:lnTo>
                  <a:lnTo>
                    <a:pt x="359" y="299"/>
                  </a:lnTo>
                  <a:lnTo>
                    <a:pt x="361" y="299"/>
                  </a:lnTo>
                  <a:lnTo>
                    <a:pt x="361" y="299"/>
                  </a:lnTo>
                  <a:lnTo>
                    <a:pt x="361" y="299"/>
                  </a:lnTo>
                  <a:lnTo>
                    <a:pt x="361" y="299"/>
                  </a:lnTo>
                  <a:lnTo>
                    <a:pt x="361" y="299"/>
                  </a:lnTo>
                  <a:close/>
                  <a:moveTo>
                    <a:pt x="294" y="310"/>
                  </a:moveTo>
                  <a:lnTo>
                    <a:pt x="296" y="309"/>
                  </a:lnTo>
                  <a:lnTo>
                    <a:pt x="296" y="309"/>
                  </a:lnTo>
                  <a:lnTo>
                    <a:pt x="296" y="309"/>
                  </a:lnTo>
                  <a:lnTo>
                    <a:pt x="298" y="307"/>
                  </a:lnTo>
                  <a:lnTo>
                    <a:pt x="298" y="305"/>
                  </a:lnTo>
                  <a:lnTo>
                    <a:pt x="298" y="301"/>
                  </a:lnTo>
                  <a:lnTo>
                    <a:pt x="298" y="301"/>
                  </a:lnTo>
                  <a:lnTo>
                    <a:pt x="298" y="298"/>
                  </a:lnTo>
                  <a:lnTo>
                    <a:pt x="298" y="298"/>
                  </a:lnTo>
                  <a:lnTo>
                    <a:pt x="298" y="296"/>
                  </a:lnTo>
                  <a:lnTo>
                    <a:pt x="296" y="296"/>
                  </a:lnTo>
                  <a:lnTo>
                    <a:pt x="296" y="294"/>
                  </a:lnTo>
                  <a:lnTo>
                    <a:pt x="294" y="294"/>
                  </a:lnTo>
                  <a:lnTo>
                    <a:pt x="294" y="296"/>
                  </a:lnTo>
                  <a:lnTo>
                    <a:pt x="294" y="296"/>
                  </a:lnTo>
                  <a:lnTo>
                    <a:pt x="294" y="296"/>
                  </a:lnTo>
                  <a:lnTo>
                    <a:pt x="292" y="296"/>
                  </a:lnTo>
                  <a:lnTo>
                    <a:pt x="292" y="298"/>
                  </a:lnTo>
                  <a:lnTo>
                    <a:pt x="289" y="299"/>
                  </a:lnTo>
                  <a:lnTo>
                    <a:pt x="287" y="301"/>
                  </a:lnTo>
                  <a:lnTo>
                    <a:pt x="287" y="301"/>
                  </a:lnTo>
                  <a:lnTo>
                    <a:pt x="287" y="301"/>
                  </a:lnTo>
                  <a:lnTo>
                    <a:pt x="287" y="301"/>
                  </a:lnTo>
                  <a:lnTo>
                    <a:pt x="285" y="301"/>
                  </a:lnTo>
                  <a:lnTo>
                    <a:pt x="285" y="301"/>
                  </a:lnTo>
                  <a:lnTo>
                    <a:pt x="285" y="303"/>
                  </a:lnTo>
                  <a:lnTo>
                    <a:pt x="287" y="303"/>
                  </a:lnTo>
                  <a:lnTo>
                    <a:pt x="287" y="303"/>
                  </a:lnTo>
                  <a:lnTo>
                    <a:pt x="287" y="305"/>
                  </a:lnTo>
                  <a:lnTo>
                    <a:pt x="287" y="305"/>
                  </a:lnTo>
                  <a:lnTo>
                    <a:pt x="287" y="305"/>
                  </a:lnTo>
                  <a:lnTo>
                    <a:pt x="287" y="307"/>
                  </a:lnTo>
                  <a:lnTo>
                    <a:pt x="289" y="307"/>
                  </a:lnTo>
                  <a:lnTo>
                    <a:pt x="289" y="307"/>
                  </a:lnTo>
                  <a:lnTo>
                    <a:pt x="289" y="307"/>
                  </a:lnTo>
                  <a:lnTo>
                    <a:pt x="289" y="309"/>
                  </a:lnTo>
                  <a:lnTo>
                    <a:pt x="289" y="309"/>
                  </a:lnTo>
                  <a:lnTo>
                    <a:pt x="289" y="309"/>
                  </a:lnTo>
                  <a:lnTo>
                    <a:pt x="291" y="309"/>
                  </a:lnTo>
                  <a:lnTo>
                    <a:pt x="291" y="310"/>
                  </a:lnTo>
                  <a:lnTo>
                    <a:pt x="291" y="310"/>
                  </a:lnTo>
                  <a:lnTo>
                    <a:pt x="291" y="312"/>
                  </a:lnTo>
                  <a:lnTo>
                    <a:pt x="291" y="312"/>
                  </a:lnTo>
                  <a:lnTo>
                    <a:pt x="291" y="312"/>
                  </a:lnTo>
                  <a:lnTo>
                    <a:pt x="291" y="312"/>
                  </a:lnTo>
                  <a:lnTo>
                    <a:pt x="292" y="312"/>
                  </a:lnTo>
                  <a:lnTo>
                    <a:pt x="292" y="312"/>
                  </a:lnTo>
                  <a:lnTo>
                    <a:pt x="292" y="312"/>
                  </a:lnTo>
                  <a:lnTo>
                    <a:pt x="294" y="310"/>
                  </a:lnTo>
                  <a:close/>
                  <a:moveTo>
                    <a:pt x="246" y="299"/>
                  </a:moveTo>
                  <a:lnTo>
                    <a:pt x="246" y="298"/>
                  </a:lnTo>
                  <a:lnTo>
                    <a:pt x="246" y="296"/>
                  </a:lnTo>
                  <a:lnTo>
                    <a:pt x="246" y="296"/>
                  </a:lnTo>
                  <a:lnTo>
                    <a:pt x="246" y="294"/>
                  </a:lnTo>
                  <a:lnTo>
                    <a:pt x="246" y="294"/>
                  </a:lnTo>
                  <a:lnTo>
                    <a:pt x="244" y="294"/>
                  </a:lnTo>
                  <a:lnTo>
                    <a:pt x="244" y="294"/>
                  </a:lnTo>
                  <a:lnTo>
                    <a:pt x="244" y="294"/>
                  </a:lnTo>
                  <a:lnTo>
                    <a:pt x="244" y="294"/>
                  </a:lnTo>
                  <a:lnTo>
                    <a:pt x="244" y="294"/>
                  </a:lnTo>
                  <a:lnTo>
                    <a:pt x="242" y="294"/>
                  </a:lnTo>
                  <a:lnTo>
                    <a:pt x="240" y="296"/>
                  </a:lnTo>
                  <a:lnTo>
                    <a:pt x="240" y="296"/>
                  </a:lnTo>
                  <a:lnTo>
                    <a:pt x="240" y="296"/>
                  </a:lnTo>
                  <a:lnTo>
                    <a:pt x="240" y="296"/>
                  </a:lnTo>
                  <a:lnTo>
                    <a:pt x="240" y="298"/>
                  </a:lnTo>
                  <a:lnTo>
                    <a:pt x="240" y="298"/>
                  </a:lnTo>
                  <a:lnTo>
                    <a:pt x="240" y="298"/>
                  </a:lnTo>
                  <a:lnTo>
                    <a:pt x="240" y="298"/>
                  </a:lnTo>
                  <a:lnTo>
                    <a:pt x="240" y="298"/>
                  </a:lnTo>
                  <a:lnTo>
                    <a:pt x="240" y="298"/>
                  </a:lnTo>
                  <a:lnTo>
                    <a:pt x="240" y="299"/>
                  </a:lnTo>
                  <a:lnTo>
                    <a:pt x="240" y="299"/>
                  </a:lnTo>
                  <a:lnTo>
                    <a:pt x="240" y="299"/>
                  </a:lnTo>
                  <a:lnTo>
                    <a:pt x="240" y="299"/>
                  </a:lnTo>
                  <a:lnTo>
                    <a:pt x="240" y="299"/>
                  </a:lnTo>
                  <a:lnTo>
                    <a:pt x="242" y="299"/>
                  </a:lnTo>
                  <a:lnTo>
                    <a:pt x="242" y="299"/>
                  </a:lnTo>
                  <a:lnTo>
                    <a:pt x="242" y="298"/>
                  </a:lnTo>
                  <a:lnTo>
                    <a:pt x="242" y="299"/>
                  </a:lnTo>
                  <a:lnTo>
                    <a:pt x="242" y="299"/>
                  </a:lnTo>
                  <a:lnTo>
                    <a:pt x="242" y="299"/>
                  </a:lnTo>
                  <a:lnTo>
                    <a:pt x="242" y="299"/>
                  </a:lnTo>
                  <a:lnTo>
                    <a:pt x="244" y="299"/>
                  </a:lnTo>
                  <a:lnTo>
                    <a:pt x="244" y="299"/>
                  </a:lnTo>
                  <a:lnTo>
                    <a:pt x="244" y="299"/>
                  </a:lnTo>
                  <a:lnTo>
                    <a:pt x="244" y="299"/>
                  </a:lnTo>
                  <a:lnTo>
                    <a:pt x="244" y="299"/>
                  </a:lnTo>
                  <a:lnTo>
                    <a:pt x="244" y="299"/>
                  </a:lnTo>
                  <a:lnTo>
                    <a:pt x="244" y="299"/>
                  </a:lnTo>
                  <a:lnTo>
                    <a:pt x="244" y="299"/>
                  </a:lnTo>
                  <a:lnTo>
                    <a:pt x="244" y="299"/>
                  </a:lnTo>
                  <a:lnTo>
                    <a:pt x="244" y="299"/>
                  </a:lnTo>
                  <a:lnTo>
                    <a:pt x="244" y="299"/>
                  </a:lnTo>
                  <a:lnTo>
                    <a:pt x="244" y="299"/>
                  </a:lnTo>
                  <a:lnTo>
                    <a:pt x="246" y="299"/>
                  </a:lnTo>
                  <a:lnTo>
                    <a:pt x="246" y="298"/>
                  </a:lnTo>
                  <a:lnTo>
                    <a:pt x="246" y="298"/>
                  </a:lnTo>
                  <a:lnTo>
                    <a:pt x="246" y="299"/>
                  </a:lnTo>
                  <a:close/>
                  <a:moveTo>
                    <a:pt x="177" y="290"/>
                  </a:moveTo>
                  <a:lnTo>
                    <a:pt x="175" y="289"/>
                  </a:lnTo>
                  <a:lnTo>
                    <a:pt x="175" y="289"/>
                  </a:lnTo>
                  <a:lnTo>
                    <a:pt x="175" y="289"/>
                  </a:lnTo>
                  <a:lnTo>
                    <a:pt x="173" y="289"/>
                  </a:lnTo>
                  <a:lnTo>
                    <a:pt x="173" y="290"/>
                  </a:lnTo>
                  <a:lnTo>
                    <a:pt x="173" y="290"/>
                  </a:lnTo>
                  <a:lnTo>
                    <a:pt x="173" y="290"/>
                  </a:lnTo>
                  <a:lnTo>
                    <a:pt x="175" y="290"/>
                  </a:lnTo>
                  <a:lnTo>
                    <a:pt x="175" y="292"/>
                  </a:lnTo>
                  <a:lnTo>
                    <a:pt x="177" y="292"/>
                  </a:lnTo>
                  <a:lnTo>
                    <a:pt x="177" y="292"/>
                  </a:lnTo>
                  <a:lnTo>
                    <a:pt x="177" y="290"/>
                  </a:lnTo>
                  <a:lnTo>
                    <a:pt x="177" y="290"/>
                  </a:lnTo>
                  <a:lnTo>
                    <a:pt x="177" y="290"/>
                  </a:lnTo>
                  <a:lnTo>
                    <a:pt x="177" y="290"/>
                  </a:lnTo>
                  <a:close/>
                  <a:moveTo>
                    <a:pt x="195" y="285"/>
                  </a:moveTo>
                  <a:lnTo>
                    <a:pt x="197" y="285"/>
                  </a:lnTo>
                  <a:lnTo>
                    <a:pt x="197" y="285"/>
                  </a:lnTo>
                  <a:lnTo>
                    <a:pt x="199" y="283"/>
                  </a:lnTo>
                  <a:lnTo>
                    <a:pt x="197" y="283"/>
                  </a:lnTo>
                  <a:lnTo>
                    <a:pt x="195" y="285"/>
                  </a:lnTo>
                  <a:lnTo>
                    <a:pt x="193" y="285"/>
                  </a:lnTo>
                  <a:lnTo>
                    <a:pt x="191" y="285"/>
                  </a:lnTo>
                  <a:lnTo>
                    <a:pt x="188" y="289"/>
                  </a:lnTo>
                  <a:lnTo>
                    <a:pt x="188" y="289"/>
                  </a:lnTo>
                  <a:lnTo>
                    <a:pt x="188" y="289"/>
                  </a:lnTo>
                  <a:lnTo>
                    <a:pt x="191" y="287"/>
                  </a:lnTo>
                  <a:lnTo>
                    <a:pt x="193" y="287"/>
                  </a:lnTo>
                  <a:lnTo>
                    <a:pt x="193" y="287"/>
                  </a:lnTo>
                  <a:lnTo>
                    <a:pt x="195" y="287"/>
                  </a:lnTo>
                  <a:lnTo>
                    <a:pt x="193" y="285"/>
                  </a:lnTo>
                  <a:lnTo>
                    <a:pt x="195" y="285"/>
                  </a:lnTo>
                  <a:close/>
                  <a:moveTo>
                    <a:pt x="348" y="285"/>
                  </a:moveTo>
                  <a:lnTo>
                    <a:pt x="348" y="285"/>
                  </a:lnTo>
                  <a:lnTo>
                    <a:pt x="348" y="285"/>
                  </a:lnTo>
                  <a:lnTo>
                    <a:pt x="348" y="283"/>
                  </a:lnTo>
                  <a:lnTo>
                    <a:pt x="347" y="283"/>
                  </a:lnTo>
                  <a:lnTo>
                    <a:pt x="347" y="283"/>
                  </a:lnTo>
                  <a:lnTo>
                    <a:pt x="347" y="283"/>
                  </a:lnTo>
                  <a:lnTo>
                    <a:pt x="345" y="283"/>
                  </a:lnTo>
                  <a:lnTo>
                    <a:pt x="345" y="285"/>
                  </a:lnTo>
                  <a:lnTo>
                    <a:pt x="345" y="285"/>
                  </a:lnTo>
                  <a:lnTo>
                    <a:pt x="347" y="287"/>
                  </a:lnTo>
                  <a:lnTo>
                    <a:pt x="345" y="287"/>
                  </a:lnTo>
                  <a:lnTo>
                    <a:pt x="345" y="287"/>
                  </a:lnTo>
                  <a:lnTo>
                    <a:pt x="345" y="289"/>
                  </a:lnTo>
                  <a:lnTo>
                    <a:pt x="345" y="289"/>
                  </a:lnTo>
                  <a:lnTo>
                    <a:pt x="347" y="289"/>
                  </a:lnTo>
                  <a:lnTo>
                    <a:pt x="347" y="289"/>
                  </a:lnTo>
                  <a:lnTo>
                    <a:pt x="347" y="290"/>
                  </a:lnTo>
                  <a:lnTo>
                    <a:pt x="347" y="290"/>
                  </a:lnTo>
                  <a:lnTo>
                    <a:pt x="347" y="290"/>
                  </a:lnTo>
                  <a:lnTo>
                    <a:pt x="347" y="289"/>
                  </a:lnTo>
                  <a:lnTo>
                    <a:pt x="347" y="287"/>
                  </a:lnTo>
                  <a:lnTo>
                    <a:pt x="347" y="287"/>
                  </a:lnTo>
                  <a:lnTo>
                    <a:pt x="347" y="287"/>
                  </a:lnTo>
                  <a:lnTo>
                    <a:pt x="347" y="287"/>
                  </a:lnTo>
                  <a:lnTo>
                    <a:pt x="347" y="287"/>
                  </a:lnTo>
                  <a:lnTo>
                    <a:pt x="347" y="285"/>
                  </a:lnTo>
                  <a:lnTo>
                    <a:pt x="347" y="285"/>
                  </a:lnTo>
                  <a:lnTo>
                    <a:pt x="348" y="285"/>
                  </a:lnTo>
                  <a:lnTo>
                    <a:pt x="348" y="285"/>
                  </a:lnTo>
                  <a:lnTo>
                    <a:pt x="348" y="285"/>
                  </a:lnTo>
                  <a:lnTo>
                    <a:pt x="348" y="285"/>
                  </a:lnTo>
                  <a:lnTo>
                    <a:pt x="348" y="287"/>
                  </a:lnTo>
                  <a:lnTo>
                    <a:pt x="348" y="285"/>
                  </a:lnTo>
                  <a:lnTo>
                    <a:pt x="348" y="285"/>
                  </a:lnTo>
                  <a:lnTo>
                    <a:pt x="348" y="285"/>
                  </a:lnTo>
                  <a:close/>
                  <a:moveTo>
                    <a:pt x="238" y="285"/>
                  </a:moveTo>
                  <a:lnTo>
                    <a:pt x="238" y="285"/>
                  </a:lnTo>
                  <a:lnTo>
                    <a:pt x="236" y="289"/>
                  </a:lnTo>
                  <a:lnTo>
                    <a:pt x="238" y="287"/>
                  </a:lnTo>
                  <a:lnTo>
                    <a:pt x="240" y="287"/>
                  </a:lnTo>
                  <a:lnTo>
                    <a:pt x="240" y="285"/>
                  </a:lnTo>
                  <a:lnTo>
                    <a:pt x="240" y="285"/>
                  </a:lnTo>
                  <a:lnTo>
                    <a:pt x="242" y="285"/>
                  </a:lnTo>
                  <a:lnTo>
                    <a:pt x="242" y="283"/>
                  </a:lnTo>
                  <a:lnTo>
                    <a:pt x="242" y="283"/>
                  </a:lnTo>
                  <a:lnTo>
                    <a:pt x="242" y="283"/>
                  </a:lnTo>
                  <a:lnTo>
                    <a:pt x="244" y="281"/>
                  </a:lnTo>
                  <a:lnTo>
                    <a:pt x="242" y="280"/>
                  </a:lnTo>
                  <a:lnTo>
                    <a:pt x="240" y="280"/>
                  </a:lnTo>
                  <a:lnTo>
                    <a:pt x="240" y="280"/>
                  </a:lnTo>
                  <a:lnTo>
                    <a:pt x="240" y="278"/>
                  </a:lnTo>
                  <a:lnTo>
                    <a:pt x="240" y="278"/>
                  </a:lnTo>
                  <a:lnTo>
                    <a:pt x="240" y="276"/>
                  </a:lnTo>
                  <a:lnTo>
                    <a:pt x="240" y="276"/>
                  </a:lnTo>
                  <a:lnTo>
                    <a:pt x="240" y="278"/>
                  </a:lnTo>
                  <a:lnTo>
                    <a:pt x="238" y="278"/>
                  </a:lnTo>
                  <a:lnTo>
                    <a:pt x="238" y="280"/>
                  </a:lnTo>
                  <a:lnTo>
                    <a:pt x="236" y="281"/>
                  </a:lnTo>
                  <a:lnTo>
                    <a:pt x="238" y="281"/>
                  </a:lnTo>
                  <a:lnTo>
                    <a:pt x="238" y="281"/>
                  </a:lnTo>
                  <a:lnTo>
                    <a:pt x="238" y="281"/>
                  </a:lnTo>
                  <a:lnTo>
                    <a:pt x="238" y="283"/>
                  </a:lnTo>
                  <a:lnTo>
                    <a:pt x="238" y="283"/>
                  </a:lnTo>
                  <a:lnTo>
                    <a:pt x="238" y="283"/>
                  </a:lnTo>
                  <a:lnTo>
                    <a:pt x="238" y="283"/>
                  </a:lnTo>
                  <a:lnTo>
                    <a:pt x="238" y="283"/>
                  </a:lnTo>
                  <a:lnTo>
                    <a:pt x="238" y="283"/>
                  </a:lnTo>
                  <a:lnTo>
                    <a:pt x="238" y="285"/>
                  </a:lnTo>
                  <a:close/>
                  <a:moveTo>
                    <a:pt x="287" y="281"/>
                  </a:moveTo>
                  <a:lnTo>
                    <a:pt x="289" y="281"/>
                  </a:lnTo>
                  <a:lnTo>
                    <a:pt x="289" y="281"/>
                  </a:lnTo>
                  <a:lnTo>
                    <a:pt x="289" y="280"/>
                  </a:lnTo>
                  <a:lnTo>
                    <a:pt x="291" y="280"/>
                  </a:lnTo>
                  <a:lnTo>
                    <a:pt x="291" y="280"/>
                  </a:lnTo>
                  <a:lnTo>
                    <a:pt x="292" y="280"/>
                  </a:lnTo>
                  <a:lnTo>
                    <a:pt x="292" y="278"/>
                  </a:lnTo>
                  <a:lnTo>
                    <a:pt x="292" y="278"/>
                  </a:lnTo>
                  <a:lnTo>
                    <a:pt x="292" y="278"/>
                  </a:lnTo>
                  <a:lnTo>
                    <a:pt x="291" y="278"/>
                  </a:lnTo>
                  <a:lnTo>
                    <a:pt x="291" y="278"/>
                  </a:lnTo>
                  <a:lnTo>
                    <a:pt x="291" y="276"/>
                  </a:lnTo>
                  <a:lnTo>
                    <a:pt x="291" y="276"/>
                  </a:lnTo>
                  <a:lnTo>
                    <a:pt x="289" y="276"/>
                  </a:lnTo>
                  <a:lnTo>
                    <a:pt x="289" y="276"/>
                  </a:lnTo>
                  <a:lnTo>
                    <a:pt x="287" y="278"/>
                  </a:lnTo>
                  <a:lnTo>
                    <a:pt x="287" y="278"/>
                  </a:lnTo>
                  <a:lnTo>
                    <a:pt x="287" y="276"/>
                  </a:lnTo>
                  <a:lnTo>
                    <a:pt x="285" y="276"/>
                  </a:lnTo>
                  <a:lnTo>
                    <a:pt x="285" y="276"/>
                  </a:lnTo>
                  <a:lnTo>
                    <a:pt x="285" y="276"/>
                  </a:lnTo>
                  <a:lnTo>
                    <a:pt x="283" y="278"/>
                  </a:lnTo>
                  <a:lnTo>
                    <a:pt x="285" y="278"/>
                  </a:lnTo>
                  <a:lnTo>
                    <a:pt x="285" y="278"/>
                  </a:lnTo>
                  <a:lnTo>
                    <a:pt x="285" y="280"/>
                  </a:lnTo>
                  <a:lnTo>
                    <a:pt x="285" y="280"/>
                  </a:lnTo>
                  <a:lnTo>
                    <a:pt x="285" y="280"/>
                  </a:lnTo>
                  <a:lnTo>
                    <a:pt x="283" y="280"/>
                  </a:lnTo>
                  <a:lnTo>
                    <a:pt x="283" y="280"/>
                  </a:lnTo>
                  <a:lnTo>
                    <a:pt x="283" y="281"/>
                  </a:lnTo>
                  <a:lnTo>
                    <a:pt x="283" y="281"/>
                  </a:lnTo>
                  <a:lnTo>
                    <a:pt x="283" y="281"/>
                  </a:lnTo>
                  <a:lnTo>
                    <a:pt x="283" y="281"/>
                  </a:lnTo>
                  <a:lnTo>
                    <a:pt x="287" y="281"/>
                  </a:lnTo>
                  <a:close/>
                  <a:moveTo>
                    <a:pt x="267" y="281"/>
                  </a:moveTo>
                  <a:lnTo>
                    <a:pt x="267" y="281"/>
                  </a:lnTo>
                  <a:lnTo>
                    <a:pt x="267" y="281"/>
                  </a:lnTo>
                  <a:lnTo>
                    <a:pt x="267" y="280"/>
                  </a:lnTo>
                  <a:lnTo>
                    <a:pt x="265" y="280"/>
                  </a:lnTo>
                  <a:lnTo>
                    <a:pt x="265" y="280"/>
                  </a:lnTo>
                  <a:lnTo>
                    <a:pt x="265" y="280"/>
                  </a:lnTo>
                  <a:lnTo>
                    <a:pt x="267" y="280"/>
                  </a:lnTo>
                  <a:lnTo>
                    <a:pt x="267" y="278"/>
                  </a:lnTo>
                  <a:lnTo>
                    <a:pt x="267" y="278"/>
                  </a:lnTo>
                  <a:lnTo>
                    <a:pt x="265" y="276"/>
                  </a:lnTo>
                  <a:lnTo>
                    <a:pt x="265" y="276"/>
                  </a:lnTo>
                  <a:lnTo>
                    <a:pt x="265" y="276"/>
                  </a:lnTo>
                  <a:lnTo>
                    <a:pt x="264" y="276"/>
                  </a:lnTo>
                  <a:lnTo>
                    <a:pt x="264" y="276"/>
                  </a:lnTo>
                  <a:lnTo>
                    <a:pt x="264" y="276"/>
                  </a:lnTo>
                  <a:lnTo>
                    <a:pt x="264" y="278"/>
                  </a:lnTo>
                  <a:lnTo>
                    <a:pt x="264" y="278"/>
                  </a:lnTo>
                  <a:lnTo>
                    <a:pt x="264" y="280"/>
                  </a:lnTo>
                  <a:lnTo>
                    <a:pt x="264" y="280"/>
                  </a:lnTo>
                  <a:lnTo>
                    <a:pt x="262" y="280"/>
                  </a:lnTo>
                  <a:lnTo>
                    <a:pt x="262" y="280"/>
                  </a:lnTo>
                  <a:lnTo>
                    <a:pt x="264" y="280"/>
                  </a:lnTo>
                  <a:lnTo>
                    <a:pt x="262" y="281"/>
                  </a:lnTo>
                  <a:lnTo>
                    <a:pt x="262" y="281"/>
                  </a:lnTo>
                  <a:lnTo>
                    <a:pt x="262" y="281"/>
                  </a:lnTo>
                  <a:lnTo>
                    <a:pt x="262" y="281"/>
                  </a:lnTo>
                  <a:lnTo>
                    <a:pt x="264" y="281"/>
                  </a:lnTo>
                  <a:lnTo>
                    <a:pt x="264" y="281"/>
                  </a:lnTo>
                  <a:lnTo>
                    <a:pt x="264" y="283"/>
                  </a:lnTo>
                  <a:lnTo>
                    <a:pt x="264" y="283"/>
                  </a:lnTo>
                  <a:lnTo>
                    <a:pt x="264" y="283"/>
                  </a:lnTo>
                  <a:lnTo>
                    <a:pt x="264" y="283"/>
                  </a:lnTo>
                  <a:lnTo>
                    <a:pt x="264" y="285"/>
                  </a:lnTo>
                  <a:lnTo>
                    <a:pt x="264" y="283"/>
                  </a:lnTo>
                  <a:lnTo>
                    <a:pt x="267" y="281"/>
                  </a:lnTo>
                  <a:lnTo>
                    <a:pt x="267" y="281"/>
                  </a:lnTo>
                  <a:lnTo>
                    <a:pt x="267" y="281"/>
                  </a:lnTo>
                  <a:close/>
                  <a:moveTo>
                    <a:pt x="193" y="272"/>
                  </a:moveTo>
                  <a:lnTo>
                    <a:pt x="193" y="272"/>
                  </a:lnTo>
                  <a:lnTo>
                    <a:pt x="193" y="272"/>
                  </a:lnTo>
                  <a:lnTo>
                    <a:pt x="191" y="274"/>
                  </a:lnTo>
                  <a:lnTo>
                    <a:pt x="191" y="274"/>
                  </a:lnTo>
                  <a:lnTo>
                    <a:pt x="191" y="274"/>
                  </a:lnTo>
                  <a:lnTo>
                    <a:pt x="191" y="274"/>
                  </a:lnTo>
                  <a:lnTo>
                    <a:pt x="193" y="276"/>
                  </a:lnTo>
                  <a:lnTo>
                    <a:pt x="193" y="274"/>
                  </a:lnTo>
                  <a:lnTo>
                    <a:pt x="195" y="274"/>
                  </a:lnTo>
                  <a:lnTo>
                    <a:pt x="195" y="274"/>
                  </a:lnTo>
                  <a:lnTo>
                    <a:pt x="195" y="274"/>
                  </a:lnTo>
                  <a:lnTo>
                    <a:pt x="193" y="274"/>
                  </a:lnTo>
                  <a:lnTo>
                    <a:pt x="193" y="274"/>
                  </a:lnTo>
                  <a:lnTo>
                    <a:pt x="193" y="272"/>
                  </a:lnTo>
                  <a:lnTo>
                    <a:pt x="193" y="272"/>
                  </a:lnTo>
                  <a:lnTo>
                    <a:pt x="193" y="272"/>
                  </a:lnTo>
                  <a:lnTo>
                    <a:pt x="193" y="272"/>
                  </a:lnTo>
                  <a:close/>
                  <a:moveTo>
                    <a:pt x="256" y="269"/>
                  </a:moveTo>
                  <a:lnTo>
                    <a:pt x="255" y="267"/>
                  </a:lnTo>
                  <a:lnTo>
                    <a:pt x="255" y="267"/>
                  </a:lnTo>
                  <a:lnTo>
                    <a:pt x="255" y="269"/>
                  </a:lnTo>
                  <a:lnTo>
                    <a:pt x="253" y="269"/>
                  </a:lnTo>
                  <a:lnTo>
                    <a:pt x="253" y="269"/>
                  </a:lnTo>
                  <a:lnTo>
                    <a:pt x="251" y="269"/>
                  </a:lnTo>
                  <a:lnTo>
                    <a:pt x="253" y="269"/>
                  </a:lnTo>
                  <a:lnTo>
                    <a:pt x="255" y="271"/>
                  </a:lnTo>
                  <a:lnTo>
                    <a:pt x="256" y="271"/>
                  </a:lnTo>
                  <a:lnTo>
                    <a:pt x="256" y="269"/>
                  </a:lnTo>
                  <a:lnTo>
                    <a:pt x="256" y="269"/>
                  </a:lnTo>
                  <a:lnTo>
                    <a:pt x="256" y="269"/>
                  </a:lnTo>
                  <a:close/>
                  <a:moveTo>
                    <a:pt x="269" y="267"/>
                  </a:moveTo>
                  <a:lnTo>
                    <a:pt x="269" y="267"/>
                  </a:lnTo>
                  <a:lnTo>
                    <a:pt x="269" y="267"/>
                  </a:lnTo>
                  <a:lnTo>
                    <a:pt x="271" y="269"/>
                  </a:lnTo>
                  <a:lnTo>
                    <a:pt x="273" y="271"/>
                  </a:lnTo>
                  <a:lnTo>
                    <a:pt x="273" y="271"/>
                  </a:lnTo>
                  <a:lnTo>
                    <a:pt x="274" y="271"/>
                  </a:lnTo>
                  <a:lnTo>
                    <a:pt x="274" y="272"/>
                  </a:lnTo>
                  <a:lnTo>
                    <a:pt x="274" y="272"/>
                  </a:lnTo>
                  <a:lnTo>
                    <a:pt x="276" y="272"/>
                  </a:lnTo>
                  <a:lnTo>
                    <a:pt x="278" y="274"/>
                  </a:lnTo>
                  <a:lnTo>
                    <a:pt x="280" y="274"/>
                  </a:lnTo>
                  <a:lnTo>
                    <a:pt x="280" y="274"/>
                  </a:lnTo>
                  <a:lnTo>
                    <a:pt x="280" y="272"/>
                  </a:lnTo>
                  <a:lnTo>
                    <a:pt x="282" y="271"/>
                  </a:lnTo>
                  <a:lnTo>
                    <a:pt x="282" y="269"/>
                  </a:lnTo>
                  <a:lnTo>
                    <a:pt x="282" y="269"/>
                  </a:lnTo>
                  <a:lnTo>
                    <a:pt x="282" y="269"/>
                  </a:lnTo>
                  <a:lnTo>
                    <a:pt x="280" y="269"/>
                  </a:lnTo>
                  <a:lnTo>
                    <a:pt x="282" y="269"/>
                  </a:lnTo>
                  <a:lnTo>
                    <a:pt x="280" y="267"/>
                  </a:lnTo>
                  <a:lnTo>
                    <a:pt x="278" y="267"/>
                  </a:lnTo>
                  <a:lnTo>
                    <a:pt x="276" y="267"/>
                  </a:lnTo>
                  <a:lnTo>
                    <a:pt x="276" y="267"/>
                  </a:lnTo>
                  <a:lnTo>
                    <a:pt x="276" y="267"/>
                  </a:lnTo>
                  <a:lnTo>
                    <a:pt x="274" y="267"/>
                  </a:lnTo>
                  <a:lnTo>
                    <a:pt x="274" y="267"/>
                  </a:lnTo>
                  <a:lnTo>
                    <a:pt x="273" y="267"/>
                  </a:lnTo>
                  <a:lnTo>
                    <a:pt x="273" y="267"/>
                  </a:lnTo>
                  <a:lnTo>
                    <a:pt x="273" y="265"/>
                  </a:lnTo>
                  <a:lnTo>
                    <a:pt x="273" y="265"/>
                  </a:lnTo>
                  <a:lnTo>
                    <a:pt x="273" y="265"/>
                  </a:lnTo>
                  <a:lnTo>
                    <a:pt x="273" y="265"/>
                  </a:lnTo>
                  <a:lnTo>
                    <a:pt x="273" y="265"/>
                  </a:lnTo>
                  <a:lnTo>
                    <a:pt x="273" y="265"/>
                  </a:lnTo>
                  <a:lnTo>
                    <a:pt x="271" y="265"/>
                  </a:lnTo>
                  <a:lnTo>
                    <a:pt x="271" y="265"/>
                  </a:lnTo>
                  <a:lnTo>
                    <a:pt x="269" y="265"/>
                  </a:lnTo>
                  <a:lnTo>
                    <a:pt x="267" y="265"/>
                  </a:lnTo>
                  <a:lnTo>
                    <a:pt x="267" y="265"/>
                  </a:lnTo>
                  <a:lnTo>
                    <a:pt x="267" y="265"/>
                  </a:lnTo>
                  <a:lnTo>
                    <a:pt x="269" y="267"/>
                  </a:lnTo>
                  <a:close/>
                  <a:moveTo>
                    <a:pt x="233" y="274"/>
                  </a:moveTo>
                  <a:lnTo>
                    <a:pt x="233" y="274"/>
                  </a:lnTo>
                  <a:lnTo>
                    <a:pt x="235" y="274"/>
                  </a:lnTo>
                  <a:lnTo>
                    <a:pt x="236" y="271"/>
                  </a:lnTo>
                  <a:lnTo>
                    <a:pt x="236" y="271"/>
                  </a:lnTo>
                  <a:lnTo>
                    <a:pt x="238" y="269"/>
                  </a:lnTo>
                  <a:lnTo>
                    <a:pt x="238" y="265"/>
                  </a:lnTo>
                  <a:lnTo>
                    <a:pt x="238" y="263"/>
                  </a:lnTo>
                  <a:lnTo>
                    <a:pt x="236" y="263"/>
                  </a:lnTo>
                  <a:lnTo>
                    <a:pt x="236" y="263"/>
                  </a:lnTo>
                  <a:lnTo>
                    <a:pt x="236" y="263"/>
                  </a:lnTo>
                  <a:lnTo>
                    <a:pt x="236" y="265"/>
                  </a:lnTo>
                  <a:lnTo>
                    <a:pt x="236" y="265"/>
                  </a:lnTo>
                  <a:lnTo>
                    <a:pt x="236" y="263"/>
                  </a:lnTo>
                  <a:lnTo>
                    <a:pt x="236" y="263"/>
                  </a:lnTo>
                  <a:lnTo>
                    <a:pt x="235" y="263"/>
                  </a:lnTo>
                  <a:lnTo>
                    <a:pt x="235" y="265"/>
                  </a:lnTo>
                  <a:lnTo>
                    <a:pt x="235" y="265"/>
                  </a:lnTo>
                  <a:lnTo>
                    <a:pt x="235" y="265"/>
                  </a:lnTo>
                  <a:lnTo>
                    <a:pt x="235" y="265"/>
                  </a:lnTo>
                  <a:lnTo>
                    <a:pt x="235" y="265"/>
                  </a:lnTo>
                  <a:lnTo>
                    <a:pt x="235" y="265"/>
                  </a:lnTo>
                  <a:lnTo>
                    <a:pt x="235" y="265"/>
                  </a:lnTo>
                  <a:lnTo>
                    <a:pt x="233" y="267"/>
                  </a:lnTo>
                  <a:lnTo>
                    <a:pt x="233" y="269"/>
                  </a:lnTo>
                  <a:lnTo>
                    <a:pt x="233" y="269"/>
                  </a:lnTo>
                  <a:lnTo>
                    <a:pt x="233" y="271"/>
                  </a:lnTo>
                  <a:lnTo>
                    <a:pt x="233" y="272"/>
                  </a:lnTo>
                  <a:lnTo>
                    <a:pt x="233" y="274"/>
                  </a:lnTo>
                  <a:close/>
                  <a:moveTo>
                    <a:pt x="323" y="272"/>
                  </a:moveTo>
                  <a:lnTo>
                    <a:pt x="325" y="272"/>
                  </a:lnTo>
                  <a:lnTo>
                    <a:pt x="325" y="272"/>
                  </a:lnTo>
                  <a:lnTo>
                    <a:pt x="330" y="272"/>
                  </a:lnTo>
                  <a:lnTo>
                    <a:pt x="330" y="271"/>
                  </a:lnTo>
                  <a:lnTo>
                    <a:pt x="334" y="267"/>
                  </a:lnTo>
                  <a:lnTo>
                    <a:pt x="336" y="265"/>
                  </a:lnTo>
                  <a:lnTo>
                    <a:pt x="338" y="263"/>
                  </a:lnTo>
                  <a:lnTo>
                    <a:pt x="334" y="265"/>
                  </a:lnTo>
                  <a:lnTo>
                    <a:pt x="332" y="265"/>
                  </a:lnTo>
                  <a:lnTo>
                    <a:pt x="332" y="267"/>
                  </a:lnTo>
                  <a:lnTo>
                    <a:pt x="330" y="267"/>
                  </a:lnTo>
                  <a:lnTo>
                    <a:pt x="329" y="267"/>
                  </a:lnTo>
                  <a:lnTo>
                    <a:pt x="327" y="267"/>
                  </a:lnTo>
                  <a:lnTo>
                    <a:pt x="327" y="267"/>
                  </a:lnTo>
                  <a:lnTo>
                    <a:pt x="323" y="267"/>
                  </a:lnTo>
                  <a:lnTo>
                    <a:pt x="323" y="267"/>
                  </a:lnTo>
                  <a:lnTo>
                    <a:pt x="321" y="267"/>
                  </a:lnTo>
                  <a:lnTo>
                    <a:pt x="321" y="269"/>
                  </a:lnTo>
                  <a:lnTo>
                    <a:pt x="320" y="269"/>
                  </a:lnTo>
                  <a:lnTo>
                    <a:pt x="320" y="271"/>
                  </a:lnTo>
                  <a:lnTo>
                    <a:pt x="320" y="271"/>
                  </a:lnTo>
                  <a:lnTo>
                    <a:pt x="318" y="272"/>
                  </a:lnTo>
                  <a:lnTo>
                    <a:pt x="318" y="274"/>
                  </a:lnTo>
                  <a:lnTo>
                    <a:pt x="318" y="274"/>
                  </a:lnTo>
                  <a:lnTo>
                    <a:pt x="318" y="274"/>
                  </a:lnTo>
                  <a:lnTo>
                    <a:pt x="320" y="274"/>
                  </a:lnTo>
                  <a:lnTo>
                    <a:pt x="321" y="274"/>
                  </a:lnTo>
                  <a:lnTo>
                    <a:pt x="321" y="274"/>
                  </a:lnTo>
                  <a:lnTo>
                    <a:pt x="321" y="274"/>
                  </a:lnTo>
                  <a:lnTo>
                    <a:pt x="321" y="274"/>
                  </a:lnTo>
                  <a:lnTo>
                    <a:pt x="323" y="274"/>
                  </a:lnTo>
                  <a:lnTo>
                    <a:pt x="323" y="272"/>
                  </a:lnTo>
                  <a:close/>
                  <a:moveTo>
                    <a:pt x="197" y="260"/>
                  </a:moveTo>
                  <a:lnTo>
                    <a:pt x="197" y="258"/>
                  </a:lnTo>
                  <a:lnTo>
                    <a:pt x="190" y="260"/>
                  </a:lnTo>
                  <a:lnTo>
                    <a:pt x="190" y="260"/>
                  </a:lnTo>
                  <a:lnTo>
                    <a:pt x="190" y="260"/>
                  </a:lnTo>
                  <a:lnTo>
                    <a:pt x="190" y="262"/>
                  </a:lnTo>
                  <a:lnTo>
                    <a:pt x="191" y="262"/>
                  </a:lnTo>
                  <a:lnTo>
                    <a:pt x="191" y="262"/>
                  </a:lnTo>
                  <a:lnTo>
                    <a:pt x="191" y="262"/>
                  </a:lnTo>
                  <a:lnTo>
                    <a:pt x="191" y="263"/>
                  </a:lnTo>
                  <a:lnTo>
                    <a:pt x="191" y="263"/>
                  </a:lnTo>
                  <a:lnTo>
                    <a:pt x="191" y="263"/>
                  </a:lnTo>
                  <a:lnTo>
                    <a:pt x="191" y="263"/>
                  </a:lnTo>
                  <a:lnTo>
                    <a:pt x="193" y="263"/>
                  </a:lnTo>
                  <a:lnTo>
                    <a:pt x="193" y="265"/>
                  </a:lnTo>
                  <a:lnTo>
                    <a:pt x="193" y="265"/>
                  </a:lnTo>
                  <a:lnTo>
                    <a:pt x="195" y="263"/>
                  </a:lnTo>
                  <a:lnTo>
                    <a:pt x="195" y="263"/>
                  </a:lnTo>
                  <a:lnTo>
                    <a:pt x="195" y="263"/>
                  </a:lnTo>
                  <a:lnTo>
                    <a:pt x="195" y="262"/>
                  </a:lnTo>
                  <a:lnTo>
                    <a:pt x="195" y="262"/>
                  </a:lnTo>
                  <a:lnTo>
                    <a:pt x="197" y="262"/>
                  </a:lnTo>
                  <a:lnTo>
                    <a:pt x="197" y="260"/>
                  </a:lnTo>
                  <a:lnTo>
                    <a:pt x="197" y="260"/>
                  </a:lnTo>
                  <a:lnTo>
                    <a:pt x="197" y="260"/>
                  </a:lnTo>
                  <a:close/>
                  <a:moveTo>
                    <a:pt x="357" y="265"/>
                  </a:moveTo>
                  <a:lnTo>
                    <a:pt x="357" y="267"/>
                  </a:lnTo>
                  <a:lnTo>
                    <a:pt x="357" y="267"/>
                  </a:lnTo>
                  <a:lnTo>
                    <a:pt x="359" y="267"/>
                  </a:lnTo>
                  <a:lnTo>
                    <a:pt x="361" y="267"/>
                  </a:lnTo>
                  <a:lnTo>
                    <a:pt x="363" y="267"/>
                  </a:lnTo>
                  <a:lnTo>
                    <a:pt x="363" y="267"/>
                  </a:lnTo>
                  <a:lnTo>
                    <a:pt x="363" y="267"/>
                  </a:lnTo>
                  <a:lnTo>
                    <a:pt x="363" y="265"/>
                  </a:lnTo>
                  <a:lnTo>
                    <a:pt x="363" y="265"/>
                  </a:lnTo>
                  <a:lnTo>
                    <a:pt x="365" y="265"/>
                  </a:lnTo>
                  <a:lnTo>
                    <a:pt x="365" y="265"/>
                  </a:lnTo>
                  <a:lnTo>
                    <a:pt x="368" y="263"/>
                  </a:lnTo>
                  <a:lnTo>
                    <a:pt x="370" y="262"/>
                  </a:lnTo>
                  <a:lnTo>
                    <a:pt x="372" y="263"/>
                  </a:lnTo>
                  <a:lnTo>
                    <a:pt x="372" y="262"/>
                  </a:lnTo>
                  <a:lnTo>
                    <a:pt x="372" y="262"/>
                  </a:lnTo>
                  <a:lnTo>
                    <a:pt x="372" y="262"/>
                  </a:lnTo>
                  <a:lnTo>
                    <a:pt x="372" y="262"/>
                  </a:lnTo>
                  <a:lnTo>
                    <a:pt x="370" y="262"/>
                  </a:lnTo>
                  <a:lnTo>
                    <a:pt x="370" y="260"/>
                  </a:lnTo>
                  <a:lnTo>
                    <a:pt x="370" y="260"/>
                  </a:lnTo>
                  <a:lnTo>
                    <a:pt x="370" y="260"/>
                  </a:lnTo>
                  <a:lnTo>
                    <a:pt x="370" y="260"/>
                  </a:lnTo>
                  <a:lnTo>
                    <a:pt x="372" y="258"/>
                  </a:lnTo>
                  <a:lnTo>
                    <a:pt x="370" y="258"/>
                  </a:lnTo>
                  <a:lnTo>
                    <a:pt x="368" y="258"/>
                  </a:lnTo>
                  <a:lnTo>
                    <a:pt x="368" y="258"/>
                  </a:lnTo>
                  <a:lnTo>
                    <a:pt x="368" y="258"/>
                  </a:lnTo>
                  <a:lnTo>
                    <a:pt x="368" y="258"/>
                  </a:lnTo>
                  <a:lnTo>
                    <a:pt x="367" y="258"/>
                  </a:lnTo>
                  <a:lnTo>
                    <a:pt x="367" y="258"/>
                  </a:lnTo>
                  <a:lnTo>
                    <a:pt x="367" y="258"/>
                  </a:lnTo>
                  <a:lnTo>
                    <a:pt x="367" y="260"/>
                  </a:lnTo>
                  <a:lnTo>
                    <a:pt x="367" y="260"/>
                  </a:lnTo>
                  <a:lnTo>
                    <a:pt x="367" y="260"/>
                  </a:lnTo>
                  <a:lnTo>
                    <a:pt x="367" y="260"/>
                  </a:lnTo>
                  <a:lnTo>
                    <a:pt x="365" y="258"/>
                  </a:lnTo>
                  <a:lnTo>
                    <a:pt x="363" y="258"/>
                  </a:lnTo>
                  <a:lnTo>
                    <a:pt x="361" y="256"/>
                  </a:lnTo>
                  <a:lnTo>
                    <a:pt x="361" y="256"/>
                  </a:lnTo>
                  <a:lnTo>
                    <a:pt x="359" y="256"/>
                  </a:lnTo>
                  <a:lnTo>
                    <a:pt x="357" y="256"/>
                  </a:lnTo>
                  <a:lnTo>
                    <a:pt x="352" y="258"/>
                  </a:lnTo>
                  <a:lnTo>
                    <a:pt x="352" y="258"/>
                  </a:lnTo>
                  <a:lnTo>
                    <a:pt x="350" y="258"/>
                  </a:lnTo>
                  <a:lnTo>
                    <a:pt x="350" y="260"/>
                  </a:lnTo>
                  <a:lnTo>
                    <a:pt x="350" y="260"/>
                  </a:lnTo>
                  <a:lnTo>
                    <a:pt x="348" y="260"/>
                  </a:lnTo>
                  <a:lnTo>
                    <a:pt x="348" y="260"/>
                  </a:lnTo>
                  <a:lnTo>
                    <a:pt x="348" y="262"/>
                  </a:lnTo>
                  <a:lnTo>
                    <a:pt x="348" y="262"/>
                  </a:lnTo>
                  <a:lnTo>
                    <a:pt x="348" y="263"/>
                  </a:lnTo>
                  <a:lnTo>
                    <a:pt x="348" y="263"/>
                  </a:lnTo>
                  <a:lnTo>
                    <a:pt x="348" y="265"/>
                  </a:lnTo>
                  <a:lnTo>
                    <a:pt x="348" y="263"/>
                  </a:lnTo>
                  <a:lnTo>
                    <a:pt x="350" y="263"/>
                  </a:lnTo>
                  <a:lnTo>
                    <a:pt x="350" y="265"/>
                  </a:lnTo>
                  <a:lnTo>
                    <a:pt x="350" y="265"/>
                  </a:lnTo>
                  <a:lnTo>
                    <a:pt x="350" y="263"/>
                  </a:lnTo>
                  <a:lnTo>
                    <a:pt x="350" y="263"/>
                  </a:lnTo>
                  <a:lnTo>
                    <a:pt x="352" y="263"/>
                  </a:lnTo>
                  <a:lnTo>
                    <a:pt x="354" y="263"/>
                  </a:lnTo>
                  <a:lnTo>
                    <a:pt x="354" y="262"/>
                  </a:lnTo>
                  <a:lnTo>
                    <a:pt x="354" y="262"/>
                  </a:lnTo>
                  <a:lnTo>
                    <a:pt x="354" y="263"/>
                  </a:lnTo>
                  <a:lnTo>
                    <a:pt x="356" y="263"/>
                  </a:lnTo>
                  <a:lnTo>
                    <a:pt x="356" y="263"/>
                  </a:lnTo>
                  <a:lnTo>
                    <a:pt x="357" y="263"/>
                  </a:lnTo>
                  <a:lnTo>
                    <a:pt x="357" y="265"/>
                  </a:lnTo>
                  <a:lnTo>
                    <a:pt x="357" y="265"/>
                  </a:lnTo>
                  <a:close/>
                  <a:moveTo>
                    <a:pt x="65" y="260"/>
                  </a:moveTo>
                  <a:lnTo>
                    <a:pt x="63" y="258"/>
                  </a:lnTo>
                  <a:lnTo>
                    <a:pt x="63" y="256"/>
                  </a:lnTo>
                  <a:lnTo>
                    <a:pt x="61" y="254"/>
                  </a:lnTo>
                  <a:lnTo>
                    <a:pt x="60" y="254"/>
                  </a:lnTo>
                  <a:lnTo>
                    <a:pt x="58" y="254"/>
                  </a:lnTo>
                  <a:lnTo>
                    <a:pt x="56" y="254"/>
                  </a:lnTo>
                  <a:lnTo>
                    <a:pt x="56" y="253"/>
                  </a:lnTo>
                  <a:lnTo>
                    <a:pt x="56" y="253"/>
                  </a:lnTo>
                  <a:lnTo>
                    <a:pt x="54" y="249"/>
                  </a:lnTo>
                  <a:lnTo>
                    <a:pt x="54" y="249"/>
                  </a:lnTo>
                  <a:lnTo>
                    <a:pt x="54" y="249"/>
                  </a:lnTo>
                  <a:lnTo>
                    <a:pt x="54" y="249"/>
                  </a:lnTo>
                  <a:lnTo>
                    <a:pt x="54" y="249"/>
                  </a:lnTo>
                  <a:lnTo>
                    <a:pt x="52" y="249"/>
                  </a:lnTo>
                  <a:lnTo>
                    <a:pt x="52" y="251"/>
                  </a:lnTo>
                  <a:lnTo>
                    <a:pt x="49" y="253"/>
                  </a:lnTo>
                  <a:lnTo>
                    <a:pt x="50" y="253"/>
                  </a:lnTo>
                  <a:lnTo>
                    <a:pt x="50" y="254"/>
                  </a:lnTo>
                  <a:lnTo>
                    <a:pt x="50" y="254"/>
                  </a:lnTo>
                  <a:lnTo>
                    <a:pt x="49" y="256"/>
                  </a:lnTo>
                  <a:lnTo>
                    <a:pt x="50" y="256"/>
                  </a:lnTo>
                  <a:lnTo>
                    <a:pt x="52" y="258"/>
                  </a:lnTo>
                  <a:lnTo>
                    <a:pt x="54" y="260"/>
                  </a:lnTo>
                  <a:lnTo>
                    <a:pt x="54" y="262"/>
                  </a:lnTo>
                  <a:lnTo>
                    <a:pt x="54" y="262"/>
                  </a:lnTo>
                  <a:lnTo>
                    <a:pt x="58" y="263"/>
                  </a:lnTo>
                  <a:lnTo>
                    <a:pt x="60" y="265"/>
                  </a:lnTo>
                  <a:lnTo>
                    <a:pt x="60" y="267"/>
                  </a:lnTo>
                  <a:lnTo>
                    <a:pt x="60" y="267"/>
                  </a:lnTo>
                  <a:lnTo>
                    <a:pt x="61" y="267"/>
                  </a:lnTo>
                  <a:lnTo>
                    <a:pt x="61" y="265"/>
                  </a:lnTo>
                  <a:lnTo>
                    <a:pt x="61" y="265"/>
                  </a:lnTo>
                  <a:lnTo>
                    <a:pt x="61" y="265"/>
                  </a:lnTo>
                  <a:lnTo>
                    <a:pt x="61" y="263"/>
                  </a:lnTo>
                  <a:lnTo>
                    <a:pt x="61" y="263"/>
                  </a:lnTo>
                  <a:lnTo>
                    <a:pt x="61" y="263"/>
                  </a:lnTo>
                  <a:lnTo>
                    <a:pt x="61" y="263"/>
                  </a:lnTo>
                  <a:lnTo>
                    <a:pt x="61" y="262"/>
                  </a:lnTo>
                  <a:lnTo>
                    <a:pt x="63" y="262"/>
                  </a:lnTo>
                  <a:lnTo>
                    <a:pt x="63" y="262"/>
                  </a:lnTo>
                  <a:lnTo>
                    <a:pt x="65" y="262"/>
                  </a:lnTo>
                  <a:lnTo>
                    <a:pt x="67" y="262"/>
                  </a:lnTo>
                  <a:lnTo>
                    <a:pt x="69" y="262"/>
                  </a:lnTo>
                  <a:lnTo>
                    <a:pt x="69" y="263"/>
                  </a:lnTo>
                  <a:lnTo>
                    <a:pt x="69" y="262"/>
                  </a:lnTo>
                  <a:lnTo>
                    <a:pt x="65" y="260"/>
                  </a:lnTo>
                  <a:close/>
                  <a:moveTo>
                    <a:pt x="267" y="262"/>
                  </a:moveTo>
                  <a:lnTo>
                    <a:pt x="269" y="260"/>
                  </a:lnTo>
                  <a:lnTo>
                    <a:pt x="269" y="260"/>
                  </a:lnTo>
                  <a:lnTo>
                    <a:pt x="267" y="258"/>
                  </a:lnTo>
                  <a:lnTo>
                    <a:pt x="267" y="260"/>
                  </a:lnTo>
                  <a:lnTo>
                    <a:pt x="267" y="258"/>
                  </a:lnTo>
                  <a:lnTo>
                    <a:pt x="267" y="258"/>
                  </a:lnTo>
                  <a:lnTo>
                    <a:pt x="267" y="258"/>
                  </a:lnTo>
                  <a:lnTo>
                    <a:pt x="267" y="258"/>
                  </a:lnTo>
                  <a:lnTo>
                    <a:pt x="267" y="256"/>
                  </a:lnTo>
                  <a:lnTo>
                    <a:pt x="267" y="256"/>
                  </a:lnTo>
                  <a:lnTo>
                    <a:pt x="267" y="256"/>
                  </a:lnTo>
                  <a:lnTo>
                    <a:pt x="267" y="256"/>
                  </a:lnTo>
                  <a:lnTo>
                    <a:pt x="265" y="254"/>
                  </a:lnTo>
                  <a:lnTo>
                    <a:pt x="267" y="253"/>
                  </a:lnTo>
                  <a:lnTo>
                    <a:pt x="267" y="251"/>
                  </a:lnTo>
                  <a:lnTo>
                    <a:pt x="267" y="251"/>
                  </a:lnTo>
                  <a:lnTo>
                    <a:pt x="262" y="251"/>
                  </a:lnTo>
                  <a:lnTo>
                    <a:pt x="262" y="249"/>
                  </a:lnTo>
                  <a:lnTo>
                    <a:pt x="260" y="249"/>
                  </a:lnTo>
                  <a:lnTo>
                    <a:pt x="260" y="249"/>
                  </a:lnTo>
                  <a:lnTo>
                    <a:pt x="260" y="247"/>
                  </a:lnTo>
                  <a:lnTo>
                    <a:pt x="260" y="247"/>
                  </a:lnTo>
                  <a:lnTo>
                    <a:pt x="260" y="247"/>
                  </a:lnTo>
                  <a:lnTo>
                    <a:pt x="260" y="247"/>
                  </a:lnTo>
                  <a:lnTo>
                    <a:pt x="260" y="245"/>
                  </a:lnTo>
                  <a:lnTo>
                    <a:pt x="260" y="245"/>
                  </a:lnTo>
                  <a:lnTo>
                    <a:pt x="258" y="245"/>
                  </a:lnTo>
                  <a:lnTo>
                    <a:pt x="258" y="245"/>
                  </a:lnTo>
                  <a:lnTo>
                    <a:pt x="258" y="245"/>
                  </a:lnTo>
                  <a:lnTo>
                    <a:pt x="258" y="245"/>
                  </a:lnTo>
                  <a:lnTo>
                    <a:pt x="258" y="243"/>
                  </a:lnTo>
                  <a:lnTo>
                    <a:pt x="256" y="245"/>
                  </a:lnTo>
                  <a:lnTo>
                    <a:pt x="255" y="245"/>
                  </a:lnTo>
                  <a:lnTo>
                    <a:pt x="253" y="247"/>
                  </a:lnTo>
                  <a:lnTo>
                    <a:pt x="253" y="247"/>
                  </a:lnTo>
                  <a:lnTo>
                    <a:pt x="253" y="247"/>
                  </a:lnTo>
                  <a:lnTo>
                    <a:pt x="253" y="249"/>
                  </a:lnTo>
                  <a:lnTo>
                    <a:pt x="253" y="249"/>
                  </a:lnTo>
                  <a:lnTo>
                    <a:pt x="253" y="249"/>
                  </a:lnTo>
                  <a:lnTo>
                    <a:pt x="253" y="249"/>
                  </a:lnTo>
                  <a:lnTo>
                    <a:pt x="255" y="251"/>
                  </a:lnTo>
                  <a:lnTo>
                    <a:pt x="255" y="251"/>
                  </a:lnTo>
                  <a:lnTo>
                    <a:pt x="255" y="251"/>
                  </a:lnTo>
                  <a:lnTo>
                    <a:pt x="255" y="253"/>
                  </a:lnTo>
                  <a:lnTo>
                    <a:pt x="255" y="253"/>
                  </a:lnTo>
                  <a:lnTo>
                    <a:pt x="255" y="251"/>
                  </a:lnTo>
                  <a:lnTo>
                    <a:pt x="256" y="251"/>
                  </a:lnTo>
                  <a:lnTo>
                    <a:pt x="256" y="253"/>
                  </a:lnTo>
                  <a:lnTo>
                    <a:pt x="258" y="253"/>
                  </a:lnTo>
                  <a:lnTo>
                    <a:pt x="258" y="254"/>
                  </a:lnTo>
                  <a:lnTo>
                    <a:pt x="258" y="256"/>
                  </a:lnTo>
                  <a:lnTo>
                    <a:pt x="260" y="256"/>
                  </a:lnTo>
                  <a:lnTo>
                    <a:pt x="260" y="256"/>
                  </a:lnTo>
                  <a:lnTo>
                    <a:pt x="262" y="258"/>
                  </a:lnTo>
                  <a:lnTo>
                    <a:pt x="262" y="258"/>
                  </a:lnTo>
                  <a:lnTo>
                    <a:pt x="262" y="258"/>
                  </a:lnTo>
                  <a:lnTo>
                    <a:pt x="262" y="260"/>
                  </a:lnTo>
                  <a:lnTo>
                    <a:pt x="264" y="260"/>
                  </a:lnTo>
                  <a:lnTo>
                    <a:pt x="264" y="260"/>
                  </a:lnTo>
                  <a:lnTo>
                    <a:pt x="265" y="262"/>
                  </a:lnTo>
                  <a:lnTo>
                    <a:pt x="265" y="263"/>
                  </a:lnTo>
                  <a:lnTo>
                    <a:pt x="265" y="263"/>
                  </a:lnTo>
                  <a:lnTo>
                    <a:pt x="267" y="263"/>
                  </a:lnTo>
                  <a:lnTo>
                    <a:pt x="267" y="263"/>
                  </a:lnTo>
                  <a:lnTo>
                    <a:pt x="267" y="263"/>
                  </a:lnTo>
                  <a:lnTo>
                    <a:pt x="267" y="263"/>
                  </a:lnTo>
                  <a:lnTo>
                    <a:pt x="267" y="262"/>
                  </a:lnTo>
                  <a:lnTo>
                    <a:pt x="267" y="262"/>
                  </a:lnTo>
                  <a:close/>
                  <a:moveTo>
                    <a:pt x="197" y="247"/>
                  </a:moveTo>
                  <a:lnTo>
                    <a:pt x="197" y="247"/>
                  </a:lnTo>
                  <a:lnTo>
                    <a:pt x="197" y="247"/>
                  </a:lnTo>
                  <a:lnTo>
                    <a:pt x="195" y="247"/>
                  </a:lnTo>
                  <a:lnTo>
                    <a:pt x="195" y="247"/>
                  </a:lnTo>
                  <a:lnTo>
                    <a:pt x="195" y="245"/>
                  </a:lnTo>
                  <a:lnTo>
                    <a:pt x="195" y="245"/>
                  </a:lnTo>
                  <a:lnTo>
                    <a:pt x="195" y="245"/>
                  </a:lnTo>
                  <a:lnTo>
                    <a:pt x="195" y="245"/>
                  </a:lnTo>
                  <a:lnTo>
                    <a:pt x="195" y="243"/>
                  </a:lnTo>
                  <a:lnTo>
                    <a:pt x="193" y="243"/>
                  </a:lnTo>
                  <a:lnTo>
                    <a:pt x="193" y="243"/>
                  </a:lnTo>
                  <a:lnTo>
                    <a:pt x="193" y="243"/>
                  </a:lnTo>
                  <a:lnTo>
                    <a:pt x="191" y="245"/>
                  </a:lnTo>
                  <a:lnTo>
                    <a:pt x="193" y="245"/>
                  </a:lnTo>
                  <a:lnTo>
                    <a:pt x="193" y="245"/>
                  </a:lnTo>
                  <a:lnTo>
                    <a:pt x="193" y="245"/>
                  </a:lnTo>
                  <a:lnTo>
                    <a:pt x="191" y="245"/>
                  </a:lnTo>
                  <a:lnTo>
                    <a:pt x="191" y="245"/>
                  </a:lnTo>
                  <a:lnTo>
                    <a:pt x="191" y="245"/>
                  </a:lnTo>
                  <a:lnTo>
                    <a:pt x="191" y="245"/>
                  </a:lnTo>
                  <a:lnTo>
                    <a:pt x="190" y="245"/>
                  </a:lnTo>
                  <a:lnTo>
                    <a:pt x="191" y="245"/>
                  </a:lnTo>
                  <a:lnTo>
                    <a:pt x="191" y="245"/>
                  </a:lnTo>
                  <a:lnTo>
                    <a:pt x="190" y="247"/>
                  </a:lnTo>
                  <a:lnTo>
                    <a:pt x="190" y="247"/>
                  </a:lnTo>
                  <a:lnTo>
                    <a:pt x="191" y="247"/>
                  </a:lnTo>
                  <a:lnTo>
                    <a:pt x="191" y="247"/>
                  </a:lnTo>
                  <a:lnTo>
                    <a:pt x="191" y="247"/>
                  </a:lnTo>
                  <a:lnTo>
                    <a:pt x="193" y="247"/>
                  </a:lnTo>
                  <a:lnTo>
                    <a:pt x="193" y="247"/>
                  </a:lnTo>
                  <a:lnTo>
                    <a:pt x="193" y="247"/>
                  </a:lnTo>
                  <a:lnTo>
                    <a:pt x="193" y="247"/>
                  </a:lnTo>
                  <a:lnTo>
                    <a:pt x="193" y="247"/>
                  </a:lnTo>
                  <a:lnTo>
                    <a:pt x="191" y="249"/>
                  </a:lnTo>
                  <a:lnTo>
                    <a:pt x="191" y="249"/>
                  </a:lnTo>
                  <a:lnTo>
                    <a:pt x="190" y="249"/>
                  </a:lnTo>
                  <a:lnTo>
                    <a:pt x="190" y="249"/>
                  </a:lnTo>
                  <a:lnTo>
                    <a:pt x="190" y="251"/>
                  </a:lnTo>
                  <a:lnTo>
                    <a:pt x="190" y="251"/>
                  </a:lnTo>
                  <a:lnTo>
                    <a:pt x="190" y="251"/>
                  </a:lnTo>
                  <a:lnTo>
                    <a:pt x="190" y="251"/>
                  </a:lnTo>
                  <a:lnTo>
                    <a:pt x="191" y="251"/>
                  </a:lnTo>
                  <a:lnTo>
                    <a:pt x="191" y="251"/>
                  </a:lnTo>
                  <a:lnTo>
                    <a:pt x="193" y="251"/>
                  </a:lnTo>
                  <a:lnTo>
                    <a:pt x="193" y="251"/>
                  </a:lnTo>
                  <a:lnTo>
                    <a:pt x="193" y="251"/>
                  </a:lnTo>
                  <a:lnTo>
                    <a:pt x="195" y="251"/>
                  </a:lnTo>
                  <a:lnTo>
                    <a:pt x="195" y="251"/>
                  </a:lnTo>
                  <a:lnTo>
                    <a:pt x="195" y="249"/>
                  </a:lnTo>
                  <a:lnTo>
                    <a:pt x="195" y="249"/>
                  </a:lnTo>
                  <a:lnTo>
                    <a:pt x="195" y="249"/>
                  </a:lnTo>
                  <a:lnTo>
                    <a:pt x="197" y="247"/>
                  </a:lnTo>
                  <a:lnTo>
                    <a:pt x="197" y="247"/>
                  </a:lnTo>
                  <a:close/>
                  <a:moveTo>
                    <a:pt x="52" y="238"/>
                  </a:moveTo>
                  <a:lnTo>
                    <a:pt x="54" y="240"/>
                  </a:lnTo>
                  <a:lnTo>
                    <a:pt x="54" y="240"/>
                  </a:lnTo>
                  <a:lnTo>
                    <a:pt x="56" y="240"/>
                  </a:lnTo>
                  <a:lnTo>
                    <a:pt x="56" y="240"/>
                  </a:lnTo>
                  <a:lnTo>
                    <a:pt x="56" y="240"/>
                  </a:lnTo>
                  <a:lnTo>
                    <a:pt x="56" y="240"/>
                  </a:lnTo>
                  <a:lnTo>
                    <a:pt x="58" y="240"/>
                  </a:lnTo>
                  <a:lnTo>
                    <a:pt x="58" y="240"/>
                  </a:lnTo>
                  <a:lnTo>
                    <a:pt x="60" y="240"/>
                  </a:lnTo>
                  <a:lnTo>
                    <a:pt x="60" y="238"/>
                  </a:lnTo>
                  <a:lnTo>
                    <a:pt x="60" y="236"/>
                  </a:lnTo>
                  <a:lnTo>
                    <a:pt x="58" y="236"/>
                  </a:lnTo>
                  <a:lnTo>
                    <a:pt x="56" y="233"/>
                  </a:lnTo>
                  <a:lnTo>
                    <a:pt x="56" y="233"/>
                  </a:lnTo>
                  <a:lnTo>
                    <a:pt x="54" y="229"/>
                  </a:lnTo>
                  <a:lnTo>
                    <a:pt x="54" y="229"/>
                  </a:lnTo>
                  <a:lnTo>
                    <a:pt x="54" y="229"/>
                  </a:lnTo>
                  <a:lnTo>
                    <a:pt x="52" y="227"/>
                  </a:lnTo>
                  <a:lnTo>
                    <a:pt x="52" y="227"/>
                  </a:lnTo>
                  <a:lnTo>
                    <a:pt x="52" y="227"/>
                  </a:lnTo>
                  <a:lnTo>
                    <a:pt x="52" y="227"/>
                  </a:lnTo>
                  <a:lnTo>
                    <a:pt x="52" y="227"/>
                  </a:lnTo>
                  <a:lnTo>
                    <a:pt x="52" y="227"/>
                  </a:lnTo>
                  <a:lnTo>
                    <a:pt x="50" y="227"/>
                  </a:lnTo>
                  <a:lnTo>
                    <a:pt x="50" y="229"/>
                  </a:lnTo>
                  <a:lnTo>
                    <a:pt x="50" y="227"/>
                  </a:lnTo>
                  <a:lnTo>
                    <a:pt x="49" y="225"/>
                  </a:lnTo>
                  <a:lnTo>
                    <a:pt x="49" y="225"/>
                  </a:lnTo>
                  <a:lnTo>
                    <a:pt x="49" y="224"/>
                  </a:lnTo>
                  <a:lnTo>
                    <a:pt x="49" y="224"/>
                  </a:lnTo>
                  <a:lnTo>
                    <a:pt x="50" y="224"/>
                  </a:lnTo>
                  <a:lnTo>
                    <a:pt x="50" y="222"/>
                  </a:lnTo>
                  <a:lnTo>
                    <a:pt x="50" y="222"/>
                  </a:lnTo>
                  <a:lnTo>
                    <a:pt x="47" y="215"/>
                  </a:lnTo>
                  <a:lnTo>
                    <a:pt x="45" y="215"/>
                  </a:lnTo>
                  <a:lnTo>
                    <a:pt x="45" y="215"/>
                  </a:lnTo>
                  <a:lnTo>
                    <a:pt x="45" y="215"/>
                  </a:lnTo>
                  <a:lnTo>
                    <a:pt x="45" y="216"/>
                  </a:lnTo>
                  <a:lnTo>
                    <a:pt x="45" y="216"/>
                  </a:lnTo>
                  <a:lnTo>
                    <a:pt x="45" y="216"/>
                  </a:lnTo>
                  <a:lnTo>
                    <a:pt x="45" y="218"/>
                  </a:lnTo>
                  <a:lnTo>
                    <a:pt x="47" y="220"/>
                  </a:lnTo>
                  <a:lnTo>
                    <a:pt x="45" y="220"/>
                  </a:lnTo>
                  <a:lnTo>
                    <a:pt x="45" y="220"/>
                  </a:lnTo>
                  <a:lnTo>
                    <a:pt x="45" y="222"/>
                  </a:lnTo>
                  <a:lnTo>
                    <a:pt x="45" y="224"/>
                  </a:lnTo>
                  <a:lnTo>
                    <a:pt x="43" y="224"/>
                  </a:lnTo>
                  <a:lnTo>
                    <a:pt x="43" y="224"/>
                  </a:lnTo>
                  <a:lnTo>
                    <a:pt x="43" y="225"/>
                  </a:lnTo>
                  <a:lnTo>
                    <a:pt x="41" y="224"/>
                  </a:lnTo>
                  <a:lnTo>
                    <a:pt x="41" y="224"/>
                  </a:lnTo>
                  <a:lnTo>
                    <a:pt x="41" y="224"/>
                  </a:lnTo>
                  <a:lnTo>
                    <a:pt x="41" y="224"/>
                  </a:lnTo>
                  <a:lnTo>
                    <a:pt x="41" y="224"/>
                  </a:lnTo>
                  <a:lnTo>
                    <a:pt x="40" y="222"/>
                  </a:lnTo>
                  <a:lnTo>
                    <a:pt x="40" y="222"/>
                  </a:lnTo>
                  <a:lnTo>
                    <a:pt x="40" y="222"/>
                  </a:lnTo>
                  <a:lnTo>
                    <a:pt x="40" y="222"/>
                  </a:lnTo>
                  <a:lnTo>
                    <a:pt x="38" y="222"/>
                  </a:lnTo>
                  <a:lnTo>
                    <a:pt x="38" y="222"/>
                  </a:lnTo>
                  <a:lnTo>
                    <a:pt x="38" y="224"/>
                  </a:lnTo>
                  <a:lnTo>
                    <a:pt x="38" y="225"/>
                  </a:lnTo>
                  <a:lnTo>
                    <a:pt x="38" y="227"/>
                  </a:lnTo>
                  <a:lnTo>
                    <a:pt x="36" y="227"/>
                  </a:lnTo>
                  <a:lnTo>
                    <a:pt x="36" y="227"/>
                  </a:lnTo>
                  <a:lnTo>
                    <a:pt x="36" y="229"/>
                  </a:lnTo>
                  <a:lnTo>
                    <a:pt x="36" y="229"/>
                  </a:lnTo>
                  <a:lnTo>
                    <a:pt x="36" y="229"/>
                  </a:lnTo>
                  <a:lnTo>
                    <a:pt x="36" y="229"/>
                  </a:lnTo>
                  <a:lnTo>
                    <a:pt x="36" y="231"/>
                  </a:lnTo>
                  <a:lnTo>
                    <a:pt x="36" y="231"/>
                  </a:lnTo>
                  <a:lnTo>
                    <a:pt x="36" y="231"/>
                  </a:lnTo>
                  <a:lnTo>
                    <a:pt x="36" y="233"/>
                  </a:lnTo>
                  <a:lnTo>
                    <a:pt x="38" y="234"/>
                  </a:lnTo>
                  <a:lnTo>
                    <a:pt x="38" y="234"/>
                  </a:lnTo>
                  <a:lnTo>
                    <a:pt x="38" y="234"/>
                  </a:lnTo>
                  <a:lnTo>
                    <a:pt x="38" y="234"/>
                  </a:lnTo>
                  <a:lnTo>
                    <a:pt x="40" y="234"/>
                  </a:lnTo>
                  <a:lnTo>
                    <a:pt x="40" y="233"/>
                  </a:lnTo>
                  <a:lnTo>
                    <a:pt x="40" y="233"/>
                  </a:lnTo>
                  <a:lnTo>
                    <a:pt x="40" y="231"/>
                  </a:lnTo>
                  <a:lnTo>
                    <a:pt x="40" y="229"/>
                  </a:lnTo>
                  <a:lnTo>
                    <a:pt x="40" y="227"/>
                  </a:lnTo>
                  <a:lnTo>
                    <a:pt x="40" y="227"/>
                  </a:lnTo>
                  <a:lnTo>
                    <a:pt x="41" y="227"/>
                  </a:lnTo>
                  <a:lnTo>
                    <a:pt x="41" y="227"/>
                  </a:lnTo>
                  <a:lnTo>
                    <a:pt x="43" y="231"/>
                  </a:lnTo>
                  <a:lnTo>
                    <a:pt x="43" y="233"/>
                  </a:lnTo>
                  <a:lnTo>
                    <a:pt x="43" y="233"/>
                  </a:lnTo>
                  <a:lnTo>
                    <a:pt x="43" y="233"/>
                  </a:lnTo>
                  <a:lnTo>
                    <a:pt x="43" y="233"/>
                  </a:lnTo>
                  <a:lnTo>
                    <a:pt x="43" y="233"/>
                  </a:lnTo>
                  <a:lnTo>
                    <a:pt x="41" y="233"/>
                  </a:lnTo>
                  <a:lnTo>
                    <a:pt x="41" y="233"/>
                  </a:lnTo>
                  <a:lnTo>
                    <a:pt x="43" y="234"/>
                  </a:lnTo>
                  <a:lnTo>
                    <a:pt x="43" y="234"/>
                  </a:lnTo>
                  <a:lnTo>
                    <a:pt x="43" y="236"/>
                  </a:lnTo>
                  <a:lnTo>
                    <a:pt x="43" y="236"/>
                  </a:lnTo>
                  <a:lnTo>
                    <a:pt x="43" y="238"/>
                  </a:lnTo>
                  <a:lnTo>
                    <a:pt x="45" y="238"/>
                  </a:lnTo>
                  <a:lnTo>
                    <a:pt x="47" y="238"/>
                  </a:lnTo>
                  <a:lnTo>
                    <a:pt x="47" y="236"/>
                  </a:lnTo>
                  <a:lnTo>
                    <a:pt x="49" y="236"/>
                  </a:lnTo>
                  <a:lnTo>
                    <a:pt x="50" y="238"/>
                  </a:lnTo>
                  <a:lnTo>
                    <a:pt x="52" y="238"/>
                  </a:lnTo>
                  <a:close/>
                  <a:moveTo>
                    <a:pt x="54" y="220"/>
                  </a:moveTo>
                  <a:lnTo>
                    <a:pt x="54" y="220"/>
                  </a:lnTo>
                  <a:lnTo>
                    <a:pt x="54" y="220"/>
                  </a:lnTo>
                  <a:lnTo>
                    <a:pt x="54" y="220"/>
                  </a:lnTo>
                  <a:lnTo>
                    <a:pt x="54" y="220"/>
                  </a:lnTo>
                  <a:lnTo>
                    <a:pt x="54" y="220"/>
                  </a:lnTo>
                  <a:lnTo>
                    <a:pt x="52" y="220"/>
                  </a:lnTo>
                  <a:lnTo>
                    <a:pt x="52" y="220"/>
                  </a:lnTo>
                  <a:lnTo>
                    <a:pt x="52" y="220"/>
                  </a:lnTo>
                  <a:lnTo>
                    <a:pt x="54" y="218"/>
                  </a:lnTo>
                  <a:lnTo>
                    <a:pt x="54" y="216"/>
                  </a:lnTo>
                  <a:lnTo>
                    <a:pt x="54" y="216"/>
                  </a:lnTo>
                  <a:lnTo>
                    <a:pt x="54" y="216"/>
                  </a:lnTo>
                  <a:lnTo>
                    <a:pt x="52" y="215"/>
                  </a:lnTo>
                  <a:lnTo>
                    <a:pt x="52" y="215"/>
                  </a:lnTo>
                  <a:lnTo>
                    <a:pt x="52" y="215"/>
                  </a:lnTo>
                  <a:lnTo>
                    <a:pt x="52" y="215"/>
                  </a:lnTo>
                  <a:lnTo>
                    <a:pt x="52" y="213"/>
                  </a:lnTo>
                  <a:lnTo>
                    <a:pt x="52" y="213"/>
                  </a:lnTo>
                  <a:lnTo>
                    <a:pt x="50" y="213"/>
                  </a:lnTo>
                  <a:lnTo>
                    <a:pt x="50" y="215"/>
                  </a:lnTo>
                  <a:lnTo>
                    <a:pt x="50" y="215"/>
                  </a:lnTo>
                  <a:lnTo>
                    <a:pt x="49" y="215"/>
                  </a:lnTo>
                  <a:lnTo>
                    <a:pt x="49" y="215"/>
                  </a:lnTo>
                  <a:lnTo>
                    <a:pt x="49" y="215"/>
                  </a:lnTo>
                  <a:lnTo>
                    <a:pt x="50" y="216"/>
                  </a:lnTo>
                  <a:lnTo>
                    <a:pt x="50" y="216"/>
                  </a:lnTo>
                  <a:lnTo>
                    <a:pt x="50" y="216"/>
                  </a:lnTo>
                  <a:lnTo>
                    <a:pt x="50" y="218"/>
                  </a:lnTo>
                  <a:lnTo>
                    <a:pt x="50" y="218"/>
                  </a:lnTo>
                  <a:lnTo>
                    <a:pt x="52" y="220"/>
                  </a:lnTo>
                  <a:lnTo>
                    <a:pt x="52" y="222"/>
                  </a:lnTo>
                  <a:lnTo>
                    <a:pt x="54" y="222"/>
                  </a:lnTo>
                  <a:lnTo>
                    <a:pt x="52" y="224"/>
                  </a:lnTo>
                  <a:lnTo>
                    <a:pt x="54" y="224"/>
                  </a:lnTo>
                  <a:lnTo>
                    <a:pt x="54" y="224"/>
                  </a:lnTo>
                  <a:lnTo>
                    <a:pt x="56" y="224"/>
                  </a:lnTo>
                  <a:lnTo>
                    <a:pt x="56" y="224"/>
                  </a:lnTo>
                  <a:lnTo>
                    <a:pt x="56" y="224"/>
                  </a:lnTo>
                  <a:lnTo>
                    <a:pt x="56" y="224"/>
                  </a:lnTo>
                  <a:lnTo>
                    <a:pt x="56" y="222"/>
                  </a:lnTo>
                  <a:lnTo>
                    <a:pt x="56" y="220"/>
                  </a:lnTo>
                  <a:lnTo>
                    <a:pt x="56" y="220"/>
                  </a:lnTo>
                  <a:lnTo>
                    <a:pt x="56" y="220"/>
                  </a:lnTo>
                  <a:lnTo>
                    <a:pt x="56" y="220"/>
                  </a:lnTo>
                  <a:lnTo>
                    <a:pt x="54" y="220"/>
                  </a:lnTo>
                  <a:lnTo>
                    <a:pt x="54" y="220"/>
                  </a:lnTo>
                  <a:close/>
                  <a:moveTo>
                    <a:pt x="63" y="209"/>
                  </a:moveTo>
                  <a:lnTo>
                    <a:pt x="63" y="209"/>
                  </a:lnTo>
                  <a:lnTo>
                    <a:pt x="63" y="209"/>
                  </a:lnTo>
                  <a:lnTo>
                    <a:pt x="65" y="207"/>
                  </a:lnTo>
                  <a:lnTo>
                    <a:pt x="65" y="206"/>
                  </a:lnTo>
                  <a:lnTo>
                    <a:pt x="65" y="206"/>
                  </a:lnTo>
                  <a:lnTo>
                    <a:pt x="63" y="209"/>
                  </a:lnTo>
                  <a:lnTo>
                    <a:pt x="63" y="209"/>
                  </a:lnTo>
                  <a:close/>
                  <a:moveTo>
                    <a:pt x="325" y="209"/>
                  </a:moveTo>
                  <a:lnTo>
                    <a:pt x="325" y="209"/>
                  </a:lnTo>
                  <a:lnTo>
                    <a:pt x="325" y="209"/>
                  </a:lnTo>
                  <a:lnTo>
                    <a:pt x="325" y="209"/>
                  </a:lnTo>
                  <a:lnTo>
                    <a:pt x="321" y="207"/>
                  </a:lnTo>
                  <a:lnTo>
                    <a:pt x="321" y="207"/>
                  </a:lnTo>
                  <a:lnTo>
                    <a:pt x="320" y="206"/>
                  </a:lnTo>
                  <a:lnTo>
                    <a:pt x="318" y="206"/>
                  </a:lnTo>
                  <a:lnTo>
                    <a:pt x="311" y="207"/>
                  </a:lnTo>
                  <a:lnTo>
                    <a:pt x="311" y="209"/>
                  </a:lnTo>
                  <a:lnTo>
                    <a:pt x="311" y="209"/>
                  </a:lnTo>
                  <a:lnTo>
                    <a:pt x="311" y="209"/>
                  </a:lnTo>
                  <a:lnTo>
                    <a:pt x="311" y="211"/>
                  </a:lnTo>
                  <a:lnTo>
                    <a:pt x="311" y="211"/>
                  </a:lnTo>
                  <a:lnTo>
                    <a:pt x="312" y="213"/>
                  </a:lnTo>
                  <a:lnTo>
                    <a:pt x="314" y="215"/>
                  </a:lnTo>
                  <a:lnTo>
                    <a:pt x="314" y="215"/>
                  </a:lnTo>
                  <a:lnTo>
                    <a:pt x="314" y="215"/>
                  </a:lnTo>
                  <a:lnTo>
                    <a:pt x="316" y="215"/>
                  </a:lnTo>
                  <a:lnTo>
                    <a:pt x="316" y="216"/>
                  </a:lnTo>
                  <a:lnTo>
                    <a:pt x="316" y="216"/>
                  </a:lnTo>
                  <a:lnTo>
                    <a:pt x="316" y="216"/>
                  </a:lnTo>
                  <a:lnTo>
                    <a:pt x="316" y="218"/>
                  </a:lnTo>
                  <a:lnTo>
                    <a:pt x="316" y="218"/>
                  </a:lnTo>
                  <a:lnTo>
                    <a:pt x="316" y="218"/>
                  </a:lnTo>
                  <a:lnTo>
                    <a:pt x="318" y="218"/>
                  </a:lnTo>
                  <a:lnTo>
                    <a:pt x="318" y="220"/>
                  </a:lnTo>
                  <a:lnTo>
                    <a:pt x="318" y="220"/>
                  </a:lnTo>
                  <a:lnTo>
                    <a:pt x="318" y="220"/>
                  </a:lnTo>
                  <a:lnTo>
                    <a:pt x="318" y="220"/>
                  </a:lnTo>
                  <a:lnTo>
                    <a:pt x="318" y="220"/>
                  </a:lnTo>
                  <a:lnTo>
                    <a:pt x="318" y="220"/>
                  </a:lnTo>
                  <a:lnTo>
                    <a:pt x="318" y="220"/>
                  </a:lnTo>
                  <a:lnTo>
                    <a:pt x="318" y="222"/>
                  </a:lnTo>
                  <a:lnTo>
                    <a:pt x="318" y="222"/>
                  </a:lnTo>
                  <a:lnTo>
                    <a:pt x="318" y="224"/>
                  </a:lnTo>
                  <a:lnTo>
                    <a:pt x="318" y="224"/>
                  </a:lnTo>
                  <a:lnTo>
                    <a:pt x="318" y="224"/>
                  </a:lnTo>
                  <a:lnTo>
                    <a:pt x="318" y="225"/>
                  </a:lnTo>
                  <a:lnTo>
                    <a:pt x="316" y="225"/>
                  </a:lnTo>
                  <a:lnTo>
                    <a:pt x="316" y="225"/>
                  </a:lnTo>
                  <a:lnTo>
                    <a:pt x="314" y="225"/>
                  </a:lnTo>
                  <a:lnTo>
                    <a:pt x="314" y="225"/>
                  </a:lnTo>
                  <a:lnTo>
                    <a:pt x="314" y="225"/>
                  </a:lnTo>
                  <a:lnTo>
                    <a:pt x="312" y="227"/>
                  </a:lnTo>
                  <a:lnTo>
                    <a:pt x="312" y="227"/>
                  </a:lnTo>
                  <a:lnTo>
                    <a:pt x="312" y="227"/>
                  </a:lnTo>
                  <a:lnTo>
                    <a:pt x="312" y="229"/>
                  </a:lnTo>
                  <a:lnTo>
                    <a:pt x="312" y="229"/>
                  </a:lnTo>
                  <a:lnTo>
                    <a:pt x="314" y="229"/>
                  </a:lnTo>
                  <a:lnTo>
                    <a:pt x="314" y="229"/>
                  </a:lnTo>
                  <a:lnTo>
                    <a:pt x="314" y="229"/>
                  </a:lnTo>
                  <a:lnTo>
                    <a:pt x="314" y="231"/>
                  </a:lnTo>
                  <a:lnTo>
                    <a:pt x="314" y="231"/>
                  </a:lnTo>
                  <a:lnTo>
                    <a:pt x="314" y="231"/>
                  </a:lnTo>
                  <a:lnTo>
                    <a:pt x="314" y="229"/>
                  </a:lnTo>
                  <a:lnTo>
                    <a:pt x="314" y="231"/>
                  </a:lnTo>
                  <a:lnTo>
                    <a:pt x="314" y="231"/>
                  </a:lnTo>
                  <a:lnTo>
                    <a:pt x="316" y="233"/>
                  </a:lnTo>
                  <a:lnTo>
                    <a:pt x="316" y="233"/>
                  </a:lnTo>
                  <a:lnTo>
                    <a:pt x="316" y="233"/>
                  </a:lnTo>
                  <a:lnTo>
                    <a:pt x="318" y="233"/>
                  </a:lnTo>
                  <a:lnTo>
                    <a:pt x="318" y="234"/>
                  </a:lnTo>
                  <a:lnTo>
                    <a:pt x="318" y="234"/>
                  </a:lnTo>
                  <a:lnTo>
                    <a:pt x="320" y="234"/>
                  </a:lnTo>
                  <a:lnTo>
                    <a:pt x="320" y="234"/>
                  </a:lnTo>
                  <a:lnTo>
                    <a:pt x="320" y="234"/>
                  </a:lnTo>
                  <a:lnTo>
                    <a:pt x="320" y="233"/>
                  </a:lnTo>
                  <a:lnTo>
                    <a:pt x="321" y="231"/>
                  </a:lnTo>
                  <a:lnTo>
                    <a:pt x="323" y="231"/>
                  </a:lnTo>
                  <a:lnTo>
                    <a:pt x="325" y="231"/>
                  </a:lnTo>
                  <a:lnTo>
                    <a:pt x="325" y="229"/>
                  </a:lnTo>
                  <a:lnTo>
                    <a:pt x="323" y="227"/>
                  </a:lnTo>
                  <a:lnTo>
                    <a:pt x="325" y="225"/>
                  </a:lnTo>
                  <a:lnTo>
                    <a:pt x="325" y="225"/>
                  </a:lnTo>
                  <a:lnTo>
                    <a:pt x="327" y="225"/>
                  </a:lnTo>
                  <a:lnTo>
                    <a:pt x="327" y="222"/>
                  </a:lnTo>
                  <a:lnTo>
                    <a:pt x="325" y="218"/>
                  </a:lnTo>
                  <a:lnTo>
                    <a:pt x="325" y="216"/>
                  </a:lnTo>
                  <a:lnTo>
                    <a:pt x="327" y="216"/>
                  </a:lnTo>
                  <a:lnTo>
                    <a:pt x="327" y="215"/>
                  </a:lnTo>
                  <a:lnTo>
                    <a:pt x="327" y="215"/>
                  </a:lnTo>
                  <a:lnTo>
                    <a:pt x="325" y="215"/>
                  </a:lnTo>
                  <a:lnTo>
                    <a:pt x="327" y="215"/>
                  </a:lnTo>
                  <a:lnTo>
                    <a:pt x="325" y="215"/>
                  </a:lnTo>
                  <a:lnTo>
                    <a:pt x="325" y="215"/>
                  </a:lnTo>
                  <a:lnTo>
                    <a:pt x="325" y="213"/>
                  </a:lnTo>
                  <a:lnTo>
                    <a:pt x="327" y="213"/>
                  </a:lnTo>
                  <a:lnTo>
                    <a:pt x="327" y="211"/>
                  </a:lnTo>
                  <a:lnTo>
                    <a:pt x="327" y="211"/>
                  </a:lnTo>
                  <a:lnTo>
                    <a:pt x="327" y="209"/>
                  </a:lnTo>
                  <a:lnTo>
                    <a:pt x="327" y="209"/>
                  </a:lnTo>
                  <a:lnTo>
                    <a:pt x="327" y="209"/>
                  </a:lnTo>
                  <a:lnTo>
                    <a:pt x="325" y="207"/>
                  </a:lnTo>
                  <a:lnTo>
                    <a:pt x="325" y="209"/>
                  </a:lnTo>
                  <a:lnTo>
                    <a:pt x="325" y="209"/>
                  </a:lnTo>
                  <a:lnTo>
                    <a:pt x="325" y="209"/>
                  </a:lnTo>
                  <a:lnTo>
                    <a:pt x="325" y="209"/>
                  </a:lnTo>
                  <a:lnTo>
                    <a:pt x="325" y="209"/>
                  </a:lnTo>
                  <a:lnTo>
                    <a:pt x="325" y="209"/>
                  </a:lnTo>
                  <a:close/>
                  <a:moveTo>
                    <a:pt x="300" y="209"/>
                  </a:moveTo>
                  <a:lnTo>
                    <a:pt x="300" y="207"/>
                  </a:lnTo>
                  <a:lnTo>
                    <a:pt x="300" y="207"/>
                  </a:lnTo>
                  <a:lnTo>
                    <a:pt x="300" y="207"/>
                  </a:lnTo>
                  <a:lnTo>
                    <a:pt x="300" y="207"/>
                  </a:lnTo>
                  <a:lnTo>
                    <a:pt x="300" y="207"/>
                  </a:lnTo>
                  <a:lnTo>
                    <a:pt x="298" y="206"/>
                  </a:lnTo>
                  <a:lnTo>
                    <a:pt x="298" y="206"/>
                  </a:lnTo>
                  <a:lnTo>
                    <a:pt x="298" y="206"/>
                  </a:lnTo>
                  <a:lnTo>
                    <a:pt x="298" y="206"/>
                  </a:lnTo>
                  <a:lnTo>
                    <a:pt x="298" y="206"/>
                  </a:lnTo>
                  <a:lnTo>
                    <a:pt x="298" y="206"/>
                  </a:lnTo>
                  <a:lnTo>
                    <a:pt x="296" y="206"/>
                  </a:lnTo>
                  <a:lnTo>
                    <a:pt x="296" y="206"/>
                  </a:lnTo>
                  <a:lnTo>
                    <a:pt x="296" y="206"/>
                  </a:lnTo>
                  <a:lnTo>
                    <a:pt x="296" y="206"/>
                  </a:lnTo>
                  <a:lnTo>
                    <a:pt x="296" y="206"/>
                  </a:lnTo>
                  <a:lnTo>
                    <a:pt x="296" y="206"/>
                  </a:lnTo>
                  <a:lnTo>
                    <a:pt x="294" y="206"/>
                  </a:lnTo>
                  <a:lnTo>
                    <a:pt x="294" y="206"/>
                  </a:lnTo>
                  <a:lnTo>
                    <a:pt x="294" y="207"/>
                  </a:lnTo>
                  <a:lnTo>
                    <a:pt x="296" y="207"/>
                  </a:lnTo>
                  <a:lnTo>
                    <a:pt x="296" y="207"/>
                  </a:lnTo>
                  <a:lnTo>
                    <a:pt x="296" y="207"/>
                  </a:lnTo>
                  <a:lnTo>
                    <a:pt x="296" y="209"/>
                  </a:lnTo>
                  <a:lnTo>
                    <a:pt x="296" y="209"/>
                  </a:lnTo>
                  <a:lnTo>
                    <a:pt x="296" y="209"/>
                  </a:lnTo>
                  <a:lnTo>
                    <a:pt x="296" y="209"/>
                  </a:lnTo>
                  <a:lnTo>
                    <a:pt x="296" y="211"/>
                  </a:lnTo>
                  <a:lnTo>
                    <a:pt x="298" y="209"/>
                  </a:lnTo>
                  <a:lnTo>
                    <a:pt x="298" y="209"/>
                  </a:lnTo>
                  <a:lnTo>
                    <a:pt x="298" y="211"/>
                  </a:lnTo>
                  <a:lnTo>
                    <a:pt x="300" y="211"/>
                  </a:lnTo>
                  <a:lnTo>
                    <a:pt x="300" y="209"/>
                  </a:lnTo>
                  <a:close/>
                  <a:moveTo>
                    <a:pt x="67" y="204"/>
                  </a:moveTo>
                  <a:lnTo>
                    <a:pt x="67" y="204"/>
                  </a:lnTo>
                  <a:lnTo>
                    <a:pt x="65" y="202"/>
                  </a:lnTo>
                  <a:lnTo>
                    <a:pt x="65" y="204"/>
                  </a:lnTo>
                  <a:lnTo>
                    <a:pt x="63" y="204"/>
                  </a:lnTo>
                  <a:lnTo>
                    <a:pt x="63" y="204"/>
                  </a:lnTo>
                  <a:lnTo>
                    <a:pt x="61" y="206"/>
                  </a:lnTo>
                  <a:lnTo>
                    <a:pt x="61" y="207"/>
                  </a:lnTo>
                  <a:lnTo>
                    <a:pt x="61" y="207"/>
                  </a:lnTo>
                  <a:lnTo>
                    <a:pt x="63" y="207"/>
                  </a:lnTo>
                  <a:lnTo>
                    <a:pt x="63" y="206"/>
                  </a:lnTo>
                  <a:lnTo>
                    <a:pt x="63" y="206"/>
                  </a:lnTo>
                  <a:lnTo>
                    <a:pt x="63" y="206"/>
                  </a:lnTo>
                  <a:lnTo>
                    <a:pt x="65" y="206"/>
                  </a:lnTo>
                  <a:lnTo>
                    <a:pt x="65" y="206"/>
                  </a:lnTo>
                  <a:lnTo>
                    <a:pt x="65" y="204"/>
                  </a:lnTo>
                  <a:lnTo>
                    <a:pt x="67" y="204"/>
                  </a:lnTo>
                  <a:close/>
                  <a:moveTo>
                    <a:pt x="58" y="202"/>
                  </a:moveTo>
                  <a:lnTo>
                    <a:pt x="58" y="202"/>
                  </a:lnTo>
                  <a:lnTo>
                    <a:pt x="58" y="202"/>
                  </a:lnTo>
                  <a:lnTo>
                    <a:pt x="58" y="202"/>
                  </a:lnTo>
                  <a:lnTo>
                    <a:pt x="56" y="202"/>
                  </a:lnTo>
                  <a:lnTo>
                    <a:pt x="56" y="202"/>
                  </a:lnTo>
                  <a:lnTo>
                    <a:pt x="56" y="202"/>
                  </a:lnTo>
                  <a:lnTo>
                    <a:pt x="56" y="204"/>
                  </a:lnTo>
                  <a:lnTo>
                    <a:pt x="58" y="206"/>
                  </a:lnTo>
                  <a:lnTo>
                    <a:pt x="58" y="206"/>
                  </a:lnTo>
                  <a:lnTo>
                    <a:pt x="58" y="206"/>
                  </a:lnTo>
                  <a:lnTo>
                    <a:pt x="58" y="206"/>
                  </a:lnTo>
                  <a:lnTo>
                    <a:pt x="58" y="206"/>
                  </a:lnTo>
                  <a:lnTo>
                    <a:pt x="58" y="206"/>
                  </a:lnTo>
                  <a:lnTo>
                    <a:pt x="56" y="204"/>
                  </a:lnTo>
                  <a:lnTo>
                    <a:pt x="56" y="204"/>
                  </a:lnTo>
                  <a:lnTo>
                    <a:pt x="58" y="204"/>
                  </a:lnTo>
                  <a:lnTo>
                    <a:pt x="58" y="204"/>
                  </a:lnTo>
                  <a:lnTo>
                    <a:pt x="58" y="202"/>
                  </a:lnTo>
                  <a:lnTo>
                    <a:pt x="60" y="202"/>
                  </a:lnTo>
                  <a:lnTo>
                    <a:pt x="60" y="202"/>
                  </a:lnTo>
                  <a:lnTo>
                    <a:pt x="58" y="202"/>
                  </a:lnTo>
                  <a:lnTo>
                    <a:pt x="58" y="202"/>
                  </a:lnTo>
                  <a:lnTo>
                    <a:pt x="58" y="202"/>
                  </a:lnTo>
                  <a:lnTo>
                    <a:pt x="58" y="202"/>
                  </a:lnTo>
                  <a:close/>
                  <a:moveTo>
                    <a:pt x="54" y="195"/>
                  </a:moveTo>
                  <a:lnTo>
                    <a:pt x="54" y="193"/>
                  </a:lnTo>
                  <a:lnTo>
                    <a:pt x="54" y="191"/>
                  </a:lnTo>
                  <a:lnTo>
                    <a:pt x="54" y="191"/>
                  </a:lnTo>
                  <a:lnTo>
                    <a:pt x="52" y="191"/>
                  </a:lnTo>
                  <a:lnTo>
                    <a:pt x="52" y="191"/>
                  </a:lnTo>
                  <a:lnTo>
                    <a:pt x="52" y="189"/>
                  </a:lnTo>
                  <a:lnTo>
                    <a:pt x="52" y="191"/>
                  </a:lnTo>
                  <a:lnTo>
                    <a:pt x="50" y="191"/>
                  </a:lnTo>
                  <a:lnTo>
                    <a:pt x="50" y="193"/>
                  </a:lnTo>
                  <a:lnTo>
                    <a:pt x="49" y="193"/>
                  </a:lnTo>
                  <a:lnTo>
                    <a:pt x="49" y="195"/>
                  </a:lnTo>
                  <a:lnTo>
                    <a:pt x="49" y="195"/>
                  </a:lnTo>
                  <a:lnTo>
                    <a:pt x="47" y="197"/>
                  </a:lnTo>
                  <a:lnTo>
                    <a:pt x="47" y="198"/>
                  </a:lnTo>
                  <a:lnTo>
                    <a:pt x="47" y="200"/>
                  </a:lnTo>
                  <a:lnTo>
                    <a:pt x="45" y="207"/>
                  </a:lnTo>
                  <a:lnTo>
                    <a:pt x="45" y="207"/>
                  </a:lnTo>
                  <a:lnTo>
                    <a:pt x="47" y="207"/>
                  </a:lnTo>
                  <a:lnTo>
                    <a:pt x="47" y="207"/>
                  </a:lnTo>
                  <a:lnTo>
                    <a:pt x="47" y="206"/>
                  </a:lnTo>
                  <a:lnTo>
                    <a:pt x="47" y="206"/>
                  </a:lnTo>
                  <a:lnTo>
                    <a:pt x="49" y="204"/>
                  </a:lnTo>
                  <a:lnTo>
                    <a:pt x="49" y="206"/>
                  </a:lnTo>
                  <a:lnTo>
                    <a:pt x="50" y="206"/>
                  </a:lnTo>
                  <a:lnTo>
                    <a:pt x="50" y="207"/>
                  </a:lnTo>
                  <a:lnTo>
                    <a:pt x="50" y="207"/>
                  </a:lnTo>
                  <a:lnTo>
                    <a:pt x="50" y="207"/>
                  </a:lnTo>
                  <a:lnTo>
                    <a:pt x="50" y="207"/>
                  </a:lnTo>
                  <a:lnTo>
                    <a:pt x="50" y="207"/>
                  </a:lnTo>
                  <a:lnTo>
                    <a:pt x="50" y="206"/>
                  </a:lnTo>
                  <a:lnTo>
                    <a:pt x="50" y="206"/>
                  </a:lnTo>
                  <a:lnTo>
                    <a:pt x="52" y="206"/>
                  </a:lnTo>
                  <a:lnTo>
                    <a:pt x="52" y="206"/>
                  </a:lnTo>
                  <a:lnTo>
                    <a:pt x="52" y="206"/>
                  </a:lnTo>
                  <a:lnTo>
                    <a:pt x="52" y="206"/>
                  </a:lnTo>
                  <a:lnTo>
                    <a:pt x="52" y="206"/>
                  </a:lnTo>
                  <a:lnTo>
                    <a:pt x="52" y="204"/>
                  </a:lnTo>
                  <a:lnTo>
                    <a:pt x="54" y="206"/>
                  </a:lnTo>
                  <a:lnTo>
                    <a:pt x="54" y="206"/>
                  </a:lnTo>
                  <a:lnTo>
                    <a:pt x="54" y="204"/>
                  </a:lnTo>
                  <a:lnTo>
                    <a:pt x="54" y="204"/>
                  </a:lnTo>
                  <a:lnTo>
                    <a:pt x="54" y="204"/>
                  </a:lnTo>
                  <a:lnTo>
                    <a:pt x="54" y="204"/>
                  </a:lnTo>
                  <a:lnTo>
                    <a:pt x="54" y="204"/>
                  </a:lnTo>
                  <a:lnTo>
                    <a:pt x="54" y="204"/>
                  </a:lnTo>
                  <a:lnTo>
                    <a:pt x="54" y="200"/>
                  </a:lnTo>
                  <a:lnTo>
                    <a:pt x="54" y="200"/>
                  </a:lnTo>
                  <a:lnTo>
                    <a:pt x="54" y="200"/>
                  </a:lnTo>
                  <a:lnTo>
                    <a:pt x="54" y="200"/>
                  </a:lnTo>
                  <a:lnTo>
                    <a:pt x="54" y="200"/>
                  </a:lnTo>
                  <a:lnTo>
                    <a:pt x="54" y="200"/>
                  </a:lnTo>
                  <a:lnTo>
                    <a:pt x="54" y="200"/>
                  </a:lnTo>
                  <a:lnTo>
                    <a:pt x="54" y="200"/>
                  </a:lnTo>
                  <a:lnTo>
                    <a:pt x="54" y="198"/>
                  </a:lnTo>
                  <a:lnTo>
                    <a:pt x="54" y="198"/>
                  </a:lnTo>
                  <a:lnTo>
                    <a:pt x="54" y="198"/>
                  </a:lnTo>
                  <a:lnTo>
                    <a:pt x="54" y="197"/>
                  </a:lnTo>
                  <a:lnTo>
                    <a:pt x="54" y="197"/>
                  </a:lnTo>
                  <a:lnTo>
                    <a:pt x="54" y="197"/>
                  </a:lnTo>
                  <a:lnTo>
                    <a:pt x="54" y="195"/>
                  </a:lnTo>
                  <a:lnTo>
                    <a:pt x="54" y="195"/>
                  </a:lnTo>
                  <a:lnTo>
                    <a:pt x="54" y="195"/>
                  </a:lnTo>
                  <a:close/>
                  <a:moveTo>
                    <a:pt x="242" y="187"/>
                  </a:moveTo>
                  <a:lnTo>
                    <a:pt x="240" y="187"/>
                  </a:lnTo>
                  <a:lnTo>
                    <a:pt x="240" y="187"/>
                  </a:lnTo>
                  <a:lnTo>
                    <a:pt x="240" y="187"/>
                  </a:lnTo>
                  <a:lnTo>
                    <a:pt x="240" y="187"/>
                  </a:lnTo>
                  <a:lnTo>
                    <a:pt x="240" y="187"/>
                  </a:lnTo>
                  <a:lnTo>
                    <a:pt x="242" y="187"/>
                  </a:lnTo>
                  <a:lnTo>
                    <a:pt x="242" y="187"/>
                  </a:lnTo>
                  <a:lnTo>
                    <a:pt x="242" y="189"/>
                  </a:lnTo>
                  <a:lnTo>
                    <a:pt x="242" y="189"/>
                  </a:lnTo>
                  <a:lnTo>
                    <a:pt x="242" y="187"/>
                  </a:lnTo>
                  <a:lnTo>
                    <a:pt x="244" y="189"/>
                  </a:lnTo>
                  <a:lnTo>
                    <a:pt x="244" y="189"/>
                  </a:lnTo>
                  <a:lnTo>
                    <a:pt x="244" y="191"/>
                  </a:lnTo>
                  <a:lnTo>
                    <a:pt x="244" y="191"/>
                  </a:lnTo>
                  <a:lnTo>
                    <a:pt x="246" y="189"/>
                  </a:lnTo>
                  <a:lnTo>
                    <a:pt x="246" y="191"/>
                  </a:lnTo>
                  <a:lnTo>
                    <a:pt x="246" y="191"/>
                  </a:lnTo>
                  <a:lnTo>
                    <a:pt x="246" y="191"/>
                  </a:lnTo>
                  <a:lnTo>
                    <a:pt x="247" y="191"/>
                  </a:lnTo>
                  <a:lnTo>
                    <a:pt x="247" y="191"/>
                  </a:lnTo>
                  <a:lnTo>
                    <a:pt x="247" y="193"/>
                  </a:lnTo>
                  <a:lnTo>
                    <a:pt x="246" y="193"/>
                  </a:lnTo>
                  <a:lnTo>
                    <a:pt x="247" y="197"/>
                  </a:lnTo>
                  <a:lnTo>
                    <a:pt x="247" y="195"/>
                  </a:lnTo>
                  <a:lnTo>
                    <a:pt x="247" y="195"/>
                  </a:lnTo>
                  <a:lnTo>
                    <a:pt x="249" y="195"/>
                  </a:lnTo>
                  <a:lnTo>
                    <a:pt x="249" y="195"/>
                  </a:lnTo>
                  <a:lnTo>
                    <a:pt x="249" y="195"/>
                  </a:lnTo>
                  <a:lnTo>
                    <a:pt x="249" y="195"/>
                  </a:lnTo>
                  <a:lnTo>
                    <a:pt x="249" y="195"/>
                  </a:lnTo>
                  <a:lnTo>
                    <a:pt x="251" y="195"/>
                  </a:lnTo>
                  <a:lnTo>
                    <a:pt x="251" y="195"/>
                  </a:lnTo>
                  <a:lnTo>
                    <a:pt x="251" y="195"/>
                  </a:lnTo>
                  <a:lnTo>
                    <a:pt x="251" y="195"/>
                  </a:lnTo>
                  <a:lnTo>
                    <a:pt x="253" y="195"/>
                  </a:lnTo>
                  <a:lnTo>
                    <a:pt x="253" y="195"/>
                  </a:lnTo>
                  <a:lnTo>
                    <a:pt x="253" y="195"/>
                  </a:lnTo>
                  <a:lnTo>
                    <a:pt x="253" y="195"/>
                  </a:lnTo>
                  <a:lnTo>
                    <a:pt x="253" y="195"/>
                  </a:lnTo>
                  <a:lnTo>
                    <a:pt x="253" y="195"/>
                  </a:lnTo>
                  <a:lnTo>
                    <a:pt x="253" y="193"/>
                  </a:lnTo>
                  <a:lnTo>
                    <a:pt x="253" y="193"/>
                  </a:lnTo>
                  <a:lnTo>
                    <a:pt x="253" y="193"/>
                  </a:lnTo>
                  <a:lnTo>
                    <a:pt x="253" y="193"/>
                  </a:lnTo>
                  <a:lnTo>
                    <a:pt x="253" y="191"/>
                  </a:lnTo>
                  <a:lnTo>
                    <a:pt x="251" y="191"/>
                  </a:lnTo>
                  <a:lnTo>
                    <a:pt x="249" y="189"/>
                  </a:lnTo>
                  <a:lnTo>
                    <a:pt x="247" y="189"/>
                  </a:lnTo>
                  <a:lnTo>
                    <a:pt x="247" y="189"/>
                  </a:lnTo>
                  <a:lnTo>
                    <a:pt x="247" y="187"/>
                  </a:lnTo>
                  <a:lnTo>
                    <a:pt x="247" y="187"/>
                  </a:lnTo>
                  <a:lnTo>
                    <a:pt x="247" y="186"/>
                  </a:lnTo>
                  <a:lnTo>
                    <a:pt x="247" y="186"/>
                  </a:lnTo>
                  <a:lnTo>
                    <a:pt x="247" y="184"/>
                  </a:lnTo>
                  <a:lnTo>
                    <a:pt x="244" y="182"/>
                  </a:lnTo>
                  <a:lnTo>
                    <a:pt x="242" y="182"/>
                  </a:lnTo>
                  <a:lnTo>
                    <a:pt x="242" y="182"/>
                  </a:lnTo>
                  <a:lnTo>
                    <a:pt x="242" y="184"/>
                  </a:lnTo>
                  <a:lnTo>
                    <a:pt x="242" y="184"/>
                  </a:lnTo>
                  <a:lnTo>
                    <a:pt x="242" y="186"/>
                  </a:lnTo>
                  <a:lnTo>
                    <a:pt x="242" y="186"/>
                  </a:lnTo>
                  <a:lnTo>
                    <a:pt x="242" y="187"/>
                  </a:lnTo>
                  <a:close/>
                  <a:moveTo>
                    <a:pt x="229" y="238"/>
                  </a:moveTo>
                  <a:lnTo>
                    <a:pt x="229" y="238"/>
                  </a:lnTo>
                  <a:lnTo>
                    <a:pt x="229" y="238"/>
                  </a:lnTo>
                  <a:lnTo>
                    <a:pt x="229" y="238"/>
                  </a:lnTo>
                  <a:lnTo>
                    <a:pt x="229" y="238"/>
                  </a:lnTo>
                  <a:lnTo>
                    <a:pt x="229" y="238"/>
                  </a:lnTo>
                  <a:lnTo>
                    <a:pt x="231" y="238"/>
                  </a:lnTo>
                  <a:lnTo>
                    <a:pt x="231" y="238"/>
                  </a:lnTo>
                  <a:lnTo>
                    <a:pt x="233" y="238"/>
                  </a:lnTo>
                  <a:lnTo>
                    <a:pt x="233" y="238"/>
                  </a:lnTo>
                  <a:lnTo>
                    <a:pt x="233" y="240"/>
                  </a:lnTo>
                  <a:lnTo>
                    <a:pt x="235" y="240"/>
                  </a:lnTo>
                  <a:lnTo>
                    <a:pt x="235" y="240"/>
                  </a:lnTo>
                  <a:lnTo>
                    <a:pt x="235" y="242"/>
                  </a:lnTo>
                  <a:lnTo>
                    <a:pt x="235" y="242"/>
                  </a:lnTo>
                  <a:lnTo>
                    <a:pt x="235" y="242"/>
                  </a:lnTo>
                  <a:lnTo>
                    <a:pt x="235" y="243"/>
                  </a:lnTo>
                  <a:lnTo>
                    <a:pt x="235" y="243"/>
                  </a:lnTo>
                  <a:lnTo>
                    <a:pt x="235" y="243"/>
                  </a:lnTo>
                  <a:lnTo>
                    <a:pt x="236" y="245"/>
                  </a:lnTo>
                  <a:lnTo>
                    <a:pt x="236" y="245"/>
                  </a:lnTo>
                  <a:lnTo>
                    <a:pt x="236" y="245"/>
                  </a:lnTo>
                  <a:lnTo>
                    <a:pt x="238" y="245"/>
                  </a:lnTo>
                  <a:lnTo>
                    <a:pt x="238" y="245"/>
                  </a:lnTo>
                  <a:lnTo>
                    <a:pt x="238" y="245"/>
                  </a:lnTo>
                  <a:lnTo>
                    <a:pt x="238" y="245"/>
                  </a:lnTo>
                  <a:lnTo>
                    <a:pt x="238" y="243"/>
                  </a:lnTo>
                  <a:lnTo>
                    <a:pt x="240" y="243"/>
                  </a:lnTo>
                  <a:lnTo>
                    <a:pt x="240" y="243"/>
                  </a:lnTo>
                  <a:lnTo>
                    <a:pt x="242" y="243"/>
                  </a:lnTo>
                  <a:lnTo>
                    <a:pt x="242" y="245"/>
                  </a:lnTo>
                  <a:lnTo>
                    <a:pt x="242" y="247"/>
                  </a:lnTo>
                  <a:lnTo>
                    <a:pt x="242" y="247"/>
                  </a:lnTo>
                  <a:lnTo>
                    <a:pt x="244" y="247"/>
                  </a:lnTo>
                  <a:lnTo>
                    <a:pt x="244" y="247"/>
                  </a:lnTo>
                  <a:lnTo>
                    <a:pt x="246" y="247"/>
                  </a:lnTo>
                  <a:lnTo>
                    <a:pt x="246" y="245"/>
                  </a:lnTo>
                  <a:lnTo>
                    <a:pt x="247" y="245"/>
                  </a:lnTo>
                  <a:lnTo>
                    <a:pt x="247" y="243"/>
                  </a:lnTo>
                  <a:lnTo>
                    <a:pt x="247" y="242"/>
                  </a:lnTo>
                  <a:lnTo>
                    <a:pt x="249" y="240"/>
                  </a:lnTo>
                  <a:lnTo>
                    <a:pt x="247" y="238"/>
                  </a:lnTo>
                  <a:lnTo>
                    <a:pt x="247" y="238"/>
                  </a:lnTo>
                  <a:lnTo>
                    <a:pt x="247" y="234"/>
                  </a:lnTo>
                  <a:lnTo>
                    <a:pt x="244" y="234"/>
                  </a:lnTo>
                  <a:lnTo>
                    <a:pt x="242" y="236"/>
                  </a:lnTo>
                  <a:lnTo>
                    <a:pt x="242" y="234"/>
                  </a:lnTo>
                  <a:lnTo>
                    <a:pt x="240" y="234"/>
                  </a:lnTo>
                  <a:lnTo>
                    <a:pt x="238" y="234"/>
                  </a:lnTo>
                  <a:lnTo>
                    <a:pt x="238" y="234"/>
                  </a:lnTo>
                  <a:lnTo>
                    <a:pt x="236" y="234"/>
                  </a:lnTo>
                  <a:lnTo>
                    <a:pt x="235" y="234"/>
                  </a:lnTo>
                  <a:lnTo>
                    <a:pt x="235" y="233"/>
                  </a:lnTo>
                  <a:lnTo>
                    <a:pt x="235" y="233"/>
                  </a:lnTo>
                  <a:lnTo>
                    <a:pt x="235" y="233"/>
                  </a:lnTo>
                  <a:lnTo>
                    <a:pt x="233" y="231"/>
                  </a:lnTo>
                  <a:lnTo>
                    <a:pt x="231" y="231"/>
                  </a:lnTo>
                  <a:lnTo>
                    <a:pt x="231" y="229"/>
                  </a:lnTo>
                  <a:lnTo>
                    <a:pt x="231" y="229"/>
                  </a:lnTo>
                  <a:lnTo>
                    <a:pt x="231" y="229"/>
                  </a:lnTo>
                  <a:lnTo>
                    <a:pt x="231" y="227"/>
                  </a:lnTo>
                  <a:lnTo>
                    <a:pt x="231" y="227"/>
                  </a:lnTo>
                  <a:lnTo>
                    <a:pt x="231" y="227"/>
                  </a:lnTo>
                  <a:lnTo>
                    <a:pt x="231" y="225"/>
                  </a:lnTo>
                  <a:lnTo>
                    <a:pt x="231" y="225"/>
                  </a:lnTo>
                  <a:lnTo>
                    <a:pt x="231" y="225"/>
                  </a:lnTo>
                  <a:lnTo>
                    <a:pt x="231" y="225"/>
                  </a:lnTo>
                  <a:lnTo>
                    <a:pt x="231" y="224"/>
                  </a:lnTo>
                  <a:lnTo>
                    <a:pt x="229" y="224"/>
                  </a:lnTo>
                  <a:lnTo>
                    <a:pt x="229" y="222"/>
                  </a:lnTo>
                  <a:lnTo>
                    <a:pt x="229" y="222"/>
                  </a:lnTo>
                  <a:lnTo>
                    <a:pt x="229" y="220"/>
                  </a:lnTo>
                  <a:lnTo>
                    <a:pt x="227" y="218"/>
                  </a:lnTo>
                  <a:lnTo>
                    <a:pt x="227" y="218"/>
                  </a:lnTo>
                  <a:lnTo>
                    <a:pt x="229" y="218"/>
                  </a:lnTo>
                  <a:lnTo>
                    <a:pt x="229" y="218"/>
                  </a:lnTo>
                  <a:lnTo>
                    <a:pt x="227" y="216"/>
                  </a:lnTo>
                  <a:lnTo>
                    <a:pt x="227" y="215"/>
                  </a:lnTo>
                  <a:lnTo>
                    <a:pt x="229" y="213"/>
                  </a:lnTo>
                  <a:lnTo>
                    <a:pt x="231" y="211"/>
                  </a:lnTo>
                  <a:lnTo>
                    <a:pt x="229" y="209"/>
                  </a:lnTo>
                  <a:lnTo>
                    <a:pt x="226" y="206"/>
                  </a:lnTo>
                  <a:lnTo>
                    <a:pt x="224" y="206"/>
                  </a:lnTo>
                  <a:lnTo>
                    <a:pt x="226" y="204"/>
                  </a:lnTo>
                  <a:lnTo>
                    <a:pt x="226" y="204"/>
                  </a:lnTo>
                  <a:lnTo>
                    <a:pt x="226" y="204"/>
                  </a:lnTo>
                  <a:lnTo>
                    <a:pt x="226" y="204"/>
                  </a:lnTo>
                  <a:lnTo>
                    <a:pt x="226" y="202"/>
                  </a:lnTo>
                  <a:lnTo>
                    <a:pt x="226" y="202"/>
                  </a:lnTo>
                  <a:lnTo>
                    <a:pt x="222" y="202"/>
                  </a:lnTo>
                  <a:lnTo>
                    <a:pt x="222" y="202"/>
                  </a:lnTo>
                  <a:lnTo>
                    <a:pt x="220" y="202"/>
                  </a:lnTo>
                  <a:lnTo>
                    <a:pt x="218" y="202"/>
                  </a:lnTo>
                  <a:lnTo>
                    <a:pt x="218" y="200"/>
                  </a:lnTo>
                  <a:lnTo>
                    <a:pt x="217" y="202"/>
                  </a:lnTo>
                  <a:lnTo>
                    <a:pt x="217" y="202"/>
                  </a:lnTo>
                  <a:lnTo>
                    <a:pt x="215" y="202"/>
                  </a:lnTo>
                  <a:lnTo>
                    <a:pt x="215" y="202"/>
                  </a:lnTo>
                  <a:lnTo>
                    <a:pt x="211" y="200"/>
                  </a:lnTo>
                  <a:lnTo>
                    <a:pt x="209" y="200"/>
                  </a:lnTo>
                  <a:lnTo>
                    <a:pt x="208" y="200"/>
                  </a:lnTo>
                  <a:lnTo>
                    <a:pt x="206" y="198"/>
                  </a:lnTo>
                  <a:lnTo>
                    <a:pt x="206" y="198"/>
                  </a:lnTo>
                  <a:lnTo>
                    <a:pt x="206" y="197"/>
                  </a:lnTo>
                  <a:lnTo>
                    <a:pt x="204" y="197"/>
                  </a:lnTo>
                  <a:lnTo>
                    <a:pt x="204" y="195"/>
                  </a:lnTo>
                  <a:lnTo>
                    <a:pt x="202" y="197"/>
                  </a:lnTo>
                  <a:lnTo>
                    <a:pt x="202" y="197"/>
                  </a:lnTo>
                  <a:lnTo>
                    <a:pt x="202" y="197"/>
                  </a:lnTo>
                  <a:lnTo>
                    <a:pt x="200" y="197"/>
                  </a:lnTo>
                  <a:lnTo>
                    <a:pt x="200" y="195"/>
                  </a:lnTo>
                  <a:lnTo>
                    <a:pt x="199" y="195"/>
                  </a:lnTo>
                  <a:lnTo>
                    <a:pt x="199" y="195"/>
                  </a:lnTo>
                  <a:lnTo>
                    <a:pt x="199" y="195"/>
                  </a:lnTo>
                  <a:lnTo>
                    <a:pt x="199" y="195"/>
                  </a:lnTo>
                  <a:lnTo>
                    <a:pt x="199" y="195"/>
                  </a:lnTo>
                  <a:lnTo>
                    <a:pt x="199" y="195"/>
                  </a:lnTo>
                  <a:lnTo>
                    <a:pt x="197" y="193"/>
                  </a:lnTo>
                  <a:lnTo>
                    <a:pt x="195" y="191"/>
                  </a:lnTo>
                  <a:lnTo>
                    <a:pt x="193" y="191"/>
                  </a:lnTo>
                  <a:lnTo>
                    <a:pt x="191" y="189"/>
                  </a:lnTo>
                  <a:lnTo>
                    <a:pt x="191" y="189"/>
                  </a:lnTo>
                  <a:lnTo>
                    <a:pt x="191" y="187"/>
                  </a:lnTo>
                  <a:lnTo>
                    <a:pt x="191" y="187"/>
                  </a:lnTo>
                  <a:lnTo>
                    <a:pt x="190" y="184"/>
                  </a:lnTo>
                  <a:lnTo>
                    <a:pt x="190" y="184"/>
                  </a:lnTo>
                  <a:lnTo>
                    <a:pt x="190" y="184"/>
                  </a:lnTo>
                  <a:lnTo>
                    <a:pt x="188" y="182"/>
                  </a:lnTo>
                  <a:lnTo>
                    <a:pt x="188" y="182"/>
                  </a:lnTo>
                  <a:lnTo>
                    <a:pt x="188" y="180"/>
                  </a:lnTo>
                  <a:lnTo>
                    <a:pt x="188" y="180"/>
                  </a:lnTo>
                  <a:lnTo>
                    <a:pt x="186" y="180"/>
                  </a:lnTo>
                  <a:lnTo>
                    <a:pt x="186" y="178"/>
                  </a:lnTo>
                  <a:lnTo>
                    <a:pt x="186" y="178"/>
                  </a:lnTo>
                  <a:lnTo>
                    <a:pt x="184" y="178"/>
                  </a:lnTo>
                  <a:lnTo>
                    <a:pt x="184" y="178"/>
                  </a:lnTo>
                  <a:lnTo>
                    <a:pt x="184" y="178"/>
                  </a:lnTo>
                  <a:lnTo>
                    <a:pt x="182" y="178"/>
                  </a:lnTo>
                  <a:lnTo>
                    <a:pt x="180" y="180"/>
                  </a:lnTo>
                  <a:lnTo>
                    <a:pt x="179" y="180"/>
                  </a:lnTo>
                  <a:lnTo>
                    <a:pt x="175" y="180"/>
                  </a:lnTo>
                  <a:lnTo>
                    <a:pt x="175" y="180"/>
                  </a:lnTo>
                  <a:lnTo>
                    <a:pt x="173" y="180"/>
                  </a:lnTo>
                  <a:lnTo>
                    <a:pt x="173" y="182"/>
                  </a:lnTo>
                  <a:lnTo>
                    <a:pt x="173" y="182"/>
                  </a:lnTo>
                  <a:lnTo>
                    <a:pt x="173" y="182"/>
                  </a:lnTo>
                  <a:lnTo>
                    <a:pt x="173" y="182"/>
                  </a:lnTo>
                  <a:lnTo>
                    <a:pt x="173" y="184"/>
                  </a:lnTo>
                  <a:lnTo>
                    <a:pt x="173" y="184"/>
                  </a:lnTo>
                  <a:lnTo>
                    <a:pt x="171" y="184"/>
                  </a:lnTo>
                  <a:lnTo>
                    <a:pt x="171" y="184"/>
                  </a:lnTo>
                  <a:lnTo>
                    <a:pt x="171" y="184"/>
                  </a:lnTo>
                  <a:lnTo>
                    <a:pt x="171" y="186"/>
                  </a:lnTo>
                  <a:lnTo>
                    <a:pt x="170" y="186"/>
                  </a:lnTo>
                  <a:lnTo>
                    <a:pt x="170" y="186"/>
                  </a:lnTo>
                  <a:lnTo>
                    <a:pt x="168" y="186"/>
                  </a:lnTo>
                  <a:lnTo>
                    <a:pt x="166" y="187"/>
                  </a:lnTo>
                  <a:lnTo>
                    <a:pt x="164" y="187"/>
                  </a:lnTo>
                  <a:lnTo>
                    <a:pt x="162" y="187"/>
                  </a:lnTo>
                  <a:lnTo>
                    <a:pt x="162" y="189"/>
                  </a:lnTo>
                  <a:lnTo>
                    <a:pt x="161" y="189"/>
                  </a:lnTo>
                  <a:lnTo>
                    <a:pt x="161" y="189"/>
                  </a:lnTo>
                  <a:lnTo>
                    <a:pt x="161" y="189"/>
                  </a:lnTo>
                  <a:lnTo>
                    <a:pt x="161" y="191"/>
                  </a:lnTo>
                  <a:lnTo>
                    <a:pt x="161" y="191"/>
                  </a:lnTo>
                  <a:lnTo>
                    <a:pt x="161" y="191"/>
                  </a:lnTo>
                  <a:lnTo>
                    <a:pt x="161" y="191"/>
                  </a:lnTo>
                  <a:lnTo>
                    <a:pt x="166" y="191"/>
                  </a:lnTo>
                  <a:lnTo>
                    <a:pt x="168" y="191"/>
                  </a:lnTo>
                  <a:lnTo>
                    <a:pt x="168" y="189"/>
                  </a:lnTo>
                  <a:lnTo>
                    <a:pt x="168" y="189"/>
                  </a:lnTo>
                  <a:lnTo>
                    <a:pt x="168" y="189"/>
                  </a:lnTo>
                  <a:lnTo>
                    <a:pt x="168" y="189"/>
                  </a:lnTo>
                  <a:lnTo>
                    <a:pt x="166" y="187"/>
                  </a:lnTo>
                  <a:lnTo>
                    <a:pt x="166" y="187"/>
                  </a:lnTo>
                  <a:lnTo>
                    <a:pt x="168" y="187"/>
                  </a:lnTo>
                  <a:lnTo>
                    <a:pt x="168" y="187"/>
                  </a:lnTo>
                  <a:lnTo>
                    <a:pt x="168" y="187"/>
                  </a:lnTo>
                  <a:lnTo>
                    <a:pt x="170" y="187"/>
                  </a:lnTo>
                  <a:lnTo>
                    <a:pt x="170" y="189"/>
                  </a:lnTo>
                  <a:lnTo>
                    <a:pt x="170" y="189"/>
                  </a:lnTo>
                  <a:lnTo>
                    <a:pt x="171" y="189"/>
                  </a:lnTo>
                  <a:lnTo>
                    <a:pt x="171" y="191"/>
                  </a:lnTo>
                  <a:lnTo>
                    <a:pt x="173" y="191"/>
                  </a:lnTo>
                  <a:lnTo>
                    <a:pt x="175" y="189"/>
                  </a:lnTo>
                  <a:lnTo>
                    <a:pt x="175" y="189"/>
                  </a:lnTo>
                  <a:lnTo>
                    <a:pt x="175" y="189"/>
                  </a:lnTo>
                  <a:lnTo>
                    <a:pt x="177" y="191"/>
                  </a:lnTo>
                  <a:lnTo>
                    <a:pt x="179" y="191"/>
                  </a:lnTo>
                  <a:lnTo>
                    <a:pt x="184" y="195"/>
                  </a:lnTo>
                  <a:lnTo>
                    <a:pt x="184" y="197"/>
                  </a:lnTo>
                  <a:lnTo>
                    <a:pt x="186" y="197"/>
                  </a:lnTo>
                  <a:lnTo>
                    <a:pt x="186" y="197"/>
                  </a:lnTo>
                  <a:lnTo>
                    <a:pt x="186" y="198"/>
                  </a:lnTo>
                  <a:lnTo>
                    <a:pt x="186" y="198"/>
                  </a:lnTo>
                  <a:lnTo>
                    <a:pt x="188" y="200"/>
                  </a:lnTo>
                  <a:lnTo>
                    <a:pt x="190" y="200"/>
                  </a:lnTo>
                  <a:lnTo>
                    <a:pt x="191" y="200"/>
                  </a:lnTo>
                  <a:lnTo>
                    <a:pt x="191" y="202"/>
                  </a:lnTo>
                  <a:lnTo>
                    <a:pt x="191" y="202"/>
                  </a:lnTo>
                  <a:lnTo>
                    <a:pt x="191" y="202"/>
                  </a:lnTo>
                  <a:lnTo>
                    <a:pt x="191" y="202"/>
                  </a:lnTo>
                  <a:lnTo>
                    <a:pt x="191" y="202"/>
                  </a:lnTo>
                  <a:lnTo>
                    <a:pt x="191" y="204"/>
                  </a:lnTo>
                  <a:lnTo>
                    <a:pt x="193" y="204"/>
                  </a:lnTo>
                  <a:lnTo>
                    <a:pt x="193" y="204"/>
                  </a:lnTo>
                  <a:lnTo>
                    <a:pt x="193" y="206"/>
                  </a:lnTo>
                  <a:lnTo>
                    <a:pt x="193" y="206"/>
                  </a:lnTo>
                  <a:lnTo>
                    <a:pt x="193" y="206"/>
                  </a:lnTo>
                  <a:lnTo>
                    <a:pt x="195" y="207"/>
                  </a:lnTo>
                  <a:lnTo>
                    <a:pt x="195" y="207"/>
                  </a:lnTo>
                  <a:lnTo>
                    <a:pt x="199" y="207"/>
                  </a:lnTo>
                  <a:lnTo>
                    <a:pt x="199" y="207"/>
                  </a:lnTo>
                  <a:lnTo>
                    <a:pt x="199" y="209"/>
                  </a:lnTo>
                  <a:lnTo>
                    <a:pt x="200" y="211"/>
                  </a:lnTo>
                  <a:lnTo>
                    <a:pt x="200" y="211"/>
                  </a:lnTo>
                  <a:lnTo>
                    <a:pt x="200" y="211"/>
                  </a:lnTo>
                  <a:lnTo>
                    <a:pt x="200" y="211"/>
                  </a:lnTo>
                  <a:lnTo>
                    <a:pt x="200" y="213"/>
                  </a:lnTo>
                  <a:lnTo>
                    <a:pt x="200" y="213"/>
                  </a:lnTo>
                  <a:lnTo>
                    <a:pt x="199" y="215"/>
                  </a:lnTo>
                  <a:lnTo>
                    <a:pt x="199" y="216"/>
                  </a:lnTo>
                  <a:lnTo>
                    <a:pt x="199" y="216"/>
                  </a:lnTo>
                  <a:lnTo>
                    <a:pt x="199" y="215"/>
                  </a:lnTo>
                  <a:lnTo>
                    <a:pt x="199" y="215"/>
                  </a:lnTo>
                  <a:lnTo>
                    <a:pt x="199" y="215"/>
                  </a:lnTo>
                  <a:lnTo>
                    <a:pt x="200" y="218"/>
                  </a:lnTo>
                  <a:lnTo>
                    <a:pt x="200" y="218"/>
                  </a:lnTo>
                  <a:lnTo>
                    <a:pt x="202" y="218"/>
                  </a:lnTo>
                  <a:lnTo>
                    <a:pt x="204" y="218"/>
                  </a:lnTo>
                  <a:lnTo>
                    <a:pt x="204" y="218"/>
                  </a:lnTo>
                  <a:lnTo>
                    <a:pt x="208" y="218"/>
                  </a:lnTo>
                  <a:lnTo>
                    <a:pt x="208" y="218"/>
                  </a:lnTo>
                  <a:lnTo>
                    <a:pt x="209" y="218"/>
                  </a:lnTo>
                  <a:lnTo>
                    <a:pt x="211" y="218"/>
                  </a:lnTo>
                  <a:lnTo>
                    <a:pt x="211" y="218"/>
                  </a:lnTo>
                  <a:lnTo>
                    <a:pt x="213" y="220"/>
                  </a:lnTo>
                  <a:lnTo>
                    <a:pt x="215" y="220"/>
                  </a:lnTo>
                  <a:lnTo>
                    <a:pt x="218" y="218"/>
                  </a:lnTo>
                  <a:lnTo>
                    <a:pt x="220" y="220"/>
                  </a:lnTo>
                  <a:lnTo>
                    <a:pt x="220" y="218"/>
                  </a:lnTo>
                  <a:lnTo>
                    <a:pt x="220" y="220"/>
                  </a:lnTo>
                  <a:lnTo>
                    <a:pt x="222" y="220"/>
                  </a:lnTo>
                  <a:lnTo>
                    <a:pt x="222" y="220"/>
                  </a:lnTo>
                  <a:lnTo>
                    <a:pt x="222" y="220"/>
                  </a:lnTo>
                  <a:lnTo>
                    <a:pt x="222" y="222"/>
                  </a:lnTo>
                  <a:lnTo>
                    <a:pt x="222" y="222"/>
                  </a:lnTo>
                  <a:lnTo>
                    <a:pt x="222" y="222"/>
                  </a:lnTo>
                  <a:lnTo>
                    <a:pt x="222" y="224"/>
                  </a:lnTo>
                  <a:lnTo>
                    <a:pt x="220" y="224"/>
                  </a:lnTo>
                  <a:lnTo>
                    <a:pt x="222" y="224"/>
                  </a:lnTo>
                  <a:lnTo>
                    <a:pt x="222" y="224"/>
                  </a:lnTo>
                  <a:lnTo>
                    <a:pt x="224" y="224"/>
                  </a:lnTo>
                  <a:lnTo>
                    <a:pt x="226" y="225"/>
                  </a:lnTo>
                  <a:lnTo>
                    <a:pt x="224" y="227"/>
                  </a:lnTo>
                  <a:lnTo>
                    <a:pt x="224" y="227"/>
                  </a:lnTo>
                  <a:lnTo>
                    <a:pt x="224" y="227"/>
                  </a:lnTo>
                  <a:lnTo>
                    <a:pt x="224" y="227"/>
                  </a:lnTo>
                  <a:lnTo>
                    <a:pt x="224" y="227"/>
                  </a:lnTo>
                  <a:lnTo>
                    <a:pt x="224" y="227"/>
                  </a:lnTo>
                  <a:lnTo>
                    <a:pt x="224" y="229"/>
                  </a:lnTo>
                  <a:lnTo>
                    <a:pt x="226" y="227"/>
                  </a:lnTo>
                  <a:lnTo>
                    <a:pt x="226" y="227"/>
                  </a:lnTo>
                  <a:lnTo>
                    <a:pt x="226" y="227"/>
                  </a:lnTo>
                  <a:lnTo>
                    <a:pt x="226" y="227"/>
                  </a:lnTo>
                  <a:lnTo>
                    <a:pt x="226" y="227"/>
                  </a:lnTo>
                  <a:lnTo>
                    <a:pt x="226" y="227"/>
                  </a:lnTo>
                  <a:lnTo>
                    <a:pt x="226" y="227"/>
                  </a:lnTo>
                  <a:lnTo>
                    <a:pt x="227" y="227"/>
                  </a:lnTo>
                  <a:lnTo>
                    <a:pt x="226" y="227"/>
                  </a:lnTo>
                  <a:lnTo>
                    <a:pt x="226" y="229"/>
                  </a:lnTo>
                  <a:lnTo>
                    <a:pt x="226" y="231"/>
                  </a:lnTo>
                  <a:lnTo>
                    <a:pt x="226" y="231"/>
                  </a:lnTo>
                  <a:lnTo>
                    <a:pt x="226" y="229"/>
                  </a:lnTo>
                  <a:lnTo>
                    <a:pt x="226" y="229"/>
                  </a:lnTo>
                  <a:lnTo>
                    <a:pt x="227" y="229"/>
                  </a:lnTo>
                  <a:lnTo>
                    <a:pt x="227" y="231"/>
                  </a:lnTo>
                  <a:lnTo>
                    <a:pt x="229" y="233"/>
                  </a:lnTo>
                  <a:lnTo>
                    <a:pt x="229" y="233"/>
                  </a:lnTo>
                  <a:lnTo>
                    <a:pt x="229" y="234"/>
                  </a:lnTo>
                  <a:lnTo>
                    <a:pt x="229" y="234"/>
                  </a:lnTo>
                  <a:lnTo>
                    <a:pt x="227" y="234"/>
                  </a:lnTo>
                  <a:lnTo>
                    <a:pt x="227" y="236"/>
                  </a:lnTo>
                  <a:lnTo>
                    <a:pt x="227" y="236"/>
                  </a:lnTo>
                  <a:lnTo>
                    <a:pt x="229" y="236"/>
                  </a:lnTo>
                  <a:lnTo>
                    <a:pt x="229" y="236"/>
                  </a:lnTo>
                  <a:lnTo>
                    <a:pt x="229" y="238"/>
                  </a:lnTo>
                  <a:lnTo>
                    <a:pt x="229" y="238"/>
                  </a:lnTo>
                  <a:close/>
                  <a:moveTo>
                    <a:pt x="190" y="171"/>
                  </a:moveTo>
                  <a:lnTo>
                    <a:pt x="191" y="171"/>
                  </a:lnTo>
                  <a:lnTo>
                    <a:pt x="191" y="171"/>
                  </a:lnTo>
                  <a:lnTo>
                    <a:pt x="191" y="171"/>
                  </a:lnTo>
                  <a:lnTo>
                    <a:pt x="191" y="171"/>
                  </a:lnTo>
                  <a:lnTo>
                    <a:pt x="193" y="171"/>
                  </a:lnTo>
                  <a:lnTo>
                    <a:pt x="193" y="169"/>
                  </a:lnTo>
                  <a:lnTo>
                    <a:pt x="193" y="171"/>
                  </a:lnTo>
                  <a:lnTo>
                    <a:pt x="195" y="169"/>
                  </a:lnTo>
                  <a:lnTo>
                    <a:pt x="193" y="168"/>
                  </a:lnTo>
                  <a:lnTo>
                    <a:pt x="193" y="168"/>
                  </a:lnTo>
                  <a:lnTo>
                    <a:pt x="191" y="168"/>
                  </a:lnTo>
                  <a:lnTo>
                    <a:pt x="191" y="168"/>
                  </a:lnTo>
                  <a:lnTo>
                    <a:pt x="191" y="168"/>
                  </a:lnTo>
                  <a:lnTo>
                    <a:pt x="190" y="169"/>
                  </a:lnTo>
                  <a:lnTo>
                    <a:pt x="190" y="169"/>
                  </a:lnTo>
                  <a:lnTo>
                    <a:pt x="190" y="169"/>
                  </a:lnTo>
                  <a:lnTo>
                    <a:pt x="190" y="169"/>
                  </a:lnTo>
                  <a:lnTo>
                    <a:pt x="188" y="169"/>
                  </a:lnTo>
                  <a:lnTo>
                    <a:pt x="188" y="171"/>
                  </a:lnTo>
                  <a:lnTo>
                    <a:pt x="190" y="171"/>
                  </a:lnTo>
                  <a:lnTo>
                    <a:pt x="190" y="171"/>
                  </a:lnTo>
                  <a:lnTo>
                    <a:pt x="190" y="171"/>
                  </a:lnTo>
                  <a:close/>
                  <a:moveTo>
                    <a:pt x="204" y="171"/>
                  </a:moveTo>
                  <a:lnTo>
                    <a:pt x="202" y="169"/>
                  </a:lnTo>
                  <a:lnTo>
                    <a:pt x="200" y="168"/>
                  </a:lnTo>
                  <a:lnTo>
                    <a:pt x="199" y="168"/>
                  </a:lnTo>
                  <a:lnTo>
                    <a:pt x="199" y="168"/>
                  </a:lnTo>
                  <a:lnTo>
                    <a:pt x="199" y="168"/>
                  </a:lnTo>
                  <a:lnTo>
                    <a:pt x="199" y="168"/>
                  </a:lnTo>
                  <a:lnTo>
                    <a:pt x="199" y="168"/>
                  </a:lnTo>
                  <a:lnTo>
                    <a:pt x="199" y="168"/>
                  </a:lnTo>
                  <a:lnTo>
                    <a:pt x="200" y="169"/>
                  </a:lnTo>
                  <a:lnTo>
                    <a:pt x="200" y="171"/>
                  </a:lnTo>
                  <a:lnTo>
                    <a:pt x="200" y="171"/>
                  </a:lnTo>
                  <a:lnTo>
                    <a:pt x="202" y="173"/>
                  </a:lnTo>
                  <a:lnTo>
                    <a:pt x="202" y="173"/>
                  </a:lnTo>
                  <a:lnTo>
                    <a:pt x="202" y="173"/>
                  </a:lnTo>
                  <a:lnTo>
                    <a:pt x="202" y="173"/>
                  </a:lnTo>
                  <a:lnTo>
                    <a:pt x="202" y="175"/>
                  </a:lnTo>
                  <a:lnTo>
                    <a:pt x="202" y="175"/>
                  </a:lnTo>
                  <a:lnTo>
                    <a:pt x="204" y="175"/>
                  </a:lnTo>
                  <a:lnTo>
                    <a:pt x="204" y="175"/>
                  </a:lnTo>
                  <a:lnTo>
                    <a:pt x="204" y="175"/>
                  </a:lnTo>
                  <a:lnTo>
                    <a:pt x="206" y="175"/>
                  </a:lnTo>
                  <a:lnTo>
                    <a:pt x="206" y="175"/>
                  </a:lnTo>
                  <a:lnTo>
                    <a:pt x="208" y="173"/>
                  </a:lnTo>
                  <a:lnTo>
                    <a:pt x="208" y="173"/>
                  </a:lnTo>
                  <a:lnTo>
                    <a:pt x="208" y="173"/>
                  </a:lnTo>
                  <a:lnTo>
                    <a:pt x="206" y="173"/>
                  </a:lnTo>
                  <a:lnTo>
                    <a:pt x="206" y="171"/>
                  </a:lnTo>
                  <a:lnTo>
                    <a:pt x="206" y="171"/>
                  </a:lnTo>
                  <a:lnTo>
                    <a:pt x="204" y="171"/>
                  </a:lnTo>
                  <a:close/>
                  <a:moveTo>
                    <a:pt x="27" y="166"/>
                  </a:moveTo>
                  <a:lnTo>
                    <a:pt x="27" y="166"/>
                  </a:lnTo>
                  <a:lnTo>
                    <a:pt x="25" y="166"/>
                  </a:lnTo>
                  <a:lnTo>
                    <a:pt x="25" y="166"/>
                  </a:lnTo>
                  <a:lnTo>
                    <a:pt x="25" y="166"/>
                  </a:lnTo>
                  <a:lnTo>
                    <a:pt x="25" y="168"/>
                  </a:lnTo>
                  <a:lnTo>
                    <a:pt x="27" y="168"/>
                  </a:lnTo>
                  <a:lnTo>
                    <a:pt x="27" y="169"/>
                  </a:lnTo>
                  <a:lnTo>
                    <a:pt x="27" y="169"/>
                  </a:lnTo>
                  <a:lnTo>
                    <a:pt x="29" y="169"/>
                  </a:lnTo>
                  <a:lnTo>
                    <a:pt x="29" y="168"/>
                  </a:lnTo>
                  <a:lnTo>
                    <a:pt x="27" y="166"/>
                  </a:lnTo>
                  <a:close/>
                  <a:moveTo>
                    <a:pt x="217" y="162"/>
                  </a:moveTo>
                  <a:lnTo>
                    <a:pt x="217" y="162"/>
                  </a:lnTo>
                  <a:lnTo>
                    <a:pt x="217" y="162"/>
                  </a:lnTo>
                  <a:lnTo>
                    <a:pt x="215" y="162"/>
                  </a:lnTo>
                  <a:lnTo>
                    <a:pt x="213" y="166"/>
                  </a:lnTo>
                  <a:lnTo>
                    <a:pt x="213" y="169"/>
                  </a:lnTo>
                  <a:lnTo>
                    <a:pt x="211" y="169"/>
                  </a:lnTo>
                  <a:lnTo>
                    <a:pt x="211" y="169"/>
                  </a:lnTo>
                  <a:lnTo>
                    <a:pt x="211" y="171"/>
                  </a:lnTo>
                  <a:lnTo>
                    <a:pt x="211" y="171"/>
                  </a:lnTo>
                  <a:lnTo>
                    <a:pt x="213" y="169"/>
                  </a:lnTo>
                  <a:lnTo>
                    <a:pt x="215" y="168"/>
                  </a:lnTo>
                  <a:lnTo>
                    <a:pt x="215" y="166"/>
                  </a:lnTo>
                  <a:lnTo>
                    <a:pt x="217" y="166"/>
                  </a:lnTo>
                  <a:lnTo>
                    <a:pt x="217" y="164"/>
                  </a:lnTo>
                  <a:lnTo>
                    <a:pt x="217" y="162"/>
                  </a:lnTo>
                  <a:lnTo>
                    <a:pt x="217" y="162"/>
                  </a:lnTo>
                  <a:lnTo>
                    <a:pt x="217" y="162"/>
                  </a:lnTo>
                  <a:lnTo>
                    <a:pt x="217" y="162"/>
                  </a:lnTo>
                  <a:close/>
                  <a:moveTo>
                    <a:pt x="222" y="160"/>
                  </a:moveTo>
                  <a:lnTo>
                    <a:pt x="222" y="162"/>
                  </a:lnTo>
                  <a:lnTo>
                    <a:pt x="222" y="160"/>
                  </a:lnTo>
                  <a:lnTo>
                    <a:pt x="224" y="159"/>
                  </a:lnTo>
                  <a:lnTo>
                    <a:pt x="224" y="159"/>
                  </a:lnTo>
                  <a:lnTo>
                    <a:pt x="224" y="159"/>
                  </a:lnTo>
                  <a:lnTo>
                    <a:pt x="222" y="159"/>
                  </a:lnTo>
                  <a:lnTo>
                    <a:pt x="222" y="159"/>
                  </a:lnTo>
                  <a:lnTo>
                    <a:pt x="222" y="159"/>
                  </a:lnTo>
                  <a:lnTo>
                    <a:pt x="222" y="159"/>
                  </a:lnTo>
                  <a:lnTo>
                    <a:pt x="222" y="157"/>
                  </a:lnTo>
                  <a:lnTo>
                    <a:pt x="222" y="157"/>
                  </a:lnTo>
                  <a:lnTo>
                    <a:pt x="222" y="159"/>
                  </a:lnTo>
                  <a:lnTo>
                    <a:pt x="220" y="159"/>
                  </a:lnTo>
                  <a:lnTo>
                    <a:pt x="220" y="159"/>
                  </a:lnTo>
                  <a:lnTo>
                    <a:pt x="220" y="160"/>
                  </a:lnTo>
                  <a:lnTo>
                    <a:pt x="222" y="160"/>
                  </a:lnTo>
                  <a:lnTo>
                    <a:pt x="222" y="160"/>
                  </a:lnTo>
                  <a:lnTo>
                    <a:pt x="222" y="160"/>
                  </a:lnTo>
                  <a:lnTo>
                    <a:pt x="222" y="160"/>
                  </a:lnTo>
                  <a:close/>
                  <a:moveTo>
                    <a:pt x="347" y="180"/>
                  </a:moveTo>
                  <a:lnTo>
                    <a:pt x="347" y="180"/>
                  </a:lnTo>
                  <a:lnTo>
                    <a:pt x="347" y="180"/>
                  </a:lnTo>
                  <a:lnTo>
                    <a:pt x="347" y="180"/>
                  </a:lnTo>
                  <a:lnTo>
                    <a:pt x="347" y="180"/>
                  </a:lnTo>
                  <a:lnTo>
                    <a:pt x="345" y="178"/>
                  </a:lnTo>
                  <a:lnTo>
                    <a:pt x="343" y="177"/>
                  </a:lnTo>
                  <a:lnTo>
                    <a:pt x="341" y="175"/>
                  </a:lnTo>
                  <a:lnTo>
                    <a:pt x="341" y="173"/>
                  </a:lnTo>
                  <a:lnTo>
                    <a:pt x="341" y="173"/>
                  </a:lnTo>
                  <a:lnTo>
                    <a:pt x="343" y="173"/>
                  </a:lnTo>
                  <a:lnTo>
                    <a:pt x="345" y="173"/>
                  </a:lnTo>
                  <a:lnTo>
                    <a:pt x="345" y="175"/>
                  </a:lnTo>
                  <a:lnTo>
                    <a:pt x="345" y="175"/>
                  </a:lnTo>
                  <a:lnTo>
                    <a:pt x="345" y="175"/>
                  </a:lnTo>
                  <a:lnTo>
                    <a:pt x="345" y="175"/>
                  </a:lnTo>
                  <a:lnTo>
                    <a:pt x="345" y="177"/>
                  </a:lnTo>
                  <a:lnTo>
                    <a:pt x="345" y="177"/>
                  </a:lnTo>
                  <a:lnTo>
                    <a:pt x="345" y="177"/>
                  </a:lnTo>
                  <a:lnTo>
                    <a:pt x="345" y="177"/>
                  </a:lnTo>
                  <a:lnTo>
                    <a:pt x="345" y="177"/>
                  </a:lnTo>
                  <a:lnTo>
                    <a:pt x="345" y="178"/>
                  </a:lnTo>
                  <a:lnTo>
                    <a:pt x="345" y="178"/>
                  </a:lnTo>
                  <a:lnTo>
                    <a:pt x="345" y="178"/>
                  </a:lnTo>
                  <a:lnTo>
                    <a:pt x="347" y="178"/>
                  </a:lnTo>
                  <a:lnTo>
                    <a:pt x="347" y="180"/>
                  </a:lnTo>
                  <a:lnTo>
                    <a:pt x="347" y="178"/>
                  </a:lnTo>
                  <a:lnTo>
                    <a:pt x="348" y="180"/>
                  </a:lnTo>
                  <a:lnTo>
                    <a:pt x="348" y="178"/>
                  </a:lnTo>
                  <a:lnTo>
                    <a:pt x="350" y="178"/>
                  </a:lnTo>
                  <a:lnTo>
                    <a:pt x="350" y="177"/>
                  </a:lnTo>
                  <a:lnTo>
                    <a:pt x="348" y="177"/>
                  </a:lnTo>
                  <a:lnTo>
                    <a:pt x="348" y="175"/>
                  </a:lnTo>
                  <a:lnTo>
                    <a:pt x="347" y="175"/>
                  </a:lnTo>
                  <a:lnTo>
                    <a:pt x="347" y="173"/>
                  </a:lnTo>
                  <a:lnTo>
                    <a:pt x="347" y="173"/>
                  </a:lnTo>
                  <a:lnTo>
                    <a:pt x="347" y="173"/>
                  </a:lnTo>
                  <a:lnTo>
                    <a:pt x="347" y="173"/>
                  </a:lnTo>
                  <a:lnTo>
                    <a:pt x="347" y="171"/>
                  </a:lnTo>
                  <a:lnTo>
                    <a:pt x="345" y="171"/>
                  </a:lnTo>
                  <a:lnTo>
                    <a:pt x="345" y="171"/>
                  </a:lnTo>
                  <a:lnTo>
                    <a:pt x="345" y="171"/>
                  </a:lnTo>
                  <a:lnTo>
                    <a:pt x="347" y="169"/>
                  </a:lnTo>
                  <a:lnTo>
                    <a:pt x="345" y="169"/>
                  </a:lnTo>
                  <a:lnTo>
                    <a:pt x="345" y="169"/>
                  </a:lnTo>
                  <a:lnTo>
                    <a:pt x="343" y="166"/>
                  </a:lnTo>
                  <a:lnTo>
                    <a:pt x="341" y="166"/>
                  </a:lnTo>
                  <a:lnTo>
                    <a:pt x="341" y="166"/>
                  </a:lnTo>
                  <a:lnTo>
                    <a:pt x="339" y="164"/>
                  </a:lnTo>
                  <a:lnTo>
                    <a:pt x="338" y="162"/>
                  </a:lnTo>
                  <a:lnTo>
                    <a:pt x="338" y="162"/>
                  </a:lnTo>
                  <a:lnTo>
                    <a:pt x="339" y="160"/>
                  </a:lnTo>
                  <a:lnTo>
                    <a:pt x="339" y="159"/>
                  </a:lnTo>
                  <a:lnTo>
                    <a:pt x="339" y="159"/>
                  </a:lnTo>
                  <a:lnTo>
                    <a:pt x="338" y="159"/>
                  </a:lnTo>
                  <a:lnTo>
                    <a:pt x="336" y="157"/>
                  </a:lnTo>
                  <a:lnTo>
                    <a:pt x="338" y="157"/>
                  </a:lnTo>
                  <a:lnTo>
                    <a:pt x="336" y="157"/>
                  </a:lnTo>
                  <a:lnTo>
                    <a:pt x="327" y="157"/>
                  </a:lnTo>
                  <a:lnTo>
                    <a:pt x="327" y="159"/>
                  </a:lnTo>
                  <a:lnTo>
                    <a:pt x="327" y="159"/>
                  </a:lnTo>
                  <a:lnTo>
                    <a:pt x="327" y="160"/>
                  </a:lnTo>
                  <a:lnTo>
                    <a:pt x="325" y="160"/>
                  </a:lnTo>
                  <a:lnTo>
                    <a:pt x="323" y="160"/>
                  </a:lnTo>
                  <a:lnTo>
                    <a:pt x="323" y="160"/>
                  </a:lnTo>
                  <a:lnTo>
                    <a:pt x="321" y="162"/>
                  </a:lnTo>
                  <a:lnTo>
                    <a:pt x="321" y="162"/>
                  </a:lnTo>
                  <a:lnTo>
                    <a:pt x="321" y="162"/>
                  </a:lnTo>
                  <a:lnTo>
                    <a:pt x="321" y="160"/>
                  </a:lnTo>
                  <a:lnTo>
                    <a:pt x="321" y="162"/>
                  </a:lnTo>
                  <a:lnTo>
                    <a:pt x="321" y="162"/>
                  </a:lnTo>
                  <a:lnTo>
                    <a:pt x="321" y="162"/>
                  </a:lnTo>
                  <a:lnTo>
                    <a:pt x="320" y="162"/>
                  </a:lnTo>
                  <a:lnTo>
                    <a:pt x="320" y="162"/>
                  </a:lnTo>
                  <a:lnTo>
                    <a:pt x="318" y="162"/>
                  </a:lnTo>
                  <a:lnTo>
                    <a:pt x="316" y="162"/>
                  </a:lnTo>
                  <a:lnTo>
                    <a:pt x="314" y="162"/>
                  </a:lnTo>
                  <a:lnTo>
                    <a:pt x="314" y="162"/>
                  </a:lnTo>
                  <a:lnTo>
                    <a:pt x="314" y="162"/>
                  </a:lnTo>
                  <a:lnTo>
                    <a:pt x="312" y="164"/>
                  </a:lnTo>
                  <a:lnTo>
                    <a:pt x="312" y="164"/>
                  </a:lnTo>
                  <a:lnTo>
                    <a:pt x="312" y="164"/>
                  </a:lnTo>
                  <a:lnTo>
                    <a:pt x="312" y="164"/>
                  </a:lnTo>
                  <a:lnTo>
                    <a:pt x="312" y="164"/>
                  </a:lnTo>
                  <a:lnTo>
                    <a:pt x="312" y="166"/>
                  </a:lnTo>
                  <a:lnTo>
                    <a:pt x="312" y="166"/>
                  </a:lnTo>
                  <a:lnTo>
                    <a:pt x="311" y="166"/>
                  </a:lnTo>
                  <a:lnTo>
                    <a:pt x="311" y="166"/>
                  </a:lnTo>
                  <a:lnTo>
                    <a:pt x="311" y="166"/>
                  </a:lnTo>
                  <a:lnTo>
                    <a:pt x="311" y="166"/>
                  </a:lnTo>
                  <a:lnTo>
                    <a:pt x="311" y="166"/>
                  </a:lnTo>
                  <a:lnTo>
                    <a:pt x="312" y="166"/>
                  </a:lnTo>
                  <a:lnTo>
                    <a:pt x="311" y="168"/>
                  </a:lnTo>
                  <a:lnTo>
                    <a:pt x="311" y="168"/>
                  </a:lnTo>
                  <a:lnTo>
                    <a:pt x="311" y="168"/>
                  </a:lnTo>
                  <a:lnTo>
                    <a:pt x="311" y="169"/>
                  </a:lnTo>
                  <a:lnTo>
                    <a:pt x="311" y="169"/>
                  </a:lnTo>
                  <a:lnTo>
                    <a:pt x="312" y="169"/>
                  </a:lnTo>
                  <a:lnTo>
                    <a:pt x="312" y="171"/>
                  </a:lnTo>
                  <a:lnTo>
                    <a:pt x="314" y="171"/>
                  </a:lnTo>
                  <a:lnTo>
                    <a:pt x="314" y="171"/>
                  </a:lnTo>
                  <a:lnTo>
                    <a:pt x="316" y="171"/>
                  </a:lnTo>
                  <a:lnTo>
                    <a:pt x="316" y="173"/>
                  </a:lnTo>
                  <a:lnTo>
                    <a:pt x="316" y="173"/>
                  </a:lnTo>
                  <a:lnTo>
                    <a:pt x="321" y="175"/>
                  </a:lnTo>
                  <a:lnTo>
                    <a:pt x="321" y="175"/>
                  </a:lnTo>
                  <a:lnTo>
                    <a:pt x="323" y="175"/>
                  </a:lnTo>
                  <a:lnTo>
                    <a:pt x="323" y="173"/>
                  </a:lnTo>
                  <a:lnTo>
                    <a:pt x="327" y="171"/>
                  </a:lnTo>
                  <a:lnTo>
                    <a:pt x="327" y="171"/>
                  </a:lnTo>
                  <a:lnTo>
                    <a:pt x="327" y="169"/>
                  </a:lnTo>
                  <a:lnTo>
                    <a:pt x="327" y="168"/>
                  </a:lnTo>
                  <a:lnTo>
                    <a:pt x="329" y="168"/>
                  </a:lnTo>
                  <a:lnTo>
                    <a:pt x="329" y="168"/>
                  </a:lnTo>
                  <a:lnTo>
                    <a:pt x="330" y="168"/>
                  </a:lnTo>
                  <a:lnTo>
                    <a:pt x="330" y="168"/>
                  </a:lnTo>
                  <a:lnTo>
                    <a:pt x="332" y="168"/>
                  </a:lnTo>
                  <a:lnTo>
                    <a:pt x="332" y="168"/>
                  </a:lnTo>
                  <a:lnTo>
                    <a:pt x="334" y="169"/>
                  </a:lnTo>
                  <a:lnTo>
                    <a:pt x="334" y="169"/>
                  </a:lnTo>
                  <a:lnTo>
                    <a:pt x="332" y="169"/>
                  </a:lnTo>
                  <a:lnTo>
                    <a:pt x="332" y="169"/>
                  </a:lnTo>
                  <a:lnTo>
                    <a:pt x="332" y="171"/>
                  </a:lnTo>
                  <a:lnTo>
                    <a:pt x="330" y="171"/>
                  </a:lnTo>
                  <a:lnTo>
                    <a:pt x="329" y="173"/>
                  </a:lnTo>
                  <a:lnTo>
                    <a:pt x="329" y="173"/>
                  </a:lnTo>
                  <a:lnTo>
                    <a:pt x="329" y="173"/>
                  </a:lnTo>
                  <a:lnTo>
                    <a:pt x="329" y="173"/>
                  </a:lnTo>
                  <a:lnTo>
                    <a:pt x="327" y="175"/>
                  </a:lnTo>
                  <a:lnTo>
                    <a:pt x="327" y="175"/>
                  </a:lnTo>
                  <a:lnTo>
                    <a:pt x="325" y="175"/>
                  </a:lnTo>
                  <a:lnTo>
                    <a:pt x="325" y="175"/>
                  </a:lnTo>
                  <a:lnTo>
                    <a:pt x="325" y="175"/>
                  </a:lnTo>
                  <a:lnTo>
                    <a:pt x="325" y="175"/>
                  </a:lnTo>
                  <a:lnTo>
                    <a:pt x="323" y="175"/>
                  </a:lnTo>
                  <a:lnTo>
                    <a:pt x="323" y="175"/>
                  </a:lnTo>
                  <a:lnTo>
                    <a:pt x="323" y="175"/>
                  </a:lnTo>
                  <a:lnTo>
                    <a:pt x="323" y="175"/>
                  </a:lnTo>
                  <a:lnTo>
                    <a:pt x="323" y="177"/>
                  </a:lnTo>
                  <a:lnTo>
                    <a:pt x="325" y="177"/>
                  </a:lnTo>
                  <a:lnTo>
                    <a:pt x="327" y="178"/>
                  </a:lnTo>
                  <a:lnTo>
                    <a:pt x="327" y="178"/>
                  </a:lnTo>
                  <a:lnTo>
                    <a:pt x="327" y="178"/>
                  </a:lnTo>
                  <a:lnTo>
                    <a:pt x="330" y="178"/>
                  </a:lnTo>
                  <a:lnTo>
                    <a:pt x="332" y="180"/>
                  </a:lnTo>
                  <a:lnTo>
                    <a:pt x="334" y="180"/>
                  </a:lnTo>
                  <a:lnTo>
                    <a:pt x="336" y="182"/>
                  </a:lnTo>
                  <a:lnTo>
                    <a:pt x="336" y="182"/>
                  </a:lnTo>
                  <a:lnTo>
                    <a:pt x="338" y="182"/>
                  </a:lnTo>
                  <a:lnTo>
                    <a:pt x="339" y="182"/>
                  </a:lnTo>
                  <a:lnTo>
                    <a:pt x="339" y="182"/>
                  </a:lnTo>
                  <a:lnTo>
                    <a:pt x="343" y="182"/>
                  </a:lnTo>
                  <a:lnTo>
                    <a:pt x="345" y="182"/>
                  </a:lnTo>
                  <a:lnTo>
                    <a:pt x="347" y="182"/>
                  </a:lnTo>
                  <a:lnTo>
                    <a:pt x="347" y="180"/>
                  </a:lnTo>
                  <a:close/>
                  <a:moveTo>
                    <a:pt x="267" y="148"/>
                  </a:moveTo>
                  <a:lnTo>
                    <a:pt x="267" y="151"/>
                  </a:lnTo>
                  <a:lnTo>
                    <a:pt x="269" y="151"/>
                  </a:lnTo>
                  <a:lnTo>
                    <a:pt x="271" y="148"/>
                  </a:lnTo>
                  <a:lnTo>
                    <a:pt x="271" y="146"/>
                  </a:lnTo>
                  <a:lnTo>
                    <a:pt x="269" y="144"/>
                  </a:lnTo>
                  <a:lnTo>
                    <a:pt x="269" y="144"/>
                  </a:lnTo>
                  <a:lnTo>
                    <a:pt x="269" y="144"/>
                  </a:lnTo>
                  <a:lnTo>
                    <a:pt x="269" y="144"/>
                  </a:lnTo>
                  <a:lnTo>
                    <a:pt x="269" y="146"/>
                  </a:lnTo>
                  <a:lnTo>
                    <a:pt x="267" y="146"/>
                  </a:lnTo>
                  <a:lnTo>
                    <a:pt x="267" y="148"/>
                  </a:lnTo>
                  <a:close/>
                  <a:moveTo>
                    <a:pt x="23" y="155"/>
                  </a:moveTo>
                  <a:lnTo>
                    <a:pt x="23" y="153"/>
                  </a:lnTo>
                  <a:lnTo>
                    <a:pt x="23" y="153"/>
                  </a:lnTo>
                  <a:lnTo>
                    <a:pt x="23" y="151"/>
                  </a:lnTo>
                  <a:lnTo>
                    <a:pt x="22" y="151"/>
                  </a:lnTo>
                  <a:lnTo>
                    <a:pt x="22" y="151"/>
                  </a:lnTo>
                  <a:lnTo>
                    <a:pt x="22" y="151"/>
                  </a:lnTo>
                  <a:lnTo>
                    <a:pt x="20" y="153"/>
                  </a:lnTo>
                  <a:lnTo>
                    <a:pt x="20" y="151"/>
                  </a:lnTo>
                  <a:lnTo>
                    <a:pt x="18" y="151"/>
                  </a:lnTo>
                  <a:lnTo>
                    <a:pt x="18" y="151"/>
                  </a:lnTo>
                  <a:lnTo>
                    <a:pt x="16" y="151"/>
                  </a:lnTo>
                  <a:lnTo>
                    <a:pt x="16" y="151"/>
                  </a:lnTo>
                  <a:lnTo>
                    <a:pt x="16" y="150"/>
                  </a:lnTo>
                  <a:lnTo>
                    <a:pt x="14" y="150"/>
                  </a:lnTo>
                  <a:lnTo>
                    <a:pt x="14" y="142"/>
                  </a:lnTo>
                  <a:lnTo>
                    <a:pt x="13" y="142"/>
                  </a:lnTo>
                  <a:lnTo>
                    <a:pt x="14" y="142"/>
                  </a:lnTo>
                  <a:lnTo>
                    <a:pt x="14" y="142"/>
                  </a:lnTo>
                  <a:lnTo>
                    <a:pt x="14" y="141"/>
                  </a:lnTo>
                  <a:lnTo>
                    <a:pt x="14" y="141"/>
                  </a:lnTo>
                  <a:lnTo>
                    <a:pt x="11" y="139"/>
                  </a:lnTo>
                  <a:lnTo>
                    <a:pt x="11" y="139"/>
                  </a:lnTo>
                  <a:lnTo>
                    <a:pt x="11" y="139"/>
                  </a:lnTo>
                  <a:lnTo>
                    <a:pt x="11" y="137"/>
                  </a:lnTo>
                  <a:lnTo>
                    <a:pt x="11" y="137"/>
                  </a:lnTo>
                  <a:lnTo>
                    <a:pt x="11" y="137"/>
                  </a:lnTo>
                  <a:lnTo>
                    <a:pt x="11" y="135"/>
                  </a:lnTo>
                  <a:lnTo>
                    <a:pt x="11" y="135"/>
                  </a:lnTo>
                  <a:lnTo>
                    <a:pt x="11" y="135"/>
                  </a:lnTo>
                  <a:lnTo>
                    <a:pt x="14" y="133"/>
                  </a:lnTo>
                  <a:lnTo>
                    <a:pt x="14" y="133"/>
                  </a:lnTo>
                  <a:lnTo>
                    <a:pt x="16" y="131"/>
                  </a:lnTo>
                  <a:lnTo>
                    <a:pt x="16" y="130"/>
                  </a:lnTo>
                  <a:lnTo>
                    <a:pt x="16" y="130"/>
                  </a:lnTo>
                  <a:lnTo>
                    <a:pt x="16" y="130"/>
                  </a:lnTo>
                  <a:lnTo>
                    <a:pt x="14" y="130"/>
                  </a:lnTo>
                  <a:lnTo>
                    <a:pt x="14" y="130"/>
                  </a:lnTo>
                  <a:lnTo>
                    <a:pt x="14" y="130"/>
                  </a:lnTo>
                  <a:lnTo>
                    <a:pt x="13" y="128"/>
                  </a:lnTo>
                  <a:lnTo>
                    <a:pt x="13" y="128"/>
                  </a:lnTo>
                  <a:lnTo>
                    <a:pt x="13" y="128"/>
                  </a:lnTo>
                  <a:lnTo>
                    <a:pt x="13" y="128"/>
                  </a:lnTo>
                  <a:lnTo>
                    <a:pt x="11" y="128"/>
                  </a:lnTo>
                  <a:lnTo>
                    <a:pt x="9" y="128"/>
                  </a:lnTo>
                  <a:lnTo>
                    <a:pt x="9" y="128"/>
                  </a:lnTo>
                  <a:lnTo>
                    <a:pt x="7" y="130"/>
                  </a:lnTo>
                  <a:lnTo>
                    <a:pt x="2" y="130"/>
                  </a:lnTo>
                  <a:lnTo>
                    <a:pt x="2" y="130"/>
                  </a:lnTo>
                  <a:lnTo>
                    <a:pt x="2" y="130"/>
                  </a:lnTo>
                  <a:lnTo>
                    <a:pt x="0" y="131"/>
                  </a:lnTo>
                  <a:lnTo>
                    <a:pt x="0" y="131"/>
                  </a:lnTo>
                  <a:lnTo>
                    <a:pt x="0" y="131"/>
                  </a:lnTo>
                  <a:lnTo>
                    <a:pt x="2" y="133"/>
                  </a:lnTo>
                  <a:lnTo>
                    <a:pt x="2" y="133"/>
                  </a:lnTo>
                  <a:lnTo>
                    <a:pt x="2" y="135"/>
                  </a:lnTo>
                  <a:lnTo>
                    <a:pt x="2" y="133"/>
                  </a:lnTo>
                  <a:lnTo>
                    <a:pt x="2" y="135"/>
                  </a:lnTo>
                  <a:lnTo>
                    <a:pt x="2" y="135"/>
                  </a:lnTo>
                  <a:lnTo>
                    <a:pt x="2" y="137"/>
                  </a:lnTo>
                  <a:lnTo>
                    <a:pt x="4" y="137"/>
                  </a:lnTo>
                  <a:lnTo>
                    <a:pt x="4" y="137"/>
                  </a:lnTo>
                  <a:lnTo>
                    <a:pt x="4" y="137"/>
                  </a:lnTo>
                  <a:lnTo>
                    <a:pt x="5" y="137"/>
                  </a:lnTo>
                  <a:lnTo>
                    <a:pt x="5" y="141"/>
                  </a:lnTo>
                  <a:lnTo>
                    <a:pt x="7" y="141"/>
                  </a:lnTo>
                  <a:lnTo>
                    <a:pt x="7" y="142"/>
                  </a:lnTo>
                  <a:lnTo>
                    <a:pt x="9" y="142"/>
                  </a:lnTo>
                  <a:lnTo>
                    <a:pt x="11" y="144"/>
                  </a:lnTo>
                  <a:lnTo>
                    <a:pt x="11" y="144"/>
                  </a:lnTo>
                  <a:lnTo>
                    <a:pt x="11" y="148"/>
                  </a:lnTo>
                  <a:lnTo>
                    <a:pt x="11" y="150"/>
                  </a:lnTo>
                  <a:lnTo>
                    <a:pt x="13" y="150"/>
                  </a:lnTo>
                  <a:lnTo>
                    <a:pt x="13" y="151"/>
                  </a:lnTo>
                  <a:lnTo>
                    <a:pt x="13" y="151"/>
                  </a:lnTo>
                  <a:lnTo>
                    <a:pt x="13" y="151"/>
                  </a:lnTo>
                  <a:lnTo>
                    <a:pt x="13" y="151"/>
                  </a:lnTo>
                  <a:lnTo>
                    <a:pt x="13" y="151"/>
                  </a:lnTo>
                  <a:lnTo>
                    <a:pt x="14" y="151"/>
                  </a:lnTo>
                  <a:lnTo>
                    <a:pt x="14" y="153"/>
                  </a:lnTo>
                  <a:lnTo>
                    <a:pt x="14" y="153"/>
                  </a:lnTo>
                  <a:lnTo>
                    <a:pt x="14" y="153"/>
                  </a:lnTo>
                  <a:lnTo>
                    <a:pt x="14" y="153"/>
                  </a:lnTo>
                  <a:lnTo>
                    <a:pt x="14" y="153"/>
                  </a:lnTo>
                  <a:lnTo>
                    <a:pt x="16" y="153"/>
                  </a:lnTo>
                  <a:lnTo>
                    <a:pt x="16" y="153"/>
                  </a:lnTo>
                  <a:lnTo>
                    <a:pt x="16" y="153"/>
                  </a:lnTo>
                  <a:lnTo>
                    <a:pt x="18" y="155"/>
                  </a:lnTo>
                  <a:lnTo>
                    <a:pt x="18" y="155"/>
                  </a:lnTo>
                  <a:lnTo>
                    <a:pt x="20" y="155"/>
                  </a:lnTo>
                  <a:lnTo>
                    <a:pt x="20" y="155"/>
                  </a:lnTo>
                  <a:lnTo>
                    <a:pt x="22" y="155"/>
                  </a:lnTo>
                  <a:lnTo>
                    <a:pt x="22" y="157"/>
                  </a:lnTo>
                  <a:lnTo>
                    <a:pt x="23" y="157"/>
                  </a:lnTo>
                  <a:lnTo>
                    <a:pt x="23" y="157"/>
                  </a:lnTo>
                  <a:lnTo>
                    <a:pt x="25" y="157"/>
                  </a:lnTo>
                  <a:lnTo>
                    <a:pt x="25" y="157"/>
                  </a:lnTo>
                  <a:lnTo>
                    <a:pt x="23" y="155"/>
                  </a:lnTo>
                  <a:close/>
                  <a:moveTo>
                    <a:pt x="282" y="117"/>
                  </a:moveTo>
                  <a:lnTo>
                    <a:pt x="282" y="117"/>
                  </a:lnTo>
                  <a:lnTo>
                    <a:pt x="282" y="115"/>
                  </a:lnTo>
                  <a:lnTo>
                    <a:pt x="280" y="115"/>
                  </a:lnTo>
                  <a:lnTo>
                    <a:pt x="278" y="115"/>
                  </a:lnTo>
                  <a:lnTo>
                    <a:pt x="276" y="117"/>
                  </a:lnTo>
                  <a:lnTo>
                    <a:pt x="276" y="115"/>
                  </a:lnTo>
                  <a:lnTo>
                    <a:pt x="276" y="115"/>
                  </a:lnTo>
                  <a:lnTo>
                    <a:pt x="276" y="115"/>
                  </a:lnTo>
                  <a:lnTo>
                    <a:pt x="276" y="115"/>
                  </a:lnTo>
                  <a:lnTo>
                    <a:pt x="273" y="115"/>
                  </a:lnTo>
                  <a:lnTo>
                    <a:pt x="271" y="117"/>
                  </a:lnTo>
                  <a:lnTo>
                    <a:pt x="271" y="117"/>
                  </a:lnTo>
                  <a:lnTo>
                    <a:pt x="271" y="117"/>
                  </a:lnTo>
                  <a:lnTo>
                    <a:pt x="271" y="117"/>
                  </a:lnTo>
                  <a:lnTo>
                    <a:pt x="271" y="119"/>
                  </a:lnTo>
                  <a:lnTo>
                    <a:pt x="271" y="119"/>
                  </a:lnTo>
                  <a:lnTo>
                    <a:pt x="271" y="121"/>
                  </a:lnTo>
                  <a:lnTo>
                    <a:pt x="273" y="121"/>
                  </a:lnTo>
                  <a:lnTo>
                    <a:pt x="273" y="121"/>
                  </a:lnTo>
                  <a:lnTo>
                    <a:pt x="273" y="122"/>
                  </a:lnTo>
                  <a:lnTo>
                    <a:pt x="273" y="122"/>
                  </a:lnTo>
                  <a:lnTo>
                    <a:pt x="273" y="122"/>
                  </a:lnTo>
                  <a:lnTo>
                    <a:pt x="271" y="122"/>
                  </a:lnTo>
                  <a:lnTo>
                    <a:pt x="271" y="122"/>
                  </a:lnTo>
                  <a:lnTo>
                    <a:pt x="271" y="122"/>
                  </a:lnTo>
                  <a:lnTo>
                    <a:pt x="273" y="122"/>
                  </a:lnTo>
                  <a:lnTo>
                    <a:pt x="273" y="124"/>
                  </a:lnTo>
                  <a:lnTo>
                    <a:pt x="271" y="124"/>
                  </a:lnTo>
                  <a:lnTo>
                    <a:pt x="271" y="124"/>
                  </a:lnTo>
                  <a:lnTo>
                    <a:pt x="271" y="124"/>
                  </a:lnTo>
                  <a:lnTo>
                    <a:pt x="271" y="124"/>
                  </a:lnTo>
                  <a:lnTo>
                    <a:pt x="271" y="124"/>
                  </a:lnTo>
                  <a:lnTo>
                    <a:pt x="273" y="124"/>
                  </a:lnTo>
                  <a:lnTo>
                    <a:pt x="273" y="124"/>
                  </a:lnTo>
                  <a:lnTo>
                    <a:pt x="271" y="126"/>
                  </a:lnTo>
                  <a:lnTo>
                    <a:pt x="271" y="126"/>
                  </a:lnTo>
                  <a:lnTo>
                    <a:pt x="271" y="126"/>
                  </a:lnTo>
                  <a:lnTo>
                    <a:pt x="271" y="126"/>
                  </a:lnTo>
                  <a:lnTo>
                    <a:pt x="271" y="126"/>
                  </a:lnTo>
                  <a:lnTo>
                    <a:pt x="273" y="126"/>
                  </a:lnTo>
                  <a:lnTo>
                    <a:pt x="274" y="124"/>
                  </a:lnTo>
                  <a:lnTo>
                    <a:pt x="274" y="126"/>
                  </a:lnTo>
                  <a:lnTo>
                    <a:pt x="274" y="126"/>
                  </a:lnTo>
                  <a:lnTo>
                    <a:pt x="274" y="126"/>
                  </a:lnTo>
                  <a:lnTo>
                    <a:pt x="274" y="126"/>
                  </a:lnTo>
                  <a:lnTo>
                    <a:pt x="276" y="126"/>
                  </a:lnTo>
                  <a:lnTo>
                    <a:pt x="276" y="126"/>
                  </a:lnTo>
                  <a:lnTo>
                    <a:pt x="276" y="126"/>
                  </a:lnTo>
                  <a:lnTo>
                    <a:pt x="276" y="124"/>
                  </a:lnTo>
                  <a:lnTo>
                    <a:pt x="278" y="126"/>
                  </a:lnTo>
                  <a:lnTo>
                    <a:pt x="276" y="126"/>
                  </a:lnTo>
                  <a:lnTo>
                    <a:pt x="276" y="128"/>
                  </a:lnTo>
                  <a:lnTo>
                    <a:pt x="278" y="128"/>
                  </a:lnTo>
                  <a:lnTo>
                    <a:pt x="278" y="128"/>
                  </a:lnTo>
                  <a:lnTo>
                    <a:pt x="280" y="128"/>
                  </a:lnTo>
                  <a:lnTo>
                    <a:pt x="280" y="128"/>
                  </a:lnTo>
                  <a:lnTo>
                    <a:pt x="280" y="128"/>
                  </a:lnTo>
                  <a:lnTo>
                    <a:pt x="278" y="126"/>
                  </a:lnTo>
                  <a:lnTo>
                    <a:pt x="278" y="126"/>
                  </a:lnTo>
                  <a:lnTo>
                    <a:pt x="278" y="126"/>
                  </a:lnTo>
                  <a:lnTo>
                    <a:pt x="278" y="126"/>
                  </a:lnTo>
                  <a:lnTo>
                    <a:pt x="278" y="126"/>
                  </a:lnTo>
                  <a:lnTo>
                    <a:pt x="278" y="124"/>
                  </a:lnTo>
                  <a:lnTo>
                    <a:pt x="278" y="124"/>
                  </a:lnTo>
                  <a:lnTo>
                    <a:pt x="280" y="124"/>
                  </a:lnTo>
                  <a:lnTo>
                    <a:pt x="280" y="124"/>
                  </a:lnTo>
                  <a:lnTo>
                    <a:pt x="280" y="122"/>
                  </a:lnTo>
                  <a:lnTo>
                    <a:pt x="280" y="122"/>
                  </a:lnTo>
                  <a:lnTo>
                    <a:pt x="280" y="122"/>
                  </a:lnTo>
                  <a:lnTo>
                    <a:pt x="278" y="122"/>
                  </a:lnTo>
                  <a:lnTo>
                    <a:pt x="280" y="121"/>
                  </a:lnTo>
                  <a:lnTo>
                    <a:pt x="282" y="121"/>
                  </a:lnTo>
                  <a:lnTo>
                    <a:pt x="282" y="122"/>
                  </a:lnTo>
                  <a:lnTo>
                    <a:pt x="282" y="122"/>
                  </a:lnTo>
                  <a:lnTo>
                    <a:pt x="283" y="122"/>
                  </a:lnTo>
                  <a:lnTo>
                    <a:pt x="282" y="124"/>
                  </a:lnTo>
                  <a:lnTo>
                    <a:pt x="282" y="124"/>
                  </a:lnTo>
                  <a:lnTo>
                    <a:pt x="280" y="124"/>
                  </a:lnTo>
                  <a:lnTo>
                    <a:pt x="282" y="126"/>
                  </a:lnTo>
                  <a:lnTo>
                    <a:pt x="282" y="126"/>
                  </a:lnTo>
                  <a:lnTo>
                    <a:pt x="283" y="126"/>
                  </a:lnTo>
                  <a:lnTo>
                    <a:pt x="283" y="128"/>
                  </a:lnTo>
                  <a:lnTo>
                    <a:pt x="283" y="128"/>
                  </a:lnTo>
                  <a:lnTo>
                    <a:pt x="283" y="128"/>
                  </a:lnTo>
                  <a:lnTo>
                    <a:pt x="283" y="128"/>
                  </a:lnTo>
                  <a:lnTo>
                    <a:pt x="285" y="130"/>
                  </a:lnTo>
                  <a:lnTo>
                    <a:pt x="285" y="130"/>
                  </a:lnTo>
                  <a:lnTo>
                    <a:pt x="287" y="130"/>
                  </a:lnTo>
                  <a:lnTo>
                    <a:pt x="287" y="130"/>
                  </a:lnTo>
                  <a:lnTo>
                    <a:pt x="287" y="128"/>
                  </a:lnTo>
                  <a:lnTo>
                    <a:pt x="287" y="128"/>
                  </a:lnTo>
                  <a:lnTo>
                    <a:pt x="287" y="128"/>
                  </a:lnTo>
                  <a:lnTo>
                    <a:pt x="287" y="128"/>
                  </a:lnTo>
                  <a:lnTo>
                    <a:pt x="287" y="128"/>
                  </a:lnTo>
                  <a:lnTo>
                    <a:pt x="287" y="128"/>
                  </a:lnTo>
                  <a:lnTo>
                    <a:pt x="287" y="126"/>
                  </a:lnTo>
                  <a:lnTo>
                    <a:pt x="287" y="126"/>
                  </a:lnTo>
                  <a:lnTo>
                    <a:pt x="285" y="126"/>
                  </a:lnTo>
                  <a:lnTo>
                    <a:pt x="287" y="124"/>
                  </a:lnTo>
                  <a:lnTo>
                    <a:pt x="285" y="124"/>
                  </a:lnTo>
                  <a:lnTo>
                    <a:pt x="285" y="124"/>
                  </a:lnTo>
                  <a:lnTo>
                    <a:pt x="287" y="122"/>
                  </a:lnTo>
                  <a:lnTo>
                    <a:pt x="287" y="122"/>
                  </a:lnTo>
                  <a:lnTo>
                    <a:pt x="287" y="122"/>
                  </a:lnTo>
                  <a:lnTo>
                    <a:pt x="287" y="122"/>
                  </a:lnTo>
                  <a:lnTo>
                    <a:pt x="287" y="122"/>
                  </a:lnTo>
                  <a:lnTo>
                    <a:pt x="287" y="121"/>
                  </a:lnTo>
                  <a:lnTo>
                    <a:pt x="287" y="121"/>
                  </a:lnTo>
                  <a:lnTo>
                    <a:pt x="289" y="121"/>
                  </a:lnTo>
                  <a:lnTo>
                    <a:pt x="289" y="119"/>
                  </a:lnTo>
                  <a:lnTo>
                    <a:pt x="289" y="119"/>
                  </a:lnTo>
                  <a:lnTo>
                    <a:pt x="291" y="117"/>
                  </a:lnTo>
                  <a:lnTo>
                    <a:pt x="291" y="117"/>
                  </a:lnTo>
                  <a:lnTo>
                    <a:pt x="291" y="117"/>
                  </a:lnTo>
                  <a:lnTo>
                    <a:pt x="291" y="115"/>
                  </a:lnTo>
                  <a:lnTo>
                    <a:pt x="291" y="115"/>
                  </a:lnTo>
                  <a:lnTo>
                    <a:pt x="291" y="115"/>
                  </a:lnTo>
                  <a:lnTo>
                    <a:pt x="291" y="115"/>
                  </a:lnTo>
                  <a:lnTo>
                    <a:pt x="291" y="115"/>
                  </a:lnTo>
                  <a:lnTo>
                    <a:pt x="291" y="115"/>
                  </a:lnTo>
                  <a:lnTo>
                    <a:pt x="291" y="113"/>
                  </a:lnTo>
                  <a:lnTo>
                    <a:pt x="291" y="113"/>
                  </a:lnTo>
                  <a:lnTo>
                    <a:pt x="291" y="115"/>
                  </a:lnTo>
                  <a:lnTo>
                    <a:pt x="289" y="115"/>
                  </a:lnTo>
                  <a:lnTo>
                    <a:pt x="289" y="115"/>
                  </a:lnTo>
                  <a:lnTo>
                    <a:pt x="287" y="115"/>
                  </a:lnTo>
                  <a:lnTo>
                    <a:pt x="287" y="115"/>
                  </a:lnTo>
                  <a:lnTo>
                    <a:pt x="287" y="117"/>
                  </a:lnTo>
                  <a:lnTo>
                    <a:pt x="287" y="117"/>
                  </a:lnTo>
                  <a:lnTo>
                    <a:pt x="285" y="117"/>
                  </a:lnTo>
                  <a:lnTo>
                    <a:pt x="283" y="119"/>
                  </a:lnTo>
                  <a:lnTo>
                    <a:pt x="283" y="119"/>
                  </a:lnTo>
                  <a:lnTo>
                    <a:pt x="283" y="119"/>
                  </a:lnTo>
                  <a:lnTo>
                    <a:pt x="282" y="117"/>
                  </a:lnTo>
                  <a:close/>
                  <a:moveTo>
                    <a:pt x="303" y="85"/>
                  </a:moveTo>
                  <a:lnTo>
                    <a:pt x="301" y="85"/>
                  </a:lnTo>
                  <a:lnTo>
                    <a:pt x="301" y="83"/>
                  </a:lnTo>
                  <a:lnTo>
                    <a:pt x="298" y="83"/>
                  </a:lnTo>
                  <a:lnTo>
                    <a:pt x="296" y="83"/>
                  </a:lnTo>
                  <a:lnTo>
                    <a:pt x="294" y="83"/>
                  </a:lnTo>
                  <a:lnTo>
                    <a:pt x="292" y="85"/>
                  </a:lnTo>
                  <a:lnTo>
                    <a:pt x="291" y="85"/>
                  </a:lnTo>
                  <a:lnTo>
                    <a:pt x="291" y="85"/>
                  </a:lnTo>
                  <a:lnTo>
                    <a:pt x="292" y="86"/>
                  </a:lnTo>
                  <a:lnTo>
                    <a:pt x="296" y="88"/>
                  </a:lnTo>
                  <a:lnTo>
                    <a:pt x="298" y="90"/>
                  </a:lnTo>
                  <a:lnTo>
                    <a:pt x="298" y="90"/>
                  </a:lnTo>
                  <a:lnTo>
                    <a:pt x="303" y="88"/>
                  </a:lnTo>
                  <a:lnTo>
                    <a:pt x="303" y="88"/>
                  </a:lnTo>
                  <a:lnTo>
                    <a:pt x="303" y="86"/>
                  </a:lnTo>
                  <a:lnTo>
                    <a:pt x="303" y="86"/>
                  </a:lnTo>
                  <a:lnTo>
                    <a:pt x="303" y="85"/>
                  </a:lnTo>
                  <a:close/>
                  <a:moveTo>
                    <a:pt x="258" y="68"/>
                  </a:moveTo>
                  <a:lnTo>
                    <a:pt x="258" y="66"/>
                  </a:lnTo>
                  <a:lnTo>
                    <a:pt x="258" y="66"/>
                  </a:lnTo>
                  <a:lnTo>
                    <a:pt x="256" y="66"/>
                  </a:lnTo>
                  <a:lnTo>
                    <a:pt x="256" y="66"/>
                  </a:lnTo>
                  <a:lnTo>
                    <a:pt x="256" y="66"/>
                  </a:lnTo>
                  <a:lnTo>
                    <a:pt x="256" y="66"/>
                  </a:lnTo>
                  <a:lnTo>
                    <a:pt x="256" y="65"/>
                  </a:lnTo>
                  <a:lnTo>
                    <a:pt x="255" y="65"/>
                  </a:lnTo>
                  <a:lnTo>
                    <a:pt x="255" y="65"/>
                  </a:lnTo>
                  <a:lnTo>
                    <a:pt x="253" y="65"/>
                  </a:lnTo>
                  <a:lnTo>
                    <a:pt x="251" y="63"/>
                  </a:lnTo>
                  <a:lnTo>
                    <a:pt x="247" y="66"/>
                  </a:lnTo>
                  <a:lnTo>
                    <a:pt x="246" y="68"/>
                  </a:lnTo>
                  <a:lnTo>
                    <a:pt x="246" y="70"/>
                  </a:lnTo>
                  <a:lnTo>
                    <a:pt x="244" y="72"/>
                  </a:lnTo>
                  <a:lnTo>
                    <a:pt x="244" y="74"/>
                  </a:lnTo>
                  <a:lnTo>
                    <a:pt x="246" y="76"/>
                  </a:lnTo>
                  <a:lnTo>
                    <a:pt x="246" y="76"/>
                  </a:lnTo>
                  <a:lnTo>
                    <a:pt x="247" y="76"/>
                  </a:lnTo>
                  <a:lnTo>
                    <a:pt x="247" y="76"/>
                  </a:lnTo>
                  <a:lnTo>
                    <a:pt x="249" y="76"/>
                  </a:lnTo>
                  <a:lnTo>
                    <a:pt x="249" y="76"/>
                  </a:lnTo>
                  <a:lnTo>
                    <a:pt x="249" y="77"/>
                  </a:lnTo>
                  <a:lnTo>
                    <a:pt x="249" y="77"/>
                  </a:lnTo>
                  <a:lnTo>
                    <a:pt x="249" y="77"/>
                  </a:lnTo>
                  <a:lnTo>
                    <a:pt x="249" y="77"/>
                  </a:lnTo>
                  <a:lnTo>
                    <a:pt x="249" y="77"/>
                  </a:lnTo>
                  <a:lnTo>
                    <a:pt x="251" y="77"/>
                  </a:lnTo>
                  <a:lnTo>
                    <a:pt x="251" y="77"/>
                  </a:lnTo>
                  <a:lnTo>
                    <a:pt x="251" y="79"/>
                  </a:lnTo>
                  <a:lnTo>
                    <a:pt x="251" y="77"/>
                  </a:lnTo>
                  <a:lnTo>
                    <a:pt x="253" y="77"/>
                  </a:lnTo>
                  <a:lnTo>
                    <a:pt x="253" y="77"/>
                  </a:lnTo>
                  <a:lnTo>
                    <a:pt x="255" y="77"/>
                  </a:lnTo>
                  <a:lnTo>
                    <a:pt x="256" y="76"/>
                  </a:lnTo>
                  <a:lnTo>
                    <a:pt x="256" y="76"/>
                  </a:lnTo>
                  <a:lnTo>
                    <a:pt x="256" y="76"/>
                  </a:lnTo>
                  <a:lnTo>
                    <a:pt x="258" y="76"/>
                  </a:lnTo>
                  <a:lnTo>
                    <a:pt x="258" y="76"/>
                  </a:lnTo>
                  <a:lnTo>
                    <a:pt x="258" y="76"/>
                  </a:lnTo>
                  <a:lnTo>
                    <a:pt x="258" y="76"/>
                  </a:lnTo>
                  <a:lnTo>
                    <a:pt x="258" y="74"/>
                  </a:lnTo>
                  <a:lnTo>
                    <a:pt x="256" y="72"/>
                  </a:lnTo>
                  <a:lnTo>
                    <a:pt x="256" y="72"/>
                  </a:lnTo>
                  <a:lnTo>
                    <a:pt x="258" y="70"/>
                  </a:lnTo>
                  <a:lnTo>
                    <a:pt x="258" y="70"/>
                  </a:lnTo>
                  <a:lnTo>
                    <a:pt x="256" y="70"/>
                  </a:lnTo>
                  <a:lnTo>
                    <a:pt x="256" y="68"/>
                  </a:lnTo>
                  <a:lnTo>
                    <a:pt x="256" y="68"/>
                  </a:lnTo>
                  <a:lnTo>
                    <a:pt x="258" y="68"/>
                  </a:lnTo>
                  <a:close/>
                  <a:moveTo>
                    <a:pt x="182" y="285"/>
                  </a:moveTo>
                  <a:lnTo>
                    <a:pt x="180" y="285"/>
                  </a:lnTo>
                  <a:lnTo>
                    <a:pt x="180" y="285"/>
                  </a:lnTo>
                  <a:lnTo>
                    <a:pt x="182" y="283"/>
                  </a:lnTo>
                  <a:lnTo>
                    <a:pt x="180" y="283"/>
                  </a:lnTo>
                  <a:lnTo>
                    <a:pt x="180" y="283"/>
                  </a:lnTo>
                  <a:lnTo>
                    <a:pt x="180" y="283"/>
                  </a:lnTo>
                  <a:lnTo>
                    <a:pt x="180" y="283"/>
                  </a:lnTo>
                  <a:lnTo>
                    <a:pt x="182" y="283"/>
                  </a:lnTo>
                  <a:lnTo>
                    <a:pt x="182" y="281"/>
                  </a:lnTo>
                  <a:lnTo>
                    <a:pt x="182" y="281"/>
                  </a:lnTo>
                  <a:lnTo>
                    <a:pt x="184" y="281"/>
                  </a:lnTo>
                  <a:lnTo>
                    <a:pt x="184" y="281"/>
                  </a:lnTo>
                  <a:lnTo>
                    <a:pt x="184" y="281"/>
                  </a:lnTo>
                  <a:lnTo>
                    <a:pt x="184" y="281"/>
                  </a:lnTo>
                  <a:lnTo>
                    <a:pt x="184" y="281"/>
                  </a:lnTo>
                  <a:lnTo>
                    <a:pt x="184" y="281"/>
                  </a:lnTo>
                  <a:lnTo>
                    <a:pt x="191" y="281"/>
                  </a:lnTo>
                  <a:lnTo>
                    <a:pt x="191" y="281"/>
                  </a:lnTo>
                  <a:lnTo>
                    <a:pt x="193" y="280"/>
                  </a:lnTo>
                  <a:lnTo>
                    <a:pt x="195" y="280"/>
                  </a:lnTo>
                  <a:lnTo>
                    <a:pt x="195" y="280"/>
                  </a:lnTo>
                  <a:lnTo>
                    <a:pt x="195" y="280"/>
                  </a:lnTo>
                  <a:lnTo>
                    <a:pt x="195" y="280"/>
                  </a:lnTo>
                  <a:lnTo>
                    <a:pt x="195" y="278"/>
                  </a:lnTo>
                  <a:lnTo>
                    <a:pt x="195" y="278"/>
                  </a:lnTo>
                  <a:lnTo>
                    <a:pt x="193" y="276"/>
                  </a:lnTo>
                  <a:lnTo>
                    <a:pt x="191" y="276"/>
                  </a:lnTo>
                  <a:lnTo>
                    <a:pt x="191" y="276"/>
                  </a:lnTo>
                  <a:lnTo>
                    <a:pt x="190" y="274"/>
                  </a:lnTo>
                  <a:lnTo>
                    <a:pt x="190" y="274"/>
                  </a:lnTo>
                  <a:lnTo>
                    <a:pt x="188" y="274"/>
                  </a:lnTo>
                  <a:lnTo>
                    <a:pt x="188" y="274"/>
                  </a:lnTo>
                  <a:lnTo>
                    <a:pt x="190" y="274"/>
                  </a:lnTo>
                  <a:lnTo>
                    <a:pt x="190" y="274"/>
                  </a:lnTo>
                  <a:lnTo>
                    <a:pt x="190" y="274"/>
                  </a:lnTo>
                  <a:lnTo>
                    <a:pt x="190" y="274"/>
                  </a:lnTo>
                  <a:lnTo>
                    <a:pt x="188" y="272"/>
                  </a:lnTo>
                  <a:lnTo>
                    <a:pt x="188" y="272"/>
                  </a:lnTo>
                  <a:lnTo>
                    <a:pt x="188" y="272"/>
                  </a:lnTo>
                  <a:lnTo>
                    <a:pt x="188" y="271"/>
                  </a:lnTo>
                  <a:lnTo>
                    <a:pt x="190" y="269"/>
                  </a:lnTo>
                  <a:lnTo>
                    <a:pt x="190" y="269"/>
                  </a:lnTo>
                  <a:lnTo>
                    <a:pt x="188" y="267"/>
                  </a:lnTo>
                  <a:lnTo>
                    <a:pt x="186" y="267"/>
                  </a:lnTo>
                  <a:lnTo>
                    <a:pt x="186" y="267"/>
                  </a:lnTo>
                  <a:lnTo>
                    <a:pt x="184" y="269"/>
                  </a:lnTo>
                  <a:lnTo>
                    <a:pt x="184" y="269"/>
                  </a:lnTo>
                  <a:lnTo>
                    <a:pt x="186" y="269"/>
                  </a:lnTo>
                  <a:lnTo>
                    <a:pt x="186" y="271"/>
                  </a:lnTo>
                  <a:lnTo>
                    <a:pt x="186" y="272"/>
                  </a:lnTo>
                  <a:lnTo>
                    <a:pt x="186" y="274"/>
                  </a:lnTo>
                  <a:lnTo>
                    <a:pt x="184" y="274"/>
                  </a:lnTo>
                  <a:lnTo>
                    <a:pt x="184" y="272"/>
                  </a:lnTo>
                  <a:lnTo>
                    <a:pt x="184" y="272"/>
                  </a:lnTo>
                  <a:lnTo>
                    <a:pt x="182" y="272"/>
                  </a:lnTo>
                  <a:lnTo>
                    <a:pt x="182" y="272"/>
                  </a:lnTo>
                  <a:lnTo>
                    <a:pt x="182" y="272"/>
                  </a:lnTo>
                  <a:lnTo>
                    <a:pt x="180" y="271"/>
                  </a:lnTo>
                  <a:lnTo>
                    <a:pt x="180" y="271"/>
                  </a:lnTo>
                  <a:lnTo>
                    <a:pt x="179" y="269"/>
                  </a:lnTo>
                  <a:lnTo>
                    <a:pt x="177" y="269"/>
                  </a:lnTo>
                  <a:lnTo>
                    <a:pt x="177" y="269"/>
                  </a:lnTo>
                  <a:lnTo>
                    <a:pt x="177" y="267"/>
                  </a:lnTo>
                  <a:lnTo>
                    <a:pt x="177" y="267"/>
                  </a:lnTo>
                  <a:lnTo>
                    <a:pt x="177" y="265"/>
                  </a:lnTo>
                  <a:lnTo>
                    <a:pt x="177" y="265"/>
                  </a:lnTo>
                  <a:lnTo>
                    <a:pt x="177" y="263"/>
                  </a:lnTo>
                  <a:lnTo>
                    <a:pt x="177" y="262"/>
                  </a:lnTo>
                  <a:lnTo>
                    <a:pt x="177" y="262"/>
                  </a:lnTo>
                  <a:lnTo>
                    <a:pt x="175" y="262"/>
                  </a:lnTo>
                  <a:lnTo>
                    <a:pt x="175" y="260"/>
                  </a:lnTo>
                  <a:lnTo>
                    <a:pt x="175" y="260"/>
                  </a:lnTo>
                  <a:lnTo>
                    <a:pt x="175" y="260"/>
                  </a:lnTo>
                  <a:lnTo>
                    <a:pt x="175" y="260"/>
                  </a:lnTo>
                  <a:lnTo>
                    <a:pt x="177" y="260"/>
                  </a:lnTo>
                  <a:lnTo>
                    <a:pt x="177" y="258"/>
                  </a:lnTo>
                  <a:lnTo>
                    <a:pt x="177" y="258"/>
                  </a:lnTo>
                  <a:lnTo>
                    <a:pt x="177" y="258"/>
                  </a:lnTo>
                  <a:lnTo>
                    <a:pt x="177" y="258"/>
                  </a:lnTo>
                  <a:lnTo>
                    <a:pt x="177" y="256"/>
                  </a:lnTo>
                  <a:lnTo>
                    <a:pt x="177" y="256"/>
                  </a:lnTo>
                  <a:lnTo>
                    <a:pt x="177" y="256"/>
                  </a:lnTo>
                  <a:lnTo>
                    <a:pt x="175" y="256"/>
                  </a:lnTo>
                  <a:lnTo>
                    <a:pt x="175" y="254"/>
                  </a:lnTo>
                  <a:lnTo>
                    <a:pt x="173" y="254"/>
                  </a:lnTo>
                  <a:lnTo>
                    <a:pt x="171" y="254"/>
                  </a:lnTo>
                  <a:lnTo>
                    <a:pt x="171" y="254"/>
                  </a:lnTo>
                  <a:lnTo>
                    <a:pt x="170" y="254"/>
                  </a:lnTo>
                  <a:lnTo>
                    <a:pt x="170" y="254"/>
                  </a:lnTo>
                  <a:lnTo>
                    <a:pt x="168" y="253"/>
                  </a:lnTo>
                  <a:lnTo>
                    <a:pt x="168" y="253"/>
                  </a:lnTo>
                  <a:lnTo>
                    <a:pt x="168" y="251"/>
                  </a:lnTo>
                  <a:lnTo>
                    <a:pt x="170" y="251"/>
                  </a:lnTo>
                  <a:lnTo>
                    <a:pt x="170" y="251"/>
                  </a:lnTo>
                  <a:lnTo>
                    <a:pt x="170" y="249"/>
                  </a:lnTo>
                  <a:lnTo>
                    <a:pt x="170" y="249"/>
                  </a:lnTo>
                  <a:lnTo>
                    <a:pt x="170" y="249"/>
                  </a:lnTo>
                  <a:lnTo>
                    <a:pt x="170" y="249"/>
                  </a:lnTo>
                  <a:lnTo>
                    <a:pt x="171" y="249"/>
                  </a:lnTo>
                  <a:lnTo>
                    <a:pt x="171" y="249"/>
                  </a:lnTo>
                  <a:lnTo>
                    <a:pt x="173" y="251"/>
                  </a:lnTo>
                  <a:lnTo>
                    <a:pt x="175" y="249"/>
                  </a:lnTo>
                  <a:lnTo>
                    <a:pt x="177" y="249"/>
                  </a:lnTo>
                  <a:lnTo>
                    <a:pt x="179" y="247"/>
                  </a:lnTo>
                  <a:lnTo>
                    <a:pt x="180" y="245"/>
                  </a:lnTo>
                  <a:lnTo>
                    <a:pt x="186" y="245"/>
                  </a:lnTo>
                  <a:lnTo>
                    <a:pt x="190" y="245"/>
                  </a:lnTo>
                  <a:lnTo>
                    <a:pt x="190" y="245"/>
                  </a:lnTo>
                  <a:lnTo>
                    <a:pt x="188" y="245"/>
                  </a:lnTo>
                  <a:lnTo>
                    <a:pt x="190" y="245"/>
                  </a:lnTo>
                  <a:lnTo>
                    <a:pt x="191" y="243"/>
                  </a:lnTo>
                  <a:lnTo>
                    <a:pt x="191" y="243"/>
                  </a:lnTo>
                  <a:lnTo>
                    <a:pt x="191" y="242"/>
                  </a:lnTo>
                  <a:lnTo>
                    <a:pt x="193" y="242"/>
                  </a:lnTo>
                  <a:lnTo>
                    <a:pt x="193" y="242"/>
                  </a:lnTo>
                  <a:lnTo>
                    <a:pt x="193" y="242"/>
                  </a:lnTo>
                  <a:lnTo>
                    <a:pt x="195" y="242"/>
                  </a:lnTo>
                  <a:lnTo>
                    <a:pt x="195" y="242"/>
                  </a:lnTo>
                  <a:lnTo>
                    <a:pt x="197" y="242"/>
                  </a:lnTo>
                  <a:lnTo>
                    <a:pt x="197" y="242"/>
                  </a:lnTo>
                  <a:lnTo>
                    <a:pt x="197" y="242"/>
                  </a:lnTo>
                  <a:lnTo>
                    <a:pt x="199" y="242"/>
                  </a:lnTo>
                  <a:lnTo>
                    <a:pt x="199" y="242"/>
                  </a:lnTo>
                  <a:lnTo>
                    <a:pt x="199" y="243"/>
                  </a:lnTo>
                  <a:lnTo>
                    <a:pt x="199" y="243"/>
                  </a:lnTo>
                  <a:lnTo>
                    <a:pt x="197" y="245"/>
                  </a:lnTo>
                  <a:lnTo>
                    <a:pt x="197" y="245"/>
                  </a:lnTo>
                  <a:lnTo>
                    <a:pt x="197" y="247"/>
                  </a:lnTo>
                  <a:lnTo>
                    <a:pt x="199" y="247"/>
                  </a:lnTo>
                  <a:lnTo>
                    <a:pt x="199" y="247"/>
                  </a:lnTo>
                  <a:lnTo>
                    <a:pt x="199" y="247"/>
                  </a:lnTo>
                  <a:lnTo>
                    <a:pt x="200" y="247"/>
                  </a:lnTo>
                  <a:lnTo>
                    <a:pt x="200" y="247"/>
                  </a:lnTo>
                  <a:lnTo>
                    <a:pt x="200" y="247"/>
                  </a:lnTo>
                  <a:lnTo>
                    <a:pt x="200" y="247"/>
                  </a:lnTo>
                  <a:lnTo>
                    <a:pt x="200" y="247"/>
                  </a:lnTo>
                  <a:lnTo>
                    <a:pt x="200" y="249"/>
                  </a:lnTo>
                  <a:lnTo>
                    <a:pt x="200" y="249"/>
                  </a:lnTo>
                  <a:lnTo>
                    <a:pt x="200" y="249"/>
                  </a:lnTo>
                  <a:lnTo>
                    <a:pt x="200" y="249"/>
                  </a:lnTo>
                  <a:lnTo>
                    <a:pt x="202" y="247"/>
                  </a:lnTo>
                  <a:lnTo>
                    <a:pt x="202" y="247"/>
                  </a:lnTo>
                  <a:lnTo>
                    <a:pt x="204" y="249"/>
                  </a:lnTo>
                  <a:lnTo>
                    <a:pt x="204" y="249"/>
                  </a:lnTo>
                  <a:lnTo>
                    <a:pt x="206" y="253"/>
                  </a:lnTo>
                  <a:lnTo>
                    <a:pt x="206" y="253"/>
                  </a:lnTo>
                  <a:lnTo>
                    <a:pt x="208" y="254"/>
                  </a:lnTo>
                  <a:lnTo>
                    <a:pt x="208" y="254"/>
                  </a:lnTo>
                  <a:lnTo>
                    <a:pt x="208" y="256"/>
                  </a:lnTo>
                  <a:lnTo>
                    <a:pt x="208" y="256"/>
                  </a:lnTo>
                  <a:lnTo>
                    <a:pt x="208" y="256"/>
                  </a:lnTo>
                  <a:lnTo>
                    <a:pt x="208" y="256"/>
                  </a:lnTo>
                  <a:lnTo>
                    <a:pt x="208" y="256"/>
                  </a:lnTo>
                  <a:lnTo>
                    <a:pt x="208" y="256"/>
                  </a:lnTo>
                  <a:lnTo>
                    <a:pt x="209" y="256"/>
                  </a:lnTo>
                  <a:lnTo>
                    <a:pt x="209" y="256"/>
                  </a:lnTo>
                  <a:lnTo>
                    <a:pt x="209" y="254"/>
                  </a:lnTo>
                  <a:lnTo>
                    <a:pt x="209" y="254"/>
                  </a:lnTo>
                  <a:lnTo>
                    <a:pt x="209" y="256"/>
                  </a:lnTo>
                  <a:lnTo>
                    <a:pt x="209" y="256"/>
                  </a:lnTo>
                  <a:lnTo>
                    <a:pt x="209" y="256"/>
                  </a:lnTo>
                  <a:lnTo>
                    <a:pt x="211" y="256"/>
                  </a:lnTo>
                  <a:lnTo>
                    <a:pt x="211" y="256"/>
                  </a:lnTo>
                  <a:lnTo>
                    <a:pt x="211" y="256"/>
                  </a:lnTo>
                  <a:lnTo>
                    <a:pt x="213" y="258"/>
                  </a:lnTo>
                  <a:lnTo>
                    <a:pt x="213" y="258"/>
                  </a:lnTo>
                  <a:lnTo>
                    <a:pt x="213" y="258"/>
                  </a:lnTo>
                  <a:lnTo>
                    <a:pt x="213" y="258"/>
                  </a:lnTo>
                  <a:lnTo>
                    <a:pt x="215" y="262"/>
                  </a:lnTo>
                  <a:lnTo>
                    <a:pt x="215" y="262"/>
                  </a:lnTo>
                  <a:lnTo>
                    <a:pt x="215" y="262"/>
                  </a:lnTo>
                  <a:lnTo>
                    <a:pt x="217" y="262"/>
                  </a:lnTo>
                  <a:lnTo>
                    <a:pt x="217" y="263"/>
                  </a:lnTo>
                  <a:lnTo>
                    <a:pt x="217" y="265"/>
                  </a:lnTo>
                  <a:lnTo>
                    <a:pt x="217" y="265"/>
                  </a:lnTo>
                  <a:lnTo>
                    <a:pt x="218" y="265"/>
                  </a:lnTo>
                  <a:lnTo>
                    <a:pt x="220" y="265"/>
                  </a:lnTo>
                  <a:lnTo>
                    <a:pt x="220" y="267"/>
                  </a:lnTo>
                  <a:lnTo>
                    <a:pt x="220" y="265"/>
                  </a:lnTo>
                  <a:lnTo>
                    <a:pt x="222" y="265"/>
                  </a:lnTo>
                  <a:lnTo>
                    <a:pt x="222" y="263"/>
                  </a:lnTo>
                  <a:lnTo>
                    <a:pt x="222" y="263"/>
                  </a:lnTo>
                  <a:lnTo>
                    <a:pt x="222" y="263"/>
                  </a:lnTo>
                  <a:lnTo>
                    <a:pt x="222" y="263"/>
                  </a:lnTo>
                  <a:lnTo>
                    <a:pt x="222" y="263"/>
                  </a:lnTo>
                  <a:lnTo>
                    <a:pt x="222" y="263"/>
                  </a:lnTo>
                  <a:lnTo>
                    <a:pt x="222" y="263"/>
                  </a:lnTo>
                  <a:lnTo>
                    <a:pt x="222" y="263"/>
                  </a:lnTo>
                  <a:lnTo>
                    <a:pt x="222" y="262"/>
                  </a:lnTo>
                  <a:lnTo>
                    <a:pt x="222" y="262"/>
                  </a:lnTo>
                  <a:lnTo>
                    <a:pt x="222" y="262"/>
                  </a:lnTo>
                  <a:lnTo>
                    <a:pt x="222" y="262"/>
                  </a:lnTo>
                  <a:lnTo>
                    <a:pt x="222" y="262"/>
                  </a:lnTo>
                  <a:lnTo>
                    <a:pt x="222" y="262"/>
                  </a:lnTo>
                  <a:lnTo>
                    <a:pt x="222" y="260"/>
                  </a:lnTo>
                  <a:lnTo>
                    <a:pt x="224" y="260"/>
                  </a:lnTo>
                  <a:lnTo>
                    <a:pt x="224" y="258"/>
                  </a:lnTo>
                  <a:lnTo>
                    <a:pt x="222" y="256"/>
                  </a:lnTo>
                  <a:lnTo>
                    <a:pt x="222" y="256"/>
                  </a:lnTo>
                  <a:lnTo>
                    <a:pt x="222" y="256"/>
                  </a:lnTo>
                  <a:lnTo>
                    <a:pt x="222" y="254"/>
                  </a:lnTo>
                  <a:lnTo>
                    <a:pt x="222" y="254"/>
                  </a:lnTo>
                  <a:lnTo>
                    <a:pt x="222" y="254"/>
                  </a:lnTo>
                  <a:lnTo>
                    <a:pt x="222" y="254"/>
                  </a:lnTo>
                  <a:lnTo>
                    <a:pt x="222" y="254"/>
                  </a:lnTo>
                  <a:lnTo>
                    <a:pt x="222" y="254"/>
                  </a:lnTo>
                  <a:lnTo>
                    <a:pt x="222" y="253"/>
                  </a:lnTo>
                  <a:lnTo>
                    <a:pt x="222" y="253"/>
                  </a:lnTo>
                  <a:lnTo>
                    <a:pt x="222" y="253"/>
                  </a:lnTo>
                  <a:lnTo>
                    <a:pt x="220" y="253"/>
                  </a:lnTo>
                  <a:lnTo>
                    <a:pt x="222" y="253"/>
                  </a:lnTo>
                  <a:lnTo>
                    <a:pt x="220" y="253"/>
                  </a:lnTo>
                  <a:lnTo>
                    <a:pt x="220" y="253"/>
                  </a:lnTo>
                  <a:lnTo>
                    <a:pt x="220" y="251"/>
                  </a:lnTo>
                  <a:lnTo>
                    <a:pt x="218" y="251"/>
                  </a:lnTo>
                  <a:lnTo>
                    <a:pt x="220" y="251"/>
                  </a:lnTo>
                  <a:lnTo>
                    <a:pt x="220" y="251"/>
                  </a:lnTo>
                  <a:lnTo>
                    <a:pt x="220" y="249"/>
                  </a:lnTo>
                  <a:lnTo>
                    <a:pt x="220" y="249"/>
                  </a:lnTo>
                  <a:lnTo>
                    <a:pt x="220" y="249"/>
                  </a:lnTo>
                  <a:lnTo>
                    <a:pt x="218" y="249"/>
                  </a:lnTo>
                  <a:lnTo>
                    <a:pt x="220" y="249"/>
                  </a:lnTo>
                  <a:lnTo>
                    <a:pt x="220" y="247"/>
                  </a:lnTo>
                  <a:lnTo>
                    <a:pt x="218" y="247"/>
                  </a:lnTo>
                  <a:lnTo>
                    <a:pt x="218" y="247"/>
                  </a:lnTo>
                  <a:lnTo>
                    <a:pt x="220" y="245"/>
                  </a:lnTo>
                  <a:lnTo>
                    <a:pt x="220" y="243"/>
                  </a:lnTo>
                  <a:lnTo>
                    <a:pt x="220" y="243"/>
                  </a:lnTo>
                  <a:lnTo>
                    <a:pt x="220" y="243"/>
                  </a:lnTo>
                  <a:lnTo>
                    <a:pt x="220" y="243"/>
                  </a:lnTo>
                  <a:lnTo>
                    <a:pt x="218" y="242"/>
                  </a:lnTo>
                  <a:lnTo>
                    <a:pt x="218" y="240"/>
                  </a:lnTo>
                  <a:lnTo>
                    <a:pt x="218" y="238"/>
                  </a:lnTo>
                  <a:lnTo>
                    <a:pt x="218" y="236"/>
                  </a:lnTo>
                  <a:lnTo>
                    <a:pt x="220" y="234"/>
                  </a:lnTo>
                  <a:lnTo>
                    <a:pt x="222" y="234"/>
                  </a:lnTo>
                  <a:lnTo>
                    <a:pt x="222" y="236"/>
                  </a:lnTo>
                  <a:lnTo>
                    <a:pt x="222" y="234"/>
                  </a:lnTo>
                  <a:lnTo>
                    <a:pt x="222" y="234"/>
                  </a:lnTo>
                  <a:lnTo>
                    <a:pt x="222" y="234"/>
                  </a:lnTo>
                  <a:lnTo>
                    <a:pt x="222" y="234"/>
                  </a:lnTo>
                  <a:lnTo>
                    <a:pt x="222" y="233"/>
                  </a:lnTo>
                  <a:lnTo>
                    <a:pt x="222" y="233"/>
                  </a:lnTo>
                  <a:lnTo>
                    <a:pt x="222" y="233"/>
                  </a:lnTo>
                  <a:lnTo>
                    <a:pt x="222" y="233"/>
                  </a:lnTo>
                  <a:lnTo>
                    <a:pt x="222" y="231"/>
                  </a:lnTo>
                  <a:lnTo>
                    <a:pt x="222" y="231"/>
                  </a:lnTo>
                  <a:lnTo>
                    <a:pt x="220" y="231"/>
                  </a:lnTo>
                  <a:lnTo>
                    <a:pt x="220" y="231"/>
                  </a:lnTo>
                  <a:lnTo>
                    <a:pt x="218" y="229"/>
                  </a:lnTo>
                  <a:lnTo>
                    <a:pt x="217" y="227"/>
                  </a:lnTo>
                  <a:lnTo>
                    <a:pt x="217" y="225"/>
                  </a:lnTo>
                  <a:lnTo>
                    <a:pt x="215" y="225"/>
                  </a:lnTo>
                  <a:lnTo>
                    <a:pt x="215" y="225"/>
                  </a:lnTo>
                  <a:lnTo>
                    <a:pt x="209" y="224"/>
                  </a:lnTo>
                  <a:lnTo>
                    <a:pt x="209" y="224"/>
                  </a:lnTo>
                  <a:lnTo>
                    <a:pt x="208" y="222"/>
                  </a:lnTo>
                  <a:lnTo>
                    <a:pt x="206" y="224"/>
                  </a:lnTo>
                  <a:lnTo>
                    <a:pt x="204" y="224"/>
                  </a:lnTo>
                  <a:lnTo>
                    <a:pt x="202" y="222"/>
                  </a:lnTo>
                  <a:lnTo>
                    <a:pt x="200" y="218"/>
                  </a:lnTo>
                  <a:lnTo>
                    <a:pt x="199" y="216"/>
                  </a:lnTo>
                  <a:lnTo>
                    <a:pt x="199" y="216"/>
                  </a:lnTo>
                  <a:lnTo>
                    <a:pt x="199" y="216"/>
                  </a:lnTo>
                  <a:lnTo>
                    <a:pt x="199" y="216"/>
                  </a:lnTo>
                  <a:lnTo>
                    <a:pt x="199" y="216"/>
                  </a:lnTo>
                  <a:lnTo>
                    <a:pt x="197" y="216"/>
                  </a:lnTo>
                  <a:lnTo>
                    <a:pt x="197" y="215"/>
                  </a:lnTo>
                  <a:lnTo>
                    <a:pt x="199" y="215"/>
                  </a:lnTo>
                  <a:lnTo>
                    <a:pt x="199" y="215"/>
                  </a:lnTo>
                  <a:lnTo>
                    <a:pt x="197" y="213"/>
                  </a:lnTo>
                  <a:lnTo>
                    <a:pt x="195" y="211"/>
                  </a:lnTo>
                  <a:lnTo>
                    <a:pt x="195" y="213"/>
                  </a:lnTo>
                  <a:lnTo>
                    <a:pt x="195" y="213"/>
                  </a:lnTo>
                  <a:lnTo>
                    <a:pt x="190" y="213"/>
                  </a:lnTo>
                  <a:lnTo>
                    <a:pt x="186" y="213"/>
                  </a:lnTo>
                  <a:lnTo>
                    <a:pt x="186" y="213"/>
                  </a:lnTo>
                  <a:lnTo>
                    <a:pt x="186" y="213"/>
                  </a:lnTo>
                  <a:lnTo>
                    <a:pt x="186" y="211"/>
                  </a:lnTo>
                  <a:lnTo>
                    <a:pt x="186" y="211"/>
                  </a:lnTo>
                  <a:lnTo>
                    <a:pt x="186" y="211"/>
                  </a:lnTo>
                  <a:lnTo>
                    <a:pt x="188" y="211"/>
                  </a:lnTo>
                  <a:lnTo>
                    <a:pt x="188" y="211"/>
                  </a:lnTo>
                  <a:lnTo>
                    <a:pt x="188" y="211"/>
                  </a:lnTo>
                  <a:lnTo>
                    <a:pt x="188" y="209"/>
                  </a:lnTo>
                  <a:lnTo>
                    <a:pt x="186" y="209"/>
                  </a:lnTo>
                  <a:lnTo>
                    <a:pt x="186" y="209"/>
                  </a:lnTo>
                  <a:lnTo>
                    <a:pt x="184" y="209"/>
                  </a:lnTo>
                  <a:lnTo>
                    <a:pt x="184" y="207"/>
                  </a:lnTo>
                  <a:lnTo>
                    <a:pt x="184" y="207"/>
                  </a:lnTo>
                  <a:lnTo>
                    <a:pt x="182" y="209"/>
                  </a:lnTo>
                  <a:lnTo>
                    <a:pt x="184" y="207"/>
                  </a:lnTo>
                  <a:lnTo>
                    <a:pt x="184" y="207"/>
                  </a:lnTo>
                  <a:lnTo>
                    <a:pt x="184" y="207"/>
                  </a:lnTo>
                  <a:lnTo>
                    <a:pt x="186" y="206"/>
                  </a:lnTo>
                  <a:lnTo>
                    <a:pt x="186" y="206"/>
                  </a:lnTo>
                  <a:lnTo>
                    <a:pt x="186" y="204"/>
                  </a:lnTo>
                  <a:lnTo>
                    <a:pt x="184" y="204"/>
                  </a:lnTo>
                  <a:lnTo>
                    <a:pt x="184" y="202"/>
                  </a:lnTo>
                  <a:lnTo>
                    <a:pt x="182" y="202"/>
                  </a:lnTo>
                  <a:lnTo>
                    <a:pt x="180" y="202"/>
                  </a:lnTo>
                  <a:lnTo>
                    <a:pt x="180" y="202"/>
                  </a:lnTo>
                  <a:lnTo>
                    <a:pt x="179" y="200"/>
                  </a:lnTo>
                  <a:lnTo>
                    <a:pt x="179" y="200"/>
                  </a:lnTo>
                  <a:lnTo>
                    <a:pt x="177" y="202"/>
                  </a:lnTo>
                  <a:lnTo>
                    <a:pt x="177" y="202"/>
                  </a:lnTo>
                  <a:lnTo>
                    <a:pt x="179" y="202"/>
                  </a:lnTo>
                  <a:lnTo>
                    <a:pt x="177" y="202"/>
                  </a:lnTo>
                  <a:lnTo>
                    <a:pt x="177" y="202"/>
                  </a:lnTo>
                  <a:lnTo>
                    <a:pt x="177" y="202"/>
                  </a:lnTo>
                  <a:lnTo>
                    <a:pt x="175" y="204"/>
                  </a:lnTo>
                  <a:lnTo>
                    <a:pt x="175" y="204"/>
                  </a:lnTo>
                  <a:lnTo>
                    <a:pt x="175" y="204"/>
                  </a:lnTo>
                  <a:lnTo>
                    <a:pt x="173" y="204"/>
                  </a:lnTo>
                  <a:lnTo>
                    <a:pt x="173" y="204"/>
                  </a:lnTo>
                  <a:lnTo>
                    <a:pt x="171" y="198"/>
                  </a:lnTo>
                  <a:lnTo>
                    <a:pt x="171" y="197"/>
                  </a:lnTo>
                  <a:lnTo>
                    <a:pt x="170" y="197"/>
                  </a:lnTo>
                  <a:lnTo>
                    <a:pt x="166" y="197"/>
                  </a:lnTo>
                  <a:lnTo>
                    <a:pt x="166" y="197"/>
                  </a:lnTo>
                  <a:lnTo>
                    <a:pt x="164" y="195"/>
                  </a:lnTo>
                  <a:lnTo>
                    <a:pt x="164" y="195"/>
                  </a:lnTo>
                  <a:lnTo>
                    <a:pt x="164" y="195"/>
                  </a:lnTo>
                  <a:lnTo>
                    <a:pt x="162" y="195"/>
                  </a:lnTo>
                  <a:lnTo>
                    <a:pt x="162" y="197"/>
                  </a:lnTo>
                  <a:lnTo>
                    <a:pt x="162" y="195"/>
                  </a:lnTo>
                  <a:lnTo>
                    <a:pt x="161" y="195"/>
                  </a:lnTo>
                  <a:lnTo>
                    <a:pt x="161" y="195"/>
                  </a:lnTo>
                  <a:lnTo>
                    <a:pt x="159" y="195"/>
                  </a:lnTo>
                  <a:lnTo>
                    <a:pt x="159" y="195"/>
                  </a:lnTo>
                  <a:lnTo>
                    <a:pt x="157" y="195"/>
                  </a:lnTo>
                  <a:lnTo>
                    <a:pt x="157" y="195"/>
                  </a:lnTo>
                  <a:lnTo>
                    <a:pt x="157" y="195"/>
                  </a:lnTo>
                  <a:lnTo>
                    <a:pt x="157" y="193"/>
                  </a:lnTo>
                  <a:lnTo>
                    <a:pt x="155" y="193"/>
                  </a:lnTo>
                  <a:lnTo>
                    <a:pt x="155" y="193"/>
                  </a:lnTo>
                  <a:lnTo>
                    <a:pt x="153" y="189"/>
                  </a:lnTo>
                  <a:lnTo>
                    <a:pt x="153" y="189"/>
                  </a:lnTo>
                  <a:lnTo>
                    <a:pt x="150" y="191"/>
                  </a:lnTo>
                  <a:lnTo>
                    <a:pt x="150" y="191"/>
                  </a:lnTo>
                  <a:lnTo>
                    <a:pt x="150" y="191"/>
                  </a:lnTo>
                  <a:lnTo>
                    <a:pt x="150" y="191"/>
                  </a:lnTo>
                  <a:lnTo>
                    <a:pt x="148" y="191"/>
                  </a:lnTo>
                  <a:lnTo>
                    <a:pt x="148" y="191"/>
                  </a:lnTo>
                  <a:lnTo>
                    <a:pt x="148" y="191"/>
                  </a:lnTo>
                  <a:lnTo>
                    <a:pt x="148" y="191"/>
                  </a:lnTo>
                  <a:lnTo>
                    <a:pt x="146" y="191"/>
                  </a:lnTo>
                  <a:lnTo>
                    <a:pt x="146" y="191"/>
                  </a:lnTo>
                  <a:lnTo>
                    <a:pt x="148" y="189"/>
                  </a:lnTo>
                  <a:lnTo>
                    <a:pt x="148" y="189"/>
                  </a:lnTo>
                  <a:lnTo>
                    <a:pt x="144" y="189"/>
                  </a:lnTo>
                  <a:lnTo>
                    <a:pt x="144" y="187"/>
                  </a:lnTo>
                  <a:lnTo>
                    <a:pt x="146" y="187"/>
                  </a:lnTo>
                  <a:lnTo>
                    <a:pt x="146" y="187"/>
                  </a:lnTo>
                  <a:lnTo>
                    <a:pt x="146" y="187"/>
                  </a:lnTo>
                  <a:lnTo>
                    <a:pt x="146" y="187"/>
                  </a:lnTo>
                  <a:lnTo>
                    <a:pt x="146" y="187"/>
                  </a:lnTo>
                  <a:lnTo>
                    <a:pt x="146" y="187"/>
                  </a:lnTo>
                  <a:lnTo>
                    <a:pt x="148" y="187"/>
                  </a:lnTo>
                  <a:lnTo>
                    <a:pt x="148" y="187"/>
                  </a:lnTo>
                  <a:lnTo>
                    <a:pt x="148" y="187"/>
                  </a:lnTo>
                  <a:lnTo>
                    <a:pt x="150" y="186"/>
                  </a:lnTo>
                  <a:lnTo>
                    <a:pt x="150" y="186"/>
                  </a:lnTo>
                  <a:lnTo>
                    <a:pt x="152" y="187"/>
                  </a:lnTo>
                  <a:lnTo>
                    <a:pt x="152" y="187"/>
                  </a:lnTo>
                  <a:lnTo>
                    <a:pt x="152" y="187"/>
                  </a:lnTo>
                  <a:lnTo>
                    <a:pt x="153" y="187"/>
                  </a:lnTo>
                  <a:lnTo>
                    <a:pt x="153" y="187"/>
                  </a:lnTo>
                  <a:lnTo>
                    <a:pt x="153" y="187"/>
                  </a:lnTo>
                  <a:lnTo>
                    <a:pt x="155" y="187"/>
                  </a:lnTo>
                  <a:lnTo>
                    <a:pt x="155" y="187"/>
                  </a:lnTo>
                  <a:lnTo>
                    <a:pt x="155" y="189"/>
                  </a:lnTo>
                  <a:lnTo>
                    <a:pt x="157" y="189"/>
                  </a:lnTo>
                  <a:lnTo>
                    <a:pt x="157" y="187"/>
                  </a:lnTo>
                  <a:lnTo>
                    <a:pt x="159" y="187"/>
                  </a:lnTo>
                  <a:lnTo>
                    <a:pt x="159" y="187"/>
                  </a:lnTo>
                  <a:lnTo>
                    <a:pt x="159" y="187"/>
                  </a:lnTo>
                  <a:lnTo>
                    <a:pt x="161" y="187"/>
                  </a:lnTo>
                  <a:lnTo>
                    <a:pt x="161" y="187"/>
                  </a:lnTo>
                  <a:lnTo>
                    <a:pt x="161" y="186"/>
                  </a:lnTo>
                  <a:lnTo>
                    <a:pt x="161" y="186"/>
                  </a:lnTo>
                  <a:lnTo>
                    <a:pt x="162" y="186"/>
                  </a:lnTo>
                  <a:lnTo>
                    <a:pt x="162" y="186"/>
                  </a:lnTo>
                  <a:lnTo>
                    <a:pt x="162" y="186"/>
                  </a:lnTo>
                  <a:lnTo>
                    <a:pt x="164" y="186"/>
                  </a:lnTo>
                  <a:lnTo>
                    <a:pt x="164" y="186"/>
                  </a:lnTo>
                  <a:lnTo>
                    <a:pt x="164" y="186"/>
                  </a:lnTo>
                  <a:lnTo>
                    <a:pt x="166" y="186"/>
                  </a:lnTo>
                  <a:lnTo>
                    <a:pt x="166" y="184"/>
                  </a:lnTo>
                  <a:lnTo>
                    <a:pt x="166" y="184"/>
                  </a:lnTo>
                  <a:lnTo>
                    <a:pt x="166" y="184"/>
                  </a:lnTo>
                  <a:lnTo>
                    <a:pt x="166" y="184"/>
                  </a:lnTo>
                  <a:lnTo>
                    <a:pt x="166" y="184"/>
                  </a:lnTo>
                  <a:lnTo>
                    <a:pt x="166" y="184"/>
                  </a:lnTo>
                  <a:lnTo>
                    <a:pt x="168" y="184"/>
                  </a:lnTo>
                  <a:lnTo>
                    <a:pt x="168" y="184"/>
                  </a:lnTo>
                  <a:lnTo>
                    <a:pt x="168" y="184"/>
                  </a:lnTo>
                  <a:lnTo>
                    <a:pt x="168" y="182"/>
                  </a:lnTo>
                  <a:lnTo>
                    <a:pt x="168" y="182"/>
                  </a:lnTo>
                  <a:lnTo>
                    <a:pt x="170" y="182"/>
                  </a:lnTo>
                  <a:lnTo>
                    <a:pt x="170" y="182"/>
                  </a:lnTo>
                  <a:lnTo>
                    <a:pt x="170" y="180"/>
                  </a:lnTo>
                  <a:lnTo>
                    <a:pt x="170" y="180"/>
                  </a:lnTo>
                  <a:lnTo>
                    <a:pt x="170" y="180"/>
                  </a:lnTo>
                  <a:lnTo>
                    <a:pt x="171" y="178"/>
                  </a:lnTo>
                  <a:lnTo>
                    <a:pt x="171" y="178"/>
                  </a:lnTo>
                  <a:lnTo>
                    <a:pt x="171" y="178"/>
                  </a:lnTo>
                  <a:lnTo>
                    <a:pt x="171" y="178"/>
                  </a:lnTo>
                  <a:lnTo>
                    <a:pt x="170" y="178"/>
                  </a:lnTo>
                  <a:lnTo>
                    <a:pt x="166" y="180"/>
                  </a:lnTo>
                  <a:lnTo>
                    <a:pt x="166" y="178"/>
                  </a:lnTo>
                  <a:lnTo>
                    <a:pt x="166" y="178"/>
                  </a:lnTo>
                  <a:lnTo>
                    <a:pt x="168" y="177"/>
                  </a:lnTo>
                  <a:lnTo>
                    <a:pt x="168" y="177"/>
                  </a:lnTo>
                  <a:lnTo>
                    <a:pt x="168" y="177"/>
                  </a:lnTo>
                  <a:lnTo>
                    <a:pt x="168" y="177"/>
                  </a:lnTo>
                  <a:lnTo>
                    <a:pt x="168" y="175"/>
                  </a:lnTo>
                  <a:lnTo>
                    <a:pt x="168" y="175"/>
                  </a:lnTo>
                  <a:lnTo>
                    <a:pt x="166" y="173"/>
                  </a:lnTo>
                  <a:lnTo>
                    <a:pt x="166" y="171"/>
                  </a:lnTo>
                  <a:lnTo>
                    <a:pt x="166" y="173"/>
                  </a:lnTo>
                  <a:lnTo>
                    <a:pt x="166" y="173"/>
                  </a:lnTo>
                  <a:lnTo>
                    <a:pt x="166" y="173"/>
                  </a:lnTo>
                  <a:lnTo>
                    <a:pt x="166" y="173"/>
                  </a:lnTo>
                  <a:lnTo>
                    <a:pt x="166" y="173"/>
                  </a:lnTo>
                  <a:lnTo>
                    <a:pt x="166" y="173"/>
                  </a:lnTo>
                  <a:lnTo>
                    <a:pt x="164" y="173"/>
                  </a:lnTo>
                  <a:lnTo>
                    <a:pt x="164" y="171"/>
                  </a:lnTo>
                  <a:lnTo>
                    <a:pt x="164" y="169"/>
                  </a:lnTo>
                  <a:lnTo>
                    <a:pt x="164" y="169"/>
                  </a:lnTo>
                  <a:lnTo>
                    <a:pt x="164" y="169"/>
                  </a:lnTo>
                  <a:lnTo>
                    <a:pt x="162" y="169"/>
                  </a:lnTo>
                  <a:lnTo>
                    <a:pt x="162" y="168"/>
                  </a:lnTo>
                  <a:lnTo>
                    <a:pt x="162" y="168"/>
                  </a:lnTo>
                  <a:lnTo>
                    <a:pt x="162" y="169"/>
                  </a:lnTo>
                  <a:lnTo>
                    <a:pt x="162" y="169"/>
                  </a:lnTo>
                  <a:lnTo>
                    <a:pt x="162" y="171"/>
                  </a:lnTo>
                  <a:lnTo>
                    <a:pt x="161" y="171"/>
                  </a:lnTo>
                  <a:lnTo>
                    <a:pt x="161" y="166"/>
                  </a:lnTo>
                  <a:lnTo>
                    <a:pt x="161" y="166"/>
                  </a:lnTo>
                  <a:lnTo>
                    <a:pt x="161" y="162"/>
                  </a:lnTo>
                  <a:lnTo>
                    <a:pt x="161" y="162"/>
                  </a:lnTo>
                  <a:lnTo>
                    <a:pt x="162" y="162"/>
                  </a:lnTo>
                  <a:lnTo>
                    <a:pt x="164" y="162"/>
                  </a:lnTo>
                  <a:lnTo>
                    <a:pt x="166" y="160"/>
                  </a:lnTo>
                  <a:lnTo>
                    <a:pt x="166" y="160"/>
                  </a:lnTo>
                  <a:lnTo>
                    <a:pt x="164" y="160"/>
                  </a:lnTo>
                  <a:lnTo>
                    <a:pt x="166" y="159"/>
                  </a:lnTo>
                  <a:lnTo>
                    <a:pt x="166" y="159"/>
                  </a:lnTo>
                  <a:lnTo>
                    <a:pt x="166" y="159"/>
                  </a:lnTo>
                  <a:lnTo>
                    <a:pt x="166" y="157"/>
                  </a:lnTo>
                  <a:lnTo>
                    <a:pt x="166" y="157"/>
                  </a:lnTo>
                  <a:lnTo>
                    <a:pt x="166" y="157"/>
                  </a:lnTo>
                  <a:lnTo>
                    <a:pt x="168" y="157"/>
                  </a:lnTo>
                  <a:lnTo>
                    <a:pt x="168" y="157"/>
                  </a:lnTo>
                  <a:lnTo>
                    <a:pt x="170" y="159"/>
                  </a:lnTo>
                  <a:lnTo>
                    <a:pt x="170" y="159"/>
                  </a:lnTo>
                  <a:lnTo>
                    <a:pt x="170" y="159"/>
                  </a:lnTo>
                  <a:lnTo>
                    <a:pt x="170" y="160"/>
                  </a:lnTo>
                  <a:lnTo>
                    <a:pt x="170" y="160"/>
                  </a:lnTo>
                  <a:lnTo>
                    <a:pt x="170" y="160"/>
                  </a:lnTo>
                  <a:lnTo>
                    <a:pt x="173" y="160"/>
                  </a:lnTo>
                  <a:lnTo>
                    <a:pt x="175" y="160"/>
                  </a:lnTo>
                  <a:lnTo>
                    <a:pt x="175" y="162"/>
                  </a:lnTo>
                  <a:lnTo>
                    <a:pt x="177" y="162"/>
                  </a:lnTo>
                  <a:lnTo>
                    <a:pt x="177" y="164"/>
                  </a:lnTo>
                  <a:lnTo>
                    <a:pt x="177" y="164"/>
                  </a:lnTo>
                  <a:lnTo>
                    <a:pt x="177" y="166"/>
                  </a:lnTo>
                  <a:lnTo>
                    <a:pt x="179" y="166"/>
                  </a:lnTo>
                  <a:lnTo>
                    <a:pt x="179" y="168"/>
                  </a:lnTo>
                  <a:lnTo>
                    <a:pt x="179" y="169"/>
                  </a:lnTo>
                  <a:lnTo>
                    <a:pt x="179" y="169"/>
                  </a:lnTo>
                  <a:lnTo>
                    <a:pt x="179" y="171"/>
                  </a:lnTo>
                  <a:lnTo>
                    <a:pt x="179" y="171"/>
                  </a:lnTo>
                  <a:lnTo>
                    <a:pt x="179" y="171"/>
                  </a:lnTo>
                  <a:lnTo>
                    <a:pt x="179" y="171"/>
                  </a:lnTo>
                  <a:lnTo>
                    <a:pt x="177" y="171"/>
                  </a:lnTo>
                  <a:lnTo>
                    <a:pt x="177" y="171"/>
                  </a:lnTo>
                  <a:lnTo>
                    <a:pt x="177" y="171"/>
                  </a:lnTo>
                  <a:lnTo>
                    <a:pt x="177" y="171"/>
                  </a:lnTo>
                  <a:lnTo>
                    <a:pt x="173" y="173"/>
                  </a:lnTo>
                  <a:lnTo>
                    <a:pt x="175" y="171"/>
                  </a:lnTo>
                  <a:lnTo>
                    <a:pt x="175" y="171"/>
                  </a:lnTo>
                  <a:lnTo>
                    <a:pt x="173" y="171"/>
                  </a:lnTo>
                  <a:lnTo>
                    <a:pt x="171" y="171"/>
                  </a:lnTo>
                  <a:lnTo>
                    <a:pt x="171" y="173"/>
                  </a:lnTo>
                  <a:lnTo>
                    <a:pt x="171" y="173"/>
                  </a:lnTo>
                  <a:lnTo>
                    <a:pt x="171" y="175"/>
                  </a:lnTo>
                  <a:lnTo>
                    <a:pt x="173" y="175"/>
                  </a:lnTo>
                  <a:lnTo>
                    <a:pt x="175" y="175"/>
                  </a:lnTo>
                  <a:lnTo>
                    <a:pt x="175" y="175"/>
                  </a:lnTo>
                  <a:lnTo>
                    <a:pt x="175" y="175"/>
                  </a:lnTo>
                  <a:lnTo>
                    <a:pt x="177" y="173"/>
                  </a:lnTo>
                  <a:lnTo>
                    <a:pt x="179" y="173"/>
                  </a:lnTo>
                  <a:lnTo>
                    <a:pt x="179" y="173"/>
                  </a:lnTo>
                  <a:lnTo>
                    <a:pt x="179" y="173"/>
                  </a:lnTo>
                  <a:lnTo>
                    <a:pt x="179" y="173"/>
                  </a:lnTo>
                  <a:lnTo>
                    <a:pt x="180" y="173"/>
                  </a:lnTo>
                  <a:lnTo>
                    <a:pt x="180" y="173"/>
                  </a:lnTo>
                  <a:lnTo>
                    <a:pt x="180" y="173"/>
                  </a:lnTo>
                  <a:lnTo>
                    <a:pt x="180" y="173"/>
                  </a:lnTo>
                  <a:lnTo>
                    <a:pt x="179" y="173"/>
                  </a:lnTo>
                  <a:lnTo>
                    <a:pt x="179" y="173"/>
                  </a:lnTo>
                  <a:lnTo>
                    <a:pt x="179" y="171"/>
                  </a:lnTo>
                  <a:lnTo>
                    <a:pt x="180" y="171"/>
                  </a:lnTo>
                  <a:lnTo>
                    <a:pt x="180" y="171"/>
                  </a:lnTo>
                  <a:lnTo>
                    <a:pt x="182" y="171"/>
                  </a:lnTo>
                  <a:lnTo>
                    <a:pt x="184" y="171"/>
                  </a:lnTo>
                  <a:lnTo>
                    <a:pt x="186" y="169"/>
                  </a:lnTo>
                  <a:lnTo>
                    <a:pt x="186" y="169"/>
                  </a:lnTo>
                  <a:lnTo>
                    <a:pt x="186" y="168"/>
                  </a:lnTo>
                  <a:lnTo>
                    <a:pt x="184" y="164"/>
                  </a:lnTo>
                  <a:lnTo>
                    <a:pt x="182" y="160"/>
                  </a:lnTo>
                  <a:lnTo>
                    <a:pt x="180" y="157"/>
                  </a:lnTo>
                  <a:lnTo>
                    <a:pt x="179" y="157"/>
                  </a:lnTo>
                  <a:lnTo>
                    <a:pt x="175" y="151"/>
                  </a:lnTo>
                  <a:lnTo>
                    <a:pt x="175" y="151"/>
                  </a:lnTo>
                  <a:lnTo>
                    <a:pt x="173" y="148"/>
                  </a:lnTo>
                  <a:lnTo>
                    <a:pt x="173" y="148"/>
                  </a:lnTo>
                  <a:lnTo>
                    <a:pt x="173" y="148"/>
                  </a:lnTo>
                  <a:lnTo>
                    <a:pt x="171" y="146"/>
                  </a:lnTo>
                  <a:lnTo>
                    <a:pt x="170" y="146"/>
                  </a:lnTo>
                  <a:lnTo>
                    <a:pt x="166" y="144"/>
                  </a:lnTo>
                  <a:lnTo>
                    <a:pt x="166" y="142"/>
                  </a:lnTo>
                  <a:lnTo>
                    <a:pt x="164" y="142"/>
                  </a:lnTo>
                  <a:lnTo>
                    <a:pt x="164" y="139"/>
                  </a:lnTo>
                  <a:lnTo>
                    <a:pt x="162" y="135"/>
                  </a:lnTo>
                  <a:lnTo>
                    <a:pt x="162" y="133"/>
                  </a:lnTo>
                  <a:lnTo>
                    <a:pt x="162" y="131"/>
                  </a:lnTo>
                  <a:lnTo>
                    <a:pt x="161" y="131"/>
                  </a:lnTo>
                  <a:lnTo>
                    <a:pt x="161" y="130"/>
                  </a:lnTo>
                  <a:lnTo>
                    <a:pt x="161" y="128"/>
                  </a:lnTo>
                  <a:lnTo>
                    <a:pt x="159" y="128"/>
                  </a:lnTo>
                  <a:lnTo>
                    <a:pt x="159" y="126"/>
                  </a:lnTo>
                  <a:lnTo>
                    <a:pt x="157" y="126"/>
                  </a:lnTo>
                  <a:lnTo>
                    <a:pt x="155" y="124"/>
                  </a:lnTo>
                  <a:lnTo>
                    <a:pt x="155" y="124"/>
                  </a:lnTo>
                  <a:lnTo>
                    <a:pt x="155" y="122"/>
                  </a:lnTo>
                  <a:lnTo>
                    <a:pt x="153" y="121"/>
                  </a:lnTo>
                  <a:lnTo>
                    <a:pt x="153" y="121"/>
                  </a:lnTo>
                  <a:lnTo>
                    <a:pt x="153" y="121"/>
                  </a:lnTo>
                  <a:lnTo>
                    <a:pt x="153" y="119"/>
                  </a:lnTo>
                  <a:lnTo>
                    <a:pt x="153" y="119"/>
                  </a:lnTo>
                  <a:lnTo>
                    <a:pt x="153" y="119"/>
                  </a:lnTo>
                  <a:lnTo>
                    <a:pt x="153" y="119"/>
                  </a:lnTo>
                  <a:lnTo>
                    <a:pt x="153" y="119"/>
                  </a:lnTo>
                  <a:lnTo>
                    <a:pt x="152" y="117"/>
                  </a:lnTo>
                  <a:lnTo>
                    <a:pt x="152" y="117"/>
                  </a:lnTo>
                  <a:lnTo>
                    <a:pt x="152" y="117"/>
                  </a:lnTo>
                  <a:lnTo>
                    <a:pt x="148" y="115"/>
                  </a:lnTo>
                  <a:lnTo>
                    <a:pt x="148" y="113"/>
                  </a:lnTo>
                  <a:lnTo>
                    <a:pt x="148" y="113"/>
                  </a:lnTo>
                  <a:lnTo>
                    <a:pt x="148" y="112"/>
                  </a:lnTo>
                  <a:lnTo>
                    <a:pt x="146" y="112"/>
                  </a:lnTo>
                  <a:lnTo>
                    <a:pt x="148" y="110"/>
                  </a:lnTo>
                  <a:lnTo>
                    <a:pt x="146" y="108"/>
                  </a:lnTo>
                  <a:lnTo>
                    <a:pt x="146" y="108"/>
                  </a:lnTo>
                  <a:lnTo>
                    <a:pt x="146" y="106"/>
                  </a:lnTo>
                  <a:lnTo>
                    <a:pt x="146" y="104"/>
                  </a:lnTo>
                  <a:lnTo>
                    <a:pt x="148" y="101"/>
                  </a:lnTo>
                  <a:lnTo>
                    <a:pt x="148" y="101"/>
                  </a:lnTo>
                  <a:lnTo>
                    <a:pt x="150" y="95"/>
                  </a:lnTo>
                  <a:lnTo>
                    <a:pt x="152" y="94"/>
                  </a:lnTo>
                  <a:lnTo>
                    <a:pt x="152" y="92"/>
                  </a:lnTo>
                  <a:lnTo>
                    <a:pt x="152" y="92"/>
                  </a:lnTo>
                  <a:lnTo>
                    <a:pt x="150" y="92"/>
                  </a:lnTo>
                  <a:lnTo>
                    <a:pt x="150" y="90"/>
                  </a:lnTo>
                  <a:lnTo>
                    <a:pt x="150" y="90"/>
                  </a:lnTo>
                  <a:lnTo>
                    <a:pt x="150" y="88"/>
                  </a:lnTo>
                  <a:lnTo>
                    <a:pt x="150" y="88"/>
                  </a:lnTo>
                  <a:lnTo>
                    <a:pt x="148" y="86"/>
                  </a:lnTo>
                  <a:lnTo>
                    <a:pt x="148" y="86"/>
                  </a:lnTo>
                  <a:lnTo>
                    <a:pt x="148" y="85"/>
                  </a:lnTo>
                  <a:lnTo>
                    <a:pt x="148" y="85"/>
                  </a:lnTo>
                  <a:lnTo>
                    <a:pt x="148" y="85"/>
                  </a:lnTo>
                  <a:lnTo>
                    <a:pt x="150" y="85"/>
                  </a:lnTo>
                  <a:lnTo>
                    <a:pt x="150" y="85"/>
                  </a:lnTo>
                  <a:lnTo>
                    <a:pt x="152" y="85"/>
                  </a:lnTo>
                  <a:lnTo>
                    <a:pt x="152" y="85"/>
                  </a:lnTo>
                  <a:lnTo>
                    <a:pt x="152" y="85"/>
                  </a:lnTo>
                  <a:lnTo>
                    <a:pt x="152" y="85"/>
                  </a:lnTo>
                  <a:lnTo>
                    <a:pt x="152" y="83"/>
                  </a:lnTo>
                  <a:lnTo>
                    <a:pt x="152" y="83"/>
                  </a:lnTo>
                  <a:lnTo>
                    <a:pt x="152" y="83"/>
                  </a:lnTo>
                  <a:lnTo>
                    <a:pt x="152" y="83"/>
                  </a:lnTo>
                  <a:lnTo>
                    <a:pt x="152" y="81"/>
                  </a:lnTo>
                  <a:lnTo>
                    <a:pt x="153" y="81"/>
                  </a:lnTo>
                  <a:lnTo>
                    <a:pt x="153" y="81"/>
                  </a:lnTo>
                  <a:lnTo>
                    <a:pt x="153" y="83"/>
                  </a:lnTo>
                  <a:lnTo>
                    <a:pt x="153" y="83"/>
                  </a:lnTo>
                  <a:lnTo>
                    <a:pt x="155" y="83"/>
                  </a:lnTo>
                  <a:lnTo>
                    <a:pt x="155" y="81"/>
                  </a:lnTo>
                  <a:lnTo>
                    <a:pt x="155" y="81"/>
                  </a:lnTo>
                  <a:lnTo>
                    <a:pt x="155" y="83"/>
                  </a:lnTo>
                  <a:lnTo>
                    <a:pt x="155" y="83"/>
                  </a:lnTo>
                  <a:lnTo>
                    <a:pt x="155" y="81"/>
                  </a:lnTo>
                  <a:lnTo>
                    <a:pt x="155" y="81"/>
                  </a:lnTo>
                  <a:lnTo>
                    <a:pt x="155" y="81"/>
                  </a:lnTo>
                  <a:lnTo>
                    <a:pt x="155" y="81"/>
                  </a:lnTo>
                  <a:lnTo>
                    <a:pt x="155" y="79"/>
                  </a:lnTo>
                  <a:lnTo>
                    <a:pt x="157" y="79"/>
                  </a:lnTo>
                  <a:lnTo>
                    <a:pt x="157" y="77"/>
                  </a:lnTo>
                  <a:lnTo>
                    <a:pt x="159" y="79"/>
                  </a:lnTo>
                  <a:lnTo>
                    <a:pt x="159" y="79"/>
                  </a:lnTo>
                  <a:lnTo>
                    <a:pt x="159" y="79"/>
                  </a:lnTo>
                  <a:lnTo>
                    <a:pt x="159" y="79"/>
                  </a:lnTo>
                  <a:lnTo>
                    <a:pt x="161" y="77"/>
                  </a:lnTo>
                  <a:lnTo>
                    <a:pt x="161" y="77"/>
                  </a:lnTo>
                  <a:lnTo>
                    <a:pt x="161" y="77"/>
                  </a:lnTo>
                  <a:lnTo>
                    <a:pt x="161" y="76"/>
                  </a:lnTo>
                  <a:lnTo>
                    <a:pt x="162" y="76"/>
                  </a:lnTo>
                  <a:lnTo>
                    <a:pt x="161" y="74"/>
                  </a:lnTo>
                  <a:lnTo>
                    <a:pt x="162" y="74"/>
                  </a:lnTo>
                  <a:lnTo>
                    <a:pt x="164" y="74"/>
                  </a:lnTo>
                  <a:lnTo>
                    <a:pt x="166" y="76"/>
                  </a:lnTo>
                  <a:lnTo>
                    <a:pt x="166" y="76"/>
                  </a:lnTo>
                  <a:lnTo>
                    <a:pt x="166" y="77"/>
                  </a:lnTo>
                  <a:lnTo>
                    <a:pt x="166" y="77"/>
                  </a:lnTo>
                  <a:lnTo>
                    <a:pt x="166" y="77"/>
                  </a:lnTo>
                  <a:lnTo>
                    <a:pt x="166" y="77"/>
                  </a:lnTo>
                  <a:lnTo>
                    <a:pt x="168" y="79"/>
                  </a:lnTo>
                  <a:lnTo>
                    <a:pt x="168" y="79"/>
                  </a:lnTo>
                  <a:lnTo>
                    <a:pt x="168" y="81"/>
                  </a:lnTo>
                  <a:lnTo>
                    <a:pt x="166" y="81"/>
                  </a:lnTo>
                  <a:lnTo>
                    <a:pt x="166" y="81"/>
                  </a:lnTo>
                  <a:lnTo>
                    <a:pt x="166" y="83"/>
                  </a:lnTo>
                  <a:lnTo>
                    <a:pt x="164" y="83"/>
                  </a:lnTo>
                  <a:lnTo>
                    <a:pt x="161" y="83"/>
                  </a:lnTo>
                  <a:lnTo>
                    <a:pt x="159" y="83"/>
                  </a:lnTo>
                  <a:lnTo>
                    <a:pt x="161" y="85"/>
                  </a:lnTo>
                  <a:lnTo>
                    <a:pt x="162" y="86"/>
                  </a:lnTo>
                  <a:lnTo>
                    <a:pt x="162" y="86"/>
                  </a:lnTo>
                  <a:lnTo>
                    <a:pt x="162" y="86"/>
                  </a:lnTo>
                  <a:lnTo>
                    <a:pt x="162" y="86"/>
                  </a:lnTo>
                  <a:lnTo>
                    <a:pt x="162" y="86"/>
                  </a:lnTo>
                  <a:lnTo>
                    <a:pt x="162" y="88"/>
                  </a:lnTo>
                  <a:lnTo>
                    <a:pt x="164" y="90"/>
                  </a:lnTo>
                  <a:lnTo>
                    <a:pt x="162" y="90"/>
                  </a:lnTo>
                  <a:lnTo>
                    <a:pt x="164" y="90"/>
                  </a:lnTo>
                  <a:lnTo>
                    <a:pt x="166" y="90"/>
                  </a:lnTo>
                  <a:lnTo>
                    <a:pt x="166" y="92"/>
                  </a:lnTo>
                  <a:lnTo>
                    <a:pt x="170" y="94"/>
                  </a:lnTo>
                  <a:lnTo>
                    <a:pt x="170" y="95"/>
                  </a:lnTo>
                  <a:lnTo>
                    <a:pt x="171" y="95"/>
                  </a:lnTo>
                  <a:lnTo>
                    <a:pt x="173" y="95"/>
                  </a:lnTo>
                  <a:lnTo>
                    <a:pt x="173" y="95"/>
                  </a:lnTo>
                  <a:lnTo>
                    <a:pt x="173" y="95"/>
                  </a:lnTo>
                  <a:lnTo>
                    <a:pt x="177" y="97"/>
                  </a:lnTo>
                  <a:lnTo>
                    <a:pt x="177" y="97"/>
                  </a:lnTo>
                  <a:lnTo>
                    <a:pt x="177" y="97"/>
                  </a:lnTo>
                  <a:lnTo>
                    <a:pt x="179" y="99"/>
                  </a:lnTo>
                  <a:lnTo>
                    <a:pt x="180" y="99"/>
                  </a:lnTo>
                  <a:lnTo>
                    <a:pt x="182" y="99"/>
                  </a:lnTo>
                  <a:lnTo>
                    <a:pt x="184" y="101"/>
                  </a:lnTo>
                  <a:lnTo>
                    <a:pt x="184" y="103"/>
                  </a:lnTo>
                  <a:lnTo>
                    <a:pt x="184" y="104"/>
                  </a:lnTo>
                  <a:lnTo>
                    <a:pt x="184" y="106"/>
                  </a:lnTo>
                  <a:lnTo>
                    <a:pt x="184" y="110"/>
                  </a:lnTo>
                  <a:lnTo>
                    <a:pt x="184" y="110"/>
                  </a:lnTo>
                  <a:lnTo>
                    <a:pt x="186" y="112"/>
                  </a:lnTo>
                  <a:lnTo>
                    <a:pt x="186" y="112"/>
                  </a:lnTo>
                  <a:lnTo>
                    <a:pt x="186" y="113"/>
                  </a:lnTo>
                  <a:lnTo>
                    <a:pt x="188" y="113"/>
                  </a:lnTo>
                  <a:lnTo>
                    <a:pt x="188" y="115"/>
                  </a:lnTo>
                  <a:lnTo>
                    <a:pt x="188" y="115"/>
                  </a:lnTo>
                  <a:lnTo>
                    <a:pt x="188" y="117"/>
                  </a:lnTo>
                  <a:lnTo>
                    <a:pt x="188" y="117"/>
                  </a:lnTo>
                  <a:lnTo>
                    <a:pt x="186" y="119"/>
                  </a:lnTo>
                  <a:lnTo>
                    <a:pt x="188" y="119"/>
                  </a:lnTo>
                  <a:lnTo>
                    <a:pt x="191" y="117"/>
                  </a:lnTo>
                  <a:lnTo>
                    <a:pt x="191" y="117"/>
                  </a:lnTo>
                  <a:lnTo>
                    <a:pt x="200" y="121"/>
                  </a:lnTo>
                  <a:lnTo>
                    <a:pt x="204" y="122"/>
                  </a:lnTo>
                  <a:lnTo>
                    <a:pt x="204" y="121"/>
                  </a:lnTo>
                  <a:lnTo>
                    <a:pt x="206" y="121"/>
                  </a:lnTo>
                  <a:lnTo>
                    <a:pt x="206" y="121"/>
                  </a:lnTo>
                  <a:lnTo>
                    <a:pt x="206" y="121"/>
                  </a:lnTo>
                  <a:lnTo>
                    <a:pt x="204" y="121"/>
                  </a:lnTo>
                  <a:lnTo>
                    <a:pt x="204" y="121"/>
                  </a:lnTo>
                  <a:lnTo>
                    <a:pt x="202" y="119"/>
                  </a:lnTo>
                  <a:lnTo>
                    <a:pt x="202" y="119"/>
                  </a:lnTo>
                  <a:lnTo>
                    <a:pt x="202" y="117"/>
                  </a:lnTo>
                  <a:lnTo>
                    <a:pt x="202" y="117"/>
                  </a:lnTo>
                  <a:lnTo>
                    <a:pt x="202" y="117"/>
                  </a:lnTo>
                  <a:lnTo>
                    <a:pt x="199" y="115"/>
                  </a:lnTo>
                  <a:lnTo>
                    <a:pt x="193" y="113"/>
                  </a:lnTo>
                  <a:lnTo>
                    <a:pt x="191" y="112"/>
                  </a:lnTo>
                  <a:lnTo>
                    <a:pt x="190" y="108"/>
                  </a:lnTo>
                  <a:lnTo>
                    <a:pt x="190" y="106"/>
                  </a:lnTo>
                  <a:lnTo>
                    <a:pt x="190" y="106"/>
                  </a:lnTo>
                  <a:lnTo>
                    <a:pt x="188" y="106"/>
                  </a:lnTo>
                  <a:lnTo>
                    <a:pt x="188" y="106"/>
                  </a:lnTo>
                  <a:lnTo>
                    <a:pt x="186" y="106"/>
                  </a:lnTo>
                  <a:lnTo>
                    <a:pt x="186" y="106"/>
                  </a:lnTo>
                  <a:lnTo>
                    <a:pt x="186" y="104"/>
                  </a:lnTo>
                  <a:lnTo>
                    <a:pt x="186" y="103"/>
                  </a:lnTo>
                  <a:lnTo>
                    <a:pt x="186" y="103"/>
                  </a:lnTo>
                  <a:lnTo>
                    <a:pt x="186" y="101"/>
                  </a:lnTo>
                  <a:lnTo>
                    <a:pt x="188" y="99"/>
                  </a:lnTo>
                  <a:lnTo>
                    <a:pt x="188" y="97"/>
                  </a:lnTo>
                  <a:lnTo>
                    <a:pt x="191" y="97"/>
                  </a:lnTo>
                  <a:lnTo>
                    <a:pt x="193" y="99"/>
                  </a:lnTo>
                  <a:lnTo>
                    <a:pt x="195" y="101"/>
                  </a:lnTo>
                  <a:lnTo>
                    <a:pt x="200" y="101"/>
                  </a:lnTo>
                  <a:lnTo>
                    <a:pt x="200" y="101"/>
                  </a:lnTo>
                  <a:lnTo>
                    <a:pt x="202" y="103"/>
                  </a:lnTo>
                  <a:lnTo>
                    <a:pt x="208" y="108"/>
                  </a:lnTo>
                  <a:lnTo>
                    <a:pt x="208" y="108"/>
                  </a:lnTo>
                  <a:lnTo>
                    <a:pt x="208" y="108"/>
                  </a:lnTo>
                  <a:lnTo>
                    <a:pt x="208" y="110"/>
                  </a:lnTo>
                  <a:lnTo>
                    <a:pt x="208" y="110"/>
                  </a:lnTo>
                  <a:lnTo>
                    <a:pt x="208" y="110"/>
                  </a:lnTo>
                  <a:lnTo>
                    <a:pt x="208" y="110"/>
                  </a:lnTo>
                  <a:lnTo>
                    <a:pt x="208" y="112"/>
                  </a:lnTo>
                  <a:lnTo>
                    <a:pt x="208" y="112"/>
                  </a:lnTo>
                  <a:lnTo>
                    <a:pt x="209" y="115"/>
                  </a:lnTo>
                  <a:lnTo>
                    <a:pt x="209" y="115"/>
                  </a:lnTo>
                  <a:lnTo>
                    <a:pt x="209" y="115"/>
                  </a:lnTo>
                  <a:lnTo>
                    <a:pt x="209" y="113"/>
                  </a:lnTo>
                  <a:lnTo>
                    <a:pt x="211" y="115"/>
                  </a:lnTo>
                  <a:lnTo>
                    <a:pt x="211" y="115"/>
                  </a:lnTo>
                  <a:lnTo>
                    <a:pt x="211" y="115"/>
                  </a:lnTo>
                  <a:lnTo>
                    <a:pt x="211" y="115"/>
                  </a:lnTo>
                  <a:lnTo>
                    <a:pt x="213" y="117"/>
                  </a:lnTo>
                  <a:lnTo>
                    <a:pt x="213" y="117"/>
                  </a:lnTo>
                  <a:lnTo>
                    <a:pt x="213" y="117"/>
                  </a:lnTo>
                  <a:lnTo>
                    <a:pt x="215" y="117"/>
                  </a:lnTo>
                  <a:lnTo>
                    <a:pt x="215" y="117"/>
                  </a:lnTo>
                  <a:lnTo>
                    <a:pt x="215" y="117"/>
                  </a:lnTo>
                  <a:lnTo>
                    <a:pt x="215" y="119"/>
                  </a:lnTo>
                  <a:lnTo>
                    <a:pt x="215" y="119"/>
                  </a:lnTo>
                  <a:lnTo>
                    <a:pt x="215" y="119"/>
                  </a:lnTo>
                  <a:lnTo>
                    <a:pt x="218" y="119"/>
                  </a:lnTo>
                  <a:lnTo>
                    <a:pt x="218" y="119"/>
                  </a:lnTo>
                  <a:lnTo>
                    <a:pt x="217" y="119"/>
                  </a:lnTo>
                  <a:lnTo>
                    <a:pt x="217" y="119"/>
                  </a:lnTo>
                  <a:lnTo>
                    <a:pt x="218" y="117"/>
                  </a:lnTo>
                  <a:lnTo>
                    <a:pt x="218" y="117"/>
                  </a:lnTo>
                  <a:lnTo>
                    <a:pt x="218" y="117"/>
                  </a:lnTo>
                  <a:lnTo>
                    <a:pt x="218" y="117"/>
                  </a:lnTo>
                  <a:lnTo>
                    <a:pt x="218" y="115"/>
                  </a:lnTo>
                  <a:lnTo>
                    <a:pt x="220" y="115"/>
                  </a:lnTo>
                  <a:lnTo>
                    <a:pt x="220" y="115"/>
                  </a:lnTo>
                  <a:lnTo>
                    <a:pt x="218" y="113"/>
                  </a:lnTo>
                  <a:lnTo>
                    <a:pt x="218" y="113"/>
                  </a:lnTo>
                  <a:lnTo>
                    <a:pt x="218" y="113"/>
                  </a:lnTo>
                  <a:lnTo>
                    <a:pt x="218" y="113"/>
                  </a:lnTo>
                  <a:lnTo>
                    <a:pt x="218" y="113"/>
                  </a:lnTo>
                  <a:lnTo>
                    <a:pt x="218" y="113"/>
                  </a:lnTo>
                  <a:lnTo>
                    <a:pt x="218" y="112"/>
                  </a:lnTo>
                  <a:lnTo>
                    <a:pt x="218" y="112"/>
                  </a:lnTo>
                  <a:lnTo>
                    <a:pt x="218" y="112"/>
                  </a:lnTo>
                  <a:lnTo>
                    <a:pt x="218" y="112"/>
                  </a:lnTo>
                  <a:lnTo>
                    <a:pt x="218" y="112"/>
                  </a:lnTo>
                  <a:lnTo>
                    <a:pt x="218" y="112"/>
                  </a:lnTo>
                  <a:lnTo>
                    <a:pt x="218" y="110"/>
                  </a:lnTo>
                  <a:lnTo>
                    <a:pt x="218" y="110"/>
                  </a:lnTo>
                  <a:lnTo>
                    <a:pt x="218" y="110"/>
                  </a:lnTo>
                  <a:lnTo>
                    <a:pt x="218" y="108"/>
                  </a:lnTo>
                  <a:lnTo>
                    <a:pt x="218" y="108"/>
                  </a:lnTo>
                  <a:lnTo>
                    <a:pt x="218" y="108"/>
                  </a:lnTo>
                  <a:lnTo>
                    <a:pt x="215" y="106"/>
                  </a:lnTo>
                  <a:lnTo>
                    <a:pt x="215" y="106"/>
                  </a:lnTo>
                  <a:lnTo>
                    <a:pt x="215" y="106"/>
                  </a:lnTo>
                  <a:lnTo>
                    <a:pt x="213" y="104"/>
                  </a:lnTo>
                  <a:lnTo>
                    <a:pt x="213" y="104"/>
                  </a:lnTo>
                  <a:lnTo>
                    <a:pt x="211" y="104"/>
                  </a:lnTo>
                  <a:lnTo>
                    <a:pt x="209" y="103"/>
                  </a:lnTo>
                  <a:lnTo>
                    <a:pt x="208" y="103"/>
                  </a:lnTo>
                  <a:lnTo>
                    <a:pt x="208" y="103"/>
                  </a:lnTo>
                  <a:lnTo>
                    <a:pt x="208" y="103"/>
                  </a:lnTo>
                  <a:lnTo>
                    <a:pt x="206" y="101"/>
                  </a:lnTo>
                  <a:lnTo>
                    <a:pt x="204" y="99"/>
                  </a:lnTo>
                  <a:lnTo>
                    <a:pt x="204" y="99"/>
                  </a:lnTo>
                  <a:lnTo>
                    <a:pt x="204" y="99"/>
                  </a:lnTo>
                  <a:lnTo>
                    <a:pt x="204" y="97"/>
                  </a:lnTo>
                  <a:lnTo>
                    <a:pt x="204" y="95"/>
                  </a:lnTo>
                  <a:lnTo>
                    <a:pt x="204" y="95"/>
                  </a:lnTo>
                  <a:lnTo>
                    <a:pt x="204" y="94"/>
                  </a:lnTo>
                  <a:lnTo>
                    <a:pt x="204" y="94"/>
                  </a:lnTo>
                  <a:lnTo>
                    <a:pt x="206" y="94"/>
                  </a:lnTo>
                  <a:lnTo>
                    <a:pt x="206" y="92"/>
                  </a:lnTo>
                  <a:lnTo>
                    <a:pt x="206" y="94"/>
                  </a:lnTo>
                  <a:lnTo>
                    <a:pt x="208" y="94"/>
                  </a:lnTo>
                  <a:lnTo>
                    <a:pt x="211" y="92"/>
                  </a:lnTo>
                  <a:lnTo>
                    <a:pt x="211" y="92"/>
                  </a:lnTo>
                  <a:lnTo>
                    <a:pt x="213" y="92"/>
                  </a:lnTo>
                  <a:lnTo>
                    <a:pt x="215" y="92"/>
                  </a:lnTo>
                  <a:lnTo>
                    <a:pt x="215" y="92"/>
                  </a:lnTo>
                  <a:lnTo>
                    <a:pt x="217" y="94"/>
                  </a:lnTo>
                  <a:lnTo>
                    <a:pt x="218" y="95"/>
                  </a:lnTo>
                  <a:lnTo>
                    <a:pt x="220" y="95"/>
                  </a:lnTo>
                  <a:lnTo>
                    <a:pt x="220" y="97"/>
                  </a:lnTo>
                  <a:lnTo>
                    <a:pt x="226" y="97"/>
                  </a:lnTo>
                  <a:lnTo>
                    <a:pt x="227" y="97"/>
                  </a:lnTo>
                  <a:lnTo>
                    <a:pt x="227" y="99"/>
                  </a:lnTo>
                  <a:lnTo>
                    <a:pt x="229" y="103"/>
                  </a:lnTo>
                  <a:lnTo>
                    <a:pt x="231" y="104"/>
                  </a:lnTo>
                  <a:lnTo>
                    <a:pt x="231" y="104"/>
                  </a:lnTo>
                  <a:lnTo>
                    <a:pt x="233" y="104"/>
                  </a:lnTo>
                  <a:lnTo>
                    <a:pt x="233" y="106"/>
                  </a:lnTo>
                  <a:lnTo>
                    <a:pt x="233" y="106"/>
                  </a:lnTo>
                  <a:lnTo>
                    <a:pt x="233" y="108"/>
                  </a:lnTo>
                  <a:lnTo>
                    <a:pt x="235" y="108"/>
                  </a:lnTo>
                  <a:lnTo>
                    <a:pt x="236" y="108"/>
                  </a:lnTo>
                  <a:lnTo>
                    <a:pt x="238" y="106"/>
                  </a:lnTo>
                  <a:lnTo>
                    <a:pt x="238" y="104"/>
                  </a:lnTo>
                  <a:lnTo>
                    <a:pt x="235" y="101"/>
                  </a:lnTo>
                  <a:lnTo>
                    <a:pt x="233" y="97"/>
                  </a:lnTo>
                  <a:lnTo>
                    <a:pt x="231" y="95"/>
                  </a:lnTo>
                  <a:lnTo>
                    <a:pt x="229" y="95"/>
                  </a:lnTo>
                  <a:lnTo>
                    <a:pt x="229" y="95"/>
                  </a:lnTo>
                  <a:lnTo>
                    <a:pt x="227" y="94"/>
                  </a:lnTo>
                  <a:lnTo>
                    <a:pt x="227" y="94"/>
                  </a:lnTo>
                  <a:lnTo>
                    <a:pt x="227" y="94"/>
                  </a:lnTo>
                  <a:lnTo>
                    <a:pt x="226" y="92"/>
                  </a:lnTo>
                  <a:lnTo>
                    <a:pt x="226" y="92"/>
                  </a:lnTo>
                  <a:lnTo>
                    <a:pt x="224" y="92"/>
                  </a:lnTo>
                  <a:lnTo>
                    <a:pt x="224" y="92"/>
                  </a:lnTo>
                  <a:lnTo>
                    <a:pt x="222" y="92"/>
                  </a:lnTo>
                  <a:lnTo>
                    <a:pt x="222" y="90"/>
                  </a:lnTo>
                  <a:lnTo>
                    <a:pt x="220" y="88"/>
                  </a:lnTo>
                  <a:lnTo>
                    <a:pt x="218" y="86"/>
                  </a:lnTo>
                  <a:lnTo>
                    <a:pt x="218" y="86"/>
                  </a:lnTo>
                  <a:lnTo>
                    <a:pt x="218" y="86"/>
                  </a:lnTo>
                  <a:lnTo>
                    <a:pt x="218" y="88"/>
                  </a:lnTo>
                  <a:lnTo>
                    <a:pt x="218" y="88"/>
                  </a:lnTo>
                  <a:lnTo>
                    <a:pt x="218" y="90"/>
                  </a:lnTo>
                  <a:lnTo>
                    <a:pt x="218" y="90"/>
                  </a:lnTo>
                  <a:lnTo>
                    <a:pt x="218" y="90"/>
                  </a:lnTo>
                  <a:lnTo>
                    <a:pt x="217" y="92"/>
                  </a:lnTo>
                  <a:lnTo>
                    <a:pt x="217" y="92"/>
                  </a:lnTo>
                  <a:lnTo>
                    <a:pt x="217" y="92"/>
                  </a:lnTo>
                  <a:lnTo>
                    <a:pt x="215" y="90"/>
                  </a:lnTo>
                  <a:lnTo>
                    <a:pt x="215" y="90"/>
                  </a:lnTo>
                  <a:lnTo>
                    <a:pt x="213" y="90"/>
                  </a:lnTo>
                  <a:lnTo>
                    <a:pt x="211" y="88"/>
                  </a:lnTo>
                  <a:lnTo>
                    <a:pt x="209" y="86"/>
                  </a:lnTo>
                  <a:lnTo>
                    <a:pt x="209" y="85"/>
                  </a:lnTo>
                  <a:lnTo>
                    <a:pt x="209" y="83"/>
                  </a:lnTo>
                  <a:lnTo>
                    <a:pt x="211" y="83"/>
                  </a:lnTo>
                  <a:lnTo>
                    <a:pt x="215" y="81"/>
                  </a:lnTo>
                  <a:lnTo>
                    <a:pt x="215" y="81"/>
                  </a:lnTo>
                  <a:lnTo>
                    <a:pt x="215" y="81"/>
                  </a:lnTo>
                  <a:lnTo>
                    <a:pt x="213" y="79"/>
                  </a:lnTo>
                  <a:lnTo>
                    <a:pt x="213" y="79"/>
                  </a:lnTo>
                  <a:lnTo>
                    <a:pt x="213" y="79"/>
                  </a:lnTo>
                  <a:lnTo>
                    <a:pt x="211" y="79"/>
                  </a:lnTo>
                  <a:lnTo>
                    <a:pt x="211" y="79"/>
                  </a:lnTo>
                  <a:lnTo>
                    <a:pt x="211" y="79"/>
                  </a:lnTo>
                  <a:lnTo>
                    <a:pt x="209" y="77"/>
                  </a:lnTo>
                  <a:lnTo>
                    <a:pt x="208" y="77"/>
                  </a:lnTo>
                  <a:lnTo>
                    <a:pt x="208" y="76"/>
                  </a:lnTo>
                  <a:lnTo>
                    <a:pt x="208" y="76"/>
                  </a:lnTo>
                  <a:lnTo>
                    <a:pt x="206" y="74"/>
                  </a:lnTo>
                  <a:lnTo>
                    <a:pt x="206" y="74"/>
                  </a:lnTo>
                  <a:lnTo>
                    <a:pt x="204" y="74"/>
                  </a:lnTo>
                  <a:lnTo>
                    <a:pt x="204" y="72"/>
                  </a:lnTo>
                  <a:lnTo>
                    <a:pt x="204" y="70"/>
                  </a:lnTo>
                  <a:lnTo>
                    <a:pt x="204" y="68"/>
                  </a:lnTo>
                  <a:lnTo>
                    <a:pt x="204" y="68"/>
                  </a:lnTo>
                  <a:lnTo>
                    <a:pt x="206" y="66"/>
                  </a:lnTo>
                  <a:lnTo>
                    <a:pt x="206" y="66"/>
                  </a:lnTo>
                  <a:lnTo>
                    <a:pt x="209" y="65"/>
                  </a:lnTo>
                  <a:lnTo>
                    <a:pt x="211" y="65"/>
                  </a:lnTo>
                  <a:lnTo>
                    <a:pt x="211" y="65"/>
                  </a:lnTo>
                  <a:lnTo>
                    <a:pt x="213" y="65"/>
                  </a:lnTo>
                  <a:lnTo>
                    <a:pt x="218" y="68"/>
                  </a:lnTo>
                  <a:lnTo>
                    <a:pt x="220" y="68"/>
                  </a:lnTo>
                  <a:lnTo>
                    <a:pt x="222" y="68"/>
                  </a:lnTo>
                  <a:lnTo>
                    <a:pt x="224" y="68"/>
                  </a:lnTo>
                  <a:lnTo>
                    <a:pt x="229" y="65"/>
                  </a:lnTo>
                  <a:lnTo>
                    <a:pt x="236" y="61"/>
                  </a:lnTo>
                  <a:lnTo>
                    <a:pt x="235" y="61"/>
                  </a:lnTo>
                  <a:lnTo>
                    <a:pt x="235" y="61"/>
                  </a:lnTo>
                  <a:lnTo>
                    <a:pt x="235" y="61"/>
                  </a:lnTo>
                  <a:lnTo>
                    <a:pt x="235" y="61"/>
                  </a:lnTo>
                  <a:lnTo>
                    <a:pt x="235" y="61"/>
                  </a:lnTo>
                  <a:lnTo>
                    <a:pt x="235" y="61"/>
                  </a:lnTo>
                  <a:lnTo>
                    <a:pt x="235" y="59"/>
                  </a:lnTo>
                  <a:lnTo>
                    <a:pt x="235" y="59"/>
                  </a:lnTo>
                  <a:lnTo>
                    <a:pt x="235" y="59"/>
                  </a:lnTo>
                  <a:lnTo>
                    <a:pt x="235" y="57"/>
                  </a:lnTo>
                  <a:lnTo>
                    <a:pt x="235" y="57"/>
                  </a:lnTo>
                  <a:lnTo>
                    <a:pt x="236" y="56"/>
                  </a:lnTo>
                  <a:lnTo>
                    <a:pt x="238" y="54"/>
                  </a:lnTo>
                  <a:lnTo>
                    <a:pt x="240" y="54"/>
                  </a:lnTo>
                  <a:lnTo>
                    <a:pt x="240" y="54"/>
                  </a:lnTo>
                  <a:lnTo>
                    <a:pt x="242" y="54"/>
                  </a:lnTo>
                  <a:lnTo>
                    <a:pt x="242" y="54"/>
                  </a:lnTo>
                  <a:lnTo>
                    <a:pt x="244" y="54"/>
                  </a:lnTo>
                  <a:lnTo>
                    <a:pt x="244" y="54"/>
                  </a:lnTo>
                  <a:lnTo>
                    <a:pt x="244" y="52"/>
                  </a:lnTo>
                  <a:lnTo>
                    <a:pt x="244" y="54"/>
                  </a:lnTo>
                  <a:lnTo>
                    <a:pt x="247" y="54"/>
                  </a:lnTo>
                  <a:lnTo>
                    <a:pt x="247" y="54"/>
                  </a:lnTo>
                  <a:lnTo>
                    <a:pt x="247" y="56"/>
                  </a:lnTo>
                  <a:lnTo>
                    <a:pt x="247" y="56"/>
                  </a:lnTo>
                  <a:lnTo>
                    <a:pt x="249" y="56"/>
                  </a:lnTo>
                  <a:lnTo>
                    <a:pt x="249" y="57"/>
                  </a:lnTo>
                  <a:lnTo>
                    <a:pt x="249" y="57"/>
                  </a:lnTo>
                  <a:lnTo>
                    <a:pt x="249" y="59"/>
                  </a:lnTo>
                  <a:lnTo>
                    <a:pt x="251" y="59"/>
                  </a:lnTo>
                  <a:lnTo>
                    <a:pt x="251" y="59"/>
                  </a:lnTo>
                  <a:lnTo>
                    <a:pt x="251" y="59"/>
                  </a:lnTo>
                  <a:lnTo>
                    <a:pt x="253" y="57"/>
                  </a:lnTo>
                  <a:lnTo>
                    <a:pt x="253" y="59"/>
                  </a:lnTo>
                  <a:lnTo>
                    <a:pt x="253" y="59"/>
                  </a:lnTo>
                  <a:lnTo>
                    <a:pt x="253" y="59"/>
                  </a:lnTo>
                  <a:lnTo>
                    <a:pt x="253" y="59"/>
                  </a:lnTo>
                  <a:lnTo>
                    <a:pt x="255" y="59"/>
                  </a:lnTo>
                  <a:lnTo>
                    <a:pt x="255" y="59"/>
                  </a:lnTo>
                  <a:lnTo>
                    <a:pt x="256" y="59"/>
                  </a:lnTo>
                  <a:lnTo>
                    <a:pt x="258" y="59"/>
                  </a:lnTo>
                  <a:lnTo>
                    <a:pt x="260" y="59"/>
                  </a:lnTo>
                  <a:lnTo>
                    <a:pt x="262" y="57"/>
                  </a:lnTo>
                  <a:lnTo>
                    <a:pt x="264" y="56"/>
                  </a:lnTo>
                  <a:lnTo>
                    <a:pt x="264" y="56"/>
                  </a:lnTo>
                  <a:lnTo>
                    <a:pt x="265" y="54"/>
                  </a:lnTo>
                  <a:lnTo>
                    <a:pt x="267" y="54"/>
                  </a:lnTo>
                  <a:lnTo>
                    <a:pt x="267" y="54"/>
                  </a:lnTo>
                  <a:lnTo>
                    <a:pt x="269" y="54"/>
                  </a:lnTo>
                  <a:lnTo>
                    <a:pt x="269" y="54"/>
                  </a:lnTo>
                  <a:lnTo>
                    <a:pt x="269" y="52"/>
                  </a:lnTo>
                  <a:lnTo>
                    <a:pt x="269" y="52"/>
                  </a:lnTo>
                  <a:lnTo>
                    <a:pt x="269" y="52"/>
                  </a:lnTo>
                  <a:lnTo>
                    <a:pt x="271" y="50"/>
                  </a:lnTo>
                  <a:lnTo>
                    <a:pt x="271" y="50"/>
                  </a:lnTo>
                  <a:lnTo>
                    <a:pt x="271" y="50"/>
                  </a:lnTo>
                  <a:lnTo>
                    <a:pt x="276" y="50"/>
                  </a:lnTo>
                  <a:lnTo>
                    <a:pt x="276" y="50"/>
                  </a:lnTo>
                  <a:lnTo>
                    <a:pt x="278" y="50"/>
                  </a:lnTo>
                  <a:lnTo>
                    <a:pt x="276" y="50"/>
                  </a:lnTo>
                  <a:lnTo>
                    <a:pt x="276" y="50"/>
                  </a:lnTo>
                  <a:lnTo>
                    <a:pt x="276" y="52"/>
                  </a:lnTo>
                  <a:lnTo>
                    <a:pt x="276" y="52"/>
                  </a:lnTo>
                  <a:lnTo>
                    <a:pt x="276" y="52"/>
                  </a:lnTo>
                  <a:lnTo>
                    <a:pt x="276" y="54"/>
                  </a:lnTo>
                  <a:lnTo>
                    <a:pt x="276" y="54"/>
                  </a:lnTo>
                  <a:lnTo>
                    <a:pt x="276" y="54"/>
                  </a:lnTo>
                  <a:lnTo>
                    <a:pt x="278" y="54"/>
                  </a:lnTo>
                  <a:lnTo>
                    <a:pt x="282" y="56"/>
                  </a:lnTo>
                  <a:lnTo>
                    <a:pt x="282" y="56"/>
                  </a:lnTo>
                  <a:lnTo>
                    <a:pt x="282" y="56"/>
                  </a:lnTo>
                  <a:lnTo>
                    <a:pt x="283" y="54"/>
                  </a:lnTo>
                  <a:lnTo>
                    <a:pt x="285" y="54"/>
                  </a:lnTo>
                  <a:lnTo>
                    <a:pt x="287" y="56"/>
                  </a:lnTo>
                  <a:lnTo>
                    <a:pt x="289" y="56"/>
                  </a:lnTo>
                  <a:lnTo>
                    <a:pt x="291" y="57"/>
                  </a:lnTo>
                  <a:lnTo>
                    <a:pt x="292" y="57"/>
                  </a:lnTo>
                  <a:lnTo>
                    <a:pt x="294" y="57"/>
                  </a:lnTo>
                  <a:lnTo>
                    <a:pt x="294" y="57"/>
                  </a:lnTo>
                  <a:lnTo>
                    <a:pt x="296" y="59"/>
                  </a:lnTo>
                  <a:lnTo>
                    <a:pt x="296" y="59"/>
                  </a:lnTo>
                  <a:lnTo>
                    <a:pt x="298" y="59"/>
                  </a:lnTo>
                  <a:lnTo>
                    <a:pt x="300" y="59"/>
                  </a:lnTo>
                  <a:lnTo>
                    <a:pt x="301" y="59"/>
                  </a:lnTo>
                  <a:lnTo>
                    <a:pt x="303" y="59"/>
                  </a:lnTo>
                  <a:lnTo>
                    <a:pt x="305" y="59"/>
                  </a:lnTo>
                  <a:lnTo>
                    <a:pt x="309" y="59"/>
                  </a:lnTo>
                  <a:lnTo>
                    <a:pt x="309" y="59"/>
                  </a:lnTo>
                  <a:lnTo>
                    <a:pt x="311" y="61"/>
                  </a:lnTo>
                  <a:lnTo>
                    <a:pt x="312" y="61"/>
                  </a:lnTo>
                  <a:lnTo>
                    <a:pt x="314" y="61"/>
                  </a:lnTo>
                  <a:lnTo>
                    <a:pt x="314" y="59"/>
                  </a:lnTo>
                  <a:lnTo>
                    <a:pt x="316" y="61"/>
                  </a:lnTo>
                  <a:lnTo>
                    <a:pt x="318" y="61"/>
                  </a:lnTo>
                  <a:lnTo>
                    <a:pt x="320" y="63"/>
                  </a:lnTo>
                  <a:lnTo>
                    <a:pt x="320" y="63"/>
                  </a:lnTo>
                  <a:lnTo>
                    <a:pt x="320" y="61"/>
                  </a:lnTo>
                  <a:lnTo>
                    <a:pt x="320" y="61"/>
                  </a:lnTo>
                  <a:lnTo>
                    <a:pt x="320" y="61"/>
                  </a:lnTo>
                  <a:lnTo>
                    <a:pt x="320" y="61"/>
                  </a:lnTo>
                  <a:lnTo>
                    <a:pt x="320" y="61"/>
                  </a:lnTo>
                  <a:lnTo>
                    <a:pt x="320" y="61"/>
                  </a:lnTo>
                  <a:lnTo>
                    <a:pt x="320" y="61"/>
                  </a:lnTo>
                  <a:lnTo>
                    <a:pt x="321" y="61"/>
                  </a:lnTo>
                  <a:lnTo>
                    <a:pt x="321" y="61"/>
                  </a:lnTo>
                  <a:lnTo>
                    <a:pt x="321" y="63"/>
                  </a:lnTo>
                  <a:lnTo>
                    <a:pt x="321" y="63"/>
                  </a:lnTo>
                  <a:lnTo>
                    <a:pt x="321" y="63"/>
                  </a:lnTo>
                  <a:lnTo>
                    <a:pt x="320" y="63"/>
                  </a:lnTo>
                  <a:lnTo>
                    <a:pt x="320" y="63"/>
                  </a:lnTo>
                  <a:lnTo>
                    <a:pt x="320" y="63"/>
                  </a:lnTo>
                  <a:lnTo>
                    <a:pt x="320" y="65"/>
                  </a:lnTo>
                  <a:lnTo>
                    <a:pt x="321" y="65"/>
                  </a:lnTo>
                  <a:lnTo>
                    <a:pt x="321" y="66"/>
                  </a:lnTo>
                  <a:lnTo>
                    <a:pt x="321" y="66"/>
                  </a:lnTo>
                  <a:lnTo>
                    <a:pt x="321" y="68"/>
                  </a:lnTo>
                  <a:lnTo>
                    <a:pt x="323" y="68"/>
                  </a:lnTo>
                  <a:lnTo>
                    <a:pt x="325" y="66"/>
                  </a:lnTo>
                  <a:lnTo>
                    <a:pt x="325" y="66"/>
                  </a:lnTo>
                  <a:lnTo>
                    <a:pt x="327" y="65"/>
                  </a:lnTo>
                  <a:lnTo>
                    <a:pt x="327" y="63"/>
                  </a:lnTo>
                  <a:lnTo>
                    <a:pt x="329" y="61"/>
                  </a:lnTo>
                  <a:lnTo>
                    <a:pt x="329" y="59"/>
                  </a:lnTo>
                  <a:lnTo>
                    <a:pt x="329" y="59"/>
                  </a:lnTo>
                  <a:lnTo>
                    <a:pt x="329" y="59"/>
                  </a:lnTo>
                  <a:lnTo>
                    <a:pt x="330" y="59"/>
                  </a:lnTo>
                  <a:lnTo>
                    <a:pt x="330" y="59"/>
                  </a:lnTo>
                  <a:lnTo>
                    <a:pt x="329" y="59"/>
                  </a:lnTo>
                  <a:lnTo>
                    <a:pt x="329" y="59"/>
                  </a:lnTo>
                  <a:lnTo>
                    <a:pt x="329" y="57"/>
                  </a:lnTo>
                  <a:lnTo>
                    <a:pt x="330" y="57"/>
                  </a:lnTo>
                  <a:lnTo>
                    <a:pt x="330" y="57"/>
                  </a:lnTo>
                  <a:lnTo>
                    <a:pt x="330" y="57"/>
                  </a:lnTo>
                  <a:lnTo>
                    <a:pt x="330" y="57"/>
                  </a:lnTo>
                  <a:lnTo>
                    <a:pt x="330" y="57"/>
                  </a:lnTo>
                  <a:lnTo>
                    <a:pt x="330" y="57"/>
                  </a:lnTo>
                  <a:lnTo>
                    <a:pt x="330" y="57"/>
                  </a:lnTo>
                  <a:lnTo>
                    <a:pt x="330" y="57"/>
                  </a:lnTo>
                  <a:lnTo>
                    <a:pt x="332" y="57"/>
                  </a:lnTo>
                  <a:lnTo>
                    <a:pt x="332" y="56"/>
                  </a:lnTo>
                  <a:lnTo>
                    <a:pt x="332" y="56"/>
                  </a:lnTo>
                  <a:lnTo>
                    <a:pt x="332" y="56"/>
                  </a:lnTo>
                  <a:lnTo>
                    <a:pt x="332" y="56"/>
                  </a:lnTo>
                  <a:lnTo>
                    <a:pt x="332" y="56"/>
                  </a:lnTo>
                  <a:lnTo>
                    <a:pt x="334" y="57"/>
                  </a:lnTo>
                  <a:lnTo>
                    <a:pt x="334" y="56"/>
                  </a:lnTo>
                  <a:lnTo>
                    <a:pt x="334" y="56"/>
                  </a:lnTo>
                  <a:lnTo>
                    <a:pt x="334" y="56"/>
                  </a:lnTo>
                  <a:lnTo>
                    <a:pt x="334" y="56"/>
                  </a:lnTo>
                  <a:lnTo>
                    <a:pt x="334" y="54"/>
                  </a:lnTo>
                  <a:lnTo>
                    <a:pt x="336" y="54"/>
                  </a:lnTo>
                  <a:lnTo>
                    <a:pt x="336" y="54"/>
                  </a:lnTo>
                  <a:lnTo>
                    <a:pt x="338" y="52"/>
                  </a:lnTo>
                  <a:lnTo>
                    <a:pt x="336" y="52"/>
                  </a:lnTo>
                  <a:lnTo>
                    <a:pt x="336" y="52"/>
                  </a:lnTo>
                  <a:lnTo>
                    <a:pt x="336" y="52"/>
                  </a:lnTo>
                  <a:lnTo>
                    <a:pt x="336" y="50"/>
                  </a:lnTo>
                  <a:lnTo>
                    <a:pt x="336" y="50"/>
                  </a:lnTo>
                  <a:lnTo>
                    <a:pt x="336" y="50"/>
                  </a:lnTo>
                  <a:lnTo>
                    <a:pt x="338" y="50"/>
                  </a:lnTo>
                  <a:lnTo>
                    <a:pt x="338" y="50"/>
                  </a:lnTo>
                  <a:lnTo>
                    <a:pt x="338" y="48"/>
                  </a:lnTo>
                  <a:lnTo>
                    <a:pt x="338" y="48"/>
                  </a:lnTo>
                  <a:lnTo>
                    <a:pt x="336" y="48"/>
                  </a:lnTo>
                  <a:lnTo>
                    <a:pt x="336" y="47"/>
                  </a:lnTo>
                  <a:lnTo>
                    <a:pt x="336" y="45"/>
                  </a:lnTo>
                  <a:lnTo>
                    <a:pt x="336" y="45"/>
                  </a:lnTo>
                  <a:lnTo>
                    <a:pt x="336" y="43"/>
                  </a:lnTo>
                  <a:lnTo>
                    <a:pt x="336" y="43"/>
                  </a:lnTo>
                  <a:lnTo>
                    <a:pt x="334" y="43"/>
                  </a:lnTo>
                  <a:lnTo>
                    <a:pt x="334" y="41"/>
                  </a:lnTo>
                  <a:lnTo>
                    <a:pt x="336" y="39"/>
                  </a:lnTo>
                  <a:lnTo>
                    <a:pt x="336" y="39"/>
                  </a:lnTo>
                  <a:lnTo>
                    <a:pt x="334" y="38"/>
                  </a:lnTo>
                  <a:lnTo>
                    <a:pt x="336" y="36"/>
                  </a:lnTo>
                  <a:lnTo>
                    <a:pt x="336" y="36"/>
                  </a:lnTo>
                  <a:lnTo>
                    <a:pt x="334" y="34"/>
                  </a:lnTo>
                  <a:lnTo>
                    <a:pt x="336" y="34"/>
                  </a:lnTo>
                  <a:lnTo>
                    <a:pt x="339" y="34"/>
                  </a:lnTo>
                  <a:lnTo>
                    <a:pt x="339" y="32"/>
                  </a:lnTo>
                  <a:lnTo>
                    <a:pt x="341" y="32"/>
                  </a:lnTo>
                  <a:lnTo>
                    <a:pt x="341" y="30"/>
                  </a:lnTo>
                  <a:lnTo>
                    <a:pt x="343" y="30"/>
                  </a:lnTo>
                  <a:lnTo>
                    <a:pt x="343" y="30"/>
                  </a:lnTo>
                  <a:lnTo>
                    <a:pt x="343" y="30"/>
                  </a:lnTo>
                  <a:lnTo>
                    <a:pt x="343" y="30"/>
                  </a:lnTo>
                  <a:lnTo>
                    <a:pt x="347" y="27"/>
                  </a:lnTo>
                  <a:lnTo>
                    <a:pt x="347" y="29"/>
                  </a:lnTo>
                  <a:lnTo>
                    <a:pt x="347" y="29"/>
                  </a:lnTo>
                  <a:lnTo>
                    <a:pt x="348" y="29"/>
                  </a:lnTo>
                  <a:lnTo>
                    <a:pt x="348" y="29"/>
                  </a:lnTo>
                  <a:lnTo>
                    <a:pt x="350" y="29"/>
                  </a:lnTo>
                  <a:lnTo>
                    <a:pt x="350" y="27"/>
                  </a:lnTo>
                  <a:lnTo>
                    <a:pt x="350" y="25"/>
                  </a:lnTo>
                  <a:lnTo>
                    <a:pt x="350" y="23"/>
                  </a:lnTo>
                  <a:lnTo>
                    <a:pt x="350" y="23"/>
                  </a:lnTo>
                  <a:lnTo>
                    <a:pt x="350" y="20"/>
                  </a:lnTo>
                  <a:lnTo>
                    <a:pt x="350" y="16"/>
                  </a:lnTo>
                  <a:lnTo>
                    <a:pt x="348" y="16"/>
                  </a:lnTo>
                  <a:lnTo>
                    <a:pt x="348" y="14"/>
                  </a:lnTo>
                  <a:lnTo>
                    <a:pt x="348" y="14"/>
                  </a:lnTo>
                  <a:lnTo>
                    <a:pt x="348" y="12"/>
                  </a:lnTo>
                  <a:lnTo>
                    <a:pt x="348" y="12"/>
                  </a:lnTo>
                  <a:lnTo>
                    <a:pt x="348" y="10"/>
                  </a:lnTo>
                  <a:lnTo>
                    <a:pt x="348" y="10"/>
                  </a:lnTo>
                  <a:lnTo>
                    <a:pt x="348" y="10"/>
                  </a:lnTo>
                  <a:lnTo>
                    <a:pt x="348" y="10"/>
                  </a:lnTo>
                  <a:lnTo>
                    <a:pt x="348" y="10"/>
                  </a:lnTo>
                  <a:lnTo>
                    <a:pt x="347" y="10"/>
                  </a:lnTo>
                  <a:lnTo>
                    <a:pt x="345" y="9"/>
                  </a:lnTo>
                  <a:lnTo>
                    <a:pt x="341" y="7"/>
                  </a:lnTo>
                  <a:lnTo>
                    <a:pt x="343" y="7"/>
                  </a:lnTo>
                  <a:lnTo>
                    <a:pt x="343" y="5"/>
                  </a:lnTo>
                  <a:lnTo>
                    <a:pt x="341" y="5"/>
                  </a:lnTo>
                  <a:lnTo>
                    <a:pt x="341" y="5"/>
                  </a:lnTo>
                  <a:lnTo>
                    <a:pt x="339" y="5"/>
                  </a:lnTo>
                  <a:lnTo>
                    <a:pt x="338" y="3"/>
                  </a:lnTo>
                  <a:lnTo>
                    <a:pt x="338" y="3"/>
                  </a:lnTo>
                  <a:lnTo>
                    <a:pt x="336" y="3"/>
                  </a:lnTo>
                  <a:lnTo>
                    <a:pt x="334" y="3"/>
                  </a:lnTo>
                  <a:lnTo>
                    <a:pt x="332" y="3"/>
                  </a:lnTo>
                  <a:lnTo>
                    <a:pt x="332" y="1"/>
                  </a:lnTo>
                  <a:lnTo>
                    <a:pt x="330" y="1"/>
                  </a:lnTo>
                  <a:lnTo>
                    <a:pt x="330" y="0"/>
                  </a:lnTo>
                  <a:lnTo>
                    <a:pt x="329" y="0"/>
                  </a:lnTo>
                  <a:lnTo>
                    <a:pt x="329" y="1"/>
                  </a:lnTo>
                  <a:lnTo>
                    <a:pt x="325" y="1"/>
                  </a:lnTo>
                  <a:lnTo>
                    <a:pt x="325" y="1"/>
                  </a:lnTo>
                  <a:lnTo>
                    <a:pt x="323" y="3"/>
                  </a:lnTo>
                  <a:lnTo>
                    <a:pt x="323" y="3"/>
                  </a:lnTo>
                  <a:lnTo>
                    <a:pt x="321" y="3"/>
                  </a:lnTo>
                  <a:lnTo>
                    <a:pt x="321" y="3"/>
                  </a:lnTo>
                  <a:lnTo>
                    <a:pt x="321" y="3"/>
                  </a:lnTo>
                  <a:lnTo>
                    <a:pt x="321" y="5"/>
                  </a:lnTo>
                  <a:lnTo>
                    <a:pt x="321" y="5"/>
                  </a:lnTo>
                  <a:lnTo>
                    <a:pt x="321" y="7"/>
                  </a:lnTo>
                  <a:lnTo>
                    <a:pt x="321" y="7"/>
                  </a:lnTo>
                  <a:lnTo>
                    <a:pt x="321" y="7"/>
                  </a:lnTo>
                  <a:lnTo>
                    <a:pt x="321" y="9"/>
                  </a:lnTo>
                  <a:lnTo>
                    <a:pt x="323" y="9"/>
                  </a:lnTo>
                  <a:lnTo>
                    <a:pt x="323" y="9"/>
                  </a:lnTo>
                  <a:lnTo>
                    <a:pt x="325" y="9"/>
                  </a:lnTo>
                  <a:lnTo>
                    <a:pt x="325" y="9"/>
                  </a:lnTo>
                  <a:lnTo>
                    <a:pt x="325" y="10"/>
                  </a:lnTo>
                  <a:lnTo>
                    <a:pt x="325" y="12"/>
                  </a:lnTo>
                  <a:lnTo>
                    <a:pt x="325" y="12"/>
                  </a:lnTo>
                  <a:lnTo>
                    <a:pt x="325" y="14"/>
                  </a:lnTo>
                  <a:lnTo>
                    <a:pt x="325" y="14"/>
                  </a:lnTo>
                  <a:lnTo>
                    <a:pt x="325" y="14"/>
                  </a:lnTo>
                  <a:lnTo>
                    <a:pt x="327" y="14"/>
                  </a:lnTo>
                  <a:lnTo>
                    <a:pt x="327" y="14"/>
                  </a:lnTo>
                  <a:lnTo>
                    <a:pt x="327" y="16"/>
                  </a:lnTo>
                  <a:lnTo>
                    <a:pt x="327" y="16"/>
                  </a:lnTo>
                  <a:lnTo>
                    <a:pt x="327" y="16"/>
                  </a:lnTo>
                  <a:lnTo>
                    <a:pt x="327" y="18"/>
                  </a:lnTo>
                  <a:lnTo>
                    <a:pt x="327" y="18"/>
                  </a:lnTo>
                  <a:lnTo>
                    <a:pt x="327" y="20"/>
                  </a:lnTo>
                  <a:lnTo>
                    <a:pt x="327" y="20"/>
                  </a:lnTo>
                  <a:lnTo>
                    <a:pt x="327" y="20"/>
                  </a:lnTo>
                  <a:lnTo>
                    <a:pt x="327" y="21"/>
                  </a:lnTo>
                  <a:lnTo>
                    <a:pt x="327" y="21"/>
                  </a:lnTo>
                  <a:lnTo>
                    <a:pt x="327" y="21"/>
                  </a:lnTo>
                  <a:lnTo>
                    <a:pt x="327" y="21"/>
                  </a:lnTo>
                  <a:lnTo>
                    <a:pt x="327" y="21"/>
                  </a:lnTo>
                  <a:lnTo>
                    <a:pt x="327" y="23"/>
                  </a:lnTo>
                  <a:lnTo>
                    <a:pt x="327" y="25"/>
                  </a:lnTo>
                  <a:lnTo>
                    <a:pt x="325" y="25"/>
                  </a:lnTo>
                  <a:lnTo>
                    <a:pt x="325" y="27"/>
                  </a:lnTo>
                  <a:lnTo>
                    <a:pt x="325" y="27"/>
                  </a:lnTo>
                  <a:lnTo>
                    <a:pt x="325" y="27"/>
                  </a:lnTo>
                  <a:lnTo>
                    <a:pt x="320" y="29"/>
                  </a:lnTo>
                  <a:lnTo>
                    <a:pt x="320" y="29"/>
                  </a:lnTo>
                  <a:lnTo>
                    <a:pt x="318" y="29"/>
                  </a:lnTo>
                  <a:lnTo>
                    <a:pt x="316" y="30"/>
                  </a:lnTo>
                  <a:lnTo>
                    <a:pt x="316" y="30"/>
                  </a:lnTo>
                  <a:lnTo>
                    <a:pt x="316" y="29"/>
                  </a:lnTo>
                  <a:lnTo>
                    <a:pt x="314" y="29"/>
                  </a:lnTo>
                  <a:lnTo>
                    <a:pt x="314" y="30"/>
                  </a:lnTo>
                  <a:lnTo>
                    <a:pt x="312" y="30"/>
                  </a:lnTo>
                  <a:lnTo>
                    <a:pt x="312" y="30"/>
                  </a:lnTo>
                  <a:lnTo>
                    <a:pt x="311" y="29"/>
                  </a:lnTo>
                  <a:lnTo>
                    <a:pt x="309" y="29"/>
                  </a:lnTo>
                  <a:lnTo>
                    <a:pt x="309" y="29"/>
                  </a:lnTo>
                  <a:lnTo>
                    <a:pt x="307" y="29"/>
                  </a:lnTo>
                  <a:lnTo>
                    <a:pt x="305" y="29"/>
                  </a:lnTo>
                  <a:lnTo>
                    <a:pt x="305" y="30"/>
                  </a:lnTo>
                  <a:lnTo>
                    <a:pt x="303" y="30"/>
                  </a:lnTo>
                  <a:lnTo>
                    <a:pt x="303" y="30"/>
                  </a:lnTo>
                  <a:lnTo>
                    <a:pt x="303" y="30"/>
                  </a:lnTo>
                  <a:lnTo>
                    <a:pt x="303" y="30"/>
                  </a:lnTo>
                  <a:lnTo>
                    <a:pt x="301" y="30"/>
                  </a:lnTo>
                  <a:lnTo>
                    <a:pt x="301" y="30"/>
                  </a:lnTo>
                  <a:lnTo>
                    <a:pt x="301" y="30"/>
                  </a:lnTo>
                  <a:lnTo>
                    <a:pt x="296" y="29"/>
                  </a:lnTo>
                  <a:lnTo>
                    <a:pt x="296" y="30"/>
                  </a:lnTo>
                  <a:lnTo>
                    <a:pt x="296" y="30"/>
                  </a:lnTo>
                  <a:lnTo>
                    <a:pt x="294" y="30"/>
                  </a:lnTo>
                  <a:lnTo>
                    <a:pt x="294" y="32"/>
                  </a:lnTo>
                  <a:lnTo>
                    <a:pt x="294" y="32"/>
                  </a:lnTo>
                  <a:lnTo>
                    <a:pt x="294" y="32"/>
                  </a:lnTo>
                  <a:lnTo>
                    <a:pt x="292" y="32"/>
                  </a:lnTo>
                  <a:lnTo>
                    <a:pt x="292" y="32"/>
                  </a:lnTo>
                  <a:lnTo>
                    <a:pt x="291" y="32"/>
                  </a:lnTo>
                  <a:lnTo>
                    <a:pt x="283" y="34"/>
                  </a:lnTo>
                  <a:lnTo>
                    <a:pt x="282" y="34"/>
                  </a:lnTo>
                  <a:lnTo>
                    <a:pt x="280" y="34"/>
                  </a:lnTo>
                  <a:lnTo>
                    <a:pt x="280" y="34"/>
                  </a:lnTo>
                  <a:lnTo>
                    <a:pt x="278" y="30"/>
                  </a:lnTo>
                  <a:lnTo>
                    <a:pt x="276" y="30"/>
                  </a:lnTo>
                  <a:lnTo>
                    <a:pt x="276" y="30"/>
                  </a:lnTo>
                  <a:lnTo>
                    <a:pt x="274" y="29"/>
                  </a:lnTo>
                  <a:lnTo>
                    <a:pt x="274" y="29"/>
                  </a:lnTo>
                  <a:lnTo>
                    <a:pt x="274" y="29"/>
                  </a:lnTo>
                  <a:lnTo>
                    <a:pt x="274" y="29"/>
                  </a:lnTo>
                  <a:lnTo>
                    <a:pt x="274" y="29"/>
                  </a:lnTo>
                  <a:lnTo>
                    <a:pt x="273" y="29"/>
                  </a:lnTo>
                  <a:lnTo>
                    <a:pt x="265" y="25"/>
                  </a:lnTo>
                  <a:lnTo>
                    <a:pt x="264" y="23"/>
                  </a:lnTo>
                  <a:lnTo>
                    <a:pt x="262" y="23"/>
                  </a:lnTo>
                  <a:lnTo>
                    <a:pt x="262" y="23"/>
                  </a:lnTo>
                  <a:lnTo>
                    <a:pt x="260" y="25"/>
                  </a:lnTo>
                  <a:lnTo>
                    <a:pt x="258" y="25"/>
                  </a:lnTo>
                  <a:lnTo>
                    <a:pt x="258" y="25"/>
                  </a:lnTo>
                  <a:lnTo>
                    <a:pt x="258" y="27"/>
                  </a:lnTo>
                  <a:lnTo>
                    <a:pt x="258" y="27"/>
                  </a:lnTo>
                  <a:lnTo>
                    <a:pt x="258" y="27"/>
                  </a:lnTo>
                  <a:lnTo>
                    <a:pt x="256" y="27"/>
                  </a:lnTo>
                  <a:lnTo>
                    <a:pt x="255" y="25"/>
                  </a:lnTo>
                  <a:lnTo>
                    <a:pt x="255" y="23"/>
                  </a:lnTo>
                  <a:lnTo>
                    <a:pt x="253" y="23"/>
                  </a:lnTo>
                  <a:lnTo>
                    <a:pt x="251" y="23"/>
                  </a:lnTo>
                  <a:lnTo>
                    <a:pt x="251" y="23"/>
                  </a:lnTo>
                  <a:lnTo>
                    <a:pt x="251" y="21"/>
                  </a:lnTo>
                  <a:lnTo>
                    <a:pt x="249" y="21"/>
                  </a:lnTo>
                  <a:lnTo>
                    <a:pt x="249" y="21"/>
                  </a:lnTo>
                  <a:lnTo>
                    <a:pt x="247" y="21"/>
                  </a:lnTo>
                  <a:lnTo>
                    <a:pt x="247" y="21"/>
                  </a:lnTo>
                  <a:lnTo>
                    <a:pt x="247" y="20"/>
                  </a:lnTo>
                  <a:lnTo>
                    <a:pt x="247" y="20"/>
                  </a:lnTo>
                  <a:lnTo>
                    <a:pt x="247" y="20"/>
                  </a:lnTo>
                  <a:lnTo>
                    <a:pt x="247" y="20"/>
                  </a:lnTo>
                  <a:lnTo>
                    <a:pt x="247" y="20"/>
                  </a:lnTo>
                  <a:lnTo>
                    <a:pt x="247" y="20"/>
                  </a:lnTo>
                  <a:lnTo>
                    <a:pt x="246" y="18"/>
                  </a:lnTo>
                  <a:lnTo>
                    <a:pt x="246" y="18"/>
                  </a:lnTo>
                  <a:lnTo>
                    <a:pt x="246" y="18"/>
                  </a:lnTo>
                  <a:lnTo>
                    <a:pt x="246" y="16"/>
                  </a:lnTo>
                  <a:lnTo>
                    <a:pt x="246" y="14"/>
                  </a:lnTo>
                  <a:lnTo>
                    <a:pt x="244" y="12"/>
                  </a:lnTo>
                  <a:lnTo>
                    <a:pt x="242" y="14"/>
                  </a:lnTo>
                  <a:lnTo>
                    <a:pt x="242" y="14"/>
                  </a:lnTo>
                  <a:lnTo>
                    <a:pt x="240" y="16"/>
                  </a:lnTo>
                  <a:lnTo>
                    <a:pt x="240" y="16"/>
                  </a:lnTo>
                  <a:lnTo>
                    <a:pt x="238" y="16"/>
                  </a:lnTo>
                  <a:lnTo>
                    <a:pt x="238" y="16"/>
                  </a:lnTo>
                  <a:lnTo>
                    <a:pt x="236" y="16"/>
                  </a:lnTo>
                  <a:lnTo>
                    <a:pt x="236" y="16"/>
                  </a:lnTo>
                  <a:lnTo>
                    <a:pt x="235" y="16"/>
                  </a:lnTo>
                  <a:lnTo>
                    <a:pt x="235" y="16"/>
                  </a:lnTo>
                  <a:lnTo>
                    <a:pt x="235" y="16"/>
                  </a:lnTo>
                  <a:lnTo>
                    <a:pt x="233" y="16"/>
                  </a:lnTo>
                  <a:lnTo>
                    <a:pt x="233" y="16"/>
                  </a:lnTo>
                  <a:lnTo>
                    <a:pt x="233" y="16"/>
                  </a:lnTo>
                  <a:lnTo>
                    <a:pt x="233" y="16"/>
                  </a:lnTo>
                  <a:lnTo>
                    <a:pt x="233" y="14"/>
                  </a:lnTo>
                  <a:lnTo>
                    <a:pt x="233" y="14"/>
                  </a:lnTo>
                  <a:lnTo>
                    <a:pt x="231" y="12"/>
                  </a:lnTo>
                  <a:lnTo>
                    <a:pt x="231" y="12"/>
                  </a:lnTo>
                  <a:lnTo>
                    <a:pt x="229" y="14"/>
                  </a:lnTo>
                  <a:lnTo>
                    <a:pt x="229" y="14"/>
                  </a:lnTo>
                  <a:lnTo>
                    <a:pt x="229" y="14"/>
                  </a:lnTo>
                  <a:lnTo>
                    <a:pt x="227" y="14"/>
                  </a:lnTo>
                  <a:lnTo>
                    <a:pt x="227" y="16"/>
                  </a:lnTo>
                  <a:lnTo>
                    <a:pt x="227" y="16"/>
                  </a:lnTo>
                  <a:lnTo>
                    <a:pt x="227" y="16"/>
                  </a:lnTo>
                  <a:lnTo>
                    <a:pt x="227" y="16"/>
                  </a:lnTo>
                  <a:lnTo>
                    <a:pt x="227" y="16"/>
                  </a:lnTo>
                  <a:lnTo>
                    <a:pt x="226" y="16"/>
                  </a:lnTo>
                  <a:lnTo>
                    <a:pt x="226" y="16"/>
                  </a:lnTo>
                  <a:lnTo>
                    <a:pt x="224" y="14"/>
                  </a:lnTo>
                  <a:lnTo>
                    <a:pt x="222" y="14"/>
                  </a:lnTo>
                  <a:lnTo>
                    <a:pt x="220" y="16"/>
                  </a:lnTo>
                  <a:lnTo>
                    <a:pt x="222" y="18"/>
                  </a:lnTo>
                  <a:lnTo>
                    <a:pt x="222" y="20"/>
                  </a:lnTo>
                  <a:lnTo>
                    <a:pt x="222" y="20"/>
                  </a:lnTo>
                  <a:lnTo>
                    <a:pt x="220" y="20"/>
                  </a:lnTo>
                  <a:lnTo>
                    <a:pt x="220" y="21"/>
                  </a:lnTo>
                  <a:lnTo>
                    <a:pt x="220" y="20"/>
                  </a:lnTo>
                  <a:lnTo>
                    <a:pt x="218" y="20"/>
                  </a:lnTo>
                  <a:lnTo>
                    <a:pt x="218" y="20"/>
                  </a:lnTo>
                  <a:lnTo>
                    <a:pt x="218" y="20"/>
                  </a:lnTo>
                  <a:lnTo>
                    <a:pt x="218" y="20"/>
                  </a:lnTo>
                  <a:lnTo>
                    <a:pt x="218" y="21"/>
                  </a:lnTo>
                  <a:lnTo>
                    <a:pt x="217" y="21"/>
                  </a:lnTo>
                  <a:lnTo>
                    <a:pt x="217" y="21"/>
                  </a:lnTo>
                  <a:lnTo>
                    <a:pt x="213" y="20"/>
                  </a:lnTo>
                  <a:lnTo>
                    <a:pt x="213" y="20"/>
                  </a:lnTo>
                  <a:lnTo>
                    <a:pt x="211" y="21"/>
                  </a:lnTo>
                  <a:lnTo>
                    <a:pt x="211" y="21"/>
                  </a:lnTo>
                  <a:lnTo>
                    <a:pt x="209" y="21"/>
                  </a:lnTo>
                  <a:lnTo>
                    <a:pt x="209" y="21"/>
                  </a:lnTo>
                  <a:lnTo>
                    <a:pt x="208" y="21"/>
                  </a:lnTo>
                  <a:lnTo>
                    <a:pt x="208" y="21"/>
                  </a:lnTo>
                  <a:lnTo>
                    <a:pt x="206" y="23"/>
                  </a:lnTo>
                  <a:lnTo>
                    <a:pt x="206" y="23"/>
                  </a:lnTo>
                  <a:lnTo>
                    <a:pt x="204" y="23"/>
                  </a:lnTo>
                  <a:lnTo>
                    <a:pt x="202" y="23"/>
                  </a:lnTo>
                  <a:lnTo>
                    <a:pt x="202" y="23"/>
                  </a:lnTo>
                  <a:lnTo>
                    <a:pt x="200" y="25"/>
                  </a:lnTo>
                  <a:lnTo>
                    <a:pt x="200" y="25"/>
                  </a:lnTo>
                  <a:lnTo>
                    <a:pt x="199" y="25"/>
                  </a:lnTo>
                  <a:lnTo>
                    <a:pt x="197" y="25"/>
                  </a:lnTo>
                  <a:lnTo>
                    <a:pt x="195" y="23"/>
                  </a:lnTo>
                  <a:lnTo>
                    <a:pt x="190" y="23"/>
                  </a:lnTo>
                  <a:lnTo>
                    <a:pt x="188" y="25"/>
                  </a:lnTo>
                  <a:lnTo>
                    <a:pt x="188" y="25"/>
                  </a:lnTo>
                  <a:lnTo>
                    <a:pt x="186" y="25"/>
                  </a:lnTo>
                  <a:lnTo>
                    <a:pt x="184" y="27"/>
                  </a:lnTo>
                  <a:lnTo>
                    <a:pt x="184" y="25"/>
                  </a:lnTo>
                  <a:lnTo>
                    <a:pt x="184" y="25"/>
                  </a:lnTo>
                  <a:lnTo>
                    <a:pt x="182" y="23"/>
                  </a:lnTo>
                  <a:lnTo>
                    <a:pt x="182" y="23"/>
                  </a:lnTo>
                  <a:lnTo>
                    <a:pt x="180" y="25"/>
                  </a:lnTo>
                  <a:lnTo>
                    <a:pt x="180" y="25"/>
                  </a:lnTo>
                  <a:lnTo>
                    <a:pt x="179" y="27"/>
                  </a:lnTo>
                  <a:lnTo>
                    <a:pt x="179" y="27"/>
                  </a:lnTo>
                  <a:lnTo>
                    <a:pt x="179" y="29"/>
                  </a:lnTo>
                  <a:lnTo>
                    <a:pt x="179" y="29"/>
                  </a:lnTo>
                  <a:lnTo>
                    <a:pt x="179" y="29"/>
                  </a:lnTo>
                  <a:lnTo>
                    <a:pt x="177" y="29"/>
                  </a:lnTo>
                  <a:lnTo>
                    <a:pt x="177" y="29"/>
                  </a:lnTo>
                  <a:lnTo>
                    <a:pt x="175" y="30"/>
                  </a:lnTo>
                  <a:lnTo>
                    <a:pt x="164" y="29"/>
                  </a:lnTo>
                  <a:lnTo>
                    <a:pt x="161" y="29"/>
                  </a:lnTo>
                  <a:lnTo>
                    <a:pt x="159" y="29"/>
                  </a:lnTo>
                  <a:lnTo>
                    <a:pt x="157" y="29"/>
                  </a:lnTo>
                  <a:lnTo>
                    <a:pt x="157" y="29"/>
                  </a:lnTo>
                  <a:lnTo>
                    <a:pt x="157" y="30"/>
                  </a:lnTo>
                  <a:lnTo>
                    <a:pt x="155" y="32"/>
                  </a:lnTo>
                  <a:lnTo>
                    <a:pt x="155" y="32"/>
                  </a:lnTo>
                  <a:lnTo>
                    <a:pt x="155" y="38"/>
                  </a:lnTo>
                  <a:lnTo>
                    <a:pt x="155" y="39"/>
                  </a:lnTo>
                  <a:lnTo>
                    <a:pt x="155" y="41"/>
                  </a:lnTo>
                  <a:lnTo>
                    <a:pt x="153" y="41"/>
                  </a:lnTo>
                  <a:lnTo>
                    <a:pt x="153" y="41"/>
                  </a:lnTo>
                  <a:lnTo>
                    <a:pt x="152" y="39"/>
                  </a:lnTo>
                  <a:lnTo>
                    <a:pt x="152" y="39"/>
                  </a:lnTo>
                  <a:lnTo>
                    <a:pt x="152" y="39"/>
                  </a:lnTo>
                  <a:lnTo>
                    <a:pt x="152" y="39"/>
                  </a:lnTo>
                  <a:lnTo>
                    <a:pt x="152" y="39"/>
                  </a:lnTo>
                  <a:lnTo>
                    <a:pt x="152" y="38"/>
                  </a:lnTo>
                  <a:lnTo>
                    <a:pt x="150" y="39"/>
                  </a:lnTo>
                  <a:lnTo>
                    <a:pt x="150" y="39"/>
                  </a:lnTo>
                  <a:lnTo>
                    <a:pt x="150" y="39"/>
                  </a:lnTo>
                  <a:lnTo>
                    <a:pt x="150" y="39"/>
                  </a:lnTo>
                  <a:lnTo>
                    <a:pt x="150" y="41"/>
                  </a:lnTo>
                  <a:lnTo>
                    <a:pt x="148" y="41"/>
                  </a:lnTo>
                  <a:lnTo>
                    <a:pt x="148" y="43"/>
                  </a:lnTo>
                  <a:lnTo>
                    <a:pt x="148" y="43"/>
                  </a:lnTo>
                  <a:lnTo>
                    <a:pt x="146" y="43"/>
                  </a:lnTo>
                  <a:lnTo>
                    <a:pt x="144" y="43"/>
                  </a:lnTo>
                  <a:lnTo>
                    <a:pt x="144" y="43"/>
                  </a:lnTo>
                  <a:lnTo>
                    <a:pt x="143" y="43"/>
                  </a:lnTo>
                  <a:lnTo>
                    <a:pt x="143" y="43"/>
                  </a:lnTo>
                  <a:lnTo>
                    <a:pt x="141" y="43"/>
                  </a:lnTo>
                  <a:lnTo>
                    <a:pt x="139" y="43"/>
                  </a:lnTo>
                  <a:lnTo>
                    <a:pt x="139" y="43"/>
                  </a:lnTo>
                  <a:lnTo>
                    <a:pt x="137" y="41"/>
                  </a:lnTo>
                  <a:lnTo>
                    <a:pt x="137" y="41"/>
                  </a:lnTo>
                  <a:lnTo>
                    <a:pt x="137" y="41"/>
                  </a:lnTo>
                  <a:lnTo>
                    <a:pt x="135" y="41"/>
                  </a:lnTo>
                  <a:lnTo>
                    <a:pt x="135" y="41"/>
                  </a:lnTo>
                  <a:lnTo>
                    <a:pt x="134" y="43"/>
                  </a:lnTo>
                  <a:lnTo>
                    <a:pt x="134" y="41"/>
                  </a:lnTo>
                  <a:lnTo>
                    <a:pt x="134" y="41"/>
                  </a:lnTo>
                  <a:lnTo>
                    <a:pt x="134" y="41"/>
                  </a:lnTo>
                  <a:lnTo>
                    <a:pt x="134" y="41"/>
                  </a:lnTo>
                  <a:lnTo>
                    <a:pt x="134" y="41"/>
                  </a:lnTo>
                  <a:lnTo>
                    <a:pt x="132" y="41"/>
                  </a:lnTo>
                  <a:lnTo>
                    <a:pt x="130" y="39"/>
                  </a:lnTo>
                  <a:lnTo>
                    <a:pt x="130" y="39"/>
                  </a:lnTo>
                  <a:lnTo>
                    <a:pt x="128" y="39"/>
                  </a:lnTo>
                  <a:lnTo>
                    <a:pt x="128" y="39"/>
                  </a:lnTo>
                  <a:lnTo>
                    <a:pt x="126" y="41"/>
                  </a:lnTo>
                  <a:lnTo>
                    <a:pt x="125" y="41"/>
                  </a:lnTo>
                  <a:lnTo>
                    <a:pt x="125" y="43"/>
                  </a:lnTo>
                  <a:lnTo>
                    <a:pt x="123" y="43"/>
                  </a:lnTo>
                  <a:lnTo>
                    <a:pt x="121" y="41"/>
                  </a:lnTo>
                  <a:lnTo>
                    <a:pt x="121" y="41"/>
                  </a:lnTo>
                  <a:lnTo>
                    <a:pt x="121" y="41"/>
                  </a:lnTo>
                  <a:lnTo>
                    <a:pt x="121" y="41"/>
                  </a:lnTo>
                  <a:lnTo>
                    <a:pt x="121" y="41"/>
                  </a:lnTo>
                  <a:lnTo>
                    <a:pt x="121" y="41"/>
                  </a:lnTo>
                  <a:lnTo>
                    <a:pt x="121" y="41"/>
                  </a:lnTo>
                  <a:lnTo>
                    <a:pt x="121" y="41"/>
                  </a:lnTo>
                  <a:lnTo>
                    <a:pt x="117" y="43"/>
                  </a:lnTo>
                  <a:lnTo>
                    <a:pt x="115" y="43"/>
                  </a:lnTo>
                  <a:lnTo>
                    <a:pt x="115" y="43"/>
                  </a:lnTo>
                  <a:lnTo>
                    <a:pt x="114" y="45"/>
                  </a:lnTo>
                  <a:lnTo>
                    <a:pt x="114" y="45"/>
                  </a:lnTo>
                  <a:lnTo>
                    <a:pt x="114" y="45"/>
                  </a:lnTo>
                  <a:lnTo>
                    <a:pt x="114" y="47"/>
                  </a:lnTo>
                  <a:lnTo>
                    <a:pt x="114" y="47"/>
                  </a:lnTo>
                  <a:lnTo>
                    <a:pt x="114" y="47"/>
                  </a:lnTo>
                  <a:lnTo>
                    <a:pt x="112" y="48"/>
                  </a:lnTo>
                  <a:lnTo>
                    <a:pt x="110" y="50"/>
                  </a:lnTo>
                  <a:lnTo>
                    <a:pt x="110" y="50"/>
                  </a:lnTo>
                  <a:lnTo>
                    <a:pt x="110" y="50"/>
                  </a:lnTo>
                  <a:lnTo>
                    <a:pt x="110" y="50"/>
                  </a:lnTo>
                  <a:lnTo>
                    <a:pt x="110" y="50"/>
                  </a:lnTo>
                  <a:lnTo>
                    <a:pt x="108" y="52"/>
                  </a:lnTo>
                  <a:lnTo>
                    <a:pt x="108" y="52"/>
                  </a:lnTo>
                  <a:lnTo>
                    <a:pt x="108" y="54"/>
                  </a:lnTo>
                  <a:lnTo>
                    <a:pt x="108" y="54"/>
                  </a:lnTo>
                  <a:lnTo>
                    <a:pt x="108" y="54"/>
                  </a:lnTo>
                  <a:lnTo>
                    <a:pt x="106" y="56"/>
                  </a:lnTo>
                  <a:lnTo>
                    <a:pt x="106" y="56"/>
                  </a:lnTo>
                  <a:lnTo>
                    <a:pt x="105" y="56"/>
                  </a:lnTo>
                  <a:lnTo>
                    <a:pt x="103" y="56"/>
                  </a:lnTo>
                  <a:lnTo>
                    <a:pt x="101" y="56"/>
                  </a:lnTo>
                  <a:lnTo>
                    <a:pt x="101" y="56"/>
                  </a:lnTo>
                  <a:lnTo>
                    <a:pt x="101" y="57"/>
                  </a:lnTo>
                  <a:lnTo>
                    <a:pt x="101" y="57"/>
                  </a:lnTo>
                  <a:lnTo>
                    <a:pt x="101" y="57"/>
                  </a:lnTo>
                  <a:lnTo>
                    <a:pt x="99" y="57"/>
                  </a:lnTo>
                  <a:lnTo>
                    <a:pt x="99" y="57"/>
                  </a:lnTo>
                  <a:lnTo>
                    <a:pt x="99" y="57"/>
                  </a:lnTo>
                  <a:lnTo>
                    <a:pt x="97" y="59"/>
                  </a:lnTo>
                  <a:lnTo>
                    <a:pt x="97" y="59"/>
                  </a:lnTo>
                  <a:lnTo>
                    <a:pt x="96" y="59"/>
                  </a:lnTo>
                  <a:lnTo>
                    <a:pt x="94" y="57"/>
                  </a:lnTo>
                  <a:lnTo>
                    <a:pt x="94" y="57"/>
                  </a:lnTo>
                  <a:lnTo>
                    <a:pt x="90" y="56"/>
                  </a:lnTo>
                  <a:lnTo>
                    <a:pt x="88" y="56"/>
                  </a:lnTo>
                  <a:lnTo>
                    <a:pt x="88" y="57"/>
                  </a:lnTo>
                  <a:lnTo>
                    <a:pt x="87" y="59"/>
                  </a:lnTo>
                  <a:lnTo>
                    <a:pt x="85" y="59"/>
                  </a:lnTo>
                  <a:lnTo>
                    <a:pt x="83" y="59"/>
                  </a:lnTo>
                  <a:lnTo>
                    <a:pt x="81" y="59"/>
                  </a:lnTo>
                  <a:lnTo>
                    <a:pt x="81" y="59"/>
                  </a:lnTo>
                  <a:lnTo>
                    <a:pt x="79" y="59"/>
                  </a:lnTo>
                  <a:lnTo>
                    <a:pt x="78" y="59"/>
                  </a:lnTo>
                  <a:lnTo>
                    <a:pt x="74" y="59"/>
                  </a:lnTo>
                  <a:lnTo>
                    <a:pt x="67" y="61"/>
                  </a:lnTo>
                  <a:lnTo>
                    <a:pt x="67" y="63"/>
                  </a:lnTo>
                  <a:lnTo>
                    <a:pt x="67" y="65"/>
                  </a:lnTo>
                  <a:lnTo>
                    <a:pt x="65" y="66"/>
                  </a:lnTo>
                  <a:lnTo>
                    <a:pt x="67" y="66"/>
                  </a:lnTo>
                  <a:lnTo>
                    <a:pt x="67" y="66"/>
                  </a:lnTo>
                  <a:lnTo>
                    <a:pt x="67" y="66"/>
                  </a:lnTo>
                  <a:lnTo>
                    <a:pt x="67" y="68"/>
                  </a:lnTo>
                  <a:lnTo>
                    <a:pt x="69" y="68"/>
                  </a:lnTo>
                  <a:lnTo>
                    <a:pt x="69" y="70"/>
                  </a:lnTo>
                  <a:lnTo>
                    <a:pt x="70" y="72"/>
                  </a:lnTo>
                  <a:lnTo>
                    <a:pt x="70" y="74"/>
                  </a:lnTo>
                  <a:lnTo>
                    <a:pt x="70" y="74"/>
                  </a:lnTo>
                  <a:lnTo>
                    <a:pt x="70" y="76"/>
                  </a:lnTo>
                  <a:lnTo>
                    <a:pt x="70" y="77"/>
                  </a:lnTo>
                  <a:lnTo>
                    <a:pt x="70" y="79"/>
                  </a:lnTo>
                  <a:lnTo>
                    <a:pt x="70" y="79"/>
                  </a:lnTo>
                  <a:lnTo>
                    <a:pt x="70" y="79"/>
                  </a:lnTo>
                  <a:lnTo>
                    <a:pt x="69" y="81"/>
                  </a:lnTo>
                  <a:lnTo>
                    <a:pt x="69" y="81"/>
                  </a:lnTo>
                  <a:lnTo>
                    <a:pt x="69" y="81"/>
                  </a:lnTo>
                  <a:lnTo>
                    <a:pt x="69" y="81"/>
                  </a:lnTo>
                  <a:lnTo>
                    <a:pt x="67" y="81"/>
                  </a:lnTo>
                  <a:lnTo>
                    <a:pt x="67" y="83"/>
                  </a:lnTo>
                  <a:lnTo>
                    <a:pt x="67" y="83"/>
                  </a:lnTo>
                  <a:lnTo>
                    <a:pt x="67" y="83"/>
                  </a:lnTo>
                  <a:lnTo>
                    <a:pt x="67" y="85"/>
                  </a:lnTo>
                  <a:lnTo>
                    <a:pt x="67" y="85"/>
                  </a:lnTo>
                  <a:lnTo>
                    <a:pt x="65" y="85"/>
                  </a:lnTo>
                  <a:lnTo>
                    <a:pt x="65" y="85"/>
                  </a:lnTo>
                  <a:lnTo>
                    <a:pt x="65" y="86"/>
                  </a:lnTo>
                  <a:lnTo>
                    <a:pt x="63" y="86"/>
                  </a:lnTo>
                  <a:lnTo>
                    <a:pt x="61" y="85"/>
                  </a:lnTo>
                  <a:lnTo>
                    <a:pt x="61" y="85"/>
                  </a:lnTo>
                  <a:lnTo>
                    <a:pt x="60" y="86"/>
                  </a:lnTo>
                  <a:lnTo>
                    <a:pt x="60" y="86"/>
                  </a:lnTo>
                  <a:lnTo>
                    <a:pt x="60" y="86"/>
                  </a:lnTo>
                  <a:lnTo>
                    <a:pt x="60" y="88"/>
                  </a:lnTo>
                  <a:lnTo>
                    <a:pt x="58" y="88"/>
                  </a:lnTo>
                  <a:lnTo>
                    <a:pt x="58" y="88"/>
                  </a:lnTo>
                  <a:lnTo>
                    <a:pt x="58" y="88"/>
                  </a:lnTo>
                  <a:lnTo>
                    <a:pt x="58" y="88"/>
                  </a:lnTo>
                  <a:lnTo>
                    <a:pt x="58" y="90"/>
                  </a:lnTo>
                  <a:lnTo>
                    <a:pt x="58" y="92"/>
                  </a:lnTo>
                  <a:lnTo>
                    <a:pt x="58" y="92"/>
                  </a:lnTo>
                  <a:lnTo>
                    <a:pt x="56" y="94"/>
                  </a:lnTo>
                  <a:lnTo>
                    <a:pt x="56" y="94"/>
                  </a:lnTo>
                  <a:lnTo>
                    <a:pt x="56" y="95"/>
                  </a:lnTo>
                  <a:lnTo>
                    <a:pt x="56" y="95"/>
                  </a:lnTo>
                  <a:lnTo>
                    <a:pt x="54" y="97"/>
                  </a:lnTo>
                  <a:lnTo>
                    <a:pt x="54" y="97"/>
                  </a:lnTo>
                  <a:lnTo>
                    <a:pt x="54" y="97"/>
                  </a:lnTo>
                  <a:lnTo>
                    <a:pt x="54" y="97"/>
                  </a:lnTo>
                  <a:lnTo>
                    <a:pt x="54" y="99"/>
                  </a:lnTo>
                  <a:lnTo>
                    <a:pt x="54" y="101"/>
                  </a:lnTo>
                  <a:lnTo>
                    <a:pt x="54" y="103"/>
                  </a:lnTo>
                  <a:lnTo>
                    <a:pt x="52" y="103"/>
                  </a:lnTo>
                  <a:lnTo>
                    <a:pt x="52" y="104"/>
                  </a:lnTo>
                  <a:lnTo>
                    <a:pt x="52" y="104"/>
                  </a:lnTo>
                  <a:lnTo>
                    <a:pt x="52" y="104"/>
                  </a:lnTo>
                  <a:lnTo>
                    <a:pt x="52" y="104"/>
                  </a:lnTo>
                  <a:lnTo>
                    <a:pt x="52" y="106"/>
                  </a:lnTo>
                  <a:lnTo>
                    <a:pt x="52" y="106"/>
                  </a:lnTo>
                  <a:lnTo>
                    <a:pt x="52" y="106"/>
                  </a:lnTo>
                  <a:lnTo>
                    <a:pt x="52" y="108"/>
                  </a:lnTo>
                  <a:lnTo>
                    <a:pt x="50" y="110"/>
                  </a:lnTo>
                  <a:lnTo>
                    <a:pt x="50" y="110"/>
                  </a:lnTo>
                  <a:lnTo>
                    <a:pt x="50" y="110"/>
                  </a:lnTo>
                  <a:lnTo>
                    <a:pt x="49" y="110"/>
                  </a:lnTo>
                  <a:lnTo>
                    <a:pt x="47" y="112"/>
                  </a:lnTo>
                  <a:lnTo>
                    <a:pt x="47" y="112"/>
                  </a:lnTo>
                  <a:lnTo>
                    <a:pt x="43" y="112"/>
                  </a:lnTo>
                  <a:lnTo>
                    <a:pt x="43" y="112"/>
                  </a:lnTo>
                  <a:lnTo>
                    <a:pt x="41" y="112"/>
                  </a:lnTo>
                  <a:lnTo>
                    <a:pt x="40" y="112"/>
                  </a:lnTo>
                  <a:lnTo>
                    <a:pt x="40" y="112"/>
                  </a:lnTo>
                  <a:lnTo>
                    <a:pt x="38" y="113"/>
                  </a:lnTo>
                  <a:lnTo>
                    <a:pt x="38" y="113"/>
                  </a:lnTo>
                  <a:lnTo>
                    <a:pt x="38" y="115"/>
                  </a:lnTo>
                  <a:lnTo>
                    <a:pt x="38" y="117"/>
                  </a:lnTo>
                  <a:lnTo>
                    <a:pt x="36" y="117"/>
                  </a:lnTo>
                  <a:lnTo>
                    <a:pt x="34" y="117"/>
                  </a:lnTo>
                  <a:lnTo>
                    <a:pt x="34" y="117"/>
                  </a:lnTo>
                  <a:lnTo>
                    <a:pt x="34" y="117"/>
                  </a:lnTo>
                  <a:lnTo>
                    <a:pt x="34" y="121"/>
                  </a:lnTo>
                  <a:lnTo>
                    <a:pt x="34" y="122"/>
                  </a:lnTo>
                  <a:lnTo>
                    <a:pt x="36" y="122"/>
                  </a:lnTo>
                  <a:lnTo>
                    <a:pt x="38" y="126"/>
                  </a:lnTo>
                  <a:lnTo>
                    <a:pt x="38" y="128"/>
                  </a:lnTo>
                  <a:lnTo>
                    <a:pt x="38" y="130"/>
                  </a:lnTo>
                  <a:lnTo>
                    <a:pt x="38" y="130"/>
                  </a:lnTo>
                  <a:lnTo>
                    <a:pt x="36" y="130"/>
                  </a:lnTo>
                  <a:lnTo>
                    <a:pt x="36" y="130"/>
                  </a:lnTo>
                  <a:lnTo>
                    <a:pt x="34" y="128"/>
                  </a:lnTo>
                  <a:lnTo>
                    <a:pt x="34" y="128"/>
                  </a:lnTo>
                  <a:lnTo>
                    <a:pt x="32" y="128"/>
                  </a:lnTo>
                  <a:lnTo>
                    <a:pt x="32" y="128"/>
                  </a:lnTo>
                  <a:lnTo>
                    <a:pt x="32" y="130"/>
                  </a:lnTo>
                  <a:lnTo>
                    <a:pt x="32" y="130"/>
                  </a:lnTo>
                  <a:lnTo>
                    <a:pt x="32" y="130"/>
                  </a:lnTo>
                  <a:lnTo>
                    <a:pt x="32" y="130"/>
                  </a:lnTo>
                  <a:lnTo>
                    <a:pt x="32" y="130"/>
                  </a:lnTo>
                  <a:lnTo>
                    <a:pt x="32" y="131"/>
                  </a:lnTo>
                  <a:lnTo>
                    <a:pt x="32" y="131"/>
                  </a:lnTo>
                  <a:lnTo>
                    <a:pt x="32" y="131"/>
                  </a:lnTo>
                  <a:lnTo>
                    <a:pt x="32" y="131"/>
                  </a:lnTo>
                  <a:lnTo>
                    <a:pt x="32" y="131"/>
                  </a:lnTo>
                  <a:lnTo>
                    <a:pt x="32" y="133"/>
                  </a:lnTo>
                  <a:lnTo>
                    <a:pt x="32" y="133"/>
                  </a:lnTo>
                  <a:lnTo>
                    <a:pt x="34" y="133"/>
                  </a:lnTo>
                  <a:lnTo>
                    <a:pt x="32" y="135"/>
                  </a:lnTo>
                  <a:lnTo>
                    <a:pt x="32" y="135"/>
                  </a:lnTo>
                  <a:lnTo>
                    <a:pt x="32" y="135"/>
                  </a:lnTo>
                  <a:lnTo>
                    <a:pt x="31" y="137"/>
                  </a:lnTo>
                  <a:lnTo>
                    <a:pt x="31" y="139"/>
                  </a:lnTo>
                  <a:lnTo>
                    <a:pt x="31" y="137"/>
                  </a:lnTo>
                  <a:lnTo>
                    <a:pt x="31" y="137"/>
                  </a:lnTo>
                  <a:lnTo>
                    <a:pt x="29" y="137"/>
                  </a:lnTo>
                  <a:lnTo>
                    <a:pt x="29" y="137"/>
                  </a:lnTo>
                  <a:lnTo>
                    <a:pt x="29" y="139"/>
                  </a:lnTo>
                  <a:lnTo>
                    <a:pt x="29" y="139"/>
                  </a:lnTo>
                  <a:lnTo>
                    <a:pt x="29" y="139"/>
                  </a:lnTo>
                  <a:lnTo>
                    <a:pt x="29" y="139"/>
                  </a:lnTo>
                  <a:lnTo>
                    <a:pt x="27" y="139"/>
                  </a:lnTo>
                  <a:lnTo>
                    <a:pt x="27" y="139"/>
                  </a:lnTo>
                  <a:lnTo>
                    <a:pt x="25" y="137"/>
                  </a:lnTo>
                  <a:lnTo>
                    <a:pt x="23" y="137"/>
                  </a:lnTo>
                  <a:lnTo>
                    <a:pt x="22" y="135"/>
                  </a:lnTo>
                  <a:lnTo>
                    <a:pt x="20" y="135"/>
                  </a:lnTo>
                  <a:lnTo>
                    <a:pt x="18" y="135"/>
                  </a:lnTo>
                  <a:lnTo>
                    <a:pt x="18" y="135"/>
                  </a:lnTo>
                  <a:lnTo>
                    <a:pt x="20" y="135"/>
                  </a:lnTo>
                  <a:lnTo>
                    <a:pt x="20" y="137"/>
                  </a:lnTo>
                  <a:lnTo>
                    <a:pt x="20" y="137"/>
                  </a:lnTo>
                  <a:lnTo>
                    <a:pt x="23" y="137"/>
                  </a:lnTo>
                  <a:lnTo>
                    <a:pt x="23" y="137"/>
                  </a:lnTo>
                  <a:lnTo>
                    <a:pt x="23" y="139"/>
                  </a:lnTo>
                  <a:lnTo>
                    <a:pt x="23" y="139"/>
                  </a:lnTo>
                  <a:lnTo>
                    <a:pt x="25" y="139"/>
                  </a:lnTo>
                  <a:lnTo>
                    <a:pt x="25" y="139"/>
                  </a:lnTo>
                  <a:lnTo>
                    <a:pt x="25" y="139"/>
                  </a:lnTo>
                  <a:lnTo>
                    <a:pt x="25" y="139"/>
                  </a:lnTo>
                  <a:lnTo>
                    <a:pt x="27" y="141"/>
                  </a:lnTo>
                  <a:lnTo>
                    <a:pt x="27" y="141"/>
                  </a:lnTo>
                  <a:lnTo>
                    <a:pt x="27" y="142"/>
                  </a:lnTo>
                  <a:lnTo>
                    <a:pt x="27" y="142"/>
                  </a:lnTo>
                  <a:lnTo>
                    <a:pt x="27" y="142"/>
                  </a:lnTo>
                  <a:lnTo>
                    <a:pt x="27" y="142"/>
                  </a:lnTo>
                  <a:lnTo>
                    <a:pt x="27" y="142"/>
                  </a:lnTo>
                  <a:lnTo>
                    <a:pt x="27" y="142"/>
                  </a:lnTo>
                  <a:lnTo>
                    <a:pt x="27" y="144"/>
                  </a:lnTo>
                  <a:lnTo>
                    <a:pt x="27" y="144"/>
                  </a:lnTo>
                  <a:lnTo>
                    <a:pt x="27" y="144"/>
                  </a:lnTo>
                  <a:lnTo>
                    <a:pt x="27" y="144"/>
                  </a:lnTo>
                  <a:lnTo>
                    <a:pt x="25" y="144"/>
                  </a:lnTo>
                  <a:lnTo>
                    <a:pt x="25" y="144"/>
                  </a:lnTo>
                  <a:lnTo>
                    <a:pt x="25" y="146"/>
                  </a:lnTo>
                  <a:lnTo>
                    <a:pt x="25" y="146"/>
                  </a:lnTo>
                  <a:lnTo>
                    <a:pt x="25" y="146"/>
                  </a:lnTo>
                  <a:lnTo>
                    <a:pt x="25" y="146"/>
                  </a:lnTo>
                  <a:lnTo>
                    <a:pt x="27" y="146"/>
                  </a:lnTo>
                  <a:lnTo>
                    <a:pt x="27" y="146"/>
                  </a:lnTo>
                  <a:lnTo>
                    <a:pt x="29" y="146"/>
                  </a:lnTo>
                  <a:lnTo>
                    <a:pt x="29" y="148"/>
                  </a:lnTo>
                  <a:lnTo>
                    <a:pt x="29" y="148"/>
                  </a:lnTo>
                  <a:lnTo>
                    <a:pt x="29" y="148"/>
                  </a:lnTo>
                  <a:lnTo>
                    <a:pt x="29" y="148"/>
                  </a:lnTo>
                  <a:lnTo>
                    <a:pt x="29" y="148"/>
                  </a:lnTo>
                  <a:lnTo>
                    <a:pt x="31" y="148"/>
                  </a:lnTo>
                  <a:lnTo>
                    <a:pt x="31" y="148"/>
                  </a:lnTo>
                  <a:lnTo>
                    <a:pt x="32" y="148"/>
                  </a:lnTo>
                  <a:lnTo>
                    <a:pt x="32" y="148"/>
                  </a:lnTo>
                  <a:lnTo>
                    <a:pt x="31" y="150"/>
                  </a:lnTo>
                  <a:lnTo>
                    <a:pt x="31" y="150"/>
                  </a:lnTo>
                  <a:lnTo>
                    <a:pt x="31" y="150"/>
                  </a:lnTo>
                  <a:lnTo>
                    <a:pt x="29" y="150"/>
                  </a:lnTo>
                  <a:lnTo>
                    <a:pt x="29" y="150"/>
                  </a:lnTo>
                  <a:lnTo>
                    <a:pt x="31" y="150"/>
                  </a:lnTo>
                  <a:lnTo>
                    <a:pt x="32" y="151"/>
                  </a:lnTo>
                  <a:lnTo>
                    <a:pt x="32" y="151"/>
                  </a:lnTo>
                  <a:lnTo>
                    <a:pt x="31" y="151"/>
                  </a:lnTo>
                  <a:lnTo>
                    <a:pt x="31" y="151"/>
                  </a:lnTo>
                  <a:lnTo>
                    <a:pt x="29" y="151"/>
                  </a:lnTo>
                  <a:lnTo>
                    <a:pt x="29" y="153"/>
                  </a:lnTo>
                  <a:lnTo>
                    <a:pt x="31" y="153"/>
                  </a:lnTo>
                  <a:lnTo>
                    <a:pt x="31" y="153"/>
                  </a:lnTo>
                  <a:lnTo>
                    <a:pt x="31" y="155"/>
                  </a:lnTo>
                  <a:lnTo>
                    <a:pt x="31" y="155"/>
                  </a:lnTo>
                  <a:lnTo>
                    <a:pt x="31" y="155"/>
                  </a:lnTo>
                  <a:lnTo>
                    <a:pt x="31" y="155"/>
                  </a:lnTo>
                  <a:lnTo>
                    <a:pt x="32" y="155"/>
                  </a:lnTo>
                  <a:lnTo>
                    <a:pt x="32" y="157"/>
                  </a:lnTo>
                  <a:lnTo>
                    <a:pt x="32" y="157"/>
                  </a:lnTo>
                  <a:lnTo>
                    <a:pt x="32" y="159"/>
                  </a:lnTo>
                  <a:lnTo>
                    <a:pt x="34" y="160"/>
                  </a:lnTo>
                  <a:lnTo>
                    <a:pt x="36" y="162"/>
                  </a:lnTo>
                  <a:lnTo>
                    <a:pt x="38" y="162"/>
                  </a:lnTo>
                  <a:lnTo>
                    <a:pt x="40" y="162"/>
                  </a:lnTo>
                  <a:lnTo>
                    <a:pt x="40" y="162"/>
                  </a:lnTo>
                  <a:lnTo>
                    <a:pt x="40" y="162"/>
                  </a:lnTo>
                  <a:lnTo>
                    <a:pt x="41" y="162"/>
                  </a:lnTo>
                  <a:lnTo>
                    <a:pt x="41" y="162"/>
                  </a:lnTo>
                  <a:lnTo>
                    <a:pt x="41" y="162"/>
                  </a:lnTo>
                  <a:lnTo>
                    <a:pt x="41" y="162"/>
                  </a:lnTo>
                  <a:lnTo>
                    <a:pt x="43" y="162"/>
                  </a:lnTo>
                  <a:lnTo>
                    <a:pt x="43" y="162"/>
                  </a:lnTo>
                  <a:lnTo>
                    <a:pt x="41" y="164"/>
                  </a:lnTo>
                  <a:lnTo>
                    <a:pt x="41" y="164"/>
                  </a:lnTo>
                  <a:lnTo>
                    <a:pt x="41" y="166"/>
                  </a:lnTo>
                  <a:lnTo>
                    <a:pt x="43" y="166"/>
                  </a:lnTo>
                  <a:lnTo>
                    <a:pt x="43" y="166"/>
                  </a:lnTo>
                  <a:lnTo>
                    <a:pt x="43" y="166"/>
                  </a:lnTo>
                  <a:lnTo>
                    <a:pt x="45" y="168"/>
                  </a:lnTo>
                  <a:lnTo>
                    <a:pt x="49" y="173"/>
                  </a:lnTo>
                  <a:lnTo>
                    <a:pt x="50" y="173"/>
                  </a:lnTo>
                  <a:lnTo>
                    <a:pt x="52" y="175"/>
                  </a:lnTo>
                  <a:lnTo>
                    <a:pt x="52" y="177"/>
                  </a:lnTo>
                  <a:lnTo>
                    <a:pt x="54" y="177"/>
                  </a:lnTo>
                  <a:lnTo>
                    <a:pt x="54" y="180"/>
                  </a:lnTo>
                  <a:lnTo>
                    <a:pt x="54" y="180"/>
                  </a:lnTo>
                  <a:lnTo>
                    <a:pt x="54" y="180"/>
                  </a:lnTo>
                  <a:lnTo>
                    <a:pt x="54" y="180"/>
                  </a:lnTo>
                  <a:lnTo>
                    <a:pt x="54" y="180"/>
                  </a:lnTo>
                  <a:lnTo>
                    <a:pt x="54" y="180"/>
                  </a:lnTo>
                  <a:lnTo>
                    <a:pt x="54" y="180"/>
                  </a:lnTo>
                  <a:lnTo>
                    <a:pt x="54" y="182"/>
                  </a:lnTo>
                  <a:lnTo>
                    <a:pt x="54" y="182"/>
                  </a:lnTo>
                  <a:lnTo>
                    <a:pt x="54" y="182"/>
                  </a:lnTo>
                  <a:lnTo>
                    <a:pt x="54" y="182"/>
                  </a:lnTo>
                  <a:lnTo>
                    <a:pt x="54" y="182"/>
                  </a:lnTo>
                  <a:lnTo>
                    <a:pt x="54" y="184"/>
                  </a:lnTo>
                  <a:lnTo>
                    <a:pt x="56" y="184"/>
                  </a:lnTo>
                  <a:lnTo>
                    <a:pt x="56" y="184"/>
                  </a:lnTo>
                  <a:lnTo>
                    <a:pt x="56" y="182"/>
                  </a:lnTo>
                  <a:lnTo>
                    <a:pt x="56" y="182"/>
                  </a:lnTo>
                  <a:lnTo>
                    <a:pt x="58" y="182"/>
                  </a:lnTo>
                  <a:lnTo>
                    <a:pt x="58" y="182"/>
                  </a:lnTo>
                  <a:lnTo>
                    <a:pt x="58" y="182"/>
                  </a:lnTo>
                  <a:lnTo>
                    <a:pt x="60" y="184"/>
                  </a:lnTo>
                  <a:lnTo>
                    <a:pt x="60" y="184"/>
                  </a:lnTo>
                  <a:lnTo>
                    <a:pt x="60" y="182"/>
                  </a:lnTo>
                  <a:lnTo>
                    <a:pt x="60" y="182"/>
                  </a:lnTo>
                  <a:lnTo>
                    <a:pt x="60" y="182"/>
                  </a:lnTo>
                  <a:lnTo>
                    <a:pt x="60" y="182"/>
                  </a:lnTo>
                  <a:lnTo>
                    <a:pt x="56" y="180"/>
                  </a:lnTo>
                  <a:lnTo>
                    <a:pt x="56" y="180"/>
                  </a:lnTo>
                  <a:lnTo>
                    <a:pt x="56" y="180"/>
                  </a:lnTo>
                  <a:lnTo>
                    <a:pt x="56" y="178"/>
                  </a:lnTo>
                  <a:lnTo>
                    <a:pt x="56" y="178"/>
                  </a:lnTo>
                  <a:lnTo>
                    <a:pt x="56" y="178"/>
                  </a:lnTo>
                  <a:lnTo>
                    <a:pt x="56" y="178"/>
                  </a:lnTo>
                  <a:lnTo>
                    <a:pt x="58" y="178"/>
                  </a:lnTo>
                  <a:lnTo>
                    <a:pt x="58" y="178"/>
                  </a:lnTo>
                  <a:lnTo>
                    <a:pt x="58" y="177"/>
                  </a:lnTo>
                  <a:lnTo>
                    <a:pt x="58" y="177"/>
                  </a:lnTo>
                  <a:lnTo>
                    <a:pt x="58" y="177"/>
                  </a:lnTo>
                  <a:lnTo>
                    <a:pt x="58" y="175"/>
                  </a:lnTo>
                  <a:lnTo>
                    <a:pt x="58" y="175"/>
                  </a:lnTo>
                  <a:lnTo>
                    <a:pt x="58" y="175"/>
                  </a:lnTo>
                  <a:lnTo>
                    <a:pt x="58" y="175"/>
                  </a:lnTo>
                  <a:lnTo>
                    <a:pt x="58" y="175"/>
                  </a:lnTo>
                  <a:lnTo>
                    <a:pt x="58" y="173"/>
                  </a:lnTo>
                  <a:lnTo>
                    <a:pt x="60" y="173"/>
                  </a:lnTo>
                  <a:lnTo>
                    <a:pt x="60" y="173"/>
                  </a:lnTo>
                  <a:lnTo>
                    <a:pt x="60" y="173"/>
                  </a:lnTo>
                  <a:lnTo>
                    <a:pt x="60" y="173"/>
                  </a:lnTo>
                  <a:lnTo>
                    <a:pt x="60" y="175"/>
                  </a:lnTo>
                  <a:lnTo>
                    <a:pt x="60" y="177"/>
                  </a:lnTo>
                  <a:lnTo>
                    <a:pt x="60" y="177"/>
                  </a:lnTo>
                  <a:lnTo>
                    <a:pt x="60" y="175"/>
                  </a:lnTo>
                  <a:lnTo>
                    <a:pt x="60" y="175"/>
                  </a:lnTo>
                  <a:lnTo>
                    <a:pt x="61" y="175"/>
                  </a:lnTo>
                  <a:lnTo>
                    <a:pt x="61" y="177"/>
                  </a:lnTo>
                  <a:lnTo>
                    <a:pt x="61" y="177"/>
                  </a:lnTo>
                  <a:lnTo>
                    <a:pt x="61" y="177"/>
                  </a:lnTo>
                  <a:lnTo>
                    <a:pt x="61" y="177"/>
                  </a:lnTo>
                  <a:lnTo>
                    <a:pt x="61" y="177"/>
                  </a:lnTo>
                  <a:lnTo>
                    <a:pt x="61" y="177"/>
                  </a:lnTo>
                  <a:lnTo>
                    <a:pt x="61" y="177"/>
                  </a:lnTo>
                  <a:lnTo>
                    <a:pt x="61" y="177"/>
                  </a:lnTo>
                  <a:lnTo>
                    <a:pt x="61" y="178"/>
                  </a:lnTo>
                  <a:lnTo>
                    <a:pt x="61" y="178"/>
                  </a:lnTo>
                  <a:lnTo>
                    <a:pt x="63" y="178"/>
                  </a:lnTo>
                  <a:lnTo>
                    <a:pt x="63" y="178"/>
                  </a:lnTo>
                  <a:lnTo>
                    <a:pt x="61" y="178"/>
                  </a:lnTo>
                  <a:lnTo>
                    <a:pt x="61" y="177"/>
                  </a:lnTo>
                  <a:lnTo>
                    <a:pt x="61" y="177"/>
                  </a:lnTo>
                  <a:lnTo>
                    <a:pt x="63" y="177"/>
                  </a:lnTo>
                  <a:lnTo>
                    <a:pt x="63" y="175"/>
                  </a:lnTo>
                  <a:lnTo>
                    <a:pt x="63" y="175"/>
                  </a:lnTo>
                  <a:lnTo>
                    <a:pt x="63" y="177"/>
                  </a:lnTo>
                  <a:lnTo>
                    <a:pt x="65" y="177"/>
                  </a:lnTo>
                  <a:lnTo>
                    <a:pt x="65" y="177"/>
                  </a:lnTo>
                  <a:lnTo>
                    <a:pt x="65" y="177"/>
                  </a:lnTo>
                  <a:lnTo>
                    <a:pt x="67" y="177"/>
                  </a:lnTo>
                  <a:lnTo>
                    <a:pt x="67" y="177"/>
                  </a:lnTo>
                  <a:lnTo>
                    <a:pt x="65" y="177"/>
                  </a:lnTo>
                  <a:lnTo>
                    <a:pt x="65" y="177"/>
                  </a:lnTo>
                  <a:lnTo>
                    <a:pt x="65" y="177"/>
                  </a:lnTo>
                  <a:lnTo>
                    <a:pt x="65" y="177"/>
                  </a:lnTo>
                  <a:lnTo>
                    <a:pt x="65" y="178"/>
                  </a:lnTo>
                  <a:lnTo>
                    <a:pt x="67" y="178"/>
                  </a:lnTo>
                  <a:lnTo>
                    <a:pt x="67" y="178"/>
                  </a:lnTo>
                  <a:lnTo>
                    <a:pt x="67" y="178"/>
                  </a:lnTo>
                  <a:lnTo>
                    <a:pt x="67" y="178"/>
                  </a:lnTo>
                  <a:lnTo>
                    <a:pt x="69" y="178"/>
                  </a:lnTo>
                  <a:lnTo>
                    <a:pt x="69" y="178"/>
                  </a:lnTo>
                  <a:lnTo>
                    <a:pt x="69" y="180"/>
                  </a:lnTo>
                  <a:lnTo>
                    <a:pt x="72" y="180"/>
                  </a:lnTo>
                  <a:lnTo>
                    <a:pt x="70" y="178"/>
                  </a:lnTo>
                  <a:lnTo>
                    <a:pt x="72" y="178"/>
                  </a:lnTo>
                  <a:lnTo>
                    <a:pt x="72" y="178"/>
                  </a:lnTo>
                  <a:lnTo>
                    <a:pt x="72" y="178"/>
                  </a:lnTo>
                  <a:lnTo>
                    <a:pt x="72" y="178"/>
                  </a:lnTo>
                  <a:lnTo>
                    <a:pt x="72" y="178"/>
                  </a:lnTo>
                  <a:lnTo>
                    <a:pt x="72" y="177"/>
                  </a:lnTo>
                  <a:lnTo>
                    <a:pt x="72" y="177"/>
                  </a:lnTo>
                  <a:lnTo>
                    <a:pt x="72" y="177"/>
                  </a:lnTo>
                  <a:lnTo>
                    <a:pt x="76" y="178"/>
                  </a:lnTo>
                  <a:lnTo>
                    <a:pt x="76" y="180"/>
                  </a:lnTo>
                  <a:lnTo>
                    <a:pt x="76" y="182"/>
                  </a:lnTo>
                  <a:lnTo>
                    <a:pt x="76" y="182"/>
                  </a:lnTo>
                  <a:lnTo>
                    <a:pt x="76" y="182"/>
                  </a:lnTo>
                  <a:lnTo>
                    <a:pt x="76" y="184"/>
                  </a:lnTo>
                  <a:lnTo>
                    <a:pt x="76" y="184"/>
                  </a:lnTo>
                  <a:lnTo>
                    <a:pt x="76" y="184"/>
                  </a:lnTo>
                  <a:lnTo>
                    <a:pt x="76" y="186"/>
                  </a:lnTo>
                  <a:lnTo>
                    <a:pt x="76" y="186"/>
                  </a:lnTo>
                  <a:lnTo>
                    <a:pt x="76" y="186"/>
                  </a:lnTo>
                  <a:lnTo>
                    <a:pt x="78" y="186"/>
                  </a:lnTo>
                  <a:lnTo>
                    <a:pt x="78" y="186"/>
                  </a:lnTo>
                  <a:lnTo>
                    <a:pt x="78" y="187"/>
                  </a:lnTo>
                  <a:lnTo>
                    <a:pt x="78" y="187"/>
                  </a:lnTo>
                  <a:lnTo>
                    <a:pt x="78" y="187"/>
                  </a:lnTo>
                  <a:lnTo>
                    <a:pt x="78" y="189"/>
                  </a:lnTo>
                  <a:lnTo>
                    <a:pt x="78" y="189"/>
                  </a:lnTo>
                  <a:lnTo>
                    <a:pt x="78" y="189"/>
                  </a:lnTo>
                  <a:lnTo>
                    <a:pt x="76" y="187"/>
                  </a:lnTo>
                  <a:lnTo>
                    <a:pt x="76" y="187"/>
                  </a:lnTo>
                  <a:lnTo>
                    <a:pt x="76" y="187"/>
                  </a:lnTo>
                  <a:lnTo>
                    <a:pt x="74" y="186"/>
                  </a:lnTo>
                  <a:lnTo>
                    <a:pt x="74" y="186"/>
                  </a:lnTo>
                  <a:lnTo>
                    <a:pt x="74" y="187"/>
                  </a:lnTo>
                  <a:lnTo>
                    <a:pt x="74" y="187"/>
                  </a:lnTo>
                  <a:lnTo>
                    <a:pt x="74" y="187"/>
                  </a:lnTo>
                  <a:lnTo>
                    <a:pt x="74" y="187"/>
                  </a:lnTo>
                  <a:lnTo>
                    <a:pt x="72" y="187"/>
                  </a:lnTo>
                  <a:lnTo>
                    <a:pt x="72" y="189"/>
                  </a:lnTo>
                  <a:lnTo>
                    <a:pt x="72" y="189"/>
                  </a:lnTo>
                  <a:lnTo>
                    <a:pt x="72" y="187"/>
                  </a:lnTo>
                  <a:lnTo>
                    <a:pt x="70" y="187"/>
                  </a:lnTo>
                  <a:lnTo>
                    <a:pt x="70" y="187"/>
                  </a:lnTo>
                  <a:lnTo>
                    <a:pt x="70" y="187"/>
                  </a:lnTo>
                  <a:lnTo>
                    <a:pt x="70" y="186"/>
                  </a:lnTo>
                  <a:lnTo>
                    <a:pt x="70" y="186"/>
                  </a:lnTo>
                  <a:lnTo>
                    <a:pt x="70" y="186"/>
                  </a:lnTo>
                  <a:lnTo>
                    <a:pt x="69" y="186"/>
                  </a:lnTo>
                  <a:lnTo>
                    <a:pt x="69" y="184"/>
                  </a:lnTo>
                  <a:lnTo>
                    <a:pt x="69" y="184"/>
                  </a:lnTo>
                  <a:lnTo>
                    <a:pt x="67" y="184"/>
                  </a:lnTo>
                  <a:lnTo>
                    <a:pt x="67" y="184"/>
                  </a:lnTo>
                  <a:lnTo>
                    <a:pt x="67" y="184"/>
                  </a:lnTo>
                  <a:lnTo>
                    <a:pt x="65" y="184"/>
                  </a:lnTo>
                  <a:lnTo>
                    <a:pt x="65" y="184"/>
                  </a:lnTo>
                  <a:lnTo>
                    <a:pt x="65" y="184"/>
                  </a:lnTo>
                  <a:lnTo>
                    <a:pt x="65" y="184"/>
                  </a:lnTo>
                  <a:lnTo>
                    <a:pt x="63" y="186"/>
                  </a:lnTo>
                  <a:lnTo>
                    <a:pt x="63" y="186"/>
                  </a:lnTo>
                  <a:lnTo>
                    <a:pt x="61" y="186"/>
                  </a:lnTo>
                  <a:lnTo>
                    <a:pt x="61" y="186"/>
                  </a:lnTo>
                  <a:lnTo>
                    <a:pt x="61" y="184"/>
                  </a:lnTo>
                  <a:lnTo>
                    <a:pt x="61" y="184"/>
                  </a:lnTo>
                  <a:lnTo>
                    <a:pt x="61" y="184"/>
                  </a:lnTo>
                  <a:lnTo>
                    <a:pt x="61" y="184"/>
                  </a:lnTo>
                  <a:lnTo>
                    <a:pt x="61" y="184"/>
                  </a:lnTo>
                  <a:lnTo>
                    <a:pt x="61" y="184"/>
                  </a:lnTo>
                  <a:lnTo>
                    <a:pt x="61" y="184"/>
                  </a:lnTo>
                  <a:lnTo>
                    <a:pt x="61" y="184"/>
                  </a:lnTo>
                  <a:lnTo>
                    <a:pt x="61" y="184"/>
                  </a:lnTo>
                  <a:lnTo>
                    <a:pt x="60" y="186"/>
                  </a:lnTo>
                  <a:lnTo>
                    <a:pt x="60" y="186"/>
                  </a:lnTo>
                  <a:lnTo>
                    <a:pt x="58" y="186"/>
                  </a:lnTo>
                  <a:lnTo>
                    <a:pt x="58" y="184"/>
                  </a:lnTo>
                  <a:lnTo>
                    <a:pt x="58" y="184"/>
                  </a:lnTo>
                  <a:lnTo>
                    <a:pt x="58" y="184"/>
                  </a:lnTo>
                  <a:lnTo>
                    <a:pt x="56" y="184"/>
                  </a:lnTo>
                  <a:lnTo>
                    <a:pt x="56" y="186"/>
                  </a:lnTo>
                  <a:lnTo>
                    <a:pt x="56" y="186"/>
                  </a:lnTo>
                  <a:lnTo>
                    <a:pt x="56" y="187"/>
                  </a:lnTo>
                  <a:lnTo>
                    <a:pt x="58" y="187"/>
                  </a:lnTo>
                  <a:lnTo>
                    <a:pt x="58" y="187"/>
                  </a:lnTo>
                  <a:lnTo>
                    <a:pt x="58" y="189"/>
                  </a:lnTo>
                  <a:lnTo>
                    <a:pt x="60" y="189"/>
                  </a:lnTo>
                  <a:lnTo>
                    <a:pt x="58" y="189"/>
                  </a:lnTo>
                  <a:lnTo>
                    <a:pt x="58" y="189"/>
                  </a:lnTo>
                  <a:lnTo>
                    <a:pt x="58" y="189"/>
                  </a:lnTo>
                  <a:lnTo>
                    <a:pt x="56" y="189"/>
                  </a:lnTo>
                  <a:lnTo>
                    <a:pt x="56" y="191"/>
                  </a:lnTo>
                  <a:lnTo>
                    <a:pt x="56" y="191"/>
                  </a:lnTo>
                  <a:lnTo>
                    <a:pt x="54" y="193"/>
                  </a:lnTo>
                  <a:lnTo>
                    <a:pt x="54" y="193"/>
                  </a:lnTo>
                  <a:lnTo>
                    <a:pt x="56" y="195"/>
                  </a:lnTo>
                  <a:lnTo>
                    <a:pt x="58" y="195"/>
                  </a:lnTo>
                  <a:lnTo>
                    <a:pt x="58" y="195"/>
                  </a:lnTo>
                  <a:lnTo>
                    <a:pt x="58" y="197"/>
                  </a:lnTo>
                  <a:lnTo>
                    <a:pt x="58" y="195"/>
                  </a:lnTo>
                  <a:lnTo>
                    <a:pt x="58" y="195"/>
                  </a:lnTo>
                  <a:lnTo>
                    <a:pt x="58" y="195"/>
                  </a:lnTo>
                  <a:lnTo>
                    <a:pt x="60" y="195"/>
                  </a:lnTo>
                  <a:lnTo>
                    <a:pt x="60" y="197"/>
                  </a:lnTo>
                  <a:lnTo>
                    <a:pt x="60" y="195"/>
                  </a:lnTo>
                  <a:lnTo>
                    <a:pt x="60" y="195"/>
                  </a:lnTo>
                  <a:lnTo>
                    <a:pt x="61" y="193"/>
                  </a:lnTo>
                  <a:lnTo>
                    <a:pt x="61" y="193"/>
                  </a:lnTo>
                  <a:lnTo>
                    <a:pt x="61" y="193"/>
                  </a:lnTo>
                  <a:lnTo>
                    <a:pt x="63" y="195"/>
                  </a:lnTo>
                  <a:lnTo>
                    <a:pt x="63" y="200"/>
                  </a:lnTo>
                  <a:lnTo>
                    <a:pt x="65" y="200"/>
                  </a:lnTo>
                  <a:lnTo>
                    <a:pt x="65" y="202"/>
                  </a:lnTo>
                  <a:lnTo>
                    <a:pt x="65" y="202"/>
                  </a:lnTo>
                  <a:lnTo>
                    <a:pt x="67" y="202"/>
                  </a:lnTo>
                  <a:lnTo>
                    <a:pt x="69" y="202"/>
                  </a:lnTo>
                  <a:lnTo>
                    <a:pt x="69" y="204"/>
                  </a:lnTo>
                  <a:lnTo>
                    <a:pt x="70" y="206"/>
                  </a:lnTo>
                  <a:lnTo>
                    <a:pt x="70" y="207"/>
                  </a:lnTo>
                  <a:lnTo>
                    <a:pt x="69" y="209"/>
                  </a:lnTo>
                  <a:lnTo>
                    <a:pt x="70" y="211"/>
                  </a:lnTo>
                  <a:lnTo>
                    <a:pt x="70" y="211"/>
                  </a:lnTo>
                  <a:lnTo>
                    <a:pt x="70" y="211"/>
                  </a:lnTo>
                  <a:lnTo>
                    <a:pt x="70" y="213"/>
                  </a:lnTo>
                  <a:lnTo>
                    <a:pt x="70" y="211"/>
                  </a:lnTo>
                  <a:lnTo>
                    <a:pt x="72" y="211"/>
                  </a:lnTo>
                  <a:lnTo>
                    <a:pt x="72" y="211"/>
                  </a:lnTo>
                  <a:lnTo>
                    <a:pt x="72" y="211"/>
                  </a:lnTo>
                  <a:lnTo>
                    <a:pt x="72" y="211"/>
                  </a:lnTo>
                  <a:lnTo>
                    <a:pt x="72" y="211"/>
                  </a:lnTo>
                  <a:lnTo>
                    <a:pt x="74" y="211"/>
                  </a:lnTo>
                  <a:lnTo>
                    <a:pt x="74" y="211"/>
                  </a:lnTo>
                  <a:lnTo>
                    <a:pt x="74" y="211"/>
                  </a:lnTo>
                  <a:lnTo>
                    <a:pt x="72" y="213"/>
                  </a:lnTo>
                  <a:lnTo>
                    <a:pt x="72" y="213"/>
                  </a:lnTo>
                  <a:lnTo>
                    <a:pt x="74" y="213"/>
                  </a:lnTo>
                  <a:lnTo>
                    <a:pt x="74" y="213"/>
                  </a:lnTo>
                  <a:lnTo>
                    <a:pt x="74" y="213"/>
                  </a:lnTo>
                  <a:lnTo>
                    <a:pt x="72" y="213"/>
                  </a:lnTo>
                  <a:lnTo>
                    <a:pt x="72" y="213"/>
                  </a:lnTo>
                  <a:lnTo>
                    <a:pt x="72" y="213"/>
                  </a:lnTo>
                  <a:lnTo>
                    <a:pt x="74" y="215"/>
                  </a:lnTo>
                  <a:lnTo>
                    <a:pt x="74" y="215"/>
                  </a:lnTo>
                  <a:lnTo>
                    <a:pt x="74" y="215"/>
                  </a:lnTo>
                  <a:lnTo>
                    <a:pt x="74" y="215"/>
                  </a:lnTo>
                  <a:lnTo>
                    <a:pt x="74" y="216"/>
                  </a:lnTo>
                  <a:lnTo>
                    <a:pt x="74" y="216"/>
                  </a:lnTo>
                  <a:lnTo>
                    <a:pt x="74" y="216"/>
                  </a:lnTo>
                  <a:lnTo>
                    <a:pt x="74" y="216"/>
                  </a:lnTo>
                  <a:lnTo>
                    <a:pt x="74" y="216"/>
                  </a:lnTo>
                  <a:lnTo>
                    <a:pt x="74" y="216"/>
                  </a:lnTo>
                  <a:lnTo>
                    <a:pt x="72" y="216"/>
                  </a:lnTo>
                  <a:lnTo>
                    <a:pt x="72" y="216"/>
                  </a:lnTo>
                  <a:lnTo>
                    <a:pt x="72" y="216"/>
                  </a:lnTo>
                  <a:lnTo>
                    <a:pt x="72" y="216"/>
                  </a:lnTo>
                  <a:lnTo>
                    <a:pt x="72" y="216"/>
                  </a:lnTo>
                  <a:lnTo>
                    <a:pt x="72" y="218"/>
                  </a:lnTo>
                  <a:lnTo>
                    <a:pt x="72" y="218"/>
                  </a:lnTo>
                  <a:lnTo>
                    <a:pt x="74" y="218"/>
                  </a:lnTo>
                  <a:lnTo>
                    <a:pt x="74" y="218"/>
                  </a:lnTo>
                  <a:lnTo>
                    <a:pt x="74" y="218"/>
                  </a:lnTo>
                  <a:lnTo>
                    <a:pt x="74" y="218"/>
                  </a:lnTo>
                  <a:lnTo>
                    <a:pt x="76" y="218"/>
                  </a:lnTo>
                  <a:lnTo>
                    <a:pt x="76" y="220"/>
                  </a:lnTo>
                  <a:lnTo>
                    <a:pt x="74" y="220"/>
                  </a:lnTo>
                  <a:lnTo>
                    <a:pt x="74" y="220"/>
                  </a:lnTo>
                  <a:lnTo>
                    <a:pt x="74" y="220"/>
                  </a:lnTo>
                  <a:lnTo>
                    <a:pt x="74" y="220"/>
                  </a:lnTo>
                  <a:lnTo>
                    <a:pt x="74" y="220"/>
                  </a:lnTo>
                  <a:lnTo>
                    <a:pt x="74" y="222"/>
                  </a:lnTo>
                  <a:lnTo>
                    <a:pt x="74" y="222"/>
                  </a:lnTo>
                  <a:lnTo>
                    <a:pt x="74" y="220"/>
                  </a:lnTo>
                  <a:lnTo>
                    <a:pt x="74" y="222"/>
                  </a:lnTo>
                  <a:lnTo>
                    <a:pt x="74" y="222"/>
                  </a:lnTo>
                  <a:lnTo>
                    <a:pt x="74" y="222"/>
                  </a:lnTo>
                  <a:lnTo>
                    <a:pt x="72" y="222"/>
                  </a:lnTo>
                  <a:lnTo>
                    <a:pt x="74" y="222"/>
                  </a:lnTo>
                  <a:lnTo>
                    <a:pt x="76" y="222"/>
                  </a:lnTo>
                  <a:lnTo>
                    <a:pt x="76" y="224"/>
                  </a:lnTo>
                  <a:lnTo>
                    <a:pt x="76" y="224"/>
                  </a:lnTo>
                  <a:lnTo>
                    <a:pt x="76" y="224"/>
                  </a:lnTo>
                  <a:lnTo>
                    <a:pt x="76" y="225"/>
                  </a:lnTo>
                  <a:lnTo>
                    <a:pt x="78" y="225"/>
                  </a:lnTo>
                  <a:lnTo>
                    <a:pt x="78" y="224"/>
                  </a:lnTo>
                  <a:lnTo>
                    <a:pt x="78" y="224"/>
                  </a:lnTo>
                  <a:lnTo>
                    <a:pt x="78" y="224"/>
                  </a:lnTo>
                  <a:lnTo>
                    <a:pt x="79" y="224"/>
                  </a:lnTo>
                  <a:lnTo>
                    <a:pt x="78" y="224"/>
                  </a:lnTo>
                  <a:lnTo>
                    <a:pt x="78" y="224"/>
                  </a:lnTo>
                  <a:lnTo>
                    <a:pt x="78" y="224"/>
                  </a:lnTo>
                  <a:lnTo>
                    <a:pt x="78" y="222"/>
                  </a:lnTo>
                  <a:lnTo>
                    <a:pt x="78" y="222"/>
                  </a:lnTo>
                  <a:lnTo>
                    <a:pt x="79" y="224"/>
                  </a:lnTo>
                  <a:lnTo>
                    <a:pt x="79" y="224"/>
                  </a:lnTo>
                  <a:lnTo>
                    <a:pt x="79" y="224"/>
                  </a:lnTo>
                  <a:lnTo>
                    <a:pt x="81" y="224"/>
                  </a:lnTo>
                  <a:lnTo>
                    <a:pt x="81" y="224"/>
                  </a:lnTo>
                  <a:lnTo>
                    <a:pt x="81" y="222"/>
                  </a:lnTo>
                  <a:lnTo>
                    <a:pt x="83" y="222"/>
                  </a:lnTo>
                  <a:lnTo>
                    <a:pt x="81" y="222"/>
                  </a:lnTo>
                  <a:lnTo>
                    <a:pt x="81" y="222"/>
                  </a:lnTo>
                  <a:lnTo>
                    <a:pt x="81" y="222"/>
                  </a:lnTo>
                  <a:lnTo>
                    <a:pt x="83" y="220"/>
                  </a:lnTo>
                  <a:lnTo>
                    <a:pt x="83" y="222"/>
                  </a:lnTo>
                  <a:lnTo>
                    <a:pt x="83" y="220"/>
                  </a:lnTo>
                  <a:lnTo>
                    <a:pt x="83" y="220"/>
                  </a:lnTo>
                  <a:lnTo>
                    <a:pt x="83" y="220"/>
                  </a:lnTo>
                  <a:lnTo>
                    <a:pt x="83" y="220"/>
                  </a:lnTo>
                  <a:lnTo>
                    <a:pt x="83" y="220"/>
                  </a:lnTo>
                  <a:lnTo>
                    <a:pt x="85" y="220"/>
                  </a:lnTo>
                  <a:lnTo>
                    <a:pt x="85" y="220"/>
                  </a:lnTo>
                  <a:lnTo>
                    <a:pt x="85" y="220"/>
                  </a:lnTo>
                  <a:lnTo>
                    <a:pt x="85" y="218"/>
                  </a:lnTo>
                  <a:lnTo>
                    <a:pt x="85" y="218"/>
                  </a:lnTo>
                  <a:lnTo>
                    <a:pt x="87" y="216"/>
                  </a:lnTo>
                  <a:lnTo>
                    <a:pt x="85" y="216"/>
                  </a:lnTo>
                  <a:lnTo>
                    <a:pt x="85" y="216"/>
                  </a:lnTo>
                  <a:lnTo>
                    <a:pt x="85" y="216"/>
                  </a:lnTo>
                  <a:lnTo>
                    <a:pt x="85" y="216"/>
                  </a:lnTo>
                  <a:lnTo>
                    <a:pt x="87" y="216"/>
                  </a:lnTo>
                  <a:lnTo>
                    <a:pt x="85" y="213"/>
                  </a:lnTo>
                  <a:lnTo>
                    <a:pt x="85" y="213"/>
                  </a:lnTo>
                  <a:lnTo>
                    <a:pt x="85" y="213"/>
                  </a:lnTo>
                  <a:lnTo>
                    <a:pt x="85" y="213"/>
                  </a:lnTo>
                  <a:lnTo>
                    <a:pt x="85" y="213"/>
                  </a:lnTo>
                  <a:lnTo>
                    <a:pt x="85" y="213"/>
                  </a:lnTo>
                  <a:lnTo>
                    <a:pt x="87" y="215"/>
                  </a:lnTo>
                  <a:lnTo>
                    <a:pt x="87" y="218"/>
                  </a:lnTo>
                  <a:lnTo>
                    <a:pt x="87" y="218"/>
                  </a:lnTo>
                  <a:lnTo>
                    <a:pt x="88" y="218"/>
                  </a:lnTo>
                  <a:lnTo>
                    <a:pt x="90" y="220"/>
                  </a:lnTo>
                  <a:lnTo>
                    <a:pt x="90" y="220"/>
                  </a:lnTo>
                  <a:lnTo>
                    <a:pt x="90" y="222"/>
                  </a:lnTo>
                  <a:lnTo>
                    <a:pt x="90" y="222"/>
                  </a:lnTo>
                  <a:lnTo>
                    <a:pt x="90" y="222"/>
                  </a:lnTo>
                  <a:lnTo>
                    <a:pt x="90" y="220"/>
                  </a:lnTo>
                  <a:lnTo>
                    <a:pt x="90" y="222"/>
                  </a:lnTo>
                  <a:lnTo>
                    <a:pt x="92" y="222"/>
                  </a:lnTo>
                  <a:lnTo>
                    <a:pt x="92" y="222"/>
                  </a:lnTo>
                  <a:lnTo>
                    <a:pt x="92" y="220"/>
                  </a:lnTo>
                  <a:lnTo>
                    <a:pt x="92" y="222"/>
                  </a:lnTo>
                  <a:lnTo>
                    <a:pt x="94" y="222"/>
                  </a:lnTo>
                  <a:lnTo>
                    <a:pt x="92" y="222"/>
                  </a:lnTo>
                  <a:lnTo>
                    <a:pt x="92" y="222"/>
                  </a:lnTo>
                  <a:lnTo>
                    <a:pt x="92" y="222"/>
                  </a:lnTo>
                  <a:lnTo>
                    <a:pt x="92" y="222"/>
                  </a:lnTo>
                  <a:lnTo>
                    <a:pt x="94" y="224"/>
                  </a:lnTo>
                  <a:lnTo>
                    <a:pt x="92" y="224"/>
                  </a:lnTo>
                  <a:lnTo>
                    <a:pt x="92" y="224"/>
                  </a:lnTo>
                  <a:lnTo>
                    <a:pt x="92" y="224"/>
                  </a:lnTo>
                  <a:lnTo>
                    <a:pt x="94" y="224"/>
                  </a:lnTo>
                  <a:lnTo>
                    <a:pt x="94" y="225"/>
                  </a:lnTo>
                  <a:lnTo>
                    <a:pt x="92" y="224"/>
                  </a:lnTo>
                  <a:lnTo>
                    <a:pt x="92" y="224"/>
                  </a:lnTo>
                  <a:lnTo>
                    <a:pt x="90" y="224"/>
                  </a:lnTo>
                  <a:lnTo>
                    <a:pt x="90" y="224"/>
                  </a:lnTo>
                  <a:lnTo>
                    <a:pt x="92" y="224"/>
                  </a:lnTo>
                  <a:lnTo>
                    <a:pt x="92" y="225"/>
                  </a:lnTo>
                  <a:lnTo>
                    <a:pt x="92" y="225"/>
                  </a:lnTo>
                  <a:lnTo>
                    <a:pt x="94" y="225"/>
                  </a:lnTo>
                  <a:lnTo>
                    <a:pt x="94" y="225"/>
                  </a:lnTo>
                  <a:lnTo>
                    <a:pt x="94" y="225"/>
                  </a:lnTo>
                  <a:lnTo>
                    <a:pt x="96" y="225"/>
                  </a:lnTo>
                  <a:lnTo>
                    <a:pt x="96" y="224"/>
                  </a:lnTo>
                  <a:lnTo>
                    <a:pt x="99" y="222"/>
                  </a:lnTo>
                  <a:lnTo>
                    <a:pt x="99" y="222"/>
                  </a:lnTo>
                  <a:lnTo>
                    <a:pt x="99" y="222"/>
                  </a:lnTo>
                  <a:lnTo>
                    <a:pt x="101" y="222"/>
                  </a:lnTo>
                  <a:lnTo>
                    <a:pt x="101" y="222"/>
                  </a:lnTo>
                  <a:lnTo>
                    <a:pt x="105" y="222"/>
                  </a:lnTo>
                  <a:lnTo>
                    <a:pt x="106" y="224"/>
                  </a:lnTo>
                  <a:lnTo>
                    <a:pt x="106" y="224"/>
                  </a:lnTo>
                  <a:lnTo>
                    <a:pt x="106" y="224"/>
                  </a:lnTo>
                  <a:lnTo>
                    <a:pt x="106" y="222"/>
                  </a:lnTo>
                  <a:lnTo>
                    <a:pt x="108" y="222"/>
                  </a:lnTo>
                  <a:lnTo>
                    <a:pt x="110" y="220"/>
                  </a:lnTo>
                  <a:lnTo>
                    <a:pt x="110" y="218"/>
                  </a:lnTo>
                  <a:lnTo>
                    <a:pt x="110" y="220"/>
                  </a:lnTo>
                  <a:lnTo>
                    <a:pt x="112" y="220"/>
                  </a:lnTo>
                  <a:lnTo>
                    <a:pt x="112" y="220"/>
                  </a:lnTo>
                  <a:lnTo>
                    <a:pt x="112" y="220"/>
                  </a:lnTo>
                  <a:lnTo>
                    <a:pt x="112" y="220"/>
                  </a:lnTo>
                  <a:lnTo>
                    <a:pt x="114" y="220"/>
                  </a:lnTo>
                  <a:lnTo>
                    <a:pt x="115" y="218"/>
                  </a:lnTo>
                  <a:lnTo>
                    <a:pt x="117" y="218"/>
                  </a:lnTo>
                  <a:lnTo>
                    <a:pt x="117" y="218"/>
                  </a:lnTo>
                  <a:lnTo>
                    <a:pt x="119" y="220"/>
                  </a:lnTo>
                  <a:lnTo>
                    <a:pt x="121" y="218"/>
                  </a:lnTo>
                  <a:lnTo>
                    <a:pt x="121" y="218"/>
                  </a:lnTo>
                  <a:lnTo>
                    <a:pt x="123" y="220"/>
                  </a:lnTo>
                  <a:lnTo>
                    <a:pt x="125" y="220"/>
                  </a:lnTo>
                  <a:lnTo>
                    <a:pt x="126" y="222"/>
                  </a:lnTo>
                  <a:lnTo>
                    <a:pt x="126" y="222"/>
                  </a:lnTo>
                  <a:lnTo>
                    <a:pt x="126" y="222"/>
                  </a:lnTo>
                  <a:lnTo>
                    <a:pt x="126" y="222"/>
                  </a:lnTo>
                  <a:lnTo>
                    <a:pt x="126" y="222"/>
                  </a:lnTo>
                  <a:lnTo>
                    <a:pt x="128" y="222"/>
                  </a:lnTo>
                  <a:lnTo>
                    <a:pt x="128" y="224"/>
                  </a:lnTo>
                  <a:lnTo>
                    <a:pt x="128" y="224"/>
                  </a:lnTo>
                  <a:lnTo>
                    <a:pt x="128" y="224"/>
                  </a:lnTo>
                  <a:lnTo>
                    <a:pt x="130" y="222"/>
                  </a:lnTo>
                  <a:lnTo>
                    <a:pt x="130" y="222"/>
                  </a:lnTo>
                  <a:lnTo>
                    <a:pt x="130" y="222"/>
                  </a:lnTo>
                  <a:lnTo>
                    <a:pt x="130" y="222"/>
                  </a:lnTo>
                  <a:lnTo>
                    <a:pt x="132" y="222"/>
                  </a:lnTo>
                  <a:lnTo>
                    <a:pt x="132" y="222"/>
                  </a:lnTo>
                  <a:lnTo>
                    <a:pt x="132" y="222"/>
                  </a:lnTo>
                  <a:lnTo>
                    <a:pt x="134" y="222"/>
                  </a:lnTo>
                  <a:lnTo>
                    <a:pt x="135" y="222"/>
                  </a:lnTo>
                  <a:lnTo>
                    <a:pt x="135" y="222"/>
                  </a:lnTo>
                  <a:lnTo>
                    <a:pt x="137" y="222"/>
                  </a:lnTo>
                  <a:lnTo>
                    <a:pt x="137" y="222"/>
                  </a:lnTo>
                  <a:lnTo>
                    <a:pt x="137" y="222"/>
                  </a:lnTo>
                  <a:lnTo>
                    <a:pt x="137" y="222"/>
                  </a:lnTo>
                  <a:lnTo>
                    <a:pt x="139" y="222"/>
                  </a:lnTo>
                  <a:lnTo>
                    <a:pt x="139" y="222"/>
                  </a:lnTo>
                  <a:lnTo>
                    <a:pt x="139" y="220"/>
                  </a:lnTo>
                  <a:lnTo>
                    <a:pt x="139" y="220"/>
                  </a:lnTo>
                  <a:lnTo>
                    <a:pt x="139" y="220"/>
                  </a:lnTo>
                  <a:lnTo>
                    <a:pt x="137" y="220"/>
                  </a:lnTo>
                  <a:lnTo>
                    <a:pt x="137" y="220"/>
                  </a:lnTo>
                  <a:lnTo>
                    <a:pt x="137" y="220"/>
                  </a:lnTo>
                  <a:lnTo>
                    <a:pt x="137" y="218"/>
                  </a:lnTo>
                  <a:lnTo>
                    <a:pt x="139" y="218"/>
                  </a:lnTo>
                  <a:lnTo>
                    <a:pt x="139" y="218"/>
                  </a:lnTo>
                  <a:lnTo>
                    <a:pt x="139" y="216"/>
                  </a:lnTo>
                  <a:lnTo>
                    <a:pt x="139" y="216"/>
                  </a:lnTo>
                  <a:lnTo>
                    <a:pt x="141" y="216"/>
                  </a:lnTo>
                  <a:lnTo>
                    <a:pt x="141" y="216"/>
                  </a:lnTo>
                  <a:lnTo>
                    <a:pt x="143" y="216"/>
                  </a:lnTo>
                  <a:lnTo>
                    <a:pt x="143" y="218"/>
                  </a:lnTo>
                  <a:lnTo>
                    <a:pt x="143" y="218"/>
                  </a:lnTo>
                  <a:lnTo>
                    <a:pt x="144" y="222"/>
                  </a:lnTo>
                  <a:lnTo>
                    <a:pt x="146" y="224"/>
                  </a:lnTo>
                  <a:lnTo>
                    <a:pt x="144" y="224"/>
                  </a:lnTo>
                  <a:lnTo>
                    <a:pt x="144" y="224"/>
                  </a:lnTo>
                  <a:lnTo>
                    <a:pt x="144" y="224"/>
                  </a:lnTo>
                  <a:lnTo>
                    <a:pt x="144" y="224"/>
                  </a:lnTo>
                  <a:lnTo>
                    <a:pt x="144" y="224"/>
                  </a:lnTo>
                  <a:lnTo>
                    <a:pt x="146" y="225"/>
                  </a:lnTo>
                  <a:lnTo>
                    <a:pt x="146" y="225"/>
                  </a:lnTo>
                  <a:lnTo>
                    <a:pt x="146" y="225"/>
                  </a:lnTo>
                  <a:lnTo>
                    <a:pt x="148" y="225"/>
                  </a:lnTo>
                  <a:lnTo>
                    <a:pt x="148" y="225"/>
                  </a:lnTo>
                  <a:lnTo>
                    <a:pt x="148" y="225"/>
                  </a:lnTo>
                  <a:lnTo>
                    <a:pt x="148" y="225"/>
                  </a:lnTo>
                  <a:lnTo>
                    <a:pt x="148" y="225"/>
                  </a:lnTo>
                  <a:lnTo>
                    <a:pt x="148" y="224"/>
                  </a:lnTo>
                  <a:lnTo>
                    <a:pt x="150" y="224"/>
                  </a:lnTo>
                  <a:lnTo>
                    <a:pt x="150" y="224"/>
                  </a:lnTo>
                  <a:lnTo>
                    <a:pt x="148" y="224"/>
                  </a:lnTo>
                  <a:lnTo>
                    <a:pt x="148" y="224"/>
                  </a:lnTo>
                  <a:lnTo>
                    <a:pt x="148" y="224"/>
                  </a:lnTo>
                  <a:lnTo>
                    <a:pt x="148" y="224"/>
                  </a:lnTo>
                  <a:lnTo>
                    <a:pt x="148" y="224"/>
                  </a:lnTo>
                  <a:lnTo>
                    <a:pt x="148" y="222"/>
                  </a:lnTo>
                  <a:lnTo>
                    <a:pt x="148" y="222"/>
                  </a:lnTo>
                  <a:lnTo>
                    <a:pt x="150" y="222"/>
                  </a:lnTo>
                  <a:lnTo>
                    <a:pt x="150" y="222"/>
                  </a:lnTo>
                  <a:lnTo>
                    <a:pt x="150" y="222"/>
                  </a:lnTo>
                  <a:lnTo>
                    <a:pt x="152" y="222"/>
                  </a:lnTo>
                  <a:lnTo>
                    <a:pt x="152" y="220"/>
                  </a:lnTo>
                  <a:lnTo>
                    <a:pt x="150" y="220"/>
                  </a:lnTo>
                  <a:lnTo>
                    <a:pt x="152" y="220"/>
                  </a:lnTo>
                  <a:lnTo>
                    <a:pt x="152" y="220"/>
                  </a:lnTo>
                  <a:lnTo>
                    <a:pt x="153" y="222"/>
                  </a:lnTo>
                  <a:lnTo>
                    <a:pt x="152" y="222"/>
                  </a:lnTo>
                  <a:lnTo>
                    <a:pt x="153" y="224"/>
                  </a:lnTo>
                  <a:lnTo>
                    <a:pt x="153" y="224"/>
                  </a:lnTo>
                  <a:lnTo>
                    <a:pt x="153" y="224"/>
                  </a:lnTo>
                  <a:lnTo>
                    <a:pt x="155" y="225"/>
                  </a:lnTo>
                  <a:lnTo>
                    <a:pt x="155" y="225"/>
                  </a:lnTo>
                  <a:lnTo>
                    <a:pt x="157" y="225"/>
                  </a:lnTo>
                  <a:lnTo>
                    <a:pt x="159" y="227"/>
                  </a:lnTo>
                  <a:lnTo>
                    <a:pt x="159" y="227"/>
                  </a:lnTo>
                  <a:lnTo>
                    <a:pt x="157" y="227"/>
                  </a:lnTo>
                  <a:lnTo>
                    <a:pt x="157" y="229"/>
                  </a:lnTo>
                  <a:lnTo>
                    <a:pt x="159" y="229"/>
                  </a:lnTo>
                  <a:lnTo>
                    <a:pt x="159" y="229"/>
                  </a:lnTo>
                  <a:lnTo>
                    <a:pt x="161" y="229"/>
                  </a:lnTo>
                  <a:lnTo>
                    <a:pt x="162" y="229"/>
                  </a:lnTo>
                  <a:lnTo>
                    <a:pt x="162" y="229"/>
                  </a:lnTo>
                  <a:lnTo>
                    <a:pt x="162" y="229"/>
                  </a:lnTo>
                  <a:lnTo>
                    <a:pt x="162" y="229"/>
                  </a:lnTo>
                  <a:lnTo>
                    <a:pt x="162" y="229"/>
                  </a:lnTo>
                  <a:lnTo>
                    <a:pt x="164" y="229"/>
                  </a:lnTo>
                  <a:lnTo>
                    <a:pt x="164" y="233"/>
                  </a:lnTo>
                  <a:lnTo>
                    <a:pt x="164" y="233"/>
                  </a:lnTo>
                  <a:lnTo>
                    <a:pt x="166" y="233"/>
                  </a:lnTo>
                  <a:lnTo>
                    <a:pt x="168" y="233"/>
                  </a:lnTo>
                  <a:lnTo>
                    <a:pt x="166" y="231"/>
                  </a:lnTo>
                  <a:lnTo>
                    <a:pt x="166" y="231"/>
                  </a:lnTo>
                  <a:lnTo>
                    <a:pt x="166" y="231"/>
                  </a:lnTo>
                  <a:lnTo>
                    <a:pt x="164" y="231"/>
                  </a:lnTo>
                  <a:lnTo>
                    <a:pt x="166" y="231"/>
                  </a:lnTo>
                  <a:lnTo>
                    <a:pt x="166" y="231"/>
                  </a:lnTo>
                  <a:lnTo>
                    <a:pt x="170" y="231"/>
                  </a:lnTo>
                  <a:lnTo>
                    <a:pt x="170" y="231"/>
                  </a:lnTo>
                  <a:lnTo>
                    <a:pt x="170" y="231"/>
                  </a:lnTo>
                  <a:lnTo>
                    <a:pt x="171" y="233"/>
                  </a:lnTo>
                  <a:lnTo>
                    <a:pt x="170" y="233"/>
                  </a:lnTo>
                  <a:lnTo>
                    <a:pt x="170" y="233"/>
                  </a:lnTo>
                  <a:lnTo>
                    <a:pt x="171" y="233"/>
                  </a:lnTo>
                  <a:lnTo>
                    <a:pt x="173" y="233"/>
                  </a:lnTo>
                  <a:lnTo>
                    <a:pt x="173" y="231"/>
                  </a:lnTo>
                  <a:lnTo>
                    <a:pt x="175" y="231"/>
                  </a:lnTo>
                  <a:lnTo>
                    <a:pt x="177" y="233"/>
                  </a:lnTo>
                  <a:lnTo>
                    <a:pt x="175" y="233"/>
                  </a:lnTo>
                  <a:lnTo>
                    <a:pt x="175" y="234"/>
                  </a:lnTo>
                  <a:lnTo>
                    <a:pt x="179" y="234"/>
                  </a:lnTo>
                  <a:lnTo>
                    <a:pt x="180" y="234"/>
                  </a:lnTo>
                  <a:lnTo>
                    <a:pt x="180" y="234"/>
                  </a:lnTo>
                  <a:lnTo>
                    <a:pt x="179" y="234"/>
                  </a:lnTo>
                  <a:lnTo>
                    <a:pt x="179" y="234"/>
                  </a:lnTo>
                  <a:lnTo>
                    <a:pt x="177" y="234"/>
                  </a:lnTo>
                  <a:lnTo>
                    <a:pt x="177" y="236"/>
                  </a:lnTo>
                  <a:lnTo>
                    <a:pt x="177" y="236"/>
                  </a:lnTo>
                  <a:lnTo>
                    <a:pt x="179" y="236"/>
                  </a:lnTo>
                  <a:lnTo>
                    <a:pt x="179" y="236"/>
                  </a:lnTo>
                  <a:lnTo>
                    <a:pt x="179" y="238"/>
                  </a:lnTo>
                  <a:lnTo>
                    <a:pt x="179" y="238"/>
                  </a:lnTo>
                  <a:lnTo>
                    <a:pt x="179" y="238"/>
                  </a:lnTo>
                  <a:lnTo>
                    <a:pt x="177" y="240"/>
                  </a:lnTo>
                  <a:lnTo>
                    <a:pt x="173" y="240"/>
                  </a:lnTo>
                  <a:lnTo>
                    <a:pt x="171" y="240"/>
                  </a:lnTo>
                  <a:lnTo>
                    <a:pt x="170" y="240"/>
                  </a:lnTo>
                  <a:lnTo>
                    <a:pt x="170" y="240"/>
                  </a:lnTo>
                  <a:lnTo>
                    <a:pt x="168" y="240"/>
                  </a:lnTo>
                  <a:lnTo>
                    <a:pt x="166" y="240"/>
                  </a:lnTo>
                  <a:lnTo>
                    <a:pt x="166" y="240"/>
                  </a:lnTo>
                  <a:lnTo>
                    <a:pt x="164" y="240"/>
                  </a:lnTo>
                  <a:lnTo>
                    <a:pt x="164" y="240"/>
                  </a:lnTo>
                  <a:lnTo>
                    <a:pt x="162" y="242"/>
                  </a:lnTo>
                  <a:lnTo>
                    <a:pt x="162" y="242"/>
                  </a:lnTo>
                  <a:lnTo>
                    <a:pt x="161" y="242"/>
                  </a:lnTo>
                  <a:lnTo>
                    <a:pt x="162" y="242"/>
                  </a:lnTo>
                  <a:lnTo>
                    <a:pt x="162" y="242"/>
                  </a:lnTo>
                  <a:lnTo>
                    <a:pt x="162" y="242"/>
                  </a:lnTo>
                  <a:lnTo>
                    <a:pt x="164" y="242"/>
                  </a:lnTo>
                  <a:lnTo>
                    <a:pt x="164" y="243"/>
                  </a:lnTo>
                  <a:lnTo>
                    <a:pt x="166" y="243"/>
                  </a:lnTo>
                  <a:lnTo>
                    <a:pt x="166" y="243"/>
                  </a:lnTo>
                  <a:lnTo>
                    <a:pt x="166" y="245"/>
                  </a:lnTo>
                  <a:lnTo>
                    <a:pt x="168" y="245"/>
                  </a:lnTo>
                  <a:lnTo>
                    <a:pt x="168" y="245"/>
                  </a:lnTo>
                  <a:lnTo>
                    <a:pt x="166" y="247"/>
                  </a:lnTo>
                  <a:lnTo>
                    <a:pt x="166" y="247"/>
                  </a:lnTo>
                  <a:lnTo>
                    <a:pt x="166" y="247"/>
                  </a:lnTo>
                  <a:lnTo>
                    <a:pt x="164" y="247"/>
                  </a:lnTo>
                  <a:lnTo>
                    <a:pt x="164" y="247"/>
                  </a:lnTo>
                  <a:lnTo>
                    <a:pt x="164" y="249"/>
                  </a:lnTo>
                  <a:lnTo>
                    <a:pt x="162" y="249"/>
                  </a:lnTo>
                  <a:lnTo>
                    <a:pt x="162" y="249"/>
                  </a:lnTo>
                  <a:lnTo>
                    <a:pt x="161" y="247"/>
                  </a:lnTo>
                  <a:lnTo>
                    <a:pt x="159" y="247"/>
                  </a:lnTo>
                  <a:lnTo>
                    <a:pt x="159" y="245"/>
                  </a:lnTo>
                  <a:lnTo>
                    <a:pt x="159" y="245"/>
                  </a:lnTo>
                  <a:lnTo>
                    <a:pt x="157" y="243"/>
                  </a:lnTo>
                  <a:lnTo>
                    <a:pt x="153" y="240"/>
                  </a:lnTo>
                  <a:lnTo>
                    <a:pt x="153" y="240"/>
                  </a:lnTo>
                  <a:lnTo>
                    <a:pt x="153" y="240"/>
                  </a:lnTo>
                  <a:lnTo>
                    <a:pt x="150" y="240"/>
                  </a:lnTo>
                  <a:lnTo>
                    <a:pt x="144" y="236"/>
                  </a:lnTo>
                  <a:lnTo>
                    <a:pt x="141" y="234"/>
                  </a:lnTo>
                  <a:lnTo>
                    <a:pt x="139" y="234"/>
                  </a:lnTo>
                  <a:lnTo>
                    <a:pt x="139" y="236"/>
                  </a:lnTo>
                  <a:lnTo>
                    <a:pt x="139" y="234"/>
                  </a:lnTo>
                  <a:lnTo>
                    <a:pt x="139" y="234"/>
                  </a:lnTo>
                  <a:lnTo>
                    <a:pt x="137" y="234"/>
                  </a:lnTo>
                  <a:lnTo>
                    <a:pt x="135" y="233"/>
                  </a:lnTo>
                  <a:lnTo>
                    <a:pt x="135" y="233"/>
                  </a:lnTo>
                  <a:lnTo>
                    <a:pt x="134" y="233"/>
                  </a:lnTo>
                  <a:lnTo>
                    <a:pt x="134" y="233"/>
                  </a:lnTo>
                  <a:lnTo>
                    <a:pt x="132" y="233"/>
                  </a:lnTo>
                  <a:lnTo>
                    <a:pt x="130" y="233"/>
                  </a:lnTo>
                  <a:lnTo>
                    <a:pt x="130" y="233"/>
                  </a:lnTo>
                  <a:lnTo>
                    <a:pt x="130" y="233"/>
                  </a:lnTo>
                  <a:lnTo>
                    <a:pt x="128" y="231"/>
                  </a:lnTo>
                  <a:lnTo>
                    <a:pt x="128" y="231"/>
                  </a:lnTo>
                  <a:lnTo>
                    <a:pt x="126" y="231"/>
                  </a:lnTo>
                  <a:lnTo>
                    <a:pt x="126" y="231"/>
                  </a:lnTo>
                  <a:lnTo>
                    <a:pt x="126" y="231"/>
                  </a:lnTo>
                  <a:lnTo>
                    <a:pt x="126" y="229"/>
                  </a:lnTo>
                  <a:lnTo>
                    <a:pt x="126" y="229"/>
                  </a:lnTo>
                  <a:lnTo>
                    <a:pt x="125" y="227"/>
                  </a:lnTo>
                  <a:lnTo>
                    <a:pt x="125" y="227"/>
                  </a:lnTo>
                  <a:lnTo>
                    <a:pt x="125" y="227"/>
                  </a:lnTo>
                  <a:lnTo>
                    <a:pt x="125" y="227"/>
                  </a:lnTo>
                  <a:lnTo>
                    <a:pt x="123" y="227"/>
                  </a:lnTo>
                  <a:lnTo>
                    <a:pt x="123" y="227"/>
                  </a:lnTo>
                  <a:lnTo>
                    <a:pt x="123" y="227"/>
                  </a:lnTo>
                  <a:lnTo>
                    <a:pt x="121" y="227"/>
                  </a:lnTo>
                  <a:lnTo>
                    <a:pt x="121" y="227"/>
                  </a:lnTo>
                  <a:lnTo>
                    <a:pt x="121" y="225"/>
                  </a:lnTo>
                  <a:lnTo>
                    <a:pt x="119" y="225"/>
                  </a:lnTo>
                  <a:lnTo>
                    <a:pt x="119" y="224"/>
                  </a:lnTo>
                  <a:lnTo>
                    <a:pt x="119" y="224"/>
                  </a:lnTo>
                  <a:lnTo>
                    <a:pt x="117" y="224"/>
                  </a:lnTo>
                  <a:lnTo>
                    <a:pt x="117" y="224"/>
                  </a:lnTo>
                  <a:lnTo>
                    <a:pt x="117" y="224"/>
                  </a:lnTo>
                  <a:lnTo>
                    <a:pt x="115" y="224"/>
                  </a:lnTo>
                  <a:lnTo>
                    <a:pt x="115" y="224"/>
                  </a:lnTo>
                  <a:lnTo>
                    <a:pt x="115" y="224"/>
                  </a:lnTo>
                  <a:lnTo>
                    <a:pt x="114" y="224"/>
                  </a:lnTo>
                  <a:lnTo>
                    <a:pt x="112" y="222"/>
                  </a:lnTo>
                  <a:lnTo>
                    <a:pt x="110" y="224"/>
                  </a:lnTo>
                  <a:lnTo>
                    <a:pt x="106" y="225"/>
                  </a:lnTo>
                  <a:lnTo>
                    <a:pt x="106" y="227"/>
                  </a:lnTo>
                  <a:lnTo>
                    <a:pt x="103" y="231"/>
                  </a:lnTo>
                  <a:lnTo>
                    <a:pt x="103" y="233"/>
                  </a:lnTo>
                  <a:lnTo>
                    <a:pt x="101" y="234"/>
                  </a:lnTo>
                  <a:lnTo>
                    <a:pt x="99" y="234"/>
                  </a:lnTo>
                  <a:lnTo>
                    <a:pt x="99" y="234"/>
                  </a:lnTo>
                  <a:lnTo>
                    <a:pt x="96" y="234"/>
                  </a:lnTo>
                  <a:lnTo>
                    <a:pt x="92" y="233"/>
                  </a:lnTo>
                  <a:lnTo>
                    <a:pt x="92" y="231"/>
                  </a:lnTo>
                  <a:lnTo>
                    <a:pt x="90" y="231"/>
                  </a:lnTo>
                  <a:lnTo>
                    <a:pt x="90" y="231"/>
                  </a:lnTo>
                  <a:lnTo>
                    <a:pt x="88" y="231"/>
                  </a:lnTo>
                  <a:lnTo>
                    <a:pt x="88" y="231"/>
                  </a:lnTo>
                  <a:lnTo>
                    <a:pt x="88" y="231"/>
                  </a:lnTo>
                  <a:lnTo>
                    <a:pt x="88" y="231"/>
                  </a:lnTo>
                  <a:lnTo>
                    <a:pt x="88" y="233"/>
                  </a:lnTo>
                  <a:lnTo>
                    <a:pt x="88" y="233"/>
                  </a:lnTo>
                  <a:lnTo>
                    <a:pt x="88" y="231"/>
                  </a:lnTo>
                  <a:lnTo>
                    <a:pt x="87" y="231"/>
                  </a:lnTo>
                  <a:lnTo>
                    <a:pt x="87" y="231"/>
                  </a:lnTo>
                  <a:lnTo>
                    <a:pt x="87" y="234"/>
                  </a:lnTo>
                  <a:lnTo>
                    <a:pt x="87" y="236"/>
                  </a:lnTo>
                  <a:lnTo>
                    <a:pt x="87" y="236"/>
                  </a:lnTo>
                  <a:lnTo>
                    <a:pt x="85" y="240"/>
                  </a:lnTo>
                  <a:lnTo>
                    <a:pt x="85" y="240"/>
                  </a:lnTo>
                  <a:lnTo>
                    <a:pt x="83" y="243"/>
                  </a:lnTo>
                  <a:lnTo>
                    <a:pt x="83" y="243"/>
                  </a:lnTo>
                  <a:lnTo>
                    <a:pt x="83" y="243"/>
                  </a:lnTo>
                  <a:lnTo>
                    <a:pt x="85" y="242"/>
                  </a:lnTo>
                  <a:lnTo>
                    <a:pt x="85" y="242"/>
                  </a:lnTo>
                  <a:lnTo>
                    <a:pt x="85" y="242"/>
                  </a:lnTo>
                  <a:lnTo>
                    <a:pt x="85" y="242"/>
                  </a:lnTo>
                  <a:lnTo>
                    <a:pt x="85" y="242"/>
                  </a:lnTo>
                  <a:lnTo>
                    <a:pt x="85" y="242"/>
                  </a:lnTo>
                  <a:lnTo>
                    <a:pt x="85" y="243"/>
                  </a:lnTo>
                  <a:lnTo>
                    <a:pt x="85" y="243"/>
                  </a:lnTo>
                  <a:lnTo>
                    <a:pt x="83" y="243"/>
                  </a:lnTo>
                  <a:lnTo>
                    <a:pt x="83" y="245"/>
                  </a:lnTo>
                  <a:lnTo>
                    <a:pt x="83" y="243"/>
                  </a:lnTo>
                  <a:lnTo>
                    <a:pt x="81" y="245"/>
                  </a:lnTo>
                  <a:lnTo>
                    <a:pt x="79" y="247"/>
                  </a:lnTo>
                  <a:lnTo>
                    <a:pt x="78" y="249"/>
                  </a:lnTo>
                  <a:lnTo>
                    <a:pt x="76" y="247"/>
                  </a:lnTo>
                  <a:lnTo>
                    <a:pt x="76" y="247"/>
                  </a:lnTo>
                  <a:lnTo>
                    <a:pt x="74" y="253"/>
                  </a:lnTo>
                  <a:lnTo>
                    <a:pt x="74" y="253"/>
                  </a:lnTo>
                  <a:lnTo>
                    <a:pt x="74" y="253"/>
                  </a:lnTo>
                  <a:lnTo>
                    <a:pt x="74" y="254"/>
                  </a:lnTo>
                  <a:lnTo>
                    <a:pt x="74" y="254"/>
                  </a:lnTo>
                  <a:lnTo>
                    <a:pt x="79" y="256"/>
                  </a:lnTo>
                  <a:lnTo>
                    <a:pt x="81" y="258"/>
                  </a:lnTo>
                  <a:lnTo>
                    <a:pt x="83" y="258"/>
                  </a:lnTo>
                  <a:lnTo>
                    <a:pt x="83" y="258"/>
                  </a:lnTo>
                  <a:lnTo>
                    <a:pt x="85" y="262"/>
                  </a:lnTo>
                  <a:lnTo>
                    <a:pt x="85" y="263"/>
                  </a:lnTo>
                  <a:lnTo>
                    <a:pt x="85" y="263"/>
                  </a:lnTo>
                  <a:lnTo>
                    <a:pt x="83" y="265"/>
                  </a:lnTo>
                  <a:lnTo>
                    <a:pt x="85" y="265"/>
                  </a:lnTo>
                  <a:lnTo>
                    <a:pt x="85" y="265"/>
                  </a:lnTo>
                  <a:lnTo>
                    <a:pt x="85" y="267"/>
                  </a:lnTo>
                  <a:lnTo>
                    <a:pt x="85" y="267"/>
                  </a:lnTo>
                  <a:lnTo>
                    <a:pt x="85" y="267"/>
                  </a:lnTo>
                  <a:lnTo>
                    <a:pt x="85" y="265"/>
                  </a:lnTo>
                  <a:lnTo>
                    <a:pt x="85" y="265"/>
                  </a:lnTo>
                  <a:lnTo>
                    <a:pt x="88" y="265"/>
                  </a:lnTo>
                  <a:lnTo>
                    <a:pt x="88" y="267"/>
                  </a:lnTo>
                  <a:lnTo>
                    <a:pt x="90" y="267"/>
                  </a:lnTo>
                  <a:lnTo>
                    <a:pt x="90" y="269"/>
                  </a:lnTo>
                  <a:lnTo>
                    <a:pt x="92" y="269"/>
                  </a:lnTo>
                  <a:lnTo>
                    <a:pt x="96" y="272"/>
                  </a:lnTo>
                  <a:lnTo>
                    <a:pt x="97" y="272"/>
                  </a:lnTo>
                  <a:lnTo>
                    <a:pt x="99" y="276"/>
                  </a:lnTo>
                  <a:lnTo>
                    <a:pt x="103" y="283"/>
                  </a:lnTo>
                  <a:lnTo>
                    <a:pt x="103" y="283"/>
                  </a:lnTo>
                  <a:lnTo>
                    <a:pt x="103" y="285"/>
                  </a:lnTo>
                  <a:lnTo>
                    <a:pt x="103" y="287"/>
                  </a:lnTo>
                  <a:lnTo>
                    <a:pt x="103" y="289"/>
                  </a:lnTo>
                  <a:lnTo>
                    <a:pt x="101" y="290"/>
                  </a:lnTo>
                  <a:lnTo>
                    <a:pt x="97" y="294"/>
                  </a:lnTo>
                  <a:lnTo>
                    <a:pt x="97" y="296"/>
                  </a:lnTo>
                  <a:lnTo>
                    <a:pt x="97" y="298"/>
                  </a:lnTo>
                  <a:lnTo>
                    <a:pt x="97" y="299"/>
                  </a:lnTo>
                  <a:lnTo>
                    <a:pt x="97" y="303"/>
                  </a:lnTo>
                  <a:lnTo>
                    <a:pt x="99" y="305"/>
                  </a:lnTo>
                  <a:lnTo>
                    <a:pt x="99" y="307"/>
                  </a:lnTo>
                  <a:lnTo>
                    <a:pt x="101" y="307"/>
                  </a:lnTo>
                  <a:lnTo>
                    <a:pt x="101" y="310"/>
                  </a:lnTo>
                  <a:lnTo>
                    <a:pt x="101" y="309"/>
                  </a:lnTo>
                  <a:lnTo>
                    <a:pt x="103" y="309"/>
                  </a:lnTo>
                  <a:lnTo>
                    <a:pt x="103" y="309"/>
                  </a:lnTo>
                  <a:lnTo>
                    <a:pt x="103" y="309"/>
                  </a:lnTo>
                  <a:lnTo>
                    <a:pt x="103" y="310"/>
                  </a:lnTo>
                  <a:lnTo>
                    <a:pt x="101" y="310"/>
                  </a:lnTo>
                  <a:lnTo>
                    <a:pt x="103" y="309"/>
                  </a:lnTo>
                  <a:lnTo>
                    <a:pt x="103" y="310"/>
                  </a:lnTo>
                  <a:lnTo>
                    <a:pt x="105" y="310"/>
                  </a:lnTo>
                  <a:lnTo>
                    <a:pt x="105" y="312"/>
                  </a:lnTo>
                  <a:lnTo>
                    <a:pt x="105" y="312"/>
                  </a:lnTo>
                  <a:lnTo>
                    <a:pt x="103" y="314"/>
                  </a:lnTo>
                  <a:lnTo>
                    <a:pt x="103" y="314"/>
                  </a:lnTo>
                  <a:lnTo>
                    <a:pt x="103" y="314"/>
                  </a:lnTo>
                  <a:lnTo>
                    <a:pt x="103" y="316"/>
                  </a:lnTo>
                  <a:lnTo>
                    <a:pt x="103" y="316"/>
                  </a:lnTo>
                  <a:lnTo>
                    <a:pt x="103" y="316"/>
                  </a:lnTo>
                  <a:lnTo>
                    <a:pt x="103" y="318"/>
                  </a:lnTo>
                  <a:lnTo>
                    <a:pt x="103" y="318"/>
                  </a:lnTo>
                  <a:lnTo>
                    <a:pt x="105" y="319"/>
                  </a:lnTo>
                  <a:lnTo>
                    <a:pt x="105" y="318"/>
                  </a:lnTo>
                  <a:lnTo>
                    <a:pt x="105" y="318"/>
                  </a:lnTo>
                  <a:lnTo>
                    <a:pt x="105" y="319"/>
                  </a:lnTo>
                  <a:lnTo>
                    <a:pt x="106" y="319"/>
                  </a:lnTo>
                  <a:lnTo>
                    <a:pt x="106" y="319"/>
                  </a:lnTo>
                  <a:lnTo>
                    <a:pt x="108" y="319"/>
                  </a:lnTo>
                  <a:lnTo>
                    <a:pt x="108" y="319"/>
                  </a:lnTo>
                  <a:lnTo>
                    <a:pt x="110" y="319"/>
                  </a:lnTo>
                  <a:lnTo>
                    <a:pt x="112" y="323"/>
                  </a:lnTo>
                  <a:lnTo>
                    <a:pt x="112" y="323"/>
                  </a:lnTo>
                  <a:lnTo>
                    <a:pt x="112" y="325"/>
                  </a:lnTo>
                  <a:lnTo>
                    <a:pt x="112" y="325"/>
                  </a:lnTo>
                  <a:lnTo>
                    <a:pt x="114" y="325"/>
                  </a:lnTo>
                  <a:lnTo>
                    <a:pt x="114" y="323"/>
                  </a:lnTo>
                  <a:lnTo>
                    <a:pt x="115" y="321"/>
                  </a:lnTo>
                  <a:lnTo>
                    <a:pt x="115" y="321"/>
                  </a:lnTo>
                  <a:lnTo>
                    <a:pt x="115" y="321"/>
                  </a:lnTo>
                  <a:lnTo>
                    <a:pt x="115" y="319"/>
                  </a:lnTo>
                  <a:lnTo>
                    <a:pt x="117" y="319"/>
                  </a:lnTo>
                  <a:lnTo>
                    <a:pt x="117" y="319"/>
                  </a:lnTo>
                  <a:lnTo>
                    <a:pt x="117" y="319"/>
                  </a:lnTo>
                  <a:lnTo>
                    <a:pt x="115" y="319"/>
                  </a:lnTo>
                  <a:lnTo>
                    <a:pt x="115" y="319"/>
                  </a:lnTo>
                  <a:lnTo>
                    <a:pt x="115" y="318"/>
                  </a:lnTo>
                  <a:lnTo>
                    <a:pt x="115" y="318"/>
                  </a:lnTo>
                  <a:lnTo>
                    <a:pt x="115" y="318"/>
                  </a:lnTo>
                  <a:lnTo>
                    <a:pt x="115" y="316"/>
                  </a:lnTo>
                  <a:lnTo>
                    <a:pt x="115" y="316"/>
                  </a:lnTo>
                  <a:lnTo>
                    <a:pt x="115" y="316"/>
                  </a:lnTo>
                  <a:lnTo>
                    <a:pt x="115" y="314"/>
                  </a:lnTo>
                  <a:lnTo>
                    <a:pt x="115" y="309"/>
                  </a:lnTo>
                  <a:lnTo>
                    <a:pt x="115" y="307"/>
                  </a:lnTo>
                  <a:lnTo>
                    <a:pt x="115" y="307"/>
                  </a:lnTo>
                  <a:lnTo>
                    <a:pt x="117" y="307"/>
                  </a:lnTo>
                  <a:lnTo>
                    <a:pt x="121" y="305"/>
                  </a:lnTo>
                  <a:lnTo>
                    <a:pt x="121" y="305"/>
                  </a:lnTo>
                  <a:lnTo>
                    <a:pt x="123" y="305"/>
                  </a:lnTo>
                  <a:lnTo>
                    <a:pt x="126" y="305"/>
                  </a:lnTo>
                  <a:lnTo>
                    <a:pt x="126" y="307"/>
                  </a:lnTo>
                  <a:lnTo>
                    <a:pt x="126" y="309"/>
                  </a:lnTo>
                  <a:lnTo>
                    <a:pt x="126" y="309"/>
                  </a:lnTo>
                  <a:lnTo>
                    <a:pt x="126" y="310"/>
                  </a:lnTo>
                  <a:lnTo>
                    <a:pt x="126" y="310"/>
                  </a:lnTo>
                  <a:lnTo>
                    <a:pt x="126" y="310"/>
                  </a:lnTo>
                  <a:lnTo>
                    <a:pt x="125" y="312"/>
                  </a:lnTo>
                  <a:lnTo>
                    <a:pt x="125" y="312"/>
                  </a:lnTo>
                  <a:lnTo>
                    <a:pt x="126" y="312"/>
                  </a:lnTo>
                  <a:lnTo>
                    <a:pt x="126" y="312"/>
                  </a:lnTo>
                  <a:lnTo>
                    <a:pt x="128" y="314"/>
                  </a:lnTo>
                  <a:lnTo>
                    <a:pt x="128" y="312"/>
                  </a:lnTo>
                  <a:lnTo>
                    <a:pt x="130" y="314"/>
                  </a:lnTo>
                  <a:lnTo>
                    <a:pt x="134" y="318"/>
                  </a:lnTo>
                  <a:lnTo>
                    <a:pt x="134" y="319"/>
                  </a:lnTo>
                  <a:lnTo>
                    <a:pt x="134" y="321"/>
                  </a:lnTo>
                  <a:lnTo>
                    <a:pt x="135" y="323"/>
                  </a:lnTo>
                  <a:lnTo>
                    <a:pt x="135" y="325"/>
                  </a:lnTo>
                  <a:lnTo>
                    <a:pt x="137" y="327"/>
                  </a:lnTo>
                  <a:lnTo>
                    <a:pt x="137" y="325"/>
                  </a:lnTo>
                  <a:lnTo>
                    <a:pt x="137" y="327"/>
                  </a:lnTo>
                  <a:lnTo>
                    <a:pt x="137" y="328"/>
                  </a:lnTo>
                  <a:lnTo>
                    <a:pt x="137" y="328"/>
                  </a:lnTo>
                  <a:lnTo>
                    <a:pt x="137" y="330"/>
                  </a:lnTo>
                  <a:lnTo>
                    <a:pt x="137" y="330"/>
                  </a:lnTo>
                  <a:lnTo>
                    <a:pt x="137" y="330"/>
                  </a:lnTo>
                  <a:lnTo>
                    <a:pt x="137" y="330"/>
                  </a:lnTo>
                  <a:lnTo>
                    <a:pt x="137" y="332"/>
                  </a:lnTo>
                  <a:lnTo>
                    <a:pt x="137" y="332"/>
                  </a:lnTo>
                  <a:lnTo>
                    <a:pt x="137" y="332"/>
                  </a:lnTo>
                  <a:lnTo>
                    <a:pt x="137" y="334"/>
                  </a:lnTo>
                  <a:lnTo>
                    <a:pt x="137" y="334"/>
                  </a:lnTo>
                  <a:lnTo>
                    <a:pt x="137" y="336"/>
                  </a:lnTo>
                  <a:lnTo>
                    <a:pt x="137" y="336"/>
                  </a:lnTo>
                  <a:lnTo>
                    <a:pt x="137" y="336"/>
                  </a:lnTo>
                  <a:lnTo>
                    <a:pt x="137" y="336"/>
                  </a:lnTo>
                  <a:lnTo>
                    <a:pt x="137" y="337"/>
                  </a:lnTo>
                  <a:lnTo>
                    <a:pt x="137" y="337"/>
                  </a:lnTo>
                  <a:lnTo>
                    <a:pt x="137" y="339"/>
                  </a:lnTo>
                  <a:lnTo>
                    <a:pt x="137" y="339"/>
                  </a:lnTo>
                  <a:lnTo>
                    <a:pt x="137" y="339"/>
                  </a:lnTo>
                  <a:lnTo>
                    <a:pt x="139" y="339"/>
                  </a:lnTo>
                  <a:lnTo>
                    <a:pt x="139" y="339"/>
                  </a:lnTo>
                  <a:lnTo>
                    <a:pt x="139" y="339"/>
                  </a:lnTo>
                  <a:lnTo>
                    <a:pt x="139" y="339"/>
                  </a:lnTo>
                  <a:lnTo>
                    <a:pt x="141" y="341"/>
                  </a:lnTo>
                  <a:lnTo>
                    <a:pt x="143" y="341"/>
                  </a:lnTo>
                  <a:lnTo>
                    <a:pt x="143" y="343"/>
                  </a:lnTo>
                  <a:lnTo>
                    <a:pt x="143" y="343"/>
                  </a:lnTo>
                  <a:lnTo>
                    <a:pt x="143" y="345"/>
                  </a:lnTo>
                  <a:lnTo>
                    <a:pt x="143" y="345"/>
                  </a:lnTo>
                  <a:lnTo>
                    <a:pt x="143" y="345"/>
                  </a:lnTo>
                  <a:lnTo>
                    <a:pt x="143" y="345"/>
                  </a:lnTo>
                  <a:lnTo>
                    <a:pt x="143" y="345"/>
                  </a:lnTo>
                  <a:lnTo>
                    <a:pt x="144" y="345"/>
                  </a:lnTo>
                  <a:lnTo>
                    <a:pt x="144" y="343"/>
                  </a:lnTo>
                  <a:lnTo>
                    <a:pt x="143" y="343"/>
                  </a:lnTo>
                  <a:lnTo>
                    <a:pt x="143" y="343"/>
                  </a:lnTo>
                  <a:lnTo>
                    <a:pt x="144" y="341"/>
                  </a:lnTo>
                  <a:lnTo>
                    <a:pt x="144" y="341"/>
                  </a:lnTo>
                  <a:lnTo>
                    <a:pt x="144" y="341"/>
                  </a:lnTo>
                  <a:lnTo>
                    <a:pt x="144" y="341"/>
                  </a:lnTo>
                  <a:lnTo>
                    <a:pt x="143" y="337"/>
                  </a:lnTo>
                  <a:lnTo>
                    <a:pt x="143" y="337"/>
                  </a:lnTo>
                  <a:lnTo>
                    <a:pt x="143" y="336"/>
                  </a:lnTo>
                  <a:lnTo>
                    <a:pt x="143" y="332"/>
                  </a:lnTo>
                  <a:lnTo>
                    <a:pt x="143" y="330"/>
                  </a:lnTo>
                  <a:lnTo>
                    <a:pt x="144" y="330"/>
                  </a:lnTo>
                  <a:lnTo>
                    <a:pt x="144" y="332"/>
                  </a:lnTo>
                  <a:lnTo>
                    <a:pt x="144" y="332"/>
                  </a:lnTo>
                  <a:lnTo>
                    <a:pt x="144" y="330"/>
                  </a:lnTo>
                  <a:lnTo>
                    <a:pt x="144" y="330"/>
                  </a:lnTo>
                  <a:lnTo>
                    <a:pt x="144" y="328"/>
                  </a:lnTo>
                  <a:lnTo>
                    <a:pt x="144" y="328"/>
                  </a:lnTo>
                  <a:lnTo>
                    <a:pt x="144" y="328"/>
                  </a:lnTo>
                  <a:lnTo>
                    <a:pt x="144" y="328"/>
                  </a:lnTo>
                  <a:lnTo>
                    <a:pt x="144" y="328"/>
                  </a:lnTo>
                  <a:lnTo>
                    <a:pt x="146" y="328"/>
                  </a:lnTo>
                  <a:lnTo>
                    <a:pt x="146" y="328"/>
                  </a:lnTo>
                  <a:lnTo>
                    <a:pt x="146" y="328"/>
                  </a:lnTo>
                  <a:lnTo>
                    <a:pt x="146" y="328"/>
                  </a:lnTo>
                  <a:lnTo>
                    <a:pt x="146" y="328"/>
                  </a:lnTo>
                  <a:lnTo>
                    <a:pt x="146" y="327"/>
                  </a:lnTo>
                  <a:lnTo>
                    <a:pt x="146" y="327"/>
                  </a:lnTo>
                  <a:lnTo>
                    <a:pt x="144" y="327"/>
                  </a:lnTo>
                  <a:lnTo>
                    <a:pt x="144" y="325"/>
                  </a:lnTo>
                  <a:lnTo>
                    <a:pt x="146" y="325"/>
                  </a:lnTo>
                  <a:lnTo>
                    <a:pt x="148" y="323"/>
                  </a:lnTo>
                  <a:lnTo>
                    <a:pt x="148" y="321"/>
                  </a:lnTo>
                  <a:lnTo>
                    <a:pt x="150" y="319"/>
                  </a:lnTo>
                  <a:lnTo>
                    <a:pt x="153" y="319"/>
                  </a:lnTo>
                  <a:lnTo>
                    <a:pt x="155" y="319"/>
                  </a:lnTo>
                  <a:lnTo>
                    <a:pt x="157" y="319"/>
                  </a:lnTo>
                  <a:lnTo>
                    <a:pt x="159" y="319"/>
                  </a:lnTo>
                  <a:lnTo>
                    <a:pt x="159" y="321"/>
                  </a:lnTo>
                  <a:lnTo>
                    <a:pt x="159" y="323"/>
                  </a:lnTo>
                  <a:lnTo>
                    <a:pt x="159" y="325"/>
                  </a:lnTo>
                  <a:lnTo>
                    <a:pt x="159" y="325"/>
                  </a:lnTo>
                  <a:lnTo>
                    <a:pt x="159" y="327"/>
                  </a:lnTo>
                  <a:lnTo>
                    <a:pt x="159" y="328"/>
                  </a:lnTo>
                  <a:lnTo>
                    <a:pt x="159" y="328"/>
                  </a:lnTo>
                  <a:lnTo>
                    <a:pt x="161" y="327"/>
                  </a:lnTo>
                  <a:lnTo>
                    <a:pt x="161" y="327"/>
                  </a:lnTo>
                  <a:lnTo>
                    <a:pt x="161" y="327"/>
                  </a:lnTo>
                  <a:lnTo>
                    <a:pt x="162" y="328"/>
                  </a:lnTo>
                  <a:lnTo>
                    <a:pt x="162" y="330"/>
                  </a:lnTo>
                  <a:lnTo>
                    <a:pt x="162" y="330"/>
                  </a:lnTo>
                  <a:lnTo>
                    <a:pt x="164" y="332"/>
                  </a:lnTo>
                  <a:lnTo>
                    <a:pt x="164" y="332"/>
                  </a:lnTo>
                  <a:lnTo>
                    <a:pt x="166" y="332"/>
                  </a:lnTo>
                  <a:lnTo>
                    <a:pt x="166" y="336"/>
                  </a:lnTo>
                  <a:lnTo>
                    <a:pt x="166" y="336"/>
                  </a:lnTo>
                  <a:lnTo>
                    <a:pt x="168" y="337"/>
                  </a:lnTo>
                  <a:lnTo>
                    <a:pt x="168" y="337"/>
                  </a:lnTo>
                  <a:lnTo>
                    <a:pt x="170" y="336"/>
                  </a:lnTo>
                  <a:lnTo>
                    <a:pt x="171" y="337"/>
                  </a:lnTo>
                  <a:lnTo>
                    <a:pt x="171" y="337"/>
                  </a:lnTo>
                  <a:lnTo>
                    <a:pt x="171" y="339"/>
                  </a:lnTo>
                  <a:lnTo>
                    <a:pt x="171" y="339"/>
                  </a:lnTo>
                  <a:lnTo>
                    <a:pt x="171" y="339"/>
                  </a:lnTo>
                  <a:lnTo>
                    <a:pt x="173" y="341"/>
                  </a:lnTo>
                  <a:lnTo>
                    <a:pt x="173" y="341"/>
                  </a:lnTo>
                  <a:lnTo>
                    <a:pt x="173" y="341"/>
                  </a:lnTo>
                  <a:lnTo>
                    <a:pt x="175" y="343"/>
                  </a:lnTo>
                  <a:lnTo>
                    <a:pt x="177" y="343"/>
                  </a:lnTo>
                  <a:lnTo>
                    <a:pt x="177" y="341"/>
                  </a:lnTo>
                  <a:lnTo>
                    <a:pt x="179" y="343"/>
                  </a:lnTo>
                  <a:lnTo>
                    <a:pt x="179" y="341"/>
                  </a:lnTo>
                  <a:lnTo>
                    <a:pt x="177" y="339"/>
                  </a:lnTo>
                  <a:lnTo>
                    <a:pt x="177" y="339"/>
                  </a:lnTo>
                  <a:lnTo>
                    <a:pt x="175" y="337"/>
                  </a:lnTo>
                  <a:lnTo>
                    <a:pt x="175" y="337"/>
                  </a:lnTo>
                  <a:lnTo>
                    <a:pt x="177" y="337"/>
                  </a:lnTo>
                  <a:lnTo>
                    <a:pt x="177" y="337"/>
                  </a:lnTo>
                  <a:lnTo>
                    <a:pt x="175" y="336"/>
                  </a:lnTo>
                  <a:lnTo>
                    <a:pt x="175" y="336"/>
                  </a:lnTo>
                  <a:lnTo>
                    <a:pt x="175" y="336"/>
                  </a:lnTo>
                  <a:lnTo>
                    <a:pt x="177" y="336"/>
                  </a:lnTo>
                  <a:lnTo>
                    <a:pt x="175" y="336"/>
                  </a:lnTo>
                  <a:lnTo>
                    <a:pt x="175" y="336"/>
                  </a:lnTo>
                  <a:lnTo>
                    <a:pt x="175" y="336"/>
                  </a:lnTo>
                  <a:lnTo>
                    <a:pt x="175" y="336"/>
                  </a:lnTo>
                  <a:lnTo>
                    <a:pt x="175" y="334"/>
                  </a:lnTo>
                  <a:lnTo>
                    <a:pt x="173" y="334"/>
                  </a:lnTo>
                  <a:lnTo>
                    <a:pt x="173" y="334"/>
                  </a:lnTo>
                  <a:lnTo>
                    <a:pt x="173" y="334"/>
                  </a:lnTo>
                  <a:lnTo>
                    <a:pt x="171" y="332"/>
                  </a:lnTo>
                  <a:lnTo>
                    <a:pt x="171" y="330"/>
                  </a:lnTo>
                  <a:lnTo>
                    <a:pt x="170" y="328"/>
                  </a:lnTo>
                  <a:lnTo>
                    <a:pt x="170" y="327"/>
                  </a:lnTo>
                  <a:lnTo>
                    <a:pt x="171" y="327"/>
                  </a:lnTo>
                  <a:lnTo>
                    <a:pt x="170" y="327"/>
                  </a:lnTo>
                  <a:lnTo>
                    <a:pt x="170" y="327"/>
                  </a:lnTo>
                  <a:lnTo>
                    <a:pt x="170" y="325"/>
                  </a:lnTo>
                  <a:lnTo>
                    <a:pt x="170" y="325"/>
                  </a:lnTo>
                  <a:lnTo>
                    <a:pt x="170" y="325"/>
                  </a:lnTo>
                  <a:lnTo>
                    <a:pt x="170" y="325"/>
                  </a:lnTo>
                  <a:lnTo>
                    <a:pt x="171" y="323"/>
                  </a:lnTo>
                  <a:lnTo>
                    <a:pt x="171" y="323"/>
                  </a:lnTo>
                  <a:lnTo>
                    <a:pt x="171" y="323"/>
                  </a:lnTo>
                  <a:lnTo>
                    <a:pt x="173" y="323"/>
                  </a:lnTo>
                  <a:lnTo>
                    <a:pt x="173" y="323"/>
                  </a:lnTo>
                  <a:lnTo>
                    <a:pt x="173" y="323"/>
                  </a:lnTo>
                  <a:lnTo>
                    <a:pt x="173" y="323"/>
                  </a:lnTo>
                  <a:lnTo>
                    <a:pt x="173" y="323"/>
                  </a:lnTo>
                  <a:lnTo>
                    <a:pt x="173" y="323"/>
                  </a:lnTo>
                  <a:lnTo>
                    <a:pt x="173" y="321"/>
                  </a:lnTo>
                  <a:lnTo>
                    <a:pt x="173" y="321"/>
                  </a:lnTo>
                  <a:lnTo>
                    <a:pt x="173" y="321"/>
                  </a:lnTo>
                  <a:lnTo>
                    <a:pt x="175" y="321"/>
                  </a:lnTo>
                  <a:lnTo>
                    <a:pt x="173" y="321"/>
                  </a:lnTo>
                  <a:lnTo>
                    <a:pt x="173" y="321"/>
                  </a:lnTo>
                  <a:lnTo>
                    <a:pt x="173" y="321"/>
                  </a:lnTo>
                  <a:lnTo>
                    <a:pt x="173" y="319"/>
                  </a:lnTo>
                  <a:lnTo>
                    <a:pt x="173" y="319"/>
                  </a:lnTo>
                  <a:lnTo>
                    <a:pt x="173" y="319"/>
                  </a:lnTo>
                  <a:lnTo>
                    <a:pt x="173" y="319"/>
                  </a:lnTo>
                  <a:lnTo>
                    <a:pt x="173" y="318"/>
                  </a:lnTo>
                  <a:lnTo>
                    <a:pt x="171" y="316"/>
                  </a:lnTo>
                  <a:lnTo>
                    <a:pt x="171" y="316"/>
                  </a:lnTo>
                  <a:lnTo>
                    <a:pt x="171" y="314"/>
                  </a:lnTo>
                  <a:lnTo>
                    <a:pt x="171" y="314"/>
                  </a:lnTo>
                  <a:lnTo>
                    <a:pt x="170" y="312"/>
                  </a:lnTo>
                  <a:lnTo>
                    <a:pt x="170" y="310"/>
                  </a:lnTo>
                  <a:lnTo>
                    <a:pt x="170" y="310"/>
                  </a:lnTo>
                  <a:lnTo>
                    <a:pt x="170" y="310"/>
                  </a:lnTo>
                  <a:lnTo>
                    <a:pt x="170" y="309"/>
                  </a:lnTo>
                  <a:lnTo>
                    <a:pt x="170" y="309"/>
                  </a:lnTo>
                  <a:lnTo>
                    <a:pt x="170" y="309"/>
                  </a:lnTo>
                  <a:lnTo>
                    <a:pt x="170" y="309"/>
                  </a:lnTo>
                  <a:lnTo>
                    <a:pt x="170" y="309"/>
                  </a:lnTo>
                  <a:lnTo>
                    <a:pt x="170" y="309"/>
                  </a:lnTo>
                  <a:lnTo>
                    <a:pt x="168" y="309"/>
                  </a:lnTo>
                  <a:lnTo>
                    <a:pt x="168" y="309"/>
                  </a:lnTo>
                  <a:lnTo>
                    <a:pt x="168" y="309"/>
                  </a:lnTo>
                  <a:lnTo>
                    <a:pt x="168" y="309"/>
                  </a:lnTo>
                  <a:lnTo>
                    <a:pt x="170" y="309"/>
                  </a:lnTo>
                  <a:lnTo>
                    <a:pt x="170" y="309"/>
                  </a:lnTo>
                  <a:lnTo>
                    <a:pt x="170" y="307"/>
                  </a:lnTo>
                  <a:lnTo>
                    <a:pt x="168" y="305"/>
                  </a:lnTo>
                  <a:lnTo>
                    <a:pt x="168" y="305"/>
                  </a:lnTo>
                  <a:lnTo>
                    <a:pt x="168" y="303"/>
                  </a:lnTo>
                  <a:lnTo>
                    <a:pt x="166" y="301"/>
                  </a:lnTo>
                  <a:lnTo>
                    <a:pt x="168" y="303"/>
                  </a:lnTo>
                  <a:lnTo>
                    <a:pt x="168" y="301"/>
                  </a:lnTo>
                  <a:lnTo>
                    <a:pt x="168" y="301"/>
                  </a:lnTo>
                  <a:lnTo>
                    <a:pt x="166" y="301"/>
                  </a:lnTo>
                  <a:lnTo>
                    <a:pt x="166" y="301"/>
                  </a:lnTo>
                  <a:lnTo>
                    <a:pt x="166" y="301"/>
                  </a:lnTo>
                  <a:lnTo>
                    <a:pt x="166" y="301"/>
                  </a:lnTo>
                  <a:lnTo>
                    <a:pt x="166" y="299"/>
                  </a:lnTo>
                  <a:lnTo>
                    <a:pt x="166" y="299"/>
                  </a:lnTo>
                  <a:lnTo>
                    <a:pt x="166" y="299"/>
                  </a:lnTo>
                  <a:lnTo>
                    <a:pt x="166" y="299"/>
                  </a:lnTo>
                  <a:lnTo>
                    <a:pt x="166" y="299"/>
                  </a:lnTo>
                  <a:lnTo>
                    <a:pt x="166" y="299"/>
                  </a:lnTo>
                  <a:lnTo>
                    <a:pt x="164" y="299"/>
                  </a:lnTo>
                  <a:lnTo>
                    <a:pt x="164" y="299"/>
                  </a:lnTo>
                  <a:lnTo>
                    <a:pt x="164" y="299"/>
                  </a:lnTo>
                  <a:lnTo>
                    <a:pt x="164" y="298"/>
                  </a:lnTo>
                  <a:lnTo>
                    <a:pt x="164" y="296"/>
                  </a:lnTo>
                  <a:lnTo>
                    <a:pt x="164" y="296"/>
                  </a:lnTo>
                  <a:lnTo>
                    <a:pt x="164" y="296"/>
                  </a:lnTo>
                  <a:lnTo>
                    <a:pt x="164" y="296"/>
                  </a:lnTo>
                  <a:lnTo>
                    <a:pt x="164" y="294"/>
                  </a:lnTo>
                  <a:lnTo>
                    <a:pt x="164" y="294"/>
                  </a:lnTo>
                  <a:lnTo>
                    <a:pt x="162" y="290"/>
                  </a:lnTo>
                  <a:lnTo>
                    <a:pt x="161" y="290"/>
                  </a:lnTo>
                  <a:lnTo>
                    <a:pt x="161" y="289"/>
                  </a:lnTo>
                  <a:lnTo>
                    <a:pt x="159" y="287"/>
                  </a:lnTo>
                  <a:lnTo>
                    <a:pt x="159" y="287"/>
                  </a:lnTo>
                  <a:lnTo>
                    <a:pt x="161" y="287"/>
                  </a:lnTo>
                  <a:lnTo>
                    <a:pt x="161" y="287"/>
                  </a:lnTo>
                  <a:lnTo>
                    <a:pt x="159" y="287"/>
                  </a:lnTo>
                  <a:lnTo>
                    <a:pt x="159" y="285"/>
                  </a:lnTo>
                  <a:lnTo>
                    <a:pt x="159" y="285"/>
                  </a:lnTo>
                  <a:lnTo>
                    <a:pt x="157" y="281"/>
                  </a:lnTo>
                  <a:lnTo>
                    <a:pt x="157" y="281"/>
                  </a:lnTo>
                  <a:lnTo>
                    <a:pt x="157" y="281"/>
                  </a:lnTo>
                  <a:lnTo>
                    <a:pt x="157" y="280"/>
                  </a:lnTo>
                  <a:lnTo>
                    <a:pt x="157" y="280"/>
                  </a:lnTo>
                  <a:lnTo>
                    <a:pt x="155" y="280"/>
                  </a:lnTo>
                  <a:lnTo>
                    <a:pt x="157" y="278"/>
                  </a:lnTo>
                  <a:lnTo>
                    <a:pt x="155" y="278"/>
                  </a:lnTo>
                  <a:lnTo>
                    <a:pt x="155" y="278"/>
                  </a:lnTo>
                  <a:lnTo>
                    <a:pt x="155" y="278"/>
                  </a:lnTo>
                  <a:lnTo>
                    <a:pt x="155" y="276"/>
                  </a:lnTo>
                  <a:lnTo>
                    <a:pt x="155" y="276"/>
                  </a:lnTo>
                  <a:lnTo>
                    <a:pt x="155" y="276"/>
                  </a:lnTo>
                  <a:lnTo>
                    <a:pt x="155" y="274"/>
                  </a:lnTo>
                  <a:lnTo>
                    <a:pt x="155" y="274"/>
                  </a:lnTo>
                  <a:lnTo>
                    <a:pt x="155" y="274"/>
                  </a:lnTo>
                  <a:lnTo>
                    <a:pt x="155" y="274"/>
                  </a:lnTo>
                  <a:lnTo>
                    <a:pt x="155" y="272"/>
                  </a:lnTo>
                  <a:lnTo>
                    <a:pt x="155" y="272"/>
                  </a:lnTo>
                  <a:lnTo>
                    <a:pt x="155" y="271"/>
                  </a:lnTo>
                  <a:lnTo>
                    <a:pt x="157" y="271"/>
                  </a:lnTo>
                  <a:lnTo>
                    <a:pt x="157" y="271"/>
                  </a:lnTo>
                  <a:lnTo>
                    <a:pt x="159" y="271"/>
                  </a:lnTo>
                  <a:lnTo>
                    <a:pt x="159" y="271"/>
                  </a:lnTo>
                  <a:lnTo>
                    <a:pt x="159" y="271"/>
                  </a:lnTo>
                  <a:lnTo>
                    <a:pt x="159" y="272"/>
                  </a:lnTo>
                  <a:lnTo>
                    <a:pt x="159" y="272"/>
                  </a:lnTo>
                  <a:lnTo>
                    <a:pt x="161" y="272"/>
                  </a:lnTo>
                  <a:lnTo>
                    <a:pt x="159" y="274"/>
                  </a:lnTo>
                  <a:lnTo>
                    <a:pt x="159" y="274"/>
                  </a:lnTo>
                  <a:lnTo>
                    <a:pt x="161" y="274"/>
                  </a:lnTo>
                  <a:lnTo>
                    <a:pt x="161" y="274"/>
                  </a:lnTo>
                  <a:lnTo>
                    <a:pt x="162" y="274"/>
                  </a:lnTo>
                  <a:lnTo>
                    <a:pt x="162" y="274"/>
                  </a:lnTo>
                  <a:lnTo>
                    <a:pt x="164" y="274"/>
                  </a:lnTo>
                  <a:lnTo>
                    <a:pt x="164" y="274"/>
                  </a:lnTo>
                  <a:lnTo>
                    <a:pt x="164" y="274"/>
                  </a:lnTo>
                  <a:lnTo>
                    <a:pt x="164" y="274"/>
                  </a:lnTo>
                  <a:lnTo>
                    <a:pt x="164" y="272"/>
                  </a:lnTo>
                  <a:lnTo>
                    <a:pt x="164" y="272"/>
                  </a:lnTo>
                  <a:lnTo>
                    <a:pt x="164" y="272"/>
                  </a:lnTo>
                  <a:lnTo>
                    <a:pt x="166" y="274"/>
                  </a:lnTo>
                  <a:lnTo>
                    <a:pt x="166" y="274"/>
                  </a:lnTo>
                  <a:lnTo>
                    <a:pt x="166" y="274"/>
                  </a:lnTo>
                  <a:lnTo>
                    <a:pt x="166" y="274"/>
                  </a:lnTo>
                  <a:lnTo>
                    <a:pt x="166" y="274"/>
                  </a:lnTo>
                  <a:lnTo>
                    <a:pt x="166" y="274"/>
                  </a:lnTo>
                  <a:lnTo>
                    <a:pt x="166" y="274"/>
                  </a:lnTo>
                  <a:lnTo>
                    <a:pt x="166" y="274"/>
                  </a:lnTo>
                  <a:lnTo>
                    <a:pt x="168" y="276"/>
                  </a:lnTo>
                  <a:lnTo>
                    <a:pt x="168" y="276"/>
                  </a:lnTo>
                  <a:lnTo>
                    <a:pt x="170" y="278"/>
                  </a:lnTo>
                  <a:lnTo>
                    <a:pt x="170" y="278"/>
                  </a:lnTo>
                  <a:lnTo>
                    <a:pt x="170" y="278"/>
                  </a:lnTo>
                  <a:lnTo>
                    <a:pt x="171" y="276"/>
                  </a:lnTo>
                  <a:lnTo>
                    <a:pt x="171" y="278"/>
                  </a:lnTo>
                  <a:lnTo>
                    <a:pt x="171" y="278"/>
                  </a:lnTo>
                  <a:lnTo>
                    <a:pt x="171" y="278"/>
                  </a:lnTo>
                  <a:lnTo>
                    <a:pt x="173" y="278"/>
                  </a:lnTo>
                  <a:lnTo>
                    <a:pt x="175" y="278"/>
                  </a:lnTo>
                  <a:lnTo>
                    <a:pt x="175" y="280"/>
                  </a:lnTo>
                  <a:lnTo>
                    <a:pt x="175" y="280"/>
                  </a:lnTo>
                  <a:lnTo>
                    <a:pt x="175" y="280"/>
                  </a:lnTo>
                  <a:lnTo>
                    <a:pt x="175" y="280"/>
                  </a:lnTo>
                  <a:lnTo>
                    <a:pt x="175" y="280"/>
                  </a:lnTo>
                  <a:lnTo>
                    <a:pt x="175" y="280"/>
                  </a:lnTo>
                  <a:lnTo>
                    <a:pt x="175" y="281"/>
                  </a:lnTo>
                  <a:lnTo>
                    <a:pt x="175" y="281"/>
                  </a:lnTo>
                  <a:lnTo>
                    <a:pt x="175" y="281"/>
                  </a:lnTo>
                  <a:lnTo>
                    <a:pt x="175" y="280"/>
                  </a:lnTo>
                  <a:lnTo>
                    <a:pt x="175" y="281"/>
                  </a:lnTo>
                  <a:lnTo>
                    <a:pt x="173" y="281"/>
                  </a:lnTo>
                  <a:lnTo>
                    <a:pt x="173" y="283"/>
                  </a:lnTo>
                  <a:lnTo>
                    <a:pt x="173" y="283"/>
                  </a:lnTo>
                  <a:lnTo>
                    <a:pt x="171" y="281"/>
                  </a:lnTo>
                  <a:lnTo>
                    <a:pt x="171" y="283"/>
                  </a:lnTo>
                  <a:lnTo>
                    <a:pt x="171" y="285"/>
                  </a:lnTo>
                  <a:lnTo>
                    <a:pt x="171" y="285"/>
                  </a:lnTo>
                  <a:lnTo>
                    <a:pt x="173" y="285"/>
                  </a:lnTo>
                  <a:lnTo>
                    <a:pt x="173" y="285"/>
                  </a:lnTo>
                  <a:lnTo>
                    <a:pt x="173" y="285"/>
                  </a:lnTo>
                  <a:lnTo>
                    <a:pt x="175" y="285"/>
                  </a:lnTo>
                  <a:lnTo>
                    <a:pt x="175" y="285"/>
                  </a:lnTo>
                  <a:lnTo>
                    <a:pt x="175" y="287"/>
                  </a:lnTo>
                  <a:lnTo>
                    <a:pt x="175" y="287"/>
                  </a:lnTo>
                  <a:lnTo>
                    <a:pt x="175" y="287"/>
                  </a:lnTo>
                  <a:lnTo>
                    <a:pt x="175" y="287"/>
                  </a:lnTo>
                  <a:lnTo>
                    <a:pt x="177" y="287"/>
                  </a:lnTo>
                  <a:lnTo>
                    <a:pt x="177" y="287"/>
                  </a:lnTo>
                  <a:lnTo>
                    <a:pt x="177" y="287"/>
                  </a:lnTo>
                  <a:lnTo>
                    <a:pt x="175" y="287"/>
                  </a:lnTo>
                  <a:lnTo>
                    <a:pt x="175" y="289"/>
                  </a:lnTo>
                  <a:lnTo>
                    <a:pt x="177" y="289"/>
                  </a:lnTo>
                  <a:lnTo>
                    <a:pt x="177" y="289"/>
                  </a:lnTo>
                  <a:lnTo>
                    <a:pt x="177" y="289"/>
                  </a:lnTo>
                  <a:lnTo>
                    <a:pt x="179" y="289"/>
                  </a:lnTo>
                  <a:lnTo>
                    <a:pt x="179" y="287"/>
                  </a:lnTo>
                  <a:lnTo>
                    <a:pt x="179" y="287"/>
                  </a:lnTo>
                  <a:lnTo>
                    <a:pt x="179" y="285"/>
                  </a:lnTo>
                  <a:lnTo>
                    <a:pt x="179" y="285"/>
                  </a:lnTo>
                  <a:lnTo>
                    <a:pt x="180" y="285"/>
                  </a:lnTo>
                  <a:lnTo>
                    <a:pt x="182" y="285"/>
                  </a:lnTo>
                  <a:lnTo>
                    <a:pt x="182" y="285"/>
                  </a:lnTo>
                  <a:lnTo>
                    <a:pt x="182" y="285"/>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 name="Freeform 40"/>
            <p:cNvSpPr>
              <a:spLocks noEditPoints="1"/>
            </p:cNvSpPr>
            <p:nvPr/>
          </p:nvSpPr>
          <p:spPr bwMode="auto">
            <a:xfrm>
              <a:off x="6960423" y="3337170"/>
              <a:ext cx="1071195" cy="1420888"/>
            </a:xfrm>
            <a:custGeom>
              <a:avLst/>
              <a:gdLst>
                <a:gd name="T0" fmla="*/ 452 w 775"/>
                <a:gd name="T1" fmla="*/ 698 h 1028"/>
                <a:gd name="T2" fmla="*/ 405 w 775"/>
                <a:gd name="T3" fmla="*/ 616 h 1028"/>
                <a:gd name="T4" fmla="*/ 398 w 775"/>
                <a:gd name="T5" fmla="*/ 566 h 1028"/>
                <a:gd name="T6" fmla="*/ 304 w 775"/>
                <a:gd name="T7" fmla="*/ 575 h 1028"/>
                <a:gd name="T8" fmla="*/ 329 w 775"/>
                <a:gd name="T9" fmla="*/ 618 h 1028"/>
                <a:gd name="T10" fmla="*/ 392 w 775"/>
                <a:gd name="T11" fmla="*/ 620 h 1028"/>
                <a:gd name="T12" fmla="*/ 383 w 775"/>
                <a:gd name="T13" fmla="*/ 494 h 1028"/>
                <a:gd name="T14" fmla="*/ 378 w 775"/>
                <a:gd name="T15" fmla="*/ 456 h 1028"/>
                <a:gd name="T16" fmla="*/ 338 w 775"/>
                <a:gd name="T17" fmla="*/ 419 h 1028"/>
                <a:gd name="T18" fmla="*/ 394 w 775"/>
                <a:gd name="T19" fmla="*/ 432 h 1028"/>
                <a:gd name="T20" fmla="*/ 315 w 775"/>
                <a:gd name="T21" fmla="*/ 369 h 1028"/>
                <a:gd name="T22" fmla="*/ 315 w 775"/>
                <a:gd name="T23" fmla="*/ 354 h 1028"/>
                <a:gd name="T24" fmla="*/ 387 w 775"/>
                <a:gd name="T25" fmla="*/ 326 h 1028"/>
                <a:gd name="T26" fmla="*/ 378 w 775"/>
                <a:gd name="T27" fmla="*/ 318 h 1028"/>
                <a:gd name="T28" fmla="*/ 360 w 775"/>
                <a:gd name="T29" fmla="*/ 336 h 1028"/>
                <a:gd name="T30" fmla="*/ 390 w 775"/>
                <a:gd name="T31" fmla="*/ 369 h 1028"/>
                <a:gd name="T32" fmla="*/ 342 w 775"/>
                <a:gd name="T33" fmla="*/ 257 h 1028"/>
                <a:gd name="T34" fmla="*/ 351 w 775"/>
                <a:gd name="T35" fmla="*/ 288 h 1028"/>
                <a:gd name="T36" fmla="*/ 378 w 775"/>
                <a:gd name="T37" fmla="*/ 261 h 1028"/>
                <a:gd name="T38" fmla="*/ 334 w 775"/>
                <a:gd name="T39" fmla="*/ 259 h 1028"/>
                <a:gd name="T40" fmla="*/ 679 w 775"/>
                <a:gd name="T41" fmla="*/ 672 h 1028"/>
                <a:gd name="T42" fmla="*/ 627 w 775"/>
                <a:gd name="T43" fmla="*/ 582 h 1028"/>
                <a:gd name="T44" fmla="*/ 564 w 775"/>
                <a:gd name="T45" fmla="*/ 466 h 1028"/>
                <a:gd name="T46" fmla="*/ 529 w 775"/>
                <a:gd name="T47" fmla="*/ 430 h 1028"/>
                <a:gd name="T48" fmla="*/ 566 w 775"/>
                <a:gd name="T49" fmla="*/ 311 h 1028"/>
                <a:gd name="T50" fmla="*/ 470 w 775"/>
                <a:gd name="T51" fmla="*/ 315 h 1028"/>
                <a:gd name="T52" fmla="*/ 529 w 775"/>
                <a:gd name="T53" fmla="*/ 230 h 1028"/>
                <a:gd name="T54" fmla="*/ 452 w 775"/>
                <a:gd name="T55" fmla="*/ 228 h 1028"/>
                <a:gd name="T56" fmla="*/ 419 w 775"/>
                <a:gd name="T57" fmla="*/ 262 h 1028"/>
                <a:gd name="T58" fmla="*/ 407 w 775"/>
                <a:gd name="T59" fmla="*/ 297 h 1028"/>
                <a:gd name="T60" fmla="*/ 405 w 775"/>
                <a:gd name="T61" fmla="*/ 336 h 1028"/>
                <a:gd name="T62" fmla="*/ 399 w 775"/>
                <a:gd name="T63" fmla="*/ 373 h 1028"/>
                <a:gd name="T64" fmla="*/ 401 w 775"/>
                <a:gd name="T65" fmla="*/ 418 h 1028"/>
                <a:gd name="T66" fmla="*/ 412 w 775"/>
                <a:gd name="T67" fmla="*/ 427 h 1028"/>
                <a:gd name="T68" fmla="*/ 405 w 775"/>
                <a:gd name="T69" fmla="*/ 488 h 1028"/>
                <a:gd name="T70" fmla="*/ 419 w 775"/>
                <a:gd name="T71" fmla="*/ 459 h 1028"/>
                <a:gd name="T72" fmla="*/ 443 w 775"/>
                <a:gd name="T73" fmla="*/ 466 h 1028"/>
                <a:gd name="T74" fmla="*/ 428 w 775"/>
                <a:gd name="T75" fmla="*/ 551 h 1028"/>
                <a:gd name="T76" fmla="*/ 484 w 775"/>
                <a:gd name="T77" fmla="*/ 571 h 1028"/>
                <a:gd name="T78" fmla="*/ 517 w 775"/>
                <a:gd name="T79" fmla="*/ 616 h 1028"/>
                <a:gd name="T80" fmla="*/ 546 w 775"/>
                <a:gd name="T81" fmla="*/ 696 h 1028"/>
                <a:gd name="T82" fmla="*/ 454 w 775"/>
                <a:gd name="T83" fmla="*/ 739 h 1028"/>
                <a:gd name="T84" fmla="*/ 445 w 775"/>
                <a:gd name="T85" fmla="*/ 804 h 1028"/>
                <a:gd name="T86" fmla="*/ 448 w 775"/>
                <a:gd name="T87" fmla="*/ 833 h 1028"/>
                <a:gd name="T88" fmla="*/ 495 w 775"/>
                <a:gd name="T89" fmla="*/ 837 h 1028"/>
                <a:gd name="T90" fmla="*/ 535 w 775"/>
                <a:gd name="T91" fmla="*/ 867 h 1028"/>
                <a:gd name="T92" fmla="*/ 416 w 775"/>
                <a:gd name="T93" fmla="*/ 947 h 1028"/>
                <a:gd name="T94" fmla="*/ 452 w 775"/>
                <a:gd name="T95" fmla="*/ 936 h 1028"/>
                <a:gd name="T96" fmla="*/ 513 w 775"/>
                <a:gd name="T97" fmla="*/ 913 h 1028"/>
                <a:gd name="T98" fmla="*/ 620 w 775"/>
                <a:gd name="T99" fmla="*/ 900 h 1028"/>
                <a:gd name="T100" fmla="*/ 752 w 775"/>
                <a:gd name="T101" fmla="*/ 876 h 1028"/>
                <a:gd name="T102" fmla="*/ 730 w 775"/>
                <a:gd name="T103" fmla="*/ 824 h 1028"/>
                <a:gd name="T104" fmla="*/ 517 w 775"/>
                <a:gd name="T105" fmla="*/ 197 h 1028"/>
                <a:gd name="T106" fmla="*/ 544 w 775"/>
                <a:gd name="T107" fmla="*/ 186 h 1028"/>
                <a:gd name="T108" fmla="*/ 533 w 775"/>
                <a:gd name="T109" fmla="*/ 167 h 1028"/>
                <a:gd name="T110" fmla="*/ 538 w 775"/>
                <a:gd name="T111" fmla="*/ 158 h 1028"/>
                <a:gd name="T112" fmla="*/ 632 w 775"/>
                <a:gd name="T113" fmla="*/ 69 h 1028"/>
                <a:gd name="T114" fmla="*/ 622 w 775"/>
                <a:gd name="T115" fmla="*/ 65 h 1028"/>
                <a:gd name="T116" fmla="*/ 629 w 775"/>
                <a:gd name="T117" fmla="*/ 62 h 1028"/>
                <a:gd name="T118" fmla="*/ 620 w 775"/>
                <a:gd name="T119" fmla="*/ 33 h 1028"/>
                <a:gd name="T120" fmla="*/ 611 w 775"/>
                <a:gd name="T121" fmla="*/ 55 h 1028"/>
                <a:gd name="T122" fmla="*/ 647 w 775"/>
                <a:gd name="T123" fmla="*/ 9 h 1028"/>
                <a:gd name="T124" fmla="*/ 455 w 775"/>
                <a:gd name="T125" fmla="*/ 634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5" h="1028">
                  <a:moveTo>
                    <a:pt x="371" y="969"/>
                  </a:moveTo>
                  <a:lnTo>
                    <a:pt x="371" y="969"/>
                  </a:lnTo>
                  <a:lnTo>
                    <a:pt x="371" y="970"/>
                  </a:lnTo>
                  <a:lnTo>
                    <a:pt x="371" y="970"/>
                  </a:lnTo>
                  <a:lnTo>
                    <a:pt x="372" y="970"/>
                  </a:lnTo>
                  <a:lnTo>
                    <a:pt x="372" y="970"/>
                  </a:lnTo>
                  <a:lnTo>
                    <a:pt x="371" y="969"/>
                  </a:lnTo>
                  <a:lnTo>
                    <a:pt x="371" y="969"/>
                  </a:lnTo>
                  <a:close/>
                  <a:moveTo>
                    <a:pt x="369" y="967"/>
                  </a:moveTo>
                  <a:lnTo>
                    <a:pt x="369" y="967"/>
                  </a:lnTo>
                  <a:lnTo>
                    <a:pt x="369" y="967"/>
                  </a:lnTo>
                  <a:lnTo>
                    <a:pt x="369" y="967"/>
                  </a:lnTo>
                  <a:lnTo>
                    <a:pt x="369" y="967"/>
                  </a:lnTo>
                  <a:lnTo>
                    <a:pt x="369" y="969"/>
                  </a:lnTo>
                  <a:lnTo>
                    <a:pt x="369" y="969"/>
                  </a:lnTo>
                  <a:lnTo>
                    <a:pt x="371" y="967"/>
                  </a:lnTo>
                  <a:lnTo>
                    <a:pt x="369" y="967"/>
                  </a:lnTo>
                  <a:lnTo>
                    <a:pt x="369" y="967"/>
                  </a:lnTo>
                  <a:close/>
                  <a:moveTo>
                    <a:pt x="632" y="907"/>
                  </a:moveTo>
                  <a:lnTo>
                    <a:pt x="632" y="907"/>
                  </a:lnTo>
                  <a:lnTo>
                    <a:pt x="631" y="907"/>
                  </a:lnTo>
                  <a:lnTo>
                    <a:pt x="631" y="907"/>
                  </a:lnTo>
                  <a:lnTo>
                    <a:pt x="631" y="907"/>
                  </a:lnTo>
                  <a:lnTo>
                    <a:pt x="631" y="907"/>
                  </a:lnTo>
                  <a:lnTo>
                    <a:pt x="631" y="905"/>
                  </a:lnTo>
                  <a:lnTo>
                    <a:pt x="631" y="905"/>
                  </a:lnTo>
                  <a:lnTo>
                    <a:pt x="629" y="905"/>
                  </a:lnTo>
                  <a:lnTo>
                    <a:pt x="622" y="904"/>
                  </a:lnTo>
                  <a:lnTo>
                    <a:pt x="620" y="904"/>
                  </a:lnTo>
                  <a:lnTo>
                    <a:pt x="620" y="904"/>
                  </a:lnTo>
                  <a:lnTo>
                    <a:pt x="618" y="905"/>
                  </a:lnTo>
                  <a:lnTo>
                    <a:pt x="616" y="907"/>
                  </a:lnTo>
                  <a:lnTo>
                    <a:pt x="614" y="907"/>
                  </a:lnTo>
                  <a:lnTo>
                    <a:pt x="614" y="907"/>
                  </a:lnTo>
                  <a:lnTo>
                    <a:pt x="616" y="907"/>
                  </a:lnTo>
                  <a:lnTo>
                    <a:pt x="616" y="905"/>
                  </a:lnTo>
                  <a:lnTo>
                    <a:pt x="611" y="909"/>
                  </a:lnTo>
                  <a:lnTo>
                    <a:pt x="609" y="909"/>
                  </a:lnTo>
                  <a:lnTo>
                    <a:pt x="607" y="913"/>
                  </a:lnTo>
                  <a:lnTo>
                    <a:pt x="609" y="911"/>
                  </a:lnTo>
                  <a:lnTo>
                    <a:pt x="609" y="911"/>
                  </a:lnTo>
                  <a:lnTo>
                    <a:pt x="611" y="911"/>
                  </a:lnTo>
                  <a:lnTo>
                    <a:pt x="612" y="911"/>
                  </a:lnTo>
                  <a:lnTo>
                    <a:pt x="614" y="913"/>
                  </a:lnTo>
                  <a:lnTo>
                    <a:pt x="614" y="913"/>
                  </a:lnTo>
                  <a:lnTo>
                    <a:pt x="620" y="918"/>
                  </a:lnTo>
                  <a:lnTo>
                    <a:pt x="622" y="918"/>
                  </a:lnTo>
                  <a:lnTo>
                    <a:pt x="627" y="916"/>
                  </a:lnTo>
                  <a:lnTo>
                    <a:pt x="629" y="916"/>
                  </a:lnTo>
                  <a:lnTo>
                    <a:pt x="629" y="914"/>
                  </a:lnTo>
                  <a:lnTo>
                    <a:pt x="629" y="913"/>
                  </a:lnTo>
                  <a:lnTo>
                    <a:pt x="629" y="913"/>
                  </a:lnTo>
                  <a:lnTo>
                    <a:pt x="629" y="913"/>
                  </a:lnTo>
                  <a:lnTo>
                    <a:pt x="631" y="911"/>
                  </a:lnTo>
                  <a:lnTo>
                    <a:pt x="631" y="911"/>
                  </a:lnTo>
                  <a:lnTo>
                    <a:pt x="632" y="911"/>
                  </a:lnTo>
                  <a:lnTo>
                    <a:pt x="632" y="911"/>
                  </a:lnTo>
                  <a:lnTo>
                    <a:pt x="632" y="911"/>
                  </a:lnTo>
                  <a:lnTo>
                    <a:pt x="632" y="911"/>
                  </a:lnTo>
                  <a:lnTo>
                    <a:pt x="632" y="911"/>
                  </a:lnTo>
                  <a:lnTo>
                    <a:pt x="632" y="909"/>
                  </a:lnTo>
                  <a:lnTo>
                    <a:pt x="632" y="907"/>
                  </a:lnTo>
                  <a:lnTo>
                    <a:pt x="632" y="907"/>
                  </a:lnTo>
                  <a:close/>
                  <a:moveTo>
                    <a:pt x="638" y="902"/>
                  </a:moveTo>
                  <a:lnTo>
                    <a:pt x="638" y="900"/>
                  </a:lnTo>
                  <a:lnTo>
                    <a:pt x="638" y="900"/>
                  </a:lnTo>
                  <a:lnTo>
                    <a:pt x="640" y="900"/>
                  </a:lnTo>
                  <a:lnTo>
                    <a:pt x="640" y="900"/>
                  </a:lnTo>
                  <a:lnTo>
                    <a:pt x="640" y="898"/>
                  </a:lnTo>
                  <a:lnTo>
                    <a:pt x="638" y="898"/>
                  </a:lnTo>
                  <a:lnTo>
                    <a:pt x="638" y="898"/>
                  </a:lnTo>
                  <a:lnTo>
                    <a:pt x="636" y="900"/>
                  </a:lnTo>
                  <a:lnTo>
                    <a:pt x="636" y="902"/>
                  </a:lnTo>
                  <a:lnTo>
                    <a:pt x="636" y="902"/>
                  </a:lnTo>
                  <a:lnTo>
                    <a:pt x="640" y="902"/>
                  </a:lnTo>
                  <a:lnTo>
                    <a:pt x="640" y="902"/>
                  </a:lnTo>
                  <a:lnTo>
                    <a:pt x="640" y="902"/>
                  </a:lnTo>
                  <a:lnTo>
                    <a:pt x="638" y="902"/>
                  </a:lnTo>
                  <a:close/>
                  <a:moveTo>
                    <a:pt x="454" y="871"/>
                  </a:moveTo>
                  <a:lnTo>
                    <a:pt x="454" y="871"/>
                  </a:lnTo>
                  <a:lnTo>
                    <a:pt x="454" y="871"/>
                  </a:lnTo>
                  <a:lnTo>
                    <a:pt x="454" y="869"/>
                  </a:lnTo>
                  <a:lnTo>
                    <a:pt x="452" y="869"/>
                  </a:lnTo>
                  <a:lnTo>
                    <a:pt x="452" y="869"/>
                  </a:lnTo>
                  <a:lnTo>
                    <a:pt x="452" y="871"/>
                  </a:lnTo>
                  <a:lnTo>
                    <a:pt x="452" y="871"/>
                  </a:lnTo>
                  <a:lnTo>
                    <a:pt x="452" y="873"/>
                  </a:lnTo>
                  <a:lnTo>
                    <a:pt x="454" y="871"/>
                  </a:lnTo>
                  <a:close/>
                  <a:moveTo>
                    <a:pt x="732" y="851"/>
                  </a:moveTo>
                  <a:lnTo>
                    <a:pt x="732" y="851"/>
                  </a:lnTo>
                  <a:lnTo>
                    <a:pt x="724" y="849"/>
                  </a:lnTo>
                  <a:lnTo>
                    <a:pt x="724" y="849"/>
                  </a:lnTo>
                  <a:lnTo>
                    <a:pt x="724" y="849"/>
                  </a:lnTo>
                  <a:lnTo>
                    <a:pt x="723" y="853"/>
                  </a:lnTo>
                  <a:lnTo>
                    <a:pt x="723" y="853"/>
                  </a:lnTo>
                  <a:lnTo>
                    <a:pt x="724" y="855"/>
                  </a:lnTo>
                  <a:lnTo>
                    <a:pt x="724" y="855"/>
                  </a:lnTo>
                  <a:lnTo>
                    <a:pt x="726" y="855"/>
                  </a:lnTo>
                  <a:lnTo>
                    <a:pt x="732" y="857"/>
                  </a:lnTo>
                  <a:lnTo>
                    <a:pt x="733" y="855"/>
                  </a:lnTo>
                  <a:lnTo>
                    <a:pt x="733" y="855"/>
                  </a:lnTo>
                  <a:lnTo>
                    <a:pt x="733" y="853"/>
                  </a:lnTo>
                  <a:lnTo>
                    <a:pt x="732" y="853"/>
                  </a:lnTo>
                  <a:lnTo>
                    <a:pt x="732" y="851"/>
                  </a:lnTo>
                  <a:close/>
                  <a:moveTo>
                    <a:pt x="457" y="699"/>
                  </a:moveTo>
                  <a:lnTo>
                    <a:pt x="457" y="699"/>
                  </a:lnTo>
                  <a:lnTo>
                    <a:pt x="457" y="698"/>
                  </a:lnTo>
                  <a:lnTo>
                    <a:pt x="455" y="698"/>
                  </a:lnTo>
                  <a:lnTo>
                    <a:pt x="455" y="696"/>
                  </a:lnTo>
                  <a:lnTo>
                    <a:pt x="455" y="696"/>
                  </a:lnTo>
                  <a:lnTo>
                    <a:pt x="454" y="696"/>
                  </a:lnTo>
                  <a:lnTo>
                    <a:pt x="454" y="696"/>
                  </a:lnTo>
                  <a:lnTo>
                    <a:pt x="454" y="696"/>
                  </a:lnTo>
                  <a:lnTo>
                    <a:pt x="452" y="698"/>
                  </a:lnTo>
                  <a:lnTo>
                    <a:pt x="452" y="698"/>
                  </a:lnTo>
                  <a:lnTo>
                    <a:pt x="452" y="699"/>
                  </a:lnTo>
                  <a:lnTo>
                    <a:pt x="452" y="699"/>
                  </a:lnTo>
                  <a:lnTo>
                    <a:pt x="454" y="699"/>
                  </a:lnTo>
                  <a:lnTo>
                    <a:pt x="454" y="699"/>
                  </a:lnTo>
                  <a:lnTo>
                    <a:pt x="455" y="699"/>
                  </a:lnTo>
                  <a:lnTo>
                    <a:pt x="455" y="701"/>
                  </a:lnTo>
                  <a:lnTo>
                    <a:pt x="457" y="703"/>
                  </a:lnTo>
                  <a:lnTo>
                    <a:pt x="457" y="703"/>
                  </a:lnTo>
                  <a:lnTo>
                    <a:pt x="457" y="703"/>
                  </a:lnTo>
                  <a:lnTo>
                    <a:pt x="459" y="701"/>
                  </a:lnTo>
                  <a:lnTo>
                    <a:pt x="457" y="701"/>
                  </a:lnTo>
                  <a:lnTo>
                    <a:pt x="457" y="701"/>
                  </a:lnTo>
                  <a:lnTo>
                    <a:pt x="457" y="699"/>
                  </a:lnTo>
                  <a:close/>
                  <a:moveTo>
                    <a:pt x="473" y="690"/>
                  </a:moveTo>
                  <a:lnTo>
                    <a:pt x="472" y="690"/>
                  </a:lnTo>
                  <a:lnTo>
                    <a:pt x="472" y="689"/>
                  </a:lnTo>
                  <a:lnTo>
                    <a:pt x="472" y="689"/>
                  </a:lnTo>
                  <a:lnTo>
                    <a:pt x="470" y="689"/>
                  </a:lnTo>
                  <a:lnTo>
                    <a:pt x="468" y="689"/>
                  </a:lnTo>
                  <a:lnTo>
                    <a:pt x="466" y="687"/>
                  </a:lnTo>
                  <a:lnTo>
                    <a:pt x="464" y="687"/>
                  </a:lnTo>
                  <a:lnTo>
                    <a:pt x="459" y="689"/>
                  </a:lnTo>
                  <a:lnTo>
                    <a:pt x="457" y="690"/>
                  </a:lnTo>
                  <a:lnTo>
                    <a:pt x="457" y="690"/>
                  </a:lnTo>
                  <a:lnTo>
                    <a:pt x="459" y="692"/>
                  </a:lnTo>
                  <a:lnTo>
                    <a:pt x="457" y="696"/>
                  </a:lnTo>
                  <a:lnTo>
                    <a:pt x="457" y="698"/>
                  </a:lnTo>
                  <a:lnTo>
                    <a:pt x="457" y="698"/>
                  </a:lnTo>
                  <a:lnTo>
                    <a:pt x="457" y="699"/>
                  </a:lnTo>
                  <a:lnTo>
                    <a:pt x="457" y="699"/>
                  </a:lnTo>
                  <a:lnTo>
                    <a:pt x="459" y="701"/>
                  </a:lnTo>
                  <a:lnTo>
                    <a:pt x="461" y="705"/>
                  </a:lnTo>
                  <a:lnTo>
                    <a:pt x="461" y="705"/>
                  </a:lnTo>
                  <a:lnTo>
                    <a:pt x="461" y="707"/>
                  </a:lnTo>
                  <a:lnTo>
                    <a:pt x="461" y="707"/>
                  </a:lnTo>
                  <a:lnTo>
                    <a:pt x="461" y="707"/>
                  </a:lnTo>
                  <a:lnTo>
                    <a:pt x="461" y="707"/>
                  </a:lnTo>
                  <a:lnTo>
                    <a:pt x="461" y="707"/>
                  </a:lnTo>
                  <a:lnTo>
                    <a:pt x="461" y="708"/>
                  </a:lnTo>
                  <a:lnTo>
                    <a:pt x="461" y="708"/>
                  </a:lnTo>
                  <a:lnTo>
                    <a:pt x="463" y="708"/>
                  </a:lnTo>
                  <a:lnTo>
                    <a:pt x="463" y="708"/>
                  </a:lnTo>
                  <a:lnTo>
                    <a:pt x="464" y="708"/>
                  </a:lnTo>
                  <a:lnTo>
                    <a:pt x="464" y="710"/>
                  </a:lnTo>
                  <a:lnTo>
                    <a:pt x="464" y="708"/>
                  </a:lnTo>
                  <a:lnTo>
                    <a:pt x="466" y="708"/>
                  </a:lnTo>
                  <a:lnTo>
                    <a:pt x="466" y="707"/>
                  </a:lnTo>
                  <a:lnTo>
                    <a:pt x="466" y="707"/>
                  </a:lnTo>
                  <a:lnTo>
                    <a:pt x="466" y="708"/>
                  </a:lnTo>
                  <a:lnTo>
                    <a:pt x="466" y="708"/>
                  </a:lnTo>
                  <a:lnTo>
                    <a:pt x="466" y="710"/>
                  </a:lnTo>
                  <a:lnTo>
                    <a:pt x="466" y="710"/>
                  </a:lnTo>
                  <a:lnTo>
                    <a:pt x="466" y="710"/>
                  </a:lnTo>
                  <a:lnTo>
                    <a:pt x="466" y="712"/>
                  </a:lnTo>
                  <a:lnTo>
                    <a:pt x="466" y="712"/>
                  </a:lnTo>
                  <a:lnTo>
                    <a:pt x="466" y="712"/>
                  </a:lnTo>
                  <a:lnTo>
                    <a:pt x="466" y="712"/>
                  </a:lnTo>
                  <a:lnTo>
                    <a:pt x="466" y="712"/>
                  </a:lnTo>
                  <a:lnTo>
                    <a:pt x="466" y="712"/>
                  </a:lnTo>
                  <a:lnTo>
                    <a:pt x="468" y="712"/>
                  </a:lnTo>
                  <a:lnTo>
                    <a:pt x="468" y="712"/>
                  </a:lnTo>
                  <a:lnTo>
                    <a:pt x="468" y="712"/>
                  </a:lnTo>
                  <a:lnTo>
                    <a:pt x="472" y="710"/>
                  </a:lnTo>
                  <a:lnTo>
                    <a:pt x="473" y="708"/>
                  </a:lnTo>
                  <a:lnTo>
                    <a:pt x="475" y="708"/>
                  </a:lnTo>
                  <a:lnTo>
                    <a:pt x="475" y="708"/>
                  </a:lnTo>
                  <a:lnTo>
                    <a:pt x="475" y="708"/>
                  </a:lnTo>
                  <a:lnTo>
                    <a:pt x="475" y="707"/>
                  </a:lnTo>
                  <a:lnTo>
                    <a:pt x="475" y="707"/>
                  </a:lnTo>
                  <a:lnTo>
                    <a:pt x="475" y="707"/>
                  </a:lnTo>
                  <a:lnTo>
                    <a:pt x="475" y="707"/>
                  </a:lnTo>
                  <a:lnTo>
                    <a:pt x="475" y="705"/>
                  </a:lnTo>
                  <a:lnTo>
                    <a:pt x="477" y="705"/>
                  </a:lnTo>
                  <a:lnTo>
                    <a:pt x="477" y="703"/>
                  </a:lnTo>
                  <a:lnTo>
                    <a:pt x="479" y="703"/>
                  </a:lnTo>
                  <a:lnTo>
                    <a:pt x="481" y="703"/>
                  </a:lnTo>
                  <a:lnTo>
                    <a:pt x="481" y="701"/>
                  </a:lnTo>
                  <a:lnTo>
                    <a:pt x="482" y="699"/>
                  </a:lnTo>
                  <a:lnTo>
                    <a:pt x="484" y="698"/>
                  </a:lnTo>
                  <a:lnTo>
                    <a:pt x="482" y="698"/>
                  </a:lnTo>
                  <a:lnTo>
                    <a:pt x="482" y="698"/>
                  </a:lnTo>
                  <a:lnTo>
                    <a:pt x="481" y="698"/>
                  </a:lnTo>
                  <a:lnTo>
                    <a:pt x="481" y="698"/>
                  </a:lnTo>
                  <a:lnTo>
                    <a:pt x="481" y="696"/>
                  </a:lnTo>
                  <a:lnTo>
                    <a:pt x="481" y="696"/>
                  </a:lnTo>
                  <a:lnTo>
                    <a:pt x="479" y="696"/>
                  </a:lnTo>
                  <a:lnTo>
                    <a:pt x="479" y="698"/>
                  </a:lnTo>
                  <a:lnTo>
                    <a:pt x="479" y="698"/>
                  </a:lnTo>
                  <a:lnTo>
                    <a:pt x="479" y="698"/>
                  </a:lnTo>
                  <a:lnTo>
                    <a:pt x="477" y="698"/>
                  </a:lnTo>
                  <a:lnTo>
                    <a:pt x="477" y="698"/>
                  </a:lnTo>
                  <a:lnTo>
                    <a:pt x="475" y="698"/>
                  </a:lnTo>
                  <a:lnTo>
                    <a:pt x="475" y="698"/>
                  </a:lnTo>
                  <a:lnTo>
                    <a:pt x="475" y="696"/>
                  </a:lnTo>
                  <a:lnTo>
                    <a:pt x="475" y="696"/>
                  </a:lnTo>
                  <a:lnTo>
                    <a:pt x="475" y="694"/>
                  </a:lnTo>
                  <a:lnTo>
                    <a:pt x="475" y="694"/>
                  </a:lnTo>
                  <a:lnTo>
                    <a:pt x="473" y="694"/>
                  </a:lnTo>
                  <a:lnTo>
                    <a:pt x="475" y="694"/>
                  </a:lnTo>
                  <a:lnTo>
                    <a:pt x="475" y="694"/>
                  </a:lnTo>
                  <a:lnTo>
                    <a:pt x="475" y="692"/>
                  </a:lnTo>
                  <a:lnTo>
                    <a:pt x="473" y="692"/>
                  </a:lnTo>
                  <a:lnTo>
                    <a:pt x="473" y="692"/>
                  </a:lnTo>
                  <a:lnTo>
                    <a:pt x="473" y="692"/>
                  </a:lnTo>
                  <a:lnTo>
                    <a:pt x="473" y="692"/>
                  </a:lnTo>
                  <a:lnTo>
                    <a:pt x="473" y="690"/>
                  </a:lnTo>
                  <a:close/>
                  <a:moveTo>
                    <a:pt x="403" y="618"/>
                  </a:moveTo>
                  <a:lnTo>
                    <a:pt x="403" y="620"/>
                  </a:lnTo>
                  <a:lnTo>
                    <a:pt x="403" y="620"/>
                  </a:lnTo>
                  <a:lnTo>
                    <a:pt x="403" y="618"/>
                  </a:lnTo>
                  <a:lnTo>
                    <a:pt x="405" y="618"/>
                  </a:lnTo>
                  <a:lnTo>
                    <a:pt x="405" y="616"/>
                  </a:lnTo>
                  <a:lnTo>
                    <a:pt x="405" y="616"/>
                  </a:lnTo>
                  <a:lnTo>
                    <a:pt x="405" y="616"/>
                  </a:lnTo>
                  <a:lnTo>
                    <a:pt x="405" y="616"/>
                  </a:lnTo>
                  <a:lnTo>
                    <a:pt x="407" y="615"/>
                  </a:lnTo>
                  <a:lnTo>
                    <a:pt x="408" y="613"/>
                  </a:lnTo>
                  <a:lnTo>
                    <a:pt x="408" y="611"/>
                  </a:lnTo>
                  <a:lnTo>
                    <a:pt x="408" y="607"/>
                  </a:lnTo>
                  <a:lnTo>
                    <a:pt x="407" y="606"/>
                  </a:lnTo>
                  <a:lnTo>
                    <a:pt x="405" y="607"/>
                  </a:lnTo>
                  <a:lnTo>
                    <a:pt x="403" y="607"/>
                  </a:lnTo>
                  <a:lnTo>
                    <a:pt x="401" y="609"/>
                  </a:lnTo>
                  <a:lnTo>
                    <a:pt x="401" y="607"/>
                  </a:lnTo>
                  <a:lnTo>
                    <a:pt x="403" y="606"/>
                  </a:lnTo>
                  <a:lnTo>
                    <a:pt x="403" y="606"/>
                  </a:lnTo>
                  <a:lnTo>
                    <a:pt x="405" y="602"/>
                  </a:lnTo>
                  <a:lnTo>
                    <a:pt x="405" y="600"/>
                  </a:lnTo>
                  <a:lnTo>
                    <a:pt x="405" y="600"/>
                  </a:lnTo>
                  <a:lnTo>
                    <a:pt x="405" y="600"/>
                  </a:lnTo>
                  <a:lnTo>
                    <a:pt x="405" y="600"/>
                  </a:lnTo>
                  <a:lnTo>
                    <a:pt x="405" y="598"/>
                  </a:lnTo>
                  <a:lnTo>
                    <a:pt x="403" y="598"/>
                  </a:lnTo>
                  <a:lnTo>
                    <a:pt x="403" y="598"/>
                  </a:lnTo>
                  <a:lnTo>
                    <a:pt x="405" y="596"/>
                  </a:lnTo>
                  <a:lnTo>
                    <a:pt x="403" y="595"/>
                  </a:lnTo>
                  <a:lnTo>
                    <a:pt x="403" y="595"/>
                  </a:lnTo>
                  <a:lnTo>
                    <a:pt x="405" y="595"/>
                  </a:lnTo>
                  <a:lnTo>
                    <a:pt x="405" y="595"/>
                  </a:lnTo>
                  <a:lnTo>
                    <a:pt x="405" y="595"/>
                  </a:lnTo>
                  <a:lnTo>
                    <a:pt x="403" y="595"/>
                  </a:lnTo>
                  <a:lnTo>
                    <a:pt x="401" y="593"/>
                  </a:lnTo>
                  <a:lnTo>
                    <a:pt x="401" y="593"/>
                  </a:lnTo>
                  <a:lnTo>
                    <a:pt x="401" y="593"/>
                  </a:lnTo>
                  <a:lnTo>
                    <a:pt x="399" y="593"/>
                  </a:lnTo>
                  <a:lnTo>
                    <a:pt x="401" y="593"/>
                  </a:lnTo>
                  <a:lnTo>
                    <a:pt x="401" y="591"/>
                  </a:lnTo>
                  <a:lnTo>
                    <a:pt x="401" y="591"/>
                  </a:lnTo>
                  <a:lnTo>
                    <a:pt x="401" y="589"/>
                  </a:lnTo>
                  <a:lnTo>
                    <a:pt x="401" y="589"/>
                  </a:lnTo>
                  <a:lnTo>
                    <a:pt x="403" y="589"/>
                  </a:lnTo>
                  <a:lnTo>
                    <a:pt x="403" y="591"/>
                  </a:lnTo>
                  <a:lnTo>
                    <a:pt x="407" y="593"/>
                  </a:lnTo>
                  <a:lnTo>
                    <a:pt x="408" y="595"/>
                  </a:lnTo>
                  <a:lnTo>
                    <a:pt x="408" y="596"/>
                  </a:lnTo>
                  <a:lnTo>
                    <a:pt x="408" y="600"/>
                  </a:lnTo>
                  <a:lnTo>
                    <a:pt x="408" y="600"/>
                  </a:lnTo>
                  <a:lnTo>
                    <a:pt x="407" y="602"/>
                  </a:lnTo>
                  <a:lnTo>
                    <a:pt x="407" y="604"/>
                  </a:lnTo>
                  <a:lnTo>
                    <a:pt x="407" y="604"/>
                  </a:lnTo>
                  <a:lnTo>
                    <a:pt x="408" y="606"/>
                  </a:lnTo>
                  <a:lnTo>
                    <a:pt x="408" y="606"/>
                  </a:lnTo>
                  <a:lnTo>
                    <a:pt x="408" y="606"/>
                  </a:lnTo>
                  <a:lnTo>
                    <a:pt x="408" y="607"/>
                  </a:lnTo>
                  <a:lnTo>
                    <a:pt x="410" y="609"/>
                  </a:lnTo>
                  <a:lnTo>
                    <a:pt x="410" y="609"/>
                  </a:lnTo>
                  <a:lnTo>
                    <a:pt x="410" y="609"/>
                  </a:lnTo>
                  <a:lnTo>
                    <a:pt x="412" y="609"/>
                  </a:lnTo>
                  <a:lnTo>
                    <a:pt x="412" y="607"/>
                  </a:lnTo>
                  <a:lnTo>
                    <a:pt x="412" y="607"/>
                  </a:lnTo>
                  <a:lnTo>
                    <a:pt x="412" y="607"/>
                  </a:lnTo>
                  <a:lnTo>
                    <a:pt x="412" y="606"/>
                  </a:lnTo>
                  <a:lnTo>
                    <a:pt x="414" y="606"/>
                  </a:lnTo>
                  <a:lnTo>
                    <a:pt x="414" y="604"/>
                  </a:lnTo>
                  <a:lnTo>
                    <a:pt x="412" y="602"/>
                  </a:lnTo>
                  <a:lnTo>
                    <a:pt x="414" y="602"/>
                  </a:lnTo>
                  <a:lnTo>
                    <a:pt x="414" y="600"/>
                  </a:lnTo>
                  <a:lnTo>
                    <a:pt x="414" y="600"/>
                  </a:lnTo>
                  <a:lnTo>
                    <a:pt x="414" y="598"/>
                  </a:lnTo>
                  <a:lnTo>
                    <a:pt x="414" y="598"/>
                  </a:lnTo>
                  <a:lnTo>
                    <a:pt x="414" y="598"/>
                  </a:lnTo>
                  <a:lnTo>
                    <a:pt x="414" y="596"/>
                  </a:lnTo>
                  <a:lnTo>
                    <a:pt x="414" y="596"/>
                  </a:lnTo>
                  <a:lnTo>
                    <a:pt x="412" y="595"/>
                  </a:lnTo>
                  <a:lnTo>
                    <a:pt x="412" y="593"/>
                  </a:lnTo>
                  <a:lnTo>
                    <a:pt x="412" y="589"/>
                  </a:lnTo>
                  <a:lnTo>
                    <a:pt x="412" y="589"/>
                  </a:lnTo>
                  <a:lnTo>
                    <a:pt x="410" y="589"/>
                  </a:lnTo>
                  <a:lnTo>
                    <a:pt x="410" y="587"/>
                  </a:lnTo>
                  <a:lnTo>
                    <a:pt x="410" y="584"/>
                  </a:lnTo>
                  <a:lnTo>
                    <a:pt x="410" y="584"/>
                  </a:lnTo>
                  <a:lnTo>
                    <a:pt x="410" y="584"/>
                  </a:lnTo>
                  <a:lnTo>
                    <a:pt x="408" y="582"/>
                  </a:lnTo>
                  <a:lnTo>
                    <a:pt x="408" y="582"/>
                  </a:lnTo>
                  <a:lnTo>
                    <a:pt x="408" y="582"/>
                  </a:lnTo>
                  <a:lnTo>
                    <a:pt x="408" y="580"/>
                  </a:lnTo>
                  <a:lnTo>
                    <a:pt x="407" y="580"/>
                  </a:lnTo>
                  <a:lnTo>
                    <a:pt x="401" y="582"/>
                  </a:lnTo>
                  <a:lnTo>
                    <a:pt x="399" y="582"/>
                  </a:lnTo>
                  <a:lnTo>
                    <a:pt x="399" y="580"/>
                  </a:lnTo>
                  <a:lnTo>
                    <a:pt x="399" y="580"/>
                  </a:lnTo>
                  <a:lnTo>
                    <a:pt x="398" y="580"/>
                  </a:lnTo>
                  <a:lnTo>
                    <a:pt x="396" y="582"/>
                  </a:lnTo>
                  <a:lnTo>
                    <a:pt x="394" y="584"/>
                  </a:lnTo>
                  <a:lnTo>
                    <a:pt x="394" y="584"/>
                  </a:lnTo>
                  <a:lnTo>
                    <a:pt x="392" y="586"/>
                  </a:lnTo>
                  <a:lnTo>
                    <a:pt x="392" y="586"/>
                  </a:lnTo>
                  <a:lnTo>
                    <a:pt x="392" y="587"/>
                  </a:lnTo>
                  <a:lnTo>
                    <a:pt x="390" y="587"/>
                  </a:lnTo>
                  <a:lnTo>
                    <a:pt x="390" y="587"/>
                  </a:lnTo>
                  <a:lnTo>
                    <a:pt x="390" y="586"/>
                  </a:lnTo>
                  <a:lnTo>
                    <a:pt x="390" y="586"/>
                  </a:lnTo>
                  <a:lnTo>
                    <a:pt x="390" y="586"/>
                  </a:lnTo>
                  <a:lnTo>
                    <a:pt x="390" y="584"/>
                  </a:lnTo>
                  <a:lnTo>
                    <a:pt x="390" y="584"/>
                  </a:lnTo>
                  <a:lnTo>
                    <a:pt x="392" y="582"/>
                  </a:lnTo>
                  <a:lnTo>
                    <a:pt x="392" y="580"/>
                  </a:lnTo>
                  <a:lnTo>
                    <a:pt x="394" y="578"/>
                  </a:lnTo>
                  <a:lnTo>
                    <a:pt x="396" y="578"/>
                  </a:lnTo>
                  <a:lnTo>
                    <a:pt x="398" y="577"/>
                  </a:lnTo>
                  <a:lnTo>
                    <a:pt x="399" y="577"/>
                  </a:lnTo>
                  <a:lnTo>
                    <a:pt x="401" y="575"/>
                  </a:lnTo>
                  <a:lnTo>
                    <a:pt x="401" y="573"/>
                  </a:lnTo>
                  <a:lnTo>
                    <a:pt x="401" y="571"/>
                  </a:lnTo>
                  <a:lnTo>
                    <a:pt x="401" y="568"/>
                  </a:lnTo>
                  <a:lnTo>
                    <a:pt x="399" y="566"/>
                  </a:lnTo>
                  <a:lnTo>
                    <a:pt x="398" y="566"/>
                  </a:lnTo>
                  <a:lnTo>
                    <a:pt x="398" y="564"/>
                  </a:lnTo>
                  <a:lnTo>
                    <a:pt x="396" y="566"/>
                  </a:lnTo>
                  <a:lnTo>
                    <a:pt x="399" y="569"/>
                  </a:lnTo>
                  <a:lnTo>
                    <a:pt x="399" y="571"/>
                  </a:lnTo>
                  <a:lnTo>
                    <a:pt x="399" y="571"/>
                  </a:lnTo>
                  <a:lnTo>
                    <a:pt x="399" y="569"/>
                  </a:lnTo>
                  <a:lnTo>
                    <a:pt x="398" y="569"/>
                  </a:lnTo>
                  <a:lnTo>
                    <a:pt x="396" y="568"/>
                  </a:lnTo>
                  <a:lnTo>
                    <a:pt x="396" y="566"/>
                  </a:lnTo>
                  <a:lnTo>
                    <a:pt x="396" y="564"/>
                  </a:lnTo>
                  <a:lnTo>
                    <a:pt x="396" y="564"/>
                  </a:lnTo>
                  <a:lnTo>
                    <a:pt x="394" y="562"/>
                  </a:lnTo>
                  <a:lnTo>
                    <a:pt x="394" y="562"/>
                  </a:lnTo>
                  <a:lnTo>
                    <a:pt x="394" y="562"/>
                  </a:lnTo>
                  <a:lnTo>
                    <a:pt x="392" y="560"/>
                  </a:lnTo>
                  <a:lnTo>
                    <a:pt x="392" y="560"/>
                  </a:lnTo>
                  <a:lnTo>
                    <a:pt x="392" y="560"/>
                  </a:lnTo>
                  <a:lnTo>
                    <a:pt x="392" y="559"/>
                  </a:lnTo>
                  <a:lnTo>
                    <a:pt x="392" y="559"/>
                  </a:lnTo>
                  <a:lnTo>
                    <a:pt x="390" y="557"/>
                  </a:lnTo>
                  <a:lnTo>
                    <a:pt x="390" y="555"/>
                  </a:lnTo>
                  <a:lnTo>
                    <a:pt x="389" y="555"/>
                  </a:lnTo>
                  <a:lnTo>
                    <a:pt x="387" y="555"/>
                  </a:lnTo>
                  <a:lnTo>
                    <a:pt x="387" y="553"/>
                  </a:lnTo>
                  <a:lnTo>
                    <a:pt x="387" y="551"/>
                  </a:lnTo>
                  <a:lnTo>
                    <a:pt x="387" y="550"/>
                  </a:lnTo>
                  <a:lnTo>
                    <a:pt x="387" y="548"/>
                  </a:lnTo>
                  <a:lnTo>
                    <a:pt x="387" y="548"/>
                  </a:lnTo>
                  <a:lnTo>
                    <a:pt x="385" y="548"/>
                  </a:lnTo>
                  <a:lnTo>
                    <a:pt x="385" y="548"/>
                  </a:lnTo>
                  <a:lnTo>
                    <a:pt x="385" y="548"/>
                  </a:lnTo>
                  <a:lnTo>
                    <a:pt x="383" y="548"/>
                  </a:lnTo>
                  <a:lnTo>
                    <a:pt x="383" y="546"/>
                  </a:lnTo>
                  <a:lnTo>
                    <a:pt x="383" y="544"/>
                  </a:lnTo>
                  <a:lnTo>
                    <a:pt x="383" y="542"/>
                  </a:lnTo>
                  <a:lnTo>
                    <a:pt x="385" y="539"/>
                  </a:lnTo>
                  <a:lnTo>
                    <a:pt x="383" y="537"/>
                  </a:lnTo>
                  <a:lnTo>
                    <a:pt x="381" y="535"/>
                  </a:lnTo>
                  <a:lnTo>
                    <a:pt x="381" y="535"/>
                  </a:lnTo>
                  <a:lnTo>
                    <a:pt x="381" y="535"/>
                  </a:lnTo>
                  <a:lnTo>
                    <a:pt x="380" y="533"/>
                  </a:lnTo>
                  <a:lnTo>
                    <a:pt x="378" y="533"/>
                  </a:lnTo>
                  <a:lnTo>
                    <a:pt x="378" y="533"/>
                  </a:lnTo>
                  <a:lnTo>
                    <a:pt x="376" y="535"/>
                  </a:lnTo>
                  <a:lnTo>
                    <a:pt x="374" y="535"/>
                  </a:lnTo>
                  <a:lnTo>
                    <a:pt x="372" y="535"/>
                  </a:lnTo>
                  <a:lnTo>
                    <a:pt x="369" y="531"/>
                  </a:lnTo>
                  <a:lnTo>
                    <a:pt x="367" y="531"/>
                  </a:lnTo>
                  <a:lnTo>
                    <a:pt x="365" y="533"/>
                  </a:lnTo>
                  <a:lnTo>
                    <a:pt x="363" y="531"/>
                  </a:lnTo>
                  <a:lnTo>
                    <a:pt x="361" y="531"/>
                  </a:lnTo>
                  <a:lnTo>
                    <a:pt x="361" y="531"/>
                  </a:lnTo>
                  <a:lnTo>
                    <a:pt x="360" y="531"/>
                  </a:lnTo>
                  <a:lnTo>
                    <a:pt x="360" y="533"/>
                  </a:lnTo>
                  <a:lnTo>
                    <a:pt x="358" y="533"/>
                  </a:lnTo>
                  <a:lnTo>
                    <a:pt x="358" y="535"/>
                  </a:lnTo>
                  <a:lnTo>
                    <a:pt x="354" y="535"/>
                  </a:lnTo>
                  <a:lnTo>
                    <a:pt x="349" y="537"/>
                  </a:lnTo>
                  <a:lnTo>
                    <a:pt x="342" y="537"/>
                  </a:lnTo>
                  <a:lnTo>
                    <a:pt x="342" y="537"/>
                  </a:lnTo>
                  <a:lnTo>
                    <a:pt x="338" y="535"/>
                  </a:lnTo>
                  <a:lnTo>
                    <a:pt x="338" y="535"/>
                  </a:lnTo>
                  <a:lnTo>
                    <a:pt x="338" y="537"/>
                  </a:lnTo>
                  <a:lnTo>
                    <a:pt x="338" y="540"/>
                  </a:lnTo>
                  <a:lnTo>
                    <a:pt x="336" y="542"/>
                  </a:lnTo>
                  <a:lnTo>
                    <a:pt x="336" y="542"/>
                  </a:lnTo>
                  <a:lnTo>
                    <a:pt x="336" y="544"/>
                  </a:lnTo>
                  <a:lnTo>
                    <a:pt x="334" y="546"/>
                  </a:lnTo>
                  <a:lnTo>
                    <a:pt x="334" y="546"/>
                  </a:lnTo>
                  <a:lnTo>
                    <a:pt x="334" y="548"/>
                  </a:lnTo>
                  <a:lnTo>
                    <a:pt x="333" y="548"/>
                  </a:lnTo>
                  <a:lnTo>
                    <a:pt x="333" y="550"/>
                  </a:lnTo>
                  <a:lnTo>
                    <a:pt x="331" y="550"/>
                  </a:lnTo>
                  <a:lnTo>
                    <a:pt x="329" y="550"/>
                  </a:lnTo>
                  <a:lnTo>
                    <a:pt x="327" y="548"/>
                  </a:lnTo>
                  <a:lnTo>
                    <a:pt x="325" y="548"/>
                  </a:lnTo>
                  <a:lnTo>
                    <a:pt x="324" y="548"/>
                  </a:lnTo>
                  <a:lnTo>
                    <a:pt x="324" y="548"/>
                  </a:lnTo>
                  <a:lnTo>
                    <a:pt x="324" y="546"/>
                  </a:lnTo>
                  <a:lnTo>
                    <a:pt x="324" y="546"/>
                  </a:lnTo>
                  <a:lnTo>
                    <a:pt x="322" y="548"/>
                  </a:lnTo>
                  <a:lnTo>
                    <a:pt x="322" y="548"/>
                  </a:lnTo>
                  <a:lnTo>
                    <a:pt x="322" y="548"/>
                  </a:lnTo>
                  <a:lnTo>
                    <a:pt x="322" y="550"/>
                  </a:lnTo>
                  <a:lnTo>
                    <a:pt x="318" y="550"/>
                  </a:lnTo>
                  <a:lnTo>
                    <a:pt x="318" y="550"/>
                  </a:lnTo>
                  <a:lnTo>
                    <a:pt x="316" y="550"/>
                  </a:lnTo>
                  <a:lnTo>
                    <a:pt x="316" y="553"/>
                  </a:lnTo>
                  <a:lnTo>
                    <a:pt x="316" y="553"/>
                  </a:lnTo>
                  <a:lnTo>
                    <a:pt x="316" y="553"/>
                  </a:lnTo>
                  <a:lnTo>
                    <a:pt x="316" y="553"/>
                  </a:lnTo>
                  <a:lnTo>
                    <a:pt x="315" y="555"/>
                  </a:lnTo>
                  <a:lnTo>
                    <a:pt x="316" y="557"/>
                  </a:lnTo>
                  <a:lnTo>
                    <a:pt x="316" y="557"/>
                  </a:lnTo>
                  <a:lnTo>
                    <a:pt x="315" y="557"/>
                  </a:lnTo>
                  <a:lnTo>
                    <a:pt x="315" y="559"/>
                  </a:lnTo>
                  <a:lnTo>
                    <a:pt x="315" y="559"/>
                  </a:lnTo>
                  <a:lnTo>
                    <a:pt x="315" y="559"/>
                  </a:lnTo>
                  <a:lnTo>
                    <a:pt x="313" y="560"/>
                  </a:lnTo>
                  <a:lnTo>
                    <a:pt x="315" y="562"/>
                  </a:lnTo>
                  <a:lnTo>
                    <a:pt x="315" y="562"/>
                  </a:lnTo>
                  <a:lnTo>
                    <a:pt x="313" y="564"/>
                  </a:lnTo>
                  <a:lnTo>
                    <a:pt x="313" y="566"/>
                  </a:lnTo>
                  <a:lnTo>
                    <a:pt x="309" y="571"/>
                  </a:lnTo>
                  <a:lnTo>
                    <a:pt x="309" y="571"/>
                  </a:lnTo>
                  <a:lnTo>
                    <a:pt x="309" y="575"/>
                  </a:lnTo>
                  <a:lnTo>
                    <a:pt x="309" y="575"/>
                  </a:lnTo>
                  <a:lnTo>
                    <a:pt x="309" y="575"/>
                  </a:lnTo>
                  <a:lnTo>
                    <a:pt x="309" y="575"/>
                  </a:lnTo>
                  <a:lnTo>
                    <a:pt x="307" y="575"/>
                  </a:lnTo>
                  <a:lnTo>
                    <a:pt x="307" y="575"/>
                  </a:lnTo>
                  <a:lnTo>
                    <a:pt x="307" y="575"/>
                  </a:lnTo>
                  <a:lnTo>
                    <a:pt x="306" y="575"/>
                  </a:lnTo>
                  <a:lnTo>
                    <a:pt x="304" y="575"/>
                  </a:lnTo>
                  <a:lnTo>
                    <a:pt x="302" y="575"/>
                  </a:lnTo>
                  <a:lnTo>
                    <a:pt x="300" y="577"/>
                  </a:lnTo>
                  <a:lnTo>
                    <a:pt x="298" y="578"/>
                  </a:lnTo>
                  <a:lnTo>
                    <a:pt x="296" y="578"/>
                  </a:lnTo>
                  <a:lnTo>
                    <a:pt x="296" y="577"/>
                  </a:lnTo>
                  <a:lnTo>
                    <a:pt x="295" y="577"/>
                  </a:lnTo>
                  <a:lnTo>
                    <a:pt x="293" y="577"/>
                  </a:lnTo>
                  <a:lnTo>
                    <a:pt x="291" y="578"/>
                  </a:lnTo>
                  <a:lnTo>
                    <a:pt x="289" y="578"/>
                  </a:lnTo>
                  <a:lnTo>
                    <a:pt x="291" y="580"/>
                  </a:lnTo>
                  <a:lnTo>
                    <a:pt x="291" y="580"/>
                  </a:lnTo>
                  <a:lnTo>
                    <a:pt x="289" y="582"/>
                  </a:lnTo>
                  <a:lnTo>
                    <a:pt x="291" y="582"/>
                  </a:lnTo>
                  <a:lnTo>
                    <a:pt x="291" y="582"/>
                  </a:lnTo>
                  <a:lnTo>
                    <a:pt x="293" y="582"/>
                  </a:lnTo>
                  <a:lnTo>
                    <a:pt x="293" y="584"/>
                  </a:lnTo>
                  <a:lnTo>
                    <a:pt x="293" y="584"/>
                  </a:lnTo>
                  <a:lnTo>
                    <a:pt x="293" y="584"/>
                  </a:lnTo>
                  <a:lnTo>
                    <a:pt x="295" y="584"/>
                  </a:lnTo>
                  <a:lnTo>
                    <a:pt x="295" y="584"/>
                  </a:lnTo>
                  <a:lnTo>
                    <a:pt x="295" y="584"/>
                  </a:lnTo>
                  <a:lnTo>
                    <a:pt x="296" y="584"/>
                  </a:lnTo>
                  <a:lnTo>
                    <a:pt x="298" y="586"/>
                  </a:lnTo>
                  <a:lnTo>
                    <a:pt x="298" y="586"/>
                  </a:lnTo>
                  <a:lnTo>
                    <a:pt x="298" y="586"/>
                  </a:lnTo>
                  <a:lnTo>
                    <a:pt x="300" y="586"/>
                  </a:lnTo>
                  <a:lnTo>
                    <a:pt x="300" y="586"/>
                  </a:lnTo>
                  <a:lnTo>
                    <a:pt x="300" y="587"/>
                  </a:lnTo>
                  <a:lnTo>
                    <a:pt x="300" y="587"/>
                  </a:lnTo>
                  <a:lnTo>
                    <a:pt x="300" y="587"/>
                  </a:lnTo>
                  <a:lnTo>
                    <a:pt x="298" y="587"/>
                  </a:lnTo>
                  <a:lnTo>
                    <a:pt x="293" y="593"/>
                  </a:lnTo>
                  <a:lnTo>
                    <a:pt x="291" y="593"/>
                  </a:lnTo>
                  <a:lnTo>
                    <a:pt x="289" y="593"/>
                  </a:lnTo>
                  <a:lnTo>
                    <a:pt x="286" y="593"/>
                  </a:lnTo>
                  <a:lnTo>
                    <a:pt x="284" y="593"/>
                  </a:lnTo>
                  <a:lnTo>
                    <a:pt x="284" y="595"/>
                  </a:lnTo>
                  <a:lnTo>
                    <a:pt x="284" y="596"/>
                  </a:lnTo>
                  <a:lnTo>
                    <a:pt x="282" y="596"/>
                  </a:lnTo>
                  <a:lnTo>
                    <a:pt x="282" y="596"/>
                  </a:lnTo>
                  <a:lnTo>
                    <a:pt x="280" y="598"/>
                  </a:lnTo>
                  <a:lnTo>
                    <a:pt x="278" y="598"/>
                  </a:lnTo>
                  <a:lnTo>
                    <a:pt x="277" y="598"/>
                  </a:lnTo>
                  <a:lnTo>
                    <a:pt x="277" y="600"/>
                  </a:lnTo>
                  <a:lnTo>
                    <a:pt x="278" y="600"/>
                  </a:lnTo>
                  <a:lnTo>
                    <a:pt x="278" y="600"/>
                  </a:lnTo>
                  <a:lnTo>
                    <a:pt x="278" y="602"/>
                  </a:lnTo>
                  <a:lnTo>
                    <a:pt x="278" y="602"/>
                  </a:lnTo>
                  <a:lnTo>
                    <a:pt x="280" y="604"/>
                  </a:lnTo>
                  <a:lnTo>
                    <a:pt x="282" y="606"/>
                  </a:lnTo>
                  <a:lnTo>
                    <a:pt x="284" y="607"/>
                  </a:lnTo>
                  <a:lnTo>
                    <a:pt x="284" y="607"/>
                  </a:lnTo>
                  <a:lnTo>
                    <a:pt x="286" y="607"/>
                  </a:lnTo>
                  <a:lnTo>
                    <a:pt x="287" y="611"/>
                  </a:lnTo>
                  <a:lnTo>
                    <a:pt x="287" y="613"/>
                  </a:lnTo>
                  <a:lnTo>
                    <a:pt x="289" y="613"/>
                  </a:lnTo>
                  <a:lnTo>
                    <a:pt x="289" y="613"/>
                  </a:lnTo>
                  <a:lnTo>
                    <a:pt x="289" y="613"/>
                  </a:lnTo>
                  <a:lnTo>
                    <a:pt x="291" y="615"/>
                  </a:lnTo>
                  <a:lnTo>
                    <a:pt x="291" y="615"/>
                  </a:lnTo>
                  <a:lnTo>
                    <a:pt x="293" y="616"/>
                  </a:lnTo>
                  <a:lnTo>
                    <a:pt x="293" y="620"/>
                  </a:lnTo>
                  <a:lnTo>
                    <a:pt x="293" y="620"/>
                  </a:lnTo>
                  <a:lnTo>
                    <a:pt x="295" y="622"/>
                  </a:lnTo>
                  <a:lnTo>
                    <a:pt x="296" y="622"/>
                  </a:lnTo>
                  <a:lnTo>
                    <a:pt x="300" y="622"/>
                  </a:lnTo>
                  <a:lnTo>
                    <a:pt x="300" y="622"/>
                  </a:lnTo>
                  <a:lnTo>
                    <a:pt x="304" y="624"/>
                  </a:lnTo>
                  <a:lnTo>
                    <a:pt x="306" y="625"/>
                  </a:lnTo>
                  <a:lnTo>
                    <a:pt x="306" y="625"/>
                  </a:lnTo>
                  <a:lnTo>
                    <a:pt x="306" y="627"/>
                  </a:lnTo>
                  <a:lnTo>
                    <a:pt x="306" y="627"/>
                  </a:lnTo>
                  <a:lnTo>
                    <a:pt x="311" y="629"/>
                  </a:lnTo>
                  <a:lnTo>
                    <a:pt x="313" y="627"/>
                  </a:lnTo>
                  <a:lnTo>
                    <a:pt x="315" y="625"/>
                  </a:lnTo>
                  <a:lnTo>
                    <a:pt x="315" y="627"/>
                  </a:lnTo>
                  <a:lnTo>
                    <a:pt x="315" y="627"/>
                  </a:lnTo>
                  <a:lnTo>
                    <a:pt x="315" y="627"/>
                  </a:lnTo>
                  <a:lnTo>
                    <a:pt x="315" y="627"/>
                  </a:lnTo>
                  <a:lnTo>
                    <a:pt x="316" y="627"/>
                  </a:lnTo>
                  <a:lnTo>
                    <a:pt x="316" y="627"/>
                  </a:lnTo>
                  <a:lnTo>
                    <a:pt x="316" y="629"/>
                  </a:lnTo>
                  <a:lnTo>
                    <a:pt x="316" y="629"/>
                  </a:lnTo>
                  <a:lnTo>
                    <a:pt x="316" y="629"/>
                  </a:lnTo>
                  <a:lnTo>
                    <a:pt x="320" y="629"/>
                  </a:lnTo>
                  <a:lnTo>
                    <a:pt x="320" y="629"/>
                  </a:lnTo>
                  <a:lnTo>
                    <a:pt x="320" y="629"/>
                  </a:lnTo>
                  <a:lnTo>
                    <a:pt x="320" y="627"/>
                  </a:lnTo>
                  <a:lnTo>
                    <a:pt x="320" y="625"/>
                  </a:lnTo>
                  <a:lnTo>
                    <a:pt x="320" y="625"/>
                  </a:lnTo>
                  <a:lnTo>
                    <a:pt x="322" y="625"/>
                  </a:lnTo>
                  <a:lnTo>
                    <a:pt x="322" y="625"/>
                  </a:lnTo>
                  <a:lnTo>
                    <a:pt x="322" y="625"/>
                  </a:lnTo>
                  <a:lnTo>
                    <a:pt x="322" y="627"/>
                  </a:lnTo>
                  <a:lnTo>
                    <a:pt x="322" y="627"/>
                  </a:lnTo>
                  <a:lnTo>
                    <a:pt x="322" y="627"/>
                  </a:lnTo>
                  <a:lnTo>
                    <a:pt x="322" y="629"/>
                  </a:lnTo>
                  <a:lnTo>
                    <a:pt x="322" y="627"/>
                  </a:lnTo>
                  <a:lnTo>
                    <a:pt x="322" y="627"/>
                  </a:lnTo>
                  <a:lnTo>
                    <a:pt x="324" y="627"/>
                  </a:lnTo>
                  <a:lnTo>
                    <a:pt x="324" y="625"/>
                  </a:lnTo>
                  <a:lnTo>
                    <a:pt x="324" y="625"/>
                  </a:lnTo>
                  <a:lnTo>
                    <a:pt x="324" y="625"/>
                  </a:lnTo>
                  <a:lnTo>
                    <a:pt x="324" y="624"/>
                  </a:lnTo>
                  <a:lnTo>
                    <a:pt x="324" y="624"/>
                  </a:lnTo>
                  <a:lnTo>
                    <a:pt x="324" y="624"/>
                  </a:lnTo>
                  <a:lnTo>
                    <a:pt x="324" y="622"/>
                  </a:lnTo>
                  <a:lnTo>
                    <a:pt x="324" y="622"/>
                  </a:lnTo>
                  <a:lnTo>
                    <a:pt x="324" y="622"/>
                  </a:lnTo>
                  <a:lnTo>
                    <a:pt x="324" y="622"/>
                  </a:lnTo>
                  <a:lnTo>
                    <a:pt x="327" y="620"/>
                  </a:lnTo>
                  <a:lnTo>
                    <a:pt x="329" y="620"/>
                  </a:lnTo>
                  <a:lnTo>
                    <a:pt x="327" y="618"/>
                  </a:lnTo>
                  <a:lnTo>
                    <a:pt x="329" y="618"/>
                  </a:lnTo>
                  <a:lnTo>
                    <a:pt x="327" y="616"/>
                  </a:lnTo>
                  <a:lnTo>
                    <a:pt x="327" y="615"/>
                  </a:lnTo>
                  <a:lnTo>
                    <a:pt x="325" y="615"/>
                  </a:lnTo>
                  <a:lnTo>
                    <a:pt x="325" y="613"/>
                  </a:lnTo>
                  <a:lnTo>
                    <a:pt x="325" y="613"/>
                  </a:lnTo>
                  <a:lnTo>
                    <a:pt x="325" y="613"/>
                  </a:lnTo>
                  <a:lnTo>
                    <a:pt x="325" y="613"/>
                  </a:lnTo>
                  <a:lnTo>
                    <a:pt x="327" y="613"/>
                  </a:lnTo>
                  <a:lnTo>
                    <a:pt x="327" y="611"/>
                  </a:lnTo>
                  <a:lnTo>
                    <a:pt x="327" y="611"/>
                  </a:lnTo>
                  <a:lnTo>
                    <a:pt x="327" y="611"/>
                  </a:lnTo>
                  <a:lnTo>
                    <a:pt x="327" y="611"/>
                  </a:lnTo>
                  <a:lnTo>
                    <a:pt x="325" y="611"/>
                  </a:lnTo>
                  <a:lnTo>
                    <a:pt x="327" y="611"/>
                  </a:lnTo>
                  <a:lnTo>
                    <a:pt x="327" y="611"/>
                  </a:lnTo>
                  <a:lnTo>
                    <a:pt x="327" y="609"/>
                  </a:lnTo>
                  <a:lnTo>
                    <a:pt x="327" y="611"/>
                  </a:lnTo>
                  <a:lnTo>
                    <a:pt x="327" y="611"/>
                  </a:lnTo>
                  <a:lnTo>
                    <a:pt x="329" y="609"/>
                  </a:lnTo>
                  <a:lnTo>
                    <a:pt x="333" y="606"/>
                  </a:lnTo>
                  <a:lnTo>
                    <a:pt x="333" y="604"/>
                  </a:lnTo>
                  <a:lnTo>
                    <a:pt x="334" y="604"/>
                  </a:lnTo>
                  <a:lnTo>
                    <a:pt x="336" y="604"/>
                  </a:lnTo>
                  <a:lnTo>
                    <a:pt x="340" y="607"/>
                  </a:lnTo>
                  <a:lnTo>
                    <a:pt x="340" y="607"/>
                  </a:lnTo>
                  <a:lnTo>
                    <a:pt x="340" y="609"/>
                  </a:lnTo>
                  <a:lnTo>
                    <a:pt x="342" y="609"/>
                  </a:lnTo>
                  <a:lnTo>
                    <a:pt x="342" y="609"/>
                  </a:lnTo>
                  <a:lnTo>
                    <a:pt x="342" y="609"/>
                  </a:lnTo>
                  <a:lnTo>
                    <a:pt x="342" y="611"/>
                  </a:lnTo>
                  <a:lnTo>
                    <a:pt x="343" y="613"/>
                  </a:lnTo>
                  <a:lnTo>
                    <a:pt x="343" y="615"/>
                  </a:lnTo>
                  <a:lnTo>
                    <a:pt x="343" y="615"/>
                  </a:lnTo>
                  <a:lnTo>
                    <a:pt x="342" y="615"/>
                  </a:lnTo>
                  <a:lnTo>
                    <a:pt x="343" y="616"/>
                  </a:lnTo>
                  <a:lnTo>
                    <a:pt x="343" y="616"/>
                  </a:lnTo>
                  <a:lnTo>
                    <a:pt x="343" y="618"/>
                  </a:lnTo>
                  <a:lnTo>
                    <a:pt x="345" y="618"/>
                  </a:lnTo>
                  <a:lnTo>
                    <a:pt x="345" y="618"/>
                  </a:lnTo>
                  <a:lnTo>
                    <a:pt x="345" y="620"/>
                  </a:lnTo>
                  <a:lnTo>
                    <a:pt x="347" y="622"/>
                  </a:lnTo>
                  <a:lnTo>
                    <a:pt x="347" y="622"/>
                  </a:lnTo>
                  <a:lnTo>
                    <a:pt x="349" y="624"/>
                  </a:lnTo>
                  <a:lnTo>
                    <a:pt x="349" y="624"/>
                  </a:lnTo>
                  <a:lnTo>
                    <a:pt x="349" y="624"/>
                  </a:lnTo>
                  <a:lnTo>
                    <a:pt x="351" y="622"/>
                  </a:lnTo>
                  <a:lnTo>
                    <a:pt x="351" y="622"/>
                  </a:lnTo>
                  <a:lnTo>
                    <a:pt x="351" y="622"/>
                  </a:lnTo>
                  <a:lnTo>
                    <a:pt x="352" y="622"/>
                  </a:lnTo>
                  <a:lnTo>
                    <a:pt x="352" y="624"/>
                  </a:lnTo>
                  <a:lnTo>
                    <a:pt x="354" y="624"/>
                  </a:lnTo>
                  <a:lnTo>
                    <a:pt x="354" y="624"/>
                  </a:lnTo>
                  <a:lnTo>
                    <a:pt x="354" y="625"/>
                  </a:lnTo>
                  <a:lnTo>
                    <a:pt x="354" y="627"/>
                  </a:lnTo>
                  <a:lnTo>
                    <a:pt x="352" y="629"/>
                  </a:lnTo>
                  <a:lnTo>
                    <a:pt x="352" y="631"/>
                  </a:lnTo>
                  <a:lnTo>
                    <a:pt x="352" y="631"/>
                  </a:lnTo>
                  <a:lnTo>
                    <a:pt x="352" y="633"/>
                  </a:lnTo>
                  <a:lnTo>
                    <a:pt x="352" y="634"/>
                  </a:lnTo>
                  <a:lnTo>
                    <a:pt x="354" y="634"/>
                  </a:lnTo>
                  <a:lnTo>
                    <a:pt x="354" y="636"/>
                  </a:lnTo>
                  <a:lnTo>
                    <a:pt x="356" y="636"/>
                  </a:lnTo>
                  <a:lnTo>
                    <a:pt x="356" y="634"/>
                  </a:lnTo>
                  <a:lnTo>
                    <a:pt x="356" y="634"/>
                  </a:lnTo>
                  <a:lnTo>
                    <a:pt x="356" y="634"/>
                  </a:lnTo>
                  <a:lnTo>
                    <a:pt x="356" y="634"/>
                  </a:lnTo>
                  <a:lnTo>
                    <a:pt x="358" y="634"/>
                  </a:lnTo>
                  <a:lnTo>
                    <a:pt x="358" y="634"/>
                  </a:lnTo>
                  <a:lnTo>
                    <a:pt x="361" y="633"/>
                  </a:lnTo>
                  <a:lnTo>
                    <a:pt x="363" y="633"/>
                  </a:lnTo>
                  <a:lnTo>
                    <a:pt x="363" y="633"/>
                  </a:lnTo>
                  <a:lnTo>
                    <a:pt x="363" y="633"/>
                  </a:lnTo>
                  <a:lnTo>
                    <a:pt x="363" y="634"/>
                  </a:lnTo>
                  <a:lnTo>
                    <a:pt x="365" y="634"/>
                  </a:lnTo>
                  <a:lnTo>
                    <a:pt x="365" y="634"/>
                  </a:lnTo>
                  <a:lnTo>
                    <a:pt x="365" y="634"/>
                  </a:lnTo>
                  <a:lnTo>
                    <a:pt x="367" y="633"/>
                  </a:lnTo>
                  <a:lnTo>
                    <a:pt x="367" y="633"/>
                  </a:lnTo>
                  <a:lnTo>
                    <a:pt x="367" y="633"/>
                  </a:lnTo>
                  <a:lnTo>
                    <a:pt x="367" y="631"/>
                  </a:lnTo>
                  <a:lnTo>
                    <a:pt x="367" y="631"/>
                  </a:lnTo>
                  <a:lnTo>
                    <a:pt x="367" y="631"/>
                  </a:lnTo>
                  <a:lnTo>
                    <a:pt x="369" y="629"/>
                  </a:lnTo>
                  <a:lnTo>
                    <a:pt x="369" y="629"/>
                  </a:lnTo>
                  <a:lnTo>
                    <a:pt x="369" y="631"/>
                  </a:lnTo>
                  <a:lnTo>
                    <a:pt x="371" y="631"/>
                  </a:lnTo>
                  <a:lnTo>
                    <a:pt x="371" y="631"/>
                  </a:lnTo>
                  <a:lnTo>
                    <a:pt x="371" y="631"/>
                  </a:lnTo>
                  <a:lnTo>
                    <a:pt x="372" y="629"/>
                  </a:lnTo>
                  <a:lnTo>
                    <a:pt x="372" y="631"/>
                  </a:lnTo>
                  <a:lnTo>
                    <a:pt x="372" y="629"/>
                  </a:lnTo>
                  <a:lnTo>
                    <a:pt x="374" y="631"/>
                  </a:lnTo>
                  <a:lnTo>
                    <a:pt x="376" y="631"/>
                  </a:lnTo>
                  <a:lnTo>
                    <a:pt x="376" y="631"/>
                  </a:lnTo>
                  <a:lnTo>
                    <a:pt x="378" y="633"/>
                  </a:lnTo>
                  <a:lnTo>
                    <a:pt x="378" y="633"/>
                  </a:lnTo>
                  <a:lnTo>
                    <a:pt x="381" y="634"/>
                  </a:lnTo>
                  <a:lnTo>
                    <a:pt x="381" y="634"/>
                  </a:lnTo>
                  <a:lnTo>
                    <a:pt x="380" y="634"/>
                  </a:lnTo>
                  <a:lnTo>
                    <a:pt x="380" y="634"/>
                  </a:lnTo>
                  <a:lnTo>
                    <a:pt x="381" y="636"/>
                  </a:lnTo>
                  <a:lnTo>
                    <a:pt x="381" y="636"/>
                  </a:lnTo>
                  <a:lnTo>
                    <a:pt x="383" y="636"/>
                  </a:lnTo>
                  <a:lnTo>
                    <a:pt x="385" y="636"/>
                  </a:lnTo>
                  <a:lnTo>
                    <a:pt x="387" y="634"/>
                  </a:lnTo>
                  <a:lnTo>
                    <a:pt x="389" y="633"/>
                  </a:lnTo>
                  <a:lnTo>
                    <a:pt x="390" y="631"/>
                  </a:lnTo>
                  <a:lnTo>
                    <a:pt x="392" y="629"/>
                  </a:lnTo>
                  <a:lnTo>
                    <a:pt x="392" y="629"/>
                  </a:lnTo>
                  <a:lnTo>
                    <a:pt x="392" y="627"/>
                  </a:lnTo>
                  <a:lnTo>
                    <a:pt x="392" y="625"/>
                  </a:lnTo>
                  <a:lnTo>
                    <a:pt x="392" y="624"/>
                  </a:lnTo>
                  <a:lnTo>
                    <a:pt x="392" y="624"/>
                  </a:lnTo>
                  <a:lnTo>
                    <a:pt x="392" y="620"/>
                  </a:lnTo>
                  <a:lnTo>
                    <a:pt x="392" y="620"/>
                  </a:lnTo>
                  <a:lnTo>
                    <a:pt x="394" y="618"/>
                  </a:lnTo>
                  <a:lnTo>
                    <a:pt x="394" y="618"/>
                  </a:lnTo>
                  <a:lnTo>
                    <a:pt x="398" y="618"/>
                  </a:lnTo>
                  <a:lnTo>
                    <a:pt x="399" y="618"/>
                  </a:lnTo>
                  <a:lnTo>
                    <a:pt x="401" y="618"/>
                  </a:lnTo>
                  <a:lnTo>
                    <a:pt x="403" y="618"/>
                  </a:lnTo>
                  <a:close/>
                  <a:moveTo>
                    <a:pt x="376" y="528"/>
                  </a:moveTo>
                  <a:lnTo>
                    <a:pt x="376" y="530"/>
                  </a:lnTo>
                  <a:lnTo>
                    <a:pt x="376" y="530"/>
                  </a:lnTo>
                  <a:lnTo>
                    <a:pt x="376" y="530"/>
                  </a:lnTo>
                  <a:lnTo>
                    <a:pt x="378" y="528"/>
                  </a:lnTo>
                  <a:lnTo>
                    <a:pt x="378" y="528"/>
                  </a:lnTo>
                  <a:lnTo>
                    <a:pt x="378" y="526"/>
                  </a:lnTo>
                  <a:lnTo>
                    <a:pt x="376" y="526"/>
                  </a:lnTo>
                  <a:lnTo>
                    <a:pt x="374" y="526"/>
                  </a:lnTo>
                  <a:lnTo>
                    <a:pt x="374" y="526"/>
                  </a:lnTo>
                  <a:lnTo>
                    <a:pt x="372" y="526"/>
                  </a:lnTo>
                  <a:lnTo>
                    <a:pt x="372" y="526"/>
                  </a:lnTo>
                  <a:lnTo>
                    <a:pt x="372" y="526"/>
                  </a:lnTo>
                  <a:lnTo>
                    <a:pt x="372" y="526"/>
                  </a:lnTo>
                  <a:lnTo>
                    <a:pt x="374" y="526"/>
                  </a:lnTo>
                  <a:lnTo>
                    <a:pt x="376" y="526"/>
                  </a:lnTo>
                  <a:lnTo>
                    <a:pt x="376" y="528"/>
                  </a:lnTo>
                  <a:lnTo>
                    <a:pt x="376" y="528"/>
                  </a:lnTo>
                  <a:lnTo>
                    <a:pt x="376" y="528"/>
                  </a:lnTo>
                  <a:close/>
                  <a:moveTo>
                    <a:pt x="417" y="492"/>
                  </a:moveTo>
                  <a:lnTo>
                    <a:pt x="417" y="494"/>
                  </a:lnTo>
                  <a:lnTo>
                    <a:pt x="416" y="495"/>
                  </a:lnTo>
                  <a:lnTo>
                    <a:pt x="416" y="499"/>
                  </a:lnTo>
                  <a:lnTo>
                    <a:pt x="417" y="501"/>
                  </a:lnTo>
                  <a:lnTo>
                    <a:pt x="417" y="503"/>
                  </a:lnTo>
                  <a:lnTo>
                    <a:pt x="419" y="504"/>
                  </a:lnTo>
                  <a:lnTo>
                    <a:pt x="419" y="504"/>
                  </a:lnTo>
                  <a:lnTo>
                    <a:pt x="419" y="504"/>
                  </a:lnTo>
                  <a:lnTo>
                    <a:pt x="417" y="506"/>
                  </a:lnTo>
                  <a:lnTo>
                    <a:pt x="417" y="506"/>
                  </a:lnTo>
                  <a:lnTo>
                    <a:pt x="417" y="506"/>
                  </a:lnTo>
                  <a:lnTo>
                    <a:pt x="417" y="506"/>
                  </a:lnTo>
                  <a:lnTo>
                    <a:pt x="419" y="510"/>
                  </a:lnTo>
                  <a:lnTo>
                    <a:pt x="419" y="510"/>
                  </a:lnTo>
                  <a:lnTo>
                    <a:pt x="419" y="510"/>
                  </a:lnTo>
                  <a:lnTo>
                    <a:pt x="421" y="512"/>
                  </a:lnTo>
                  <a:lnTo>
                    <a:pt x="423" y="513"/>
                  </a:lnTo>
                  <a:lnTo>
                    <a:pt x="425" y="515"/>
                  </a:lnTo>
                  <a:lnTo>
                    <a:pt x="428" y="515"/>
                  </a:lnTo>
                  <a:lnTo>
                    <a:pt x="430" y="513"/>
                  </a:lnTo>
                  <a:lnTo>
                    <a:pt x="432" y="513"/>
                  </a:lnTo>
                  <a:lnTo>
                    <a:pt x="432" y="513"/>
                  </a:lnTo>
                  <a:lnTo>
                    <a:pt x="432" y="512"/>
                  </a:lnTo>
                  <a:lnTo>
                    <a:pt x="432" y="510"/>
                  </a:lnTo>
                  <a:lnTo>
                    <a:pt x="432" y="508"/>
                  </a:lnTo>
                  <a:lnTo>
                    <a:pt x="432" y="508"/>
                  </a:lnTo>
                  <a:lnTo>
                    <a:pt x="430" y="508"/>
                  </a:lnTo>
                  <a:lnTo>
                    <a:pt x="430" y="506"/>
                  </a:lnTo>
                  <a:lnTo>
                    <a:pt x="430" y="506"/>
                  </a:lnTo>
                  <a:lnTo>
                    <a:pt x="430" y="506"/>
                  </a:lnTo>
                  <a:lnTo>
                    <a:pt x="430" y="506"/>
                  </a:lnTo>
                  <a:lnTo>
                    <a:pt x="432" y="504"/>
                  </a:lnTo>
                  <a:lnTo>
                    <a:pt x="432" y="503"/>
                  </a:lnTo>
                  <a:lnTo>
                    <a:pt x="428" y="501"/>
                  </a:lnTo>
                  <a:lnTo>
                    <a:pt x="430" y="499"/>
                  </a:lnTo>
                  <a:lnTo>
                    <a:pt x="428" y="495"/>
                  </a:lnTo>
                  <a:lnTo>
                    <a:pt x="428" y="494"/>
                  </a:lnTo>
                  <a:lnTo>
                    <a:pt x="426" y="492"/>
                  </a:lnTo>
                  <a:lnTo>
                    <a:pt x="426" y="492"/>
                  </a:lnTo>
                  <a:lnTo>
                    <a:pt x="423" y="490"/>
                  </a:lnTo>
                  <a:lnTo>
                    <a:pt x="423" y="490"/>
                  </a:lnTo>
                  <a:lnTo>
                    <a:pt x="421" y="490"/>
                  </a:lnTo>
                  <a:lnTo>
                    <a:pt x="421" y="490"/>
                  </a:lnTo>
                  <a:lnTo>
                    <a:pt x="421" y="490"/>
                  </a:lnTo>
                  <a:lnTo>
                    <a:pt x="421" y="490"/>
                  </a:lnTo>
                  <a:lnTo>
                    <a:pt x="419" y="490"/>
                  </a:lnTo>
                  <a:lnTo>
                    <a:pt x="417" y="492"/>
                  </a:lnTo>
                  <a:close/>
                  <a:moveTo>
                    <a:pt x="436" y="484"/>
                  </a:moveTo>
                  <a:lnTo>
                    <a:pt x="436" y="484"/>
                  </a:lnTo>
                  <a:lnTo>
                    <a:pt x="436" y="483"/>
                  </a:lnTo>
                  <a:lnTo>
                    <a:pt x="434" y="481"/>
                  </a:lnTo>
                  <a:lnTo>
                    <a:pt x="434" y="479"/>
                  </a:lnTo>
                  <a:lnTo>
                    <a:pt x="434" y="479"/>
                  </a:lnTo>
                  <a:lnTo>
                    <a:pt x="434" y="477"/>
                  </a:lnTo>
                  <a:lnTo>
                    <a:pt x="432" y="477"/>
                  </a:lnTo>
                  <a:lnTo>
                    <a:pt x="432" y="477"/>
                  </a:lnTo>
                  <a:lnTo>
                    <a:pt x="432" y="475"/>
                  </a:lnTo>
                  <a:lnTo>
                    <a:pt x="432" y="475"/>
                  </a:lnTo>
                  <a:lnTo>
                    <a:pt x="432" y="475"/>
                  </a:lnTo>
                  <a:lnTo>
                    <a:pt x="430" y="475"/>
                  </a:lnTo>
                  <a:lnTo>
                    <a:pt x="430" y="474"/>
                  </a:lnTo>
                  <a:lnTo>
                    <a:pt x="428" y="472"/>
                  </a:lnTo>
                  <a:lnTo>
                    <a:pt x="426" y="472"/>
                  </a:lnTo>
                  <a:lnTo>
                    <a:pt x="426" y="474"/>
                  </a:lnTo>
                  <a:lnTo>
                    <a:pt x="426" y="475"/>
                  </a:lnTo>
                  <a:lnTo>
                    <a:pt x="426" y="477"/>
                  </a:lnTo>
                  <a:lnTo>
                    <a:pt x="426" y="477"/>
                  </a:lnTo>
                  <a:lnTo>
                    <a:pt x="428" y="479"/>
                  </a:lnTo>
                  <a:lnTo>
                    <a:pt x="428" y="479"/>
                  </a:lnTo>
                  <a:lnTo>
                    <a:pt x="430" y="483"/>
                  </a:lnTo>
                  <a:lnTo>
                    <a:pt x="430" y="484"/>
                  </a:lnTo>
                  <a:lnTo>
                    <a:pt x="434" y="486"/>
                  </a:lnTo>
                  <a:lnTo>
                    <a:pt x="434" y="488"/>
                  </a:lnTo>
                  <a:lnTo>
                    <a:pt x="434" y="490"/>
                  </a:lnTo>
                  <a:lnTo>
                    <a:pt x="436" y="490"/>
                  </a:lnTo>
                  <a:lnTo>
                    <a:pt x="436" y="488"/>
                  </a:lnTo>
                  <a:lnTo>
                    <a:pt x="436" y="488"/>
                  </a:lnTo>
                  <a:lnTo>
                    <a:pt x="436" y="488"/>
                  </a:lnTo>
                  <a:lnTo>
                    <a:pt x="434" y="486"/>
                  </a:lnTo>
                  <a:lnTo>
                    <a:pt x="436" y="486"/>
                  </a:lnTo>
                  <a:lnTo>
                    <a:pt x="436" y="484"/>
                  </a:lnTo>
                  <a:close/>
                  <a:moveTo>
                    <a:pt x="380" y="497"/>
                  </a:moveTo>
                  <a:lnTo>
                    <a:pt x="381" y="497"/>
                  </a:lnTo>
                  <a:lnTo>
                    <a:pt x="381" y="495"/>
                  </a:lnTo>
                  <a:lnTo>
                    <a:pt x="383" y="494"/>
                  </a:lnTo>
                  <a:lnTo>
                    <a:pt x="383" y="495"/>
                  </a:lnTo>
                  <a:lnTo>
                    <a:pt x="383" y="494"/>
                  </a:lnTo>
                  <a:lnTo>
                    <a:pt x="383" y="494"/>
                  </a:lnTo>
                  <a:lnTo>
                    <a:pt x="385" y="494"/>
                  </a:lnTo>
                  <a:lnTo>
                    <a:pt x="385" y="494"/>
                  </a:lnTo>
                  <a:lnTo>
                    <a:pt x="385" y="492"/>
                  </a:lnTo>
                  <a:lnTo>
                    <a:pt x="385" y="492"/>
                  </a:lnTo>
                  <a:lnTo>
                    <a:pt x="385" y="490"/>
                  </a:lnTo>
                  <a:lnTo>
                    <a:pt x="385" y="490"/>
                  </a:lnTo>
                  <a:lnTo>
                    <a:pt x="385" y="488"/>
                  </a:lnTo>
                  <a:lnTo>
                    <a:pt x="383" y="488"/>
                  </a:lnTo>
                  <a:lnTo>
                    <a:pt x="383" y="488"/>
                  </a:lnTo>
                  <a:lnTo>
                    <a:pt x="383" y="488"/>
                  </a:lnTo>
                  <a:lnTo>
                    <a:pt x="383" y="486"/>
                  </a:lnTo>
                  <a:lnTo>
                    <a:pt x="383" y="486"/>
                  </a:lnTo>
                  <a:lnTo>
                    <a:pt x="383" y="484"/>
                  </a:lnTo>
                  <a:lnTo>
                    <a:pt x="383" y="484"/>
                  </a:lnTo>
                  <a:lnTo>
                    <a:pt x="383" y="484"/>
                  </a:lnTo>
                  <a:lnTo>
                    <a:pt x="381" y="484"/>
                  </a:lnTo>
                  <a:lnTo>
                    <a:pt x="381" y="483"/>
                  </a:lnTo>
                  <a:lnTo>
                    <a:pt x="381" y="483"/>
                  </a:lnTo>
                  <a:lnTo>
                    <a:pt x="381" y="479"/>
                  </a:lnTo>
                  <a:lnTo>
                    <a:pt x="380" y="475"/>
                  </a:lnTo>
                  <a:lnTo>
                    <a:pt x="380" y="470"/>
                  </a:lnTo>
                  <a:lnTo>
                    <a:pt x="380" y="470"/>
                  </a:lnTo>
                  <a:lnTo>
                    <a:pt x="380" y="470"/>
                  </a:lnTo>
                  <a:lnTo>
                    <a:pt x="380" y="470"/>
                  </a:lnTo>
                  <a:lnTo>
                    <a:pt x="378" y="470"/>
                  </a:lnTo>
                  <a:lnTo>
                    <a:pt x="378" y="470"/>
                  </a:lnTo>
                  <a:lnTo>
                    <a:pt x="378" y="472"/>
                  </a:lnTo>
                  <a:lnTo>
                    <a:pt x="376" y="472"/>
                  </a:lnTo>
                  <a:lnTo>
                    <a:pt x="376" y="472"/>
                  </a:lnTo>
                  <a:lnTo>
                    <a:pt x="374" y="474"/>
                  </a:lnTo>
                  <a:lnTo>
                    <a:pt x="372" y="475"/>
                  </a:lnTo>
                  <a:lnTo>
                    <a:pt x="371" y="477"/>
                  </a:lnTo>
                  <a:lnTo>
                    <a:pt x="371" y="479"/>
                  </a:lnTo>
                  <a:lnTo>
                    <a:pt x="371" y="481"/>
                  </a:lnTo>
                  <a:lnTo>
                    <a:pt x="371" y="481"/>
                  </a:lnTo>
                  <a:lnTo>
                    <a:pt x="371" y="481"/>
                  </a:lnTo>
                  <a:lnTo>
                    <a:pt x="369" y="479"/>
                  </a:lnTo>
                  <a:lnTo>
                    <a:pt x="369" y="479"/>
                  </a:lnTo>
                  <a:lnTo>
                    <a:pt x="369" y="477"/>
                  </a:lnTo>
                  <a:lnTo>
                    <a:pt x="371" y="475"/>
                  </a:lnTo>
                  <a:lnTo>
                    <a:pt x="371" y="475"/>
                  </a:lnTo>
                  <a:lnTo>
                    <a:pt x="369" y="474"/>
                  </a:lnTo>
                  <a:lnTo>
                    <a:pt x="369" y="475"/>
                  </a:lnTo>
                  <a:lnTo>
                    <a:pt x="369" y="475"/>
                  </a:lnTo>
                  <a:lnTo>
                    <a:pt x="365" y="477"/>
                  </a:lnTo>
                  <a:lnTo>
                    <a:pt x="363" y="477"/>
                  </a:lnTo>
                  <a:lnTo>
                    <a:pt x="363" y="479"/>
                  </a:lnTo>
                  <a:lnTo>
                    <a:pt x="363" y="479"/>
                  </a:lnTo>
                  <a:lnTo>
                    <a:pt x="363" y="481"/>
                  </a:lnTo>
                  <a:lnTo>
                    <a:pt x="363" y="483"/>
                  </a:lnTo>
                  <a:lnTo>
                    <a:pt x="363" y="483"/>
                  </a:lnTo>
                  <a:lnTo>
                    <a:pt x="361" y="483"/>
                  </a:lnTo>
                  <a:lnTo>
                    <a:pt x="363" y="484"/>
                  </a:lnTo>
                  <a:lnTo>
                    <a:pt x="361" y="488"/>
                  </a:lnTo>
                  <a:lnTo>
                    <a:pt x="361" y="490"/>
                  </a:lnTo>
                  <a:lnTo>
                    <a:pt x="361" y="490"/>
                  </a:lnTo>
                  <a:lnTo>
                    <a:pt x="361" y="490"/>
                  </a:lnTo>
                  <a:lnTo>
                    <a:pt x="361" y="490"/>
                  </a:lnTo>
                  <a:lnTo>
                    <a:pt x="361" y="492"/>
                  </a:lnTo>
                  <a:lnTo>
                    <a:pt x="361" y="494"/>
                  </a:lnTo>
                  <a:lnTo>
                    <a:pt x="361" y="494"/>
                  </a:lnTo>
                  <a:lnTo>
                    <a:pt x="363" y="494"/>
                  </a:lnTo>
                  <a:lnTo>
                    <a:pt x="363" y="494"/>
                  </a:lnTo>
                  <a:lnTo>
                    <a:pt x="365" y="490"/>
                  </a:lnTo>
                  <a:lnTo>
                    <a:pt x="367" y="490"/>
                  </a:lnTo>
                  <a:lnTo>
                    <a:pt x="367" y="488"/>
                  </a:lnTo>
                  <a:lnTo>
                    <a:pt x="369" y="484"/>
                  </a:lnTo>
                  <a:lnTo>
                    <a:pt x="369" y="484"/>
                  </a:lnTo>
                  <a:lnTo>
                    <a:pt x="371" y="484"/>
                  </a:lnTo>
                  <a:lnTo>
                    <a:pt x="372" y="484"/>
                  </a:lnTo>
                  <a:lnTo>
                    <a:pt x="374" y="484"/>
                  </a:lnTo>
                  <a:lnTo>
                    <a:pt x="371" y="486"/>
                  </a:lnTo>
                  <a:lnTo>
                    <a:pt x="371" y="488"/>
                  </a:lnTo>
                  <a:lnTo>
                    <a:pt x="371" y="490"/>
                  </a:lnTo>
                  <a:lnTo>
                    <a:pt x="371" y="490"/>
                  </a:lnTo>
                  <a:lnTo>
                    <a:pt x="372" y="492"/>
                  </a:lnTo>
                  <a:lnTo>
                    <a:pt x="372" y="492"/>
                  </a:lnTo>
                  <a:lnTo>
                    <a:pt x="374" y="495"/>
                  </a:lnTo>
                  <a:lnTo>
                    <a:pt x="371" y="497"/>
                  </a:lnTo>
                  <a:lnTo>
                    <a:pt x="371" y="497"/>
                  </a:lnTo>
                  <a:lnTo>
                    <a:pt x="371" y="499"/>
                  </a:lnTo>
                  <a:lnTo>
                    <a:pt x="371" y="501"/>
                  </a:lnTo>
                  <a:lnTo>
                    <a:pt x="372" y="503"/>
                  </a:lnTo>
                  <a:lnTo>
                    <a:pt x="372" y="501"/>
                  </a:lnTo>
                  <a:lnTo>
                    <a:pt x="374" y="501"/>
                  </a:lnTo>
                  <a:lnTo>
                    <a:pt x="374" y="501"/>
                  </a:lnTo>
                  <a:lnTo>
                    <a:pt x="374" y="499"/>
                  </a:lnTo>
                  <a:lnTo>
                    <a:pt x="376" y="497"/>
                  </a:lnTo>
                  <a:lnTo>
                    <a:pt x="376" y="497"/>
                  </a:lnTo>
                  <a:lnTo>
                    <a:pt x="378" y="497"/>
                  </a:lnTo>
                  <a:lnTo>
                    <a:pt x="380" y="497"/>
                  </a:lnTo>
                  <a:close/>
                  <a:moveTo>
                    <a:pt x="376" y="456"/>
                  </a:moveTo>
                  <a:lnTo>
                    <a:pt x="376" y="456"/>
                  </a:lnTo>
                  <a:lnTo>
                    <a:pt x="376" y="456"/>
                  </a:lnTo>
                  <a:lnTo>
                    <a:pt x="374" y="457"/>
                  </a:lnTo>
                  <a:lnTo>
                    <a:pt x="374" y="459"/>
                  </a:lnTo>
                  <a:lnTo>
                    <a:pt x="374" y="459"/>
                  </a:lnTo>
                  <a:lnTo>
                    <a:pt x="374" y="461"/>
                  </a:lnTo>
                  <a:lnTo>
                    <a:pt x="372" y="461"/>
                  </a:lnTo>
                  <a:lnTo>
                    <a:pt x="374" y="461"/>
                  </a:lnTo>
                  <a:lnTo>
                    <a:pt x="374" y="461"/>
                  </a:lnTo>
                  <a:lnTo>
                    <a:pt x="376" y="461"/>
                  </a:lnTo>
                  <a:lnTo>
                    <a:pt x="378" y="461"/>
                  </a:lnTo>
                  <a:lnTo>
                    <a:pt x="378" y="459"/>
                  </a:lnTo>
                  <a:lnTo>
                    <a:pt x="378" y="457"/>
                  </a:lnTo>
                  <a:lnTo>
                    <a:pt x="380" y="454"/>
                  </a:lnTo>
                  <a:lnTo>
                    <a:pt x="380" y="454"/>
                  </a:lnTo>
                  <a:lnTo>
                    <a:pt x="378" y="454"/>
                  </a:lnTo>
                  <a:lnTo>
                    <a:pt x="378" y="454"/>
                  </a:lnTo>
                  <a:lnTo>
                    <a:pt x="378" y="454"/>
                  </a:lnTo>
                  <a:lnTo>
                    <a:pt x="378" y="454"/>
                  </a:lnTo>
                  <a:lnTo>
                    <a:pt x="378" y="454"/>
                  </a:lnTo>
                  <a:lnTo>
                    <a:pt x="378" y="456"/>
                  </a:lnTo>
                  <a:lnTo>
                    <a:pt x="378" y="456"/>
                  </a:lnTo>
                  <a:lnTo>
                    <a:pt x="376" y="456"/>
                  </a:lnTo>
                  <a:close/>
                  <a:moveTo>
                    <a:pt x="389" y="483"/>
                  </a:moveTo>
                  <a:lnTo>
                    <a:pt x="389" y="481"/>
                  </a:lnTo>
                  <a:lnTo>
                    <a:pt x="389" y="477"/>
                  </a:lnTo>
                  <a:lnTo>
                    <a:pt x="389" y="477"/>
                  </a:lnTo>
                  <a:lnTo>
                    <a:pt x="390" y="475"/>
                  </a:lnTo>
                  <a:lnTo>
                    <a:pt x="390" y="474"/>
                  </a:lnTo>
                  <a:lnTo>
                    <a:pt x="392" y="475"/>
                  </a:lnTo>
                  <a:lnTo>
                    <a:pt x="392" y="472"/>
                  </a:lnTo>
                  <a:lnTo>
                    <a:pt x="398" y="463"/>
                  </a:lnTo>
                  <a:lnTo>
                    <a:pt x="399" y="457"/>
                  </a:lnTo>
                  <a:lnTo>
                    <a:pt x="399" y="457"/>
                  </a:lnTo>
                  <a:lnTo>
                    <a:pt x="401" y="456"/>
                  </a:lnTo>
                  <a:lnTo>
                    <a:pt x="401" y="454"/>
                  </a:lnTo>
                  <a:lnTo>
                    <a:pt x="401" y="454"/>
                  </a:lnTo>
                  <a:lnTo>
                    <a:pt x="401" y="452"/>
                  </a:lnTo>
                  <a:lnTo>
                    <a:pt x="401" y="452"/>
                  </a:lnTo>
                  <a:lnTo>
                    <a:pt x="399" y="450"/>
                  </a:lnTo>
                  <a:lnTo>
                    <a:pt x="399" y="452"/>
                  </a:lnTo>
                  <a:lnTo>
                    <a:pt x="396" y="454"/>
                  </a:lnTo>
                  <a:lnTo>
                    <a:pt x="392" y="457"/>
                  </a:lnTo>
                  <a:lnTo>
                    <a:pt x="390" y="459"/>
                  </a:lnTo>
                  <a:lnTo>
                    <a:pt x="390" y="459"/>
                  </a:lnTo>
                  <a:lnTo>
                    <a:pt x="389" y="461"/>
                  </a:lnTo>
                  <a:lnTo>
                    <a:pt x="387" y="465"/>
                  </a:lnTo>
                  <a:lnTo>
                    <a:pt x="387" y="466"/>
                  </a:lnTo>
                  <a:lnTo>
                    <a:pt x="387" y="466"/>
                  </a:lnTo>
                  <a:lnTo>
                    <a:pt x="389" y="466"/>
                  </a:lnTo>
                  <a:lnTo>
                    <a:pt x="390" y="466"/>
                  </a:lnTo>
                  <a:lnTo>
                    <a:pt x="392" y="466"/>
                  </a:lnTo>
                  <a:lnTo>
                    <a:pt x="390" y="468"/>
                  </a:lnTo>
                  <a:lnTo>
                    <a:pt x="387" y="468"/>
                  </a:lnTo>
                  <a:lnTo>
                    <a:pt x="385" y="470"/>
                  </a:lnTo>
                  <a:lnTo>
                    <a:pt x="383" y="472"/>
                  </a:lnTo>
                  <a:lnTo>
                    <a:pt x="383" y="472"/>
                  </a:lnTo>
                  <a:lnTo>
                    <a:pt x="381" y="472"/>
                  </a:lnTo>
                  <a:lnTo>
                    <a:pt x="381" y="474"/>
                  </a:lnTo>
                  <a:lnTo>
                    <a:pt x="381" y="475"/>
                  </a:lnTo>
                  <a:lnTo>
                    <a:pt x="381" y="479"/>
                  </a:lnTo>
                  <a:lnTo>
                    <a:pt x="383" y="481"/>
                  </a:lnTo>
                  <a:lnTo>
                    <a:pt x="385" y="483"/>
                  </a:lnTo>
                  <a:lnTo>
                    <a:pt x="387" y="483"/>
                  </a:lnTo>
                  <a:lnTo>
                    <a:pt x="389" y="483"/>
                  </a:lnTo>
                  <a:close/>
                  <a:moveTo>
                    <a:pt x="401" y="447"/>
                  </a:moveTo>
                  <a:lnTo>
                    <a:pt x="401" y="447"/>
                  </a:lnTo>
                  <a:lnTo>
                    <a:pt x="399" y="448"/>
                  </a:lnTo>
                  <a:lnTo>
                    <a:pt x="399" y="448"/>
                  </a:lnTo>
                  <a:lnTo>
                    <a:pt x="399" y="450"/>
                  </a:lnTo>
                  <a:lnTo>
                    <a:pt x="399" y="450"/>
                  </a:lnTo>
                  <a:lnTo>
                    <a:pt x="401" y="450"/>
                  </a:lnTo>
                  <a:lnTo>
                    <a:pt x="403" y="448"/>
                  </a:lnTo>
                  <a:lnTo>
                    <a:pt x="401" y="447"/>
                  </a:lnTo>
                  <a:close/>
                  <a:moveTo>
                    <a:pt x="403" y="445"/>
                  </a:moveTo>
                  <a:lnTo>
                    <a:pt x="403" y="447"/>
                  </a:lnTo>
                  <a:lnTo>
                    <a:pt x="405" y="448"/>
                  </a:lnTo>
                  <a:lnTo>
                    <a:pt x="405" y="445"/>
                  </a:lnTo>
                  <a:lnTo>
                    <a:pt x="405" y="443"/>
                  </a:lnTo>
                  <a:lnTo>
                    <a:pt x="405" y="443"/>
                  </a:lnTo>
                  <a:lnTo>
                    <a:pt x="405" y="441"/>
                  </a:lnTo>
                  <a:lnTo>
                    <a:pt x="405" y="441"/>
                  </a:lnTo>
                  <a:lnTo>
                    <a:pt x="405" y="441"/>
                  </a:lnTo>
                  <a:lnTo>
                    <a:pt x="405" y="441"/>
                  </a:lnTo>
                  <a:lnTo>
                    <a:pt x="405" y="441"/>
                  </a:lnTo>
                  <a:lnTo>
                    <a:pt x="403" y="441"/>
                  </a:lnTo>
                  <a:lnTo>
                    <a:pt x="403" y="443"/>
                  </a:lnTo>
                  <a:lnTo>
                    <a:pt x="403" y="445"/>
                  </a:lnTo>
                  <a:close/>
                  <a:moveTo>
                    <a:pt x="407" y="436"/>
                  </a:moveTo>
                  <a:lnTo>
                    <a:pt x="407" y="436"/>
                  </a:lnTo>
                  <a:lnTo>
                    <a:pt x="407" y="436"/>
                  </a:lnTo>
                  <a:lnTo>
                    <a:pt x="405" y="436"/>
                  </a:lnTo>
                  <a:lnTo>
                    <a:pt x="405" y="436"/>
                  </a:lnTo>
                  <a:lnTo>
                    <a:pt x="403" y="438"/>
                  </a:lnTo>
                  <a:lnTo>
                    <a:pt x="405" y="439"/>
                  </a:lnTo>
                  <a:lnTo>
                    <a:pt x="405" y="439"/>
                  </a:lnTo>
                  <a:lnTo>
                    <a:pt x="407" y="439"/>
                  </a:lnTo>
                  <a:lnTo>
                    <a:pt x="407" y="438"/>
                  </a:lnTo>
                  <a:lnTo>
                    <a:pt x="407" y="438"/>
                  </a:lnTo>
                  <a:lnTo>
                    <a:pt x="407" y="436"/>
                  </a:lnTo>
                  <a:close/>
                  <a:moveTo>
                    <a:pt x="408" y="429"/>
                  </a:moveTo>
                  <a:lnTo>
                    <a:pt x="410" y="429"/>
                  </a:lnTo>
                  <a:lnTo>
                    <a:pt x="410" y="427"/>
                  </a:lnTo>
                  <a:lnTo>
                    <a:pt x="410" y="427"/>
                  </a:lnTo>
                  <a:lnTo>
                    <a:pt x="410" y="427"/>
                  </a:lnTo>
                  <a:lnTo>
                    <a:pt x="408" y="427"/>
                  </a:lnTo>
                  <a:lnTo>
                    <a:pt x="407" y="429"/>
                  </a:lnTo>
                  <a:lnTo>
                    <a:pt x="407" y="429"/>
                  </a:lnTo>
                  <a:lnTo>
                    <a:pt x="407" y="430"/>
                  </a:lnTo>
                  <a:lnTo>
                    <a:pt x="408" y="430"/>
                  </a:lnTo>
                  <a:lnTo>
                    <a:pt x="408" y="429"/>
                  </a:lnTo>
                  <a:close/>
                  <a:moveTo>
                    <a:pt x="376" y="423"/>
                  </a:moveTo>
                  <a:lnTo>
                    <a:pt x="378" y="423"/>
                  </a:lnTo>
                  <a:lnTo>
                    <a:pt x="378" y="421"/>
                  </a:lnTo>
                  <a:lnTo>
                    <a:pt x="376" y="419"/>
                  </a:lnTo>
                  <a:lnTo>
                    <a:pt x="376" y="419"/>
                  </a:lnTo>
                  <a:lnTo>
                    <a:pt x="374" y="419"/>
                  </a:lnTo>
                  <a:lnTo>
                    <a:pt x="374" y="419"/>
                  </a:lnTo>
                  <a:lnTo>
                    <a:pt x="374" y="419"/>
                  </a:lnTo>
                  <a:lnTo>
                    <a:pt x="372" y="421"/>
                  </a:lnTo>
                  <a:lnTo>
                    <a:pt x="374" y="423"/>
                  </a:lnTo>
                  <a:lnTo>
                    <a:pt x="376" y="423"/>
                  </a:lnTo>
                  <a:close/>
                  <a:moveTo>
                    <a:pt x="343" y="421"/>
                  </a:moveTo>
                  <a:lnTo>
                    <a:pt x="345" y="421"/>
                  </a:lnTo>
                  <a:lnTo>
                    <a:pt x="345" y="419"/>
                  </a:lnTo>
                  <a:lnTo>
                    <a:pt x="345" y="418"/>
                  </a:lnTo>
                  <a:lnTo>
                    <a:pt x="349" y="418"/>
                  </a:lnTo>
                  <a:lnTo>
                    <a:pt x="349" y="418"/>
                  </a:lnTo>
                  <a:lnTo>
                    <a:pt x="349" y="416"/>
                  </a:lnTo>
                  <a:lnTo>
                    <a:pt x="347" y="416"/>
                  </a:lnTo>
                  <a:lnTo>
                    <a:pt x="345" y="416"/>
                  </a:lnTo>
                  <a:lnTo>
                    <a:pt x="343" y="416"/>
                  </a:lnTo>
                  <a:lnTo>
                    <a:pt x="342" y="418"/>
                  </a:lnTo>
                  <a:lnTo>
                    <a:pt x="342" y="418"/>
                  </a:lnTo>
                  <a:lnTo>
                    <a:pt x="338" y="419"/>
                  </a:lnTo>
                  <a:lnTo>
                    <a:pt x="336" y="419"/>
                  </a:lnTo>
                  <a:lnTo>
                    <a:pt x="336" y="421"/>
                  </a:lnTo>
                  <a:lnTo>
                    <a:pt x="338" y="421"/>
                  </a:lnTo>
                  <a:lnTo>
                    <a:pt x="338" y="423"/>
                  </a:lnTo>
                  <a:lnTo>
                    <a:pt x="342" y="425"/>
                  </a:lnTo>
                  <a:lnTo>
                    <a:pt x="342" y="425"/>
                  </a:lnTo>
                  <a:lnTo>
                    <a:pt x="342" y="423"/>
                  </a:lnTo>
                  <a:lnTo>
                    <a:pt x="342" y="421"/>
                  </a:lnTo>
                  <a:lnTo>
                    <a:pt x="343" y="421"/>
                  </a:lnTo>
                  <a:close/>
                  <a:moveTo>
                    <a:pt x="383" y="407"/>
                  </a:moveTo>
                  <a:lnTo>
                    <a:pt x="383" y="407"/>
                  </a:lnTo>
                  <a:lnTo>
                    <a:pt x="381" y="407"/>
                  </a:lnTo>
                  <a:lnTo>
                    <a:pt x="380" y="405"/>
                  </a:lnTo>
                  <a:lnTo>
                    <a:pt x="378" y="405"/>
                  </a:lnTo>
                  <a:lnTo>
                    <a:pt x="376" y="407"/>
                  </a:lnTo>
                  <a:lnTo>
                    <a:pt x="374" y="407"/>
                  </a:lnTo>
                  <a:lnTo>
                    <a:pt x="374" y="409"/>
                  </a:lnTo>
                  <a:lnTo>
                    <a:pt x="374" y="410"/>
                  </a:lnTo>
                  <a:lnTo>
                    <a:pt x="374" y="410"/>
                  </a:lnTo>
                  <a:lnTo>
                    <a:pt x="374" y="409"/>
                  </a:lnTo>
                  <a:lnTo>
                    <a:pt x="372" y="409"/>
                  </a:lnTo>
                  <a:lnTo>
                    <a:pt x="372" y="409"/>
                  </a:lnTo>
                  <a:lnTo>
                    <a:pt x="372" y="410"/>
                  </a:lnTo>
                  <a:lnTo>
                    <a:pt x="371" y="410"/>
                  </a:lnTo>
                  <a:lnTo>
                    <a:pt x="371" y="410"/>
                  </a:lnTo>
                  <a:lnTo>
                    <a:pt x="371" y="412"/>
                  </a:lnTo>
                  <a:lnTo>
                    <a:pt x="372" y="412"/>
                  </a:lnTo>
                  <a:lnTo>
                    <a:pt x="369" y="414"/>
                  </a:lnTo>
                  <a:lnTo>
                    <a:pt x="371" y="416"/>
                  </a:lnTo>
                  <a:lnTo>
                    <a:pt x="371" y="416"/>
                  </a:lnTo>
                  <a:lnTo>
                    <a:pt x="372" y="416"/>
                  </a:lnTo>
                  <a:lnTo>
                    <a:pt x="376" y="418"/>
                  </a:lnTo>
                  <a:lnTo>
                    <a:pt x="378" y="418"/>
                  </a:lnTo>
                  <a:lnTo>
                    <a:pt x="378" y="419"/>
                  </a:lnTo>
                  <a:lnTo>
                    <a:pt x="378" y="419"/>
                  </a:lnTo>
                  <a:lnTo>
                    <a:pt x="380" y="421"/>
                  </a:lnTo>
                  <a:lnTo>
                    <a:pt x="380" y="421"/>
                  </a:lnTo>
                  <a:lnTo>
                    <a:pt x="380" y="421"/>
                  </a:lnTo>
                  <a:lnTo>
                    <a:pt x="381" y="421"/>
                  </a:lnTo>
                  <a:lnTo>
                    <a:pt x="381" y="421"/>
                  </a:lnTo>
                  <a:lnTo>
                    <a:pt x="381" y="421"/>
                  </a:lnTo>
                  <a:lnTo>
                    <a:pt x="385" y="419"/>
                  </a:lnTo>
                  <a:lnTo>
                    <a:pt x="385" y="419"/>
                  </a:lnTo>
                  <a:lnTo>
                    <a:pt x="385" y="421"/>
                  </a:lnTo>
                  <a:lnTo>
                    <a:pt x="385" y="421"/>
                  </a:lnTo>
                  <a:lnTo>
                    <a:pt x="385" y="423"/>
                  </a:lnTo>
                  <a:lnTo>
                    <a:pt x="385" y="423"/>
                  </a:lnTo>
                  <a:lnTo>
                    <a:pt x="381" y="425"/>
                  </a:lnTo>
                  <a:lnTo>
                    <a:pt x="380" y="425"/>
                  </a:lnTo>
                  <a:lnTo>
                    <a:pt x="380" y="425"/>
                  </a:lnTo>
                  <a:lnTo>
                    <a:pt x="380" y="425"/>
                  </a:lnTo>
                  <a:lnTo>
                    <a:pt x="380" y="425"/>
                  </a:lnTo>
                  <a:lnTo>
                    <a:pt x="380" y="427"/>
                  </a:lnTo>
                  <a:lnTo>
                    <a:pt x="378" y="429"/>
                  </a:lnTo>
                  <a:lnTo>
                    <a:pt x="378" y="429"/>
                  </a:lnTo>
                  <a:lnTo>
                    <a:pt x="378" y="429"/>
                  </a:lnTo>
                  <a:lnTo>
                    <a:pt x="376" y="429"/>
                  </a:lnTo>
                  <a:lnTo>
                    <a:pt x="376" y="430"/>
                  </a:lnTo>
                  <a:lnTo>
                    <a:pt x="376" y="430"/>
                  </a:lnTo>
                  <a:lnTo>
                    <a:pt x="376" y="432"/>
                  </a:lnTo>
                  <a:lnTo>
                    <a:pt x="378" y="432"/>
                  </a:lnTo>
                  <a:lnTo>
                    <a:pt x="378" y="432"/>
                  </a:lnTo>
                  <a:lnTo>
                    <a:pt x="381" y="432"/>
                  </a:lnTo>
                  <a:lnTo>
                    <a:pt x="383" y="430"/>
                  </a:lnTo>
                  <a:lnTo>
                    <a:pt x="385" y="430"/>
                  </a:lnTo>
                  <a:lnTo>
                    <a:pt x="385" y="430"/>
                  </a:lnTo>
                  <a:lnTo>
                    <a:pt x="383" y="432"/>
                  </a:lnTo>
                  <a:lnTo>
                    <a:pt x="381" y="432"/>
                  </a:lnTo>
                  <a:lnTo>
                    <a:pt x="378" y="434"/>
                  </a:lnTo>
                  <a:lnTo>
                    <a:pt x="378" y="434"/>
                  </a:lnTo>
                  <a:lnTo>
                    <a:pt x="376" y="434"/>
                  </a:lnTo>
                  <a:lnTo>
                    <a:pt x="374" y="434"/>
                  </a:lnTo>
                  <a:lnTo>
                    <a:pt x="374" y="434"/>
                  </a:lnTo>
                  <a:lnTo>
                    <a:pt x="374" y="436"/>
                  </a:lnTo>
                  <a:lnTo>
                    <a:pt x="374" y="436"/>
                  </a:lnTo>
                  <a:lnTo>
                    <a:pt x="374" y="436"/>
                  </a:lnTo>
                  <a:lnTo>
                    <a:pt x="374" y="436"/>
                  </a:lnTo>
                  <a:lnTo>
                    <a:pt x="374" y="436"/>
                  </a:lnTo>
                  <a:lnTo>
                    <a:pt x="374" y="436"/>
                  </a:lnTo>
                  <a:lnTo>
                    <a:pt x="372" y="436"/>
                  </a:lnTo>
                  <a:lnTo>
                    <a:pt x="372" y="434"/>
                  </a:lnTo>
                  <a:lnTo>
                    <a:pt x="372" y="434"/>
                  </a:lnTo>
                  <a:lnTo>
                    <a:pt x="371" y="434"/>
                  </a:lnTo>
                  <a:lnTo>
                    <a:pt x="369" y="434"/>
                  </a:lnTo>
                  <a:lnTo>
                    <a:pt x="369" y="434"/>
                  </a:lnTo>
                  <a:lnTo>
                    <a:pt x="367" y="436"/>
                  </a:lnTo>
                  <a:lnTo>
                    <a:pt x="369" y="438"/>
                  </a:lnTo>
                  <a:lnTo>
                    <a:pt x="369" y="439"/>
                  </a:lnTo>
                  <a:lnTo>
                    <a:pt x="369" y="439"/>
                  </a:lnTo>
                  <a:lnTo>
                    <a:pt x="371" y="441"/>
                  </a:lnTo>
                  <a:lnTo>
                    <a:pt x="372" y="441"/>
                  </a:lnTo>
                  <a:lnTo>
                    <a:pt x="372" y="441"/>
                  </a:lnTo>
                  <a:lnTo>
                    <a:pt x="372" y="441"/>
                  </a:lnTo>
                  <a:lnTo>
                    <a:pt x="374" y="439"/>
                  </a:lnTo>
                  <a:lnTo>
                    <a:pt x="374" y="439"/>
                  </a:lnTo>
                  <a:lnTo>
                    <a:pt x="374" y="439"/>
                  </a:lnTo>
                  <a:lnTo>
                    <a:pt x="380" y="439"/>
                  </a:lnTo>
                  <a:lnTo>
                    <a:pt x="380" y="439"/>
                  </a:lnTo>
                  <a:lnTo>
                    <a:pt x="380" y="438"/>
                  </a:lnTo>
                  <a:lnTo>
                    <a:pt x="381" y="438"/>
                  </a:lnTo>
                  <a:lnTo>
                    <a:pt x="381" y="438"/>
                  </a:lnTo>
                  <a:lnTo>
                    <a:pt x="381" y="438"/>
                  </a:lnTo>
                  <a:lnTo>
                    <a:pt x="383" y="439"/>
                  </a:lnTo>
                  <a:lnTo>
                    <a:pt x="383" y="438"/>
                  </a:lnTo>
                  <a:lnTo>
                    <a:pt x="385" y="438"/>
                  </a:lnTo>
                  <a:lnTo>
                    <a:pt x="389" y="436"/>
                  </a:lnTo>
                  <a:lnTo>
                    <a:pt x="390" y="434"/>
                  </a:lnTo>
                  <a:lnTo>
                    <a:pt x="390" y="434"/>
                  </a:lnTo>
                  <a:lnTo>
                    <a:pt x="390" y="434"/>
                  </a:lnTo>
                  <a:lnTo>
                    <a:pt x="390" y="434"/>
                  </a:lnTo>
                  <a:lnTo>
                    <a:pt x="390" y="432"/>
                  </a:lnTo>
                  <a:lnTo>
                    <a:pt x="392" y="432"/>
                  </a:lnTo>
                  <a:lnTo>
                    <a:pt x="392" y="432"/>
                  </a:lnTo>
                  <a:lnTo>
                    <a:pt x="394" y="432"/>
                  </a:lnTo>
                  <a:lnTo>
                    <a:pt x="394" y="434"/>
                  </a:lnTo>
                  <a:lnTo>
                    <a:pt x="392" y="434"/>
                  </a:lnTo>
                  <a:lnTo>
                    <a:pt x="392" y="436"/>
                  </a:lnTo>
                  <a:lnTo>
                    <a:pt x="392" y="436"/>
                  </a:lnTo>
                  <a:lnTo>
                    <a:pt x="394" y="436"/>
                  </a:lnTo>
                  <a:lnTo>
                    <a:pt x="396" y="436"/>
                  </a:lnTo>
                  <a:lnTo>
                    <a:pt x="399" y="432"/>
                  </a:lnTo>
                  <a:lnTo>
                    <a:pt x="401" y="432"/>
                  </a:lnTo>
                  <a:lnTo>
                    <a:pt x="401" y="430"/>
                  </a:lnTo>
                  <a:lnTo>
                    <a:pt x="401" y="430"/>
                  </a:lnTo>
                  <a:lnTo>
                    <a:pt x="399" y="430"/>
                  </a:lnTo>
                  <a:lnTo>
                    <a:pt x="398" y="430"/>
                  </a:lnTo>
                  <a:lnTo>
                    <a:pt x="398" y="432"/>
                  </a:lnTo>
                  <a:lnTo>
                    <a:pt x="398" y="430"/>
                  </a:lnTo>
                  <a:lnTo>
                    <a:pt x="398" y="430"/>
                  </a:lnTo>
                  <a:lnTo>
                    <a:pt x="399" y="429"/>
                  </a:lnTo>
                  <a:lnTo>
                    <a:pt x="399" y="427"/>
                  </a:lnTo>
                  <a:lnTo>
                    <a:pt x="399" y="427"/>
                  </a:lnTo>
                  <a:lnTo>
                    <a:pt x="399" y="427"/>
                  </a:lnTo>
                  <a:lnTo>
                    <a:pt x="399" y="427"/>
                  </a:lnTo>
                  <a:lnTo>
                    <a:pt x="399" y="429"/>
                  </a:lnTo>
                  <a:lnTo>
                    <a:pt x="399" y="429"/>
                  </a:lnTo>
                  <a:lnTo>
                    <a:pt x="401" y="429"/>
                  </a:lnTo>
                  <a:lnTo>
                    <a:pt x="403" y="429"/>
                  </a:lnTo>
                  <a:lnTo>
                    <a:pt x="403" y="429"/>
                  </a:lnTo>
                  <a:lnTo>
                    <a:pt x="403" y="427"/>
                  </a:lnTo>
                  <a:lnTo>
                    <a:pt x="401" y="427"/>
                  </a:lnTo>
                  <a:lnTo>
                    <a:pt x="401" y="425"/>
                  </a:lnTo>
                  <a:lnTo>
                    <a:pt x="403" y="425"/>
                  </a:lnTo>
                  <a:lnTo>
                    <a:pt x="403" y="425"/>
                  </a:lnTo>
                  <a:lnTo>
                    <a:pt x="403" y="427"/>
                  </a:lnTo>
                  <a:lnTo>
                    <a:pt x="403" y="425"/>
                  </a:lnTo>
                  <a:lnTo>
                    <a:pt x="403" y="423"/>
                  </a:lnTo>
                  <a:lnTo>
                    <a:pt x="403" y="425"/>
                  </a:lnTo>
                  <a:lnTo>
                    <a:pt x="401" y="423"/>
                  </a:lnTo>
                  <a:lnTo>
                    <a:pt x="401" y="423"/>
                  </a:lnTo>
                  <a:lnTo>
                    <a:pt x="401" y="421"/>
                  </a:lnTo>
                  <a:lnTo>
                    <a:pt x="401" y="421"/>
                  </a:lnTo>
                  <a:lnTo>
                    <a:pt x="399" y="421"/>
                  </a:lnTo>
                  <a:lnTo>
                    <a:pt x="399" y="421"/>
                  </a:lnTo>
                  <a:lnTo>
                    <a:pt x="399" y="421"/>
                  </a:lnTo>
                  <a:lnTo>
                    <a:pt x="398" y="421"/>
                  </a:lnTo>
                  <a:lnTo>
                    <a:pt x="398" y="419"/>
                  </a:lnTo>
                  <a:lnTo>
                    <a:pt x="396" y="418"/>
                  </a:lnTo>
                  <a:lnTo>
                    <a:pt x="396" y="418"/>
                  </a:lnTo>
                  <a:lnTo>
                    <a:pt x="396" y="418"/>
                  </a:lnTo>
                  <a:lnTo>
                    <a:pt x="396" y="418"/>
                  </a:lnTo>
                  <a:lnTo>
                    <a:pt x="394" y="419"/>
                  </a:lnTo>
                  <a:lnTo>
                    <a:pt x="394" y="418"/>
                  </a:lnTo>
                  <a:lnTo>
                    <a:pt x="394" y="418"/>
                  </a:lnTo>
                  <a:lnTo>
                    <a:pt x="394" y="418"/>
                  </a:lnTo>
                  <a:lnTo>
                    <a:pt x="389" y="418"/>
                  </a:lnTo>
                  <a:lnTo>
                    <a:pt x="389" y="418"/>
                  </a:lnTo>
                  <a:lnTo>
                    <a:pt x="389" y="416"/>
                  </a:lnTo>
                  <a:lnTo>
                    <a:pt x="389" y="416"/>
                  </a:lnTo>
                  <a:lnTo>
                    <a:pt x="387" y="416"/>
                  </a:lnTo>
                  <a:lnTo>
                    <a:pt x="385" y="410"/>
                  </a:lnTo>
                  <a:lnTo>
                    <a:pt x="385" y="409"/>
                  </a:lnTo>
                  <a:lnTo>
                    <a:pt x="383" y="409"/>
                  </a:lnTo>
                  <a:lnTo>
                    <a:pt x="383" y="409"/>
                  </a:lnTo>
                  <a:lnTo>
                    <a:pt x="383" y="407"/>
                  </a:lnTo>
                  <a:close/>
                  <a:moveTo>
                    <a:pt x="352" y="412"/>
                  </a:moveTo>
                  <a:lnTo>
                    <a:pt x="351" y="412"/>
                  </a:lnTo>
                  <a:lnTo>
                    <a:pt x="351" y="412"/>
                  </a:lnTo>
                  <a:lnTo>
                    <a:pt x="352" y="414"/>
                  </a:lnTo>
                  <a:lnTo>
                    <a:pt x="352" y="414"/>
                  </a:lnTo>
                  <a:lnTo>
                    <a:pt x="352" y="414"/>
                  </a:lnTo>
                  <a:lnTo>
                    <a:pt x="352" y="412"/>
                  </a:lnTo>
                  <a:lnTo>
                    <a:pt x="352" y="412"/>
                  </a:lnTo>
                  <a:lnTo>
                    <a:pt x="354" y="412"/>
                  </a:lnTo>
                  <a:lnTo>
                    <a:pt x="354" y="412"/>
                  </a:lnTo>
                  <a:lnTo>
                    <a:pt x="358" y="410"/>
                  </a:lnTo>
                  <a:lnTo>
                    <a:pt x="360" y="409"/>
                  </a:lnTo>
                  <a:lnTo>
                    <a:pt x="360" y="409"/>
                  </a:lnTo>
                  <a:lnTo>
                    <a:pt x="361" y="409"/>
                  </a:lnTo>
                  <a:lnTo>
                    <a:pt x="361" y="407"/>
                  </a:lnTo>
                  <a:lnTo>
                    <a:pt x="361" y="407"/>
                  </a:lnTo>
                  <a:lnTo>
                    <a:pt x="361" y="407"/>
                  </a:lnTo>
                  <a:lnTo>
                    <a:pt x="363" y="405"/>
                  </a:lnTo>
                  <a:lnTo>
                    <a:pt x="363" y="403"/>
                  </a:lnTo>
                  <a:lnTo>
                    <a:pt x="363" y="403"/>
                  </a:lnTo>
                  <a:lnTo>
                    <a:pt x="363" y="401"/>
                  </a:lnTo>
                  <a:lnTo>
                    <a:pt x="361" y="403"/>
                  </a:lnTo>
                  <a:lnTo>
                    <a:pt x="361" y="403"/>
                  </a:lnTo>
                  <a:lnTo>
                    <a:pt x="360" y="403"/>
                  </a:lnTo>
                  <a:lnTo>
                    <a:pt x="358" y="405"/>
                  </a:lnTo>
                  <a:lnTo>
                    <a:pt x="356" y="405"/>
                  </a:lnTo>
                  <a:lnTo>
                    <a:pt x="356" y="407"/>
                  </a:lnTo>
                  <a:lnTo>
                    <a:pt x="354" y="410"/>
                  </a:lnTo>
                  <a:lnTo>
                    <a:pt x="352" y="412"/>
                  </a:lnTo>
                  <a:close/>
                  <a:moveTo>
                    <a:pt x="313" y="380"/>
                  </a:moveTo>
                  <a:lnTo>
                    <a:pt x="313" y="380"/>
                  </a:lnTo>
                  <a:lnTo>
                    <a:pt x="315" y="380"/>
                  </a:lnTo>
                  <a:lnTo>
                    <a:pt x="315" y="378"/>
                  </a:lnTo>
                  <a:lnTo>
                    <a:pt x="315" y="378"/>
                  </a:lnTo>
                  <a:lnTo>
                    <a:pt x="315" y="378"/>
                  </a:lnTo>
                  <a:lnTo>
                    <a:pt x="315" y="376"/>
                  </a:lnTo>
                  <a:lnTo>
                    <a:pt x="315" y="376"/>
                  </a:lnTo>
                  <a:lnTo>
                    <a:pt x="315" y="376"/>
                  </a:lnTo>
                  <a:lnTo>
                    <a:pt x="316" y="376"/>
                  </a:lnTo>
                  <a:lnTo>
                    <a:pt x="318" y="376"/>
                  </a:lnTo>
                  <a:lnTo>
                    <a:pt x="316" y="374"/>
                  </a:lnTo>
                  <a:lnTo>
                    <a:pt x="316" y="374"/>
                  </a:lnTo>
                  <a:lnTo>
                    <a:pt x="316" y="374"/>
                  </a:lnTo>
                  <a:lnTo>
                    <a:pt x="316" y="373"/>
                  </a:lnTo>
                  <a:lnTo>
                    <a:pt x="316" y="373"/>
                  </a:lnTo>
                  <a:lnTo>
                    <a:pt x="315" y="373"/>
                  </a:lnTo>
                  <a:lnTo>
                    <a:pt x="315" y="371"/>
                  </a:lnTo>
                  <a:lnTo>
                    <a:pt x="315" y="371"/>
                  </a:lnTo>
                  <a:lnTo>
                    <a:pt x="315" y="369"/>
                  </a:lnTo>
                  <a:lnTo>
                    <a:pt x="315" y="369"/>
                  </a:lnTo>
                  <a:lnTo>
                    <a:pt x="315" y="369"/>
                  </a:lnTo>
                  <a:lnTo>
                    <a:pt x="315" y="369"/>
                  </a:lnTo>
                  <a:lnTo>
                    <a:pt x="315" y="369"/>
                  </a:lnTo>
                  <a:lnTo>
                    <a:pt x="315" y="369"/>
                  </a:lnTo>
                  <a:lnTo>
                    <a:pt x="313" y="369"/>
                  </a:lnTo>
                  <a:lnTo>
                    <a:pt x="313" y="371"/>
                  </a:lnTo>
                  <a:lnTo>
                    <a:pt x="313" y="373"/>
                  </a:lnTo>
                  <a:lnTo>
                    <a:pt x="311" y="373"/>
                  </a:lnTo>
                  <a:lnTo>
                    <a:pt x="309" y="373"/>
                  </a:lnTo>
                  <a:lnTo>
                    <a:pt x="311" y="374"/>
                  </a:lnTo>
                  <a:lnTo>
                    <a:pt x="311" y="374"/>
                  </a:lnTo>
                  <a:lnTo>
                    <a:pt x="311" y="376"/>
                  </a:lnTo>
                  <a:lnTo>
                    <a:pt x="309" y="376"/>
                  </a:lnTo>
                  <a:lnTo>
                    <a:pt x="309" y="376"/>
                  </a:lnTo>
                  <a:lnTo>
                    <a:pt x="307" y="378"/>
                  </a:lnTo>
                  <a:lnTo>
                    <a:pt x="307" y="378"/>
                  </a:lnTo>
                  <a:lnTo>
                    <a:pt x="309" y="378"/>
                  </a:lnTo>
                  <a:lnTo>
                    <a:pt x="313" y="380"/>
                  </a:lnTo>
                  <a:close/>
                  <a:moveTo>
                    <a:pt x="374" y="371"/>
                  </a:moveTo>
                  <a:lnTo>
                    <a:pt x="372" y="371"/>
                  </a:lnTo>
                  <a:lnTo>
                    <a:pt x="371" y="369"/>
                  </a:lnTo>
                  <a:lnTo>
                    <a:pt x="367" y="369"/>
                  </a:lnTo>
                  <a:lnTo>
                    <a:pt x="367" y="371"/>
                  </a:lnTo>
                  <a:lnTo>
                    <a:pt x="363" y="374"/>
                  </a:lnTo>
                  <a:lnTo>
                    <a:pt x="363" y="374"/>
                  </a:lnTo>
                  <a:lnTo>
                    <a:pt x="365" y="376"/>
                  </a:lnTo>
                  <a:lnTo>
                    <a:pt x="367" y="376"/>
                  </a:lnTo>
                  <a:lnTo>
                    <a:pt x="367" y="376"/>
                  </a:lnTo>
                  <a:lnTo>
                    <a:pt x="369" y="378"/>
                  </a:lnTo>
                  <a:lnTo>
                    <a:pt x="369" y="380"/>
                  </a:lnTo>
                  <a:lnTo>
                    <a:pt x="371" y="380"/>
                  </a:lnTo>
                  <a:lnTo>
                    <a:pt x="372" y="378"/>
                  </a:lnTo>
                  <a:lnTo>
                    <a:pt x="372" y="376"/>
                  </a:lnTo>
                  <a:lnTo>
                    <a:pt x="374" y="373"/>
                  </a:lnTo>
                  <a:lnTo>
                    <a:pt x="372" y="373"/>
                  </a:lnTo>
                  <a:lnTo>
                    <a:pt x="372" y="373"/>
                  </a:lnTo>
                  <a:lnTo>
                    <a:pt x="374" y="371"/>
                  </a:lnTo>
                  <a:close/>
                  <a:moveTo>
                    <a:pt x="358" y="369"/>
                  </a:moveTo>
                  <a:lnTo>
                    <a:pt x="360" y="369"/>
                  </a:lnTo>
                  <a:lnTo>
                    <a:pt x="361" y="369"/>
                  </a:lnTo>
                  <a:lnTo>
                    <a:pt x="361" y="369"/>
                  </a:lnTo>
                  <a:lnTo>
                    <a:pt x="360" y="367"/>
                  </a:lnTo>
                  <a:lnTo>
                    <a:pt x="360" y="367"/>
                  </a:lnTo>
                  <a:lnTo>
                    <a:pt x="358" y="367"/>
                  </a:lnTo>
                  <a:lnTo>
                    <a:pt x="356" y="369"/>
                  </a:lnTo>
                  <a:lnTo>
                    <a:pt x="356" y="369"/>
                  </a:lnTo>
                  <a:lnTo>
                    <a:pt x="356" y="369"/>
                  </a:lnTo>
                  <a:lnTo>
                    <a:pt x="358" y="369"/>
                  </a:lnTo>
                  <a:close/>
                  <a:moveTo>
                    <a:pt x="387" y="344"/>
                  </a:moveTo>
                  <a:lnTo>
                    <a:pt x="385" y="345"/>
                  </a:lnTo>
                  <a:lnTo>
                    <a:pt x="385" y="345"/>
                  </a:lnTo>
                  <a:lnTo>
                    <a:pt x="387" y="347"/>
                  </a:lnTo>
                  <a:lnTo>
                    <a:pt x="389" y="347"/>
                  </a:lnTo>
                  <a:lnTo>
                    <a:pt x="390" y="347"/>
                  </a:lnTo>
                  <a:lnTo>
                    <a:pt x="390" y="345"/>
                  </a:lnTo>
                  <a:lnTo>
                    <a:pt x="389" y="344"/>
                  </a:lnTo>
                  <a:lnTo>
                    <a:pt x="387" y="344"/>
                  </a:lnTo>
                  <a:close/>
                  <a:moveTo>
                    <a:pt x="322" y="353"/>
                  </a:moveTo>
                  <a:lnTo>
                    <a:pt x="324" y="353"/>
                  </a:lnTo>
                  <a:lnTo>
                    <a:pt x="324" y="351"/>
                  </a:lnTo>
                  <a:lnTo>
                    <a:pt x="324" y="349"/>
                  </a:lnTo>
                  <a:lnTo>
                    <a:pt x="324" y="349"/>
                  </a:lnTo>
                  <a:lnTo>
                    <a:pt x="325" y="347"/>
                  </a:lnTo>
                  <a:lnTo>
                    <a:pt x="325" y="347"/>
                  </a:lnTo>
                  <a:lnTo>
                    <a:pt x="325" y="347"/>
                  </a:lnTo>
                  <a:lnTo>
                    <a:pt x="325" y="345"/>
                  </a:lnTo>
                  <a:lnTo>
                    <a:pt x="325" y="345"/>
                  </a:lnTo>
                  <a:lnTo>
                    <a:pt x="325" y="345"/>
                  </a:lnTo>
                  <a:lnTo>
                    <a:pt x="324" y="345"/>
                  </a:lnTo>
                  <a:lnTo>
                    <a:pt x="324" y="344"/>
                  </a:lnTo>
                  <a:lnTo>
                    <a:pt x="324" y="344"/>
                  </a:lnTo>
                  <a:lnTo>
                    <a:pt x="322" y="344"/>
                  </a:lnTo>
                  <a:lnTo>
                    <a:pt x="320" y="344"/>
                  </a:lnTo>
                  <a:lnTo>
                    <a:pt x="320" y="342"/>
                  </a:lnTo>
                  <a:lnTo>
                    <a:pt x="320" y="342"/>
                  </a:lnTo>
                  <a:lnTo>
                    <a:pt x="318" y="342"/>
                  </a:lnTo>
                  <a:lnTo>
                    <a:pt x="318" y="342"/>
                  </a:lnTo>
                  <a:lnTo>
                    <a:pt x="318" y="342"/>
                  </a:lnTo>
                  <a:lnTo>
                    <a:pt x="318" y="342"/>
                  </a:lnTo>
                  <a:lnTo>
                    <a:pt x="318" y="340"/>
                  </a:lnTo>
                  <a:lnTo>
                    <a:pt x="316" y="340"/>
                  </a:lnTo>
                  <a:lnTo>
                    <a:pt x="316" y="340"/>
                  </a:lnTo>
                  <a:lnTo>
                    <a:pt x="316" y="340"/>
                  </a:lnTo>
                  <a:lnTo>
                    <a:pt x="316" y="338"/>
                  </a:lnTo>
                  <a:lnTo>
                    <a:pt x="318" y="338"/>
                  </a:lnTo>
                  <a:lnTo>
                    <a:pt x="318" y="340"/>
                  </a:lnTo>
                  <a:lnTo>
                    <a:pt x="320" y="340"/>
                  </a:lnTo>
                  <a:lnTo>
                    <a:pt x="322" y="342"/>
                  </a:lnTo>
                  <a:lnTo>
                    <a:pt x="322" y="344"/>
                  </a:lnTo>
                  <a:lnTo>
                    <a:pt x="324" y="344"/>
                  </a:lnTo>
                  <a:lnTo>
                    <a:pt x="325" y="342"/>
                  </a:lnTo>
                  <a:lnTo>
                    <a:pt x="325" y="342"/>
                  </a:lnTo>
                  <a:lnTo>
                    <a:pt x="324" y="342"/>
                  </a:lnTo>
                  <a:lnTo>
                    <a:pt x="322" y="340"/>
                  </a:lnTo>
                  <a:lnTo>
                    <a:pt x="322" y="340"/>
                  </a:lnTo>
                  <a:lnTo>
                    <a:pt x="322" y="340"/>
                  </a:lnTo>
                  <a:lnTo>
                    <a:pt x="322" y="340"/>
                  </a:lnTo>
                  <a:lnTo>
                    <a:pt x="322" y="340"/>
                  </a:lnTo>
                  <a:lnTo>
                    <a:pt x="324" y="340"/>
                  </a:lnTo>
                  <a:lnTo>
                    <a:pt x="318" y="336"/>
                  </a:lnTo>
                  <a:lnTo>
                    <a:pt x="318" y="336"/>
                  </a:lnTo>
                  <a:lnTo>
                    <a:pt x="316" y="338"/>
                  </a:lnTo>
                  <a:lnTo>
                    <a:pt x="315" y="338"/>
                  </a:lnTo>
                  <a:lnTo>
                    <a:pt x="316" y="342"/>
                  </a:lnTo>
                  <a:lnTo>
                    <a:pt x="316" y="345"/>
                  </a:lnTo>
                  <a:lnTo>
                    <a:pt x="316" y="347"/>
                  </a:lnTo>
                  <a:lnTo>
                    <a:pt x="315" y="347"/>
                  </a:lnTo>
                  <a:lnTo>
                    <a:pt x="315" y="347"/>
                  </a:lnTo>
                  <a:lnTo>
                    <a:pt x="315" y="347"/>
                  </a:lnTo>
                  <a:lnTo>
                    <a:pt x="315" y="349"/>
                  </a:lnTo>
                  <a:lnTo>
                    <a:pt x="315" y="351"/>
                  </a:lnTo>
                  <a:lnTo>
                    <a:pt x="315" y="351"/>
                  </a:lnTo>
                  <a:lnTo>
                    <a:pt x="313" y="353"/>
                  </a:lnTo>
                  <a:lnTo>
                    <a:pt x="315" y="353"/>
                  </a:lnTo>
                  <a:lnTo>
                    <a:pt x="315" y="353"/>
                  </a:lnTo>
                  <a:lnTo>
                    <a:pt x="315" y="354"/>
                  </a:lnTo>
                  <a:lnTo>
                    <a:pt x="315" y="354"/>
                  </a:lnTo>
                  <a:lnTo>
                    <a:pt x="315" y="356"/>
                  </a:lnTo>
                  <a:lnTo>
                    <a:pt x="315" y="358"/>
                  </a:lnTo>
                  <a:lnTo>
                    <a:pt x="316" y="362"/>
                  </a:lnTo>
                  <a:lnTo>
                    <a:pt x="316" y="363"/>
                  </a:lnTo>
                  <a:lnTo>
                    <a:pt x="318" y="365"/>
                  </a:lnTo>
                  <a:lnTo>
                    <a:pt x="320" y="363"/>
                  </a:lnTo>
                  <a:lnTo>
                    <a:pt x="324" y="365"/>
                  </a:lnTo>
                  <a:lnTo>
                    <a:pt x="325" y="363"/>
                  </a:lnTo>
                  <a:lnTo>
                    <a:pt x="325" y="363"/>
                  </a:lnTo>
                  <a:lnTo>
                    <a:pt x="324" y="363"/>
                  </a:lnTo>
                  <a:lnTo>
                    <a:pt x="324" y="362"/>
                  </a:lnTo>
                  <a:lnTo>
                    <a:pt x="324" y="362"/>
                  </a:lnTo>
                  <a:lnTo>
                    <a:pt x="322" y="360"/>
                  </a:lnTo>
                  <a:lnTo>
                    <a:pt x="322" y="360"/>
                  </a:lnTo>
                  <a:lnTo>
                    <a:pt x="320" y="360"/>
                  </a:lnTo>
                  <a:lnTo>
                    <a:pt x="318" y="360"/>
                  </a:lnTo>
                  <a:lnTo>
                    <a:pt x="318" y="360"/>
                  </a:lnTo>
                  <a:lnTo>
                    <a:pt x="320" y="360"/>
                  </a:lnTo>
                  <a:lnTo>
                    <a:pt x="322" y="360"/>
                  </a:lnTo>
                  <a:lnTo>
                    <a:pt x="322" y="360"/>
                  </a:lnTo>
                  <a:lnTo>
                    <a:pt x="324" y="360"/>
                  </a:lnTo>
                  <a:lnTo>
                    <a:pt x="324" y="358"/>
                  </a:lnTo>
                  <a:lnTo>
                    <a:pt x="324" y="356"/>
                  </a:lnTo>
                  <a:lnTo>
                    <a:pt x="322" y="354"/>
                  </a:lnTo>
                  <a:lnTo>
                    <a:pt x="322" y="353"/>
                  </a:lnTo>
                  <a:lnTo>
                    <a:pt x="318" y="353"/>
                  </a:lnTo>
                  <a:lnTo>
                    <a:pt x="318" y="351"/>
                  </a:lnTo>
                  <a:lnTo>
                    <a:pt x="322" y="353"/>
                  </a:lnTo>
                  <a:close/>
                  <a:moveTo>
                    <a:pt x="322" y="329"/>
                  </a:moveTo>
                  <a:lnTo>
                    <a:pt x="324" y="329"/>
                  </a:lnTo>
                  <a:lnTo>
                    <a:pt x="324" y="329"/>
                  </a:lnTo>
                  <a:lnTo>
                    <a:pt x="322" y="329"/>
                  </a:lnTo>
                  <a:lnTo>
                    <a:pt x="322" y="329"/>
                  </a:lnTo>
                  <a:lnTo>
                    <a:pt x="322" y="329"/>
                  </a:lnTo>
                  <a:lnTo>
                    <a:pt x="322" y="329"/>
                  </a:lnTo>
                  <a:lnTo>
                    <a:pt x="320" y="329"/>
                  </a:lnTo>
                  <a:lnTo>
                    <a:pt x="320" y="329"/>
                  </a:lnTo>
                  <a:lnTo>
                    <a:pt x="320" y="329"/>
                  </a:lnTo>
                  <a:lnTo>
                    <a:pt x="318" y="329"/>
                  </a:lnTo>
                  <a:lnTo>
                    <a:pt x="318" y="329"/>
                  </a:lnTo>
                  <a:lnTo>
                    <a:pt x="316" y="329"/>
                  </a:lnTo>
                  <a:lnTo>
                    <a:pt x="316" y="331"/>
                  </a:lnTo>
                  <a:lnTo>
                    <a:pt x="316" y="333"/>
                  </a:lnTo>
                  <a:lnTo>
                    <a:pt x="316" y="335"/>
                  </a:lnTo>
                  <a:lnTo>
                    <a:pt x="320" y="336"/>
                  </a:lnTo>
                  <a:lnTo>
                    <a:pt x="322" y="336"/>
                  </a:lnTo>
                  <a:lnTo>
                    <a:pt x="325" y="335"/>
                  </a:lnTo>
                  <a:lnTo>
                    <a:pt x="325" y="335"/>
                  </a:lnTo>
                  <a:lnTo>
                    <a:pt x="325" y="335"/>
                  </a:lnTo>
                  <a:lnTo>
                    <a:pt x="325" y="335"/>
                  </a:lnTo>
                  <a:lnTo>
                    <a:pt x="324" y="335"/>
                  </a:lnTo>
                  <a:lnTo>
                    <a:pt x="324" y="333"/>
                  </a:lnTo>
                  <a:lnTo>
                    <a:pt x="324" y="333"/>
                  </a:lnTo>
                  <a:lnTo>
                    <a:pt x="324" y="333"/>
                  </a:lnTo>
                  <a:lnTo>
                    <a:pt x="325" y="331"/>
                  </a:lnTo>
                  <a:lnTo>
                    <a:pt x="325" y="331"/>
                  </a:lnTo>
                  <a:lnTo>
                    <a:pt x="325" y="331"/>
                  </a:lnTo>
                  <a:lnTo>
                    <a:pt x="324" y="331"/>
                  </a:lnTo>
                  <a:lnTo>
                    <a:pt x="324" y="329"/>
                  </a:lnTo>
                  <a:lnTo>
                    <a:pt x="324" y="331"/>
                  </a:lnTo>
                  <a:lnTo>
                    <a:pt x="324" y="331"/>
                  </a:lnTo>
                  <a:lnTo>
                    <a:pt x="324" y="331"/>
                  </a:lnTo>
                  <a:lnTo>
                    <a:pt x="322" y="329"/>
                  </a:lnTo>
                  <a:lnTo>
                    <a:pt x="322" y="329"/>
                  </a:lnTo>
                  <a:lnTo>
                    <a:pt x="322" y="329"/>
                  </a:lnTo>
                  <a:close/>
                  <a:moveTo>
                    <a:pt x="383" y="342"/>
                  </a:moveTo>
                  <a:lnTo>
                    <a:pt x="383" y="342"/>
                  </a:lnTo>
                  <a:lnTo>
                    <a:pt x="383" y="342"/>
                  </a:lnTo>
                  <a:lnTo>
                    <a:pt x="383" y="344"/>
                  </a:lnTo>
                  <a:lnTo>
                    <a:pt x="383" y="344"/>
                  </a:lnTo>
                  <a:lnTo>
                    <a:pt x="385" y="344"/>
                  </a:lnTo>
                  <a:lnTo>
                    <a:pt x="385" y="344"/>
                  </a:lnTo>
                  <a:lnTo>
                    <a:pt x="385" y="342"/>
                  </a:lnTo>
                  <a:lnTo>
                    <a:pt x="387" y="342"/>
                  </a:lnTo>
                  <a:lnTo>
                    <a:pt x="387" y="340"/>
                  </a:lnTo>
                  <a:lnTo>
                    <a:pt x="385" y="338"/>
                  </a:lnTo>
                  <a:lnTo>
                    <a:pt x="385" y="338"/>
                  </a:lnTo>
                  <a:lnTo>
                    <a:pt x="385" y="335"/>
                  </a:lnTo>
                  <a:lnTo>
                    <a:pt x="385" y="333"/>
                  </a:lnTo>
                  <a:lnTo>
                    <a:pt x="387" y="329"/>
                  </a:lnTo>
                  <a:lnTo>
                    <a:pt x="387" y="327"/>
                  </a:lnTo>
                  <a:lnTo>
                    <a:pt x="387" y="327"/>
                  </a:lnTo>
                  <a:lnTo>
                    <a:pt x="387" y="327"/>
                  </a:lnTo>
                  <a:lnTo>
                    <a:pt x="387" y="327"/>
                  </a:lnTo>
                  <a:lnTo>
                    <a:pt x="385" y="327"/>
                  </a:lnTo>
                  <a:lnTo>
                    <a:pt x="387" y="327"/>
                  </a:lnTo>
                  <a:lnTo>
                    <a:pt x="387" y="329"/>
                  </a:lnTo>
                  <a:lnTo>
                    <a:pt x="385" y="327"/>
                  </a:lnTo>
                  <a:lnTo>
                    <a:pt x="385" y="327"/>
                  </a:lnTo>
                  <a:lnTo>
                    <a:pt x="385" y="329"/>
                  </a:lnTo>
                  <a:lnTo>
                    <a:pt x="385" y="329"/>
                  </a:lnTo>
                  <a:lnTo>
                    <a:pt x="385" y="331"/>
                  </a:lnTo>
                  <a:lnTo>
                    <a:pt x="385" y="331"/>
                  </a:lnTo>
                  <a:lnTo>
                    <a:pt x="385" y="331"/>
                  </a:lnTo>
                  <a:lnTo>
                    <a:pt x="383" y="331"/>
                  </a:lnTo>
                  <a:lnTo>
                    <a:pt x="383" y="333"/>
                  </a:lnTo>
                  <a:lnTo>
                    <a:pt x="383" y="335"/>
                  </a:lnTo>
                  <a:lnTo>
                    <a:pt x="381" y="340"/>
                  </a:lnTo>
                  <a:lnTo>
                    <a:pt x="381" y="342"/>
                  </a:lnTo>
                  <a:lnTo>
                    <a:pt x="383" y="342"/>
                  </a:lnTo>
                  <a:close/>
                  <a:moveTo>
                    <a:pt x="387" y="326"/>
                  </a:moveTo>
                  <a:lnTo>
                    <a:pt x="387" y="326"/>
                  </a:lnTo>
                  <a:lnTo>
                    <a:pt x="389" y="322"/>
                  </a:lnTo>
                  <a:lnTo>
                    <a:pt x="389" y="320"/>
                  </a:lnTo>
                  <a:lnTo>
                    <a:pt x="387" y="320"/>
                  </a:lnTo>
                  <a:lnTo>
                    <a:pt x="387" y="322"/>
                  </a:lnTo>
                  <a:lnTo>
                    <a:pt x="387" y="322"/>
                  </a:lnTo>
                  <a:lnTo>
                    <a:pt x="387" y="322"/>
                  </a:lnTo>
                  <a:lnTo>
                    <a:pt x="387" y="322"/>
                  </a:lnTo>
                  <a:lnTo>
                    <a:pt x="387" y="322"/>
                  </a:lnTo>
                  <a:lnTo>
                    <a:pt x="387" y="324"/>
                  </a:lnTo>
                  <a:lnTo>
                    <a:pt x="387" y="326"/>
                  </a:lnTo>
                  <a:lnTo>
                    <a:pt x="387" y="326"/>
                  </a:lnTo>
                  <a:lnTo>
                    <a:pt x="387" y="326"/>
                  </a:lnTo>
                  <a:close/>
                  <a:moveTo>
                    <a:pt x="0" y="318"/>
                  </a:moveTo>
                  <a:lnTo>
                    <a:pt x="0" y="318"/>
                  </a:lnTo>
                  <a:lnTo>
                    <a:pt x="0" y="318"/>
                  </a:lnTo>
                  <a:lnTo>
                    <a:pt x="0" y="318"/>
                  </a:lnTo>
                  <a:lnTo>
                    <a:pt x="0" y="318"/>
                  </a:lnTo>
                  <a:lnTo>
                    <a:pt x="0" y="318"/>
                  </a:lnTo>
                  <a:lnTo>
                    <a:pt x="0" y="318"/>
                  </a:lnTo>
                  <a:lnTo>
                    <a:pt x="0" y="318"/>
                  </a:lnTo>
                  <a:lnTo>
                    <a:pt x="0" y="318"/>
                  </a:lnTo>
                  <a:close/>
                  <a:moveTo>
                    <a:pt x="311" y="322"/>
                  </a:moveTo>
                  <a:lnTo>
                    <a:pt x="313" y="322"/>
                  </a:lnTo>
                  <a:lnTo>
                    <a:pt x="313" y="322"/>
                  </a:lnTo>
                  <a:lnTo>
                    <a:pt x="313" y="322"/>
                  </a:lnTo>
                  <a:lnTo>
                    <a:pt x="313" y="320"/>
                  </a:lnTo>
                  <a:lnTo>
                    <a:pt x="315" y="320"/>
                  </a:lnTo>
                  <a:lnTo>
                    <a:pt x="315" y="320"/>
                  </a:lnTo>
                  <a:lnTo>
                    <a:pt x="318" y="322"/>
                  </a:lnTo>
                  <a:lnTo>
                    <a:pt x="320" y="324"/>
                  </a:lnTo>
                  <a:lnTo>
                    <a:pt x="320" y="324"/>
                  </a:lnTo>
                  <a:lnTo>
                    <a:pt x="318" y="324"/>
                  </a:lnTo>
                  <a:lnTo>
                    <a:pt x="318" y="324"/>
                  </a:lnTo>
                  <a:lnTo>
                    <a:pt x="320" y="324"/>
                  </a:lnTo>
                  <a:lnTo>
                    <a:pt x="320" y="326"/>
                  </a:lnTo>
                  <a:lnTo>
                    <a:pt x="320" y="326"/>
                  </a:lnTo>
                  <a:lnTo>
                    <a:pt x="320" y="327"/>
                  </a:lnTo>
                  <a:lnTo>
                    <a:pt x="320" y="327"/>
                  </a:lnTo>
                  <a:lnTo>
                    <a:pt x="322" y="327"/>
                  </a:lnTo>
                  <a:lnTo>
                    <a:pt x="324" y="327"/>
                  </a:lnTo>
                  <a:lnTo>
                    <a:pt x="324" y="327"/>
                  </a:lnTo>
                  <a:lnTo>
                    <a:pt x="325" y="327"/>
                  </a:lnTo>
                  <a:lnTo>
                    <a:pt x="325" y="327"/>
                  </a:lnTo>
                  <a:lnTo>
                    <a:pt x="327" y="327"/>
                  </a:lnTo>
                  <a:lnTo>
                    <a:pt x="329" y="326"/>
                  </a:lnTo>
                  <a:lnTo>
                    <a:pt x="329" y="324"/>
                  </a:lnTo>
                  <a:lnTo>
                    <a:pt x="329" y="324"/>
                  </a:lnTo>
                  <a:lnTo>
                    <a:pt x="329" y="324"/>
                  </a:lnTo>
                  <a:lnTo>
                    <a:pt x="327" y="324"/>
                  </a:lnTo>
                  <a:lnTo>
                    <a:pt x="327" y="322"/>
                  </a:lnTo>
                  <a:lnTo>
                    <a:pt x="324" y="324"/>
                  </a:lnTo>
                  <a:lnTo>
                    <a:pt x="320" y="324"/>
                  </a:lnTo>
                  <a:lnTo>
                    <a:pt x="320" y="324"/>
                  </a:lnTo>
                  <a:lnTo>
                    <a:pt x="322" y="322"/>
                  </a:lnTo>
                  <a:lnTo>
                    <a:pt x="324" y="322"/>
                  </a:lnTo>
                  <a:lnTo>
                    <a:pt x="324" y="322"/>
                  </a:lnTo>
                  <a:lnTo>
                    <a:pt x="324" y="322"/>
                  </a:lnTo>
                  <a:lnTo>
                    <a:pt x="324" y="324"/>
                  </a:lnTo>
                  <a:lnTo>
                    <a:pt x="324" y="324"/>
                  </a:lnTo>
                  <a:lnTo>
                    <a:pt x="325" y="322"/>
                  </a:lnTo>
                  <a:lnTo>
                    <a:pt x="325" y="322"/>
                  </a:lnTo>
                  <a:lnTo>
                    <a:pt x="329" y="322"/>
                  </a:lnTo>
                  <a:lnTo>
                    <a:pt x="329" y="322"/>
                  </a:lnTo>
                  <a:lnTo>
                    <a:pt x="331" y="318"/>
                  </a:lnTo>
                  <a:lnTo>
                    <a:pt x="329" y="320"/>
                  </a:lnTo>
                  <a:lnTo>
                    <a:pt x="329" y="320"/>
                  </a:lnTo>
                  <a:lnTo>
                    <a:pt x="327" y="318"/>
                  </a:lnTo>
                  <a:lnTo>
                    <a:pt x="327" y="318"/>
                  </a:lnTo>
                  <a:lnTo>
                    <a:pt x="327" y="317"/>
                  </a:lnTo>
                  <a:lnTo>
                    <a:pt x="325" y="317"/>
                  </a:lnTo>
                  <a:lnTo>
                    <a:pt x="325" y="317"/>
                  </a:lnTo>
                  <a:lnTo>
                    <a:pt x="325" y="317"/>
                  </a:lnTo>
                  <a:lnTo>
                    <a:pt x="325" y="315"/>
                  </a:lnTo>
                  <a:lnTo>
                    <a:pt x="325" y="315"/>
                  </a:lnTo>
                  <a:lnTo>
                    <a:pt x="325" y="315"/>
                  </a:lnTo>
                  <a:lnTo>
                    <a:pt x="325" y="315"/>
                  </a:lnTo>
                  <a:lnTo>
                    <a:pt x="327" y="315"/>
                  </a:lnTo>
                  <a:lnTo>
                    <a:pt x="329" y="317"/>
                  </a:lnTo>
                  <a:lnTo>
                    <a:pt x="329" y="317"/>
                  </a:lnTo>
                  <a:lnTo>
                    <a:pt x="329" y="317"/>
                  </a:lnTo>
                  <a:lnTo>
                    <a:pt x="329" y="317"/>
                  </a:lnTo>
                  <a:lnTo>
                    <a:pt x="331" y="318"/>
                  </a:lnTo>
                  <a:lnTo>
                    <a:pt x="331" y="318"/>
                  </a:lnTo>
                  <a:lnTo>
                    <a:pt x="331" y="318"/>
                  </a:lnTo>
                  <a:lnTo>
                    <a:pt x="333" y="317"/>
                  </a:lnTo>
                  <a:lnTo>
                    <a:pt x="333" y="315"/>
                  </a:lnTo>
                  <a:lnTo>
                    <a:pt x="333" y="315"/>
                  </a:lnTo>
                  <a:lnTo>
                    <a:pt x="331" y="313"/>
                  </a:lnTo>
                  <a:lnTo>
                    <a:pt x="331" y="313"/>
                  </a:lnTo>
                  <a:lnTo>
                    <a:pt x="329" y="313"/>
                  </a:lnTo>
                  <a:lnTo>
                    <a:pt x="329" y="313"/>
                  </a:lnTo>
                  <a:lnTo>
                    <a:pt x="327" y="315"/>
                  </a:lnTo>
                  <a:lnTo>
                    <a:pt x="327" y="313"/>
                  </a:lnTo>
                  <a:lnTo>
                    <a:pt x="327" y="313"/>
                  </a:lnTo>
                  <a:lnTo>
                    <a:pt x="327" y="311"/>
                  </a:lnTo>
                  <a:lnTo>
                    <a:pt x="327" y="311"/>
                  </a:lnTo>
                  <a:lnTo>
                    <a:pt x="327" y="311"/>
                  </a:lnTo>
                  <a:lnTo>
                    <a:pt x="325" y="311"/>
                  </a:lnTo>
                  <a:lnTo>
                    <a:pt x="324" y="313"/>
                  </a:lnTo>
                  <a:lnTo>
                    <a:pt x="322" y="313"/>
                  </a:lnTo>
                  <a:lnTo>
                    <a:pt x="324" y="313"/>
                  </a:lnTo>
                  <a:lnTo>
                    <a:pt x="324" y="313"/>
                  </a:lnTo>
                  <a:lnTo>
                    <a:pt x="324" y="315"/>
                  </a:lnTo>
                  <a:lnTo>
                    <a:pt x="322" y="315"/>
                  </a:lnTo>
                  <a:lnTo>
                    <a:pt x="320" y="313"/>
                  </a:lnTo>
                  <a:lnTo>
                    <a:pt x="320" y="311"/>
                  </a:lnTo>
                  <a:lnTo>
                    <a:pt x="320" y="311"/>
                  </a:lnTo>
                  <a:lnTo>
                    <a:pt x="320" y="311"/>
                  </a:lnTo>
                  <a:lnTo>
                    <a:pt x="320" y="311"/>
                  </a:lnTo>
                  <a:lnTo>
                    <a:pt x="320" y="311"/>
                  </a:lnTo>
                  <a:lnTo>
                    <a:pt x="318" y="313"/>
                  </a:lnTo>
                  <a:lnTo>
                    <a:pt x="316" y="315"/>
                  </a:lnTo>
                  <a:lnTo>
                    <a:pt x="315" y="315"/>
                  </a:lnTo>
                  <a:lnTo>
                    <a:pt x="316" y="313"/>
                  </a:lnTo>
                  <a:lnTo>
                    <a:pt x="316" y="313"/>
                  </a:lnTo>
                  <a:lnTo>
                    <a:pt x="316" y="313"/>
                  </a:lnTo>
                  <a:lnTo>
                    <a:pt x="313" y="313"/>
                  </a:lnTo>
                  <a:lnTo>
                    <a:pt x="313" y="313"/>
                  </a:lnTo>
                  <a:lnTo>
                    <a:pt x="311" y="315"/>
                  </a:lnTo>
                  <a:lnTo>
                    <a:pt x="311" y="317"/>
                  </a:lnTo>
                  <a:lnTo>
                    <a:pt x="309" y="318"/>
                  </a:lnTo>
                  <a:lnTo>
                    <a:pt x="309" y="318"/>
                  </a:lnTo>
                  <a:lnTo>
                    <a:pt x="309" y="318"/>
                  </a:lnTo>
                  <a:lnTo>
                    <a:pt x="311" y="320"/>
                  </a:lnTo>
                  <a:lnTo>
                    <a:pt x="311" y="322"/>
                  </a:lnTo>
                  <a:close/>
                  <a:moveTo>
                    <a:pt x="378" y="318"/>
                  </a:moveTo>
                  <a:lnTo>
                    <a:pt x="378" y="318"/>
                  </a:lnTo>
                  <a:lnTo>
                    <a:pt x="376" y="317"/>
                  </a:lnTo>
                  <a:lnTo>
                    <a:pt x="374" y="315"/>
                  </a:lnTo>
                  <a:lnTo>
                    <a:pt x="374" y="315"/>
                  </a:lnTo>
                  <a:lnTo>
                    <a:pt x="372" y="313"/>
                  </a:lnTo>
                  <a:lnTo>
                    <a:pt x="372" y="311"/>
                  </a:lnTo>
                  <a:lnTo>
                    <a:pt x="371" y="311"/>
                  </a:lnTo>
                  <a:lnTo>
                    <a:pt x="371" y="309"/>
                  </a:lnTo>
                  <a:lnTo>
                    <a:pt x="371" y="309"/>
                  </a:lnTo>
                  <a:lnTo>
                    <a:pt x="371" y="309"/>
                  </a:lnTo>
                  <a:lnTo>
                    <a:pt x="371" y="309"/>
                  </a:lnTo>
                  <a:lnTo>
                    <a:pt x="371" y="309"/>
                  </a:lnTo>
                  <a:lnTo>
                    <a:pt x="369" y="309"/>
                  </a:lnTo>
                  <a:lnTo>
                    <a:pt x="369" y="309"/>
                  </a:lnTo>
                  <a:lnTo>
                    <a:pt x="369" y="311"/>
                  </a:lnTo>
                  <a:lnTo>
                    <a:pt x="369" y="313"/>
                  </a:lnTo>
                  <a:lnTo>
                    <a:pt x="367" y="313"/>
                  </a:lnTo>
                  <a:lnTo>
                    <a:pt x="365" y="313"/>
                  </a:lnTo>
                  <a:lnTo>
                    <a:pt x="365" y="315"/>
                  </a:lnTo>
                  <a:lnTo>
                    <a:pt x="365" y="315"/>
                  </a:lnTo>
                  <a:lnTo>
                    <a:pt x="365" y="315"/>
                  </a:lnTo>
                  <a:lnTo>
                    <a:pt x="365" y="317"/>
                  </a:lnTo>
                  <a:lnTo>
                    <a:pt x="365" y="317"/>
                  </a:lnTo>
                  <a:lnTo>
                    <a:pt x="367" y="317"/>
                  </a:lnTo>
                  <a:lnTo>
                    <a:pt x="365" y="318"/>
                  </a:lnTo>
                  <a:lnTo>
                    <a:pt x="367" y="318"/>
                  </a:lnTo>
                  <a:lnTo>
                    <a:pt x="367" y="318"/>
                  </a:lnTo>
                  <a:lnTo>
                    <a:pt x="367" y="320"/>
                  </a:lnTo>
                  <a:lnTo>
                    <a:pt x="369" y="318"/>
                  </a:lnTo>
                  <a:lnTo>
                    <a:pt x="367" y="322"/>
                  </a:lnTo>
                  <a:lnTo>
                    <a:pt x="367" y="322"/>
                  </a:lnTo>
                  <a:lnTo>
                    <a:pt x="367" y="324"/>
                  </a:lnTo>
                  <a:lnTo>
                    <a:pt x="367" y="326"/>
                  </a:lnTo>
                  <a:lnTo>
                    <a:pt x="369" y="327"/>
                  </a:lnTo>
                  <a:lnTo>
                    <a:pt x="371" y="327"/>
                  </a:lnTo>
                  <a:lnTo>
                    <a:pt x="371" y="329"/>
                  </a:lnTo>
                  <a:lnTo>
                    <a:pt x="371" y="329"/>
                  </a:lnTo>
                  <a:lnTo>
                    <a:pt x="371" y="331"/>
                  </a:lnTo>
                  <a:lnTo>
                    <a:pt x="371" y="331"/>
                  </a:lnTo>
                  <a:lnTo>
                    <a:pt x="371" y="331"/>
                  </a:lnTo>
                  <a:lnTo>
                    <a:pt x="367" y="326"/>
                  </a:lnTo>
                  <a:lnTo>
                    <a:pt x="365" y="326"/>
                  </a:lnTo>
                  <a:lnTo>
                    <a:pt x="365" y="327"/>
                  </a:lnTo>
                  <a:lnTo>
                    <a:pt x="365" y="329"/>
                  </a:lnTo>
                  <a:lnTo>
                    <a:pt x="363" y="329"/>
                  </a:lnTo>
                  <a:lnTo>
                    <a:pt x="365" y="326"/>
                  </a:lnTo>
                  <a:lnTo>
                    <a:pt x="363" y="326"/>
                  </a:lnTo>
                  <a:lnTo>
                    <a:pt x="363" y="327"/>
                  </a:lnTo>
                  <a:lnTo>
                    <a:pt x="363" y="327"/>
                  </a:lnTo>
                  <a:lnTo>
                    <a:pt x="361" y="326"/>
                  </a:lnTo>
                  <a:lnTo>
                    <a:pt x="361" y="326"/>
                  </a:lnTo>
                  <a:lnTo>
                    <a:pt x="361" y="324"/>
                  </a:lnTo>
                  <a:lnTo>
                    <a:pt x="358" y="324"/>
                  </a:lnTo>
                  <a:lnTo>
                    <a:pt x="358" y="324"/>
                  </a:lnTo>
                  <a:lnTo>
                    <a:pt x="358" y="322"/>
                  </a:lnTo>
                  <a:lnTo>
                    <a:pt x="358" y="322"/>
                  </a:lnTo>
                  <a:lnTo>
                    <a:pt x="358" y="320"/>
                  </a:lnTo>
                  <a:lnTo>
                    <a:pt x="358" y="320"/>
                  </a:lnTo>
                  <a:lnTo>
                    <a:pt x="356" y="320"/>
                  </a:lnTo>
                  <a:lnTo>
                    <a:pt x="356" y="318"/>
                  </a:lnTo>
                  <a:lnTo>
                    <a:pt x="354" y="318"/>
                  </a:lnTo>
                  <a:lnTo>
                    <a:pt x="354" y="318"/>
                  </a:lnTo>
                  <a:lnTo>
                    <a:pt x="354" y="318"/>
                  </a:lnTo>
                  <a:lnTo>
                    <a:pt x="354" y="320"/>
                  </a:lnTo>
                  <a:lnTo>
                    <a:pt x="354" y="320"/>
                  </a:lnTo>
                  <a:lnTo>
                    <a:pt x="354" y="322"/>
                  </a:lnTo>
                  <a:lnTo>
                    <a:pt x="352" y="324"/>
                  </a:lnTo>
                  <a:lnTo>
                    <a:pt x="354" y="324"/>
                  </a:lnTo>
                  <a:lnTo>
                    <a:pt x="356" y="324"/>
                  </a:lnTo>
                  <a:lnTo>
                    <a:pt x="358" y="326"/>
                  </a:lnTo>
                  <a:lnTo>
                    <a:pt x="358" y="327"/>
                  </a:lnTo>
                  <a:lnTo>
                    <a:pt x="356" y="327"/>
                  </a:lnTo>
                  <a:lnTo>
                    <a:pt x="356" y="327"/>
                  </a:lnTo>
                  <a:lnTo>
                    <a:pt x="354" y="327"/>
                  </a:lnTo>
                  <a:lnTo>
                    <a:pt x="354" y="327"/>
                  </a:lnTo>
                  <a:lnTo>
                    <a:pt x="354" y="327"/>
                  </a:lnTo>
                  <a:lnTo>
                    <a:pt x="354" y="327"/>
                  </a:lnTo>
                  <a:lnTo>
                    <a:pt x="354" y="329"/>
                  </a:lnTo>
                  <a:lnTo>
                    <a:pt x="354" y="329"/>
                  </a:lnTo>
                  <a:lnTo>
                    <a:pt x="354" y="329"/>
                  </a:lnTo>
                  <a:lnTo>
                    <a:pt x="354" y="329"/>
                  </a:lnTo>
                  <a:lnTo>
                    <a:pt x="356" y="331"/>
                  </a:lnTo>
                  <a:lnTo>
                    <a:pt x="356" y="331"/>
                  </a:lnTo>
                  <a:lnTo>
                    <a:pt x="356" y="331"/>
                  </a:lnTo>
                  <a:lnTo>
                    <a:pt x="356" y="331"/>
                  </a:lnTo>
                  <a:lnTo>
                    <a:pt x="356" y="331"/>
                  </a:lnTo>
                  <a:lnTo>
                    <a:pt x="356" y="333"/>
                  </a:lnTo>
                  <a:lnTo>
                    <a:pt x="354" y="333"/>
                  </a:lnTo>
                  <a:lnTo>
                    <a:pt x="354" y="333"/>
                  </a:lnTo>
                  <a:lnTo>
                    <a:pt x="354" y="331"/>
                  </a:lnTo>
                  <a:lnTo>
                    <a:pt x="352" y="331"/>
                  </a:lnTo>
                  <a:lnTo>
                    <a:pt x="351" y="327"/>
                  </a:lnTo>
                  <a:lnTo>
                    <a:pt x="351" y="327"/>
                  </a:lnTo>
                  <a:lnTo>
                    <a:pt x="349" y="327"/>
                  </a:lnTo>
                  <a:lnTo>
                    <a:pt x="349" y="327"/>
                  </a:lnTo>
                  <a:lnTo>
                    <a:pt x="349" y="329"/>
                  </a:lnTo>
                  <a:lnTo>
                    <a:pt x="349" y="329"/>
                  </a:lnTo>
                  <a:lnTo>
                    <a:pt x="349" y="331"/>
                  </a:lnTo>
                  <a:lnTo>
                    <a:pt x="351" y="331"/>
                  </a:lnTo>
                  <a:lnTo>
                    <a:pt x="347" y="331"/>
                  </a:lnTo>
                  <a:lnTo>
                    <a:pt x="347" y="335"/>
                  </a:lnTo>
                  <a:lnTo>
                    <a:pt x="349" y="336"/>
                  </a:lnTo>
                  <a:lnTo>
                    <a:pt x="351" y="338"/>
                  </a:lnTo>
                  <a:lnTo>
                    <a:pt x="351" y="340"/>
                  </a:lnTo>
                  <a:lnTo>
                    <a:pt x="351" y="340"/>
                  </a:lnTo>
                  <a:lnTo>
                    <a:pt x="352" y="342"/>
                  </a:lnTo>
                  <a:lnTo>
                    <a:pt x="356" y="344"/>
                  </a:lnTo>
                  <a:lnTo>
                    <a:pt x="358" y="342"/>
                  </a:lnTo>
                  <a:lnTo>
                    <a:pt x="358" y="342"/>
                  </a:lnTo>
                  <a:lnTo>
                    <a:pt x="358" y="340"/>
                  </a:lnTo>
                  <a:lnTo>
                    <a:pt x="358" y="338"/>
                  </a:lnTo>
                  <a:lnTo>
                    <a:pt x="358" y="338"/>
                  </a:lnTo>
                  <a:lnTo>
                    <a:pt x="358" y="336"/>
                  </a:lnTo>
                  <a:lnTo>
                    <a:pt x="360" y="336"/>
                  </a:lnTo>
                  <a:lnTo>
                    <a:pt x="360" y="336"/>
                  </a:lnTo>
                  <a:lnTo>
                    <a:pt x="360" y="336"/>
                  </a:lnTo>
                  <a:lnTo>
                    <a:pt x="360" y="336"/>
                  </a:lnTo>
                  <a:lnTo>
                    <a:pt x="360" y="338"/>
                  </a:lnTo>
                  <a:lnTo>
                    <a:pt x="360" y="338"/>
                  </a:lnTo>
                  <a:lnTo>
                    <a:pt x="360" y="338"/>
                  </a:lnTo>
                  <a:lnTo>
                    <a:pt x="361" y="336"/>
                  </a:lnTo>
                  <a:lnTo>
                    <a:pt x="361" y="336"/>
                  </a:lnTo>
                  <a:lnTo>
                    <a:pt x="361" y="338"/>
                  </a:lnTo>
                  <a:lnTo>
                    <a:pt x="361" y="338"/>
                  </a:lnTo>
                  <a:lnTo>
                    <a:pt x="361" y="340"/>
                  </a:lnTo>
                  <a:lnTo>
                    <a:pt x="363" y="340"/>
                  </a:lnTo>
                  <a:lnTo>
                    <a:pt x="363" y="340"/>
                  </a:lnTo>
                  <a:lnTo>
                    <a:pt x="363" y="340"/>
                  </a:lnTo>
                  <a:lnTo>
                    <a:pt x="361" y="340"/>
                  </a:lnTo>
                  <a:lnTo>
                    <a:pt x="363" y="340"/>
                  </a:lnTo>
                  <a:lnTo>
                    <a:pt x="363" y="340"/>
                  </a:lnTo>
                  <a:lnTo>
                    <a:pt x="363" y="342"/>
                  </a:lnTo>
                  <a:lnTo>
                    <a:pt x="363" y="342"/>
                  </a:lnTo>
                  <a:lnTo>
                    <a:pt x="363" y="342"/>
                  </a:lnTo>
                  <a:lnTo>
                    <a:pt x="365" y="342"/>
                  </a:lnTo>
                  <a:lnTo>
                    <a:pt x="365" y="342"/>
                  </a:lnTo>
                  <a:lnTo>
                    <a:pt x="365" y="342"/>
                  </a:lnTo>
                  <a:lnTo>
                    <a:pt x="367" y="342"/>
                  </a:lnTo>
                  <a:lnTo>
                    <a:pt x="367" y="342"/>
                  </a:lnTo>
                  <a:lnTo>
                    <a:pt x="371" y="345"/>
                  </a:lnTo>
                  <a:lnTo>
                    <a:pt x="371" y="347"/>
                  </a:lnTo>
                  <a:lnTo>
                    <a:pt x="369" y="345"/>
                  </a:lnTo>
                  <a:lnTo>
                    <a:pt x="369" y="345"/>
                  </a:lnTo>
                  <a:lnTo>
                    <a:pt x="367" y="344"/>
                  </a:lnTo>
                  <a:lnTo>
                    <a:pt x="367" y="344"/>
                  </a:lnTo>
                  <a:lnTo>
                    <a:pt x="365" y="344"/>
                  </a:lnTo>
                  <a:lnTo>
                    <a:pt x="363" y="344"/>
                  </a:lnTo>
                  <a:lnTo>
                    <a:pt x="361" y="345"/>
                  </a:lnTo>
                  <a:lnTo>
                    <a:pt x="361" y="345"/>
                  </a:lnTo>
                  <a:lnTo>
                    <a:pt x="361" y="345"/>
                  </a:lnTo>
                  <a:lnTo>
                    <a:pt x="363" y="347"/>
                  </a:lnTo>
                  <a:lnTo>
                    <a:pt x="363" y="347"/>
                  </a:lnTo>
                  <a:lnTo>
                    <a:pt x="363" y="347"/>
                  </a:lnTo>
                  <a:lnTo>
                    <a:pt x="363" y="347"/>
                  </a:lnTo>
                  <a:lnTo>
                    <a:pt x="363" y="349"/>
                  </a:lnTo>
                  <a:lnTo>
                    <a:pt x="365" y="351"/>
                  </a:lnTo>
                  <a:lnTo>
                    <a:pt x="367" y="353"/>
                  </a:lnTo>
                  <a:lnTo>
                    <a:pt x="369" y="351"/>
                  </a:lnTo>
                  <a:lnTo>
                    <a:pt x="369" y="353"/>
                  </a:lnTo>
                  <a:lnTo>
                    <a:pt x="369" y="353"/>
                  </a:lnTo>
                  <a:lnTo>
                    <a:pt x="367" y="353"/>
                  </a:lnTo>
                  <a:lnTo>
                    <a:pt x="367" y="353"/>
                  </a:lnTo>
                  <a:lnTo>
                    <a:pt x="367" y="354"/>
                  </a:lnTo>
                  <a:lnTo>
                    <a:pt x="369" y="356"/>
                  </a:lnTo>
                  <a:lnTo>
                    <a:pt x="369" y="356"/>
                  </a:lnTo>
                  <a:lnTo>
                    <a:pt x="371" y="356"/>
                  </a:lnTo>
                  <a:lnTo>
                    <a:pt x="371" y="356"/>
                  </a:lnTo>
                  <a:lnTo>
                    <a:pt x="372" y="356"/>
                  </a:lnTo>
                  <a:lnTo>
                    <a:pt x="372" y="356"/>
                  </a:lnTo>
                  <a:lnTo>
                    <a:pt x="371" y="358"/>
                  </a:lnTo>
                  <a:lnTo>
                    <a:pt x="371" y="358"/>
                  </a:lnTo>
                  <a:lnTo>
                    <a:pt x="371" y="360"/>
                  </a:lnTo>
                  <a:lnTo>
                    <a:pt x="378" y="358"/>
                  </a:lnTo>
                  <a:lnTo>
                    <a:pt x="378" y="356"/>
                  </a:lnTo>
                  <a:lnTo>
                    <a:pt x="378" y="356"/>
                  </a:lnTo>
                  <a:lnTo>
                    <a:pt x="378" y="356"/>
                  </a:lnTo>
                  <a:lnTo>
                    <a:pt x="378" y="356"/>
                  </a:lnTo>
                  <a:lnTo>
                    <a:pt x="378" y="356"/>
                  </a:lnTo>
                  <a:lnTo>
                    <a:pt x="378" y="356"/>
                  </a:lnTo>
                  <a:lnTo>
                    <a:pt x="380" y="356"/>
                  </a:lnTo>
                  <a:lnTo>
                    <a:pt x="380" y="356"/>
                  </a:lnTo>
                  <a:lnTo>
                    <a:pt x="380" y="356"/>
                  </a:lnTo>
                  <a:lnTo>
                    <a:pt x="380" y="356"/>
                  </a:lnTo>
                  <a:lnTo>
                    <a:pt x="380" y="356"/>
                  </a:lnTo>
                  <a:lnTo>
                    <a:pt x="380" y="358"/>
                  </a:lnTo>
                  <a:lnTo>
                    <a:pt x="381" y="360"/>
                  </a:lnTo>
                  <a:lnTo>
                    <a:pt x="381" y="362"/>
                  </a:lnTo>
                  <a:lnTo>
                    <a:pt x="381" y="362"/>
                  </a:lnTo>
                  <a:lnTo>
                    <a:pt x="383" y="362"/>
                  </a:lnTo>
                  <a:lnTo>
                    <a:pt x="383" y="362"/>
                  </a:lnTo>
                  <a:lnTo>
                    <a:pt x="383" y="360"/>
                  </a:lnTo>
                  <a:lnTo>
                    <a:pt x="383" y="360"/>
                  </a:lnTo>
                  <a:lnTo>
                    <a:pt x="383" y="358"/>
                  </a:lnTo>
                  <a:lnTo>
                    <a:pt x="383" y="358"/>
                  </a:lnTo>
                  <a:lnTo>
                    <a:pt x="385" y="358"/>
                  </a:lnTo>
                  <a:lnTo>
                    <a:pt x="385" y="356"/>
                  </a:lnTo>
                  <a:lnTo>
                    <a:pt x="385" y="354"/>
                  </a:lnTo>
                  <a:lnTo>
                    <a:pt x="383" y="354"/>
                  </a:lnTo>
                  <a:lnTo>
                    <a:pt x="383" y="353"/>
                  </a:lnTo>
                  <a:lnTo>
                    <a:pt x="385" y="353"/>
                  </a:lnTo>
                  <a:lnTo>
                    <a:pt x="385" y="354"/>
                  </a:lnTo>
                  <a:lnTo>
                    <a:pt x="387" y="356"/>
                  </a:lnTo>
                  <a:lnTo>
                    <a:pt x="387" y="356"/>
                  </a:lnTo>
                  <a:lnTo>
                    <a:pt x="387" y="356"/>
                  </a:lnTo>
                  <a:lnTo>
                    <a:pt x="387" y="358"/>
                  </a:lnTo>
                  <a:lnTo>
                    <a:pt x="387" y="358"/>
                  </a:lnTo>
                  <a:lnTo>
                    <a:pt x="390" y="358"/>
                  </a:lnTo>
                  <a:lnTo>
                    <a:pt x="392" y="358"/>
                  </a:lnTo>
                  <a:lnTo>
                    <a:pt x="394" y="356"/>
                  </a:lnTo>
                  <a:lnTo>
                    <a:pt x="394" y="358"/>
                  </a:lnTo>
                  <a:lnTo>
                    <a:pt x="389" y="360"/>
                  </a:lnTo>
                  <a:lnTo>
                    <a:pt x="389" y="360"/>
                  </a:lnTo>
                  <a:lnTo>
                    <a:pt x="389" y="362"/>
                  </a:lnTo>
                  <a:lnTo>
                    <a:pt x="387" y="363"/>
                  </a:lnTo>
                  <a:lnTo>
                    <a:pt x="387" y="363"/>
                  </a:lnTo>
                  <a:lnTo>
                    <a:pt x="387" y="363"/>
                  </a:lnTo>
                  <a:lnTo>
                    <a:pt x="387" y="365"/>
                  </a:lnTo>
                  <a:lnTo>
                    <a:pt x="387" y="365"/>
                  </a:lnTo>
                  <a:lnTo>
                    <a:pt x="385" y="365"/>
                  </a:lnTo>
                  <a:lnTo>
                    <a:pt x="385" y="365"/>
                  </a:lnTo>
                  <a:lnTo>
                    <a:pt x="387" y="367"/>
                  </a:lnTo>
                  <a:lnTo>
                    <a:pt x="385" y="369"/>
                  </a:lnTo>
                  <a:lnTo>
                    <a:pt x="385" y="371"/>
                  </a:lnTo>
                  <a:lnTo>
                    <a:pt x="385" y="371"/>
                  </a:lnTo>
                  <a:lnTo>
                    <a:pt x="385" y="371"/>
                  </a:lnTo>
                  <a:lnTo>
                    <a:pt x="389" y="371"/>
                  </a:lnTo>
                  <a:lnTo>
                    <a:pt x="389" y="371"/>
                  </a:lnTo>
                  <a:lnTo>
                    <a:pt x="390" y="369"/>
                  </a:lnTo>
                  <a:lnTo>
                    <a:pt x="392" y="365"/>
                  </a:lnTo>
                  <a:lnTo>
                    <a:pt x="394" y="365"/>
                  </a:lnTo>
                  <a:lnTo>
                    <a:pt x="394" y="363"/>
                  </a:lnTo>
                  <a:lnTo>
                    <a:pt x="396" y="363"/>
                  </a:lnTo>
                  <a:lnTo>
                    <a:pt x="396" y="363"/>
                  </a:lnTo>
                  <a:lnTo>
                    <a:pt x="396" y="362"/>
                  </a:lnTo>
                  <a:lnTo>
                    <a:pt x="396" y="360"/>
                  </a:lnTo>
                  <a:lnTo>
                    <a:pt x="398" y="358"/>
                  </a:lnTo>
                  <a:lnTo>
                    <a:pt x="399" y="358"/>
                  </a:lnTo>
                  <a:lnTo>
                    <a:pt x="399" y="358"/>
                  </a:lnTo>
                  <a:lnTo>
                    <a:pt x="401" y="356"/>
                  </a:lnTo>
                  <a:lnTo>
                    <a:pt x="403" y="354"/>
                  </a:lnTo>
                  <a:lnTo>
                    <a:pt x="403" y="354"/>
                  </a:lnTo>
                  <a:lnTo>
                    <a:pt x="403" y="353"/>
                  </a:lnTo>
                  <a:lnTo>
                    <a:pt x="403" y="353"/>
                  </a:lnTo>
                  <a:lnTo>
                    <a:pt x="403" y="353"/>
                  </a:lnTo>
                  <a:lnTo>
                    <a:pt x="403" y="349"/>
                  </a:lnTo>
                  <a:lnTo>
                    <a:pt x="399" y="349"/>
                  </a:lnTo>
                  <a:lnTo>
                    <a:pt x="399" y="349"/>
                  </a:lnTo>
                  <a:lnTo>
                    <a:pt x="398" y="349"/>
                  </a:lnTo>
                  <a:lnTo>
                    <a:pt x="396" y="349"/>
                  </a:lnTo>
                  <a:lnTo>
                    <a:pt x="394" y="351"/>
                  </a:lnTo>
                  <a:lnTo>
                    <a:pt x="392" y="351"/>
                  </a:lnTo>
                  <a:lnTo>
                    <a:pt x="392" y="351"/>
                  </a:lnTo>
                  <a:lnTo>
                    <a:pt x="392" y="351"/>
                  </a:lnTo>
                  <a:lnTo>
                    <a:pt x="392" y="351"/>
                  </a:lnTo>
                  <a:lnTo>
                    <a:pt x="390" y="351"/>
                  </a:lnTo>
                  <a:lnTo>
                    <a:pt x="390" y="351"/>
                  </a:lnTo>
                  <a:lnTo>
                    <a:pt x="390" y="351"/>
                  </a:lnTo>
                  <a:lnTo>
                    <a:pt x="390" y="349"/>
                  </a:lnTo>
                  <a:lnTo>
                    <a:pt x="389" y="349"/>
                  </a:lnTo>
                  <a:lnTo>
                    <a:pt x="389" y="349"/>
                  </a:lnTo>
                  <a:lnTo>
                    <a:pt x="387" y="349"/>
                  </a:lnTo>
                  <a:lnTo>
                    <a:pt x="387" y="349"/>
                  </a:lnTo>
                  <a:lnTo>
                    <a:pt x="385" y="347"/>
                  </a:lnTo>
                  <a:lnTo>
                    <a:pt x="385" y="347"/>
                  </a:lnTo>
                  <a:lnTo>
                    <a:pt x="383" y="349"/>
                  </a:lnTo>
                  <a:lnTo>
                    <a:pt x="381" y="349"/>
                  </a:lnTo>
                  <a:lnTo>
                    <a:pt x="381" y="347"/>
                  </a:lnTo>
                  <a:lnTo>
                    <a:pt x="383" y="347"/>
                  </a:lnTo>
                  <a:lnTo>
                    <a:pt x="383" y="347"/>
                  </a:lnTo>
                  <a:lnTo>
                    <a:pt x="383" y="345"/>
                  </a:lnTo>
                  <a:lnTo>
                    <a:pt x="383" y="345"/>
                  </a:lnTo>
                  <a:lnTo>
                    <a:pt x="378" y="345"/>
                  </a:lnTo>
                  <a:lnTo>
                    <a:pt x="380" y="345"/>
                  </a:lnTo>
                  <a:lnTo>
                    <a:pt x="381" y="344"/>
                  </a:lnTo>
                  <a:lnTo>
                    <a:pt x="381" y="344"/>
                  </a:lnTo>
                  <a:lnTo>
                    <a:pt x="381" y="342"/>
                  </a:lnTo>
                  <a:lnTo>
                    <a:pt x="380" y="342"/>
                  </a:lnTo>
                  <a:lnTo>
                    <a:pt x="380" y="342"/>
                  </a:lnTo>
                  <a:lnTo>
                    <a:pt x="380" y="340"/>
                  </a:lnTo>
                  <a:lnTo>
                    <a:pt x="380" y="338"/>
                  </a:lnTo>
                  <a:lnTo>
                    <a:pt x="380" y="338"/>
                  </a:lnTo>
                  <a:lnTo>
                    <a:pt x="380" y="338"/>
                  </a:lnTo>
                  <a:lnTo>
                    <a:pt x="380" y="336"/>
                  </a:lnTo>
                  <a:lnTo>
                    <a:pt x="380" y="336"/>
                  </a:lnTo>
                  <a:lnTo>
                    <a:pt x="378" y="336"/>
                  </a:lnTo>
                  <a:lnTo>
                    <a:pt x="378" y="336"/>
                  </a:lnTo>
                  <a:lnTo>
                    <a:pt x="376" y="338"/>
                  </a:lnTo>
                  <a:lnTo>
                    <a:pt x="378" y="336"/>
                  </a:lnTo>
                  <a:lnTo>
                    <a:pt x="378" y="335"/>
                  </a:lnTo>
                  <a:lnTo>
                    <a:pt x="380" y="335"/>
                  </a:lnTo>
                  <a:lnTo>
                    <a:pt x="380" y="333"/>
                  </a:lnTo>
                  <a:lnTo>
                    <a:pt x="380" y="331"/>
                  </a:lnTo>
                  <a:lnTo>
                    <a:pt x="380" y="329"/>
                  </a:lnTo>
                  <a:lnTo>
                    <a:pt x="380" y="329"/>
                  </a:lnTo>
                  <a:lnTo>
                    <a:pt x="380" y="326"/>
                  </a:lnTo>
                  <a:lnTo>
                    <a:pt x="378" y="320"/>
                  </a:lnTo>
                  <a:lnTo>
                    <a:pt x="378" y="318"/>
                  </a:lnTo>
                  <a:close/>
                  <a:moveTo>
                    <a:pt x="327" y="307"/>
                  </a:moveTo>
                  <a:lnTo>
                    <a:pt x="329" y="307"/>
                  </a:lnTo>
                  <a:lnTo>
                    <a:pt x="327" y="306"/>
                  </a:lnTo>
                  <a:lnTo>
                    <a:pt x="327" y="306"/>
                  </a:lnTo>
                  <a:lnTo>
                    <a:pt x="325" y="307"/>
                  </a:lnTo>
                  <a:lnTo>
                    <a:pt x="325" y="309"/>
                  </a:lnTo>
                  <a:lnTo>
                    <a:pt x="327" y="307"/>
                  </a:lnTo>
                  <a:close/>
                  <a:moveTo>
                    <a:pt x="255" y="297"/>
                  </a:moveTo>
                  <a:lnTo>
                    <a:pt x="255" y="297"/>
                  </a:lnTo>
                  <a:lnTo>
                    <a:pt x="255" y="298"/>
                  </a:lnTo>
                  <a:lnTo>
                    <a:pt x="257" y="298"/>
                  </a:lnTo>
                  <a:lnTo>
                    <a:pt x="257" y="298"/>
                  </a:lnTo>
                  <a:lnTo>
                    <a:pt x="259" y="298"/>
                  </a:lnTo>
                  <a:lnTo>
                    <a:pt x="257" y="298"/>
                  </a:lnTo>
                  <a:lnTo>
                    <a:pt x="255" y="297"/>
                  </a:lnTo>
                  <a:close/>
                  <a:moveTo>
                    <a:pt x="333" y="293"/>
                  </a:moveTo>
                  <a:lnTo>
                    <a:pt x="333" y="293"/>
                  </a:lnTo>
                  <a:lnTo>
                    <a:pt x="333" y="291"/>
                  </a:lnTo>
                  <a:lnTo>
                    <a:pt x="334" y="291"/>
                  </a:lnTo>
                  <a:lnTo>
                    <a:pt x="334" y="289"/>
                  </a:lnTo>
                  <a:lnTo>
                    <a:pt x="336" y="291"/>
                  </a:lnTo>
                  <a:lnTo>
                    <a:pt x="336" y="291"/>
                  </a:lnTo>
                  <a:lnTo>
                    <a:pt x="336" y="289"/>
                  </a:lnTo>
                  <a:lnTo>
                    <a:pt x="334" y="288"/>
                  </a:lnTo>
                  <a:lnTo>
                    <a:pt x="334" y="289"/>
                  </a:lnTo>
                  <a:lnTo>
                    <a:pt x="333" y="291"/>
                  </a:lnTo>
                  <a:lnTo>
                    <a:pt x="333" y="291"/>
                  </a:lnTo>
                  <a:lnTo>
                    <a:pt x="333" y="291"/>
                  </a:lnTo>
                  <a:lnTo>
                    <a:pt x="333" y="291"/>
                  </a:lnTo>
                  <a:lnTo>
                    <a:pt x="333" y="293"/>
                  </a:lnTo>
                  <a:close/>
                  <a:moveTo>
                    <a:pt x="342" y="259"/>
                  </a:moveTo>
                  <a:lnTo>
                    <a:pt x="343" y="261"/>
                  </a:lnTo>
                  <a:lnTo>
                    <a:pt x="343" y="261"/>
                  </a:lnTo>
                  <a:lnTo>
                    <a:pt x="343" y="261"/>
                  </a:lnTo>
                  <a:lnTo>
                    <a:pt x="342" y="261"/>
                  </a:lnTo>
                  <a:lnTo>
                    <a:pt x="342" y="261"/>
                  </a:lnTo>
                  <a:lnTo>
                    <a:pt x="347" y="261"/>
                  </a:lnTo>
                  <a:lnTo>
                    <a:pt x="347" y="261"/>
                  </a:lnTo>
                  <a:lnTo>
                    <a:pt x="345" y="259"/>
                  </a:lnTo>
                  <a:lnTo>
                    <a:pt x="345" y="259"/>
                  </a:lnTo>
                  <a:lnTo>
                    <a:pt x="345" y="259"/>
                  </a:lnTo>
                  <a:lnTo>
                    <a:pt x="345" y="259"/>
                  </a:lnTo>
                  <a:lnTo>
                    <a:pt x="343" y="257"/>
                  </a:lnTo>
                  <a:lnTo>
                    <a:pt x="342" y="257"/>
                  </a:lnTo>
                  <a:lnTo>
                    <a:pt x="342" y="257"/>
                  </a:lnTo>
                  <a:lnTo>
                    <a:pt x="342" y="259"/>
                  </a:lnTo>
                  <a:lnTo>
                    <a:pt x="342" y="259"/>
                  </a:lnTo>
                  <a:close/>
                  <a:moveTo>
                    <a:pt x="331" y="270"/>
                  </a:moveTo>
                  <a:lnTo>
                    <a:pt x="331" y="270"/>
                  </a:lnTo>
                  <a:lnTo>
                    <a:pt x="331" y="271"/>
                  </a:lnTo>
                  <a:lnTo>
                    <a:pt x="331" y="271"/>
                  </a:lnTo>
                  <a:lnTo>
                    <a:pt x="333" y="275"/>
                  </a:lnTo>
                  <a:lnTo>
                    <a:pt x="333" y="275"/>
                  </a:lnTo>
                  <a:lnTo>
                    <a:pt x="334" y="273"/>
                  </a:lnTo>
                  <a:lnTo>
                    <a:pt x="334" y="275"/>
                  </a:lnTo>
                  <a:lnTo>
                    <a:pt x="334" y="275"/>
                  </a:lnTo>
                  <a:lnTo>
                    <a:pt x="334" y="275"/>
                  </a:lnTo>
                  <a:lnTo>
                    <a:pt x="333" y="275"/>
                  </a:lnTo>
                  <a:lnTo>
                    <a:pt x="334" y="275"/>
                  </a:lnTo>
                  <a:lnTo>
                    <a:pt x="334" y="277"/>
                  </a:lnTo>
                  <a:lnTo>
                    <a:pt x="334" y="277"/>
                  </a:lnTo>
                  <a:lnTo>
                    <a:pt x="334" y="277"/>
                  </a:lnTo>
                  <a:lnTo>
                    <a:pt x="333" y="277"/>
                  </a:lnTo>
                  <a:lnTo>
                    <a:pt x="333" y="277"/>
                  </a:lnTo>
                  <a:lnTo>
                    <a:pt x="334" y="277"/>
                  </a:lnTo>
                  <a:lnTo>
                    <a:pt x="340" y="277"/>
                  </a:lnTo>
                  <a:lnTo>
                    <a:pt x="336" y="279"/>
                  </a:lnTo>
                  <a:lnTo>
                    <a:pt x="334" y="279"/>
                  </a:lnTo>
                  <a:lnTo>
                    <a:pt x="333" y="279"/>
                  </a:lnTo>
                  <a:lnTo>
                    <a:pt x="333" y="279"/>
                  </a:lnTo>
                  <a:lnTo>
                    <a:pt x="333" y="279"/>
                  </a:lnTo>
                  <a:lnTo>
                    <a:pt x="333" y="279"/>
                  </a:lnTo>
                  <a:lnTo>
                    <a:pt x="333" y="279"/>
                  </a:lnTo>
                  <a:lnTo>
                    <a:pt x="333" y="280"/>
                  </a:lnTo>
                  <a:lnTo>
                    <a:pt x="333" y="280"/>
                  </a:lnTo>
                  <a:lnTo>
                    <a:pt x="333" y="280"/>
                  </a:lnTo>
                  <a:lnTo>
                    <a:pt x="331" y="280"/>
                  </a:lnTo>
                  <a:lnTo>
                    <a:pt x="331" y="282"/>
                  </a:lnTo>
                  <a:lnTo>
                    <a:pt x="333" y="284"/>
                  </a:lnTo>
                  <a:lnTo>
                    <a:pt x="333" y="284"/>
                  </a:lnTo>
                  <a:lnTo>
                    <a:pt x="334" y="284"/>
                  </a:lnTo>
                  <a:lnTo>
                    <a:pt x="334" y="284"/>
                  </a:lnTo>
                  <a:lnTo>
                    <a:pt x="336" y="286"/>
                  </a:lnTo>
                  <a:lnTo>
                    <a:pt x="338" y="286"/>
                  </a:lnTo>
                  <a:lnTo>
                    <a:pt x="340" y="286"/>
                  </a:lnTo>
                  <a:lnTo>
                    <a:pt x="340" y="288"/>
                  </a:lnTo>
                  <a:lnTo>
                    <a:pt x="342" y="288"/>
                  </a:lnTo>
                  <a:lnTo>
                    <a:pt x="343" y="288"/>
                  </a:lnTo>
                  <a:lnTo>
                    <a:pt x="343" y="288"/>
                  </a:lnTo>
                  <a:lnTo>
                    <a:pt x="343" y="288"/>
                  </a:lnTo>
                  <a:lnTo>
                    <a:pt x="343" y="288"/>
                  </a:lnTo>
                  <a:lnTo>
                    <a:pt x="343" y="289"/>
                  </a:lnTo>
                  <a:lnTo>
                    <a:pt x="343" y="289"/>
                  </a:lnTo>
                  <a:lnTo>
                    <a:pt x="343" y="289"/>
                  </a:lnTo>
                  <a:lnTo>
                    <a:pt x="343" y="289"/>
                  </a:lnTo>
                  <a:lnTo>
                    <a:pt x="345" y="289"/>
                  </a:lnTo>
                  <a:lnTo>
                    <a:pt x="343" y="289"/>
                  </a:lnTo>
                  <a:lnTo>
                    <a:pt x="342" y="289"/>
                  </a:lnTo>
                  <a:lnTo>
                    <a:pt x="340" y="289"/>
                  </a:lnTo>
                  <a:lnTo>
                    <a:pt x="338" y="291"/>
                  </a:lnTo>
                  <a:lnTo>
                    <a:pt x="338" y="291"/>
                  </a:lnTo>
                  <a:lnTo>
                    <a:pt x="340" y="293"/>
                  </a:lnTo>
                  <a:lnTo>
                    <a:pt x="338" y="293"/>
                  </a:lnTo>
                  <a:lnTo>
                    <a:pt x="336" y="293"/>
                  </a:lnTo>
                  <a:lnTo>
                    <a:pt x="336" y="295"/>
                  </a:lnTo>
                  <a:lnTo>
                    <a:pt x="333" y="298"/>
                  </a:lnTo>
                  <a:lnTo>
                    <a:pt x="333" y="297"/>
                  </a:lnTo>
                  <a:lnTo>
                    <a:pt x="331" y="297"/>
                  </a:lnTo>
                  <a:lnTo>
                    <a:pt x="331" y="297"/>
                  </a:lnTo>
                  <a:lnTo>
                    <a:pt x="331" y="297"/>
                  </a:lnTo>
                  <a:lnTo>
                    <a:pt x="329" y="297"/>
                  </a:lnTo>
                  <a:lnTo>
                    <a:pt x="329" y="297"/>
                  </a:lnTo>
                  <a:lnTo>
                    <a:pt x="331" y="298"/>
                  </a:lnTo>
                  <a:lnTo>
                    <a:pt x="331" y="298"/>
                  </a:lnTo>
                  <a:lnTo>
                    <a:pt x="331" y="298"/>
                  </a:lnTo>
                  <a:lnTo>
                    <a:pt x="334" y="302"/>
                  </a:lnTo>
                  <a:lnTo>
                    <a:pt x="334" y="302"/>
                  </a:lnTo>
                  <a:lnTo>
                    <a:pt x="336" y="306"/>
                  </a:lnTo>
                  <a:lnTo>
                    <a:pt x="338" y="306"/>
                  </a:lnTo>
                  <a:lnTo>
                    <a:pt x="338" y="306"/>
                  </a:lnTo>
                  <a:lnTo>
                    <a:pt x="342" y="302"/>
                  </a:lnTo>
                  <a:lnTo>
                    <a:pt x="342" y="302"/>
                  </a:lnTo>
                  <a:lnTo>
                    <a:pt x="342" y="302"/>
                  </a:lnTo>
                  <a:lnTo>
                    <a:pt x="342" y="302"/>
                  </a:lnTo>
                  <a:lnTo>
                    <a:pt x="342" y="302"/>
                  </a:lnTo>
                  <a:lnTo>
                    <a:pt x="343" y="300"/>
                  </a:lnTo>
                  <a:lnTo>
                    <a:pt x="343" y="300"/>
                  </a:lnTo>
                  <a:lnTo>
                    <a:pt x="343" y="298"/>
                  </a:lnTo>
                  <a:lnTo>
                    <a:pt x="343" y="298"/>
                  </a:lnTo>
                  <a:lnTo>
                    <a:pt x="343" y="298"/>
                  </a:lnTo>
                  <a:lnTo>
                    <a:pt x="343" y="297"/>
                  </a:lnTo>
                  <a:lnTo>
                    <a:pt x="343" y="297"/>
                  </a:lnTo>
                  <a:lnTo>
                    <a:pt x="345" y="298"/>
                  </a:lnTo>
                  <a:lnTo>
                    <a:pt x="347" y="298"/>
                  </a:lnTo>
                  <a:lnTo>
                    <a:pt x="347" y="298"/>
                  </a:lnTo>
                  <a:lnTo>
                    <a:pt x="347" y="298"/>
                  </a:lnTo>
                  <a:lnTo>
                    <a:pt x="347" y="297"/>
                  </a:lnTo>
                  <a:lnTo>
                    <a:pt x="347" y="297"/>
                  </a:lnTo>
                  <a:lnTo>
                    <a:pt x="349" y="297"/>
                  </a:lnTo>
                  <a:lnTo>
                    <a:pt x="349" y="297"/>
                  </a:lnTo>
                  <a:lnTo>
                    <a:pt x="349" y="297"/>
                  </a:lnTo>
                  <a:lnTo>
                    <a:pt x="349" y="295"/>
                  </a:lnTo>
                  <a:lnTo>
                    <a:pt x="347" y="293"/>
                  </a:lnTo>
                  <a:lnTo>
                    <a:pt x="347" y="293"/>
                  </a:lnTo>
                  <a:lnTo>
                    <a:pt x="347" y="293"/>
                  </a:lnTo>
                  <a:lnTo>
                    <a:pt x="345" y="293"/>
                  </a:lnTo>
                  <a:lnTo>
                    <a:pt x="345" y="291"/>
                  </a:lnTo>
                  <a:lnTo>
                    <a:pt x="347" y="291"/>
                  </a:lnTo>
                  <a:lnTo>
                    <a:pt x="347" y="291"/>
                  </a:lnTo>
                  <a:lnTo>
                    <a:pt x="347" y="289"/>
                  </a:lnTo>
                  <a:lnTo>
                    <a:pt x="349" y="291"/>
                  </a:lnTo>
                  <a:lnTo>
                    <a:pt x="352" y="293"/>
                  </a:lnTo>
                  <a:lnTo>
                    <a:pt x="352" y="289"/>
                  </a:lnTo>
                  <a:lnTo>
                    <a:pt x="352" y="289"/>
                  </a:lnTo>
                  <a:lnTo>
                    <a:pt x="352" y="289"/>
                  </a:lnTo>
                  <a:lnTo>
                    <a:pt x="352" y="289"/>
                  </a:lnTo>
                  <a:lnTo>
                    <a:pt x="351" y="289"/>
                  </a:lnTo>
                  <a:lnTo>
                    <a:pt x="351" y="288"/>
                  </a:lnTo>
                  <a:lnTo>
                    <a:pt x="351" y="288"/>
                  </a:lnTo>
                  <a:lnTo>
                    <a:pt x="352" y="288"/>
                  </a:lnTo>
                  <a:lnTo>
                    <a:pt x="352" y="288"/>
                  </a:lnTo>
                  <a:lnTo>
                    <a:pt x="352" y="288"/>
                  </a:lnTo>
                  <a:lnTo>
                    <a:pt x="352" y="288"/>
                  </a:lnTo>
                  <a:lnTo>
                    <a:pt x="351" y="286"/>
                  </a:lnTo>
                  <a:lnTo>
                    <a:pt x="351" y="286"/>
                  </a:lnTo>
                  <a:lnTo>
                    <a:pt x="351" y="286"/>
                  </a:lnTo>
                  <a:lnTo>
                    <a:pt x="349" y="284"/>
                  </a:lnTo>
                  <a:lnTo>
                    <a:pt x="349" y="282"/>
                  </a:lnTo>
                  <a:lnTo>
                    <a:pt x="347" y="280"/>
                  </a:lnTo>
                  <a:lnTo>
                    <a:pt x="349" y="280"/>
                  </a:lnTo>
                  <a:lnTo>
                    <a:pt x="351" y="279"/>
                  </a:lnTo>
                  <a:lnTo>
                    <a:pt x="351" y="277"/>
                  </a:lnTo>
                  <a:lnTo>
                    <a:pt x="351" y="277"/>
                  </a:lnTo>
                  <a:lnTo>
                    <a:pt x="351" y="275"/>
                  </a:lnTo>
                  <a:lnTo>
                    <a:pt x="356" y="275"/>
                  </a:lnTo>
                  <a:lnTo>
                    <a:pt x="356" y="277"/>
                  </a:lnTo>
                  <a:lnTo>
                    <a:pt x="354" y="277"/>
                  </a:lnTo>
                  <a:lnTo>
                    <a:pt x="352" y="277"/>
                  </a:lnTo>
                  <a:lnTo>
                    <a:pt x="351" y="279"/>
                  </a:lnTo>
                  <a:lnTo>
                    <a:pt x="351" y="280"/>
                  </a:lnTo>
                  <a:lnTo>
                    <a:pt x="351" y="282"/>
                  </a:lnTo>
                  <a:lnTo>
                    <a:pt x="351" y="284"/>
                  </a:lnTo>
                  <a:lnTo>
                    <a:pt x="352" y="286"/>
                  </a:lnTo>
                  <a:lnTo>
                    <a:pt x="352" y="288"/>
                  </a:lnTo>
                  <a:lnTo>
                    <a:pt x="352" y="288"/>
                  </a:lnTo>
                  <a:lnTo>
                    <a:pt x="354" y="288"/>
                  </a:lnTo>
                  <a:lnTo>
                    <a:pt x="354" y="289"/>
                  </a:lnTo>
                  <a:lnTo>
                    <a:pt x="356" y="288"/>
                  </a:lnTo>
                  <a:lnTo>
                    <a:pt x="354" y="288"/>
                  </a:lnTo>
                  <a:lnTo>
                    <a:pt x="354" y="286"/>
                  </a:lnTo>
                  <a:lnTo>
                    <a:pt x="354" y="286"/>
                  </a:lnTo>
                  <a:lnTo>
                    <a:pt x="354" y="286"/>
                  </a:lnTo>
                  <a:lnTo>
                    <a:pt x="354" y="286"/>
                  </a:lnTo>
                  <a:lnTo>
                    <a:pt x="356" y="286"/>
                  </a:lnTo>
                  <a:lnTo>
                    <a:pt x="356" y="288"/>
                  </a:lnTo>
                  <a:lnTo>
                    <a:pt x="356" y="288"/>
                  </a:lnTo>
                  <a:lnTo>
                    <a:pt x="358" y="289"/>
                  </a:lnTo>
                  <a:lnTo>
                    <a:pt x="358" y="289"/>
                  </a:lnTo>
                  <a:lnTo>
                    <a:pt x="360" y="288"/>
                  </a:lnTo>
                  <a:lnTo>
                    <a:pt x="360" y="288"/>
                  </a:lnTo>
                  <a:lnTo>
                    <a:pt x="360" y="288"/>
                  </a:lnTo>
                  <a:lnTo>
                    <a:pt x="358" y="288"/>
                  </a:lnTo>
                  <a:lnTo>
                    <a:pt x="358" y="288"/>
                  </a:lnTo>
                  <a:lnTo>
                    <a:pt x="358" y="286"/>
                  </a:lnTo>
                  <a:lnTo>
                    <a:pt x="360" y="286"/>
                  </a:lnTo>
                  <a:lnTo>
                    <a:pt x="360" y="288"/>
                  </a:lnTo>
                  <a:lnTo>
                    <a:pt x="361" y="288"/>
                  </a:lnTo>
                  <a:lnTo>
                    <a:pt x="361" y="286"/>
                  </a:lnTo>
                  <a:lnTo>
                    <a:pt x="361" y="286"/>
                  </a:lnTo>
                  <a:lnTo>
                    <a:pt x="363" y="284"/>
                  </a:lnTo>
                  <a:lnTo>
                    <a:pt x="363" y="284"/>
                  </a:lnTo>
                  <a:lnTo>
                    <a:pt x="363" y="284"/>
                  </a:lnTo>
                  <a:lnTo>
                    <a:pt x="363" y="282"/>
                  </a:lnTo>
                  <a:lnTo>
                    <a:pt x="361" y="282"/>
                  </a:lnTo>
                  <a:lnTo>
                    <a:pt x="360" y="280"/>
                  </a:lnTo>
                  <a:lnTo>
                    <a:pt x="360" y="280"/>
                  </a:lnTo>
                  <a:lnTo>
                    <a:pt x="358" y="280"/>
                  </a:lnTo>
                  <a:lnTo>
                    <a:pt x="358" y="279"/>
                  </a:lnTo>
                  <a:lnTo>
                    <a:pt x="360" y="279"/>
                  </a:lnTo>
                  <a:lnTo>
                    <a:pt x="360" y="280"/>
                  </a:lnTo>
                  <a:lnTo>
                    <a:pt x="365" y="280"/>
                  </a:lnTo>
                  <a:lnTo>
                    <a:pt x="365" y="280"/>
                  </a:lnTo>
                  <a:lnTo>
                    <a:pt x="367" y="279"/>
                  </a:lnTo>
                  <a:lnTo>
                    <a:pt x="367" y="279"/>
                  </a:lnTo>
                  <a:lnTo>
                    <a:pt x="369" y="277"/>
                  </a:lnTo>
                  <a:lnTo>
                    <a:pt x="367" y="277"/>
                  </a:lnTo>
                  <a:lnTo>
                    <a:pt x="367" y="277"/>
                  </a:lnTo>
                  <a:lnTo>
                    <a:pt x="367" y="277"/>
                  </a:lnTo>
                  <a:lnTo>
                    <a:pt x="365" y="277"/>
                  </a:lnTo>
                  <a:lnTo>
                    <a:pt x="367" y="277"/>
                  </a:lnTo>
                  <a:lnTo>
                    <a:pt x="367" y="277"/>
                  </a:lnTo>
                  <a:lnTo>
                    <a:pt x="367" y="277"/>
                  </a:lnTo>
                  <a:lnTo>
                    <a:pt x="367" y="275"/>
                  </a:lnTo>
                  <a:lnTo>
                    <a:pt x="367" y="275"/>
                  </a:lnTo>
                  <a:lnTo>
                    <a:pt x="367" y="275"/>
                  </a:lnTo>
                  <a:lnTo>
                    <a:pt x="367" y="273"/>
                  </a:lnTo>
                  <a:lnTo>
                    <a:pt x="367" y="273"/>
                  </a:lnTo>
                  <a:lnTo>
                    <a:pt x="367" y="271"/>
                  </a:lnTo>
                  <a:lnTo>
                    <a:pt x="365" y="271"/>
                  </a:lnTo>
                  <a:lnTo>
                    <a:pt x="365" y="271"/>
                  </a:lnTo>
                  <a:lnTo>
                    <a:pt x="363" y="271"/>
                  </a:lnTo>
                  <a:lnTo>
                    <a:pt x="356" y="273"/>
                  </a:lnTo>
                  <a:lnTo>
                    <a:pt x="354" y="273"/>
                  </a:lnTo>
                  <a:lnTo>
                    <a:pt x="354" y="273"/>
                  </a:lnTo>
                  <a:lnTo>
                    <a:pt x="356" y="273"/>
                  </a:lnTo>
                  <a:lnTo>
                    <a:pt x="358" y="271"/>
                  </a:lnTo>
                  <a:lnTo>
                    <a:pt x="360" y="271"/>
                  </a:lnTo>
                  <a:lnTo>
                    <a:pt x="360" y="271"/>
                  </a:lnTo>
                  <a:lnTo>
                    <a:pt x="361" y="271"/>
                  </a:lnTo>
                  <a:lnTo>
                    <a:pt x="361" y="271"/>
                  </a:lnTo>
                  <a:lnTo>
                    <a:pt x="361" y="271"/>
                  </a:lnTo>
                  <a:lnTo>
                    <a:pt x="363" y="270"/>
                  </a:lnTo>
                  <a:lnTo>
                    <a:pt x="367" y="268"/>
                  </a:lnTo>
                  <a:lnTo>
                    <a:pt x="367" y="268"/>
                  </a:lnTo>
                  <a:lnTo>
                    <a:pt x="367" y="268"/>
                  </a:lnTo>
                  <a:lnTo>
                    <a:pt x="367" y="266"/>
                  </a:lnTo>
                  <a:lnTo>
                    <a:pt x="367" y="266"/>
                  </a:lnTo>
                  <a:lnTo>
                    <a:pt x="367" y="266"/>
                  </a:lnTo>
                  <a:lnTo>
                    <a:pt x="367" y="264"/>
                  </a:lnTo>
                  <a:lnTo>
                    <a:pt x="365" y="261"/>
                  </a:lnTo>
                  <a:lnTo>
                    <a:pt x="367" y="261"/>
                  </a:lnTo>
                  <a:lnTo>
                    <a:pt x="369" y="262"/>
                  </a:lnTo>
                  <a:lnTo>
                    <a:pt x="369" y="262"/>
                  </a:lnTo>
                  <a:lnTo>
                    <a:pt x="371" y="262"/>
                  </a:lnTo>
                  <a:lnTo>
                    <a:pt x="372" y="262"/>
                  </a:lnTo>
                  <a:lnTo>
                    <a:pt x="374" y="264"/>
                  </a:lnTo>
                  <a:lnTo>
                    <a:pt x="374" y="264"/>
                  </a:lnTo>
                  <a:lnTo>
                    <a:pt x="376" y="262"/>
                  </a:lnTo>
                  <a:lnTo>
                    <a:pt x="376" y="262"/>
                  </a:lnTo>
                  <a:lnTo>
                    <a:pt x="376" y="262"/>
                  </a:lnTo>
                  <a:lnTo>
                    <a:pt x="376" y="262"/>
                  </a:lnTo>
                  <a:lnTo>
                    <a:pt x="376" y="261"/>
                  </a:lnTo>
                  <a:lnTo>
                    <a:pt x="378" y="261"/>
                  </a:lnTo>
                  <a:lnTo>
                    <a:pt x="378" y="259"/>
                  </a:lnTo>
                  <a:lnTo>
                    <a:pt x="378" y="259"/>
                  </a:lnTo>
                  <a:lnTo>
                    <a:pt x="378" y="259"/>
                  </a:lnTo>
                  <a:lnTo>
                    <a:pt x="378" y="259"/>
                  </a:lnTo>
                  <a:lnTo>
                    <a:pt x="378" y="259"/>
                  </a:lnTo>
                  <a:lnTo>
                    <a:pt x="378" y="259"/>
                  </a:lnTo>
                  <a:lnTo>
                    <a:pt x="378" y="257"/>
                  </a:lnTo>
                  <a:lnTo>
                    <a:pt x="378" y="257"/>
                  </a:lnTo>
                  <a:lnTo>
                    <a:pt x="378" y="257"/>
                  </a:lnTo>
                  <a:lnTo>
                    <a:pt x="378" y="257"/>
                  </a:lnTo>
                  <a:lnTo>
                    <a:pt x="376" y="257"/>
                  </a:lnTo>
                  <a:lnTo>
                    <a:pt x="374" y="261"/>
                  </a:lnTo>
                  <a:lnTo>
                    <a:pt x="372" y="261"/>
                  </a:lnTo>
                  <a:lnTo>
                    <a:pt x="371" y="261"/>
                  </a:lnTo>
                  <a:lnTo>
                    <a:pt x="369" y="261"/>
                  </a:lnTo>
                  <a:lnTo>
                    <a:pt x="367" y="259"/>
                  </a:lnTo>
                  <a:lnTo>
                    <a:pt x="369" y="259"/>
                  </a:lnTo>
                  <a:lnTo>
                    <a:pt x="369" y="259"/>
                  </a:lnTo>
                  <a:lnTo>
                    <a:pt x="371" y="259"/>
                  </a:lnTo>
                  <a:lnTo>
                    <a:pt x="371" y="257"/>
                  </a:lnTo>
                  <a:lnTo>
                    <a:pt x="371" y="257"/>
                  </a:lnTo>
                  <a:lnTo>
                    <a:pt x="371" y="255"/>
                  </a:lnTo>
                  <a:lnTo>
                    <a:pt x="372" y="255"/>
                  </a:lnTo>
                  <a:lnTo>
                    <a:pt x="372" y="253"/>
                  </a:lnTo>
                  <a:lnTo>
                    <a:pt x="372" y="253"/>
                  </a:lnTo>
                  <a:lnTo>
                    <a:pt x="374" y="253"/>
                  </a:lnTo>
                  <a:lnTo>
                    <a:pt x="374" y="253"/>
                  </a:lnTo>
                  <a:lnTo>
                    <a:pt x="374" y="251"/>
                  </a:lnTo>
                  <a:lnTo>
                    <a:pt x="374" y="251"/>
                  </a:lnTo>
                  <a:lnTo>
                    <a:pt x="374" y="250"/>
                  </a:lnTo>
                  <a:lnTo>
                    <a:pt x="376" y="248"/>
                  </a:lnTo>
                  <a:lnTo>
                    <a:pt x="378" y="248"/>
                  </a:lnTo>
                  <a:lnTo>
                    <a:pt x="378" y="248"/>
                  </a:lnTo>
                  <a:lnTo>
                    <a:pt x="378" y="248"/>
                  </a:lnTo>
                  <a:lnTo>
                    <a:pt x="376" y="248"/>
                  </a:lnTo>
                  <a:lnTo>
                    <a:pt x="376" y="246"/>
                  </a:lnTo>
                  <a:lnTo>
                    <a:pt x="376" y="246"/>
                  </a:lnTo>
                  <a:lnTo>
                    <a:pt x="376" y="242"/>
                  </a:lnTo>
                  <a:lnTo>
                    <a:pt x="376" y="242"/>
                  </a:lnTo>
                  <a:lnTo>
                    <a:pt x="378" y="241"/>
                  </a:lnTo>
                  <a:lnTo>
                    <a:pt x="378" y="241"/>
                  </a:lnTo>
                  <a:lnTo>
                    <a:pt x="376" y="239"/>
                  </a:lnTo>
                  <a:lnTo>
                    <a:pt x="376" y="237"/>
                  </a:lnTo>
                  <a:lnTo>
                    <a:pt x="376" y="235"/>
                  </a:lnTo>
                  <a:lnTo>
                    <a:pt x="374" y="233"/>
                  </a:lnTo>
                  <a:lnTo>
                    <a:pt x="374" y="232"/>
                  </a:lnTo>
                  <a:lnTo>
                    <a:pt x="372" y="232"/>
                  </a:lnTo>
                  <a:lnTo>
                    <a:pt x="371" y="233"/>
                  </a:lnTo>
                  <a:lnTo>
                    <a:pt x="369" y="237"/>
                  </a:lnTo>
                  <a:lnTo>
                    <a:pt x="360" y="244"/>
                  </a:lnTo>
                  <a:lnTo>
                    <a:pt x="358" y="246"/>
                  </a:lnTo>
                  <a:lnTo>
                    <a:pt x="358" y="246"/>
                  </a:lnTo>
                  <a:lnTo>
                    <a:pt x="354" y="248"/>
                  </a:lnTo>
                  <a:lnTo>
                    <a:pt x="354" y="248"/>
                  </a:lnTo>
                  <a:lnTo>
                    <a:pt x="352" y="248"/>
                  </a:lnTo>
                  <a:lnTo>
                    <a:pt x="351" y="248"/>
                  </a:lnTo>
                  <a:lnTo>
                    <a:pt x="351" y="250"/>
                  </a:lnTo>
                  <a:lnTo>
                    <a:pt x="351" y="250"/>
                  </a:lnTo>
                  <a:lnTo>
                    <a:pt x="351" y="250"/>
                  </a:lnTo>
                  <a:lnTo>
                    <a:pt x="349" y="250"/>
                  </a:lnTo>
                  <a:lnTo>
                    <a:pt x="345" y="253"/>
                  </a:lnTo>
                  <a:lnTo>
                    <a:pt x="345" y="253"/>
                  </a:lnTo>
                  <a:lnTo>
                    <a:pt x="345" y="253"/>
                  </a:lnTo>
                  <a:lnTo>
                    <a:pt x="345" y="255"/>
                  </a:lnTo>
                  <a:lnTo>
                    <a:pt x="347" y="255"/>
                  </a:lnTo>
                  <a:lnTo>
                    <a:pt x="345" y="255"/>
                  </a:lnTo>
                  <a:lnTo>
                    <a:pt x="345" y="255"/>
                  </a:lnTo>
                  <a:lnTo>
                    <a:pt x="345" y="255"/>
                  </a:lnTo>
                  <a:lnTo>
                    <a:pt x="345" y="255"/>
                  </a:lnTo>
                  <a:lnTo>
                    <a:pt x="345" y="257"/>
                  </a:lnTo>
                  <a:lnTo>
                    <a:pt x="345" y="257"/>
                  </a:lnTo>
                  <a:lnTo>
                    <a:pt x="347" y="259"/>
                  </a:lnTo>
                  <a:lnTo>
                    <a:pt x="347" y="259"/>
                  </a:lnTo>
                  <a:lnTo>
                    <a:pt x="347" y="259"/>
                  </a:lnTo>
                  <a:lnTo>
                    <a:pt x="347" y="259"/>
                  </a:lnTo>
                  <a:lnTo>
                    <a:pt x="347" y="259"/>
                  </a:lnTo>
                  <a:lnTo>
                    <a:pt x="347" y="259"/>
                  </a:lnTo>
                  <a:lnTo>
                    <a:pt x="349" y="259"/>
                  </a:lnTo>
                  <a:lnTo>
                    <a:pt x="349" y="261"/>
                  </a:lnTo>
                  <a:lnTo>
                    <a:pt x="349" y="261"/>
                  </a:lnTo>
                  <a:lnTo>
                    <a:pt x="349" y="262"/>
                  </a:lnTo>
                  <a:lnTo>
                    <a:pt x="349" y="262"/>
                  </a:lnTo>
                  <a:lnTo>
                    <a:pt x="351" y="262"/>
                  </a:lnTo>
                  <a:lnTo>
                    <a:pt x="349" y="266"/>
                  </a:lnTo>
                  <a:lnTo>
                    <a:pt x="349" y="264"/>
                  </a:lnTo>
                  <a:lnTo>
                    <a:pt x="347" y="262"/>
                  </a:lnTo>
                  <a:lnTo>
                    <a:pt x="345" y="262"/>
                  </a:lnTo>
                  <a:lnTo>
                    <a:pt x="345" y="262"/>
                  </a:lnTo>
                  <a:lnTo>
                    <a:pt x="345" y="262"/>
                  </a:lnTo>
                  <a:lnTo>
                    <a:pt x="342" y="262"/>
                  </a:lnTo>
                  <a:lnTo>
                    <a:pt x="342" y="264"/>
                  </a:lnTo>
                  <a:lnTo>
                    <a:pt x="342" y="264"/>
                  </a:lnTo>
                  <a:lnTo>
                    <a:pt x="342" y="264"/>
                  </a:lnTo>
                  <a:lnTo>
                    <a:pt x="342" y="266"/>
                  </a:lnTo>
                  <a:lnTo>
                    <a:pt x="342" y="266"/>
                  </a:lnTo>
                  <a:lnTo>
                    <a:pt x="343" y="268"/>
                  </a:lnTo>
                  <a:lnTo>
                    <a:pt x="343" y="268"/>
                  </a:lnTo>
                  <a:lnTo>
                    <a:pt x="343" y="270"/>
                  </a:lnTo>
                  <a:lnTo>
                    <a:pt x="343" y="270"/>
                  </a:lnTo>
                  <a:lnTo>
                    <a:pt x="343" y="271"/>
                  </a:lnTo>
                  <a:lnTo>
                    <a:pt x="342" y="270"/>
                  </a:lnTo>
                  <a:lnTo>
                    <a:pt x="342" y="268"/>
                  </a:lnTo>
                  <a:lnTo>
                    <a:pt x="342" y="266"/>
                  </a:lnTo>
                  <a:lnTo>
                    <a:pt x="342" y="264"/>
                  </a:lnTo>
                  <a:lnTo>
                    <a:pt x="340" y="264"/>
                  </a:lnTo>
                  <a:lnTo>
                    <a:pt x="340" y="262"/>
                  </a:lnTo>
                  <a:lnTo>
                    <a:pt x="340" y="261"/>
                  </a:lnTo>
                  <a:lnTo>
                    <a:pt x="340" y="261"/>
                  </a:lnTo>
                  <a:lnTo>
                    <a:pt x="340" y="261"/>
                  </a:lnTo>
                  <a:lnTo>
                    <a:pt x="338" y="259"/>
                  </a:lnTo>
                  <a:lnTo>
                    <a:pt x="338" y="259"/>
                  </a:lnTo>
                  <a:lnTo>
                    <a:pt x="336" y="259"/>
                  </a:lnTo>
                  <a:lnTo>
                    <a:pt x="334" y="259"/>
                  </a:lnTo>
                  <a:lnTo>
                    <a:pt x="334" y="259"/>
                  </a:lnTo>
                  <a:lnTo>
                    <a:pt x="333" y="259"/>
                  </a:lnTo>
                  <a:lnTo>
                    <a:pt x="333" y="261"/>
                  </a:lnTo>
                  <a:lnTo>
                    <a:pt x="333" y="261"/>
                  </a:lnTo>
                  <a:lnTo>
                    <a:pt x="333" y="262"/>
                  </a:lnTo>
                  <a:lnTo>
                    <a:pt x="334" y="262"/>
                  </a:lnTo>
                  <a:lnTo>
                    <a:pt x="334" y="262"/>
                  </a:lnTo>
                  <a:lnTo>
                    <a:pt x="334" y="264"/>
                  </a:lnTo>
                  <a:lnTo>
                    <a:pt x="331" y="264"/>
                  </a:lnTo>
                  <a:lnTo>
                    <a:pt x="331" y="264"/>
                  </a:lnTo>
                  <a:lnTo>
                    <a:pt x="331" y="264"/>
                  </a:lnTo>
                  <a:lnTo>
                    <a:pt x="331" y="264"/>
                  </a:lnTo>
                  <a:lnTo>
                    <a:pt x="331" y="266"/>
                  </a:lnTo>
                  <a:lnTo>
                    <a:pt x="331" y="266"/>
                  </a:lnTo>
                  <a:lnTo>
                    <a:pt x="331" y="266"/>
                  </a:lnTo>
                  <a:lnTo>
                    <a:pt x="331" y="266"/>
                  </a:lnTo>
                  <a:lnTo>
                    <a:pt x="331" y="266"/>
                  </a:lnTo>
                  <a:lnTo>
                    <a:pt x="331" y="268"/>
                  </a:lnTo>
                  <a:lnTo>
                    <a:pt x="329" y="268"/>
                  </a:lnTo>
                  <a:lnTo>
                    <a:pt x="329" y="270"/>
                  </a:lnTo>
                  <a:lnTo>
                    <a:pt x="329" y="270"/>
                  </a:lnTo>
                  <a:lnTo>
                    <a:pt x="331" y="270"/>
                  </a:lnTo>
                  <a:close/>
                  <a:moveTo>
                    <a:pt x="773" y="761"/>
                  </a:moveTo>
                  <a:lnTo>
                    <a:pt x="773" y="759"/>
                  </a:lnTo>
                  <a:lnTo>
                    <a:pt x="773" y="757"/>
                  </a:lnTo>
                  <a:lnTo>
                    <a:pt x="773" y="755"/>
                  </a:lnTo>
                  <a:lnTo>
                    <a:pt x="773" y="754"/>
                  </a:lnTo>
                  <a:lnTo>
                    <a:pt x="773" y="752"/>
                  </a:lnTo>
                  <a:lnTo>
                    <a:pt x="771" y="748"/>
                  </a:lnTo>
                  <a:lnTo>
                    <a:pt x="771" y="745"/>
                  </a:lnTo>
                  <a:lnTo>
                    <a:pt x="770" y="743"/>
                  </a:lnTo>
                  <a:lnTo>
                    <a:pt x="768" y="741"/>
                  </a:lnTo>
                  <a:lnTo>
                    <a:pt x="757" y="732"/>
                  </a:lnTo>
                  <a:lnTo>
                    <a:pt x="750" y="728"/>
                  </a:lnTo>
                  <a:lnTo>
                    <a:pt x="735" y="725"/>
                  </a:lnTo>
                  <a:lnTo>
                    <a:pt x="735" y="725"/>
                  </a:lnTo>
                  <a:lnTo>
                    <a:pt x="735" y="725"/>
                  </a:lnTo>
                  <a:lnTo>
                    <a:pt x="735" y="725"/>
                  </a:lnTo>
                  <a:lnTo>
                    <a:pt x="737" y="727"/>
                  </a:lnTo>
                  <a:lnTo>
                    <a:pt x="737" y="727"/>
                  </a:lnTo>
                  <a:lnTo>
                    <a:pt x="735" y="727"/>
                  </a:lnTo>
                  <a:lnTo>
                    <a:pt x="732" y="727"/>
                  </a:lnTo>
                  <a:lnTo>
                    <a:pt x="730" y="725"/>
                  </a:lnTo>
                  <a:lnTo>
                    <a:pt x="728" y="725"/>
                  </a:lnTo>
                  <a:lnTo>
                    <a:pt x="724" y="725"/>
                  </a:lnTo>
                  <a:lnTo>
                    <a:pt x="723" y="725"/>
                  </a:lnTo>
                  <a:lnTo>
                    <a:pt x="721" y="725"/>
                  </a:lnTo>
                  <a:lnTo>
                    <a:pt x="721" y="725"/>
                  </a:lnTo>
                  <a:lnTo>
                    <a:pt x="719" y="725"/>
                  </a:lnTo>
                  <a:lnTo>
                    <a:pt x="721" y="725"/>
                  </a:lnTo>
                  <a:lnTo>
                    <a:pt x="717" y="725"/>
                  </a:lnTo>
                  <a:lnTo>
                    <a:pt x="715" y="725"/>
                  </a:lnTo>
                  <a:lnTo>
                    <a:pt x="712" y="727"/>
                  </a:lnTo>
                  <a:lnTo>
                    <a:pt x="710" y="728"/>
                  </a:lnTo>
                  <a:lnTo>
                    <a:pt x="710" y="730"/>
                  </a:lnTo>
                  <a:lnTo>
                    <a:pt x="710" y="732"/>
                  </a:lnTo>
                  <a:lnTo>
                    <a:pt x="708" y="734"/>
                  </a:lnTo>
                  <a:lnTo>
                    <a:pt x="708" y="736"/>
                  </a:lnTo>
                  <a:lnTo>
                    <a:pt x="708" y="737"/>
                  </a:lnTo>
                  <a:lnTo>
                    <a:pt x="706" y="739"/>
                  </a:lnTo>
                  <a:lnTo>
                    <a:pt x="705" y="739"/>
                  </a:lnTo>
                  <a:lnTo>
                    <a:pt x="706" y="741"/>
                  </a:lnTo>
                  <a:lnTo>
                    <a:pt x="706" y="743"/>
                  </a:lnTo>
                  <a:lnTo>
                    <a:pt x="705" y="741"/>
                  </a:lnTo>
                  <a:lnTo>
                    <a:pt x="703" y="739"/>
                  </a:lnTo>
                  <a:lnTo>
                    <a:pt x="703" y="739"/>
                  </a:lnTo>
                  <a:lnTo>
                    <a:pt x="701" y="739"/>
                  </a:lnTo>
                  <a:lnTo>
                    <a:pt x="699" y="739"/>
                  </a:lnTo>
                  <a:lnTo>
                    <a:pt x="699" y="739"/>
                  </a:lnTo>
                  <a:lnTo>
                    <a:pt x="697" y="737"/>
                  </a:lnTo>
                  <a:lnTo>
                    <a:pt x="696" y="734"/>
                  </a:lnTo>
                  <a:lnTo>
                    <a:pt x="694" y="734"/>
                  </a:lnTo>
                  <a:lnTo>
                    <a:pt x="694" y="734"/>
                  </a:lnTo>
                  <a:lnTo>
                    <a:pt x="692" y="732"/>
                  </a:lnTo>
                  <a:lnTo>
                    <a:pt x="690" y="732"/>
                  </a:lnTo>
                  <a:lnTo>
                    <a:pt x="688" y="732"/>
                  </a:lnTo>
                  <a:lnTo>
                    <a:pt x="687" y="732"/>
                  </a:lnTo>
                  <a:lnTo>
                    <a:pt x="687" y="732"/>
                  </a:lnTo>
                  <a:lnTo>
                    <a:pt x="688" y="730"/>
                  </a:lnTo>
                  <a:lnTo>
                    <a:pt x="688" y="730"/>
                  </a:lnTo>
                  <a:lnTo>
                    <a:pt x="690" y="728"/>
                  </a:lnTo>
                  <a:lnTo>
                    <a:pt x="690" y="728"/>
                  </a:lnTo>
                  <a:lnTo>
                    <a:pt x="694" y="721"/>
                  </a:lnTo>
                  <a:lnTo>
                    <a:pt x="696" y="721"/>
                  </a:lnTo>
                  <a:lnTo>
                    <a:pt x="696" y="721"/>
                  </a:lnTo>
                  <a:lnTo>
                    <a:pt x="701" y="716"/>
                  </a:lnTo>
                  <a:lnTo>
                    <a:pt x="701" y="716"/>
                  </a:lnTo>
                  <a:lnTo>
                    <a:pt x="703" y="716"/>
                  </a:lnTo>
                  <a:lnTo>
                    <a:pt x="703" y="716"/>
                  </a:lnTo>
                  <a:lnTo>
                    <a:pt x="703" y="716"/>
                  </a:lnTo>
                  <a:lnTo>
                    <a:pt x="705" y="710"/>
                  </a:lnTo>
                  <a:lnTo>
                    <a:pt x="705" y="707"/>
                  </a:lnTo>
                  <a:lnTo>
                    <a:pt x="703" y="703"/>
                  </a:lnTo>
                  <a:lnTo>
                    <a:pt x="699" y="692"/>
                  </a:lnTo>
                  <a:lnTo>
                    <a:pt x="699" y="692"/>
                  </a:lnTo>
                  <a:lnTo>
                    <a:pt x="699" y="690"/>
                  </a:lnTo>
                  <a:lnTo>
                    <a:pt x="697" y="689"/>
                  </a:lnTo>
                  <a:lnTo>
                    <a:pt x="697" y="689"/>
                  </a:lnTo>
                  <a:lnTo>
                    <a:pt x="697" y="689"/>
                  </a:lnTo>
                  <a:lnTo>
                    <a:pt x="696" y="687"/>
                  </a:lnTo>
                  <a:lnTo>
                    <a:pt x="696" y="687"/>
                  </a:lnTo>
                  <a:lnTo>
                    <a:pt x="696" y="687"/>
                  </a:lnTo>
                  <a:lnTo>
                    <a:pt x="696" y="685"/>
                  </a:lnTo>
                  <a:lnTo>
                    <a:pt x="696" y="685"/>
                  </a:lnTo>
                  <a:lnTo>
                    <a:pt x="696" y="683"/>
                  </a:lnTo>
                  <a:lnTo>
                    <a:pt x="694" y="683"/>
                  </a:lnTo>
                  <a:lnTo>
                    <a:pt x="694" y="683"/>
                  </a:lnTo>
                  <a:lnTo>
                    <a:pt x="692" y="683"/>
                  </a:lnTo>
                  <a:lnTo>
                    <a:pt x="692" y="681"/>
                  </a:lnTo>
                  <a:lnTo>
                    <a:pt x="687" y="678"/>
                  </a:lnTo>
                  <a:lnTo>
                    <a:pt x="685" y="676"/>
                  </a:lnTo>
                  <a:lnTo>
                    <a:pt x="683" y="674"/>
                  </a:lnTo>
                  <a:lnTo>
                    <a:pt x="681" y="674"/>
                  </a:lnTo>
                  <a:lnTo>
                    <a:pt x="681" y="674"/>
                  </a:lnTo>
                  <a:lnTo>
                    <a:pt x="679" y="672"/>
                  </a:lnTo>
                  <a:lnTo>
                    <a:pt x="678" y="671"/>
                  </a:lnTo>
                  <a:lnTo>
                    <a:pt x="674" y="665"/>
                  </a:lnTo>
                  <a:lnTo>
                    <a:pt x="672" y="663"/>
                  </a:lnTo>
                  <a:lnTo>
                    <a:pt x="670" y="663"/>
                  </a:lnTo>
                  <a:lnTo>
                    <a:pt x="661" y="665"/>
                  </a:lnTo>
                  <a:lnTo>
                    <a:pt x="661" y="665"/>
                  </a:lnTo>
                  <a:lnTo>
                    <a:pt x="659" y="667"/>
                  </a:lnTo>
                  <a:lnTo>
                    <a:pt x="659" y="665"/>
                  </a:lnTo>
                  <a:lnTo>
                    <a:pt x="658" y="665"/>
                  </a:lnTo>
                  <a:lnTo>
                    <a:pt x="656" y="663"/>
                  </a:lnTo>
                  <a:lnTo>
                    <a:pt x="656" y="663"/>
                  </a:lnTo>
                  <a:lnTo>
                    <a:pt x="654" y="663"/>
                  </a:lnTo>
                  <a:lnTo>
                    <a:pt x="652" y="663"/>
                  </a:lnTo>
                  <a:lnTo>
                    <a:pt x="652" y="665"/>
                  </a:lnTo>
                  <a:lnTo>
                    <a:pt x="650" y="665"/>
                  </a:lnTo>
                  <a:lnTo>
                    <a:pt x="650" y="665"/>
                  </a:lnTo>
                  <a:lnTo>
                    <a:pt x="650" y="665"/>
                  </a:lnTo>
                  <a:lnTo>
                    <a:pt x="650" y="663"/>
                  </a:lnTo>
                  <a:lnTo>
                    <a:pt x="654" y="662"/>
                  </a:lnTo>
                  <a:lnTo>
                    <a:pt x="654" y="662"/>
                  </a:lnTo>
                  <a:lnTo>
                    <a:pt x="658" y="662"/>
                  </a:lnTo>
                  <a:lnTo>
                    <a:pt x="658" y="662"/>
                  </a:lnTo>
                  <a:lnTo>
                    <a:pt x="659" y="663"/>
                  </a:lnTo>
                  <a:lnTo>
                    <a:pt x="659" y="663"/>
                  </a:lnTo>
                  <a:lnTo>
                    <a:pt x="661" y="663"/>
                  </a:lnTo>
                  <a:lnTo>
                    <a:pt x="665" y="663"/>
                  </a:lnTo>
                  <a:lnTo>
                    <a:pt x="670" y="662"/>
                  </a:lnTo>
                  <a:lnTo>
                    <a:pt x="672" y="662"/>
                  </a:lnTo>
                  <a:lnTo>
                    <a:pt x="674" y="662"/>
                  </a:lnTo>
                  <a:lnTo>
                    <a:pt x="676" y="663"/>
                  </a:lnTo>
                  <a:lnTo>
                    <a:pt x="679" y="669"/>
                  </a:lnTo>
                  <a:lnTo>
                    <a:pt x="681" y="669"/>
                  </a:lnTo>
                  <a:lnTo>
                    <a:pt x="681" y="671"/>
                  </a:lnTo>
                  <a:lnTo>
                    <a:pt x="683" y="671"/>
                  </a:lnTo>
                  <a:lnTo>
                    <a:pt x="685" y="671"/>
                  </a:lnTo>
                  <a:lnTo>
                    <a:pt x="685" y="671"/>
                  </a:lnTo>
                  <a:lnTo>
                    <a:pt x="687" y="669"/>
                  </a:lnTo>
                  <a:lnTo>
                    <a:pt x="688" y="669"/>
                  </a:lnTo>
                  <a:lnTo>
                    <a:pt x="688" y="669"/>
                  </a:lnTo>
                  <a:lnTo>
                    <a:pt x="692" y="671"/>
                  </a:lnTo>
                  <a:lnTo>
                    <a:pt x="692" y="671"/>
                  </a:lnTo>
                  <a:lnTo>
                    <a:pt x="694" y="672"/>
                  </a:lnTo>
                  <a:lnTo>
                    <a:pt x="694" y="672"/>
                  </a:lnTo>
                  <a:lnTo>
                    <a:pt x="692" y="676"/>
                  </a:lnTo>
                  <a:lnTo>
                    <a:pt x="694" y="674"/>
                  </a:lnTo>
                  <a:lnTo>
                    <a:pt x="694" y="674"/>
                  </a:lnTo>
                  <a:lnTo>
                    <a:pt x="694" y="672"/>
                  </a:lnTo>
                  <a:lnTo>
                    <a:pt x="694" y="669"/>
                  </a:lnTo>
                  <a:lnTo>
                    <a:pt x="685" y="656"/>
                  </a:lnTo>
                  <a:lnTo>
                    <a:pt x="679" y="647"/>
                  </a:lnTo>
                  <a:lnTo>
                    <a:pt x="678" y="645"/>
                  </a:lnTo>
                  <a:lnTo>
                    <a:pt x="676" y="640"/>
                  </a:lnTo>
                  <a:lnTo>
                    <a:pt x="676" y="636"/>
                  </a:lnTo>
                  <a:lnTo>
                    <a:pt x="676" y="633"/>
                  </a:lnTo>
                  <a:lnTo>
                    <a:pt x="678" y="631"/>
                  </a:lnTo>
                  <a:lnTo>
                    <a:pt x="683" y="629"/>
                  </a:lnTo>
                  <a:lnTo>
                    <a:pt x="681" y="627"/>
                  </a:lnTo>
                  <a:lnTo>
                    <a:pt x="674" y="625"/>
                  </a:lnTo>
                  <a:lnTo>
                    <a:pt x="674" y="624"/>
                  </a:lnTo>
                  <a:lnTo>
                    <a:pt x="674" y="624"/>
                  </a:lnTo>
                  <a:lnTo>
                    <a:pt x="672" y="622"/>
                  </a:lnTo>
                  <a:lnTo>
                    <a:pt x="672" y="620"/>
                  </a:lnTo>
                  <a:lnTo>
                    <a:pt x="672" y="620"/>
                  </a:lnTo>
                  <a:lnTo>
                    <a:pt x="670" y="618"/>
                  </a:lnTo>
                  <a:lnTo>
                    <a:pt x="670" y="618"/>
                  </a:lnTo>
                  <a:lnTo>
                    <a:pt x="668" y="618"/>
                  </a:lnTo>
                  <a:lnTo>
                    <a:pt x="668" y="618"/>
                  </a:lnTo>
                  <a:lnTo>
                    <a:pt x="667" y="616"/>
                  </a:lnTo>
                  <a:lnTo>
                    <a:pt x="667" y="616"/>
                  </a:lnTo>
                  <a:lnTo>
                    <a:pt x="667" y="616"/>
                  </a:lnTo>
                  <a:lnTo>
                    <a:pt x="667" y="615"/>
                  </a:lnTo>
                  <a:lnTo>
                    <a:pt x="667" y="615"/>
                  </a:lnTo>
                  <a:lnTo>
                    <a:pt x="667" y="615"/>
                  </a:lnTo>
                  <a:lnTo>
                    <a:pt x="665" y="613"/>
                  </a:lnTo>
                  <a:lnTo>
                    <a:pt x="665" y="613"/>
                  </a:lnTo>
                  <a:lnTo>
                    <a:pt x="665" y="611"/>
                  </a:lnTo>
                  <a:lnTo>
                    <a:pt x="665" y="609"/>
                  </a:lnTo>
                  <a:lnTo>
                    <a:pt x="663" y="607"/>
                  </a:lnTo>
                  <a:lnTo>
                    <a:pt x="663" y="606"/>
                  </a:lnTo>
                  <a:lnTo>
                    <a:pt x="663" y="606"/>
                  </a:lnTo>
                  <a:lnTo>
                    <a:pt x="661" y="604"/>
                  </a:lnTo>
                  <a:lnTo>
                    <a:pt x="659" y="604"/>
                  </a:lnTo>
                  <a:lnTo>
                    <a:pt x="659" y="602"/>
                  </a:lnTo>
                  <a:lnTo>
                    <a:pt x="659" y="602"/>
                  </a:lnTo>
                  <a:lnTo>
                    <a:pt x="659" y="600"/>
                  </a:lnTo>
                  <a:lnTo>
                    <a:pt x="659" y="600"/>
                  </a:lnTo>
                  <a:lnTo>
                    <a:pt x="658" y="598"/>
                  </a:lnTo>
                  <a:lnTo>
                    <a:pt x="647" y="591"/>
                  </a:lnTo>
                  <a:lnTo>
                    <a:pt x="636" y="587"/>
                  </a:lnTo>
                  <a:lnTo>
                    <a:pt x="634" y="586"/>
                  </a:lnTo>
                  <a:lnTo>
                    <a:pt x="632" y="586"/>
                  </a:lnTo>
                  <a:lnTo>
                    <a:pt x="631" y="586"/>
                  </a:lnTo>
                  <a:lnTo>
                    <a:pt x="631" y="584"/>
                  </a:lnTo>
                  <a:lnTo>
                    <a:pt x="629" y="584"/>
                  </a:lnTo>
                  <a:lnTo>
                    <a:pt x="629" y="586"/>
                  </a:lnTo>
                  <a:lnTo>
                    <a:pt x="629" y="586"/>
                  </a:lnTo>
                  <a:lnTo>
                    <a:pt x="629" y="586"/>
                  </a:lnTo>
                  <a:lnTo>
                    <a:pt x="629" y="586"/>
                  </a:lnTo>
                  <a:lnTo>
                    <a:pt x="629" y="586"/>
                  </a:lnTo>
                  <a:lnTo>
                    <a:pt x="627" y="586"/>
                  </a:lnTo>
                  <a:lnTo>
                    <a:pt x="627" y="586"/>
                  </a:lnTo>
                  <a:lnTo>
                    <a:pt x="627" y="586"/>
                  </a:lnTo>
                  <a:lnTo>
                    <a:pt x="627" y="586"/>
                  </a:lnTo>
                  <a:lnTo>
                    <a:pt x="627" y="586"/>
                  </a:lnTo>
                  <a:lnTo>
                    <a:pt x="627" y="586"/>
                  </a:lnTo>
                  <a:lnTo>
                    <a:pt x="627" y="586"/>
                  </a:lnTo>
                  <a:lnTo>
                    <a:pt x="627" y="586"/>
                  </a:lnTo>
                  <a:lnTo>
                    <a:pt x="627" y="586"/>
                  </a:lnTo>
                  <a:lnTo>
                    <a:pt x="625" y="584"/>
                  </a:lnTo>
                  <a:lnTo>
                    <a:pt x="627" y="584"/>
                  </a:lnTo>
                  <a:lnTo>
                    <a:pt x="627" y="584"/>
                  </a:lnTo>
                  <a:lnTo>
                    <a:pt x="629" y="582"/>
                  </a:lnTo>
                  <a:lnTo>
                    <a:pt x="627" y="582"/>
                  </a:lnTo>
                  <a:lnTo>
                    <a:pt x="627" y="582"/>
                  </a:lnTo>
                  <a:lnTo>
                    <a:pt x="627" y="582"/>
                  </a:lnTo>
                  <a:lnTo>
                    <a:pt x="627" y="580"/>
                  </a:lnTo>
                  <a:lnTo>
                    <a:pt x="627" y="580"/>
                  </a:lnTo>
                  <a:lnTo>
                    <a:pt x="627" y="580"/>
                  </a:lnTo>
                  <a:lnTo>
                    <a:pt x="627" y="578"/>
                  </a:lnTo>
                  <a:lnTo>
                    <a:pt x="627" y="578"/>
                  </a:lnTo>
                  <a:lnTo>
                    <a:pt x="627" y="578"/>
                  </a:lnTo>
                  <a:lnTo>
                    <a:pt x="625" y="577"/>
                  </a:lnTo>
                  <a:lnTo>
                    <a:pt x="625" y="577"/>
                  </a:lnTo>
                  <a:lnTo>
                    <a:pt x="623" y="575"/>
                  </a:lnTo>
                  <a:lnTo>
                    <a:pt x="622" y="571"/>
                  </a:lnTo>
                  <a:lnTo>
                    <a:pt x="618" y="560"/>
                  </a:lnTo>
                  <a:lnTo>
                    <a:pt x="618" y="560"/>
                  </a:lnTo>
                  <a:lnTo>
                    <a:pt x="618" y="560"/>
                  </a:lnTo>
                  <a:lnTo>
                    <a:pt x="618" y="559"/>
                  </a:lnTo>
                  <a:lnTo>
                    <a:pt x="618" y="557"/>
                  </a:lnTo>
                  <a:lnTo>
                    <a:pt x="618" y="557"/>
                  </a:lnTo>
                  <a:lnTo>
                    <a:pt x="618" y="557"/>
                  </a:lnTo>
                  <a:lnTo>
                    <a:pt x="618" y="555"/>
                  </a:lnTo>
                  <a:lnTo>
                    <a:pt x="618" y="555"/>
                  </a:lnTo>
                  <a:lnTo>
                    <a:pt x="616" y="553"/>
                  </a:lnTo>
                  <a:lnTo>
                    <a:pt x="616" y="553"/>
                  </a:lnTo>
                  <a:lnTo>
                    <a:pt x="616" y="553"/>
                  </a:lnTo>
                  <a:lnTo>
                    <a:pt x="616" y="551"/>
                  </a:lnTo>
                  <a:lnTo>
                    <a:pt x="614" y="551"/>
                  </a:lnTo>
                  <a:lnTo>
                    <a:pt x="614" y="550"/>
                  </a:lnTo>
                  <a:lnTo>
                    <a:pt x="614" y="550"/>
                  </a:lnTo>
                  <a:lnTo>
                    <a:pt x="614" y="548"/>
                  </a:lnTo>
                  <a:lnTo>
                    <a:pt x="612" y="546"/>
                  </a:lnTo>
                  <a:lnTo>
                    <a:pt x="612" y="546"/>
                  </a:lnTo>
                  <a:lnTo>
                    <a:pt x="612" y="546"/>
                  </a:lnTo>
                  <a:lnTo>
                    <a:pt x="612" y="546"/>
                  </a:lnTo>
                  <a:lnTo>
                    <a:pt x="612" y="546"/>
                  </a:lnTo>
                  <a:lnTo>
                    <a:pt x="612" y="544"/>
                  </a:lnTo>
                  <a:lnTo>
                    <a:pt x="612" y="542"/>
                  </a:lnTo>
                  <a:lnTo>
                    <a:pt x="611" y="540"/>
                  </a:lnTo>
                  <a:lnTo>
                    <a:pt x="611" y="540"/>
                  </a:lnTo>
                  <a:lnTo>
                    <a:pt x="611" y="539"/>
                  </a:lnTo>
                  <a:lnTo>
                    <a:pt x="611" y="539"/>
                  </a:lnTo>
                  <a:lnTo>
                    <a:pt x="611" y="537"/>
                  </a:lnTo>
                  <a:lnTo>
                    <a:pt x="611" y="537"/>
                  </a:lnTo>
                  <a:lnTo>
                    <a:pt x="611" y="535"/>
                  </a:lnTo>
                  <a:lnTo>
                    <a:pt x="611" y="535"/>
                  </a:lnTo>
                  <a:lnTo>
                    <a:pt x="611" y="535"/>
                  </a:lnTo>
                  <a:lnTo>
                    <a:pt x="611" y="533"/>
                  </a:lnTo>
                  <a:lnTo>
                    <a:pt x="611" y="533"/>
                  </a:lnTo>
                  <a:lnTo>
                    <a:pt x="609" y="531"/>
                  </a:lnTo>
                  <a:lnTo>
                    <a:pt x="609" y="530"/>
                  </a:lnTo>
                  <a:lnTo>
                    <a:pt x="609" y="530"/>
                  </a:lnTo>
                  <a:lnTo>
                    <a:pt x="609" y="530"/>
                  </a:lnTo>
                  <a:lnTo>
                    <a:pt x="607" y="528"/>
                  </a:lnTo>
                  <a:lnTo>
                    <a:pt x="607" y="528"/>
                  </a:lnTo>
                  <a:lnTo>
                    <a:pt x="607" y="528"/>
                  </a:lnTo>
                  <a:lnTo>
                    <a:pt x="609" y="526"/>
                  </a:lnTo>
                  <a:lnTo>
                    <a:pt x="609" y="526"/>
                  </a:lnTo>
                  <a:lnTo>
                    <a:pt x="609" y="526"/>
                  </a:lnTo>
                  <a:lnTo>
                    <a:pt x="609" y="526"/>
                  </a:lnTo>
                  <a:lnTo>
                    <a:pt x="609" y="524"/>
                  </a:lnTo>
                  <a:lnTo>
                    <a:pt x="607" y="522"/>
                  </a:lnTo>
                  <a:lnTo>
                    <a:pt x="607" y="521"/>
                  </a:lnTo>
                  <a:lnTo>
                    <a:pt x="607" y="519"/>
                  </a:lnTo>
                  <a:lnTo>
                    <a:pt x="607" y="519"/>
                  </a:lnTo>
                  <a:lnTo>
                    <a:pt x="607" y="517"/>
                  </a:lnTo>
                  <a:lnTo>
                    <a:pt x="607" y="517"/>
                  </a:lnTo>
                  <a:lnTo>
                    <a:pt x="607" y="510"/>
                  </a:lnTo>
                  <a:lnTo>
                    <a:pt x="607" y="510"/>
                  </a:lnTo>
                  <a:lnTo>
                    <a:pt x="607" y="510"/>
                  </a:lnTo>
                  <a:lnTo>
                    <a:pt x="605" y="508"/>
                  </a:lnTo>
                  <a:lnTo>
                    <a:pt x="605" y="508"/>
                  </a:lnTo>
                  <a:lnTo>
                    <a:pt x="605" y="508"/>
                  </a:lnTo>
                  <a:lnTo>
                    <a:pt x="605" y="506"/>
                  </a:lnTo>
                  <a:lnTo>
                    <a:pt x="605" y="506"/>
                  </a:lnTo>
                  <a:lnTo>
                    <a:pt x="605" y="506"/>
                  </a:lnTo>
                  <a:lnTo>
                    <a:pt x="605" y="504"/>
                  </a:lnTo>
                  <a:lnTo>
                    <a:pt x="605" y="504"/>
                  </a:lnTo>
                  <a:lnTo>
                    <a:pt x="605" y="504"/>
                  </a:lnTo>
                  <a:lnTo>
                    <a:pt x="605" y="503"/>
                  </a:lnTo>
                  <a:lnTo>
                    <a:pt x="605" y="503"/>
                  </a:lnTo>
                  <a:lnTo>
                    <a:pt x="605" y="503"/>
                  </a:lnTo>
                  <a:lnTo>
                    <a:pt x="605" y="501"/>
                  </a:lnTo>
                  <a:lnTo>
                    <a:pt x="602" y="499"/>
                  </a:lnTo>
                  <a:lnTo>
                    <a:pt x="600" y="499"/>
                  </a:lnTo>
                  <a:lnTo>
                    <a:pt x="598" y="499"/>
                  </a:lnTo>
                  <a:lnTo>
                    <a:pt x="598" y="499"/>
                  </a:lnTo>
                  <a:lnTo>
                    <a:pt x="598" y="499"/>
                  </a:lnTo>
                  <a:lnTo>
                    <a:pt x="598" y="499"/>
                  </a:lnTo>
                  <a:lnTo>
                    <a:pt x="598" y="497"/>
                  </a:lnTo>
                  <a:lnTo>
                    <a:pt x="598" y="497"/>
                  </a:lnTo>
                  <a:lnTo>
                    <a:pt x="598" y="495"/>
                  </a:lnTo>
                  <a:lnTo>
                    <a:pt x="596" y="495"/>
                  </a:lnTo>
                  <a:lnTo>
                    <a:pt x="596" y="495"/>
                  </a:lnTo>
                  <a:lnTo>
                    <a:pt x="596" y="497"/>
                  </a:lnTo>
                  <a:lnTo>
                    <a:pt x="596" y="497"/>
                  </a:lnTo>
                  <a:lnTo>
                    <a:pt x="596" y="497"/>
                  </a:lnTo>
                  <a:lnTo>
                    <a:pt x="594" y="497"/>
                  </a:lnTo>
                  <a:lnTo>
                    <a:pt x="594" y="495"/>
                  </a:lnTo>
                  <a:lnTo>
                    <a:pt x="594" y="495"/>
                  </a:lnTo>
                  <a:lnTo>
                    <a:pt x="594" y="495"/>
                  </a:lnTo>
                  <a:lnTo>
                    <a:pt x="593" y="494"/>
                  </a:lnTo>
                  <a:lnTo>
                    <a:pt x="593" y="492"/>
                  </a:lnTo>
                  <a:lnTo>
                    <a:pt x="585" y="483"/>
                  </a:lnTo>
                  <a:lnTo>
                    <a:pt x="585" y="483"/>
                  </a:lnTo>
                  <a:lnTo>
                    <a:pt x="582" y="475"/>
                  </a:lnTo>
                  <a:lnTo>
                    <a:pt x="582" y="475"/>
                  </a:lnTo>
                  <a:lnTo>
                    <a:pt x="580" y="475"/>
                  </a:lnTo>
                  <a:lnTo>
                    <a:pt x="580" y="474"/>
                  </a:lnTo>
                  <a:lnTo>
                    <a:pt x="580" y="474"/>
                  </a:lnTo>
                  <a:lnTo>
                    <a:pt x="580" y="474"/>
                  </a:lnTo>
                  <a:lnTo>
                    <a:pt x="580" y="472"/>
                  </a:lnTo>
                  <a:lnTo>
                    <a:pt x="578" y="472"/>
                  </a:lnTo>
                  <a:lnTo>
                    <a:pt x="571" y="470"/>
                  </a:lnTo>
                  <a:lnTo>
                    <a:pt x="569" y="470"/>
                  </a:lnTo>
                  <a:lnTo>
                    <a:pt x="566" y="466"/>
                  </a:lnTo>
                  <a:lnTo>
                    <a:pt x="564" y="466"/>
                  </a:lnTo>
                  <a:lnTo>
                    <a:pt x="562" y="465"/>
                  </a:lnTo>
                  <a:lnTo>
                    <a:pt x="560" y="463"/>
                  </a:lnTo>
                  <a:lnTo>
                    <a:pt x="560" y="465"/>
                  </a:lnTo>
                  <a:lnTo>
                    <a:pt x="560" y="465"/>
                  </a:lnTo>
                  <a:lnTo>
                    <a:pt x="560" y="465"/>
                  </a:lnTo>
                  <a:lnTo>
                    <a:pt x="558" y="465"/>
                  </a:lnTo>
                  <a:lnTo>
                    <a:pt x="558" y="465"/>
                  </a:lnTo>
                  <a:lnTo>
                    <a:pt x="557" y="465"/>
                  </a:lnTo>
                  <a:lnTo>
                    <a:pt x="557" y="465"/>
                  </a:lnTo>
                  <a:lnTo>
                    <a:pt x="558" y="463"/>
                  </a:lnTo>
                  <a:lnTo>
                    <a:pt x="557" y="461"/>
                  </a:lnTo>
                  <a:lnTo>
                    <a:pt x="555" y="459"/>
                  </a:lnTo>
                  <a:lnTo>
                    <a:pt x="555" y="459"/>
                  </a:lnTo>
                  <a:lnTo>
                    <a:pt x="546" y="459"/>
                  </a:lnTo>
                  <a:lnTo>
                    <a:pt x="546" y="459"/>
                  </a:lnTo>
                  <a:lnTo>
                    <a:pt x="544" y="461"/>
                  </a:lnTo>
                  <a:lnTo>
                    <a:pt x="542" y="461"/>
                  </a:lnTo>
                  <a:lnTo>
                    <a:pt x="542" y="463"/>
                  </a:lnTo>
                  <a:lnTo>
                    <a:pt x="544" y="463"/>
                  </a:lnTo>
                  <a:lnTo>
                    <a:pt x="544" y="463"/>
                  </a:lnTo>
                  <a:lnTo>
                    <a:pt x="542" y="465"/>
                  </a:lnTo>
                  <a:lnTo>
                    <a:pt x="542" y="465"/>
                  </a:lnTo>
                  <a:lnTo>
                    <a:pt x="540" y="466"/>
                  </a:lnTo>
                  <a:lnTo>
                    <a:pt x="538" y="466"/>
                  </a:lnTo>
                  <a:lnTo>
                    <a:pt x="535" y="468"/>
                  </a:lnTo>
                  <a:lnTo>
                    <a:pt x="533" y="470"/>
                  </a:lnTo>
                  <a:lnTo>
                    <a:pt x="531" y="470"/>
                  </a:lnTo>
                  <a:lnTo>
                    <a:pt x="531" y="468"/>
                  </a:lnTo>
                  <a:lnTo>
                    <a:pt x="531" y="468"/>
                  </a:lnTo>
                  <a:lnTo>
                    <a:pt x="529" y="466"/>
                  </a:lnTo>
                  <a:lnTo>
                    <a:pt x="520" y="466"/>
                  </a:lnTo>
                  <a:lnTo>
                    <a:pt x="520" y="466"/>
                  </a:lnTo>
                  <a:lnTo>
                    <a:pt x="520" y="465"/>
                  </a:lnTo>
                  <a:lnTo>
                    <a:pt x="519" y="465"/>
                  </a:lnTo>
                  <a:lnTo>
                    <a:pt x="519" y="465"/>
                  </a:lnTo>
                  <a:lnTo>
                    <a:pt x="515" y="465"/>
                  </a:lnTo>
                  <a:lnTo>
                    <a:pt x="508" y="463"/>
                  </a:lnTo>
                  <a:lnTo>
                    <a:pt x="506" y="463"/>
                  </a:lnTo>
                  <a:lnTo>
                    <a:pt x="504" y="463"/>
                  </a:lnTo>
                  <a:lnTo>
                    <a:pt x="502" y="463"/>
                  </a:lnTo>
                  <a:lnTo>
                    <a:pt x="502" y="463"/>
                  </a:lnTo>
                  <a:lnTo>
                    <a:pt x="502" y="463"/>
                  </a:lnTo>
                  <a:lnTo>
                    <a:pt x="502" y="461"/>
                  </a:lnTo>
                  <a:lnTo>
                    <a:pt x="502" y="461"/>
                  </a:lnTo>
                  <a:lnTo>
                    <a:pt x="501" y="463"/>
                  </a:lnTo>
                  <a:lnTo>
                    <a:pt x="501" y="461"/>
                  </a:lnTo>
                  <a:lnTo>
                    <a:pt x="501" y="461"/>
                  </a:lnTo>
                  <a:lnTo>
                    <a:pt x="499" y="457"/>
                  </a:lnTo>
                  <a:lnTo>
                    <a:pt x="497" y="457"/>
                  </a:lnTo>
                  <a:lnTo>
                    <a:pt x="497" y="457"/>
                  </a:lnTo>
                  <a:lnTo>
                    <a:pt x="495" y="456"/>
                  </a:lnTo>
                  <a:lnTo>
                    <a:pt x="495" y="454"/>
                  </a:lnTo>
                  <a:lnTo>
                    <a:pt x="495" y="454"/>
                  </a:lnTo>
                  <a:lnTo>
                    <a:pt x="495" y="456"/>
                  </a:lnTo>
                  <a:lnTo>
                    <a:pt x="497" y="456"/>
                  </a:lnTo>
                  <a:lnTo>
                    <a:pt x="499" y="457"/>
                  </a:lnTo>
                  <a:lnTo>
                    <a:pt x="499" y="457"/>
                  </a:lnTo>
                  <a:lnTo>
                    <a:pt x="501" y="459"/>
                  </a:lnTo>
                  <a:lnTo>
                    <a:pt x="502" y="459"/>
                  </a:lnTo>
                  <a:lnTo>
                    <a:pt x="508" y="459"/>
                  </a:lnTo>
                  <a:lnTo>
                    <a:pt x="515" y="463"/>
                  </a:lnTo>
                  <a:lnTo>
                    <a:pt x="517" y="463"/>
                  </a:lnTo>
                  <a:lnTo>
                    <a:pt x="519" y="463"/>
                  </a:lnTo>
                  <a:lnTo>
                    <a:pt x="520" y="461"/>
                  </a:lnTo>
                  <a:lnTo>
                    <a:pt x="522" y="459"/>
                  </a:lnTo>
                  <a:lnTo>
                    <a:pt x="524" y="459"/>
                  </a:lnTo>
                  <a:lnTo>
                    <a:pt x="528" y="459"/>
                  </a:lnTo>
                  <a:lnTo>
                    <a:pt x="528" y="459"/>
                  </a:lnTo>
                  <a:lnTo>
                    <a:pt x="529" y="457"/>
                  </a:lnTo>
                  <a:lnTo>
                    <a:pt x="529" y="454"/>
                  </a:lnTo>
                  <a:lnTo>
                    <a:pt x="529" y="454"/>
                  </a:lnTo>
                  <a:lnTo>
                    <a:pt x="531" y="454"/>
                  </a:lnTo>
                  <a:lnTo>
                    <a:pt x="531" y="452"/>
                  </a:lnTo>
                  <a:lnTo>
                    <a:pt x="535" y="450"/>
                  </a:lnTo>
                  <a:lnTo>
                    <a:pt x="537" y="448"/>
                  </a:lnTo>
                  <a:lnTo>
                    <a:pt x="537" y="447"/>
                  </a:lnTo>
                  <a:lnTo>
                    <a:pt x="538" y="447"/>
                  </a:lnTo>
                  <a:lnTo>
                    <a:pt x="538" y="447"/>
                  </a:lnTo>
                  <a:lnTo>
                    <a:pt x="542" y="447"/>
                  </a:lnTo>
                  <a:lnTo>
                    <a:pt x="544" y="447"/>
                  </a:lnTo>
                  <a:lnTo>
                    <a:pt x="546" y="448"/>
                  </a:lnTo>
                  <a:lnTo>
                    <a:pt x="547" y="447"/>
                  </a:lnTo>
                  <a:lnTo>
                    <a:pt x="549" y="445"/>
                  </a:lnTo>
                  <a:lnTo>
                    <a:pt x="553" y="445"/>
                  </a:lnTo>
                  <a:lnTo>
                    <a:pt x="553" y="445"/>
                  </a:lnTo>
                  <a:lnTo>
                    <a:pt x="555" y="443"/>
                  </a:lnTo>
                  <a:lnTo>
                    <a:pt x="557" y="439"/>
                  </a:lnTo>
                  <a:lnTo>
                    <a:pt x="557" y="439"/>
                  </a:lnTo>
                  <a:lnTo>
                    <a:pt x="555" y="438"/>
                  </a:lnTo>
                  <a:lnTo>
                    <a:pt x="555" y="438"/>
                  </a:lnTo>
                  <a:lnTo>
                    <a:pt x="553" y="436"/>
                  </a:lnTo>
                  <a:lnTo>
                    <a:pt x="553" y="436"/>
                  </a:lnTo>
                  <a:lnTo>
                    <a:pt x="547" y="434"/>
                  </a:lnTo>
                  <a:lnTo>
                    <a:pt x="547" y="434"/>
                  </a:lnTo>
                  <a:lnTo>
                    <a:pt x="547" y="434"/>
                  </a:lnTo>
                  <a:lnTo>
                    <a:pt x="547" y="434"/>
                  </a:lnTo>
                  <a:lnTo>
                    <a:pt x="546" y="434"/>
                  </a:lnTo>
                  <a:lnTo>
                    <a:pt x="546" y="434"/>
                  </a:lnTo>
                  <a:lnTo>
                    <a:pt x="546" y="432"/>
                  </a:lnTo>
                  <a:lnTo>
                    <a:pt x="546" y="432"/>
                  </a:lnTo>
                  <a:lnTo>
                    <a:pt x="544" y="432"/>
                  </a:lnTo>
                  <a:lnTo>
                    <a:pt x="546" y="430"/>
                  </a:lnTo>
                  <a:lnTo>
                    <a:pt x="546" y="430"/>
                  </a:lnTo>
                  <a:lnTo>
                    <a:pt x="546" y="429"/>
                  </a:lnTo>
                  <a:lnTo>
                    <a:pt x="546" y="427"/>
                  </a:lnTo>
                  <a:lnTo>
                    <a:pt x="546" y="425"/>
                  </a:lnTo>
                  <a:lnTo>
                    <a:pt x="544" y="425"/>
                  </a:lnTo>
                  <a:lnTo>
                    <a:pt x="542" y="423"/>
                  </a:lnTo>
                  <a:lnTo>
                    <a:pt x="542" y="423"/>
                  </a:lnTo>
                  <a:lnTo>
                    <a:pt x="540" y="423"/>
                  </a:lnTo>
                  <a:lnTo>
                    <a:pt x="540" y="425"/>
                  </a:lnTo>
                  <a:lnTo>
                    <a:pt x="538" y="425"/>
                  </a:lnTo>
                  <a:lnTo>
                    <a:pt x="538" y="425"/>
                  </a:lnTo>
                  <a:lnTo>
                    <a:pt x="529" y="430"/>
                  </a:lnTo>
                  <a:lnTo>
                    <a:pt x="528" y="432"/>
                  </a:lnTo>
                  <a:lnTo>
                    <a:pt x="524" y="432"/>
                  </a:lnTo>
                  <a:lnTo>
                    <a:pt x="524" y="432"/>
                  </a:lnTo>
                  <a:lnTo>
                    <a:pt x="522" y="432"/>
                  </a:lnTo>
                  <a:lnTo>
                    <a:pt x="520" y="432"/>
                  </a:lnTo>
                  <a:lnTo>
                    <a:pt x="520" y="432"/>
                  </a:lnTo>
                  <a:lnTo>
                    <a:pt x="522" y="432"/>
                  </a:lnTo>
                  <a:lnTo>
                    <a:pt x="524" y="432"/>
                  </a:lnTo>
                  <a:lnTo>
                    <a:pt x="529" y="427"/>
                  </a:lnTo>
                  <a:lnTo>
                    <a:pt x="531" y="425"/>
                  </a:lnTo>
                  <a:lnTo>
                    <a:pt x="533" y="423"/>
                  </a:lnTo>
                  <a:lnTo>
                    <a:pt x="533" y="423"/>
                  </a:lnTo>
                  <a:lnTo>
                    <a:pt x="546" y="421"/>
                  </a:lnTo>
                  <a:lnTo>
                    <a:pt x="547" y="421"/>
                  </a:lnTo>
                  <a:lnTo>
                    <a:pt x="549" y="421"/>
                  </a:lnTo>
                  <a:lnTo>
                    <a:pt x="549" y="423"/>
                  </a:lnTo>
                  <a:lnTo>
                    <a:pt x="549" y="423"/>
                  </a:lnTo>
                  <a:lnTo>
                    <a:pt x="549" y="423"/>
                  </a:lnTo>
                  <a:lnTo>
                    <a:pt x="551" y="419"/>
                  </a:lnTo>
                  <a:lnTo>
                    <a:pt x="551" y="419"/>
                  </a:lnTo>
                  <a:lnTo>
                    <a:pt x="553" y="418"/>
                  </a:lnTo>
                  <a:lnTo>
                    <a:pt x="555" y="418"/>
                  </a:lnTo>
                  <a:lnTo>
                    <a:pt x="555" y="416"/>
                  </a:lnTo>
                  <a:lnTo>
                    <a:pt x="560" y="412"/>
                  </a:lnTo>
                  <a:lnTo>
                    <a:pt x="560" y="410"/>
                  </a:lnTo>
                  <a:lnTo>
                    <a:pt x="560" y="410"/>
                  </a:lnTo>
                  <a:lnTo>
                    <a:pt x="562" y="409"/>
                  </a:lnTo>
                  <a:lnTo>
                    <a:pt x="562" y="409"/>
                  </a:lnTo>
                  <a:lnTo>
                    <a:pt x="562" y="407"/>
                  </a:lnTo>
                  <a:lnTo>
                    <a:pt x="562" y="407"/>
                  </a:lnTo>
                  <a:lnTo>
                    <a:pt x="562" y="405"/>
                  </a:lnTo>
                  <a:lnTo>
                    <a:pt x="562" y="405"/>
                  </a:lnTo>
                  <a:lnTo>
                    <a:pt x="564" y="403"/>
                  </a:lnTo>
                  <a:lnTo>
                    <a:pt x="564" y="401"/>
                  </a:lnTo>
                  <a:lnTo>
                    <a:pt x="564" y="398"/>
                  </a:lnTo>
                  <a:lnTo>
                    <a:pt x="564" y="398"/>
                  </a:lnTo>
                  <a:lnTo>
                    <a:pt x="566" y="396"/>
                  </a:lnTo>
                  <a:lnTo>
                    <a:pt x="566" y="396"/>
                  </a:lnTo>
                  <a:lnTo>
                    <a:pt x="567" y="394"/>
                  </a:lnTo>
                  <a:lnTo>
                    <a:pt x="569" y="392"/>
                  </a:lnTo>
                  <a:lnTo>
                    <a:pt x="571" y="392"/>
                  </a:lnTo>
                  <a:lnTo>
                    <a:pt x="571" y="391"/>
                  </a:lnTo>
                  <a:lnTo>
                    <a:pt x="573" y="389"/>
                  </a:lnTo>
                  <a:lnTo>
                    <a:pt x="575" y="387"/>
                  </a:lnTo>
                  <a:lnTo>
                    <a:pt x="575" y="385"/>
                  </a:lnTo>
                  <a:lnTo>
                    <a:pt x="576" y="383"/>
                  </a:lnTo>
                  <a:lnTo>
                    <a:pt x="576" y="383"/>
                  </a:lnTo>
                  <a:lnTo>
                    <a:pt x="576" y="382"/>
                  </a:lnTo>
                  <a:lnTo>
                    <a:pt x="576" y="382"/>
                  </a:lnTo>
                  <a:lnTo>
                    <a:pt x="576" y="382"/>
                  </a:lnTo>
                  <a:lnTo>
                    <a:pt x="576" y="380"/>
                  </a:lnTo>
                  <a:lnTo>
                    <a:pt x="576" y="380"/>
                  </a:lnTo>
                  <a:lnTo>
                    <a:pt x="576" y="378"/>
                  </a:lnTo>
                  <a:lnTo>
                    <a:pt x="576" y="376"/>
                  </a:lnTo>
                  <a:lnTo>
                    <a:pt x="578" y="373"/>
                  </a:lnTo>
                  <a:lnTo>
                    <a:pt x="584" y="365"/>
                  </a:lnTo>
                  <a:lnTo>
                    <a:pt x="584" y="365"/>
                  </a:lnTo>
                  <a:lnTo>
                    <a:pt x="584" y="363"/>
                  </a:lnTo>
                  <a:lnTo>
                    <a:pt x="584" y="362"/>
                  </a:lnTo>
                  <a:lnTo>
                    <a:pt x="582" y="362"/>
                  </a:lnTo>
                  <a:lnTo>
                    <a:pt x="582" y="360"/>
                  </a:lnTo>
                  <a:lnTo>
                    <a:pt x="584" y="358"/>
                  </a:lnTo>
                  <a:lnTo>
                    <a:pt x="584" y="353"/>
                  </a:lnTo>
                  <a:lnTo>
                    <a:pt x="587" y="345"/>
                  </a:lnTo>
                  <a:lnTo>
                    <a:pt x="589" y="342"/>
                  </a:lnTo>
                  <a:lnTo>
                    <a:pt x="594" y="338"/>
                  </a:lnTo>
                  <a:lnTo>
                    <a:pt x="594" y="336"/>
                  </a:lnTo>
                  <a:lnTo>
                    <a:pt x="594" y="335"/>
                  </a:lnTo>
                  <a:lnTo>
                    <a:pt x="596" y="331"/>
                  </a:lnTo>
                  <a:lnTo>
                    <a:pt x="598" y="331"/>
                  </a:lnTo>
                  <a:lnTo>
                    <a:pt x="598" y="331"/>
                  </a:lnTo>
                  <a:lnTo>
                    <a:pt x="598" y="329"/>
                  </a:lnTo>
                  <a:lnTo>
                    <a:pt x="598" y="329"/>
                  </a:lnTo>
                  <a:lnTo>
                    <a:pt x="596" y="329"/>
                  </a:lnTo>
                  <a:lnTo>
                    <a:pt x="598" y="327"/>
                  </a:lnTo>
                  <a:lnTo>
                    <a:pt x="598" y="327"/>
                  </a:lnTo>
                  <a:lnTo>
                    <a:pt x="596" y="326"/>
                  </a:lnTo>
                  <a:lnTo>
                    <a:pt x="596" y="326"/>
                  </a:lnTo>
                  <a:lnTo>
                    <a:pt x="596" y="324"/>
                  </a:lnTo>
                  <a:lnTo>
                    <a:pt x="596" y="324"/>
                  </a:lnTo>
                  <a:lnTo>
                    <a:pt x="596" y="322"/>
                  </a:lnTo>
                  <a:lnTo>
                    <a:pt x="596" y="320"/>
                  </a:lnTo>
                  <a:lnTo>
                    <a:pt x="594" y="318"/>
                  </a:lnTo>
                  <a:lnTo>
                    <a:pt x="594" y="317"/>
                  </a:lnTo>
                  <a:lnTo>
                    <a:pt x="591" y="313"/>
                  </a:lnTo>
                  <a:lnTo>
                    <a:pt x="591" y="311"/>
                  </a:lnTo>
                  <a:lnTo>
                    <a:pt x="589" y="311"/>
                  </a:lnTo>
                  <a:lnTo>
                    <a:pt x="589" y="311"/>
                  </a:lnTo>
                  <a:lnTo>
                    <a:pt x="589" y="311"/>
                  </a:lnTo>
                  <a:lnTo>
                    <a:pt x="587" y="311"/>
                  </a:lnTo>
                  <a:lnTo>
                    <a:pt x="587" y="311"/>
                  </a:lnTo>
                  <a:lnTo>
                    <a:pt x="587" y="309"/>
                  </a:lnTo>
                  <a:lnTo>
                    <a:pt x="587" y="309"/>
                  </a:lnTo>
                  <a:lnTo>
                    <a:pt x="587" y="309"/>
                  </a:lnTo>
                  <a:lnTo>
                    <a:pt x="580" y="309"/>
                  </a:lnTo>
                  <a:lnTo>
                    <a:pt x="580" y="309"/>
                  </a:lnTo>
                  <a:lnTo>
                    <a:pt x="576" y="311"/>
                  </a:lnTo>
                  <a:lnTo>
                    <a:pt x="576" y="311"/>
                  </a:lnTo>
                  <a:lnTo>
                    <a:pt x="575" y="311"/>
                  </a:lnTo>
                  <a:lnTo>
                    <a:pt x="573" y="309"/>
                  </a:lnTo>
                  <a:lnTo>
                    <a:pt x="571" y="309"/>
                  </a:lnTo>
                  <a:lnTo>
                    <a:pt x="571" y="309"/>
                  </a:lnTo>
                  <a:lnTo>
                    <a:pt x="571" y="309"/>
                  </a:lnTo>
                  <a:lnTo>
                    <a:pt x="571" y="311"/>
                  </a:lnTo>
                  <a:lnTo>
                    <a:pt x="569" y="311"/>
                  </a:lnTo>
                  <a:lnTo>
                    <a:pt x="569" y="311"/>
                  </a:lnTo>
                  <a:lnTo>
                    <a:pt x="569" y="311"/>
                  </a:lnTo>
                  <a:lnTo>
                    <a:pt x="567" y="311"/>
                  </a:lnTo>
                  <a:lnTo>
                    <a:pt x="567" y="311"/>
                  </a:lnTo>
                  <a:lnTo>
                    <a:pt x="567" y="311"/>
                  </a:lnTo>
                  <a:lnTo>
                    <a:pt x="566" y="313"/>
                  </a:lnTo>
                  <a:lnTo>
                    <a:pt x="566" y="313"/>
                  </a:lnTo>
                  <a:lnTo>
                    <a:pt x="566" y="311"/>
                  </a:lnTo>
                  <a:lnTo>
                    <a:pt x="566" y="311"/>
                  </a:lnTo>
                  <a:lnTo>
                    <a:pt x="564" y="313"/>
                  </a:lnTo>
                  <a:lnTo>
                    <a:pt x="562" y="311"/>
                  </a:lnTo>
                  <a:lnTo>
                    <a:pt x="562" y="311"/>
                  </a:lnTo>
                  <a:lnTo>
                    <a:pt x="560" y="311"/>
                  </a:lnTo>
                  <a:lnTo>
                    <a:pt x="560" y="311"/>
                  </a:lnTo>
                  <a:lnTo>
                    <a:pt x="560" y="313"/>
                  </a:lnTo>
                  <a:lnTo>
                    <a:pt x="558" y="311"/>
                  </a:lnTo>
                  <a:lnTo>
                    <a:pt x="558" y="311"/>
                  </a:lnTo>
                  <a:lnTo>
                    <a:pt x="553" y="309"/>
                  </a:lnTo>
                  <a:lnTo>
                    <a:pt x="551" y="311"/>
                  </a:lnTo>
                  <a:lnTo>
                    <a:pt x="551" y="309"/>
                  </a:lnTo>
                  <a:lnTo>
                    <a:pt x="551" y="309"/>
                  </a:lnTo>
                  <a:lnTo>
                    <a:pt x="549" y="309"/>
                  </a:lnTo>
                  <a:lnTo>
                    <a:pt x="549" y="311"/>
                  </a:lnTo>
                  <a:lnTo>
                    <a:pt x="549" y="309"/>
                  </a:lnTo>
                  <a:lnTo>
                    <a:pt x="549" y="309"/>
                  </a:lnTo>
                  <a:lnTo>
                    <a:pt x="547" y="309"/>
                  </a:lnTo>
                  <a:lnTo>
                    <a:pt x="540" y="309"/>
                  </a:lnTo>
                  <a:lnTo>
                    <a:pt x="540" y="309"/>
                  </a:lnTo>
                  <a:lnTo>
                    <a:pt x="537" y="311"/>
                  </a:lnTo>
                  <a:lnTo>
                    <a:pt x="535" y="313"/>
                  </a:lnTo>
                  <a:lnTo>
                    <a:pt x="533" y="313"/>
                  </a:lnTo>
                  <a:lnTo>
                    <a:pt x="526" y="309"/>
                  </a:lnTo>
                  <a:lnTo>
                    <a:pt x="522" y="307"/>
                  </a:lnTo>
                  <a:lnTo>
                    <a:pt x="515" y="307"/>
                  </a:lnTo>
                  <a:lnTo>
                    <a:pt x="515" y="307"/>
                  </a:lnTo>
                  <a:lnTo>
                    <a:pt x="513" y="307"/>
                  </a:lnTo>
                  <a:lnTo>
                    <a:pt x="513" y="307"/>
                  </a:lnTo>
                  <a:lnTo>
                    <a:pt x="513" y="307"/>
                  </a:lnTo>
                  <a:lnTo>
                    <a:pt x="511" y="307"/>
                  </a:lnTo>
                  <a:lnTo>
                    <a:pt x="511" y="307"/>
                  </a:lnTo>
                  <a:lnTo>
                    <a:pt x="511" y="309"/>
                  </a:lnTo>
                  <a:lnTo>
                    <a:pt x="511" y="309"/>
                  </a:lnTo>
                  <a:lnTo>
                    <a:pt x="511" y="311"/>
                  </a:lnTo>
                  <a:lnTo>
                    <a:pt x="510" y="313"/>
                  </a:lnTo>
                  <a:lnTo>
                    <a:pt x="510" y="313"/>
                  </a:lnTo>
                  <a:lnTo>
                    <a:pt x="508" y="313"/>
                  </a:lnTo>
                  <a:lnTo>
                    <a:pt x="508" y="313"/>
                  </a:lnTo>
                  <a:lnTo>
                    <a:pt x="506" y="313"/>
                  </a:lnTo>
                  <a:lnTo>
                    <a:pt x="506" y="315"/>
                  </a:lnTo>
                  <a:lnTo>
                    <a:pt x="506" y="315"/>
                  </a:lnTo>
                  <a:lnTo>
                    <a:pt x="506" y="315"/>
                  </a:lnTo>
                  <a:lnTo>
                    <a:pt x="504" y="315"/>
                  </a:lnTo>
                  <a:lnTo>
                    <a:pt x="504" y="315"/>
                  </a:lnTo>
                  <a:lnTo>
                    <a:pt x="504" y="315"/>
                  </a:lnTo>
                  <a:lnTo>
                    <a:pt x="504" y="313"/>
                  </a:lnTo>
                  <a:lnTo>
                    <a:pt x="504" y="313"/>
                  </a:lnTo>
                  <a:lnTo>
                    <a:pt x="502" y="313"/>
                  </a:lnTo>
                  <a:lnTo>
                    <a:pt x="495" y="318"/>
                  </a:lnTo>
                  <a:lnTo>
                    <a:pt x="493" y="320"/>
                  </a:lnTo>
                  <a:lnTo>
                    <a:pt x="488" y="318"/>
                  </a:lnTo>
                  <a:lnTo>
                    <a:pt x="482" y="320"/>
                  </a:lnTo>
                  <a:lnTo>
                    <a:pt x="482" y="320"/>
                  </a:lnTo>
                  <a:lnTo>
                    <a:pt x="484" y="322"/>
                  </a:lnTo>
                  <a:lnTo>
                    <a:pt x="484" y="322"/>
                  </a:lnTo>
                  <a:lnTo>
                    <a:pt x="484" y="324"/>
                  </a:lnTo>
                  <a:lnTo>
                    <a:pt x="482" y="324"/>
                  </a:lnTo>
                  <a:lnTo>
                    <a:pt x="482" y="324"/>
                  </a:lnTo>
                  <a:lnTo>
                    <a:pt x="481" y="324"/>
                  </a:lnTo>
                  <a:lnTo>
                    <a:pt x="481" y="326"/>
                  </a:lnTo>
                  <a:lnTo>
                    <a:pt x="479" y="326"/>
                  </a:lnTo>
                  <a:lnTo>
                    <a:pt x="479" y="326"/>
                  </a:lnTo>
                  <a:lnTo>
                    <a:pt x="479" y="326"/>
                  </a:lnTo>
                  <a:lnTo>
                    <a:pt x="479" y="327"/>
                  </a:lnTo>
                  <a:lnTo>
                    <a:pt x="477" y="327"/>
                  </a:lnTo>
                  <a:lnTo>
                    <a:pt x="477" y="329"/>
                  </a:lnTo>
                  <a:lnTo>
                    <a:pt x="475" y="329"/>
                  </a:lnTo>
                  <a:lnTo>
                    <a:pt x="473" y="327"/>
                  </a:lnTo>
                  <a:lnTo>
                    <a:pt x="473" y="327"/>
                  </a:lnTo>
                  <a:lnTo>
                    <a:pt x="475" y="326"/>
                  </a:lnTo>
                  <a:lnTo>
                    <a:pt x="475" y="324"/>
                  </a:lnTo>
                  <a:lnTo>
                    <a:pt x="475" y="324"/>
                  </a:lnTo>
                  <a:lnTo>
                    <a:pt x="475" y="324"/>
                  </a:lnTo>
                  <a:lnTo>
                    <a:pt x="473" y="324"/>
                  </a:lnTo>
                  <a:lnTo>
                    <a:pt x="473" y="324"/>
                  </a:lnTo>
                  <a:lnTo>
                    <a:pt x="475" y="324"/>
                  </a:lnTo>
                  <a:lnTo>
                    <a:pt x="477" y="324"/>
                  </a:lnTo>
                  <a:lnTo>
                    <a:pt x="477" y="324"/>
                  </a:lnTo>
                  <a:lnTo>
                    <a:pt x="477" y="322"/>
                  </a:lnTo>
                  <a:lnTo>
                    <a:pt x="477" y="322"/>
                  </a:lnTo>
                  <a:lnTo>
                    <a:pt x="479" y="320"/>
                  </a:lnTo>
                  <a:lnTo>
                    <a:pt x="481" y="320"/>
                  </a:lnTo>
                  <a:lnTo>
                    <a:pt x="481" y="320"/>
                  </a:lnTo>
                  <a:lnTo>
                    <a:pt x="481" y="320"/>
                  </a:lnTo>
                  <a:lnTo>
                    <a:pt x="481" y="320"/>
                  </a:lnTo>
                  <a:lnTo>
                    <a:pt x="481" y="318"/>
                  </a:lnTo>
                  <a:lnTo>
                    <a:pt x="482" y="317"/>
                  </a:lnTo>
                  <a:lnTo>
                    <a:pt x="484" y="315"/>
                  </a:lnTo>
                  <a:lnTo>
                    <a:pt x="484" y="313"/>
                  </a:lnTo>
                  <a:lnTo>
                    <a:pt x="486" y="311"/>
                  </a:lnTo>
                  <a:lnTo>
                    <a:pt x="486" y="311"/>
                  </a:lnTo>
                  <a:lnTo>
                    <a:pt x="484" y="311"/>
                  </a:lnTo>
                  <a:lnTo>
                    <a:pt x="482" y="311"/>
                  </a:lnTo>
                  <a:lnTo>
                    <a:pt x="482" y="313"/>
                  </a:lnTo>
                  <a:lnTo>
                    <a:pt x="481" y="313"/>
                  </a:lnTo>
                  <a:lnTo>
                    <a:pt x="481" y="313"/>
                  </a:lnTo>
                  <a:lnTo>
                    <a:pt x="477" y="313"/>
                  </a:lnTo>
                  <a:lnTo>
                    <a:pt x="477" y="311"/>
                  </a:lnTo>
                  <a:lnTo>
                    <a:pt x="477" y="311"/>
                  </a:lnTo>
                  <a:lnTo>
                    <a:pt x="475" y="311"/>
                  </a:lnTo>
                  <a:lnTo>
                    <a:pt x="473" y="313"/>
                  </a:lnTo>
                  <a:lnTo>
                    <a:pt x="472" y="315"/>
                  </a:lnTo>
                  <a:lnTo>
                    <a:pt x="470" y="317"/>
                  </a:lnTo>
                  <a:lnTo>
                    <a:pt x="470" y="317"/>
                  </a:lnTo>
                  <a:lnTo>
                    <a:pt x="468" y="318"/>
                  </a:lnTo>
                  <a:lnTo>
                    <a:pt x="468" y="318"/>
                  </a:lnTo>
                  <a:lnTo>
                    <a:pt x="466" y="320"/>
                  </a:lnTo>
                  <a:lnTo>
                    <a:pt x="466" y="320"/>
                  </a:lnTo>
                  <a:lnTo>
                    <a:pt x="464" y="320"/>
                  </a:lnTo>
                  <a:lnTo>
                    <a:pt x="464" y="320"/>
                  </a:lnTo>
                  <a:lnTo>
                    <a:pt x="464" y="318"/>
                  </a:lnTo>
                  <a:lnTo>
                    <a:pt x="466" y="318"/>
                  </a:lnTo>
                  <a:lnTo>
                    <a:pt x="466" y="318"/>
                  </a:lnTo>
                  <a:lnTo>
                    <a:pt x="470" y="315"/>
                  </a:lnTo>
                  <a:lnTo>
                    <a:pt x="470" y="315"/>
                  </a:lnTo>
                  <a:lnTo>
                    <a:pt x="470" y="313"/>
                  </a:lnTo>
                  <a:lnTo>
                    <a:pt x="472" y="313"/>
                  </a:lnTo>
                  <a:lnTo>
                    <a:pt x="472" y="311"/>
                  </a:lnTo>
                  <a:lnTo>
                    <a:pt x="472" y="311"/>
                  </a:lnTo>
                  <a:lnTo>
                    <a:pt x="473" y="311"/>
                  </a:lnTo>
                  <a:lnTo>
                    <a:pt x="477" y="311"/>
                  </a:lnTo>
                  <a:lnTo>
                    <a:pt x="477" y="309"/>
                  </a:lnTo>
                  <a:lnTo>
                    <a:pt x="479" y="309"/>
                  </a:lnTo>
                  <a:lnTo>
                    <a:pt x="482" y="306"/>
                  </a:lnTo>
                  <a:lnTo>
                    <a:pt x="484" y="306"/>
                  </a:lnTo>
                  <a:lnTo>
                    <a:pt x="486" y="307"/>
                  </a:lnTo>
                  <a:lnTo>
                    <a:pt x="484" y="309"/>
                  </a:lnTo>
                  <a:lnTo>
                    <a:pt x="484" y="309"/>
                  </a:lnTo>
                  <a:lnTo>
                    <a:pt x="486" y="309"/>
                  </a:lnTo>
                  <a:lnTo>
                    <a:pt x="486" y="309"/>
                  </a:lnTo>
                  <a:lnTo>
                    <a:pt x="488" y="309"/>
                  </a:lnTo>
                  <a:lnTo>
                    <a:pt x="488" y="307"/>
                  </a:lnTo>
                  <a:lnTo>
                    <a:pt x="490" y="306"/>
                  </a:lnTo>
                  <a:lnTo>
                    <a:pt x="497" y="297"/>
                  </a:lnTo>
                  <a:lnTo>
                    <a:pt x="497" y="297"/>
                  </a:lnTo>
                  <a:lnTo>
                    <a:pt x="497" y="295"/>
                  </a:lnTo>
                  <a:lnTo>
                    <a:pt x="497" y="293"/>
                  </a:lnTo>
                  <a:lnTo>
                    <a:pt x="497" y="293"/>
                  </a:lnTo>
                  <a:lnTo>
                    <a:pt x="495" y="295"/>
                  </a:lnTo>
                  <a:lnTo>
                    <a:pt x="493" y="297"/>
                  </a:lnTo>
                  <a:lnTo>
                    <a:pt x="492" y="298"/>
                  </a:lnTo>
                  <a:lnTo>
                    <a:pt x="490" y="298"/>
                  </a:lnTo>
                  <a:lnTo>
                    <a:pt x="488" y="298"/>
                  </a:lnTo>
                  <a:lnTo>
                    <a:pt x="490" y="297"/>
                  </a:lnTo>
                  <a:lnTo>
                    <a:pt x="488" y="297"/>
                  </a:lnTo>
                  <a:lnTo>
                    <a:pt x="486" y="297"/>
                  </a:lnTo>
                  <a:lnTo>
                    <a:pt x="484" y="298"/>
                  </a:lnTo>
                  <a:lnTo>
                    <a:pt x="482" y="298"/>
                  </a:lnTo>
                  <a:lnTo>
                    <a:pt x="479" y="295"/>
                  </a:lnTo>
                  <a:lnTo>
                    <a:pt x="479" y="297"/>
                  </a:lnTo>
                  <a:lnTo>
                    <a:pt x="479" y="297"/>
                  </a:lnTo>
                  <a:lnTo>
                    <a:pt x="477" y="297"/>
                  </a:lnTo>
                  <a:lnTo>
                    <a:pt x="477" y="295"/>
                  </a:lnTo>
                  <a:lnTo>
                    <a:pt x="475" y="295"/>
                  </a:lnTo>
                  <a:lnTo>
                    <a:pt x="475" y="295"/>
                  </a:lnTo>
                  <a:lnTo>
                    <a:pt x="473" y="295"/>
                  </a:lnTo>
                  <a:lnTo>
                    <a:pt x="470" y="295"/>
                  </a:lnTo>
                  <a:lnTo>
                    <a:pt x="470" y="293"/>
                  </a:lnTo>
                  <a:lnTo>
                    <a:pt x="466" y="289"/>
                  </a:lnTo>
                  <a:lnTo>
                    <a:pt x="468" y="289"/>
                  </a:lnTo>
                  <a:lnTo>
                    <a:pt x="468" y="291"/>
                  </a:lnTo>
                  <a:lnTo>
                    <a:pt x="470" y="293"/>
                  </a:lnTo>
                  <a:lnTo>
                    <a:pt x="472" y="293"/>
                  </a:lnTo>
                  <a:lnTo>
                    <a:pt x="475" y="293"/>
                  </a:lnTo>
                  <a:lnTo>
                    <a:pt x="477" y="293"/>
                  </a:lnTo>
                  <a:lnTo>
                    <a:pt x="479" y="295"/>
                  </a:lnTo>
                  <a:lnTo>
                    <a:pt x="481" y="295"/>
                  </a:lnTo>
                  <a:lnTo>
                    <a:pt x="481" y="295"/>
                  </a:lnTo>
                  <a:lnTo>
                    <a:pt x="482" y="293"/>
                  </a:lnTo>
                  <a:lnTo>
                    <a:pt x="482" y="293"/>
                  </a:lnTo>
                  <a:lnTo>
                    <a:pt x="482" y="293"/>
                  </a:lnTo>
                  <a:lnTo>
                    <a:pt x="484" y="293"/>
                  </a:lnTo>
                  <a:lnTo>
                    <a:pt x="486" y="293"/>
                  </a:lnTo>
                  <a:lnTo>
                    <a:pt x="486" y="293"/>
                  </a:lnTo>
                  <a:lnTo>
                    <a:pt x="486" y="291"/>
                  </a:lnTo>
                  <a:lnTo>
                    <a:pt x="486" y="289"/>
                  </a:lnTo>
                  <a:lnTo>
                    <a:pt x="486" y="288"/>
                  </a:lnTo>
                  <a:lnTo>
                    <a:pt x="486" y="288"/>
                  </a:lnTo>
                  <a:lnTo>
                    <a:pt x="484" y="288"/>
                  </a:lnTo>
                  <a:lnTo>
                    <a:pt x="482" y="288"/>
                  </a:lnTo>
                  <a:lnTo>
                    <a:pt x="482" y="286"/>
                  </a:lnTo>
                  <a:lnTo>
                    <a:pt x="482" y="286"/>
                  </a:lnTo>
                  <a:lnTo>
                    <a:pt x="482" y="284"/>
                  </a:lnTo>
                  <a:lnTo>
                    <a:pt x="482" y="284"/>
                  </a:lnTo>
                  <a:lnTo>
                    <a:pt x="482" y="286"/>
                  </a:lnTo>
                  <a:lnTo>
                    <a:pt x="484" y="286"/>
                  </a:lnTo>
                  <a:lnTo>
                    <a:pt x="486" y="286"/>
                  </a:lnTo>
                  <a:lnTo>
                    <a:pt x="484" y="286"/>
                  </a:lnTo>
                  <a:lnTo>
                    <a:pt x="486" y="286"/>
                  </a:lnTo>
                  <a:lnTo>
                    <a:pt x="486" y="288"/>
                  </a:lnTo>
                  <a:lnTo>
                    <a:pt x="486" y="286"/>
                  </a:lnTo>
                  <a:lnTo>
                    <a:pt x="486" y="286"/>
                  </a:lnTo>
                  <a:lnTo>
                    <a:pt x="486" y="284"/>
                  </a:lnTo>
                  <a:lnTo>
                    <a:pt x="488" y="284"/>
                  </a:lnTo>
                  <a:lnTo>
                    <a:pt x="490" y="282"/>
                  </a:lnTo>
                  <a:lnTo>
                    <a:pt x="492" y="282"/>
                  </a:lnTo>
                  <a:lnTo>
                    <a:pt x="493" y="280"/>
                  </a:lnTo>
                  <a:lnTo>
                    <a:pt x="493" y="280"/>
                  </a:lnTo>
                  <a:lnTo>
                    <a:pt x="493" y="280"/>
                  </a:lnTo>
                  <a:lnTo>
                    <a:pt x="495" y="279"/>
                  </a:lnTo>
                  <a:lnTo>
                    <a:pt x="495" y="277"/>
                  </a:lnTo>
                  <a:lnTo>
                    <a:pt x="495" y="277"/>
                  </a:lnTo>
                  <a:lnTo>
                    <a:pt x="499" y="275"/>
                  </a:lnTo>
                  <a:lnTo>
                    <a:pt x="510" y="266"/>
                  </a:lnTo>
                  <a:lnTo>
                    <a:pt x="513" y="262"/>
                  </a:lnTo>
                  <a:lnTo>
                    <a:pt x="513" y="261"/>
                  </a:lnTo>
                  <a:lnTo>
                    <a:pt x="513" y="259"/>
                  </a:lnTo>
                  <a:lnTo>
                    <a:pt x="515" y="259"/>
                  </a:lnTo>
                  <a:lnTo>
                    <a:pt x="517" y="255"/>
                  </a:lnTo>
                  <a:lnTo>
                    <a:pt x="519" y="255"/>
                  </a:lnTo>
                  <a:lnTo>
                    <a:pt x="522" y="253"/>
                  </a:lnTo>
                  <a:lnTo>
                    <a:pt x="526" y="251"/>
                  </a:lnTo>
                  <a:lnTo>
                    <a:pt x="528" y="250"/>
                  </a:lnTo>
                  <a:lnTo>
                    <a:pt x="529" y="246"/>
                  </a:lnTo>
                  <a:lnTo>
                    <a:pt x="531" y="242"/>
                  </a:lnTo>
                  <a:lnTo>
                    <a:pt x="533" y="239"/>
                  </a:lnTo>
                  <a:lnTo>
                    <a:pt x="533" y="239"/>
                  </a:lnTo>
                  <a:lnTo>
                    <a:pt x="533" y="237"/>
                  </a:lnTo>
                  <a:lnTo>
                    <a:pt x="533" y="237"/>
                  </a:lnTo>
                  <a:lnTo>
                    <a:pt x="533" y="235"/>
                  </a:lnTo>
                  <a:lnTo>
                    <a:pt x="533" y="235"/>
                  </a:lnTo>
                  <a:lnTo>
                    <a:pt x="533" y="235"/>
                  </a:lnTo>
                  <a:lnTo>
                    <a:pt x="531" y="235"/>
                  </a:lnTo>
                  <a:lnTo>
                    <a:pt x="531" y="235"/>
                  </a:lnTo>
                  <a:lnTo>
                    <a:pt x="529" y="235"/>
                  </a:lnTo>
                  <a:lnTo>
                    <a:pt x="529" y="233"/>
                  </a:lnTo>
                  <a:lnTo>
                    <a:pt x="529" y="232"/>
                  </a:lnTo>
                  <a:lnTo>
                    <a:pt x="529" y="230"/>
                  </a:lnTo>
                  <a:lnTo>
                    <a:pt x="531" y="230"/>
                  </a:lnTo>
                  <a:lnTo>
                    <a:pt x="531" y="228"/>
                  </a:lnTo>
                  <a:lnTo>
                    <a:pt x="533" y="228"/>
                  </a:lnTo>
                  <a:lnTo>
                    <a:pt x="533" y="226"/>
                  </a:lnTo>
                  <a:lnTo>
                    <a:pt x="533" y="224"/>
                  </a:lnTo>
                  <a:lnTo>
                    <a:pt x="533" y="224"/>
                  </a:lnTo>
                  <a:lnTo>
                    <a:pt x="535" y="223"/>
                  </a:lnTo>
                  <a:lnTo>
                    <a:pt x="535" y="221"/>
                  </a:lnTo>
                  <a:lnTo>
                    <a:pt x="533" y="219"/>
                  </a:lnTo>
                  <a:lnTo>
                    <a:pt x="529" y="221"/>
                  </a:lnTo>
                  <a:lnTo>
                    <a:pt x="529" y="221"/>
                  </a:lnTo>
                  <a:lnTo>
                    <a:pt x="526" y="217"/>
                  </a:lnTo>
                  <a:lnTo>
                    <a:pt x="524" y="219"/>
                  </a:lnTo>
                  <a:lnTo>
                    <a:pt x="520" y="219"/>
                  </a:lnTo>
                  <a:lnTo>
                    <a:pt x="519" y="219"/>
                  </a:lnTo>
                  <a:lnTo>
                    <a:pt x="519" y="219"/>
                  </a:lnTo>
                  <a:lnTo>
                    <a:pt x="519" y="219"/>
                  </a:lnTo>
                  <a:lnTo>
                    <a:pt x="519" y="217"/>
                  </a:lnTo>
                  <a:lnTo>
                    <a:pt x="519" y="217"/>
                  </a:lnTo>
                  <a:lnTo>
                    <a:pt x="517" y="217"/>
                  </a:lnTo>
                  <a:lnTo>
                    <a:pt x="517" y="217"/>
                  </a:lnTo>
                  <a:lnTo>
                    <a:pt x="515" y="219"/>
                  </a:lnTo>
                  <a:lnTo>
                    <a:pt x="517" y="221"/>
                  </a:lnTo>
                  <a:lnTo>
                    <a:pt x="517" y="221"/>
                  </a:lnTo>
                  <a:lnTo>
                    <a:pt x="519" y="221"/>
                  </a:lnTo>
                  <a:lnTo>
                    <a:pt x="519" y="223"/>
                  </a:lnTo>
                  <a:lnTo>
                    <a:pt x="519" y="224"/>
                  </a:lnTo>
                  <a:lnTo>
                    <a:pt x="517" y="224"/>
                  </a:lnTo>
                  <a:lnTo>
                    <a:pt x="513" y="223"/>
                  </a:lnTo>
                  <a:lnTo>
                    <a:pt x="511" y="224"/>
                  </a:lnTo>
                  <a:lnTo>
                    <a:pt x="510" y="224"/>
                  </a:lnTo>
                  <a:lnTo>
                    <a:pt x="508" y="223"/>
                  </a:lnTo>
                  <a:lnTo>
                    <a:pt x="508" y="223"/>
                  </a:lnTo>
                  <a:lnTo>
                    <a:pt x="510" y="223"/>
                  </a:lnTo>
                  <a:lnTo>
                    <a:pt x="508" y="221"/>
                  </a:lnTo>
                  <a:lnTo>
                    <a:pt x="506" y="221"/>
                  </a:lnTo>
                  <a:lnTo>
                    <a:pt x="502" y="223"/>
                  </a:lnTo>
                  <a:lnTo>
                    <a:pt x="501" y="223"/>
                  </a:lnTo>
                  <a:lnTo>
                    <a:pt x="497" y="226"/>
                  </a:lnTo>
                  <a:lnTo>
                    <a:pt x="495" y="226"/>
                  </a:lnTo>
                  <a:lnTo>
                    <a:pt x="492" y="228"/>
                  </a:lnTo>
                  <a:lnTo>
                    <a:pt x="488" y="226"/>
                  </a:lnTo>
                  <a:lnTo>
                    <a:pt x="486" y="226"/>
                  </a:lnTo>
                  <a:lnTo>
                    <a:pt x="486" y="226"/>
                  </a:lnTo>
                  <a:lnTo>
                    <a:pt x="484" y="224"/>
                  </a:lnTo>
                  <a:lnTo>
                    <a:pt x="484" y="224"/>
                  </a:lnTo>
                  <a:lnTo>
                    <a:pt x="484" y="224"/>
                  </a:lnTo>
                  <a:lnTo>
                    <a:pt x="484" y="224"/>
                  </a:lnTo>
                  <a:lnTo>
                    <a:pt x="484" y="224"/>
                  </a:lnTo>
                  <a:lnTo>
                    <a:pt x="482" y="226"/>
                  </a:lnTo>
                  <a:lnTo>
                    <a:pt x="482" y="228"/>
                  </a:lnTo>
                  <a:lnTo>
                    <a:pt x="482" y="228"/>
                  </a:lnTo>
                  <a:lnTo>
                    <a:pt x="482" y="228"/>
                  </a:lnTo>
                  <a:lnTo>
                    <a:pt x="481" y="228"/>
                  </a:lnTo>
                  <a:lnTo>
                    <a:pt x="479" y="228"/>
                  </a:lnTo>
                  <a:lnTo>
                    <a:pt x="479" y="228"/>
                  </a:lnTo>
                  <a:lnTo>
                    <a:pt x="477" y="228"/>
                  </a:lnTo>
                  <a:lnTo>
                    <a:pt x="477" y="230"/>
                  </a:lnTo>
                  <a:lnTo>
                    <a:pt x="477" y="230"/>
                  </a:lnTo>
                  <a:lnTo>
                    <a:pt x="475" y="228"/>
                  </a:lnTo>
                  <a:lnTo>
                    <a:pt x="475" y="228"/>
                  </a:lnTo>
                  <a:lnTo>
                    <a:pt x="475" y="228"/>
                  </a:lnTo>
                  <a:lnTo>
                    <a:pt x="475" y="230"/>
                  </a:lnTo>
                  <a:lnTo>
                    <a:pt x="473" y="230"/>
                  </a:lnTo>
                  <a:lnTo>
                    <a:pt x="473" y="230"/>
                  </a:lnTo>
                  <a:lnTo>
                    <a:pt x="475" y="232"/>
                  </a:lnTo>
                  <a:lnTo>
                    <a:pt x="473" y="232"/>
                  </a:lnTo>
                  <a:lnTo>
                    <a:pt x="472" y="230"/>
                  </a:lnTo>
                  <a:lnTo>
                    <a:pt x="472" y="230"/>
                  </a:lnTo>
                  <a:lnTo>
                    <a:pt x="470" y="230"/>
                  </a:lnTo>
                  <a:lnTo>
                    <a:pt x="468" y="230"/>
                  </a:lnTo>
                  <a:lnTo>
                    <a:pt x="466" y="232"/>
                  </a:lnTo>
                  <a:lnTo>
                    <a:pt x="466" y="232"/>
                  </a:lnTo>
                  <a:lnTo>
                    <a:pt x="464" y="233"/>
                  </a:lnTo>
                  <a:lnTo>
                    <a:pt x="464" y="233"/>
                  </a:lnTo>
                  <a:lnTo>
                    <a:pt x="464" y="233"/>
                  </a:lnTo>
                  <a:lnTo>
                    <a:pt x="464" y="233"/>
                  </a:lnTo>
                  <a:lnTo>
                    <a:pt x="464" y="235"/>
                  </a:lnTo>
                  <a:lnTo>
                    <a:pt x="464" y="235"/>
                  </a:lnTo>
                  <a:lnTo>
                    <a:pt x="463" y="237"/>
                  </a:lnTo>
                  <a:lnTo>
                    <a:pt x="463" y="237"/>
                  </a:lnTo>
                  <a:lnTo>
                    <a:pt x="461" y="239"/>
                  </a:lnTo>
                  <a:lnTo>
                    <a:pt x="463" y="237"/>
                  </a:lnTo>
                  <a:lnTo>
                    <a:pt x="463" y="233"/>
                  </a:lnTo>
                  <a:lnTo>
                    <a:pt x="464" y="233"/>
                  </a:lnTo>
                  <a:lnTo>
                    <a:pt x="464" y="232"/>
                  </a:lnTo>
                  <a:lnTo>
                    <a:pt x="464" y="230"/>
                  </a:lnTo>
                  <a:lnTo>
                    <a:pt x="464" y="230"/>
                  </a:lnTo>
                  <a:lnTo>
                    <a:pt x="464" y="230"/>
                  </a:lnTo>
                  <a:lnTo>
                    <a:pt x="464" y="230"/>
                  </a:lnTo>
                  <a:lnTo>
                    <a:pt x="463" y="228"/>
                  </a:lnTo>
                  <a:lnTo>
                    <a:pt x="461" y="226"/>
                  </a:lnTo>
                  <a:lnTo>
                    <a:pt x="457" y="226"/>
                  </a:lnTo>
                  <a:lnTo>
                    <a:pt x="457" y="226"/>
                  </a:lnTo>
                  <a:lnTo>
                    <a:pt x="457" y="228"/>
                  </a:lnTo>
                  <a:lnTo>
                    <a:pt x="455" y="230"/>
                  </a:lnTo>
                  <a:lnTo>
                    <a:pt x="455" y="232"/>
                  </a:lnTo>
                  <a:lnTo>
                    <a:pt x="455" y="232"/>
                  </a:lnTo>
                  <a:lnTo>
                    <a:pt x="454" y="233"/>
                  </a:lnTo>
                  <a:lnTo>
                    <a:pt x="454" y="233"/>
                  </a:lnTo>
                  <a:lnTo>
                    <a:pt x="452" y="235"/>
                  </a:lnTo>
                  <a:lnTo>
                    <a:pt x="452" y="235"/>
                  </a:lnTo>
                  <a:lnTo>
                    <a:pt x="448" y="239"/>
                  </a:lnTo>
                  <a:lnTo>
                    <a:pt x="448" y="239"/>
                  </a:lnTo>
                  <a:lnTo>
                    <a:pt x="448" y="237"/>
                  </a:lnTo>
                  <a:lnTo>
                    <a:pt x="450" y="235"/>
                  </a:lnTo>
                  <a:lnTo>
                    <a:pt x="450" y="233"/>
                  </a:lnTo>
                  <a:lnTo>
                    <a:pt x="452" y="232"/>
                  </a:lnTo>
                  <a:lnTo>
                    <a:pt x="454" y="230"/>
                  </a:lnTo>
                  <a:lnTo>
                    <a:pt x="454" y="230"/>
                  </a:lnTo>
                  <a:lnTo>
                    <a:pt x="454" y="230"/>
                  </a:lnTo>
                  <a:lnTo>
                    <a:pt x="454" y="228"/>
                  </a:lnTo>
                  <a:lnTo>
                    <a:pt x="452" y="228"/>
                  </a:lnTo>
                  <a:lnTo>
                    <a:pt x="452" y="228"/>
                  </a:lnTo>
                  <a:lnTo>
                    <a:pt x="450" y="226"/>
                  </a:lnTo>
                  <a:lnTo>
                    <a:pt x="450" y="226"/>
                  </a:lnTo>
                  <a:lnTo>
                    <a:pt x="448" y="224"/>
                  </a:lnTo>
                  <a:lnTo>
                    <a:pt x="446" y="223"/>
                  </a:lnTo>
                  <a:lnTo>
                    <a:pt x="448" y="224"/>
                  </a:lnTo>
                  <a:lnTo>
                    <a:pt x="446" y="226"/>
                  </a:lnTo>
                  <a:lnTo>
                    <a:pt x="446" y="226"/>
                  </a:lnTo>
                  <a:lnTo>
                    <a:pt x="446" y="228"/>
                  </a:lnTo>
                  <a:lnTo>
                    <a:pt x="446" y="228"/>
                  </a:lnTo>
                  <a:lnTo>
                    <a:pt x="446" y="230"/>
                  </a:lnTo>
                  <a:lnTo>
                    <a:pt x="446" y="230"/>
                  </a:lnTo>
                  <a:lnTo>
                    <a:pt x="445" y="232"/>
                  </a:lnTo>
                  <a:lnTo>
                    <a:pt x="446" y="230"/>
                  </a:lnTo>
                  <a:lnTo>
                    <a:pt x="446" y="230"/>
                  </a:lnTo>
                  <a:lnTo>
                    <a:pt x="446" y="228"/>
                  </a:lnTo>
                  <a:lnTo>
                    <a:pt x="446" y="228"/>
                  </a:lnTo>
                  <a:lnTo>
                    <a:pt x="446" y="228"/>
                  </a:lnTo>
                  <a:lnTo>
                    <a:pt x="445" y="226"/>
                  </a:lnTo>
                  <a:lnTo>
                    <a:pt x="445" y="224"/>
                  </a:lnTo>
                  <a:lnTo>
                    <a:pt x="445" y="224"/>
                  </a:lnTo>
                  <a:lnTo>
                    <a:pt x="445" y="223"/>
                  </a:lnTo>
                  <a:lnTo>
                    <a:pt x="443" y="223"/>
                  </a:lnTo>
                  <a:lnTo>
                    <a:pt x="437" y="221"/>
                  </a:lnTo>
                  <a:lnTo>
                    <a:pt x="436" y="223"/>
                  </a:lnTo>
                  <a:lnTo>
                    <a:pt x="436" y="224"/>
                  </a:lnTo>
                  <a:lnTo>
                    <a:pt x="436" y="226"/>
                  </a:lnTo>
                  <a:lnTo>
                    <a:pt x="436" y="228"/>
                  </a:lnTo>
                  <a:lnTo>
                    <a:pt x="436" y="228"/>
                  </a:lnTo>
                  <a:lnTo>
                    <a:pt x="436" y="230"/>
                  </a:lnTo>
                  <a:lnTo>
                    <a:pt x="434" y="230"/>
                  </a:lnTo>
                  <a:lnTo>
                    <a:pt x="432" y="232"/>
                  </a:lnTo>
                  <a:lnTo>
                    <a:pt x="430" y="232"/>
                  </a:lnTo>
                  <a:lnTo>
                    <a:pt x="430" y="233"/>
                  </a:lnTo>
                  <a:lnTo>
                    <a:pt x="430" y="235"/>
                  </a:lnTo>
                  <a:lnTo>
                    <a:pt x="436" y="239"/>
                  </a:lnTo>
                  <a:lnTo>
                    <a:pt x="436" y="239"/>
                  </a:lnTo>
                  <a:lnTo>
                    <a:pt x="434" y="237"/>
                  </a:lnTo>
                  <a:lnTo>
                    <a:pt x="430" y="239"/>
                  </a:lnTo>
                  <a:lnTo>
                    <a:pt x="432" y="241"/>
                  </a:lnTo>
                  <a:lnTo>
                    <a:pt x="432" y="241"/>
                  </a:lnTo>
                  <a:lnTo>
                    <a:pt x="432" y="241"/>
                  </a:lnTo>
                  <a:lnTo>
                    <a:pt x="432" y="241"/>
                  </a:lnTo>
                  <a:lnTo>
                    <a:pt x="432" y="241"/>
                  </a:lnTo>
                  <a:lnTo>
                    <a:pt x="432" y="241"/>
                  </a:lnTo>
                  <a:lnTo>
                    <a:pt x="432" y="242"/>
                  </a:lnTo>
                  <a:lnTo>
                    <a:pt x="432" y="242"/>
                  </a:lnTo>
                  <a:lnTo>
                    <a:pt x="432" y="242"/>
                  </a:lnTo>
                  <a:lnTo>
                    <a:pt x="432" y="241"/>
                  </a:lnTo>
                  <a:lnTo>
                    <a:pt x="434" y="241"/>
                  </a:lnTo>
                  <a:lnTo>
                    <a:pt x="434" y="242"/>
                  </a:lnTo>
                  <a:lnTo>
                    <a:pt x="434" y="242"/>
                  </a:lnTo>
                  <a:lnTo>
                    <a:pt x="434" y="242"/>
                  </a:lnTo>
                  <a:lnTo>
                    <a:pt x="436" y="244"/>
                  </a:lnTo>
                  <a:lnTo>
                    <a:pt x="434" y="244"/>
                  </a:lnTo>
                  <a:lnTo>
                    <a:pt x="430" y="242"/>
                  </a:lnTo>
                  <a:lnTo>
                    <a:pt x="430" y="242"/>
                  </a:lnTo>
                  <a:lnTo>
                    <a:pt x="430" y="242"/>
                  </a:lnTo>
                  <a:lnTo>
                    <a:pt x="428" y="242"/>
                  </a:lnTo>
                  <a:lnTo>
                    <a:pt x="428" y="242"/>
                  </a:lnTo>
                  <a:lnTo>
                    <a:pt x="428" y="242"/>
                  </a:lnTo>
                  <a:lnTo>
                    <a:pt x="428" y="242"/>
                  </a:lnTo>
                  <a:lnTo>
                    <a:pt x="428" y="244"/>
                  </a:lnTo>
                  <a:lnTo>
                    <a:pt x="428" y="244"/>
                  </a:lnTo>
                  <a:lnTo>
                    <a:pt x="428" y="246"/>
                  </a:lnTo>
                  <a:lnTo>
                    <a:pt x="428" y="246"/>
                  </a:lnTo>
                  <a:lnTo>
                    <a:pt x="428" y="248"/>
                  </a:lnTo>
                  <a:lnTo>
                    <a:pt x="426" y="248"/>
                  </a:lnTo>
                  <a:lnTo>
                    <a:pt x="428" y="248"/>
                  </a:lnTo>
                  <a:lnTo>
                    <a:pt x="428" y="250"/>
                  </a:lnTo>
                  <a:lnTo>
                    <a:pt x="428" y="250"/>
                  </a:lnTo>
                  <a:lnTo>
                    <a:pt x="428" y="250"/>
                  </a:lnTo>
                  <a:lnTo>
                    <a:pt x="428" y="251"/>
                  </a:lnTo>
                  <a:lnTo>
                    <a:pt x="430" y="251"/>
                  </a:lnTo>
                  <a:lnTo>
                    <a:pt x="430" y="253"/>
                  </a:lnTo>
                  <a:lnTo>
                    <a:pt x="432" y="255"/>
                  </a:lnTo>
                  <a:lnTo>
                    <a:pt x="432" y="255"/>
                  </a:lnTo>
                  <a:lnTo>
                    <a:pt x="432" y="255"/>
                  </a:lnTo>
                  <a:lnTo>
                    <a:pt x="434" y="257"/>
                  </a:lnTo>
                  <a:lnTo>
                    <a:pt x="434" y="257"/>
                  </a:lnTo>
                  <a:lnTo>
                    <a:pt x="434" y="257"/>
                  </a:lnTo>
                  <a:lnTo>
                    <a:pt x="436" y="255"/>
                  </a:lnTo>
                  <a:lnTo>
                    <a:pt x="436" y="255"/>
                  </a:lnTo>
                  <a:lnTo>
                    <a:pt x="437" y="255"/>
                  </a:lnTo>
                  <a:lnTo>
                    <a:pt x="439" y="255"/>
                  </a:lnTo>
                  <a:lnTo>
                    <a:pt x="439" y="257"/>
                  </a:lnTo>
                  <a:lnTo>
                    <a:pt x="437" y="257"/>
                  </a:lnTo>
                  <a:lnTo>
                    <a:pt x="437" y="257"/>
                  </a:lnTo>
                  <a:lnTo>
                    <a:pt x="439" y="259"/>
                  </a:lnTo>
                  <a:lnTo>
                    <a:pt x="439" y="259"/>
                  </a:lnTo>
                  <a:lnTo>
                    <a:pt x="439" y="261"/>
                  </a:lnTo>
                  <a:lnTo>
                    <a:pt x="436" y="257"/>
                  </a:lnTo>
                  <a:lnTo>
                    <a:pt x="436" y="257"/>
                  </a:lnTo>
                  <a:lnTo>
                    <a:pt x="432" y="257"/>
                  </a:lnTo>
                  <a:lnTo>
                    <a:pt x="432" y="257"/>
                  </a:lnTo>
                  <a:lnTo>
                    <a:pt x="430" y="255"/>
                  </a:lnTo>
                  <a:lnTo>
                    <a:pt x="430" y="255"/>
                  </a:lnTo>
                  <a:lnTo>
                    <a:pt x="428" y="255"/>
                  </a:lnTo>
                  <a:lnTo>
                    <a:pt x="428" y="255"/>
                  </a:lnTo>
                  <a:lnTo>
                    <a:pt x="428" y="257"/>
                  </a:lnTo>
                  <a:lnTo>
                    <a:pt x="426" y="257"/>
                  </a:lnTo>
                  <a:lnTo>
                    <a:pt x="426" y="257"/>
                  </a:lnTo>
                  <a:lnTo>
                    <a:pt x="425" y="257"/>
                  </a:lnTo>
                  <a:lnTo>
                    <a:pt x="425" y="257"/>
                  </a:lnTo>
                  <a:lnTo>
                    <a:pt x="423" y="259"/>
                  </a:lnTo>
                  <a:lnTo>
                    <a:pt x="421" y="259"/>
                  </a:lnTo>
                  <a:lnTo>
                    <a:pt x="421" y="259"/>
                  </a:lnTo>
                  <a:lnTo>
                    <a:pt x="419" y="257"/>
                  </a:lnTo>
                  <a:lnTo>
                    <a:pt x="417" y="255"/>
                  </a:lnTo>
                  <a:lnTo>
                    <a:pt x="416" y="257"/>
                  </a:lnTo>
                  <a:lnTo>
                    <a:pt x="416" y="259"/>
                  </a:lnTo>
                  <a:lnTo>
                    <a:pt x="419" y="262"/>
                  </a:lnTo>
                  <a:lnTo>
                    <a:pt x="419" y="262"/>
                  </a:lnTo>
                  <a:lnTo>
                    <a:pt x="419" y="262"/>
                  </a:lnTo>
                  <a:lnTo>
                    <a:pt x="419" y="262"/>
                  </a:lnTo>
                  <a:lnTo>
                    <a:pt x="419" y="264"/>
                  </a:lnTo>
                  <a:lnTo>
                    <a:pt x="419" y="264"/>
                  </a:lnTo>
                  <a:lnTo>
                    <a:pt x="419" y="264"/>
                  </a:lnTo>
                  <a:lnTo>
                    <a:pt x="421" y="264"/>
                  </a:lnTo>
                  <a:lnTo>
                    <a:pt x="421" y="264"/>
                  </a:lnTo>
                  <a:lnTo>
                    <a:pt x="421" y="266"/>
                  </a:lnTo>
                  <a:lnTo>
                    <a:pt x="421" y="266"/>
                  </a:lnTo>
                  <a:lnTo>
                    <a:pt x="421" y="266"/>
                  </a:lnTo>
                  <a:lnTo>
                    <a:pt x="423" y="266"/>
                  </a:lnTo>
                  <a:lnTo>
                    <a:pt x="425" y="266"/>
                  </a:lnTo>
                  <a:lnTo>
                    <a:pt x="425" y="268"/>
                  </a:lnTo>
                  <a:lnTo>
                    <a:pt x="423" y="268"/>
                  </a:lnTo>
                  <a:lnTo>
                    <a:pt x="421" y="268"/>
                  </a:lnTo>
                  <a:lnTo>
                    <a:pt x="421" y="268"/>
                  </a:lnTo>
                  <a:lnTo>
                    <a:pt x="423" y="270"/>
                  </a:lnTo>
                  <a:lnTo>
                    <a:pt x="423" y="270"/>
                  </a:lnTo>
                  <a:lnTo>
                    <a:pt x="421" y="270"/>
                  </a:lnTo>
                  <a:lnTo>
                    <a:pt x="421" y="270"/>
                  </a:lnTo>
                  <a:lnTo>
                    <a:pt x="423" y="271"/>
                  </a:lnTo>
                  <a:lnTo>
                    <a:pt x="423" y="271"/>
                  </a:lnTo>
                  <a:lnTo>
                    <a:pt x="421" y="273"/>
                  </a:lnTo>
                  <a:lnTo>
                    <a:pt x="423" y="273"/>
                  </a:lnTo>
                  <a:lnTo>
                    <a:pt x="421" y="275"/>
                  </a:lnTo>
                  <a:lnTo>
                    <a:pt x="419" y="275"/>
                  </a:lnTo>
                  <a:lnTo>
                    <a:pt x="419" y="273"/>
                  </a:lnTo>
                  <a:lnTo>
                    <a:pt x="417" y="275"/>
                  </a:lnTo>
                  <a:lnTo>
                    <a:pt x="416" y="273"/>
                  </a:lnTo>
                  <a:lnTo>
                    <a:pt x="414" y="271"/>
                  </a:lnTo>
                  <a:lnTo>
                    <a:pt x="414" y="273"/>
                  </a:lnTo>
                  <a:lnTo>
                    <a:pt x="416" y="277"/>
                  </a:lnTo>
                  <a:lnTo>
                    <a:pt x="416" y="277"/>
                  </a:lnTo>
                  <a:lnTo>
                    <a:pt x="416" y="277"/>
                  </a:lnTo>
                  <a:lnTo>
                    <a:pt x="416" y="277"/>
                  </a:lnTo>
                  <a:lnTo>
                    <a:pt x="416" y="277"/>
                  </a:lnTo>
                  <a:lnTo>
                    <a:pt x="414" y="279"/>
                  </a:lnTo>
                  <a:lnTo>
                    <a:pt x="417" y="279"/>
                  </a:lnTo>
                  <a:lnTo>
                    <a:pt x="417" y="279"/>
                  </a:lnTo>
                  <a:lnTo>
                    <a:pt x="419" y="279"/>
                  </a:lnTo>
                  <a:lnTo>
                    <a:pt x="417" y="280"/>
                  </a:lnTo>
                  <a:lnTo>
                    <a:pt x="417" y="280"/>
                  </a:lnTo>
                  <a:lnTo>
                    <a:pt x="417" y="280"/>
                  </a:lnTo>
                  <a:lnTo>
                    <a:pt x="419" y="280"/>
                  </a:lnTo>
                  <a:lnTo>
                    <a:pt x="421" y="282"/>
                  </a:lnTo>
                  <a:lnTo>
                    <a:pt x="423" y="284"/>
                  </a:lnTo>
                  <a:lnTo>
                    <a:pt x="423" y="284"/>
                  </a:lnTo>
                  <a:lnTo>
                    <a:pt x="425" y="284"/>
                  </a:lnTo>
                  <a:lnTo>
                    <a:pt x="426" y="284"/>
                  </a:lnTo>
                  <a:lnTo>
                    <a:pt x="426" y="286"/>
                  </a:lnTo>
                  <a:lnTo>
                    <a:pt x="426" y="288"/>
                  </a:lnTo>
                  <a:lnTo>
                    <a:pt x="426" y="288"/>
                  </a:lnTo>
                  <a:lnTo>
                    <a:pt x="425" y="288"/>
                  </a:lnTo>
                  <a:lnTo>
                    <a:pt x="425" y="288"/>
                  </a:lnTo>
                  <a:lnTo>
                    <a:pt x="426" y="289"/>
                  </a:lnTo>
                  <a:lnTo>
                    <a:pt x="432" y="293"/>
                  </a:lnTo>
                  <a:lnTo>
                    <a:pt x="432" y="293"/>
                  </a:lnTo>
                  <a:lnTo>
                    <a:pt x="432" y="295"/>
                  </a:lnTo>
                  <a:lnTo>
                    <a:pt x="432" y="295"/>
                  </a:lnTo>
                  <a:lnTo>
                    <a:pt x="432" y="297"/>
                  </a:lnTo>
                  <a:lnTo>
                    <a:pt x="432" y="297"/>
                  </a:lnTo>
                  <a:lnTo>
                    <a:pt x="432" y="297"/>
                  </a:lnTo>
                  <a:lnTo>
                    <a:pt x="430" y="293"/>
                  </a:lnTo>
                  <a:lnTo>
                    <a:pt x="428" y="293"/>
                  </a:lnTo>
                  <a:lnTo>
                    <a:pt x="426" y="291"/>
                  </a:lnTo>
                  <a:lnTo>
                    <a:pt x="425" y="289"/>
                  </a:lnTo>
                  <a:lnTo>
                    <a:pt x="425" y="289"/>
                  </a:lnTo>
                  <a:lnTo>
                    <a:pt x="425" y="289"/>
                  </a:lnTo>
                  <a:lnTo>
                    <a:pt x="423" y="289"/>
                  </a:lnTo>
                  <a:lnTo>
                    <a:pt x="423" y="289"/>
                  </a:lnTo>
                  <a:lnTo>
                    <a:pt x="421" y="289"/>
                  </a:lnTo>
                  <a:lnTo>
                    <a:pt x="421" y="289"/>
                  </a:lnTo>
                  <a:lnTo>
                    <a:pt x="419" y="289"/>
                  </a:lnTo>
                  <a:lnTo>
                    <a:pt x="419" y="288"/>
                  </a:lnTo>
                  <a:lnTo>
                    <a:pt x="417" y="286"/>
                  </a:lnTo>
                  <a:lnTo>
                    <a:pt x="417" y="288"/>
                  </a:lnTo>
                  <a:lnTo>
                    <a:pt x="417" y="288"/>
                  </a:lnTo>
                  <a:lnTo>
                    <a:pt x="417" y="288"/>
                  </a:lnTo>
                  <a:lnTo>
                    <a:pt x="416" y="288"/>
                  </a:lnTo>
                  <a:lnTo>
                    <a:pt x="416" y="288"/>
                  </a:lnTo>
                  <a:lnTo>
                    <a:pt x="416" y="288"/>
                  </a:lnTo>
                  <a:lnTo>
                    <a:pt x="416" y="288"/>
                  </a:lnTo>
                  <a:lnTo>
                    <a:pt x="416" y="289"/>
                  </a:lnTo>
                  <a:lnTo>
                    <a:pt x="417" y="289"/>
                  </a:lnTo>
                  <a:lnTo>
                    <a:pt x="419" y="291"/>
                  </a:lnTo>
                  <a:lnTo>
                    <a:pt x="423" y="293"/>
                  </a:lnTo>
                  <a:lnTo>
                    <a:pt x="423" y="293"/>
                  </a:lnTo>
                  <a:lnTo>
                    <a:pt x="425" y="295"/>
                  </a:lnTo>
                  <a:lnTo>
                    <a:pt x="425" y="295"/>
                  </a:lnTo>
                  <a:lnTo>
                    <a:pt x="421" y="295"/>
                  </a:lnTo>
                  <a:lnTo>
                    <a:pt x="419" y="293"/>
                  </a:lnTo>
                  <a:lnTo>
                    <a:pt x="417" y="291"/>
                  </a:lnTo>
                  <a:lnTo>
                    <a:pt x="417" y="291"/>
                  </a:lnTo>
                  <a:lnTo>
                    <a:pt x="416" y="289"/>
                  </a:lnTo>
                  <a:lnTo>
                    <a:pt x="414" y="289"/>
                  </a:lnTo>
                  <a:lnTo>
                    <a:pt x="414" y="291"/>
                  </a:lnTo>
                  <a:lnTo>
                    <a:pt x="414" y="293"/>
                  </a:lnTo>
                  <a:lnTo>
                    <a:pt x="414" y="295"/>
                  </a:lnTo>
                  <a:lnTo>
                    <a:pt x="414" y="295"/>
                  </a:lnTo>
                  <a:lnTo>
                    <a:pt x="412" y="295"/>
                  </a:lnTo>
                  <a:lnTo>
                    <a:pt x="410" y="293"/>
                  </a:lnTo>
                  <a:lnTo>
                    <a:pt x="408" y="291"/>
                  </a:lnTo>
                  <a:lnTo>
                    <a:pt x="408" y="289"/>
                  </a:lnTo>
                  <a:lnTo>
                    <a:pt x="407" y="289"/>
                  </a:lnTo>
                  <a:lnTo>
                    <a:pt x="407" y="289"/>
                  </a:lnTo>
                  <a:lnTo>
                    <a:pt x="405" y="288"/>
                  </a:lnTo>
                  <a:lnTo>
                    <a:pt x="405" y="288"/>
                  </a:lnTo>
                  <a:lnTo>
                    <a:pt x="403" y="289"/>
                  </a:lnTo>
                  <a:lnTo>
                    <a:pt x="403" y="291"/>
                  </a:lnTo>
                  <a:lnTo>
                    <a:pt x="403" y="291"/>
                  </a:lnTo>
                  <a:lnTo>
                    <a:pt x="403" y="291"/>
                  </a:lnTo>
                  <a:lnTo>
                    <a:pt x="405" y="291"/>
                  </a:lnTo>
                  <a:lnTo>
                    <a:pt x="403" y="293"/>
                  </a:lnTo>
                  <a:lnTo>
                    <a:pt x="405" y="293"/>
                  </a:lnTo>
                  <a:lnTo>
                    <a:pt x="407" y="295"/>
                  </a:lnTo>
                  <a:lnTo>
                    <a:pt x="407" y="297"/>
                  </a:lnTo>
                  <a:lnTo>
                    <a:pt x="407" y="298"/>
                  </a:lnTo>
                  <a:lnTo>
                    <a:pt x="407" y="300"/>
                  </a:lnTo>
                  <a:lnTo>
                    <a:pt x="407" y="302"/>
                  </a:lnTo>
                  <a:lnTo>
                    <a:pt x="407" y="300"/>
                  </a:lnTo>
                  <a:lnTo>
                    <a:pt x="405" y="300"/>
                  </a:lnTo>
                  <a:lnTo>
                    <a:pt x="405" y="300"/>
                  </a:lnTo>
                  <a:lnTo>
                    <a:pt x="405" y="302"/>
                  </a:lnTo>
                  <a:lnTo>
                    <a:pt x="405" y="302"/>
                  </a:lnTo>
                  <a:lnTo>
                    <a:pt x="407" y="302"/>
                  </a:lnTo>
                  <a:lnTo>
                    <a:pt x="405" y="302"/>
                  </a:lnTo>
                  <a:lnTo>
                    <a:pt x="405" y="302"/>
                  </a:lnTo>
                  <a:lnTo>
                    <a:pt x="403" y="302"/>
                  </a:lnTo>
                  <a:lnTo>
                    <a:pt x="403" y="300"/>
                  </a:lnTo>
                  <a:lnTo>
                    <a:pt x="403" y="298"/>
                  </a:lnTo>
                  <a:lnTo>
                    <a:pt x="403" y="297"/>
                  </a:lnTo>
                  <a:lnTo>
                    <a:pt x="403" y="295"/>
                  </a:lnTo>
                  <a:lnTo>
                    <a:pt x="403" y="295"/>
                  </a:lnTo>
                  <a:lnTo>
                    <a:pt x="401" y="293"/>
                  </a:lnTo>
                  <a:lnTo>
                    <a:pt x="399" y="293"/>
                  </a:lnTo>
                  <a:lnTo>
                    <a:pt x="398" y="293"/>
                  </a:lnTo>
                  <a:lnTo>
                    <a:pt x="398" y="293"/>
                  </a:lnTo>
                  <a:lnTo>
                    <a:pt x="396" y="295"/>
                  </a:lnTo>
                  <a:lnTo>
                    <a:pt x="396" y="295"/>
                  </a:lnTo>
                  <a:lnTo>
                    <a:pt x="396" y="295"/>
                  </a:lnTo>
                  <a:lnTo>
                    <a:pt x="396" y="297"/>
                  </a:lnTo>
                  <a:lnTo>
                    <a:pt x="396" y="298"/>
                  </a:lnTo>
                  <a:lnTo>
                    <a:pt x="396" y="300"/>
                  </a:lnTo>
                  <a:lnTo>
                    <a:pt x="396" y="300"/>
                  </a:lnTo>
                  <a:lnTo>
                    <a:pt x="396" y="302"/>
                  </a:lnTo>
                  <a:lnTo>
                    <a:pt x="396" y="304"/>
                  </a:lnTo>
                  <a:lnTo>
                    <a:pt x="396" y="306"/>
                  </a:lnTo>
                  <a:lnTo>
                    <a:pt x="399" y="306"/>
                  </a:lnTo>
                  <a:lnTo>
                    <a:pt x="401" y="306"/>
                  </a:lnTo>
                  <a:lnTo>
                    <a:pt x="401" y="307"/>
                  </a:lnTo>
                  <a:lnTo>
                    <a:pt x="401" y="307"/>
                  </a:lnTo>
                  <a:lnTo>
                    <a:pt x="401" y="307"/>
                  </a:lnTo>
                  <a:lnTo>
                    <a:pt x="403" y="307"/>
                  </a:lnTo>
                  <a:lnTo>
                    <a:pt x="401" y="309"/>
                  </a:lnTo>
                  <a:lnTo>
                    <a:pt x="401" y="309"/>
                  </a:lnTo>
                  <a:lnTo>
                    <a:pt x="401" y="309"/>
                  </a:lnTo>
                  <a:lnTo>
                    <a:pt x="399" y="309"/>
                  </a:lnTo>
                  <a:lnTo>
                    <a:pt x="398" y="309"/>
                  </a:lnTo>
                  <a:lnTo>
                    <a:pt x="396" y="309"/>
                  </a:lnTo>
                  <a:lnTo>
                    <a:pt x="396" y="311"/>
                  </a:lnTo>
                  <a:lnTo>
                    <a:pt x="398" y="311"/>
                  </a:lnTo>
                  <a:lnTo>
                    <a:pt x="396" y="313"/>
                  </a:lnTo>
                  <a:lnTo>
                    <a:pt x="396" y="313"/>
                  </a:lnTo>
                  <a:lnTo>
                    <a:pt x="396" y="315"/>
                  </a:lnTo>
                  <a:lnTo>
                    <a:pt x="396" y="315"/>
                  </a:lnTo>
                  <a:lnTo>
                    <a:pt x="398" y="315"/>
                  </a:lnTo>
                  <a:lnTo>
                    <a:pt x="398" y="315"/>
                  </a:lnTo>
                  <a:lnTo>
                    <a:pt x="399" y="317"/>
                  </a:lnTo>
                  <a:lnTo>
                    <a:pt x="399" y="318"/>
                  </a:lnTo>
                  <a:lnTo>
                    <a:pt x="399" y="320"/>
                  </a:lnTo>
                  <a:lnTo>
                    <a:pt x="401" y="320"/>
                  </a:lnTo>
                  <a:lnTo>
                    <a:pt x="401" y="322"/>
                  </a:lnTo>
                  <a:lnTo>
                    <a:pt x="401" y="322"/>
                  </a:lnTo>
                  <a:lnTo>
                    <a:pt x="403" y="324"/>
                  </a:lnTo>
                  <a:lnTo>
                    <a:pt x="405" y="322"/>
                  </a:lnTo>
                  <a:lnTo>
                    <a:pt x="407" y="322"/>
                  </a:lnTo>
                  <a:lnTo>
                    <a:pt x="408" y="322"/>
                  </a:lnTo>
                  <a:lnTo>
                    <a:pt x="410" y="324"/>
                  </a:lnTo>
                  <a:lnTo>
                    <a:pt x="410" y="324"/>
                  </a:lnTo>
                  <a:lnTo>
                    <a:pt x="408" y="324"/>
                  </a:lnTo>
                  <a:lnTo>
                    <a:pt x="407" y="324"/>
                  </a:lnTo>
                  <a:lnTo>
                    <a:pt x="403" y="326"/>
                  </a:lnTo>
                  <a:lnTo>
                    <a:pt x="403" y="326"/>
                  </a:lnTo>
                  <a:lnTo>
                    <a:pt x="403" y="326"/>
                  </a:lnTo>
                  <a:lnTo>
                    <a:pt x="403" y="326"/>
                  </a:lnTo>
                  <a:lnTo>
                    <a:pt x="405" y="327"/>
                  </a:lnTo>
                  <a:lnTo>
                    <a:pt x="403" y="327"/>
                  </a:lnTo>
                  <a:lnTo>
                    <a:pt x="401" y="326"/>
                  </a:lnTo>
                  <a:lnTo>
                    <a:pt x="401" y="326"/>
                  </a:lnTo>
                  <a:lnTo>
                    <a:pt x="401" y="324"/>
                  </a:lnTo>
                  <a:lnTo>
                    <a:pt x="399" y="324"/>
                  </a:lnTo>
                  <a:lnTo>
                    <a:pt x="399" y="324"/>
                  </a:lnTo>
                  <a:lnTo>
                    <a:pt x="396" y="320"/>
                  </a:lnTo>
                  <a:lnTo>
                    <a:pt x="396" y="320"/>
                  </a:lnTo>
                  <a:lnTo>
                    <a:pt x="396" y="320"/>
                  </a:lnTo>
                  <a:lnTo>
                    <a:pt x="394" y="320"/>
                  </a:lnTo>
                  <a:lnTo>
                    <a:pt x="394" y="320"/>
                  </a:lnTo>
                  <a:lnTo>
                    <a:pt x="394" y="322"/>
                  </a:lnTo>
                  <a:lnTo>
                    <a:pt x="394" y="322"/>
                  </a:lnTo>
                  <a:lnTo>
                    <a:pt x="394" y="322"/>
                  </a:lnTo>
                  <a:lnTo>
                    <a:pt x="394" y="324"/>
                  </a:lnTo>
                  <a:lnTo>
                    <a:pt x="394" y="324"/>
                  </a:lnTo>
                  <a:lnTo>
                    <a:pt x="394" y="326"/>
                  </a:lnTo>
                  <a:lnTo>
                    <a:pt x="394" y="326"/>
                  </a:lnTo>
                  <a:lnTo>
                    <a:pt x="392" y="327"/>
                  </a:lnTo>
                  <a:lnTo>
                    <a:pt x="392" y="329"/>
                  </a:lnTo>
                  <a:lnTo>
                    <a:pt x="392" y="329"/>
                  </a:lnTo>
                  <a:lnTo>
                    <a:pt x="392" y="331"/>
                  </a:lnTo>
                  <a:lnTo>
                    <a:pt x="392" y="333"/>
                  </a:lnTo>
                  <a:lnTo>
                    <a:pt x="394" y="333"/>
                  </a:lnTo>
                  <a:lnTo>
                    <a:pt x="396" y="333"/>
                  </a:lnTo>
                  <a:lnTo>
                    <a:pt x="396" y="333"/>
                  </a:lnTo>
                  <a:lnTo>
                    <a:pt x="396" y="335"/>
                  </a:lnTo>
                  <a:lnTo>
                    <a:pt x="394" y="335"/>
                  </a:lnTo>
                  <a:lnTo>
                    <a:pt x="394" y="336"/>
                  </a:lnTo>
                  <a:lnTo>
                    <a:pt x="394" y="336"/>
                  </a:lnTo>
                  <a:lnTo>
                    <a:pt x="396" y="336"/>
                  </a:lnTo>
                  <a:lnTo>
                    <a:pt x="396" y="336"/>
                  </a:lnTo>
                  <a:lnTo>
                    <a:pt x="396" y="336"/>
                  </a:lnTo>
                  <a:lnTo>
                    <a:pt x="396" y="338"/>
                  </a:lnTo>
                  <a:lnTo>
                    <a:pt x="396" y="338"/>
                  </a:lnTo>
                  <a:lnTo>
                    <a:pt x="394" y="338"/>
                  </a:lnTo>
                  <a:lnTo>
                    <a:pt x="396" y="342"/>
                  </a:lnTo>
                  <a:lnTo>
                    <a:pt x="398" y="342"/>
                  </a:lnTo>
                  <a:lnTo>
                    <a:pt x="399" y="342"/>
                  </a:lnTo>
                  <a:lnTo>
                    <a:pt x="401" y="340"/>
                  </a:lnTo>
                  <a:lnTo>
                    <a:pt x="405" y="336"/>
                  </a:lnTo>
                  <a:lnTo>
                    <a:pt x="405" y="336"/>
                  </a:lnTo>
                  <a:lnTo>
                    <a:pt x="405" y="336"/>
                  </a:lnTo>
                  <a:lnTo>
                    <a:pt x="405" y="336"/>
                  </a:lnTo>
                  <a:lnTo>
                    <a:pt x="405" y="338"/>
                  </a:lnTo>
                  <a:lnTo>
                    <a:pt x="405" y="338"/>
                  </a:lnTo>
                  <a:lnTo>
                    <a:pt x="405" y="338"/>
                  </a:lnTo>
                  <a:lnTo>
                    <a:pt x="405" y="340"/>
                  </a:lnTo>
                  <a:lnTo>
                    <a:pt x="405" y="340"/>
                  </a:lnTo>
                  <a:lnTo>
                    <a:pt x="407" y="340"/>
                  </a:lnTo>
                  <a:lnTo>
                    <a:pt x="408" y="340"/>
                  </a:lnTo>
                  <a:lnTo>
                    <a:pt x="408" y="340"/>
                  </a:lnTo>
                  <a:lnTo>
                    <a:pt x="412" y="336"/>
                  </a:lnTo>
                  <a:lnTo>
                    <a:pt x="412" y="335"/>
                  </a:lnTo>
                  <a:lnTo>
                    <a:pt x="414" y="335"/>
                  </a:lnTo>
                  <a:lnTo>
                    <a:pt x="414" y="338"/>
                  </a:lnTo>
                  <a:lnTo>
                    <a:pt x="410" y="340"/>
                  </a:lnTo>
                  <a:lnTo>
                    <a:pt x="405" y="342"/>
                  </a:lnTo>
                  <a:lnTo>
                    <a:pt x="405" y="342"/>
                  </a:lnTo>
                  <a:lnTo>
                    <a:pt x="405" y="342"/>
                  </a:lnTo>
                  <a:lnTo>
                    <a:pt x="403" y="342"/>
                  </a:lnTo>
                  <a:lnTo>
                    <a:pt x="403" y="342"/>
                  </a:lnTo>
                  <a:lnTo>
                    <a:pt x="403" y="342"/>
                  </a:lnTo>
                  <a:lnTo>
                    <a:pt x="403" y="342"/>
                  </a:lnTo>
                  <a:lnTo>
                    <a:pt x="401" y="344"/>
                  </a:lnTo>
                  <a:lnTo>
                    <a:pt x="401" y="344"/>
                  </a:lnTo>
                  <a:lnTo>
                    <a:pt x="399" y="345"/>
                  </a:lnTo>
                  <a:lnTo>
                    <a:pt x="399" y="347"/>
                  </a:lnTo>
                  <a:lnTo>
                    <a:pt x="399" y="347"/>
                  </a:lnTo>
                  <a:lnTo>
                    <a:pt x="401" y="347"/>
                  </a:lnTo>
                  <a:lnTo>
                    <a:pt x="403" y="347"/>
                  </a:lnTo>
                  <a:lnTo>
                    <a:pt x="405" y="347"/>
                  </a:lnTo>
                  <a:lnTo>
                    <a:pt x="407" y="349"/>
                  </a:lnTo>
                  <a:lnTo>
                    <a:pt x="407" y="349"/>
                  </a:lnTo>
                  <a:lnTo>
                    <a:pt x="408" y="347"/>
                  </a:lnTo>
                  <a:lnTo>
                    <a:pt x="410" y="347"/>
                  </a:lnTo>
                  <a:lnTo>
                    <a:pt x="410" y="347"/>
                  </a:lnTo>
                  <a:lnTo>
                    <a:pt x="412" y="345"/>
                  </a:lnTo>
                  <a:lnTo>
                    <a:pt x="412" y="345"/>
                  </a:lnTo>
                  <a:lnTo>
                    <a:pt x="412" y="344"/>
                  </a:lnTo>
                  <a:lnTo>
                    <a:pt x="414" y="345"/>
                  </a:lnTo>
                  <a:lnTo>
                    <a:pt x="414" y="345"/>
                  </a:lnTo>
                  <a:lnTo>
                    <a:pt x="412" y="345"/>
                  </a:lnTo>
                  <a:lnTo>
                    <a:pt x="412" y="347"/>
                  </a:lnTo>
                  <a:lnTo>
                    <a:pt x="410" y="349"/>
                  </a:lnTo>
                  <a:lnTo>
                    <a:pt x="412" y="349"/>
                  </a:lnTo>
                  <a:lnTo>
                    <a:pt x="412" y="349"/>
                  </a:lnTo>
                  <a:lnTo>
                    <a:pt x="412" y="351"/>
                  </a:lnTo>
                  <a:lnTo>
                    <a:pt x="414" y="351"/>
                  </a:lnTo>
                  <a:lnTo>
                    <a:pt x="414" y="351"/>
                  </a:lnTo>
                  <a:lnTo>
                    <a:pt x="416" y="353"/>
                  </a:lnTo>
                  <a:lnTo>
                    <a:pt x="416" y="353"/>
                  </a:lnTo>
                  <a:lnTo>
                    <a:pt x="414" y="353"/>
                  </a:lnTo>
                  <a:lnTo>
                    <a:pt x="412" y="353"/>
                  </a:lnTo>
                  <a:lnTo>
                    <a:pt x="410" y="351"/>
                  </a:lnTo>
                  <a:lnTo>
                    <a:pt x="408" y="349"/>
                  </a:lnTo>
                  <a:lnTo>
                    <a:pt x="407" y="349"/>
                  </a:lnTo>
                  <a:lnTo>
                    <a:pt x="405" y="351"/>
                  </a:lnTo>
                  <a:lnTo>
                    <a:pt x="403" y="353"/>
                  </a:lnTo>
                  <a:lnTo>
                    <a:pt x="405" y="354"/>
                  </a:lnTo>
                  <a:lnTo>
                    <a:pt x="405" y="356"/>
                  </a:lnTo>
                  <a:lnTo>
                    <a:pt x="403" y="358"/>
                  </a:lnTo>
                  <a:lnTo>
                    <a:pt x="401" y="360"/>
                  </a:lnTo>
                  <a:lnTo>
                    <a:pt x="403" y="360"/>
                  </a:lnTo>
                  <a:lnTo>
                    <a:pt x="407" y="362"/>
                  </a:lnTo>
                  <a:lnTo>
                    <a:pt x="407" y="362"/>
                  </a:lnTo>
                  <a:lnTo>
                    <a:pt x="408" y="363"/>
                  </a:lnTo>
                  <a:lnTo>
                    <a:pt x="408" y="363"/>
                  </a:lnTo>
                  <a:lnTo>
                    <a:pt x="410" y="363"/>
                  </a:lnTo>
                  <a:lnTo>
                    <a:pt x="410" y="363"/>
                  </a:lnTo>
                  <a:lnTo>
                    <a:pt x="416" y="363"/>
                  </a:lnTo>
                  <a:lnTo>
                    <a:pt x="416" y="363"/>
                  </a:lnTo>
                  <a:lnTo>
                    <a:pt x="416" y="363"/>
                  </a:lnTo>
                  <a:lnTo>
                    <a:pt x="416" y="363"/>
                  </a:lnTo>
                  <a:lnTo>
                    <a:pt x="416" y="363"/>
                  </a:lnTo>
                  <a:lnTo>
                    <a:pt x="414" y="363"/>
                  </a:lnTo>
                  <a:lnTo>
                    <a:pt x="414" y="363"/>
                  </a:lnTo>
                  <a:lnTo>
                    <a:pt x="414" y="365"/>
                  </a:lnTo>
                  <a:lnTo>
                    <a:pt x="414" y="365"/>
                  </a:lnTo>
                  <a:lnTo>
                    <a:pt x="408" y="365"/>
                  </a:lnTo>
                  <a:lnTo>
                    <a:pt x="407" y="363"/>
                  </a:lnTo>
                  <a:lnTo>
                    <a:pt x="405" y="363"/>
                  </a:lnTo>
                  <a:lnTo>
                    <a:pt x="403" y="362"/>
                  </a:lnTo>
                  <a:lnTo>
                    <a:pt x="403" y="363"/>
                  </a:lnTo>
                  <a:lnTo>
                    <a:pt x="403" y="363"/>
                  </a:lnTo>
                  <a:lnTo>
                    <a:pt x="401" y="363"/>
                  </a:lnTo>
                  <a:lnTo>
                    <a:pt x="399" y="363"/>
                  </a:lnTo>
                  <a:lnTo>
                    <a:pt x="399" y="363"/>
                  </a:lnTo>
                  <a:lnTo>
                    <a:pt x="399" y="363"/>
                  </a:lnTo>
                  <a:lnTo>
                    <a:pt x="398" y="367"/>
                  </a:lnTo>
                  <a:lnTo>
                    <a:pt x="396" y="369"/>
                  </a:lnTo>
                  <a:lnTo>
                    <a:pt x="398" y="369"/>
                  </a:lnTo>
                  <a:lnTo>
                    <a:pt x="398" y="369"/>
                  </a:lnTo>
                  <a:lnTo>
                    <a:pt x="398" y="371"/>
                  </a:lnTo>
                  <a:lnTo>
                    <a:pt x="399" y="371"/>
                  </a:lnTo>
                  <a:lnTo>
                    <a:pt x="399" y="371"/>
                  </a:lnTo>
                  <a:lnTo>
                    <a:pt x="401" y="371"/>
                  </a:lnTo>
                  <a:lnTo>
                    <a:pt x="401" y="371"/>
                  </a:lnTo>
                  <a:lnTo>
                    <a:pt x="401" y="371"/>
                  </a:lnTo>
                  <a:lnTo>
                    <a:pt x="401" y="373"/>
                  </a:lnTo>
                  <a:lnTo>
                    <a:pt x="401" y="373"/>
                  </a:lnTo>
                  <a:lnTo>
                    <a:pt x="403" y="374"/>
                  </a:lnTo>
                  <a:lnTo>
                    <a:pt x="403" y="374"/>
                  </a:lnTo>
                  <a:lnTo>
                    <a:pt x="405" y="374"/>
                  </a:lnTo>
                  <a:lnTo>
                    <a:pt x="405" y="374"/>
                  </a:lnTo>
                  <a:lnTo>
                    <a:pt x="407" y="374"/>
                  </a:lnTo>
                  <a:lnTo>
                    <a:pt x="407" y="374"/>
                  </a:lnTo>
                  <a:lnTo>
                    <a:pt x="408" y="374"/>
                  </a:lnTo>
                  <a:lnTo>
                    <a:pt x="408" y="374"/>
                  </a:lnTo>
                  <a:lnTo>
                    <a:pt x="410" y="374"/>
                  </a:lnTo>
                  <a:lnTo>
                    <a:pt x="410" y="374"/>
                  </a:lnTo>
                  <a:lnTo>
                    <a:pt x="407" y="376"/>
                  </a:lnTo>
                  <a:lnTo>
                    <a:pt x="405" y="376"/>
                  </a:lnTo>
                  <a:lnTo>
                    <a:pt x="403" y="376"/>
                  </a:lnTo>
                  <a:lnTo>
                    <a:pt x="403" y="376"/>
                  </a:lnTo>
                  <a:lnTo>
                    <a:pt x="401" y="374"/>
                  </a:lnTo>
                  <a:lnTo>
                    <a:pt x="401" y="374"/>
                  </a:lnTo>
                  <a:lnTo>
                    <a:pt x="399" y="373"/>
                  </a:lnTo>
                  <a:lnTo>
                    <a:pt x="399" y="373"/>
                  </a:lnTo>
                  <a:lnTo>
                    <a:pt x="398" y="371"/>
                  </a:lnTo>
                  <a:lnTo>
                    <a:pt x="398" y="373"/>
                  </a:lnTo>
                  <a:lnTo>
                    <a:pt x="396" y="373"/>
                  </a:lnTo>
                  <a:lnTo>
                    <a:pt x="394" y="374"/>
                  </a:lnTo>
                  <a:lnTo>
                    <a:pt x="394" y="376"/>
                  </a:lnTo>
                  <a:lnTo>
                    <a:pt x="394" y="378"/>
                  </a:lnTo>
                  <a:lnTo>
                    <a:pt x="392" y="380"/>
                  </a:lnTo>
                  <a:lnTo>
                    <a:pt x="392" y="382"/>
                  </a:lnTo>
                  <a:lnTo>
                    <a:pt x="392" y="382"/>
                  </a:lnTo>
                  <a:lnTo>
                    <a:pt x="394" y="383"/>
                  </a:lnTo>
                  <a:lnTo>
                    <a:pt x="394" y="383"/>
                  </a:lnTo>
                  <a:lnTo>
                    <a:pt x="392" y="383"/>
                  </a:lnTo>
                  <a:lnTo>
                    <a:pt x="390" y="383"/>
                  </a:lnTo>
                  <a:lnTo>
                    <a:pt x="392" y="385"/>
                  </a:lnTo>
                  <a:lnTo>
                    <a:pt x="398" y="383"/>
                  </a:lnTo>
                  <a:lnTo>
                    <a:pt x="399" y="383"/>
                  </a:lnTo>
                  <a:lnTo>
                    <a:pt x="398" y="385"/>
                  </a:lnTo>
                  <a:lnTo>
                    <a:pt x="398" y="387"/>
                  </a:lnTo>
                  <a:lnTo>
                    <a:pt x="399" y="387"/>
                  </a:lnTo>
                  <a:lnTo>
                    <a:pt x="399" y="387"/>
                  </a:lnTo>
                  <a:lnTo>
                    <a:pt x="401" y="385"/>
                  </a:lnTo>
                  <a:lnTo>
                    <a:pt x="401" y="385"/>
                  </a:lnTo>
                  <a:lnTo>
                    <a:pt x="403" y="385"/>
                  </a:lnTo>
                  <a:lnTo>
                    <a:pt x="403" y="385"/>
                  </a:lnTo>
                  <a:lnTo>
                    <a:pt x="401" y="387"/>
                  </a:lnTo>
                  <a:lnTo>
                    <a:pt x="399" y="389"/>
                  </a:lnTo>
                  <a:lnTo>
                    <a:pt x="394" y="389"/>
                  </a:lnTo>
                  <a:lnTo>
                    <a:pt x="394" y="389"/>
                  </a:lnTo>
                  <a:lnTo>
                    <a:pt x="394" y="391"/>
                  </a:lnTo>
                  <a:lnTo>
                    <a:pt x="394" y="392"/>
                  </a:lnTo>
                  <a:lnTo>
                    <a:pt x="398" y="394"/>
                  </a:lnTo>
                  <a:lnTo>
                    <a:pt x="398" y="394"/>
                  </a:lnTo>
                  <a:lnTo>
                    <a:pt x="396" y="392"/>
                  </a:lnTo>
                  <a:lnTo>
                    <a:pt x="394" y="394"/>
                  </a:lnTo>
                  <a:lnTo>
                    <a:pt x="394" y="394"/>
                  </a:lnTo>
                  <a:lnTo>
                    <a:pt x="394" y="394"/>
                  </a:lnTo>
                  <a:lnTo>
                    <a:pt x="392" y="394"/>
                  </a:lnTo>
                  <a:lnTo>
                    <a:pt x="392" y="394"/>
                  </a:lnTo>
                  <a:lnTo>
                    <a:pt x="392" y="394"/>
                  </a:lnTo>
                  <a:lnTo>
                    <a:pt x="392" y="394"/>
                  </a:lnTo>
                  <a:lnTo>
                    <a:pt x="392" y="394"/>
                  </a:lnTo>
                  <a:lnTo>
                    <a:pt x="394" y="396"/>
                  </a:lnTo>
                  <a:lnTo>
                    <a:pt x="394" y="396"/>
                  </a:lnTo>
                  <a:lnTo>
                    <a:pt x="394" y="398"/>
                  </a:lnTo>
                  <a:lnTo>
                    <a:pt x="392" y="396"/>
                  </a:lnTo>
                  <a:lnTo>
                    <a:pt x="390" y="396"/>
                  </a:lnTo>
                  <a:lnTo>
                    <a:pt x="390" y="394"/>
                  </a:lnTo>
                  <a:lnTo>
                    <a:pt x="389" y="394"/>
                  </a:lnTo>
                  <a:lnTo>
                    <a:pt x="389" y="394"/>
                  </a:lnTo>
                  <a:lnTo>
                    <a:pt x="389" y="394"/>
                  </a:lnTo>
                  <a:lnTo>
                    <a:pt x="387" y="394"/>
                  </a:lnTo>
                  <a:lnTo>
                    <a:pt x="385" y="396"/>
                  </a:lnTo>
                  <a:lnTo>
                    <a:pt x="385" y="396"/>
                  </a:lnTo>
                  <a:lnTo>
                    <a:pt x="378" y="396"/>
                  </a:lnTo>
                  <a:lnTo>
                    <a:pt x="376" y="398"/>
                  </a:lnTo>
                  <a:lnTo>
                    <a:pt x="376" y="400"/>
                  </a:lnTo>
                  <a:lnTo>
                    <a:pt x="374" y="400"/>
                  </a:lnTo>
                  <a:lnTo>
                    <a:pt x="374" y="400"/>
                  </a:lnTo>
                  <a:lnTo>
                    <a:pt x="374" y="400"/>
                  </a:lnTo>
                  <a:lnTo>
                    <a:pt x="374" y="400"/>
                  </a:lnTo>
                  <a:lnTo>
                    <a:pt x="374" y="400"/>
                  </a:lnTo>
                  <a:lnTo>
                    <a:pt x="374" y="401"/>
                  </a:lnTo>
                  <a:lnTo>
                    <a:pt x="374" y="401"/>
                  </a:lnTo>
                  <a:lnTo>
                    <a:pt x="374" y="401"/>
                  </a:lnTo>
                  <a:lnTo>
                    <a:pt x="376" y="403"/>
                  </a:lnTo>
                  <a:lnTo>
                    <a:pt x="376" y="403"/>
                  </a:lnTo>
                  <a:lnTo>
                    <a:pt x="378" y="403"/>
                  </a:lnTo>
                  <a:lnTo>
                    <a:pt x="380" y="403"/>
                  </a:lnTo>
                  <a:lnTo>
                    <a:pt x="380" y="401"/>
                  </a:lnTo>
                  <a:lnTo>
                    <a:pt x="381" y="401"/>
                  </a:lnTo>
                  <a:lnTo>
                    <a:pt x="385" y="403"/>
                  </a:lnTo>
                  <a:lnTo>
                    <a:pt x="389" y="403"/>
                  </a:lnTo>
                  <a:lnTo>
                    <a:pt x="389" y="403"/>
                  </a:lnTo>
                  <a:lnTo>
                    <a:pt x="390" y="403"/>
                  </a:lnTo>
                  <a:lnTo>
                    <a:pt x="390" y="403"/>
                  </a:lnTo>
                  <a:lnTo>
                    <a:pt x="390" y="403"/>
                  </a:lnTo>
                  <a:lnTo>
                    <a:pt x="392" y="403"/>
                  </a:lnTo>
                  <a:lnTo>
                    <a:pt x="399" y="400"/>
                  </a:lnTo>
                  <a:lnTo>
                    <a:pt x="401" y="401"/>
                  </a:lnTo>
                  <a:lnTo>
                    <a:pt x="403" y="401"/>
                  </a:lnTo>
                  <a:lnTo>
                    <a:pt x="405" y="403"/>
                  </a:lnTo>
                  <a:lnTo>
                    <a:pt x="408" y="401"/>
                  </a:lnTo>
                  <a:lnTo>
                    <a:pt x="408" y="403"/>
                  </a:lnTo>
                  <a:lnTo>
                    <a:pt x="407" y="403"/>
                  </a:lnTo>
                  <a:lnTo>
                    <a:pt x="403" y="403"/>
                  </a:lnTo>
                  <a:lnTo>
                    <a:pt x="403" y="403"/>
                  </a:lnTo>
                  <a:lnTo>
                    <a:pt x="399" y="401"/>
                  </a:lnTo>
                  <a:lnTo>
                    <a:pt x="398" y="401"/>
                  </a:lnTo>
                  <a:lnTo>
                    <a:pt x="392" y="405"/>
                  </a:lnTo>
                  <a:lnTo>
                    <a:pt x="392" y="405"/>
                  </a:lnTo>
                  <a:lnTo>
                    <a:pt x="394" y="407"/>
                  </a:lnTo>
                  <a:lnTo>
                    <a:pt x="394" y="407"/>
                  </a:lnTo>
                  <a:lnTo>
                    <a:pt x="394" y="409"/>
                  </a:lnTo>
                  <a:lnTo>
                    <a:pt x="392" y="407"/>
                  </a:lnTo>
                  <a:lnTo>
                    <a:pt x="390" y="405"/>
                  </a:lnTo>
                  <a:lnTo>
                    <a:pt x="389" y="405"/>
                  </a:lnTo>
                  <a:lnTo>
                    <a:pt x="387" y="405"/>
                  </a:lnTo>
                  <a:lnTo>
                    <a:pt x="387" y="407"/>
                  </a:lnTo>
                  <a:lnTo>
                    <a:pt x="385" y="407"/>
                  </a:lnTo>
                  <a:lnTo>
                    <a:pt x="385" y="409"/>
                  </a:lnTo>
                  <a:lnTo>
                    <a:pt x="385" y="409"/>
                  </a:lnTo>
                  <a:lnTo>
                    <a:pt x="394" y="416"/>
                  </a:lnTo>
                  <a:lnTo>
                    <a:pt x="396" y="416"/>
                  </a:lnTo>
                  <a:lnTo>
                    <a:pt x="398" y="412"/>
                  </a:lnTo>
                  <a:lnTo>
                    <a:pt x="399" y="412"/>
                  </a:lnTo>
                  <a:lnTo>
                    <a:pt x="398" y="414"/>
                  </a:lnTo>
                  <a:lnTo>
                    <a:pt x="398" y="414"/>
                  </a:lnTo>
                  <a:lnTo>
                    <a:pt x="398" y="416"/>
                  </a:lnTo>
                  <a:lnTo>
                    <a:pt x="398" y="418"/>
                  </a:lnTo>
                  <a:lnTo>
                    <a:pt x="399" y="418"/>
                  </a:lnTo>
                  <a:lnTo>
                    <a:pt x="399" y="418"/>
                  </a:lnTo>
                  <a:lnTo>
                    <a:pt x="401" y="418"/>
                  </a:lnTo>
                  <a:lnTo>
                    <a:pt x="401" y="418"/>
                  </a:lnTo>
                  <a:lnTo>
                    <a:pt x="401" y="419"/>
                  </a:lnTo>
                  <a:lnTo>
                    <a:pt x="403" y="419"/>
                  </a:lnTo>
                  <a:lnTo>
                    <a:pt x="403" y="419"/>
                  </a:lnTo>
                  <a:lnTo>
                    <a:pt x="407" y="418"/>
                  </a:lnTo>
                  <a:lnTo>
                    <a:pt x="410" y="412"/>
                  </a:lnTo>
                  <a:lnTo>
                    <a:pt x="412" y="410"/>
                  </a:lnTo>
                  <a:lnTo>
                    <a:pt x="412" y="409"/>
                  </a:lnTo>
                  <a:lnTo>
                    <a:pt x="412" y="409"/>
                  </a:lnTo>
                  <a:lnTo>
                    <a:pt x="414" y="409"/>
                  </a:lnTo>
                  <a:lnTo>
                    <a:pt x="414" y="409"/>
                  </a:lnTo>
                  <a:lnTo>
                    <a:pt x="414" y="407"/>
                  </a:lnTo>
                  <a:lnTo>
                    <a:pt x="416" y="407"/>
                  </a:lnTo>
                  <a:lnTo>
                    <a:pt x="416" y="407"/>
                  </a:lnTo>
                  <a:lnTo>
                    <a:pt x="417" y="405"/>
                  </a:lnTo>
                  <a:lnTo>
                    <a:pt x="417" y="403"/>
                  </a:lnTo>
                  <a:lnTo>
                    <a:pt x="419" y="403"/>
                  </a:lnTo>
                  <a:lnTo>
                    <a:pt x="419" y="401"/>
                  </a:lnTo>
                  <a:lnTo>
                    <a:pt x="419" y="401"/>
                  </a:lnTo>
                  <a:lnTo>
                    <a:pt x="421" y="401"/>
                  </a:lnTo>
                  <a:lnTo>
                    <a:pt x="421" y="401"/>
                  </a:lnTo>
                  <a:lnTo>
                    <a:pt x="421" y="401"/>
                  </a:lnTo>
                  <a:lnTo>
                    <a:pt x="423" y="400"/>
                  </a:lnTo>
                  <a:lnTo>
                    <a:pt x="423" y="400"/>
                  </a:lnTo>
                  <a:lnTo>
                    <a:pt x="425" y="398"/>
                  </a:lnTo>
                  <a:lnTo>
                    <a:pt x="425" y="398"/>
                  </a:lnTo>
                  <a:lnTo>
                    <a:pt x="425" y="396"/>
                  </a:lnTo>
                  <a:lnTo>
                    <a:pt x="425" y="396"/>
                  </a:lnTo>
                  <a:lnTo>
                    <a:pt x="425" y="396"/>
                  </a:lnTo>
                  <a:lnTo>
                    <a:pt x="425" y="396"/>
                  </a:lnTo>
                  <a:lnTo>
                    <a:pt x="426" y="396"/>
                  </a:lnTo>
                  <a:lnTo>
                    <a:pt x="426" y="394"/>
                  </a:lnTo>
                  <a:lnTo>
                    <a:pt x="426" y="394"/>
                  </a:lnTo>
                  <a:lnTo>
                    <a:pt x="426" y="392"/>
                  </a:lnTo>
                  <a:lnTo>
                    <a:pt x="430" y="391"/>
                  </a:lnTo>
                  <a:lnTo>
                    <a:pt x="430" y="392"/>
                  </a:lnTo>
                  <a:lnTo>
                    <a:pt x="428" y="394"/>
                  </a:lnTo>
                  <a:lnTo>
                    <a:pt x="425" y="398"/>
                  </a:lnTo>
                  <a:lnTo>
                    <a:pt x="425" y="398"/>
                  </a:lnTo>
                  <a:lnTo>
                    <a:pt x="425" y="400"/>
                  </a:lnTo>
                  <a:lnTo>
                    <a:pt x="425" y="400"/>
                  </a:lnTo>
                  <a:lnTo>
                    <a:pt x="428" y="401"/>
                  </a:lnTo>
                  <a:lnTo>
                    <a:pt x="436" y="400"/>
                  </a:lnTo>
                  <a:lnTo>
                    <a:pt x="436" y="401"/>
                  </a:lnTo>
                  <a:lnTo>
                    <a:pt x="432" y="401"/>
                  </a:lnTo>
                  <a:lnTo>
                    <a:pt x="430" y="403"/>
                  </a:lnTo>
                  <a:lnTo>
                    <a:pt x="428" y="403"/>
                  </a:lnTo>
                  <a:lnTo>
                    <a:pt x="426" y="403"/>
                  </a:lnTo>
                  <a:lnTo>
                    <a:pt x="425" y="403"/>
                  </a:lnTo>
                  <a:lnTo>
                    <a:pt x="423" y="403"/>
                  </a:lnTo>
                  <a:lnTo>
                    <a:pt x="423" y="403"/>
                  </a:lnTo>
                  <a:lnTo>
                    <a:pt x="421" y="403"/>
                  </a:lnTo>
                  <a:lnTo>
                    <a:pt x="421" y="405"/>
                  </a:lnTo>
                  <a:lnTo>
                    <a:pt x="419" y="405"/>
                  </a:lnTo>
                  <a:lnTo>
                    <a:pt x="419" y="405"/>
                  </a:lnTo>
                  <a:lnTo>
                    <a:pt x="421" y="407"/>
                  </a:lnTo>
                  <a:lnTo>
                    <a:pt x="421" y="407"/>
                  </a:lnTo>
                  <a:lnTo>
                    <a:pt x="421" y="407"/>
                  </a:lnTo>
                  <a:lnTo>
                    <a:pt x="419" y="409"/>
                  </a:lnTo>
                  <a:lnTo>
                    <a:pt x="417" y="410"/>
                  </a:lnTo>
                  <a:lnTo>
                    <a:pt x="417" y="412"/>
                  </a:lnTo>
                  <a:lnTo>
                    <a:pt x="417" y="412"/>
                  </a:lnTo>
                  <a:lnTo>
                    <a:pt x="416" y="414"/>
                  </a:lnTo>
                  <a:lnTo>
                    <a:pt x="416" y="414"/>
                  </a:lnTo>
                  <a:lnTo>
                    <a:pt x="416" y="414"/>
                  </a:lnTo>
                  <a:lnTo>
                    <a:pt x="416" y="414"/>
                  </a:lnTo>
                  <a:lnTo>
                    <a:pt x="416" y="414"/>
                  </a:lnTo>
                  <a:lnTo>
                    <a:pt x="416" y="416"/>
                  </a:lnTo>
                  <a:lnTo>
                    <a:pt x="416" y="416"/>
                  </a:lnTo>
                  <a:lnTo>
                    <a:pt x="417" y="416"/>
                  </a:lnTo>
                  <a:lnTo>
                    <a:pt x="417" y="418"/>
                  </a:lnTo>
                  <a:lnTo>
                    <a:pt x="417" y="416"/>
                  </a:lnTo>
                  <a:lnTo>
                    <a:pt x="419" y="416"/>
                  </a:lnTo>
                  <a:lnTo>
                    <a:pt x="419" y="416"/>
                  </a:lnTo>
                  <a:lnTo>
                    <a:pt x="421" y="414"/>
                  </a:lnTo>
                  <a:lnTo>
                    <a:pt x="421" y="414"/>
                  </a:lnTo>
                  <a:lnTo>
                    <a:pt x="421" y="414"/>
                  </a:lnTo>
                  <a:lnTo>
                    <a:pt x="423" y="414"/>
                  </a:lnTo>
                  <a:lnTo>
                    <a:pt x="425" y="414"/>
                  </a:lnTo>
                  <a:lnTo>
                    <a:pt x="423" y="414"/>
                  </a:lnTo>
                  <a:lnTo>
                    <a:pt x="423" y="414"/>
                  </a:lnTo>
                  <a:lnTo>
                    <a:pt x="421" y="416"/>
                  </a:lnTo>
                  <a:lnTo>
                    <a:pt x="419" y="418"/>
                  </a:lnTo>
                  <a:lnTo>
                    <a:pt x="417" y="418"/>
                  </a:lnTo>
                  <a:lnTo>
                    <a:pt x="417" y="418"/>
                  </a:lnTo>
                  <a:lnTo>
                    <a:pt x="416" y="418"/>
                  </a:lnTo>
                  <a:lnTo>
                    <a:pt x="414" y="416"/>
                  </a:lnTo>
                  <a:lnTo>
                    <a:pt x="414" y="418"/>
                  </a:lnTo>
                  <a:lnTo>
                    <a:pt x="412" y="421"/>
                  </a:lnTo>
                  <a:lnTo>
                    <a:pt x="414" y="423"/>
                  </a:lnTo>
                  <a:lnTo>
                    <a:pt x="414" y="419"/>
                  </a:lnTo>
                  <a:lnTo>
                    <a:pt x="416" y="419"/>
                  </a:lnTo>
                  <a:lnTo>
                    <a:pt x="416" y="419"/>
                  </a:lnTo>
                  <a:lnTo>
                    <a:pt x="416" y="423"/>
                  </a:lnTo>
                  <a:lnTo>
                    <a:pt x="417" y="423"/>
                  </a:lnTo>
                  <a:lnTo>
                    <a:pt x="419" y="421"/>
                  </a:lnTo>
                  <a:lnTo>
                    <a:pt x="425" y="423"/>
                  </a:lnTo>
                  <a:lnTo>
                    <a:pt x="426" y="423"/>
                  </a:lnTo>
                  <a:lnTo>
                    <a:pt x="426" y="423"/>
                  </a:lnTo>
                  <a:lnTo>
                    <a:pt x="428" y="421"/>
                  </a:lnTo>
                  <a:lnTo>
                    <a:pt x="430" y="419"/>
                  </a:lnTo>
                  <a:lnTo>
                    <a:pt x="430" y="418"/>
                  </a:lnTo>
                  <a:lnTo>
                    <a:pt x="432" y="416"/>
                  </a:lnTo>
                  <a:lnTo>
                    <a:pt x="432" y="414"/>
                  </a:lnTo>
                  <a:lnTo>
                    <a:pt x="434" y="414"/>
                  </a:lnTo>
                  <a:lnTo>
                    <a:pt x="432" y="416"/>
                  </a:lnTo>
                  <a:lnTo>
                    <a:pt x="430" y="419"/>
                  </a:lnTo>
                  <a:lnTo>
                    <a:pt x="426" y="423"/>
                  </a:lnTo>
                  <a:lnTo>
                    <a:pt x="426" y="425"/>
                  </a:lnTo>
                  <a:lnTo>
                    <a:pt x="425" y="425"/>
                  </a:lnTo>
                  <a:lnTo>
                    <a:pt x="419" y="423"/>
                  </a:lnTo>
                  <a:lnTo>
                    <a:pt x="416" y="425"/>
                  </a:lnTo>
                  <a:lnTo>
                    <a:pt x="414" y="425"/>
                  </a:lnTo>
                  <a:lnTo>
                    <a:pt x="412" y="427"/>
                  </a:lnTo>
                  <a:lnTo>
                    <a:pt x="412" y="427"/>
                  </a:lnTo>
                  <a:lnTo>
                    <a:pt x="412" y="429"/>
                  </a:lnTo>
                  <a:lnTo>
                    <a:pt x="410" y="429"/>
                  </a:lnTo>
                  <a:lnTo>
                    <a:pt x="410" y="429"/>
                  </a:lnTo>
                  <a:lnTo>
                    <a:pt x="410" y="429"/>
                  </a:lnTo>
                  <a:lnTo>
                    <a:pt x="408" y="432"/>
                  </a:lnTo>
                  <a:lnTo>
                    <a:pt x="410" y="432"/>
                  </a:lnTo>
                  <a:lnTo>
                    <a:pt x="412" y="432"/>
                  </a:lnTo>
                  <a:lnTo>
                    <a:pt x="414" y="432"/>
                  </a:lnTo>
                  <a:lnTo>
                    <a:pt x="414" y="432"/>
                  </a:lnTo>
                  <a:lnTo>
                    <a:pt x="410" y="434"/>
                  </a:lnTo>
                  <a:lnTo>
                    <a:pt x="410" y="434"/>
                  </a:lnTo>
                  <a:lnTo>
                    <a:pt x="408" y="432"/>
                  </a:lnTo>
                  <a:lnTo>
                    <a:pt x="408" y="434"/>
                  </a:lnTo>
                  <a:lnTo>
                    <a:pt x="407" y="436"/>
                  </a:lnTo>
                  <a:lnTo>
                    <a:pt x="407" y="439"/>
                  </a:lnTo>
                  <a:lnTo>
                    <a:pt x="407" y="441"/>
                  </a:lnTo>
                  <a:lnTo>
                    <a:pt x="407" y="441"/>
                  </a:lnTo>
                  <a:lnTo>
                    <a:pt x="407" y="443"/>
                  </a:lnTo>
                  <a:lnTo>
                    <a:pt x="407" y="443"/>
                  </a:lnTo>
                  <a:lnTo>
                    <a:pt x="407" y="441"/>
                  </a:lnTo>
                  <a:lnTo>
                    <a:pt x="408" y="441"/>
                  </a:lnTo>
                  <a:lnTo>
                    <a:pt x="408" y="441"/>
                  </a:lnTo>
                  <a:lnTo>
                    <a:pt x="410" y="439"/>
                  </a:lnTo>
                  <a:lnTo>
                    <a:pt x="410" y="441"/>
                  </a:lnTo>
                  <a:lnTo>
                    <a:pt x="412" y="441"/>
                  </a:lnTo>
                  <a:lnTo>
                    <a:pt x="412" y="441"/>
                  </a:lnTo>
                  <a:lnTo>
                    <a:pt x="410" y="443"/>
                  </a:lnTo>
                  <a:lnTo>
                    <a:pt x="410" y="443"/>
                  </a:lnTo>
                  <a:lnTo>
                    <a:pt x="408" y="443"/>
                  </a:lnTo>
                  <a:lnTo>
                    <a:pt x="408" y="445"/>
                  </a:lnTo>
                  <a:lnTo>
                    <a:pt x="408" y="445"/>
                  </a:lnTo>
                  <a:lnTo>
                    <a:pt x="408" y="447"/>
                  </a:lnTo>
                  <a:lnTo>
                    <a:pt x="407" y="448"/>
                  </a:lnTo>
                  <a:lnTo>
                    <a:pt x="407" y="450"/>
                  </a:lnTo>
                  <a:lnTo>
                    <a:pt x="407" y="452"/>
                  </a:lnTo>
                  <a:lnTo>
                    <a:pt x="407" y="450"/>
                  </a:lnTo>
                  <a:lnTo>
                    <a:pt x="408" y="450"/>
                  </a:lnTo>
                  <a:lnTo>
                    <a:pt x="408" y="448"/>
                  </a:lnTo>
                  <a:lnTo>
                    <a:pt x="410" y="448"/>
                  </a:lnTo>
                  <a:lnTo>
                    <a:pt x="410" y="448"/>
                  </a:lnTo>
                  <a:lnTo>
                    <a:pt x="410" y="450"/>
                  </a:lnTo>
                  <a:lnTo>
                    <a:pt x="408" y="452"/>
                  </a:lnTo>
                  <a:lnTo>
                    <a:pt x="408" y="452"/>
                  </a:lnTo>
                  <a:lnTo>
                    <a:pt x="408" y="454"/>
                  </a:lnTo>
                  <a:lnTo>
                    <a:pt x="408" y="456"/>
                  </a:lnTo>
                  <a:lnTo>
                    <a:pt x="408" y="456"/>
                  </a:lnTo>
                  <a:lnTo>
                    <a:pt x="408" y="456"/>
                  </a:lnTo>
                  <a:lnTo>
                    <a:pt x="408" y="456"/>
                  </a:lnTo>
                  <a:lnTo>
                    <a:pt x="410" y="456"/>
                  </a:lnTo>
                  <a:lnTo>
                    <a:pt x="410" y="457"/>
                  </a:lnTo>
                  <a:lnTo>
                    <a:pt x="408" y="457"/>
                  </a:lnTo>
                  <a:lnTo>
                    <a:pt x="408" y="456"/>
                  </a:lnTo>
                  <a:lnTo>
                    <a:pt x="408" y="456"/>
                  </a:lnTo>
                  <a:lnTo>
                    <a:pt x="408" y="456"/>
                  </a:lnTo>
                  <a:lnTo>
                    <a:pt x="408" y="456"/>
                  </a:lnTo>
                  <a:lnTo>
                    <a:pt x="408" y="456"/>
                  </a:lnTo>
                  <a:lnTo>
                    <a:pt x="407" y="456"/>
                  </a:lnTo>
                  <a:lnTo>
                    <a:pt x="407" y="456"/>
                  </a:lnTo>
                  <a:lnTo>
                    <a:pt x="407" y="456"/>
                  </a:lnTo>
                  <a:lnTo>
                    <a:pt x="407" y="457"/>
                  </a:lnTo>
                  <a:lnTo>
                    <a:pt x="407" y="457"/>
                  </a:lnTo>
                  <a:lnTo>
                    <a:pt x="403" y="463"/>
                  </a:lnTo>
                  <a:lnTo>
                    <a:pt x="401" y="466"/>
                  </a:lnTo>
                  <a:lnTo>
                    <a:pt x="401" y="468"/>
                  </a:lnTo>
                  <a:lnTo>
                    <a:pt x="401" y="468"/>
                  </a:lnTo>
                  <a:lnTo>
                    <a:pt x="401" y="470"/>
                  </a:lnTo>
                  <a:lnTo>
                    <a:pt x="401" y="470"/>
                  </a:lnTo>
                  <a:lnTo>
                    <a:pt x="401" y="470"/>
                  </a:lnTo>
                  <a:lnTo>
                    <a:pt x="401" y="470"/>
                  </a:lnTo>
                  <a:lnTo>
                    <a:pt x="403" y="468"/>
                  </a:lnTo>
                  <a:lnTo>
                    <a:pt x="403" y="466"/>
                  </a:lnTo>
                  <a:lnTo>
                    <a:pt x="405" y="465"/>
                  </a:lnTo>
                  <a:lnTo>
                    <a:pt x="405" y="463"/>
                  </a:lnTo>
                  <a:lnTo>
                    <a:pt x="405" y="461"/>
                  </a:lnTo>
                  <a:lnTo>
                    <a:pt x="407" y="461"/>
                  </a:lnTo>
                  <a:lnTo>
                    <a:pt x="407" y="461"/>
                  </a:lnTo>
                  <a:lnTo>
                    <a:pt x="407" y="461"/>
                  </a:lnTo>
                  <a:lnTo>
                    <a:pt x="407" y="461"/>
                  </a:lnTo>
                  <a:lnTo>
                    <a:pt x="407" y="463"/>
                  </a:lnTo>
                  <a:lnTo>
                    <a:pt x="407" y="463"/>
                  </a:lnTo>
                  <a:lnTo>
                    <a:pt x="407" y="463"/>
                  </a:lnTo>
                  <a:lnTo>
                    <a:pt x="401" y="472"/>
                  </a:lnTo>
                  <a:lnTo>
                    <a:pt x="401" y="474"/>
                  </a:lnTo>
                  <a:lnTo>
                    <a:pt x="401" y="474"/>
                  </a:lnTo>
                  <a:lnTo>
                    <a:pt x="401" y="475"/>
                  </a:lnTo>
                  <a:lnTo>
                    <a:pt x="403" y="475"/>
                  </a:lnTo>
                  <a:lnTo>
                    <a:pt x="403" y="474"/>
                  </a:lnTo>
                  <a:lnTo>
                    <a:pt x="405" y="474"/>
                  </a:lnTo>
                  <a:lnTo>
                    <a:pt x="407" y="472"/>
                  </a:lnTo>
                  <a:lnTo>
                    <a:pt x="407" y="470"/>
                  </a:lnTo>
                  <a:lnTo>
                    <a:pt x="407" y="472"/>
                  </a:lnTo>
                  <a:lnTo>
                    <a:pt x="407" y="472"/>
                  </a:lnTo>
                  <a:lnTo>
                    <a:pt x="405" y="474"/>
                  </a:lnTo>
                  <a:lnTo>
                    <a:pt x="405" y="474"/>
                  </a:lnTo>
                  <a:lnTo>
                    <a:pt x="405" y="475"/>
                  </a:lnTo>
                  <a:lnTo>
                    <a:pt x="403" y="479"/>
                  </a:lnTo>
                  <a:lnTo>
                    <a:pt x="403" y="479"/>
                  </a:lnTo>
                  <a:lnTo>
                    <a:pt x="403" y="481"/>
                  </a:lnTo>
                  <a:lnTo>
                    <a:pt x="403" y="483"/>
                  </a:lnTo>
                  <a:lnTo>
                    <a:pt x="403" y="483"/>
                  </a:lnTo>
                  <a:lnTo>
                    <a:pt x="405" y="484"/>
                  </a:lnTo>
                  <a:lnTo>
                    <a:pt x="407" y="484"/>
                  </a:lnTo>
                  <a:lnTo>
                    <a:pt x="405" y="486"/>
                  </a:lnTo>
                  <a:lnTo>
                    <a:pt x="407" y="486"/>
                  </a:lnTo>
                  <a:lnTo>
                    <a:pt x="407" y="484"/>
                  </a:lnTo>
                  <a:lnTo>
                    <a:pt x="408" y="484"/>
                  </a:lnTo>
                  <a:lnTo>
                    <a:pt x="414" y="479"/>
                  </a:lnTo>
                  <a:lnTo>
                    <a:pt x="412" y="481"/>
                  </a:lnTo>
                  <a:lnTo>
                    <a:pt x="410" y="483"/>
                  </a:lnTo>
                  <a:lnTo>
                    <a:pt x="408" y="484"/>
                  </a:lnTo>
                  <a:lnTo>
                    <a:pt x="408" y="486"/>
                  </a:lnTo>
                  <a:lnTo>
                    <a:pt x="407" y="486"/>
                  </a:lnTo>
                  <a:lnTo>
                    <a:pt x="407" y="488"/>
                  </a:lnTo>
                  <a:lnTo>
                    <a:pt x="405" y="488"/>
                  </a:lnTo>
                  <a:lnTo>
                    <a:pt x="405" y="490"/>
                  </a:lnTo>
                  <a:lnTo>
                    <a:pt x="405" y="492"/>
                  </a:lnTo>
                  <a:lnTo>
                    <a:pt x="401" y="494"/>
                  </a:lnTo>
                  <a:lnTo>
                    <a:pt x="403" y="495"/>
                  </a:lnTo>
                  <a:lnTo>
                    <a:pt x="403" y="497"/>
                  </a:lnTo>
                  <a:lnTo>
                    <a:pt x="401" y="499"/>
                  </a:lnTo>
                  <a:lnTo>
                    <a:pt x="399" y="503"/>
                  </a:lnTo>
                  <a:lnTo>
                    <a:pt x="399" y="503"/>
                  </a:lnTo>
                  <a:lnTo>
                    <a:pt x="399" y="504"/>
                  </a:lnTo>
                  <a:lnTo>
                    <a:pt x="401" y="504"/>
                  </a:lnTo>
                  <a:lnTo>
                    <a:pt x="401" y="504"/>
                  </a:lnTo>
                  <a:lnTo>
                    <a:pt x="399" y="508"/>
                  </a:lnTo>
                  <a:lnTo>
                    <a:pt x="399" y="510"/>
                  </a:lnTo>
                  <a:lnTo>
                    <a:pt x="399" y="512"/>
                  </a:lnTo>
                  <a:lnTo>
                    <a:pt x="399" y="513"/>
                  </a:lnTo>
                  <a:lnTo>
                    <a:pt x="399" y="515"/>
                  </a:lnTo>
                  <a:lnTo>
                    <a:pt x="398" y="517"/>
                  </a:lnTo>
                  <a:lnTo>
                    <a:pt x="396" y="517"/>
                  </a:lnTo>
                  <a:lnTo>
                    <a:pt x="396" y="519"/>
                  </a:lnTo>
                  <a:lnTo>
                    <a:pt x="396" y="522"/>
                  </a:lnTo>
                  <a:lnTo>
                    <a:pt x="398" y="526"/>
                  </a:lnTo>
                  <a:lnTo>
                    <a:pt x="398" y="526"/>
                  </a:lnTo>
                  <a:lnTo>
                    <a:pt x="398" y="526"/>
                  </a:lnTo>
                  <a:lnTo>
                    <a:pt x="399" y="526"/>
                  </a:lnTo>
                  <a:lnTo>
                    <a:pt x="401" y="526"/>
                  </a:lnTo>
                  <a:lnTo>
                    <a:pt x="401" y="526"/>
                  </a:lnTo>
                  <a:lnTo>
                    <a:pt x="401" y="526"/>
                  </a:lnTo>
                  <a:lnTo>
                    <a:pt x="403" y="526"/>
                  </a:lnTo>
                  <a:lnTo>
                    <a:pt x="403" y="526"/>
                  </a:lnTo>
                  <a:lnTo>
                    <a:pt x="405" y="526"/>
                  </a:lnTo>
                  <a:lnTo>
                    <a:pt x="405" y="526"/>
                  </a:lnTo>
                  <a:lnTo>
                    <a:pt x="407" y="526"/>
                  </a:lnTo>
                  <a:lnTo>
                    <a:pt x="407" y="524"/>
                  </a:lnTo>
                  <a:lnTo>
                    <a:pt x="408" y="524"/>
                  </a:lnTo>
                  <a:lnTo>
                    <a:pt x="410" y="521"/>
                  </a:lnTo>
                  <a:lnTo>
                    <a:pt x="410" y="521"/>
                  </a:lnTo>
                  <a:lnTo>
                    <a:pt x="410" y="519"/>
                  </a:lnTo>
                  <a:lnTo>
                    <a:pt x="410" y="519"/>
                  </a:lnTo>
                  <a:lnTo>
                    <a:pt x="408" y="517"/>
                  </a:lnTo>
                  <a:lnTo>
                    <a:pt x="408" y="517"/>
                  </a:lnTo>
                  <a:lnTo>
                    <a:pt x="408" y="515"/>
                  </a:lnTo>
                  <a:lnTo>
                    <a:pt x="407" y="515"/>
                  </a:lnTo>
                  <a:lnTo>
                    <a:pt x="407" y="515"/>
                  </a:lnTo>
                  <a:lnTo>
                    <a:pt x="407" y="515"/>
                  </a:lnTo>
                  <a:lnTo>
                    <a:pt x="408" y="515"/>
                  </a:lnTo>
                  <a:lnTo>
                    <a:pt x="408" y="513"/>
                  </a:lnTo>
                  <a:lnTo>
                    <a:pt x="410" y="510"/>
                  </a:lnTo>
                  <a:lnTo>
                    <a:pt x="410" y="510"/>
                  </a:lnTo>
                  <a:lnTo>
                    <a:pt x="410" y="510"/>
                  </a:lnTo>
                  <a:lnTo>
                    <a:pt x="410" y="510"/>
                  </a:lnTo>
                  <a:lnTo>
                    <a:pt x="410" y="510"/>
                  </a:lnTo>
                  <a:lnTo>
                    <a:pt x="410" y="508"/>
                  </a:lnTo>
                  <a:lnTo>
                    <a:pt x="410" y="508"/>
                  </a:lnTo>
                  <a:lnTo>
                    <a:pt x="410" y="506"/>
                  </a:lnTo>
                  <a:lnTo>
                    <a:pt x="412" y="504"/>
                  </a:lnTo>
                  <a:lnTo>
                    <a:pt x="412" y="503"/>
                  </a:lnTo>
                  <a:lnTo>
                    <a:pt x="412" y="503"/>
                  </a:lnTo>
                  <a:lnTo>
                    <a:pt x="414" y="503"/>
                  </a:lnTo>
                  <a:lnTo>
                    <a:pt x="414" y="501"/>
                  </a:lnTo>
                  <a:lnTo>
                    <a:pt x="412" y="501"/>
                  </a:lnTo>
                  <a:lnTo>
                    <a:pt x="412" y="499"/>
                  </a:lnTo>
                  <a:lnTo>
                    <a:pt x="412" y="499"/>
                  </a:lnTo>
                  <a:lnTo>
                    <a:pt x="412" y="497"/>
                  </a:lnTo>
                  <a:lnTo>
                    <a:pt x="412" y="497"/>
                  </a:lnTo>
                  <a:lnTo>
                    <a:pt x="412" y="497"/>
                  </a:lnTo>
                  <a:lnTo>
                    <a:pt x="412" y="495"/>
                  </a:lnTo>
                  <a:lnTo>
                    <a:pt x="412" y="495"/>
                  </a:lnTo>
                  <a:lnTo>
                    <a:pt x="412" y="495"/>
                  </a:lnTo>
                  <a:lnTo>
                    <a:pt x="412" y="494"/>
                  </a:lnTo>
                  <a:lnTo>
                    <a:pt x="414" y="492"/>
                  </a:lnTo>
                  <a:lnTo>
                    <a:pt x="414" y="492"/>
                  </a:lnTo>
                  <a:lnTo>
                    <a:pt x="414" y="490"/>
                  </a:lnTo>
                  <a:lnTo>
                    <a:pt x="414" y="490"/>
                  </a:lnTo>
                  <a:lnTo>
                    <a:pt x="417" y="486"/>
                  </a:lnTo>
                  <a:lnTo>
                    <a:pt x="417" y="486"/>
                  </a:lnTo>
                  <a:lnTo>
                    <a:pt x="419" y="486"/>
                  </a:lnTo>
                  <a:lnTo>
                    <a:pt x="419" y="484"/>
                  </a:lnTo>
                  <a:lnTo>
                    <a:pt x="419" y="484"/>
                  </a:lnTo>
                  <a:lnTo>
                    <a:pt x="419" y="481"/>
                  </a:lnTo>
                  <a:lnTo>
                    <a:pt x="419" y="479"/>
                  </a:lnTo>
                  <a:lnTo>
                    <a:pt x="416" y="477"/>
                  </a:lnTo>
                  <a:lnTo>
                    <a:pt x="416" y="475"/>
                  </a:lnTo>
                  <a:lnTo>
                    <a:pt x="416" y="475"/>
                  </a:lnTo>
                  <a:lnTo>
                    <a:pt x="416" y="475"/>
                  </a:lnTo>
                  <a:lnTo>
                    <a:pt x="416" y="475"/>
                  </a:lnTo>
                  <a:lnTo>
                    <a:pt x="416" y="475"/>
                  </a:lnTo>
                  <a:lnTo>
                    <a:pt x="416" y="475"/>
                  </a:lnTo>
                  <a:lnTo>
                    <a:pt x="416" y="475"/>
                  </a:lnTo>
                  <a:lnTo>
                    <a:pt x="416" y="474"/>
                  </a:lnTo>
                  <a:lnTo>
                    <a:pt x="416" y="474"/>
                  </a:lnTo>
                  <a:lnTo>
                    <a:pt x="416" y="474"/>
                  </a:lnTo>
                  <a:lnTo>
                    <a:pt x="416" y="472"/>
                  </a:lnTo>
                  <a:lnTo>
                    <a:pt x="416" y="470"/>
                  </a:lnTo>
                  <a:lnTo>
                    <a:pt x="414" y="470"/>
                  </a:lnTo>
                  <a:lnTo>
                    <a:pt x="414" y="468"/>
                  </a:lnTo>
                  <a:lnTo>
                    <a:pt x="414" y="468"/>
                  </a:lnTo>
                  <a:lnTo>
                    <a:pt x="414" y="468"/>
                  </a:lnTo>
                  <a:lnTo>
                    <a:pt x="414" y="463"/>
                  </a:lnTo>
                  <a:lnTo>
                    <a:pt x="414" y="463"/>
                  </a:lnTo>
                  <a:lnTo>
                    <a:pt x="414" y="463"/>
                  </a:lnTo>
                  <a:lnTo>
                    <a:pt x="414" y="463"/>
                  </a:lnTo>
                  <a:lnTo>
                    <a:pt x="414" y="461"/>
                  </a:lnTo>
                  <a:lnTo>
                    <a:pt x="414" y="463"/>
                  </a:lnTo>
                  <a:lnTo>
                    <a:pt x="414" y="463"/>
                  </a:lnTo>
                  <a:lnTo>
                    <a:pt x="414" y="463"/>
                  </a:lnTo>
                  <a:lnTo>
                    <a:pt x="416" y="465"/>
                  </a:lnTo>
                  <a:lnTo>
                    <a:pt x="416" y="465"/>
                  </a:lnTo>
                  <a:lnTo>
                    <a:pt x="417" y="463"/>
                  </a:lnTo>
                  <a:lnTo>
                    <a:pt x="417" y="463"/>
                  </a:lnTo>
                  <a:lnTo>
                    <a:pt x="417" y="463"/>
                  </a:lnTo>
                  <a:lnTo>
                    <a:pt x="419" y="461"/>
                  </a:lnTo>
                  <a:lnTo>
                    <a:pt x="419" y="461"/>
                  </a:lnTo>
                  <a:lnTo>
                    <a:pt x="419" y="459"/>
                  </a:lnTo>
                  <a:lnTo>
                    <a:pt x="419" y="459"/>
                  </a:lnTo>
                  <a:lnTo>
                    <a:pt x="419" y="459"/>
                  </a:lnTo>
                  <a:lnTo>
                    <a:pt x="421" y="459"/>
                  </a:lnTo>
                  <a:lnTo>
                    <a:pt x="425" y="454"/>
                  </a:lnTo>
                  <a:lnTo>
                    <a:pt x="430" y="448"/>
                  </a:lnTo>
                  <a:lnTo>
                    <a:pt x="432" y="448"/>
                  </a:lnTo>
                  <a:lnTo>
                    <a:pt x="432" y="445"/>
                  </a:lnTo>
                  <a:lnTo>
                    <a:pt x="434" y="445"/>
                  </a:lnTo>
                  <a:lnTo>
                    <a:pt x="434" y="443"/>
                  </a:lnTo>
                  <a:lnTo>
                    <a:pt x="434" y="443"/>
                  </a:lnTo>
                  <a:lnTo>
                    <a:pt x="437" y="443"/>
                  </a:lnTo>
                  <a:lnTo>
                    <a:pt x="437" y="443"/>
                  </a:lnTo>
                  <a:lnTo>
                    <a:pt x="439" y="439"/>
                  </a:lnTo>
                  <a:lnTo>
                    <a:pt x="439" y="439"/>
                  </a:lnTo>
                  <a:lnTo>
                    <a:pt x="439" y="441"/>
                  </a:lnTo>
                  <a:lnTo>
                    <a:pt x="437" y="443"/>
                  </a:lnTo>
                  <a:lnTo>
                    <a:pt x="436" y="445"/>
                  </a:lnTo>
                  <a:lnTo>
                    <a:pt x="434" y="445"/>
                  </a:lnTo>
                  <a:lnTo>
                    <a:pt x="434" y="447"/>
                  </a:lnTo>
                  <a:lnTo>
                    <a:pt x="432" y="450"/>
                  </a:lnTo>
                  <a:lnTo>
                    <a:pt x="430" y="450"/>
                  </a:lnTo>
                  <a:lnTo>
                    <a:pt x="428" y="452"/>
                  </a:lnTo>
                  <a:lnTo>
                    <a:pt x="426" y="454"/>
                  </a:lnTo>
                  <a:lnTo>
                    <a:pt x="421" y="463"/>
                  </a:lnTo>
                  <a:lnTo>
                    <a:pt x="419" y="465"/>
                  </a:lnTo>
                  <a:lnTo>
                    <a:pt x="419" y="468"/>
                  </a:lnTo>
                  <a:lnTo>
                    <a:pt x="419" y="468"/>
                  </a:lnTo>
                  <a:lnTo>
                    <a:pt x="419" y="468"/>
                  </a:lnTo>
                  <a:lnTo>
                    <a:pt x="419" y="470"/>
                  </a:lnTo>
                  <a:lnTo>
                    <a:pt x="419" y="470"/>
                  </a:lnTo>
                  <a:lnTo>
                    <a:pt x="419" y="472"/>
                  </a:lnTo>
                  <a:lnTo>
                    <a:pt x="419" y="474"/>
                  </a:lnTo>
                  <a:lnTo>
                    <a:pt x="419" y="474"/>
                  </a:lnTo>
                  <a:lnTo>
                    <a:pt x="419" y="474"/>
                  </a:lnTo>
                  <a:lnTo>
                    <a:pt x="419" y="474"/>
                  </a:lnTo>
                  <a:lnTo>
                    <a:pt x="421" y="475"/>
                  </a:lnTo>
                  <a:lnTo>
                    <a:pt x="421" y="477"/>
                  </a:lnTo>
                  <a:lnTo>
                    <a:pt x="421" y="477"/>
                  </a:lnTo>
                  <a:lnTo>
                    <a:pt x="423" y="479"/>
                  </a:lnTo>
                  <a:lnTo>
                    <a:pt x="425" y="479"/>
                  </a:lnTo>
                  <a:lnTo>
                    <a:pt x="426" y="479"/>
                  </a:lnTo>
                  <a:lnTo>
                    <a:pt x="426" y="477"/>
                  </a:lnTo>
                  <a:lnTo>
                    <a:pt x="425" y="477"/>
                  </a:lnTo>
                  <a:lnTo>
                    <a:pt x="425" y="474"/>
                  </a:lnTo>
                  <a:lnTo>
                    <a:pt x="425" y="472"/>
                  </a:lnTo>
                  <a:lnTo>
                    <a:pt x="426" y="472"/>
                  </a:lnTo>
                  <a:lnTo>
                    <a:pt x="426" y="470"/>
                  </a:lnTo>
                  <a:lnTo>
                    <a:pt x="426" y="468"/>
                  </a:lnTo>
                  <a:lnTo>
                    <a:pt x="426" y="468"/>
                  </a:lnTo>
                  <a:lnTo>
                    <a:pt x="426" y="466"/>
                  </a:lnTo>
                  <a:lnTo>
                    <a:pt x="426" y="468"/>
                  </a:lnTo>
                  <a:lnTo>
                    <a:pt x="428" y="470"/>
                  </a:lnTo>
                  <a:lnTo>
                    <a:pt x="430" y="474"/>
                  </a:lnTo>
                  <a:lnTo>
                    <a:pt x="432" y="474"/>
                  </a:lnTo>
                  <a:lnTo>
                    <a:pt x="432" y="472"/>
                  </a:lnTo>
                  <a:lnTo>
                    <a:pt x="432" y="470"/>
                  </a:lnTo>
                  <a:lnTo>
                    <a:pt x="430" y="466"/>
                  </a:lnTo>
                  <a:lnTo>
                    <a:pt x="428" y="465"/>
                  </a:lnTo>
                  <a:lnTo>
                    <a:pt x="430" y="463"/>
                  </a:lnTo>
                  <a:lnTo>
                    <a:pt x="430" y="465"/>
                  </a:lnTo>
                  <a:lnTo>
                    <a:pt x="430" y="465"/>
                  </a:lnTo>
                  <a:lnTo>
                    <a:pt x="432" y="468"/>
                  </a:lnTo>
                  <a:lnTo>
                    <a:pt x="432" y="470"/>
                  </a:lnTo>
                  <a:lnTo>
                    <a:pt x="434" y="472"/>
                  </a:lnTo>
                  <a:lnTo>
                    <a:pt x="434" y="475"/>
                  </a:lnTo>
                  <a:lnTo>
                    <a:pt x="436" y="475"/>
                  </a:lnTo>
                  <a:lnTo>
                    <a:pt x="436" y="475"/>
                  </a:lnTo>
                  <a:lnTo>
                    <a:pt x="437" y="475"/>
                  </a:lnTo>
                  <a:lnTo>
                    <a:pt x="437" y="475"/>
                  </a:lnTo>
                  <a:lnTo>
                    <a:pt x="437" y="474"/>
                  </a:lnTo>
                  <a:lnTo>
                    <a:pt x="439" y="474"/>
                  </a:lnTo>
                  <a:lnTo>
                    <a:pt x="439" y="472"/>
                  </a:lnTo>
                  <a:lnTo>
                    <a:pt x="439" y="472"/>
                  </a:lnTo>
                  <a:lnTo>
                    <a:pt x="439" y="470"/>
                  </a:lnTo>
                  <a:lnTo>
                    <a:pt x="439" y="470"/>
                  </a:lnTo>
                  <a:lnTo>
                    <a:pt x="441" y="470"/>
                  </a:lnTo>
                  <a:lnTo>
                    <a:pt x="441" y="468"/>
                  </a:lnTo>
                  <a:lnTo>
                    <a:pt x="441" y="466"/>
                  </a:lnTo>
                  <a:lnTo>
                    <a:pt x="439" y="466"/>
                  </a:lnTo>
                  <a:lnTo>
                    <a:pt x="439" y="466"/>
                  </a:lnTo>
                  <a:lnTo>
                    <a:pt x="439" y="465"/>
                  </a:lnTo>
                  <a:lnTo>
                    <a:pt x="439" y="465"/>
                  </a:lnTo>
                  <a:lnTo>
                    <a:pt x="439" y="465"/>
                  </a:lnTo>
                  <a:lnTo>
                    <a:pt x="439" y="466"/>
                  </a:lnTo>
                  <a:lnTo>
                    <a:pt x="441" y="466"/>
                  </a:lnTo>
                  <a:lnTo>
                    <a:pt x="441" y="465"/>
                  </a:lnTo>
                  <a:lnTo>
                    <a:pt x="441" y="465"/>
                  </a:lnTo>
                  <a:lnTo>
                    <a:pt x="441" y="463"/>
                  </a:lnTo>
                  <a:lnTo>
                    <a:pt x="441" y="461"/>
                  </a:lnTo>
                  <a:lnTo>
                    <a:pt x="441" y="459"/>
                  </a:lnTo>
                  <a:lnTo>
                    <a:pt x="441" y="459"/>
                  </a:lnTo>
                  <a:lnTo>
                    <a:pt x="441" y="459"/>
                  </a:lnTo>
                  <a:lnTo>
                    <a:pt x="441" y="457"/>
                  </a:lnTo>
                  <a:lnTo>
                    <a:pt x="441" y="454"/>
                  </a:lnTo>
                  <a:lnTo>
                    <a:pt x="441" y="452"/>
                  </a:lnTo>
                  <a:lnTo>
                    <a:pt x="439" y="450"/>
                  </a:lnTo>
                  <a:lnTo>
                    <a:pt x="441" y="448"/>
                  </a:lnTo>
                  <a:lnTo>
                    <a:pt x="441" y="448"/>
                  </a:lnTo>
                  <a:lnTo>
                    <a:pt x="443" y="450"/>
                  </a:lnTo>
                  <a:lnTo>
                    <a:pt x="443" y="450"/>
                  </a:lnTo>
                  <a:lnTo>
                    <a:pt x="443" y="454"/>
                  </a:lnTo>
                  <a:lnTo>
                    <a:pt x="443" y="454"/>
                  </a:lnTo>
                  <a:lnTo>
                    <a:pt x="443" y="454"/>
                  </a:lnTo>
                  <a:lnTo>
                    <a:pt x="445" y="454"/>
                  </a:lnTo>
                  <a:lnTo>
                    <a:pt x="446" y="447"/>
                  </a:lnTo>
                  <a:lnTo>
                    <a:pt x="448" y="447"/>
                  </a:lnTo>
                  <a:lnTo>
                    <a:pt x="448" y="447"/>
                  </a:lnTo>
                  <a:lnTo>
                    <a:pt x="448" y="447"/>
                  </a:lnTo>
                  <a:lnTo>
                    <a:pt x="448" y="448"/>
                  </a:lnTo>
                  <a:lnTo>
                    <a:pt x="445" y="454"/>
                  </a:lnTo>
                  <a:lnTo>
                    <a:pt x="443" y="459"/>
                  </a:lnTo>
                  <a:lnTo>
                    <a:pt x="443" y="459"/>
                  </a:lnTo>
                  <a:lnTo>
                    <a:pt x="443" y="463"/>
                  </a:lnTo>
                  <a:lnTo>
                    <a:pt x="443" y="465"/>
                  </a:lnTo>
                  <a:lnTo>
                    <a:pt x="443" y="466"/>
                  </a:lnTo>
                  <a:lnTo>
                    <a:pt x="445" y="466"/>
                  </a:lnTo>
                  <a:lnTo>
                    <a:pt x="446" y="466"/>
                  </a:lnTo>
                  <a:lnTo>
                    <a:pt x="446" y="466"/>
                  </a:lnTo>
                  <a:lnTo>
                    <a:pt x="446" y="465"/>
                  </a:lnTo>
                  <a:lnTo>
                    <a:pt x="446" y="463"/>
                  </a:lnTo>
                  <a:lnTo>
                    <a:pt x="445" y="459"/>
                  </a:lnTo>
                  <a:lnTo>
                    <a:pt x="445" y="459"/>
                  </a:lnTo>
                  <a:lnTo>
                    <a:pt x="445" y="457"/>
                  </a:lnTo>
                  <a:lnTo>
                    <a:pt x="445" y="457"/>
                  </a:lnTo>
                  <a:lnTo>
                    <a:pt x="445" y="457"/>
                  </a:lnTo>
                  <a:lnTo>
                    <a:pt x="445" y="457"/>
                  </a:lnTo>
                  <a:lnTo>
                    <a:pt x="446" y="461"/>
                  </a:lnTo>
                  <a:lnTo>
                    <a:pt x="446" y="461"/>
                  </a:lnTo>
                  <a:lnTo>
                    <a:pt x="446" y="463"/>
                  </a:lnTo>
                  <a:lnTo>
                    <a:pt x="448" y="465"/>
                  </a:lnTo>
                  <a:lnTo>
                    <a:pt x="450" y="465"/>
                  </a:lnTo>
                  <a:lnTo>
                    <a:pt x="452" y="468"/>
                  </a:lnTo>
                  <a:lnTo>
                    <a:pt x="455" y="470"/>
                  </a:lnTo>
                  <a:lnTo>
                    <a:pt x="457" y="470"/>
                  </a:lnTo>
                  <a:lnTo>
                    <a:pt x="463" y="470"/>
                  </a:lnTo>
                  <a:lnTo>
                    <a:pt x="461" y="472"/>
                  </a:lnTo>
                  <a:lnTo>
                    <a:pt x="452" y="470"/>
                  </a:lnTo>
                  <a:lnTo>
                    <a:pt x="452" y="470"/>
                  </a:lnTo>
                  <a:lnTo>
                    <a:pt x="450" y="470"/>
                  </a:lnTo>
                  <a:lnTo>
                    <a:pt x="450" y="470"/>
                  </a:lnTo>
                  <a:lnTo>
                    <a:pt x="446" y="468"/>
                  </a:lnTo>
                  <a:lnTo>
                    <a:pt x="446" y="468"/>
                  </a:lnTo>
                  <a:lnTo>
                    <a:pt x="445" y="468"/>
                  </a:lnTo>
                  <a:lnTo>
                    <a:pt x="443" y="470"/>
                  </a:lnTo>
                  <a:lnTo>
                    <a:pt x="443" y="470"/>
                  </a:lnTo>
                  <a:lnTo>
                    <a:pt x="441" y="472"/>
                  </a:lnTo>
                  <a:lnTo>
                    <a:pt x="441" y="474"/>
                  </a:lnTo>
                  <a:lnTo>
                    <a:pt x="441" y="477"/>
                  </a:lnTo>
                  <a:lnTo>
                    <a:pt x="441" y="477"/>
                  </a:lnTo>
                  <a:lnTo>
                    <a:pt x="443" y="481"/>
                  </a:lnTo>
                  <a:lnTo>
                    <a:pt x="443" y="481"/>
                  </a:lnTo>
                  <a:lnTo>
                    <a:pt x="443" y="483"/>
                  </a:lnTo>
                  <a:lnTo>
                    <a:pt x="443" y="483"/>
                  </a:lnTo>
                  <a:lnTo>
                    <a:pt x="443" y="486"/>
                  </a:lnTo>
                  <a:lnTo>
                    <a:pt x="443" y="488"/>
                  </a:lnTo>
                  <a:lnTo>
                    <a:pt x="439" y="490"/>
                  </a:lnTo>
                  <a:lnTo>
                    <a:pt x="441" y="492"/>
                  </a:lnTo>
                  <a:lnTo>
                    <a:pt x="443" y="494"/>
                  </a:lnTo>
                  <a:lnTo>
                    <a:pt x="446" y="495"/>
                  </a:lnTo>
                  <a:lnTo>
                    <a:pt x="446" y="495"/>
                  </a:lnTo>
                  <a:lnTo>
                    <a:pt x="445" y="497"/>
                  </a:lnTo>
                  <a:lnTo>
                    <a:pt x="446" y="497"/>
                  </a:lnTo>
                  <a:lnTo>
                    <a:pt x="446" y="497"/>
                  </a:lnTo>
                  <a:lnTo>
                    <a:pt x="450" y="499"/>
                  </a:lnTo>
                  <a:lnTo>
                    <a:pt x="452" y="499"/>
                  </a:lnTo>
                  <a:lnTo>
                    <a:pt x="452" y="501"/>
                  </a:lnTo>
                  <a:lnTo>
                    <a:pt x="454" y="503"/>
                  </a:lnTo>
                  <a:lnTo>
                    <a:pt x="454" y="503"/>
                  </a:lnTo>
                  <a:lnTo>
                    <a:pt x="452" y="504"/>
                  </a:lnTo>
                  <a:lnTo>
                    <a:pt x="454" y="506"/>
                  </a:lnTo>
                  <a:lnTo>
                    <a:pt x="455" y="508"/>
                  </a:lnTo>
                  <a:lnTo>
                    <a:pt x="455" y="510"/>
                  </a:lnTo>
                  <a:lnTo>
                    <a:pt x="455" y="512"/>
                  </a:lnTo>
                  <a:lnTo>
                    <a:pt x="454" y="513"/>
                  </a:lnTo>
                  <a:lnTo>
                    <a:pt x="450" y="515"/>
                  </a:lnTo>
                  <a:lnTo>
                    <a:pt x="448" y="517"/>
                  </a:lnTo>
                  <a:lnTo>
                    <a:pt x="448" y="517"/>
                  </a:lnTo>
                  <a:lnTo>
                    <a:pt x="448" y="519"/>
                  </a:lnTo>
                  <a:lnTo>
                    <a:pt x="448" y="521"/>
                  </a:lnTo>
                  <a:lnTo>
                    <a:pt x="446" y="521"/>
                  </a:lnTo>
                  <a:lnTo>
                    <a:pt x="446" y="522"/>
                  </a:lnTo>
                  <a:lnTo>
                    <a:pt x="445" y="524"/>
                  </a:lnTo>
                  <a:lnTo>
                    <a:pt x="445" y="524"/>
                  </a:lnTo>
                  <a:lnTo>
                    <a:pt x="445" y="526"/>
                  </a:lnTo>
                  <a:lnTo>
                    <a:pt x="445" y="528"/>
                  </a:lnTo>
                  <a:lnTo>
                    <a:pt x="445" y="528"/>
                  </a:lnTo>
                  <a:lnTo>
                    <a:pt x="445" y="528"/>
                  </a:lnTo>
                  <a:lnTo>
                    <a:pt x="443" y="531"/>
                  </a:lnTo>
                  <a:lnTo>
                    <a:pt x="443" y="531"/>
                  </a:lnTo>
                  <a:lnTo>
                    <a:pt x="443" y="533"/>
                  </a:lnTo>
                  <a:lnTo>
                    <a:pt x="443" y="533"/>
                  </a:lnTo>
                  <a:lnTo>
                    <a:pt x="443" y="533"/>
                  </a:lnTo>
                  <a:lnTo>
                    <a:pt x="443" y="533"/>
                  </a:lnTo>
                  <a:lnTo>
                    <a:pt x="439" y="539"/>
                  </a:lnTo>
                  <a:lnTo>
                    <a:pt x="437" y="539"/>
                  </a:lnTo>
                  <a:lnTo>
                    <a:pt x="436" y="540"/>
                  </a:lnTo>
                  <a:lnTo>
                    <a:pt x="436" y="542"/>
                  </a:lnTo>
                  <a:lnTo>
                    <a:pt x="436" y="544"/>
                  </a:lnTo>
                  <a:lnTo>
                    <a:pt x="436" y="544"/>
                  </a:lnTo>
                  <a:lnTo>
                    <a:pt x="434" y="548"/>
                  </a:lnTo>
                  <a:lnTo>
                    <a:pt x="434" y="548"/>
                  </a:lnTo>
                  <a:lnTo>
                    <a:pt x="434" y="548"/>
                  </a:lnTo>
                  <a:lnTo>
                    <a:pt x="434" y="550"/>
                  </a:lnTo>
                  <a:lnTo>
                    <a:pt x="434" y="551"/>
                  </a:lnTo>
                  <a:lnTo>
                    <a:pt x="434" y="553"/>
                  </a:lnTo>
                  <a:lnTo>
                    <a:pt x="434" y="553"/>
                  </a:lnTo>
                  <a:lnTo>
                    <a:pt x="434" y="553"/>
                  </a:lnTo>
                  <a:lnTo>
                    <a:pt x="436" y="555"/>
                  </a:lnTo>
                  <a:lnTo>
                    <a:pt x="437" y="559"/>
                  </a:lnTo>
                  <a:lnTo>
                    <a:pt x="437" y="559"/>
                  </a:lnTo>
                  <a:lnTo>
                    <a:pt x="437" y="559"/>
                  </a:lnTo>
                  <a:lnTo>
                    <a:pt x="436" y="560"/>
                  </a:lnTo>
                  <a:lnTo>
                    <a:pt x="436" y="560"/>
                  </a:lnTo>
                  <a:lnTo>
                    <a:pt x="434" y="560"/>
                  </a:lnTo>
                  <a:lnTo>
                    <a:pt x="434" y="560"/>
                  </a:lnTo>
                  <a:lnTo>
                    <a:pt x="434" y="559"/>
                  </a:lnTo>
                  <a:lnTo>
                    <a:pt x="432" y="559"/>
                  </a:lnTo>
                  <a:lnTo>
                    <a:pt x="434" y="555"/>
                  </a:lnTo>
                  <a:lnTo>
                    <a:pt x="434" y="555"/>
                  </a:lnTo>
                  <a:lnTo>
                    <a:pt x="432" y="553"/>
                  </a:lnTo>
                  <a:lnTo>
                    <a:pt x="432" y="553"/>
                  </a:lnTo>
                  <a:lnTo>
                    <a:pt x="432" y="551"/>
                  </a:lnTo>
                  <a:lnTo>
                    <a:pt x="432" y="551"/>
                  </a:lnTo>
                  <a:lnTo>
                    <a:pt x="430" y="551"/>
                  </a:lnTo>
                  <a:lnTo>
                    <a:pt x="430" y="550"/>
                  </a:lnTo>
                  <a:lnTo>
                    <a:pt x="430" y="551"/>
                  </a:lnTo>
                  <a:lnTo>
                    <a:pt x="430" y="551"/>
                  </a:lnTo>
                  <a:lnTo>
                    <a:pt x="430" y="551"/>
                  </a:lnTo>
                  <a:lnTo>
                    <a:pt x="428" y="551"/>
                  </a:lnTo>
                  <a:lnTo>
                    <a:pt x="428" y="551"/>
                  </a:lnTo>
                  <a:lnTo>
                    <a:pt x="426" y="553"/>
                  </a:lnTo>
                  <a:lnTo>
                    <a:pt x="426" y="557"/>
                  </a:lnTo>
                  <a:lnTo>
                    <a:pt x="426" y="560"/>
                  </a:lnTo>
                  <a:lnTo>
                    <a:pt x="428" y="564"/>
                  </a:lnTo>
                  <a:lnTo>
                    <a:pt x="430" y="566"/>
                  </a:lnTo>
                  <a:lnTo>
                    <a:pt x="434" y="571"/>
                  </a:lnTo>
                  <a:lnTo>
                    <a:pt x="436" y="573"/>
                  </a:lnTo>
                  <a:lnTo>
                    <a:pt x="436" y="573"/>
                  </a:lnTo>
                  <a:lnTo>
                    <a:pt x="436" y="573"/>
                  </a:lnTo>
                  <a:lnTo>
                    <a:pt x="436" y="575"/>
                  </a:lnTo>
                  <a:lnTo>
                    <a:pt x="437" y="577"/>
                  </a:lnTo>
                  <a:lnTo>
                    <a:pt x="437" y="577"/>
                  </a:lnTo>
                  <a:lnTo>
                    <a:pt x="437" y="577"/>
                  </a:lnTo>
                  <a:lnTo>
                    <a:pt x="439" y="577"/>
                  </a:lnTo>
                  <a:lnTo>
                    <a:pt x="437" y="577"/>
                  </a:lnTo>
                  <a:lnTo>
                    <a:pt x="437" y="578"/>
                  </a:lnTo>
                  <a:lnTo>
                    <a:pt x="439" y="578"/>
                  </a:lnTo>
                  <a:lnTo>
                    <a:pt x="439" y="578"/>
                  </a:lnTo>
                  <a:lnTo>
                    <a:pt x="437" y="580"/>
                  </a:lnTo>
                  <a:lnTo>
                    <a:pt x="437" y="580"/>
                  </a:lnTo>
                  <a:lnTo>
                    <a:pt x="439" y="582"/>
                  </a:lnTo>
                  <a:lnTo>
                    <a:pt x="439" y="582"/>
                  </a:lnTo>
                  <a:lnTo>
                    <a:pt x="439" y="584"/>
                  </a:lnTo>
                  <a:lnTo>
                    <a:pt x="443" y="584"/>
                  </a:lnTo>
                  <a:lnTo>
                    <a:pt x="443" y="584"/>
                  </a:lnTo>
                  <a:lnTo>
                    <a:pt x="443" y="584"/>
                  </a:lnTo>
                  <a:lnTo>
                    <a:pt x="443" y="582"/>
                  </a:lnTo>
                  <a:lnTo>
                    <a:pt x="443" y="582"/>
                  </a:lnTo>
                  <a:lnTo>
                    <a:pt x="443" y="580"/>
                  </a:lnTo>
                  <a:lnTo>
                    <a:pt x="443" y="580"/>
                  </a:lnTo>
                  <a:lnTo>
                    <a:pt x="441" y="578"/>
                  </a:lnTo>
                  <a:lnTo>
                    <a:pt x="441" y="577"/>
                  </a:lnTo>
                  <a:lnTo>
                    <a:pt x="439" y="575"/>
                  </a:lnTo>
                  <a:lnTo>
                    <a:pt x="439" y="573"/>
                  </a:lnTo>
                  <a:lnTo>
                    <a:pt x="439" y="573"/>
                  </a:lnTo>
                  <a:lnTo>
                    <a:pt x="439" y="571"/>
                  </a:lnTo>
                  <a:lnTo>
                    <a:pt x="439" y="571"/>
                  </a:lnTo>
                  <a:lnTo>
                    <a:pt x="439" y="571"/>
                  </a:lnTo>
                  <a:lnTo>
                    <a:pt x="439" y="569"/>
                  </a:lnTo>
                  <a:lnTo>
                    <a:pt x="439" y="569"/>
                  </a:lnTo>
                  <a:lnTo>
                    <a:pt x="439" y="569"/>
                  </a:lnTo>
                  <a:lnTo>
                    <a:pt x="439" y="568"/>
                  </a:lnTo>
                  <a:lnTo>
                    <a:pt x="439" y="568"/>
                  </a:lnTo>
                  <a:lnTo>
                    <a:pt x="441" y="566"/>
                  </a:lnTo>
                  <a:lnTo>
                    <a:pt x="443" y="566"/>
                  </a:lnTo>
                  <a:lnTo>
                    <a:pt x="443" y="564"/>
                  </a:lnTo>
                  <a:lnTo>
                    <a:pt x="445" y="564"/>
                  </a:lnTo>
                  <a:lnTo>
                    <a:pt x="446" y="564"/>
                  </a:lnTo>
                  <a:lnTo>
                    <a:pt x="446" y="568"/>
                  </a:lnTo>
                  <a:lnTo>
                    <a:pt x="448" y="568"/>
                  </a:lnTo>
                  <a:lnTo>
                    <a:pt x="450" y="569"/>
                  </a:lnTo>
                  <a:lnTo>
                    <a:pt x="455" y="573"/>
                  </a:lnTo>
                  <a:lnTo>
                    <a:pt x="457" y="573"/>
                  </a:lnTo>
                  <a:lnTo>
                    <a:pt x="461" y="578"/>
                  </a:lnTo>
                  <a:lnTo>
                    <a:pt x="461" y="578"/>
                  </a:lnTo>
                  <a:lnTo>
                    <a:pt x="463" y="578"/>
                  </a:lnTo>
                  <a:lnTo>
                    <a:pt x="463" y="578"/>
                  </a:lnTo>
                  <a:lnTo>
                    <a:pt x="464" y="580"/>
                  </a:lnTo>
                  <a:lnTo>
                    <a:pt x="466" y="580"/>
                  </a:lnTo>
                  <a:lnTo>
                    <a:pt x="466" y="580"/>
                  </a:lnTo>
                  <a:lnTo>
                    <a:pt x="468" y="580"/>
                  </a:lnTo>
                  <a:lnTo>
                    <a:pt x="468" y="580"/>
                  </a:lnTo>
                  <a:lnTo>
                    <a:pt x="468" y="580"/>
                  </a:lnTo>
                  <a:lnTo>
                    <a:pt x="468" y="578"/>
                  </a:lnTo>
                  <a:lnTo>
                    <a:pt x="468" y="578"/>
                  </a:lnTo>
                  <a:lnTo>
                    <a:pt x="468" y="577"/>
                  </a:lnTo>
                  <a:lnTo>
                    <a:pt x="468" y="575"/>
                  </a:lnTo>
                  <a:lnTo>
                    <a:pt x="468" y="573"/>
                  </a:lnTo>
                  <a:lnTo>
                    <a:pt x="468" y="573"/>
                  </a:lnTo>
                  <a:lnTo>
                    <a:pt x="468" y="571"/>
                  </a:lnTo>
                  <a:lnTo>
                    <a:pt x="468" y="571"/>
                  </a:lnTo>
                  <a:lnTo>
                    <a:pt x="468" y="569"/>
                  </a:lnTo>
                  <a:lnTo>
                    <a:pt x="468" y="569"/>
                  </a:lnTo>
                  <a:lnTo>
                    <a:pt x="468" y="568"/>
                  </a:lnTo>
                  <a:lnTo>
                    <a:pt x="466" y="568"/>
                  </a:lnTo>
                  <a:lnTo>
                    <a:pt x="466" y="568"/>
                  </a:lnTo>
                  <a:lnTo>
                    <a:pt x="466" y="568"/>
                  </a:lnTo>
                  <a:lnTo>
                    <a:pt x="464" y="566"/>
                  </a:lnTo>
                  <a:lnTo>
                    <a:pt x="464" y="564"/>
                  </a:lnTo>
                  <a:lnTo>
                    <a:pt x="464" y="564"/>
                  </a:lnTo>
                  <a:lnTo>
                    <a:pt x="464" y="562"/>
                  </a:lnTo>
                  <a:lnTo>
                    <a:pt x="466" y="560"/>
                  </a:lnTo>
                  <a:lnTo>
                    <a:pt x="466" y="560"/>
                  </a:lnTo>
                  <a:lnTo>
                    <a:pt x="466" y="560"/>
                  </a:lnTo>
                  <a:lnTo>
                    <a:pt x="466" y="562"/>
                  </a:lnTo>
                  <a:lnTo>
                    <a:pt x="468" y="562"/>
                  </a:lnTo>
                  <a:lnTo>
                    <a:pt x="468" y="564"/>
                  </a:lnTo>
                  <a:lnTo>
                    <a:pt x="468" y="564"/>
                  </a:lnTo>
                  <a:lnTo>
                    <a:pt x="468" y="566"/>
                  </a:lnTo>
                  <a:lnTo>
                    <a:pt x="473" y="568"/>
                  </a:lnTo>
                  <a:lnTo>
                    <a:pt x="473" y="568"/>
                  </a:lnTo>
                  <a:lnTo>
                    <a:pt x="473" y="566"/>
                  </a:lnTo>
                  <a:lnTo>
                    <a:pt x="475" y="564"/>
                  </a:lnTo>
                  <a:lnTo>
                    <a:pt x="475" y="564"/>
                  </a:lnTo>
                  <a:lnTo>
                    <a:pt x="475" y="568"/>
                  </a:lnTo>
                  <a:lnTo>
                    <a:pt x="477" y="571"/>
                  </a:lnTo>
                  <a:lnTo>
                    <a:pt x="481" y="573"/>
                  </a:lnTo>
                  <a:lnTo>
                    <a:pt x="482" y="573"/>
                  </a:lnTo>
                  <a:lnTo>
                    <a:pt x="481" y="571"/>
                  </a:lnTo>
                  <a:lnTo>
                    <a:pt x="482" y="569"/>
                  </a:lnTo>
                  <a:lnTo>
                    <a:pt x="482" y="568"/>
                  </a:lnTo>
                  <a:lnTo>
                    <a:pt x="482" y="568"/>
                  </a:lnTo>
                  <a:lnTo>
                    <a:pt x="482" y="568"/>
                  </a:lnTo>
                  <a:lnTo>
                    <a:pt x="484" y="568"/>
                  </a:lnTo>
                  <a:lnTo>
                    <a:pt x="484" y="569"/>
                  </a:lnTo>
                  <a:lnTo>
                    <a:pt x="484" y="569"/>
                  </a:lnTo>
                  <a:lnTo>
                    <a:pt x="484" y="571"/>
                  </a:lnTo>
                  <a:lnTo>
                    <a:pt x="484" y="571"/>
                  </a:lnTo>
                  <a:lnTo>
                    <a:pt x="484" y="571"/>
                  </a:lnTo>
                  <a:lnTo>
                    <a:pt x="482" y="571"/>
                  </a:lnTo>
                  <a:lnTo>
                    <a:pt x="484" y="571"/>
                  </a:lnTo>
                  <a:lnTo>
                    <a:pt x="484" y="571"/>
                  </a:lnTo>
                  <a:lnTo>
                    <a:pt x="484" y="571"/>
                  </a:lnTo>
                  <a:lnTo>
                    <a:pt x="484" y="573"/>
                  </a:lnTo>
                  <a:lnTo>
                    <a:pt x="484" y="573"/>
                  </a:lnTo>
                  <a:lnTo>
                    <a:pt x="486" y="573"/>
                  </a:lnTo>
                  <a:lnTo>
                    <a:pt x="488" y="573"/>
                  </a:lnTo>
                  <a:lnTo>
                    <a:pt x="492" y="569"/>
                  </a:lnTo>
                  <a:lnTo>
                    <a:pt x="495" y="568"/>
                  </a:lnTo>
                  <a:lnTo>
                    <a:pt x="495" y="568"/>
                  </a:lnTo>
                  <a:lnTo>
                    <a:pt x="493" y="566"/>
                  </a:lnTo>
                  <a:lnTo>
                    <a:pt x="493" y="566"/>
                  </a:lnTo>
                  <a:lnTo>
                    <a:pt x="495" y="566"/>
                  </a:lnTo>
                  <a:lnTo>
                    <a:pt x="493" y="566"/>
                  </a:lnTo>
                  <a:lnTo>
                    <a:pt x="493" y="564"/>
                  </a:lnTo>
                  <a:lnTo>
                    <a:pt x="495" y="564"/>
                  </a:lnTo>
                  <a:lnTo>
                    <a:pt x="495" y="562"/>
                  </a:lnTo>
                  <a:lnTo>
                    <a:pt x="495" y="562"/>
                  </a:lnTo>
                  <a:lnTo>
                    <a:pt x="495" y="564"/>
                  </a:lnTo>
                  <a:lnTo>
                    <a:pt x="495" y="564"/>
                  </a:lnTo>
                  <a:lnTo>
                    <a:pt x="495" y="564"/>
                  </a:lnTo>
                  <a:lnTo>
                    <a:pt x="495" y="564"/>
                  </a:lnTo>
                  <a:lnTo>
                    <a:pt x="495" y="564"/>
                  </a:lnTo>
                  <a:lnTo>
                    <a:pt x="495" y="566"/>
                  </a:lnTo>
                  <a:lnTo>
                    <a:pt x="495" y="566"/>
                  </a:lnTo>
                  <a:lnTo>
                    <a:pt x="495" y="566"/>
                  </a:lnTo>
                  <a:lnTo>
                    <a:pt x="495" y="566"/>
                  </a:lnTo>
                  <a:lnTo>
                    <a:pt x="495" y="564"/>
                  </a:lnTo>
                  <a:lnTo>
                    <a:pt x="495" y="564"/>
                  </a:lnTo>
                  <a:lnTo>
                    <a:pt x="495" y="564"/>
                  </a:lnTo>
                  <a:lnTo>
                    <a:pt x="499" y="566"/>
                  </a:lnTo>
                  <a:lnTo>
                    <a:pt x="501" y="564"/>
                  </a:lnTo>
                  <a:lnTo>
                    <a:pt x="502" y="562"/>
                  </a:lnTo>
                  <a:lnTo>
                    <a:pt x="506" y="564"/>
                  </a:lnTo>
                  <a:lnTo>
                    <a:pt x="508" y="562"/>
                  </a:lnTo>
                  <a:lnTo>
                    <a:pt x="508" y="562"/>
                  </a:lnTo>
                  <a:lnTo>
                    <a:pt x="508" y="560"/>
                  </a:lnTo>
                  <a:lnTo>
                    <a:pt x="508" y="559"/>
                  </a:lnTo>
                  <a:lnTo>
                    <a:pt x="508" y="557"/>
                  </a:lnTo>
                  <a:lnTo>
                    <a:pt x="508" y="555"/>
                  </a:lnTo>
                  <a:lnTo>
                    <a:pt x="508" y="553"/>
                  </a:lnTo>
                  <a:lnTo>
                    <a:pt x="510" y="555"/>
                  </a:lnTo>
                  <a:lnTo>
                    <a:pt x="510" y="555"/>
                  </a:lnTo>
                  <a:lnTo>
                    <a:pt x="511" y="555"/>
                  </a:lnTo>
                  <a:lnTo>
                    <a:pt x="511" y="553"/>
                  </a:lnTo>
                  <a:lnTo>
                    <a:pt x="511" y="553"/>
                  </a:lnTo>
                  <a:lnTo>
                    <a:pt x="511" y="553"/>
                  </a:lnTo>
                  <a:lnTo>
                    <a:pt x="510" y="553"/>
                  </a:lnTo>
                  <a:lnTo>
                    <a:pt x="511" y="553"/>
                  </a:lnTo>
                  <a:lnTo>
                    <a:pt x="511" y="553"/>
                  </a:lnTo>
                  <a:lnTo>
                    <a:pt x="513" y="555"/>
                  </a:lnTo>
                  <a:lnTo>
                    <a:pt x="513" y="555"/>
                  </a:lnTo>
                  <a:lnTo>
                    <a:pt x="529" y="555"/>
                  </a:lnTo>
                  <a:lnTo>
                    <a:pt x="533" y="555"/>
                  </a:lnTo>
                  <a:lnTo>
                    <a:pt x="533" y="555"/>
                  </a:lnTo>
                  <a:lnTo>
                    <a:pt x="533" y="555"/>
                  </a:lnTo>
                  <a:lnTo>
                    <a:pt x="535" y="555"/>
                  </a:lnTo>
                  <a:lnTo>
                    <a:pt x="535" y="555"/>
                  </a:lnTo>
                  <a:lnTo>
                    <a:pt x="535" y="555"/>
                  </a:lnTo>
                  <a:lnTo>
                    <a:pt x="533" y="555"/>
                  </a:lnTo>
                  <a:lnTo>
                    <a:pt x="533" y="557"/>
                  </a:lnTo>
                  <a:lnTo>
                    <a:pt x="531" y="557"/>
                  </a:lnTo>
                  <a:lnTo>
                    <a:pt x="531" y="557"/>
                  </a:lnTo>
                  <a:lnTo>
                    <a:pt x="535" y="557"/>
                  </a:lnTo>
                  <a:lnTo>
                    <a:pt x="535" y="557"/>
                  </a:lnTo>
                  <a:lnTo>
                    <a:pt x="529" y="559"/>
                  </a:lnTo>
                  <a:lnTo>
                    <a:pt x="529" y="559"/>
                  </a:lnTo>
                  <a:lnTo>
                    <a:pt x="528" y="559"/>
                  </a:lnTo>
                  <a:lnTo>
                    <a:pt x="528" y="557"/>
                  </a:lnTo>
                  <a:lnTo>
                    <a:pt x="526" y="557"/>
                  </a:lnTo>
                  <a:lnTo>
                    <a:pt x="526" y="557"/>
                  </a:lnTo>
                  <a:lnTo>
                    <a:pt x="526" y="557"/>
                  </a:lnTo>
                  <a:lnTo>
                    <a:pt x="522" y="559"/>
                  </a:lnTo>
                  <a:lnTo>
                    <a:pt x="522" y="559"/>
                  </a:lnTo>
                  <a:lnTo>
                    <a:pt x="520" y="560"/>
                  </a:lnTo>
                  <a:lnTo>
                    <a:pt x="522" y="560"/>
                  </a:lnTo>
                  <a:lnTo>
                    <a:pt x="524" y="562"/>
                  </a:lnTo>
                  <a:lnTo>
                    <a:pt x="522" y="562"/>
                  </a:lnTo>
                  <a:lnTo>
                    <a:pt x="520" y="562"/>
                  </a:lnTo>
                  <a:lnTo>
                    <a:pt x="520" y="562"/>
                  </a:lnTo>
                  <a:lnTo>
                    <a:pt x="519" y="562"/>
                  </a:lnTo>
                  <a:lnTo>
                    <a:pt x="519" y="560"/>
                  </a:lnTo>
                  <a:lnTo>
                    <a:pt x="519" y="562"/>
                  </a:lnTo>
                  <a:lnTo>
                    <a:pt x="517" y="562"/>
                  </a:lnTo>
                  <a:lnTo>
                    <a:pt x="515" y="566"/>
                  </a:lnTo>
                  <a:lnTo>
                    <a:pt x="515" y="571"/>
                  </a:lnTo>
                  <a:lnTo>
                    <a:pt x="515" y="571"/>
                  </a:lnTo>
                  <a:lnTo>
                    <a:pt x="515" y="573"/>
                  </a:lnTo>
                  <a:lnTo>
                    <a:pt x="513" y="575"/>
                  </a:lnTo>
                  <a:lnTo>
                    <a:pt x="513" y="577"/>
                  </a:lnTo>
                  <a:lnTo>
                    <a:pt x="511" y="577"/>
                  </a:lnTo>
                  <a:lnTo>
                    <a:pt x="511" y="577"/>
                  </a:lnTo>
                  <a:lnTo>
                    <a:pt x="511" y="577"/>
                  </a:lnTo>
                  <a:lnTo>
                    <a:pt x="510" y="578"/>
                  </a:lnTo>
                  <a:lnTo>
                    <a:pt x="510" y="580"/>
                  </a:lnTo>
                  <a:lnTo>
                    <a:pt x="508" y="584"/>
                  </a:lnTo>
                  <a:lnTo>
                    <a:pt x="506" y="591"/>
                  </a:lnTo>
                  <a:lnTo>
                    <a:pt x="506" y="593"/>
                  </a:lnTo>
                  <a:lnTo>
                    <a:pt x="506" y="593"/>
                  </a:lnTo>
                  <a:lnTo>
                    <a:pt x="504" y="595"/>
                  </a:lnTo>
                  <a:lnTo>
                    <a:pt x="504" y="595"/>
                  </a:lnTo>
                  <a:lnTo>
                    <a:pt x="504" y="595"/>
                  </a:lnTo>
                  <a:lnTo>
                    <a:pt x="506" y="596"/>
                  </a:lnTo>
                  <a:lnTo>
                    <a:pt x="506" y="596"/>
                  </a:lnTo>
                  <a:lnTo>
                    <a:pt x="506" y="598"/>
                  </a:lnTo>
                  <a:lnTo>
                    <a:pt x="511" y="604"/>
                  </a:lnTo>
                  <a:lnTo>
                    <a:pt x="513" y="606"/>
                  </a:lnTo>
                  <a:lnTo>
                    <a:pt x="515" y="609"/>
                  </a:lnTo>
                  <a:lnTo>
                    <a:pt x="515" y="609"/>
                  </a:lnTo>
                  <a:lnTo>
                    <a:pt x="515" y="609"/>
                  </a:lnTo>
                  <a:lnTo>
                    <a:pt x="515" y="611"/>
                  </a:lnTo>
                  <a:lnTo>
                    <a:pt x="517" y="611"/>
                  </a:lnTo>
                  <a:lnTo>
                    <a:pt x="515" y="613"/>
                  </a:lnTo>
                  <a:lnTo>
                    <a:pt x="515" y="613"/>
                  </a:lnTo>
                  <a:lnTo>
                    <a:pt x="515" y="615"/>
                  </a:lnTo>
                  <a:lnTo>
                    <a:pt x="515" y="615"/>
                  </a:lnTo>
                  <a:lnTo>
                    <a:pt x="517" y="616"/>
                  </a:lnTo>
                  <a:lnTo>
                    <a:pt x="519" y="618"/>
                  </a:lnTo>
                  <a:lnTo>
                    <a:pt x="520" y="622"/>
                  </a:lnTo>
                  <a:lnTo>
                    <a:pt x="520" y="622"/>
                  </a:lnTo>
                  <a:lnTo>
                    <a:pt x="522" y="622"/>
                  </a:lnTo>
                  <a:lnTo>
                    <a:pt x="522" y="622"/>
                  </a:lnTo>
                  <a:lnTo>
                    <a:pt x="524" y="622"/>
                  </a:lnTo>
                  <a:lnTo>
                    <a:pt x="524" y="622"/>
                  </a:lnTo>
                  <a:lnTo>
                    <a:pt x="524" y="620"/>
                  </a:lnTo>
                  <a:lnTo>
                    <a:pt x="524" y="618"/>
                  </a:lnTo>
                  <a:lnTo>
                    <a:pt x="526" y="616"/>
                  </a:lnTo>
                  <a:lnTo>
                    <a:pt x="526" y="616"/>
                  </a:lnTo>
                  <a:lnTo>
                    <a:pt x="526" y="618"/>
                  </a:lnTo>
                  <a:lnTo>
                    <a:pt x="526" y="622"/>
                  </a:lnTo>
                  <a:lnTo>
                    <a:pt x="526" y="624"/>
                  </a:lnTo>
                  <a:lnTo>
                    <a:pt x="524" y="624"/>
                  </a:lnTo>
                  <a:lnTo>
                    <a:pt x="524" y="625"/>
                  </a:lnTo>
                  <a:lnTo>
                    <a:pt x="524" y="625"/>
                  </a:lnTo>
                  <a:lnTo>
                    <a:pt x="524" y="627"/>
                  </a:lnTo>
                  <a:lnTo>
                    <a:pt x="524" y="627"/>
                  </a:lnTo>
                  <a:lnTo>
                    <a:pt x="524" y="629"/>
                  </a:lnTo>
                  <a:lnTo>
                    <a:pt x="524" y="629"/>
                  </a:lnTo>
                  <a:lnTo>
                    <a:pt x="526" y="631"/>
                  </a:lnTo>
                  <a:lnTo>
                    <a:pt x="526" y="631"/>
                  </a:lnTo>
                  <a:lnTo>
                    <a:pt x="526" y="631"/>
                  </a:lnTo>
                  <a:lnTo>
                    <a:pt x="528" y="631"/>
                  </a:lnTo>
                  <a:lnTo>
                    <a:pt x="529" y="633"/>
                  </a:lnTo>
                  <a:lnTo>
                    <a:pt x="529" y="633"/>
                  </a:lnTo>
                  <a:lnTo>
                    <a:pt x="529" y="631"/>
                  </a:lnTo>
                  <a:lnTo>
                    <a:pt x="529" y="631"/>
                  </a:lnTo>
                  <a:lnTo>
                    <a:pt x="529" y="629"/>
                  </a:lnTo>
                  <a:lnTo>
                    <a:pt x="531" y="629"/>
                  </a:lnTo>
                  <a:lnTo>
                    <a:pt x="531" y="627"/>
                  </a:lnTo>
                  <a:lnTo>
                    <a:pt x="533" y="625"/>
                  </a:lnTo>
                  <a:lnTo>
                    <a:pt x="533" y="624"/>
                  </a:lnTo>
                  <a:lnTo>
                    <a:pt x="533" y="624"/>
                  </a:lnTo>
                  <a:lnTo>
                    <a:pt x="533" y="622"/>
                  </a:lnTo>
                  <a:lnTo>
                    <a:pt x="533" y="622"/>
                  </a:lnTo>
                  <a:lnTo>
                    <a:pt x="533" y="620"/>
                  </a:lnTo>
                  <a:lnTo>
                    <a:pt x="535" y="620"/>
                  </a:lnTo>
                  <a:lnTo>
                    <a:pt x="535" y="620"/>
                  </a:lnTo>
                  <a:lnTo>
                    <a:pt x="535" y="620"/>
                  </a:lnTo>
                  <a:lnTo>
                    <a:pt x="537" y="622"/>
                  </a:lnTo>
                  <a:lnTo>
                    <a:pt x="535" y="622"/>
                  </a:lnTo>
                  <a:lnTo>
                    <a:pt x="535" y="624"/>
                  </a:lnTo>
                  <a:lnTo>
                    <a:pt x="537" y="625"/>
                  </a:lnTo>
                  <a:lnTo>
                    <a:pt x="537" y="625"/>
                  </a:lnTo>
                  <a:lnTo>
                    <a:pt x="538" y="625"/>
                  </a:lnTo>
                  <a:lnTo>
                    <a:pt x="540" y="625"/>
                  </a:lnTo>
                  <a:lnTo>
                    <a:pt x="540" y="624"/>
                  </a:lnTo>
                  <a:lnTo>
                    <a:pt x="540" y="624"/>
                  </a:lnTo>
                  <a:lnTo>
                    <a:pt x="542" y="622"/>
                  </a:lnTo>
                  <a:lnTo>
                    <a:pt x="544" y="622"/>
                  </a:lnTo>
                  <a:lnTo>
                    <a:pt x="546" y="620"/>
                  </a:lnTo>
                  <a:lnTo>
                    <a:pt x="546" y="618"/>
                  </a:lnTo>
                  <a:lnTo>
                    <a:pt x="546" y="618"/>
                  </a:lnTo>
                  <a:lnTo>
                    <a:pt x="546" y="618"/>
                  </a:lnTo>
                  <a:lnTo>
                    <a:pt x="546" y="620"/>
                  </a:lnTo>
                  <a:lnTo>
                    <a:pt x="546" y="620"/>
                  </a:lnTo>
                  <a:lnTo>
                    <a:pt x="544" y="622"/>
                  </a:lnTo>
                  <a:lnTo>
                    <a:pt x="544" y="622"/>
                  </a:lnTo>
                  <a:lnTo>
                    <a:pt x="544" y="624"/>
                  </a:lnTo>
                  <a:lnTo>
                    <a:pt x="544" y="625"/>
                  </a:lnTo>
                  <a:lnTo>
                    <a:pt x="546" y="627"/>
                  </a:lnTo>
                  <a:lnTo>
                    <a:pt x="546" y="629"/>
                  </a:lnTo>
                  <a:lnTo>
                    <a:pt x="546" y="631"/>
                  </a:lnTo>
                  <a:lnTo>
                    <a:pt x="546" y="631"/>
                  </a:lnTo>
                  <a:lnTo>
                    <a:pt x="544" y="633"/>
                  </a:lnTo>
                  <a:lnTo>
                    <a:pt x="542" y="633"/>
                  </a:lnTo>
                  <a:lnTo>
                    <a:pt x="542" y="634"/>
                  </a:lnTo>
                  <a:lnTo>
                    <a:pt x="540" y="634"/>
                  </a:lnTo>
                  <a:lnTo>
                    <a:pt x="540" y="636"/>
                  </a:lnTo>
                  <a:lnTo>
                    <a:pt x="540" y="636"/>
                  </a:lnTo>
                  <a:lnTo>
                    <a:pt x="540" y="636"/>
                  </a:lnTo>
                  <a:lnTo>
                    <a:pt x="540" y="638"/>
                  </a:lnTo>
                  <a:lnTo>
                    <a:pt x="542" y="638"/>
                  </a:lnTo>
                  <a:lnTo>
                    <a:pt x="542" y="638"/>
                  </a:lnTo>
                  <a:lnTo>
                    <a:pt x="544" y="638"/>
                  </a:lnTo>
                  <a:lnTo>
                    <a:pt x="544" y="638"/>
                  </a:lnTo>
                  <a:lnTo>
                    <a:pt x="544" y="638"/>
                  </a:lnTo>
                  <a:lnTo>
                    <a:pt x="542" y="640"/>
                  </a:lnTo>
                  <a:lnTo>
                    <a:pt x="544" y="642"/>
                  </a:lnTo>
                  <a:lnTo>
                    <a:pt x="542" y="642"/>
                  </a:lnTo>
                  <a:lnTo>
                    <a:pt x="542" y="642"/>
                  </a:lnTo>
                  <a:lnTo>
                    <a:pt x="542" y="642"/>
                  </a:lnTo>
                  <a:lnTo>
                    <a:pt x="542" y="643"/>
                  </a:lnTo>
                  <a:lnTo>
                    <a:pt x="542" y="643"/>
                  </a:lnTo>
                  <a:lnTo>
                    <a:pt x="542" y="643"/>
                  </a:lnTo>
                  <a:lnTo>
                    <a:pt x="540" y="643"/>
                  </a:lnTo>
                  <a:lnTo>
                    <a:pt x="540" y="643"/>
                  </a:lnTo>
                  <a:lnTo>
                    <a:pt x="535" y="645"/>
                  </a:lnTo>
                  <a:lnTo>
                    <a:pt x="535" y="645"/>
                  </a:lnTo>
                  <a:lnTo>
                    <a:pt x="533" y="647"/>
                  </a:lnTo>
                  <a:lnTo>
                    <a:pt x="533" y="649"/>
                  </a:lnTo>
                  <a:lnTo>
                    <a:pt x="533" y="656"/>
                  </a:lnTo>
                  <a:lnTo>
                    <a:pt x="533" y="658"/>
                  </a:lnTo>
                  <a:lnTo>
                    <a:pt x="535" y="660"/>
                  </a:lnTo>
                  <a:lnTo>
                    <a:pt x="537" y="662"/>
                  </a:lnTo>
                  <a:lnTo>
                    <a:pt x="542" y="662"/>
                  </a:lnTo>
                  <a:lnTo>
                    <a:pt x="540" y="662"/>
                  </a:lnTo>
                  <a:lnTo>
                    <a:pt x="538" y="663"/>
                  </a:lnTo>
                  <a:lnTo>
                    <a:pt x="538" y="665"/>
                  </a:lnTo>
                  <a:lnTo>
                    <a:pt x="538" y="665"/>
                  </a:lnTo>
                  <a:lnTo>
                    <a:pt x="535" y="669"/>
                  </a:lnTo>
                  <a:lnTo>
                    <a:pt x="531" y="674"/>
                  </a:lnTo>
                  <a:lnTo>
                    <a:pt x="531" y="674"/>
                  </a:lnTo>
                  <a:lnTo>
                    <a:pt x="531" y="676"/>
                  </a:lnTo>
                  <a:lnTo>
                    <a:pt x="531" y="678"/>
                  </a:lnTo>
                  <a:lnTo>
                    <a:pt x="537" y="690"/>
                  </a:lnTo>
                  <a:lnTo>
                    <a:pt x="538" y="692"/>
                  </a:lnTo>
                  <a:lnTo>
                    <a:pt x="540" y="694"/>
                  </a:lnTo>
                  <a:lnTo>
                    <a:pt x="542" y="696"/>
                  </a:lnTo>
                  <a:lnTo>
                    <a:pt x="544" y="696"/>
                  </a:lnTo>
                  <a:lnTo>
                    <a:pt x="546" y="696"/>
                  </a:lnTo>
                  <a:lnTo>
                    <a:pt x="546" y="696"/>
                  </a:lnTo>
                  <a:lnTo>
                    <a:pt x="547" y="696"/>
                  </a:lnTo>
                  <a:lnTo>
                    <a:pt x="547" y="694"/>
                  </a:lnTo>
                  <a:lnTo>
                    <a:pt x="547" y="694"/>
                  </a:lnTo>
                  <a:lnTo>
                    <a:pt x="551" y="694"/>
                  </a:lnTo>
                  <a:lnTo>
                    <a:pt x="551" y="694"/>
                  </a:lnTo>
                  <a:lnTo>
                    <a:pt x="551" y="694"/>
                  </a:lnTo>
                  <a:lnTo>
                    <a:pt x="551" y="694"/>
                  </a:lnTo>
                  <a:lnTo>
                    <a:pt x="549" y="694"/>
                  </a:lnTo>
                  <a:lnTo>
                    <a:pt x="549" y="694"/>
                  </a:lnTo>
                  <a:lnTo>
                    <a:pt x="549" y="694"/>
                  </a:lnTo>
                  <a:lnTo>
                    <a:pt x="549" y="696"/>
                  </a:lnTo>
                  <a:lnTo>
                    <a:pt x="549" y="696"/>
                  </a:lnTo>
                  <a:lnTo>
                    <a:pt x="549" y="698"/>
                  </a:lnTo>
                  <a:lnTo>
                    <a:pt x="547" y="698"/>
                  </a:lnTo>
                  <a:lnTo>
                    <a:pt x="547" y="698"/>
                  </a:lnTo>
                  <a:lnTo>
                    <a:pt x="546" y="698"/>
                  </a:lnTo>
                  <a:lnTo>
                    <a:pt x="546" y="698"/>
                  </a:lnTo>
                  <a:lnTo>
                    <a:pt x="544" y="698"/>
                  </a:lnTo>
                  <a:lnTo>
                    <a:pt x="544" y="698"/>
                  </a:lnTo>
                  <a:lnTo>
                    <a:pt x="544" y="698"/>
                  </a:lnTo>
                  <a:lnTo>
                    <a:pt x="544" y="698"/>
                  </a:lnTo>
                  <a:lnTo>
                    <a:pt x="544" y="698"/>
                  </a:lnTo>
                  <a:lnTo>
                    <a:pt x="544" y="699"/>
                  </a:lnTo>
                  <a:lnTo>
                    <a:pt x="542" y="699"/>
                  </a:lnTo>
                  <a:lnTo>
                    <a:pt x="540" y="698"/>
                  </a:lnTo>
                  <a:lnTo>
                    <a:pt x="540" y="698"/>
                  </a:lnTo>
                  <a:lnTo>
                    <a:pt x="538" y="696"/>
                  </a:lnTo>
                  <a:lnTo>
                    <a:pt x="535" y="689"/>
                  </a:lnTo>
                  <a:lnTo>
                    <a:pt x="535" y="687"/>
                  </a:lnTo>
                  <a:lnTo>
                    <a:pt x="533" y="687"/>
                  </a:lnTo>
                  <a:lnTo>
                    <a:pt x="531" y="689"/>
                  </a:lnTo>
                  <a:lnTo>
                    <a:pt x="531" y="689"/>
                  </a:lnTo>
                  <a:lnTo>
                    <a:pt x="528" y="689"/>
                  </a:lnTo>
                  <a:lnTo>
                    <a:pt x="528" y="689"/>
                  </a:lnTo>
                  <a:lnTo>
                    <a:pt x="528" y="690"/>
                  </a:lnTo>
                  <a:lnTo>
                    <a:pt x="528" y="690"/>
                  </a:lnTo>
                  <a:lnTo>
                    <a:pt x="528" y="692"/>
                  </a:lnTo>
                  <a:lnTo>
                    <a:pt x="529" y="696"/>
                  </a:lnTo>
                  <a:lnTo>
                    <a:pt x="531" y="698"/>
                  </a:lnTo>
                  <a:lnTo>
                    <a:pt x="531" y="699"/>
                  </a:lnTo>
                  <a:lnTo>
                    <a:pt x="531" y="699"/>
                  </a:lnTo>
                  <a:lnTo>
                    <a:pt x="531" y="703"/>
                  </a:lnTo>
                  <a:lnTo>
                    <a:pt x="531" y="703"/>
                  </a:lnTo>
                  <a:lnTo>
                    <a:pt x="531" y="703"/>
                  </a:lnTo>
                  <a:lnTo>
                    <a:pt x="531" y="701"/>
                  </a:lnTo>
                  <a:lnTo>
                    <a:pt x="529" y="701"/>
                  </a:lnTo>
                  <a:lnTo>
                    <a:pt x="524" y="696"/>
                  </a:lnTo>
                  <a:lnTo>
                    <a:pt x="522" y="696"/>
                  </a:lnTo>
                  <a:lnTo>
                    <a:pt x="522" y="696"/>
                  </a:lnTo>
                  <a:lnTo>
                    <a:pt x="522" y="694"/>
                  </a:lnTo>
                  <a:lnTo>
                    <a:pt x="520" y="694"/>
                  </a:lnTo>
                  <a:lnTo>
                    <a:pt x="517" y="694"/>
                  </a:lnTo>
                  <a:lnTo>
                    <a:pt x="508" y="698"/>
                  </a:lnTo>
                  <a:lnTo>
                    <a:pt x="506" y="699"/>
                  </a:lnTo>
                  <a:lnTo>
                    <a:pt x="501" y="699"/>
                  </a:lnTo>
                  <a:lnTo>
                    <a:pt x="499" y="698"/>
                  </a:lnTo>
                  <a:lnTo>
                    <a:pt x="499" y="698"/>
                  </a:lnTo>
                  <a:lnTo>
                    <a:pt x="497" y="696"/>
                  </a:lnTo>
                  <a:lnTo>
                    <a:pt x="497" y="696"/>
                  </a:lnTo>
                  <a:lnTo>
                    <a:pt x="495" y="696"/>
                  </a:lnTo>
                  <a:lnTo>
                    <a:pt x="495" y="696"/>
                  </a:lnTo>
                  <a:lnTo>
                    <a:pt x="493" y="696"/>
                  </a:lnTo>
                  <a:lnTo>
                    <a:pt x="493" y="694"/>
                  </a:lnTo>
                  <a:lnTo>
                    <a:pt x="492" y="694"/>
                  </a:lnTo>
                  <a:lnTo>
                    <a:pt x="493" y="696"/>
                  </a:lnTo>
                  <a:lnTo>
                    <a:pt x="493" y="698"/>
                  </a:lnTo>
                  <a:lnTo>
                    <a:pt x="495" y="699"/>
                  </a:lnTo>
                  <a:lnTo>
                    <a:pt x="493" y="699"/>
                  </a:lnTo>
                  <a:lnTo>
                    <a:pt x="488" y="701"/>
                  </a:lnTo>
                  <a:lnTo>
                    <a:pt x="486" y="703"/>
                  </a:lnTo>
                  <a:lnTo>
                    <a:pt x="484" y="703"/>
                  </a:lnTo>
                  <a:lnTo>
                    <a:pt x="484" y="703"/>
                  </a:lnTo>
                  <a:lnTo>
                    <a:pt x="482" y="703"/>
                  </a:lnTo>
                  <a:lnTo>
                    <a:pt x="482" y="703"/>
                  </a:lnTo>
                  <a:lnTo>
                    <a:pt x="482" y="703"/>
                  </a:lnTo>
                  <a:lnTo>
                    <a:pt x="481" y="703"/>
                  </a:lnTo>
                  <a:lnTo>
                    <a:pt x="481" y="703"/>
                  </a:lnTo>
                  <a:lnTo>
                    <a:pt x="479" y="703"/>
                  </a:lnTo>
                  <a:lnTo>
                    <a:pt x="477" y="705"/>
                  </a:lnTo>
                  <a:lnTo>
                    <a:pt x="475" y="707"/>
                  </a:lnTo>
                  <a:lnTo>
                    <a:pt x="475" y="708"/>
                  </a:lnTo>
                  <a:lnTo>
                    <a:pt x="475" y="708"/>
                  </a:lnTo>
                  <a:lnTo>
                    <a:pt x="473" y="710"/>
                  </a:lnTo>
                  <a:lnTo>
                    <a:pt x="473" y="710"/>
                  </a:lnTo>
                  <a:lnTo>
                    <a:pt x="472" y="712"/>
                  </a:lnTo>
                  <a:lnTo>
                    <a:pt x="472" y="712"/>
                  </a:lnTo>
                  <a:lnTo>
                    <a:pt x="470" y="714"/>
                  </a:lnTo>
                  <a:lnTo>
                    <a:pt x="470" y="714"/>
                  </a:lnTo>
                  <a:lnTo>
                    <a:pt x="470" y="714"/>
                  </a:lnTo>
                  <a:lnTo>
                    <a:pt x="470" y="714"/>
                  </a:lnTo>
                  <a:lnTo>
                    <a:pt x="470" y="714"/>
                  </a:lnTo>
                  <a:lnTo>
                    <a:pt x="470" y="714"/>
                  </a:lnTo>
                  <a:lnTo>
                    <a:pt x="468" y="714"/>
                  </a:lnTo>
                  <a:lnTo>
                    <a:pt x="468" y="718"/>
                  </a:lnTo>
                  <a:lnTo>
                    <a:pt x="468" y="719"/>
                  </a:lnTo>
                  <a:lnTo>
                    <a:pt x="468" y="721"/>
                  </a:lnTo>
                  <a:lnTo>
                    <a:pt x="464" y="723"/>
                  </a:lnTo>
                  <a:lnTo>
                    <a:pt x="464" y="725"/>
                  </a:lnTo>
                  <a:lnTo>
                    <a:pt x="459" y="727"/>
                  </a:lnTo>
                  <a:lnTo>
                    <a:pt x="459" y="728"/>
                  </a:lnTo>
                  <a:lnTo>
                    <a:pt x="457" y="728"/>
                  </a:lnTo>
                  <a:lnTo>
                    <a:pt x="457" y="728"/>
                  </a:lnTo>
                  <a:lnTo>
                    <a:pt x="455" y="728"/>
                  </a:lnTo>
                  <a:lnTo>
                    <a:pt x="450" y="737"/>
                  </a:lnTo>
                  <a:lnTo>
                    <a:pt x="448" y="737"/>
                  </a:lnTo>
                  <a:lnTo>
                    <a:pt x="448" y="739"/>
                  </a:lnTo>
                  <a:lnTo>
                    <a:pt x="448" y="739"/>
                  </a:lnTo>
                  <a:lnTo>
                    <a:pt x="448" y="739"/>
                  </a:lnTo>
                  <a:lnTo>
                    <a:pt x="448" y="741"/>
                  </a:lnTo>
                  <a:lnTo>
                    <a:pt x="448" y="741"/>
                  </a:lnTo>
                  <a:lnTo>
                    <a:pt x="450" y="741"/>
                  </a:lnTo>
                  <a:lnTo>
                    <a:pt x="450" y="739"/>
                  </a:lnTo>
                  <a:lnTo>
                    <a:pt x="450" y="739"/>
                  </a:lnTo>
                  <a:lnTo>
                    <a:pt x="454" y="739"/>
                  </a:lnTo>
                  <a:lnTo>
                    <a:pt x="455" y="739"/>
                  </a:lnTo>
                  <a:lnTo>
                    <a:pt x="455" y="739"/>
                  </a:lnTo>
                  <a:lnTo>
                    <a:pt x="455" y="739"/>
                  </a:lnTo>
                  <a:lnTo>
                    <a:pt x="455" y="737"/>
                  </a:lnTo>
                  <a:lnTo>
                    <a:pt x="457" y="737"/>
                  </a:lnTo>
                  <a:lnTo>
                    <a:pt x="457" y="737"/>
                  </a:lnTo>
                  <a:lnTo>
                    <a:pt x="457" y="739"/>
                  </a:lnTo>
                  <a:lnTo>
                    <a:pt x="459" y="739"/>
                  </a:lnTo>
                  <a:lnTo>
                    <a:pt x="459" y="741"/>
                  </a:lnTo>
                  <a:lnTo>
                    <a:pt x="461" y="741"/>
                  </a:lnTo>
                  <a:lnTo>
                    <a:pt x="461" y="739"/>
                  </a:lnTo>
                  <a:lnTo>
                    <a:pt x="461" y="739"/>
                  </a:lnTo>
                  <a:lnTo>
                    <a:pt x="461" y="739"/>
                  </a:lnTo>
                  <a:lnTo>
                    <a:pt x="461" y="737"/>
                  </a:lnTo>
                  <a:lnTo>
                    <a:pt x="461" y="737"/>
                  </a:lnTo>
                  <a:lnTo>
                    <a:pt x="461" y="736"/>
                  </a:lnTo>
                  <a:lnTo>
                    <a:pt x="463" y="736"/>
                  </a:lnTo>
                  <a:lnTo>
                    <a:pt x="463" y="736"/>
                  </a:lnTo>
                  <a:lnTo>
                    <a:pt x="463" y="736"/>
                  </a:lnTo>
                  <a:lnTo>
                    <a:pt x="464" y="734"/>
                  </a:lnTo>
                  <a:lnTo>
                    <a:pt x="464" y="732"/>
                  </a:lnTo>
                  <a:lnTo>
                    <a:pt x="466" y="732"/>
                  </a:lnTo>
                  <a:lnTo>
                    <a:pt x="470" y="732"/>
                  </a:lnTo>
                  <a:lnTo>
                    <a:pt x="470" y="732"/>
                  </a:lnTo>
                  <a:lnTo>
                    <a:pt x="472" y="730"/>
                  </a:lnTo>
                  <a:lnTo>
                    <a:pt x="475" y="730"/>
                  </a:lnTo>
                  <a:lnTo>
                    <a:pt x="477" y="730"/>
                  </a:lnTo>
                  <a:lnTo>
                    <a:pt x="479" y="730"/>
                  </a:lnTo>
                  <a:lnTo>
                    <a:pt x="481" y="728"/>
                  </a:lnTo>
                  <a:lnTo>
                    <a:pt x="481" y="730"/>
                  </a:lnTo>
                  <a:lnTo>
                    <a:pt x="481" y="730"/>
                  </a:lnTo>
                  <a:lnTo>
                    <a:pt x="482" y="730"/>
                  </a:lnTo>
                  <a:lnTo>
                    <a:pt x="482" y="728"/>
                  </a:lnTo>
                  <a:lnTo>
                    <a:pt x="482" y="728"/>
                  </a:lnTo>
                  <a:lnTo>
                    <a:pt x="482" y="730"/>
                  </a:lnTo>
                  <a:lnTo>
                    <a:pt x="482" y="730"/>
                  </a:lnTo>
                  <a:lnTo>
                    <a:pt x="481" y="732"/>
                  </a:lnTo>
                  <a:lnTo>
                    <a:pt x="479" y="732"/>
                  </a:lnTo>
                  <a:lnTo>
                    <a:pt x="479" y="732"/>
                  </a:lnTo>
                  <a:lnTo>
                    <a:pt x="479" y="734"/>
                  </a:lnTo>
                  <a:lnTo>
                    <a:pt x="479" y="734"/>
                  </a:lnTo>
                  <a:lnTo>
                    <a:pt x="481" y="736"/>
                  </a:lnTo>
                  <a:lnTo>
                    <a:pt x="481" y="737"/>
                  </a:lnTo>
                  <a:lnTo>
                    <a:pt x="479" y="737"/>
                  </a:lnTo>
                  <a:lnTo>
                    <a:pt x="479" y="737"/>
                  </a:lnTo>
                  <a:lnTo>
                    <a:pt x="479" y="739"/>
                  </a:lnTo>
                  <a:lnTo>
                    <a:pt x="479" y="739"/>
                  </a:lnTo>
                  <a:lnTo>
                    <a:pt x="481" y="741"/>
                  </a:lnTo>
                  <a:lnTo>
                    <a:pt x="484" y="746"/>
                  </a:lnTo>
                  <a:lnTo>
                    <a:pt x="484" y="746"/>
                  </a:lnTo>
                  <a:lnTo>
                    <a:pt x="486" y="745"/>
                  </a:lnTo>
                  <a:lnTo>
                    <a:pt x="486" y="745"/>
                  </a:lnTo>
                  <a:lnTo>
                    <a:pt x="486" y="746"/>
                  </a:lnTo>
                  <a:lnTo>
                    <a:pt x="484" y="746"/>
                  </a:lnTo>
                  <a:lnTo>
                    <a:pt x="484" y="748"/>
                  </a:lnTo>
                  <a:lnTo>
                    <a:pt x="482" y="748"/>
                  </a:lnTo>
                  <a:lnTo>
                    <a:pt x="482" y="748"/>
                  </a:lnTo>
                  <a:lnTo>
                    <a:pt x="482" y="748"/>
                  </a:lnTo>
                  <a:lnTo>
                    <a:pt x="482" y="750"/>
                  </a:lnTo>
                  <a:lnTo>
                    <a:pt x="482" y="750"/>
                  </a:lnTo>
                  <a:lnTo>
                    <a:pt x="481" y="752"/>
                  </a:lnTo>
                  <a:lnTo>
                    <a:pt x="481" y="754"/>
                  </a:lnTo>
                  <a:lnTo>
                    <a:pt x="481" y="755"/>
                  </a:lnTo>
                  <a:lnTo>
                    <a:pt x="481" y="757"/>
                  </a:lnTo>
                  <a:lnTo>
                    <a:pt x="482" y="759"/>
                  </a:lnTo>
                  <a:lnTo>
                    <a:pt x="484" y="761"/>
                  </a:lnTo>
                  <a:lnTo>
                    <a:pt x="484" y="761"/>
                  </a:lnTo>
                  <a:lnTo>
                    <a:pt x="488" y="759"/>
                  </a:lnTo>
                  <a:lnTo>
                    <a:pt x="488" y="759"/>
                  </a:lnTo>
                  <a:lnTo>
                    <a:pt x="488" y="761"/>
                  </a:lnTo>
                  <a:lnTo>
                    <a:pt x="486" y="763"/>
                  </a:lnTo>
                  <a:lnTo>
                    <a:pt x="486" y="763"/>
                  </a:lnTo>
                  <a:lnTo>
                    <a:pt x="484" y="763"/>
                  </a:lnTo>
                  <a:lnTo>
                    <a:pt x="484" y="761"/>
                  </a:lnTo>
                  <a:lnTo>
                    <a:pt x="482" y="761"/>
                  </a:lnTo>
                  <a:lnTo>
                    <a:pt x="482" y="763"/>
                  </a:lnTo>
                  <a:lnTo>
                    <a:pt x="482" y="763"/>
                  </a:lnTo>
                  <a:lnTo>
                    <a:pt x="482" y="764"/>
                  </a:lnTo>
                  <a:lnTo>
                    <a:pt x="482" y="764"/>
                  </a:lnTo>
                  <a:lnTo>
                    <a:pt x="482" y="766"/>
                  </a:lnTo>
                  <a:lnTo>
                    <a:pt x="482" y="768"/>
                  </a:lnTo>
                  <a:lnTo>
                    <a:pt x="482" y="770"/>
                  </a:lnTo>
                  <a:lnTo>
                    <a:pt x="481" y="774"/>
                  </a:lnTo>
                  <a:lnTo>
                    <a:pt x="481" y="775"/>
                  </a:lnTo>
                  <a:lnTo>
                    <a:pt x="479" y="777"/>
                  </a:lnTo>
                  <a:lnTo>
                    <a:pt x="477" y="783"/>
                  </a:lnTo>
                  <a:lnTo>
                    <a:pt x="470" y="788"/>
                  </a:lnTo>
                  <a:lnTo>
                    <a:pt x="470" y="788"/>
                  </a:lnTo>
                  <a:lnTo>
                    <a:pt x="468" y="788"/>
                  </a:lnTo>
                  <a:lnTo>
                    <a:pt x="468" y="788"/>
                  </a:lnTo>
                  <a:lnTo>
                    <a:pt x="466" y="788"/>
                  </a:lnTo>
                  <a:lnTo>
                    <a:pt x="464" y="790"/>
                  </a:lnTo>
                  <a:lnTo>
                    <a:pt x="464" y="792"/>
                  </a:lnTo>
                  <a:lnTo>
                    <a:pt x="463" y="792"/>
                  </a:lnTo>
                  <a:lnTo>
                    <a:pt x="463" y="792"/>
                  </a:lnTo>
                  <a:lnTo>
                    <a:pt x="461" y="793"/>
                  </a:lnTo>
                  <a:lnTo>
                    <a:pt x="461" y="793"/>
                  </a:lnTo>
                  <a:lnTo>
                    <a:pt x="461" y="793"/>
                  </a:lnTo>
                  <a:lnTo>
                    <a:pt x="461" y="793"/>
                  </a:lnTo>
                  <a:lnTo>
                    <a:pt x="454" y="793"/>
                  </a:lnTo>
                  <a:lnTo>
                    <a:pt x="452" y="795"/>
                  </a:lnTo>
                  <a:lnTo>
                    <a:pt x="452" y="797"/>
                  </a:lnTo>
                  <a:lnTo>
                    <a:pt x="450" y="795"/>
                  </a:lnTo>
                  <a:lnTo>
                    <a:pt x="450" y="795"/>
                  </a:lnTo>
                  <a:lnTo>
                    <a:pt x="450" y="797"/>
                  </a:lnTo>
                  <a:lnTo>
                    <a:pt x="448" y="799"/>
                  </a:lnTo>
                  <a:lnTo>
                    <a:pt x="446" y="799"/>
                  </a:lnTo>
                  <a:lnTo>
                    <a:pt x="446" y="801"/>
                  </a:lnTo>
                  <a:lnTo>
                    <a:pt x="445" y="801"/>
                  </a:lnTo>
                  <a:lnTo>
                    <a:pt x="445" y="801"/>
                  </a:lnTo>
                  <a:lnTo>
                    <a:pt x="445" y="802"/>
                  </a:lnTo>
                  <a:lnTo>
                    <a:pt x="445" y="802"/>
                  </a:lnTo>
                  <a:lnTo>
                    <a:pt x="445" y="802"/>
                  </a:lnTo>
                  <a:lnTo>
                    <a:pt x="445" y="804"/>
                  </a:lnTo>
                  <a:lnTo>
                    <a:pt x="443" y="804"/>
                  </a:lnTo>
                  <a:lnTo>
                    <a:pt x="441" y="802"/>
                  </a:lnTo>
                  <a:lnTo>
                    <a:pt x="439" y="802"/>
                  </a:lnTo>
                  <a:lnTo>
                    <a:pt x="441" y="804"/>
                  </a:lnTo>
                  <a:lnTo>
                    <a:pt x="439" y="804"/>
                  </a:lnTo>
                  <a:lnTo>
                    <a:pt x="437" y="804"/>
                  </a:lnTo>
                  <a:lnTo>
                    <a:pt x="436" y="802"/>
                  </a:lnTo>
                  <a:lnTo>
                    <a:pt x="436" y="802"/>
                  </a:lnTo>
                  <a:lnTo>
                    <a:pt x="434" y="802"/>
                  </a:lnTo>
                  <a:lnTo>
                    <a:pt x="432" y="802"/>
                  </a:lnTo>
                  <a:lnTo>
                    <a:pt x="432" y="802"/>
                  </a:lnTo>
                  <a:lnTo>
                    <a:pt x="432" y="804"/>
                  </a:lnTo>
                  <a:lnTo>
                    <a:pt x="432" y="804"/>
                  </a:lnTo>
                  <a:lnTo>
                    <a:pt x="432" y="804"/>
                  </a:lnTo>
                  <a:lnTo>
                    <a:pt x="432" y="804"/>
                  </a:lnTo>
                  <a:lnTo>
                    <a:pt x="432" y="806"/>
                  </a:lnTo>
                  <a:lnTo>
                    <a:pt x="430" y="808"/>
                  </a:lnTo>
                  <a:lnTo>
                    <a:pt x="428" y="810"/>
                  </a:lnTo>
                  <a:lnTo>
                    <a:pt x="426" y="810"/>
                  </a:lnTo>
                  <a:lnTo>
                    <a:pt x="426" y="810"/>
                  </a:lnTo>
                  <a:lnTo>
                    <a:pt x="425" y="811"/>
                  </a:lnTo>
                  <a:lnTo>
                    <a:pt x="423" y="811"/>
                  </a:lnTo>
                  <a:lnTo>
                    <a:pt x="421" y="811"/>
                  </a:lnTo>
                  <a:lnTo>
                    <a:pt x="421" y="811"/>
                  </a:lnTo>
                  <a:lnTo>
                    <a:pt x="421" y="813"/>
                  </a:lnTo>
                  <a:lnTo>
                    <a:pt x="421" y="813"/>
                  </a:lnTo>
                  <a:lnTo>
                    <a:pt x="421" y="813"/>
                  </a:lnTo>
                  <a:lnTo>
                    <a:pt x="421" y="813"/>
                  </a:lnTo>
                  <a:lnTo>
                    <a:pt x="421" y="815"/>
                  </a:lnTo>
                  <a:lnTo>
                    <a:pt x="421" y="815"/>
                  </a:lnTo>
                  <a:lnTo>
                    <a:pt x="421" y="815"/>
                  </a:lnTo>
                  <a:lnTo>
                    <a:pt x="421" y="815"/>
                  </a:lnTo>
                  <a:lnTo>
                    <a:pt x="421" y="815"/>
                  </a:lnTo>
                  <a:lnTo>
                    <a:pt x="421" y="815"/>
                  </a:lnTo>
                  <a:lnTo>
                    <a:pt x="425" y="815"/>
                  </a:lnTo>
                  <a:lnTo>
                    <a:pt x="425" y="815"/>
                  </a:lnTo>
                  <a:lnTo>
                    <a:pt x="426" y="815"/>
                  </a:lnTo>
                  <a:lnTo>
                    <a:pt x="428" y="815"/>
                  </a:lnTo>
                  <a:lnTo>
                    <a:pt x="428" y="817"/>
                  </a:lnTo>
                  <a:lnTo>
                    <a:pt x="428" y="815"/>
                  </a:lnTo>
                  <a:lnTo>
                    <a:pt x="430" y="817"/>
                  </a:lnTo>
                  <a:lnTo>
                    <a:pt x="430" y="817"/>
                  </a:lnTo>
                  <a:lnTo>
                    <a:pt x="430" y="819"/>
                  </a:lnTo>
                  <a:lnTo>
                    <a:pt x="430" y="820"/>
                  </a:lnTo>
                  <a:lnTo>
                    <a:pt x="430" y="822"/>
                  </a:lnTo>
                  <a:lnTo>
                    <a:pt x="430" y="822"/>
                  </a:lnTo>
                  <a:lnTo>
                    <a:pt x="430" y="824"/>
                  </a:lnTo>
                  <a:lnTo>
                    <a:pt x="428" y="824"/>
                  </a:lnTo>
                  <a:lnTo>
                    <a:pt x="426" y="824"/>
                  </a:lnTo>
                  <a:lnTo>
                    <a:pt x="426" y="824"/>
                  </a:lnTo>
                  <a:lnTo>
                    <a:pt x="426" y="826"/>
                  </a:lnTo>
                  <a:lnTo>
                    <a:pt x="425" y="826"/>
                  </a:lnTo>
                  <a:lnTo>
                    <a:pt x="425" y="826"/>
                  </a:lnTo>
                  <a:lnTo>
                    <a:pt x="423" y="826"/>
                  </a:lnTo>
                  <a:lnTo>
                    <a:pt x="425" y="826"/>
                  </a:lnTo>
                  <a:lnTo>
                    <a:pt x="426" y="828"/>
                  </a:lnTo>
                  <a:lnTo>
                    <a:pt x="426" y="830"/>
                  </a:lnTo>
                  <a:lnTo>
                    <a:pt x="426" y="830"/>
                  </a:lnTo>
                  <a:lnTo>
                    <a:pt x="428" y="830"/>
                  </a:lnTo>
                  <a:lnTo>
                    <a:pt x="428" y="830"/>
                  </a:lnTo>
                  <a:lnTo>
                    <a:pt x="428" y="828"/>
                  </a:lnTo>
                  <a:lnTo>
                    <a:pt x="428" y="828"/>
                  </a:lnTo>
                  <a:lnTo>
                    <a:pt x="436" y="828"/>
                  </a:lnTo>
                  <a:lnTo>
                    <a:pt x="437" y="828"/>
                  </a:lnTo>
                  <a:lnTo>
                    <a:pt x="441" y="828"/>
                  </a:lnTo>
                  <a:lnTo>
                    <a:pt x="441" y="826"/>
                  </a:lnTo>
                  <a:lnTo>
                    <a:pt x="441" y="826"/>
                  </a:lnTo>
                  <a:lnTo>
                    <a:pt x="441" y="826"/>
                  </a:lnTo>
                  <a:lnTo>
                    <a:pt x="441" y="824"/>
                  </a:lnTo>
                  <a:lnTo>
                    <a:pt x="441" y="824"/>
                  </a:lnTo>
                  <a:lnTo>
                    <a:pt x="441" y="822"/>
                  </a:lnTo>
                  <a:lnTo>
                    <a:pt x="439" y="822"/>
                  </a:lnTo>
                  <a:lnTo>
                    <a:pt x="439" y="822"/>
                  </a:lnTo>
                  <a:lnTo>
                    <a:pt x="443" y="822"/>
                  </a:lnTo>
                  <a:lnTo>
                    <a:pt x="445" y="822"/>
                  </a:lnTo>
                  <a:lnTo>
                    <a:pt x="445" y="820"/>
                  </a:lnTo>
                  <a:lnTo>
                    <a:pt x="445" y="822"/>
                  </a:lnTo>
                  <a:lnTo>
                    <a:pt x="443" y="822"/>
                  </a:lnTo>
                  <a:lnTo>
                    <a:pt x="443" y="824"/>
                  </a:lnTo>
                  <a:lnTo>
                    <a:pt x="443" y="826"/>
                  </a:lnTo>
                  <a:lnTo>
                    <a:pt x="445" y="828"/>
                  </a:lnTo>
                  <a:lnTo>
                    <a:pt x="445" y="828"/>
                  </a:lnTo>
                  <a:lnTo>
                    <a:pt x="443" y="828"/>
                  </a:lnTo>
                  <a:lnTo>
                    <a:pt x="443" y="828"/>
                  </a:lnTo>
                  <a:lnTo>
                    <a:pt x="441" y="828"/>
                  </a:lnTo>
                  <a:lnTo>
                    <a:pt x="439" y="830"/>
                  </a:lnTo>
                  <a:lnTo>
                    <a:pt x="437" y="830"/>
                  </a:lnTo>
                  <a:lnTo>
                    <a:pt x="437" y="830"/>
                  </a:lnTo>
                  <a:lnTo>
                    <a:pt x="436" y="830"/>
                  </a:lnTo>
                  <a:lnTo>
                    <a:pt x="434" y="830"/>
                  </a:lnTo>
                  <a:lnTo>
                    <a:pt x="434" y="830"/>
                  </a:lnTo>
                  <a:lnTo>
                    <a:pt x="434" y="830"/>
                  </a:lnTo>
                  <a:lnTo>
                    <a:pt x="434" y="831"/>
                  </a:lnTo>
                  <a:lnTo>
                    <a:pt x="434" y="831"/>
                  </a:lnTo>
                  <a:lnTo>
                    <a:pt x="430" y="830"/>
                  </a:lnTo>
                  <a:lnTo>
                    <a:pt x="430" y="831"/>
                  </a:lnTo>
                  <a:lnTo>
                    <a:pt x="432" y="831"/>
                  </a:lnTo>
                  <a:lnTo>
                    <a:pt x="434" y="833"/>
                  </a:lnTo>
                  <a:lnTo>
                    <a:pt x="434" y="835"/>
                  </a:lnTo>
                  <a:lnTo>
                    <a:pt x="434" y="835"/>
                  </a:lnTo>
                  <a:lnTo>
                    <a:pt x="436" y="835"/>
                  </a:lnTo>
                  <a:lnTo>
                    <a:pt x="439" y="837"/>
                  </a:lnTo>
                  <a:lnTo>
                    <a:pt x="439" y="837"/>
                  </a:lnTo>
                  <a:lnTo>
                    <a:pt x="439" y="837"/>
                  </a:lnTo>
                  <a:lnTo>
                    <a:pt x="439" y="837"/>
                  </a:lnTo>
                  <a:lnTo>
                    <a:pt x="439" y="837"/>
                  </a:lnTo>
                  <a:lnTo>
                    <a:pt x="441" y="837"/>
                  </a:lnTo>
                  <a:lnTo>
                    <a:pt x="441" y="835"/>
                  </a:lnTo>
                  <a:lnTo>
                    <a:pt x="441" y="835"/>
                  </a:lnTo>
                  <a:lnTo>
                    <a:pt x="443" y="835"/>
                  </a:lnTo>
                  <a:lnTo>
                    <a:pt x="443" y="833"/>
                  </a:lnTo>
                  <a:lnTo>
                    <a:pt x="443" y="833"/>
                  </a:lnTo>
                  <a:lnTo>
                    <a:pt x="448" y="833"/>
                  </a:lnTo>
                  <a:lnTo>
                    <a:pt x="448" y="833"/>
                  </a:lnTo>
                  <a:lnTo>
                    <a:pt x="450" y="833"/>
                  </a:lnTo>
                  <a:lnTo>
                    <a:pt x="450" y="833"/>
                  </a:lnTo>
                  <a:lnTo>
                    <a:pt x="450" y="833"/>
                  </a:lnTo>
                  <a:lnTo>
                    <a:pt x="452" y="831"/>
                  </a:lnTo>
                  <a:lnTo>
                    <a:pt x="452" y="830"/>
                  </a:lnTo>
                  <a:lnTo>
                    <a:pt x="452" y="830"/>
                  </a:lnTo>
                  <a:lnTo>
                    <a:pt x="452" y="830"/>
                  </a:lnTo>
                  <a:lnTo>
                    <a:pt x="452" y="830"/>
                  </a:lnTo>
                  <a:lnTo>
                    <a:pt x="452" y="828"/>
                  </a:lnTo>
                  <a:lnTo>
                    <a:pt x="454" y="826"/>
                  </a:lnTo>
                  <a:lnTo>
                    <a:pt x="454" y="826"/>
                  </a:lnTo>
                  <a:lnTo>
                    <a:pt x="455" y="826"/>
                  </a:lnTo>
                  <a:lnTo>
                    <a:pt x="457" y="826"/>
                  </a:lnTo>
                  <a:lnTo>
                    <a:pt x="461" y="826"/>
                  </a:lnTo>
                  <a:lnTo>
                    <a:pt x="463" y="826"/>
                  </a:lnTo>
                  <a:lnTo>
                    <a:pt x="464" y="826"/>
                  </a:lnTo>
                  <a:lnTo>
                    <a:pt x="464" y="824"/>
                  </a:lnTo>
                  <a:lnTo>
                    <a:pt x="464" y="824"/>
                  </a:lnTo>
                  <a:lnTo>
                    <a:pt x="464" y="822"/>
                  </a:lnTo>
                  <a:lnTo>
                    <a:pt x="464" y="822"/>
                  </a:lnTo>
                  <a:lnTo>
                    <a:pt x="464" y="824"/>
                  </a:lnTo>
                  <a:lnTo>
                    <a:pt x="466" y="824"/>
                  </a:lnTo>
                  <a:lnTo>
                    <a:pt x="466" y="824"/>
                  </a:lnTo>
                  <a:lnTo>
                    <a:pt x="466" y="824"/>
                  </a:lnTo>
                  <a:lnTo>
                    <a:pt x="466" y="824"/>
                  </a:lnTo>
                  <a:lnTo>
                    <a:pt x="468" y="822"/>
                  </a:lnTo>
                  <a:lnTo>
                    <a:pt x="468" y="822"/>
                  </a:lnTo>
                  <a:lnTo>
                    <a:pt x="468" y="822"/>
                  </a:lnTo>
                  <a:lnTo>
                    <a:pt x="468" y="822"/>
                  </a:lnTo>
                  <a:lnTo>
                    <a:pt x="468" y="822"/>
                  </a:lnTo>
                  <a:lnTo>
                    <a:pt x="468" y="824"/>
                  </a:lnTo>
                  <a:lnTo>
                    <a:pt x="468" y="824"/>
                  </a:lnTo>
                  <a:lnTo>
                    <a:pt x="468" y="824"/>
                  </a:lnTo>
                  <a:lnTo>
                    <a:pt x="468" y="826"/>
                  </a:lnTo>
                  <a:lnTo>
                    <a:pt x="468" y="826"/>
                  </a:lnTo>
                  <a:lnTo>
                    <a:pt x="470" y="826"/>
                  </a:lnTo>
                  <a:lnTo>
                    <a:pt x="470" y="826"/>
                  </a:lnTo>
                  <a:lnTo>
                    <a:pt x="470" y="828"/>
                  </a:lnTo>
                  <a:lnTo>
                    <a:pt x="470" y="828"/>
                  </a:lnTo>
                  <a:lnTo>
                    <a:pt x="468" y="828"/>
                  </a:lnTo>
                  <a:lnTo>
                    <a:pt x="468" y="828"/>
                  </a:lnTo>
                  <a:lnTo>
                    <a:pt x="470" y="830"/>
                  </a:lnTo>
                  <a:lnTo>
                    <a:pt x="470" y="831"/>
                  </a:lnTo>
                  <a:lnTo>
                    <a:pt x="472" y="831"/>
                  </a:lnTo>
                  <a:lnTo>
                    <a:pt x="475" y="831"/>
                  </a:lnTo>
                  <a:lnTo>
                    <a:pt x="475" y="830"/>
                  </a:lnTo>
                  <a:lnTo>
                    <a:pt x="479" y="831"/>
                  </a:lnTo>
                  <a:lnTo>
                    <a:pt x="481" y="831"/>
                  </a:lnTo>
                  <a:lnTo>
                    <a:pt x="481" y="831"/>
                  </a:lnTo>
                  <a:lnTo>
                    <a:pt x="482" y="831"/>
                  </a:lnTo>
                  <a:lnTo>
                    <a:pt x="482" y="831"/>
                  </a:lnTo>
                  <a:lnTo>
                    <a:pt x="482" y="831"/>
                  </a:lnTo>
                  <a:lnTo>
                    <a:pt x="482" y="831"/>
                  </a:lnTo>
                  <a:lnTo>
                    <a:pt x="482" y="831"/>
                  </a:lnTo>
                  <a:lnTo>
                    <a:pt x="482" y="831"/>
                  </a:lnTo>
                  <a:lnTo>
                    <a:pt x="481" y="833"/>
                  </a:lnTo>
                  <a:lnTo>
                    <a:pt x="479" y="835"/>
                  </a:lnTo>
                  <a:lnTo>
                    <a:pt x="477" y="835"/>
                  </a:lnTo>
                  <a:lnTo>
                    <a:pt x="475" y="835"/>
                  </a:lnTo>
                  <a:lnTo>
                    <a:pt x="475" y="835"/>
                  </a:lnTo>
                  <a:lnTo>
                    <a:pt x="475" y="835"/>
                  </a:lnTo>
                  <a:lnTo>
                    <a:pt x="475" y="835"/>
                  </a:lnTo>
                  <a:lnTo>
                    <a:pt x="475" y="835"/>
                  </a:lnTo>
                  <a:lnTo>
                    <a:pt x="475" y="833"/>
                  </a:lnTo>
                  <a:lnTo>
                    <a:pt x="473" y="833"/>
                  </a:lnTo>
                  <a:lnTo>
                    <a:pt x="473" y="835"/>
                  </a:lnTo>
                  <a:lnTo>
                    <a:pt x="473" y="835"/>
                  </a:lnTo>
                  <a:lnTo>
                    <a:pt x="472" y="835"/>
                  </a:lnTo>
                  <a:lnTo>
                    <a:pt x="472" y="837"/>
                  </a:lnTo>
                  <a:lnTo>
                    <a:pt x="472" y="839"/>
                  </a:lnTo>
                  <a:lnTo>
                    <a:pt x="472" y="839"/>
                  </a:lnTo>
                  <a:lnTo>
                    <a:pt x="472" y="840"/>
                  </a:lnTo>
                  <a:lnTo>
                    <a:pt x="472" y="840"/>
                  </a:lnTo>
                  <a:lnTo>
                    <a:pt x="472" y="840"/>
                  </a:lnTo>
                  <a:lnTo>
                    <a:pt x="472" y="840"/>
                  </a:lnTo>
                  <a:lnTo>
                    <a:pt x="472" y="840"/>
                  </a:lnTo>
                  <a:lnTo>
                    <a:pt x="475" y="842"/>
                  </a:lnTo>
                  <a:lnTo>
                    <a:pt x="475" y="842"/>
                  </a:lnTo>
                  <a:lnTo>
                    <a:pt x="477" y="840"/>
                  </a:lnTo>
                  <a:lnTo>
                    <a:pt x="477" y="840"/>
                  </a:lnTo>
                  <a:lnTo>
                    <a:pt x="477" y="842"/>
                  </a:lnTo>
                  <a:lnTo>
                    <a:pt x="477" y="842"/>
                  </a:lnTo>
                  <a:lnTo>
                    <a:pt x="479" y="842"/>
                  </a:lnTo>
                  <a:lnTo>
                    <a:pt x="479" y="840"/>
                  </a:lnTo>
                  <a:lnTo>
                    <a:pt x="479" y="840"/>
                  </a:lnTo>
                  <a:lnTo>
                    <a:pt x="481" y="840"/>
                  </a:lnTo>
                  <a:lnTo>
                    <a:pt x="481" y="840"/>
                  </a:lnTo>
                  <a:lnTo>
                    <a:pt x="482" y="840"/>
                  </a:lnTo>
                  <a:lnTo>
                    <a:pt x="482" y="840"/>
                  </a:lnTo>
                  <a:lnTo>
                    <a:pt x="482" y="840"/>
                  </a:lnTo>
                  <a:lnTo>
                    <a:pt x="482" y="840"/>
                  </a:lnTo>
                  <a:lnTo>
                    <a:pt x="482" y="840"/>
                  </a:lnTo>
                  <a:lnTo>
                    <a:pt x="484" y="840"/>
                  </a:lnTo>
                  <a:lnTo>
                    <a:pt x="484" y="840"/>
                  </a:lnTo>
                  <a:lnTo>
                    <a:pt x="484" y="840"/>
                  </a:lnTo>
                  <a:lnTo>
                    <a:pt x="484" y="840"/>
                  </a:lnTo>
                  <a:lnTo>
                    <a:pt x="484" y="840"/>
                  </a:lnTo>
                  <a:lnTo>
                    <a:pt x="484" y="840"/>
                  </a:lnTo>
                  <a:lnTo>
                    <a:pt x="484" y="840"/>
                  </a:lnTo>
                  <a:lnTo>
                    <a:pt x="486" y="840"/>
                  </a:lnTo>
                  <a:lnTo>
                    <a:pt x="486" y="840"/>
                  </a:lnTo>
                  <a:lnTo>
                    <a:pt x="488" y="840"/>
                  </a:lnTo>
                  <a:lnTo>
                    <a:pt x="488" y="839"/>
                  </a:lnTo>
                  <a:lnTo>
                    <a:pt x="486" y="839"/>
                  </a:lnTo>
                  <a:lnTo>
                    <a:pt x="486" y="839"/>
                  </a:lnTo>
                  <a:lnTo>
                    <a:pt x="486" y="837"/>
                  </a:lnTo>
                  <a:lnTo>
                    <a:pt x="486" y="837"/>
                  </a:lnTo>
                  <a:lnTo>
                    <a:pt x="488" y="837"/>
                  </a:lnTo>
                  <a:lnTo>
                    <a:pt x="488" y="837"/>
                  </a:lnTo>
                  <a:lnTo>
                    <a:pt x="492" y="835"/>
                  </a:lnTo>
                  <a:lnTo>
                    <a:pt x="493" y="835"/>
                  </a:lnTo>
                  <a:lnTo>
                    <a:pt x="493" y="835"/>
                  </a:lnTo>
                  <a:lnTo>
                    <a:pt x="495" y="837"/>
                  </a:lnTo>
                  <a:lnTo>
                    <a:pt x="495" y="837"/>
                  </a:lnTo>
                  <a:lnTo>
                    <a:pt x="495" y="839"/>
                  </a:lnTo>
                  <a:lnTo>
                    <a:pt x="497" y="839"/>
                  </a:lnTo>
                  <a:lnTo>
                    <a:pt x="497" y="839"/>
                  </a:lnTo>
                  <a:lnTo>
                    <a:pt x="497" y="840"/>
                  </a:lnTo>
                  <a:lnTo>
                    <a:pt x="499" y="842"/>
                  </a:lnTo>
                  <a:lnTo>
                    <a:pt x="499" y="842"/>
                  </a:lnTo>
                  <a:lnTo>
                    <a:pt x="499" y="842"/>
                  </a:lnTo>
                  <a:lnTo>
                    <a:pt x="499" y="844"/>
                  </a:lnTo>
                  <a:lnTo>
                    <a:pt x="499" y="844"/>
                  </a:lnTo>
                  <a:lnTo>
                    <a:pt x="499" y="844"/>
                  </a:lnTo>
                  <a:lnTo>
                    <a:pt x="499" y="844"/>
                  </a:lnTo>
                  <a:lnTo>
                    <a:pt x="499" y="846"/>
                  </a:lnTo>
                  <a:lnTo>
                    <a:pt x="499" y="846"/>
                  </a:lnTo>
                  <a:lnTo>
                    <a:pt x="501" y="848"/>
                  </a:lnTo>
                  <a:lnTo>
                    <a:pt x="501" y="848"/>
                  </a:lnTo>
                  <a:lnTo>
                    <a:pt x="502" y="848"/>
                  </a:lnTo>
                  <a:lnTo>
                    <a:pt x="502" y="848"/>
                  </a:lnTo>
                  <a:lnTo>
                    <a:pt x="506" y="849"/>
                  </a:lnTo>
                  <a:lnTo>
                    <a:pt x="508" y="851"/>
                  </a:lnTo>
                  <a:lnTo>
                    <a:pt x="508" y="853"/>
                  </a:lnTo>
                  <a:lnTo>
                    <a:pt x="510" y="853"/>
                  </a:lnTo>
                  <a:lnTo>
                    <a:pt x="522" y="855"/>
                  </a:lnTo>
                  <a:lnTo>
                    <a:pt x="526" y="853"/>
                  </a:lnTo>
                  <a:lnTo>
                    <a:pt x="526" y="853"/>
                  </a:lnTo>
                  <a:lnTo>
                    <a:pt x="528" y="853"/>
                  </a:lnTo>
                  <a:lnTo>
                    <a:pt x="528" y="853"/>
                  </a:lnTo>
                  <a:lnTo>
                    <a:pt x="528" y="851"/>
                  </a:lnTo>
                  <a:lnTo>
                    <a:pt x="528" y="849"/>
                  </a:lnTo>
                  <a:lnTo>
                    <a:pt x="528" y="849"/>
                  </a:lnTo>
                  <a:lnTo>
                    <a:pt x="528" y="849"/>
                  </a:lnTo>
                  <a:lnTo>
                    <a:pt x="529" y="849"/>
                  </a:lnTo>
                  <a:lnTo>
                    <a:pt x="529" y="848"/>
                  </a:lnTo>
                  <a:lnTo>
                    <a:pt x="529" y="848"/>
                  </a:lnTo>
                  <a:lnTo>
                    <a:pt x="529" y="848"/>
                  </a:lnTo>
                  <a:lnTo>
                    <a:pt x="529" y="848"/>
                  </a:lnTo>
                  <a:lnTo>
                    <a:pt x="531" y="846"/>
                  </a:lnTo>
                  <a:lnTo>
                    <a:pt x="531" y="844"/>
                  </a:lnTo>
                  <a:lnTo>
                    <a:pt x="533" y="844"/>
                  </a:lnTo>
                  <a:lnTo>
                    <a:pt x="533" y="844"/>
                  </a:lnTo>
                  <a:lnTo>
                    <a:pt x="535" y="842"/>
                  </a:lnTo>
                  <a:lnTo>
                    <a:pt x="535" y="842"/>
                  </a:lnTo>
                  <a:lnTo>
                    <a:pt x="537" y="840"/>
                  </a:lnTo>
                  <a:lnTo>
                    <a:pt x="537" y="840"/>
                  </a:lnTo>
                  <a:lnTo>
                    <a:pt x="538" y="840"/>
                  </a:lnTo>
                  <a:lnTo>
                    <a:pt x="538" y="840"/>
                  </a:lnTo>
                  <a:lnTo>
                    <a:pt x="538" y="842"/>
                  </a:lnTo>
                  <a:lnTo>
                    <a:pt x="538" y="842"/>
                  </a:lnTo>
                  <a:lnTo>
                    <a:pt x="544" y="842"/>
                  </a:lnTo>
                  <a:lnTo>
                    <a:pt x="546" y="840"/>
                  </a:lnTo>
                  <a:lnTo>
                    <a:pt x="546" y="840"/>
                  </a:lnTo>
                  <a:lnTo>
                    <a:pt x="547" y="839"/>
                  </a:lnTo>
                  <a:lnTo>
                    <a:pt x="551" y="839"/>
                  </a:lnTo>
                  <a:lnTo>
                    <a:pt x="551" y="837"/>
                  </a:lnTo>
                  <a:lnTo>
                    <a:pt x="553" y="835"/>
                  </a:lnTo>
                  <a:lnTo>
                    <a:pt x="553" y="835"/>
                  </a:lnTo>
                  <a:lnTo>
                    <a:pt x="557" y="831"/>
                  </a:lnTo>
                  <a:lnTo>
                    <a:pt x="557" y="831"/>
                  </a:lnTo>
                  <a:lnTo>
                    <a:pt x="557" y="831"/>
                  </a:lnTo>
                  <a:lnTo>
                    <a:pt x="560" y="828"/>
                  </a:lnTo>
                  <a:lnTo>
                    <a:pt x="560" y="828"/>
                  </a:lnTo>
                  <a:lnTo>
                    <a:pt x="562" y="826"/>
                  </a:lnTo>
                  <a:lnTo>
                    <a:pt x="562" y="826"/>
                  </a:lnTo>
                  <a:lnTo>
                    <a:pt x="564" y="826"/>
                  </a:lnTo>
                  <a:lnTo>
                    <a:pt x="564" y="826"/>
                  </a:lnTo>
                  <a:lnTo>
                    <a:pt x="566" y="824"/>
                  </a:lnTo>
                  <a:lnTo>
                    <a:pt x="566" y="824"/>
                  </a:lnTo>
                  <a:lnTo>
                    <a:pt x="566" y="822"/>
                  </a:lnTo>
                  <a:lnTo>
                    <a:pt x="567" y="822"/>
                  </a:lnTo>
                  <a:lnTo>
                    <a:pt x="567" y="824"/>
                  </a:lnTo>
                  <a:lnTo>
                    <a:pt x="567" y="824"/>
                  </a:lnTo>
                  <a:lnTo>
                    <a:pt x="566" y="826"/>
                  </a:lnTo>
                  <a:lnTo>
                    <a:pt x="564" y="826"/>
                  </a:lnTo>
                  <a:lnTo>
                    <a:pt x="564" y="828"/>
                  </a:lnTo>
                  <a:lnTo>
                    <a:pt x="562" y="830"/>
                  </a:lnTo>
                  <a:lnTo>
                    <a:pt x="558" y="833"/>
                  </a:lnTo>
                  <a:lnTo>
                    <a:pt x="558" y="833"/>
                  </a:lnTo>
                  <a:lnTo>
                    <a:pt x="558" y="833"/>
                  </a:lnTo>
                  <a:lnTo>
                    <a:pt x="558" y="835"/>
                  </a:lnTo>
                  <a:lnTo>
                    <a:pt x="557" y="835"/>
                  </a:lnTo>
                  <a:lnTo>
                    <a:pt x="557" y="835"/>
                  </a:lnTo>
                  <a:lnTo>
                    <a:pt x="557" y="837"/>
                  </a:lnTo>
                  <a:lnTo>
                    <a:pt x="557" y="837"/>
                  </a:lnTo>
                  <a:lnTo>
                    <a:pt x="557" y="837"/>
                  </a:lnTo>
                  <a:lnTo>
                    <a:pt x="551" y="844"/>
                  </a:lnTo>
                  <a:lnTo>
                    <a:pt x="551" y="846"/>
                  </a:lnTo>
                  <a:lnTo>
                    <a:pt x="549" y="846"/>
                  </a:lnTo>
                  <a:lnTo>
                    <a:pt x="547" y="846"/>
                  </a:lnTo>
                  <a:lnTo>
                    <a:pt x="547" y="846"/>
                  </a:lnTo>
                  <a:lnTo>
                    <a:pt x="546" y="846"/>
                  </a:lnTo>
                  <a:lnTo>
                    <a:pt x="546" y="848"/>
                  </a:lnTo>
                  <a:lnTo>
                    <a:pt x="542" y="851"/>
                  </a:lnTo>
                  <a:lnTo>
                    <a:pt x="540" y="853"/>
                  </a:lnTo>
                  <a:lnTo>
                    <a:pt x="538" y="853"/>
                  </a:lnTo>
                  <a:lnTo>
                    <a:pt x="537" y="855"/>
                  </a:lnTo>
                  <a:lnTo>
                    <a:pt x="538" y="855"/>
                  </a:lnTo>
                  <a:lnTo>
                    <a:pt x="538" y="857"/>
                  </a:lnTo>
                  <a:lnTo>
                    <a:pt x="537" y="857"/>
                  </a:lnTo>
                  <a:lnTo>
                    <a:pt x="537" y="857"/>
                  </a:lnTo>
                  <a:lnTo>
                    <a:pt x="537" y="858"/>
                  </a:lnTo>
                  <a:lnTo>
                    <a:pt x="537" y="860"/>
                  </a:lnTo>
                  <a:lnTo>
                    <a:pt x="537" y="860"/>
                  </a:lnTo>
                  <a:lnTo>
                    <a:pt x="537" y="860"/>
                  </a:lnTo>
                  <a:lnTo>
                    <a:pt x="535" y="860"/>
                  </a:lnTo>
                  <a:lnTo>
                    <a:pt x="535" y="860"/>
                  </a:lnTo>
                  <a:lnTo>
                    <a:pt x="537" y="862"/>
                  </a:lnTo>
                  <a:lnTo>
                    <a:pt x="537" y="866"/>
                  </a:lnTo>
                  <a:lnTo>
                    <a:pt x="537" y="866"/>
                  </a:lnTo>
                  <a:lnTo>
                    <a:pt x="537" y="866"/>
                  </a:lnTo>
                  <a:lnTo>
                    <a:pt x="537" y="866"/>
                  </a:lnTo>
                  <a:lnTo>
                    <a:pt x="537" y="867"/>
                  </a:lnTo>
                  <a:lnTo>
                    <a:pt x="537" y="867"/>
                  </a:lnTo>
                  <a:lnTo>
                    <a:pt x="535" y="869"/>
                  </a:lnTo>
                  <a:lnTo>
                    <a:pt x="535" y="869"/>
                  </a:lnTo>
                  <a:lnTo>
                    <a:pt x="535" y="867"/>
                  </a:lnTo>
                  <a:lnTo>
                    <a:pt x="535" y="867"/>
                  </a:lnTo>
                  <a:lnTo>
                    <a:pt x="533" y="869"/>
                  </a:lnTo>
                  <a:lnTo>
                    <a:pt x="531" y="869"/>
                  </a:lnTo>
                  <a:lnTo>
                    <a:pt x="528" y="869"/>
                  </a:lnTo>
                  <a:lnTo>
                    <a:pt x="526" y="869"/>
                  </a:lnTo>
                  <a:lnTo>
                    <a:pt x="522" y="869"/>
                  </a:lnTo>
                  <a:lnTo>
                    <a:pt x="517" y="871"/>
                  </a:lnTo>
                  <a:lnTo>
                    <a:pt x="517" y="869"/>
                  </a:lnTo>
                  <a:lnTo>
                    <a:pt x="515" y="867"/>
                  </a:lnTo>
                  <a:lnTo>
                    <a:pt x="508" y="867"/>
                  </a:lnTo>
                  <a:lnTo>
                    <a:pt x="504" y="867"/>
                  </a:lnTo>
                  <a:lnTo>
                    <a:pt x="497" y="866"/>
                  </a:lnTo>
                  <a:lnTo>
                    <a:pt x="497" y="866"/>
                  </a:lnTo>
                  <a:lnTo>
                    <a:pt x="495" y="866"/>
                  </a:lnTo>
                  <a:lnTo>
                    <a:pt x="493" y="866"/>
                  </a:lnTo>
                  <a:lnTo>
                    <a:pt x="490" y="866"/>
                  </a:lnTo>
                  <a:lnTo>
                    <a:pt x="490" y="867"/>
                  </a:lnTo>
                  <a:lnTo>
                    <a:pt x="488" y="867"/>
                  </a:lnTo>
                  <a:lnTo>
                    <a:pt x="479" y="867"/>
                  </a:lnTo>
                  <a:lnTo>
                    <a:pt x="475" y="869"/>
                  </a:lnTo>
                  <a:lnTo>
                    <a:pt x="475" y="871"/>
                  </a:lnTo>
                  <a:lnTo>
                    <a:pt x="475" y="871"/>
                  </a:lnTo>
                  <a:lnTo>
                    <a:pt x="475" y="871"/>
                  </a:lnTo>
                  <a:lnTo>
                    <a:pt x="475" y="873"/>
                  </a:lnTo>
                  <a:lnTo>
                    <a:pt x="475" y="873"/>
                  </a:lnTo>
                  <a:lnTo>
                    <a:pt x="475" y="873"/>
                  </a:lnTo>
                  <a:lnTo>
                    <a:pt x="473" y="873"/>
                  </a:lnTo>
                  <a:lnTo>
                    <a:pt x="473" y="873"/>
                  </a:lnTo>
                  <a:lnTo>
                    <a:pt x="475" y="875"/>
                  </a:lnTo>
                  <a:lnTo>
                    <a:pt x="475" y="875"/>
                  </a:lnTo>
                  <a:lnTo>
                    <a:pt x="475" y="876"/>
                  </a:lnTo>
                  <a:lnTo>
                    <a:pt x="475" y="878"/>
                  </a:lnTo>
                  <a:lnTo>
                    <a:pt x="475" y="878"/>
                  </a:lnTo>
                  <a:lnTo>
                    <a:pt x="475" y="880"/>
                  </a:lnTo>
                  <a:lnTo>
                    <a:pt x="475" y="880"/>
                  </a:lnTo>
                  <a:lnTo>
                    <a:pt x="475" y="880"/>
                  </a:lnTo>
                  <a:lnTo>
                    <a:pt x="475" y="880"/>
                  </a:lnTo>
                  <a:lnTo>
                    <a:pt x="472" y="884"/>
                  </a:lnTo>
                  <a:lnTo>
                    <a:pt x="470" y="885"/>
                  </a:lnTo>
                  <a:lnTo>
                    <a:pt x="470" y="885"/>
                  </a:lnTo>
                  <a:lnTo>
                    <a:pt x="466" y="885"/>
                  </a:lnTo>
                  <a:lnTo>
                    <a:pt x="466" y="885"/>
                  </a:lnTo>
                  <a:lnTo>
                    <a:pt x="464" y="884"/>
                  </a:lnTo>
                  <a:lnTo>
                    <a:pt x="464" y="884"/>
                  </a:lnTo>
                  <a:lnTo>
                    <a:pt x="459" y="884"/>
                  </a:lnTo>
                  <a:lnTo>
                    <a:pt x="459" y="884"/>
                  </a:lnTo>
                  <a:lnTo>
                    <a:pt x="459" y="885"/>
                  </a:lnTo>
                  <a:lnTo>
                    <a:pt x="459" y="887"/>
                  </a:lnTo>
                  <a:lnTo>
                    <a:pt x="461" y="887"/>
                  </a:lnTo>
                  <a:lnTo>
                    <a:pt x="459" y="889"/>
                  </a:lnTo>
                  <a:lnTo>
                    <a:pt x="459" y="889"/>
                  </a:lnTo>
                  <a:lnTo>
                    <a:pt x="459" y="893"/>
                  </a:lnTo>
                  <a:lnTo>
                    <a:pt x="459" y="900"/>
                  </a:lnTo>
                  <a:lnTo>
                    <a:pt x="457" y="904"/>
                  </a:lnTo>
                  <a:lnTo>
                    <a:pt x="455" y="904"/>
                  </a:lnTo>
                  <a:lnTo>
                    <a:pt x="454" y="905"/>
                  </a:lnTo>
                  <a:lnTo>
                    <a:pt x="454" y="907"/>
                  </a:lnTo>
                  <a:lnTo>
                    <a:pt x="454" y="907"/>
                  </a:lnTo>
                  <a:lnTo>
                    <a:pt x="450" y="911"/>
                  </a:lnTo>
                  <a:lnTo>
                    <a:pt x="448" y="911"/>
                  </a:lnTo>
                  <a:lnTo>
                    <a:pt x="448" y="911"/>
                  </a:lnTo>
                  <a:lnTo>
                    <a:pt x="448" y="913"/>
                  </a:lnTo>
                  <a:lnTo>
                    <a:pt x="448" y="913"/>
                  </a:lnTo>
                  <a:lnTo>
                    <a:pt x="448" y="914"/>
                  </a:lnTo>
                  <a:lnTo>
                    <a:pt x="446" y="916"/>
                  </a:lnTo>
                  <a:lnTo>
                    <a:pt x="446" y="916"/>
                  </a:lnTo>
                  <a:lnTo>
                    <a:pt x="445" y="918"/>
                  </a:lnTo>
                  <a:lnTo>
                    <a:pt x="441" y="918"/>
                  </a:lnTo>
                  <a:lnTo>
                    <a:pt x="439" y="918"/>
                  </a:lnTo>
                  <a:lnTo>
                    <a:pt x="439" y="918"/>
                  </a:lnTo>
                  <a:lnTo>
                    <a:pt x="441" y="918"/>
                  </a:lnTo>
                  <a:lnTo>
                    <a:pt x="441" y="920"/>
                  </a:lnTo>
                  <a:lnTo>
                    <a:pt x="439" y="920"/>
                  </a:lnTo>
                  <a:lnTo>
                    <a:pt x="441" y="922"/>
                  </a:lnTo>
                  <a:lnTo>
                    <a:pt x="443" y="922"/>
                  </a:lnTo>
                  <a:lnTo>
                    <a:pt x="443" y="922"/>
                  </a:lnTo>
                  <a:lnTo>
                    <a:pt x="445" y="923"/>
                  </a:lnTo>
                  <a:lnTo>
                    <a:pt x="443" y="923"/>
                  </a:lnTo>
                  <a:lnTo>
                    <a:pt x="441" y="923"/>
                  </a:lnTo>
                  <a:lnTo>
                    <a:pt x="439" y="922"/>
                  </a:lnTo>
                  <a:lnTo>
                    <a:pt x="439" y="923"/>
                  </a:lnTo>
                  <a:lnTo>
                    <a:pt x="439" y="923"/>
                  </a:lnTo>
                  <a:lnTo>
                    <a:pt x="439" y="923"/>
                  </a:lnTo>
                  <a:lnTo>
                    <a:pt x="439" y="922"/>
                  </a:lnTo>
                  <a:lnTo>
                    <a:pt x="439" y="922"/>
                  </a:lnTo>
                  <a:lnTo>
                    <a:pt x="439" y="920"/>
                  </a:lnTo>
                  <a:lnTo>
                    <a:pt x="439" y="920"/>
                  </a:lnTo>
                  <a:lnTo>
                    <a:pt x="439" y="920"/>
                  </a:lnTo>
                  <a:lnTo>
                    <a:pt x="437" y="920"/>
                  </a:lnTo>
                  <a:lnTo>
                    <a:pt x="437" y="920"/>
                  </a:lnTo>
                  <a:lnTo>
                    <a:pt x="436" y="920"/>
                  </a:lnTo>
                  <a:lnTo>
                    <a:pt x="436" y="922"/>
                  </a:lnTo>
                  <a:lnTo>
                    <a:pt x="436" y="923"/>
                  </a:lnTo>
                  <a:lnTo>
                    <a:pt x="436" y="923"/>
                  </a:lnTo>
                  <a:lnTo>
                    <a:pt x="434" y="925"/>
                  </a:lnTo>
                  <a:lnTo>
                    <a:pt x="434" y="929"/>
                  </a:lnTo>
                  <a:lnTo>
                    <a:pt x="434" y="929"/>
                  </a:lnTo>
                  <a:lnTo>
                    <a:pt x="434" y="931"/>
                  </a:lnTo>
                  <a:lnTo>
                    <a:pt x="430" y="932"/>
                  </a:lnTo>
                  <a:lnTo>
                    <a:pt x="430" y="932"/>
                  </a:lnTo>
                  <a:lnTo>
                    <a:pt x="428" y="932"/>
                  </a:lnTo>
                  <a:lnTo>
                    <a:pt x="428" y="932"/>
                  </a:lnTo>
                  <a:lnTo>
                    <a:pt x="428" y="934"/>
                  </a:lnTo>
                  <a:lnTo>
                    <a:pt x="428" y="934"/>
                  </a:lnTo>
                  <a:lnTo>
                    <a:pt x="428" y="936"/>
                  </a:lnTo>
                  <a:lnTo>
                    <a:pt x="428" y="936"/>
                  </a:lnTo>
                  <a:lnTo>
                    <a:pt x="428" y="936"/>
                  </a:lnTo>
                  <a:lnTo>
                    <a:pt x="426" y="938"/>
                  </a:lnTo>
                  <a:lnTo>
                    <a:pt x="421" y="943"/>
                  </a:lnTo>
                  <a:lnTo>
                    <a:pt x="419" y="945"/>
                  </a:lnTo>
                  <a:lnTo>
                    <a:pt x="417" y="945"/>
                  </a:lnTo>
                  <a:lnTo>
                    <a:pt x="416" y="945"/>
                  </a:lnTo>
                  <a:lnTo>
                    <a:pt x="416" y="945"/>
                  </a:lnTo>
                  <a:lnTo>
                    <a:pt x="416" y="947"/>
                  </a:lnTo>
                  <a:lnTo>
                    <a:pt x="416" y="947"/>
                  </a:lnTo>
                  <a:lnTo>
                    <a:pt x="414" y="949"/>
                  </a:lnTo>
                  <a:lnTo>
                    <a:pt x="414" y="949"/>
                  </a:lnTo>
                  <a:lnTo>
                    <a:pt x="412" y="947"/>
                  </a:lnTo>
                  <a:lnTo>
                    <a:pt x="410" y="947"/>
                  </a:lnTo>
                  <a:lnTo>
                    <a:pt x="408" y="947"/>
                  </a:lnTo>
                  <a:lnTo>
                    <a:pt x="407" y="949"/>
                  </a:lnTo>
                  <a:lnTo>
                    <a:pt x="403" y="951"/>
                  </a:lnTo>
                  <a:lnTo>
                    <a:pt x="403" y="951"/>
                  </a:lnTo>
                  <a:lnTo>
                    <a:pt x="401" y="951"/>
                  </a:lnTo>
                  <a:lnTo>
                    <a:pt x="401" y="952"/>
                  </a:lnTo>
                  <a:lnTo>
                    <a:pt x="401" y="952"/>
                  </a:lnTo>
                  <a:lnTo>
                    <a:pt x="401" y="952"/>
                  </a:lnTo>
                  <a:lnTo>
                    <a:pt x="401" y="954"/>
                  </a:lnTo>
                  <a:lnTo>
                    <a:pt x="401" y="956"/>
                  </a:lnTo>
                  <a:lnTo>
                    <a:pt x="401" y="956"/>
                  </a:lnTo>
                  <a:lnTo>
                    <a:pt x="401" y="956"/>
                  </a:lnTo>
                  <a:lnTo>
                    <a:pt x="401" y="956"/>
                  </a:lnTo>
                  <a:lnTo>
                    <a:pt x="401" y="956"/>
                  </a:lnTo>
                  <a:lnTo>
                    <a:pt x="401" y="958"/>
                  </a:lnTo>
                  <a:lnTo>
                    <a:pt x="401" y="958"/>
                  </a:lnTo>
                  <a:lnTo>
                    <a:pt x="399" y="958"/>
                  </a:lnTo>
                  <a:lnTo>
                    <a:pt x="401" y="960"/>
                  </a:lnTo>
                  <a:lnTo>
                    <a:pt x="403" y="960"/>
                  </a:lnTo>
                  <a:lnTo>
                    <a:pt x="405" y="960"/>
                  </a:lnTo>
                  <a:lnTo>
                    <a:pt x="407" y="960"/>
                  </a:lnTo>
                  <a:lnTo>
                    <a:pt x="408" y="960"/>
                  </a:lnTo>
                  <a:lnTo>
                    <a:pt x="408" y="958"/>
                  </a:lnTo>
                  <a:lnTo>
                    <a:pt x="408" y="958"/>
                  </a:lnTo>
                  <a:lnTo>
                    <a:pt x="408" y="956"/>
                  </a:lnTo>
                  <a:lnTo>
                    <a:pt x="408" y="954"/>
                  </a:lnTo>
                  <a:lnTo>
                    <a:pt x="410" y="954"/>
                  </a:lnTo>
                  <a:lnTo>
                    <a:pt x="412" y="954"/>
                  </a:lnTo>
                  <a:lnTo>
                    <a:pt x="412" y="954"/>
                  </a:lnTo>
                  <a:lnTo>
                    <a:pt x="414" y="954"/>
                  </a:lnTo>
                  <a:lnTo>
                    <a:pt x="416" y="954"/>
                  </a:lnTo>
                  <a:lnTo>
                    <a:pt x="417" y="956"/>
                  </a:lnTo>
                  <a:lnTo>
                    <a:pt x="419" y="956"/>
                  </a:lnTo>
                  <a:lnTo>
                    <a:pt x="421" y="958"/>
                  </a:lnTo>
                  <a:lnTo>
                    <a:pt x="421" y="958"/>
                  </a:lnTo>
                  <a:lnTo>
                    <a:pt x="423" y="961"/>
                  </a:lnTo>
                  <a:lnTo>
                    <a:pt x="423" y="961"/>
                  </a:lnTo>
                  <a:lnTo>
                    <a:pt x="423" y="961"/>
                  </a:lnTo>
                  <a:lnTo>
                    <a:pt x="423" y="963"/>
                  </a:lnTo>
                  <a:lnTo>
                    <a:pt x="423" y="963"/>
                  </a:lnTo>
                  <a:lnTo>
                    <a:pt x="423" y="963"/>
                  </a:lnTo>
                  <a:lnTo>
                    <a:pt x="425" y="965"/>
                  </a:lnTo>
                  <a:lnTo>
                    <a:pt x="425" y="967"/>
                  </a:lnTo>
                  <a:lnTo>
                    <a:pt x="426" y="967"/>
                  </a:lnTo>
                  <a:lnTo>
                    <a:pt x="426" y="967"/>
                  </a:lnTo>
                  <a:lnTo>
                    <a:pt x="426" y="967"/>
                  </a:lnTo>
                  <a:lnTo>
                    <a:pt x="426" y="965"/>
                  </a:lnTo>
                  <a:lnTo>
                    <a:pt x="428" y="963"/>
                  </a:lnTo>
                  <a:lnTo>
                    <a:pt x="428" y="963"/>
                  </a:lnTo>
                  <a:lnTo>
                    <a:pt x="430" y="963"/>
                  </a:lnTo>
                  <a:lnTo>
                    <a:pt x="430" y="963"/>
                  </a:lnTo>
                  <a:lnTo>
                    <a:pt x="432" y="963"/>
                  </a:lnTo>
                  <a:lnTo>
                    <a:pt x="432" y="960"/>
                  </a:lnTo>
                  <a:lnTo>
                    <a:pt x="434" y="960"/>
                  </a:lnTo>
                  <a:lnTo>
                    <a:pt x="434" y="958"/>
                  </a:lnTo>
                  <a:lnTo>
                    <a:pt x="432" y="958"/>
                  </a:lnTo>
                  <a:lnTo>
                    <a:pt x="432" y="958"/>
                  </a:lnTo>
                  <a:lnTo>
                    <a:pt x="432" y="956"/>
                  </a:lnTo>
                  <a:lnTo>
                    <a:pt x="432" y="956"/>
                  </a:lnTo>
                  <a:lnTo>
                    <a:pt x="432" y="956"/>
                  </a:lnTo>
                  <a:lnTo>
                    <a:pt x="432" y="956"/>
                  </a:lnTo>
                  <a:lnTo>
                    <a:pt x="430" y="956"/>
                  </a:lnTo>
                  <a:lnTo>
                    <a:pt x="430" y="956"/>
                  </a:lnTo>
                  <a:lnTo>
                    <a:pt x="430" y="956"/>
                  </a:lnTo>
                  <a:lnTo>
                    <a:pt x="432" y="956"/>
                  </a:lnTo>
                  <a:lnTo>
                    <a:pt x="432" y="954"/>
                  </a:lnTo>
                  <a:lnTo>
                    <a:pt x="432" y="954"/>
                  </a:lnTo>
                  <a:lnTo>
                    <a:pt x="432" y="954"/>
                  </a:lnTo>
                  <a:lnTo>
                    <a:pt x="432" y="952"/>
                  </a:lnTo>
                  <a:lnTo>
                    <a:pt x="432" y="952"/>
                  </a:lnTo>
                  <a:lnTo>
                    <a:pt x="434" y="952"/>
                  </a:lnTo>
                  <a:lnTo>
                    <a:pt x="434" y="952"/>
                  </a:lnTo>
                  <a:lnTo>
                    <a:pt x="434" y="952"/>
                  </a:lnTo>
                  <a:lnTo>
                    <a:pt x="434" y="952"/>
                  </a:lnTo>
                  <a:lnTo>
                    <a:pt x="434" y="951"/>
                  </a:lnTo>
                  <a:lnTo>
                    <a:pt x="434" y="951"/>
                  </a:lnTo>
                  <a:lnTo>
                    <a:pt x="434" y="951"/>
                  </a:lnTo>
                  <a:lnTo>
                    <a:pt x="434" y="949"/>
                  </a:lnTo>
                  <a:lnTo>
                    <a:pt x="434" y="949"/>
                  </a:lnTo>
                  <a:lnTo>
                    <a:pt x="434" y="949"/>
                  </a:lnTo>
                  <a:lnTo>
                    <a:pt x="436" y="949"/>
                  </a:lnTo>
                  <a:lnTo>
                    <a:pt x="436" y="951"/>
                  </a:lnTo>
                  <a:lnTo>
                    <a:pt x="436" y="952"/>
                  </a:lnTo>
                  <a:lnTo>
                    <a:pt x="437" y="949"/>
                  </a:lnTo>
                  <a:lnTo>
                    <a:pt x="439" y="949"/>
                  </a:lnTo>
                  <a:lnTo>
                    <a:pt x="441" y="947"/>
                  </a:lnTo>
                  <a:lnTo>
                    <a:pt x="441" y="947"/>
                  </a:lnTo>
                  <a:lnTo>
                    <a:pt x="443" y="945"/>
                  </a:lnTo>
                  <a:lnTo>
                    <a:pt x="443" y="945"/>
                  </a:lnTo>
                  <a:lnTo>
                    <a:pt x="446" y="945"/>
                  </a:lnTo>
                  <a:lnTo>
                    <a:pt x="446" y="945"/>
                  </a:lnTo>
                  <a:lnTo>
                    <a:pt x="446" y="945"/>
                  </a:lnTo>
                  <a:lnTo>
                    <a:pt x="446" y="943"/>
                  </a:lnTo>
                  <a:lnTo>
                    <a:pt x="446" y="943"/>
                  </a:lnTo>
                  <a:lnTo>
                    <a:pt x="446" y="941"/>
                  </a:lnTo>
                  <a:lnTo>
                    <a:pt x="446" y="941"/>
                  </a:lnTo>
                  <a:lnTo>
                    <a:pt x="446" y="941"/>
                  </a:lnTo>
                  <a:lnTo>
                    <a:pt x="448" y="941"/>
                  </a:lnTo>
                  <a:lnTo>
                    <a:pt x="448" y="940"/>
                  </a:lnTo>
                  <a:lnTo>
                    <a:pt x="448" y="940"/>
                  </a:lnTo>
                  <a:lnTo>
                    <a:pt x="448" y="940"/>
                  </a:lnTo>
                  <a:lnTo>
                    <a:pt x="448" y="938"/>
                  </a:lnTo>
                  <a:lnTo>
                    <a:pt x="448" y="938"/>
                  </a:lnTo>
                  <a:lnTo>
                    <a:pt x="450" y="938"/>
                  </a:lnTo>
                  <a:lnTo>
                    <a:pt x="450" y="938"/>
                  </a:lnTo>
                  <a:lnTo>
                    <a:pt x="450" y="938"/>
                  </a:lnTo>
                  <a:lnTo>
                    <a:pt x="452" y="936"/>
                  </a:lnTo>
                  <a:lnTo>
                    <a:pt x="452" y="936"/>
                  </a:lnTo>
                  <a:lnTo>
                    <a:pt x="452" y="936"/>
                  </a:lnTo>
                  <a:lnTo>
                    <a:pt x="452" y="940"/>
                  </a:lnTo>
                  <a:lnTo>
                    <a:pt x="454" y="940"/>
                  </a:lnTo>
                  <a:lnTo>
                    <a:pt x="454" y="938"/>
                  </a:lnTo>
                  <a:lnTo>
                    <a:pt x="454" y="938"/>
                  </a:lnTo>
                  <a:lnTo>
                    <a:pt x="454" y="938"/>
                  </a:lnTo>
                  <a:lnTo>
                    <a:pt x="461" y="938"/>
                  </a:lnTo>
                  <a:lnTo>
                    <a:pt x="463" y="938"/>
                  </a:lnTo>
                  <a:lnTo>
                    <a:pt x="466" y="934"/>
                  </a:lnTo>
                  <a:lnTo>
                    <a:pt x="470" y="934"/>
                  </a:lnTo>
                  <a:lnTo>
                    <a:pt x="473" y="936"/>
                  </a:lnTo>
                  <a:lnTo>
                    <a:pt x="473" y="936"/>
                  </a:lnTo>
                  <a:lnTo>
                    <a:pt x="475" y="938"/>
                  </a:lnTo>
                  <a:lnTo>
                    <a:pt x="475" y="938"/>
                  </a:lnTo>
                  <a:lnTo>
                    <a:pt x="477" y="938"/>
                  </a:lnTo>
                  <a:lnTo>
                    <a:pt x="477" y="938"/>
                  </a:lnTo>
                  <a:lnTo>
                    <a:pt x="475" y="938"/>
                  </a:lnTo>
                  <a:lnTo>
                    <a:pt x="477" y="936"/>
                  </a:lnTo>
                  <a:lnTo>
                    <a:pt x="477" y="936"/>
                  </a:lnTo>
                  <a:lnTo>
                    <a:pt x="477" y="936"/>
                  </a:lnTo>
                  <a:lnTo>
                    <a:pt x="477" y="936"/>
                  </a:lnTo>
                  <a:lnTo>
                    <a:pt x="475" y="936"/>
                  </a:lnTo>
                  <a:lnTo>
                    <a:pt x="475" y="934"/>
                  </a:lnTo>
                  <a:lnTo>
                    <a:pt x="475" y="934"/>
                  </a:lnTo>
                  <a:lnTo>
                    <a:pt x="475" y="934"/>
                  </a:lnTo>
                  <a:lnTo>
                    <a:pt x="475" y="934"/>
                  </a:lnTo>
                  <a:lnTo>
                    <a:pt x="477" y="934"/>
                  </a:lnTo>
                  <a:lnTo>
                    <a:pt x="475" y="932"/>
                  </a:lnTo>
                  <a:lnTo>
                    <a:pt x="472" y="934"/>
                  </a:lnTo>
                  <a:lnTo>
                    <a:pt x="472" y="932"/>
                  </a:lnTo>
                  <a:lnTo>
                    <a:pt x="473" y="932"/>
                  </a:lnTo>
                  <a:lnTo>
                    <a:pt x="475" y="932"/>
                  </a:lnTo>
                  <a:lnTo>
                    <a:pt x="475" y="932"/>
                  </a:lnTo>
                  <a:lnTo>
                    <a:pt x="475" y="931"/>
                  </a:lnTo>
                  <a:lnTo>
                    <a:pt x="475" y="931"/>
                  </a:lnTo>
                  <a:lnTo>
                    <a:pt x="475" y="931"/>
                  </a:lnTo>
                  <a:lnTo>
                    <a:pt x="475" y="929"/>
                  </a:lnTo>
                  <a:lnTo>
                    <a:pt x="475" y="929"/>
                  </a:lnTo>
                  <a:lnTo>
                    <a:pt x="475" y="929"/>
                  </a:lnTo>
                  <a:lnTo>
                    <a:pt x="475" y="929"/>
                  </a:lnTo>
                  <a:lnTo>
                    <a:pt x="475" y="929"/>
                  </a:lnTo>
                  <a:lnTo>
                    <a:pt x="475" y="927"/>
                  </a:lnTo>
                  <a:lnTo>
                    <a:pt x="477" y="929"/>
                  </a:lnTo>
                  <a:lnTo>
                    <a:pt x="477" y="929"/>
                  </a:lnTo>
                  <a:lnTo>
                    <a:pt x="479" y="927"/>
                  </a:lnTo>
                  <a:lnTo>
                    <a:pt x="477" y="929"/>
                  </a:lnTo>
                  <a:lnTo>
                    <a:pt x="477" y="931"/>
                  </a:lnTo>
                  <a:lnTo>
                    <a:pt x="477" y="931"/>
                  </a:lnTo>
                  <a:lnTo>
                    <a:pt x="477" y="932"/>
                  </a:lnTo>
                  <a:lnTo>
                    <a:pt x="477" y="932"/>
                  </a:lnTo>
                  <a:lnTo>
                    <a:pt x="477" y="934"/>
                  </a:lnTo>
                  <a:lnTo>
                    <a:pt x="477" y="934"/>
                  </a:lnTo>
                  <a:lnTo>
                    <a:pt x="479" y="934"/>
                  </a:lnTo>
                  <a:lnTo>
                    <a:pt x="479" y="934"/>
                  </a:lnTo>
                  <a:lnTo>
                    <a:pt x="481" y="934"/>
                  </a:lnTo>
                  <a:lnTo>
                    <a:pt x="481" y="936"/>
                  </a:lnTo>
                  <a:lnTo>
                    <a:pt x="481" y="938"/>
                  </a:lnTo>
                  <a:lnTo>
                    <a:pt x="482" y="938"/>
                  </a:lnTo>
                  <a:lnTo>
                    <a:pt x="482" y="938"/>
                  </a:lnTo>
                  <a:lnTo>
                    <a:pt x="482" y="940"/>
                  </a:lnTo>
                  <a:lnTo>
                    <a:pt x="482" y="940"/>
                  </a:lnTo>
                  <a:lnTo>
                    <a:pt x="484" y="940"/>
                  </a:lnTo>
                  <a:lnTo>
                    <a:pt x="484" y="940"/>
                  </a:lnTo>
                  <a:lnTo>
                    <a:pt x="484" y="940"/>
                  </a:lnTo>
                  <a:lnTo>
                    <a:pt x="484" y="940"/>
                  </a:lnTo>
                  <a:lnTo>
                    <a:pt x="486" y="940"/>
                  </a:lnTo>
                  <a:lnTo>
                    <a:pt x="486" y="940"/>
                  </a:lnTo>
                  <a:lnTo>
                    <a:pt x="486" y="940"/>
                  </a:lnTo>
                  <a:lnTo>
                    <a:pt x="488" y="938"/>
                  </a:lnTo>
                  <a:lnTo>
                    <a:pt x="488" y="938"/>
                  </a:lnTo>
                  <a:lnTo>
                    <a:pt x="488" y="938"/>
                  </a:lnTo>
                  <a:lnTo>
                    <a:pt x="492" y="941"/>
                  </a:lnTo>
                  <a:lnTo>
                    <a:pt x="495" y="945"/>
                  </a:lnTo>
                  <a:lnTo>
                    <a:pt x="497" y="947"/>
                  </a:lnTo>
                  <a:lnTo>
                    <a:pt x="497" y="947"/>
                  </a:lnTo>
                  <a:lnTo>
                    <a:pt x="499" y="947"/>
                  </a:lnTo>
                  <a:lnTo>
                    <a:pt x="499" y="947"/>
                  </a:lnTo>
                  <a:lnTo>
                    <a:pt x="501" y="947"/>
                  </a:lnTo>
                  <a:lnTo>
                    <a:pt x="501" y="947"/>
                  </a:lnTo>
                  <a:lnTo>
                    <a:pt x="502" y="947"/>
                  </a:lnTo>
                  <a:lnTo>
                    <a:pt x="504" y="945"/>
                  </a:lnTo>
                  <a:lnTo>
                    <a:pt x="504" y="943"/>
                  </a:lnTo>
                  <a:lnTo>
                    <a:pt x="504" y="941"/>
                  </a:lnTo>
                  <a:lnTo>
                    <a:pt x="504" y="940"/>
                  </a:lnTo>
                  <a:lnTo>
                    <a:pt x="504" y="940"/>
                  </a:lnTo>
                  <a:lnTo>
                    <a:pt x="506" y="938"/>
                  </a:lnTo>
                  <a:lnTo>
                    <a:pt x="506" y="938"/>
                  </a:lnTo>
                  <a:lnTo>
                    <a:pt x="508" y="938"/>
                  </a:lnTo>
                  <a:lnTo>
                    <a:pt x="508" y="936"/>
                  </a:lnTo>
                  <a:lnTo>
                    <a:pt x="508" y="936"/>
                  </a:lnTo>
                  <a:lnTo>
                    <a:pt x="510" y="936"/>
                  </a:lnTo>
                  <a:lnTo>
                    <a:pt x="510" y="936"/>
                  </a:lnTo>
                  <a:lnTo>
                    <a:pt x="510" y="934"/>
                  </a:lnTo>
                  <a:lnTo>
                    <a:pt x="510" y="934"/>
                  </a:lnTo>
                  <a:lnTo>
                    <a:pt x="511" y="934"/>
                  </a:lnTo>
                  <a:lnTo>
                    <a:pt x="511" y="934"/>
                  </a:lnTo>
                  <a:lnTo>
                    <a:pt x="511" y="932"/>
                  </a:lnTo>
                  <a:lnTo>
                    <a:pt x="511" y="932"/>
                  </a:lnTo>
                  <a:lnTo>
                    <a:pt x="511" y="931"/>
                  </a:lnTo>
                  <a:lnTo>
                    <a:pt x="510" y="931"/>
                  </a:lnTo>
                  <a:lnTo>
                    <a:pt x="510" y="931"/>
                  </a:lnTo>
                  <a:lnTo>
                    <a:pt x="508" y="931"/>
                  </a:lnTo>
                  <a:lnTo>
                    <a:pt x="510" y="929"/>
                  </a:lnTo>
                  <a:lnTo>
                    <a:pt x="510" y="929"/>
                  </a:lnTo>
                  <a:lnTo>
                    <a:pt x="511" y="927"/>
                  </a:lnTo>
                  <a:lnTo>
                    <a:pt x="511" y="927"/>
                  </a:lnTo>
                  <a:lnTo>
                    <a:pt x="511" y="925"/>
                  </a:lnTo>
                  <a:lnTo>
                    <a:pt x="511" y="923"/>
                  </a:lnTo>
                  <a:lnTo>
                    <a:pt x="511" y="920"/>
                  </a:lnTo>
                  <a:lnTo>
                    <a:pt x="511" y="920"/>
                  </a:lnTo>
                  <a:lnTo>
                    <a:pt x="513" y="918"/>
                  </a:lnTo>
                  <a:lnTo>
                    <a:pt x="513" y="916"/>
                  </a:lnTo>
                  <a:lnTo>
                    <a:pt x="515" y="916"/>
                  </a:lnTo>
                  <a:lnTo>
                    <a:pt x="513" y="914"/>
                  </a:lnTo>
                  <a:lnTo>
                    <a:pt x="513" y="913"/>
                  </a:lnTo>
                  <a:lnTo>
                    <a:pt x="513" y="911"/>
                  </a:lnTo>
                  <a:lnTo>
                    <a:pt x="513" y="911"/>
                  </a:lnTo>
                  <a:lnTo>
                    <a:pt x="513" y="911"/>
                  </a:lnTo>
                  <a:lnTo>
                    <a:pt x="513" y="911"/>
                  </a:lnTo>
                  <a:lnTo>
                    <a:pt x="513" y="911"/>
                  </a:lnTo>
                  <a:lnTo>
                    <a:pt x="513" y="911"/>
                  </a:lnTo>
                  <a:lnTo>
                    <a:pt x="513" y="911"/>
                  </a:lnTo>
                  <a:lnTo>
                    <a:pt x="513" y="911"/>
                  </a:lnTo>
                  <a:lnTo>
                    <a:pt x="513" y="911"/>
                  </a:lnTo>
                  <a:lnTo>
                    <a:pt x="515" y="913"/>
                  </a:lnTo>
                  <a:lnTo>
                    <a:pt x="515" y="914"/>
                  </a:lnTo>
                  <a:lnTo>
                    <a:pt x="515" y="914"/>
                  </a:lnTo>
                  <a:lnTo>
                    <a:pt x="517" y="914"/>
                  </a:lnTo>
                  <a:lnTo>
                    <a:pt x="519" y="914"/>
                  </a:lnTo>
                  <a:lnTo>
                    <a:pt x="522" y="914"/>
                  </a:lnTo>
                  <a:lnTo>
                    <a:pt x="522" y="913"/>
                  </a:lnTo>
                  <a:lnTo>
                    <a:pt x="522" y="911"/>
                  </a:lnTo>
                  <a:lnTo>
                    <a:pt x="524" y="911"/>
                  </a:lnTo>
                  <a:lnTo>
                    <a:pt x="526" y="911"/>
                  </a:lnTo>
                  <a:lnTo>
                    <a:pt x="528" y="909"/>
                  </a:lnTo>
                  <a:lnTo>
                    <a:pt x="528" y="909"/>
                  </a:lnTo>
                  <a:lnTo>
                    <a:pt x="528" y="909"/>
                  </a:lnTo>
                  <a:lnTo>
                    <a:pt x="529" y="909"/>
                  </a:lnTo>
                  <a:lnTo>
                    <a:pt x="529" y="911"/>
                  </a:lnTo>
                  <a:lnTo>
                    <a:pt x="531" y="909"/>
                  </a:lnTo>
                  <a:lnTo>
                    <a:pt x="531" y="909"/>
                  </a:lnTo>
                  <a:lnTo>
                    <a:pt x="531" y="909"/>
                  </a:lnTo>
                  <a:lnTo>
                    <a:pt x="533" y="907"/>
                  </a:lnTo>
                  <a:lnTo>
                    <a:pt x="533" y="907"/>
                  </a:lnTo>
                  <a:lnTo>
                    <a:pt x="535" y="909"/>
                  </a:lnTo>
                  <a:lnTo>
                    <a:pt x="537" y="909"/>
                  </a:lnTo>
                  <a:lnTo>
                    <a:pt x="538" y="907"/>
                  </a:lnTo>
                  <a:lnTo>
                    <a:pt x="538" y="907"/>
                  </a:lnTo>
                  <a:lnTo>
                    <a:pt x="542" y="905"/>
                  </a:lnTo>
                  <a:lnTo>
                    <a:pt x="542" y="905"/>
                  </a:lnTo>
                  <a:lnTo>
                    <a:pt x="551" y="909"/>
                  </a:lnTo>
                  <a:lnTo>
                    <a:pt x="562" y="918"/>
                  </a:lnTo>
                  <a:lnTo>
                    <a:pt x="564" y="920"/>
                  </a:lnTo>
                  <a:lnTo>
                    <a:pt x="564" y="922"/>
                  </a:lnTo>
                  <a:lnTo>
                    <a:pt x="564" y="922"/>
                  </a:lnTo>
                  <a:lnTo>
                    <a:pt x="564" y="922"/>
                  </a:lnTo>
                  <a:lnTo>
                    <a:pt x="566" y="920"/>
                  </a:lnTo>
                  <a:lnTo>
                    <a:pt x="564" y="920"/>
                  </a:lnTo>
                  <a:lnTo>
                    <a:pt x="564" y="918"/>
                  </a:lnTo>
                  <a:lnTo>
                    <a:pt x="564" y="918"/>
                  </a:lnTo>
                  <a:lnTo>
                    <a:pt x="564" y="916"/>
                  </a:lnTo>
                  <a:lnTo>
                    <a:pt x="564" y="914"/>
                  </a:lnTo>
                  <a:lnTo>
                    <a:pt x="564" y="914"/>
                  </a:lnTo>
                  <a:lnTo>
                    <a:pt x="566" y="913"/>
                  </a:lnTo>
                  <a:lnTo>
                    <a:pt x="567" y="913"/>
                  </a:lnTo>
                  <a:lnTo>
                    <a:pt x="569" y="914"/>
                  </a:lnTo>
                  <a:lnTo>
                    <a:pt x="578" y="914"/>
                  </a:lnTo>
                  <a:lnTo>
                    <a:pt x="582" y="916"/>
                  </a:lnTo>
                  <a:lnTo>
                    <a:pt x="584" y="916"/>
                  </a:lnTo>
                  <a:lnTo>
                    <a:pt x="587" y="916"/>
                  </a:lnTo>
                  <a:lnTo>
                    <a:pt x="587" y="916"/>
                  </a:lnTo>
                  <a:lnTo>
                    <a:pt x="587" y="914"/>
                  </a:lnTo>
                  <a:lnTo>
                    <a:pt x="589" y="913"/>
                  </a:lnTo>
                  <a:lnTo>
                    <a:pt x="589" y="913"/>
                  </a:lnTo>
                  <a:lnTo>
                    <a:pt x="589" y="913"/>
                  </a:lnTo>
                  <a:lnTo>
                    <a:pt x="589" y="911"/>
                  </a:lnTo>
                  <a:lnTo>
                    <a:pt x="589" y="911"/>
                  </a:lnTo>
                  <a:lnTo>
                    <a:pt x="587" y="911"/>
                  </a:lnTo>
                  <a:lnTo>
                    <a:pt x="587" y="911"/>
                  </a:lnTo>
                  <a:lnTo>
                    <a:pt x="585" y="911"/>
                  </a:lnTo>
                  <a:lnTo>
                    <a:pt x="585" y="909"/>
                  </a:lnTo>
                  <a:lnTo>
                    <a:pt x="584" y="907"/>
                  </a:lnTo>
                  <a:lnTo>
                    <a:pt x="584" y="909"/>
                  </a:lnTo>
                  <a:lnTo>
                    <a:pt x="584" y="909"/>
                  </a:lnTo>
                  <a:lnTo>
                    <a:pt x="584" y="909"/>
                  </a:lnTo>
                  <a:lnTo>
                    <a:pt x="582" y="909"/>
                  </a:lnTo>
                  <a:lnTo>
                    <a:pt x="584" y="905"/>
                  </a:lnTo>
                  <a:lnTo>
                    <a:pt x="584" y="905"/>
                  </a:lnTo>
                  <a:lnTo>
                    <a:pt x="585" y="905"/>
                  </a:lnTo>
                  <a:lnTo>
                    <a:pt x="585" y="907"/>
                  </a:lnTo>
                  <a:lnTo>
                    <a:pt x="585" y="907"/>
                  </a:lnTo>
                  <a:lnTo>
                    <a:pt x="585" y="907"/>
                  </a:lnTo>
                  <a:lnTo>
                    <a:pt x="585" y="907"/>
                  </a:lnTo>
                  <a:lnTo>
                    <a:pt x="587" y="907"/>
                  </a:lnTo>
                  <a:lnTo>
                    <a:pt x="589" y="907"/>
                  </a:lnTo>
                  <a:lnTo>
                    <a:pt x="589" y="909"/>
                  </a:lnTo>
                  <a:lnTo>
                    <a:pt x="589" y="909"/>
                  </a:lnTo>
                  <a:lnTo>
                    <a:pt x="589" y="909"/>
                  </a:lnTo>
                  <a:lnTo>
                    <a:pt x="589" y="909"/>
                  </a:lnTo>
                  <a:lnTo>
                    <a:pt x="591" y="909"/>
                  </a:lnTo>
                  <a:lnTo>
                    <a:pt x="591" y="907"/>
                  </a:lnTo>
                  <a:lnTo>
                    <a:pt x="591" y="907"/>
                  </a:lnTo>
                  <a:lnTo>
                    <a:pt x="593" y="907"/>
                  </a:lnTo>
                  <a:lnTo>
                    <a:pt x="593" y="907"/>
                  </a:lnTo>
                  <a:lnTo>
                    <a:pt x="594" y="907"/>
                  </a:lnTo>
                  <a:lnTo>
                    <a:pt x="596" y="907"/>
                  </a:lnTo>
                  <a:lnTo>
                    <a:pt x="598" y="907"/>
                  </a:lnTo>
                  <a:lnTo>
                    <a:pt x="598" y="907"/>
                  </a:lnTo>
                  <a:lnTo>
                    <a:pt x="600" y="905"/>
                  </a:lnTo>
                  <a:lnTo>
                    <a:pt x="602" y="905"/>
                  </a:lnTo>
                  <a:lnTo>
                    <a:pt x="603" y="905"/>
                  </a:lnTo>
                  <a:lnTo>
                    <a:pt x="603" y="905"/>
                  </a:lnTo>
                  <a:lnTo>
                    <a:pt x="605" y="905"/>
                  </a:lnTo>
                  <a:lnTo>
                    <a:pt x="607" y="907"/>
                  </a:lnTo>
                  <a:lnTo>
                    <a:pt x="609" y="907"/>
                  </a:lnTo>
                  <a:lnTo>
                    <a:pt x="609" y="907"/>
                  </a:lnTo>
                  <a:lnTo>
                    <a:pt x="609" y="907"/>
                  </a:lnTo>
                  <a:lnTo>
                    <a:pt x="611" y="904"/>
                  </a:lnTo>
                  <a:lnTo>
                    <a:pt x="612" y="904"/>
                  </a:lnTo>
                  <a:lnTo>
                    <a:pt x="612" y="904"/>
                  </a:lnTo>
                  <a:lnTo>
                    <a:pt x="612" y="904"/>
                  </a:lnTo>
                  <a:lnTo>
                    <a:pt x="614" y="904"/>
                  </a:lnTo>
                  <a:lnTo>
                    <a:pt x="616" y="904"/>
                  </a:lnTo>
                  <a:lnTo>
                    <a:pt x="616" y="902"/>
                  </a:lnTo>
                  <a:lnTo>
                    <a:pt x="616" y="902"/>
                  </a:lnTo>
                  <a:lnTo>
                    <a:pt x="616" y="902"/>
                  </a:lnTo>
                  <a:lnTo>
                    <a:pt x="616" y="902"/>
                  </a:lnTo>
                  <a:lnTo>
                    <a:pt x="620" y="902"/>
                  </a:lnTo>
                  <a:lnTo>
                    <a:pt x="620" y="900"/>
                  </a:lnTo>
                  <a:lnTo>
                    <a:pt x="620" y="900"/>
                  </a:lnTo>
                  <a:lnTo>
                    <a:pt x="620" y="898"/>
                  </a:lnTo>
                  <a:lnTo>
                    <a:pt x="616" y="895"/>
                  </a:lnTo>
                  <a:lnTo>
                    <a:pt x="614" y="893"/>
                  </a:lnTo>
                  <a:lnTo>
                    <a:pt x="614" y="893"/>
                  </a:lnTo>
                  <a:lnTo>
                    <a:pt x="614" y="893"/>
                  </a:lnTo>
                  <a:lnTo>
                    <a:pt x="612" y="893"/>
                  </a:lnTo>
                  <a:lnTo>
                    <a:pt x="612" y="891"/>
                  </a:lnTo>
                  <a:lnTo>
                    <a:pt x="614" y="893"/>
                  </a:lnTo>
                  <a:lnTo>
                    <a:pt x="620" y="895"/>
                  </a:lnTo>
                  <a:lnTo>
                    <a:pt x="620" y="896"/>
                  </a:lnTo>
                  <a:lnTo>
                    <a:pt x="622" y="898"/>
                  </a:lnTo>
                  <a:lnTo>
                    <a:pt x="622" y="898"/>
                  </a:lnTo>
                  <a:lnTo>
                    <a:pt x="623" y="898"/>
                  </a:lnTo>
                  <a:lnTo>
                    <a:pt x="625" y="900"/>
                  </a:lnTo>
                  <a:lnTo>
                    <a:pt x="627" y="900"/>
                  </a:lnTo>
                  <a:lnTo>
                    <a:pt x="627" y="902"/>
                  </a:lnTo>
                  <a:lnTo>
                    <a:pt x="627" y="902"/>
                  </a:lnTo>
                  <a:lnTo>
                    <a:pt x="627" y="902"/>
                  </a:lnTo>
                  <a:lnTo>
                    <a:pt x="629" y="902"/>
                  </a:lnTo>
                  <a:lnTo>
                    <a:pt x="629" y="902"/>
                  </a:lnTo>
                  <a:lnTo>
                    <a:pt x="631" y="902"/>
                  </a:lnTo>
                  <a:lnTo>
                    <a:pt x="631" y="902"/>
                  </a:lnTo>
                  <a:lnTo>
                    <a:pt x="631" y="900"/>
                  </a:lnTo>
                  <a:lnTo>
                    <a:pt x="631" y="898"/>
                  </a:lnTo>
                  <a:lnTo>
                    <a:pt x="629" y="898"/>
                  </a:lnTo>
                  <a:lnTo>
                    <a:pt x="629" y="896"/>
                  </a:lnTo>
                  <a:lnTo>
                    <a:pt x="632" y="896"/>
                  </a:lnTo>
                  <a:lnTo>
                    <a:pt x="632" y="896"/>
                  </a:lnTo>
                  <a:lnTo>
                    <a:pt x="632" y="898"/>
                  </a:lnTo>
                  <a:lnTo>
                    <a:pt x="632" y="898"/>
                  </a:lnTo>
                  <a:lnTo>
                    <a:pt x="632" y="900"/>
                  </a:lnTo>
                  <a:lnTo>
                    <a:pt x="631" y="902"/>
                  </a:lnTo>
                  <a:lnTo>
                    <a:pt x="632" y="902"/>
                  </a:lnTo>
                  <a:lnTo>
                    <a:pt x="634" y="902"/>
                  </a:lnTo>
                  <a:lnTo>
                    <a:pt x="634" y="900"/>
                  </a:lnTo>
                  <a:lnTo>
                    <a:pt x="634" y="898"/>
                  </a:lnTo>
                  <a:lnTo>
                    <a:pt x="636" y="898"/>
                  </a:lnTo>
                  <a:lnTo>
                    <a:pt x="636" y="896"/>
                  </a:lnTo>
                  <a:lnTo>
                    <a:pt x="636" y="896"/>
                  </a:lnTo>
                  <a:lnTo>
                    <a:pt x="638" y="896"/>
                  </a:lnTo>
                  <a:lnTo>
                    <a:pt x="640" y="898"/>
                  </a:lnTo>
                  <a:lnTo>
                    <a:pt x="640" y="898"/>
                  </a:lnTo>
                  <a:lnTo>
                    <a:pt x="640" y="898"/>
                  </a:lnTo>
                  <a:lnTo>
                    <a:pt x="640" y="900"/>
                  </a:lnTo>
                  <a:lnTo>
                    <a:pt x="640" y="900"/>
                  </a:lnTo>
                  <a:lnTo>
                    <a:pt x="641" y="898"/>
                  </a:lnTo>
                  <a:lnTo>
                    <a:pt x="641" y="898"/>
                  </a:lnTo>
                  <a:lnTo>
                    <a:pt x="641" y="898"/>
                  </a:lnTo>
                  <a:lnTo>
                    <a:pt x="643" y="900"/>
                  </a:lnTo>
                  <a:lnTo>
                    <a:pt x="643" y="900"/>
                  </a:lnTo>
                  <a:lnTo>
                    <a:pt x="643" y="900"/>
                  </a:lnTo>
                  <a:lnTo>
                    <a:pt x="641" y="902"/>
                  </a:lnTo>
                  <a:lnTo>
                    <a:pt x="641" y="902"/>
                  </a:lnTo>
                  <a:lnTo>
                    <a:pt x="641" y="902"/>
                  </a:lnTo>
                  <a:lnTo>
                    <a:pt x="641" y="904"/>
                  </a:lnTo>
                  <a:lnTo>
                    <a:pt x="645" y="905"/>
                  </a:lnTo>
                  <a:lnTo>
                    <a:pt x="647" y="907"/>
                  </a:lnTo>
                  <a:lnTo>
                    <a:pt x="649" y="905"/>
                  </a:lnTo>
                  <a:lnTo>
                    <a:pt x="649" y="905"/>
                  </a:lnTo>
                  <a:lnTo>
                    <a:pt x="647" y="904"/>
                  </a:lnTo>
                  <a:lnTo>
                    <a:pt x="649" y="904"/>
                  </a:lnTo>
                  <a:lnTo>
                    <a:pt x="649" y="904"/>
                  </a:lnTo>
                  <a:lnTo>
                    <a:pt x="649" y="904"/>
                  </a:lnTo>
                  <a:lnTo>
                    <a:pt x="649" y="904"/>
                  </a:lnTo>
                  <a:lnTo>
                    <a:pt x="650" y="904"/>
                  </a:lnTo>
                  <a:lnTo>
                    <a:pt x="658" y="900"/>
                  </a:lnTo>
                  <a:lnTo>
                    <a:pt x="667" y="900"/>
                  </a:lnTo>
                  <a:lnTo>
                    <a:pt x="672" y="898"/>
                  </a:lnTo>
                  <a:lnTo>
                    <a:pt x="674" y="900"/>
                  </a:lnTo>
                  <a:lnTo>
                    <a:pt x="676" y="898"/>
                  </a:lnTo>
                  <a:lnTo>
                    <a:pt x="676" y="898"/>
                  </a:lnTo>
                  <a:lnTo>
                    <a:pt x="678" y="898"/>
                  </a:lnTo>
                  <a:lnTo>
                    <a:pt x="687" y="902"/>
                  </a:lnTo>
                  <a:lnTo>
                    <a:pt x="688" y="902"/>
                  </a:lnTo>
                  <a:lnTo>
                    <a:pt x="690" y="902"/>
                  </a:lnTo>
                  <a:lnTo>
                    <a:pt x="692" y="904"/>
                  </a:lnTo>
                  <a:lnTo>
                    <a:pt x="692" y="904"/>
                  </a:lnTo>
                  <a:lnTo>
                    <a:pt x="692" y="904"/>
                  </a:lnTo>
                  <a:lnTo>
                    <a:pt x="694" y="904"/>
                  </a:lnTo>
                  <a:lnTo>
                    <a:pt x="696" y="904"/>
                  </a:lnTo>
                  <a:lnTo>
                    <a:pt x="697" y="905"/>
                  </a:lnTo>
                  <a:lnTo>
                    <a:pt x="697" y="905"/>
                  </a:lnTo>
                  <a:lnTo>
                    <a:pt x="699" y="905"/>
                  </a:lnTo>
                  <a:lnTo>
                    <a:pt x="701" y="902"/>
                  </a:lnTo>
                  <a:lnTo>
                    <a:pt x="703" y="902"/>
                  </a:lnTo>
                  <a:lnTo>
                    <a:pt x="703" y="902"/>
                  </a:lnTo>
                  <a:lnTo>
                    <a:pt x="705" y="900"/>
                  </a:lnTo>
                  <a:lnTo>
                    <a:pt x="705" y="900"/>
                  </a:lnTo>
                  <a:lnTo>
                    <a:pt x="705" y="900"/>
                  </a:lnTo>
                  <a:lnTo>
                    <a:pt x="706" y="898"/>
                  </a:lnTo>
                  <a:lnTo>
                    <a:pt x="717" y="896"/>
                  </a:lnTo>
                  <a:lnTo>
                    <a:pt x="719" y="895"/>
                  </a:lnTo>
                  <a:lnTo>
                    <a:pt x="724" y="891"/>
                  </a:lnTo>
                  <a:lnTo>
                    <a:pt x="726" y="889"/>
                  </a:lnTo>
                  <a:lnTo>
                    <a:pt x="730" y="891"/>
                  </a:lnTo>
                  <a:lnTo>
                    <a:pt x="733" y="893"/>
                  </a:lnTo>
                  <a:lnTo>
                    <a:pt x="735" y="891"/>
                  </a:lnTo>
                  <a:lnTo>
                    <a:pt x="735" y="889"/>
                  </a:lnTo>
                  <a:lnTo>
                    <a:pt x="735" y="885"/>
                  </a:lnTo>
                  <a:lnTo>
                    <a:pt x="735" y="885"/>
                  </a:lnTo>
                  <a:lnTo>
                    <a:pt x="737" y="882"/>
                  </a:lnTo>
                  <a:lnTo>
                    <a:pt x="739" y="880"/>
                  </a:lnTo>
                  <a:lnTo>
                    <a:pt x="741" y="880"/>
                  </a:lnTo>
                  <a:lnTo>
                    <a:pt x="743" y="878"/>
                  </a:lnTo>
                  <a:lnTo>
                    <a:pt x="744" y="878"/>
                  </a:lnTo>
                  <a:lnTo>
                    <a:pt x="746" y="878"/>
                  </a:lnTo>
                  <a:lnTo>
                    <a:pt x="746" y="878"/>
                  </a:lnTo>
                  <a:lnTo>
                    <a:pt x="746" y="878"/>
                  </a:lnTo>
                  <a:lnTo>
                    <a:pt x="748" y="876"/>
                  </a:lnTo>
                  <a:lnTo>
                    <a:pt x="748" y="876"/>
                  </a:lnTo>
                  <a:lnTo>
                    <a:pt x="750" y="876"/>
                  </a:lnTo>
                  <a:lnTo>
                    <a:pt x="750" y="876"/>
                  </a:lnTo>
                  <a:lnTo>
                    <a:pt x="752" y="876"/>
                  </a:lnTo>
                  <a:lnTo>
                    <a:pt x="755" y="875"/>
                  </a:lnTo>
                  <a:lnTo>
                    <a:pt x="755" y="873"/>
                  </a:lnTo>
                  <a:lnTo>
                    <a:pt x="757" y="871"/>
                  </a:lnTo>
                  <a:lnTo>
                    <a:pt x="757" y="867"/>
                  </a:lnTo>
                  <a:lnTo>
                    <a:pt x="757" y="864"/>
                  </a:lnTo>
                  <a:lnTo>
                    <a:pt x="755" y="862"/>
                  </a:lnTo>
                  <a:lnTo>
                    <a:pt x="755" y="860"/>
                  </a:lnTo>
                  <a:lnTo>
                    <a:pt x="755" y="858"/>
                  </a:lnTo>
                  <a:lnTo>
                    <a:pt x="755" y="858"/>
                  </a:lnTo>
                  <a:lnTo>
                    <a:pt x="757" y="858"/>
                  </a:lnTo>
                  <a:lnTo>
                    <a:pt x="757" y="858"/>
                  </a:lnTo>
                  <a:lnTo>
                    <a:pt x="759" y="858"/>
                  </a:lnTo>
                  <a:lnTo>
                    <a:pt x="759" y="858"/>
                  </a:lnTo>
                  <a:lnTo>
                    <a:pt x="759" y="857"/>
                  </a:lnTo>
                  <a:lnTo>
                    <a:pt x="759" y="855"/>
                  </a:lnTo>
                  <a:lnTo>
                    <a:pt x="757" y="853"/>
                  </a:lnTo>
                  <a:lnTo>
                    <a:pt x="741" y="855"/>
                  </a:lnTo>
                  <a:lnTo>
                    <a:pt x="735" y="857"/>
                  </a:lnTo>
                  <a:lnTo>
                    <a:pt x="724" y="857"/>
                  </a:lnTo>
                  <a:lnTo>
                    <a:pt x="724" y="855"/>
                  </a:lnTo>
                  <a:lnTo>
                    <a:pt x="723" y="855"/>
                  </a:lnTo>
                  <a:lnTo>
                    <a:pt x="723" y="853"/>
                  </a:lnTo>
                  <a:lnTo>
                    <a:pt x="723" y="851"/>
                  </a:lnTo>
                  <a:lnTo>
                    <a:pt x="721" y="851"/>
                  </a:lnTo>
                  <a:lnTo>
                    <a:pt x="721" y="853"/>
                  </a:lnTo>
                  <a:lnTo>
                    <a:pt x="721" y="853"/>
                  </a:lnTo>
                  <a:lnTo>
                    <a:pt x="723" y="855"/>
                  </a:lnTo>
                  <a:lnTo>
                    <a:pt x="721" y="853"/>
                  </a:lnTo>
                  <a:lnTo>
                    <a:pt x="715" y="853"/>
                  </a:lnTo>
                  <a:lnTo>
                    <a:pt x="715" y="853"/>
                  </a:lnTo>
                  <a:lnTo>
                    <a:pt x="715" y="853"/>
                  </a:lnTo>
                  <a:lnTo>
                    <a:pt x="714" y="853"/>
                  </a:lnTo>
                  <a:lnTo>
                    <a:pt x="714" y="853"/>
                  </a:lnTo>
                  <a:lnTo>
                    <a:pt x="715" y="851"/>
                  </a:lnTo>
                  <a:lnTo>
                    <a:pt x="717" y="851"/>
                  </a:lnTo>
                  <a:lnTo>
                    <a:pt x="719" y="849"/>
                  </a:lnTo>
                  <a:lnTo>
                    <a:pt x="719" y="849"/>
                  </a:lnTo>
                  <a:lnTo>
                    <a:pt x="721" y="849"/>
                  </a:lnTo>
                  <a:lnTo>
                    <a:pt x="723" y="849"/>
                  </a:lnTo>
                  <a:lnTo>
                    <a:pt x="723" y="849"/>
                  </a:lnTo>
                  <a:lnTo>
                    <a:pt x="723" y="849"/>
                  </a:lnTo>
                  <a:lnTo>
                    <a:pt x="723" y="848"/>
                  </a:lnTo>
                  <a:lnTo>
                    <a:pt x="721" y="848"/>
                  </a:lnTo>
                  <a:lnTo>
                    <a:pt x="714" y="846"/>
                  </a:lnTo>
                  <a:lnTo>
                    <a:pt x="710" y="848"/>
                  </a:lnTo>
                  <a:lnTo>
                    <a:pt x="710" y="848"/>
                  </a:lnTo>
                  <a:lnTo>
                    <a:pt x="710" y="848"/>
                  </a:lnTo>
                  <a:lnTo>
                    <a:pt x="710" y="848"/>
                  </a:lnTo>
                  <a:lnTo>
                    <a:pt x="708" y="848"/>
                  </a:lnTo>
                  <a:lnTo>
                    <a:pt x="706" y="849"/>
                  </a:lnTo>
                  <a:lnTo>
                    <a:pt x="706" y="848"/>
                  </a:lnTo>
                  <a:lnTo>
                    <a:pt x="706" y="848"/>
                  </a:lnTo>
                  <a:lnTo>
                    <a:pt x="708" y="848"/>
                  </a:lnTo>
                  <a:lnTo>
                    <a:pt x="708" y="848"/>
                  </a:lnTo>
                  <a:lnTo>
                    <a:pt x="708" y="846"/>
                  </a:lnTo>
                  <a:lnTo>
                    <a:pt x="708" y="846"/>
                  </a:lnTo>
                  <a:lnTo>
                    <a:pt x="710" y="844"/>
                  </a:lnTo>
                  <a:lnTo>
                    <a:pt x="712" y="844"/>
                  </a:lnTo>
                  <a:lnTo>
                    <a:pt x="714" y="844"/>
                  </a:lnTo>
                  <a:lnTo>
                    <a:pt x="714" y="844"/>
                  </a:lnTo>
                  <a:lnTo>
                    <a:pt x="715" y="844"/>
                  </a:lnTo>
                  <a:lnTo>
                    <a:pt x="715" y="844"/>
                  </a:lnTo>
                  <a:lnTo>
                    <a:pt x="715" y="844"/>
                  </a:lnTo>
                  <a:lnTo>
                    <a:pt x="717" y="844"/>
                  </a:lnTo>
                  <a:lnTo>
                    <a:pt x="717" y="844"/>
                  </a:lnTo>
                  <a:lnTo>
                    <a:pt x="719" y="842"/>
                  </a:lnTo>
                  <a:lnTo>
                    <a:pt x="719" y="842"/>
                  </a:lnTo>
                  <a:lnTo>
                    <a:pt x="719" y="842"/>
                  </a:lnTo>
                  <a:lnTo>
                    <a:pt x="719" y="842"/>
                  </a:lnTo>
                  <a:lnTo>
                    <a:pt x="719" y="842"/>
                  </a:lnTo>
                  <a:lnTo>
                    <a:pt x="719" y="842"/>
                  </a:lnTo>
                  <a:lnTo>
                    <a:pt x="721" y="842"/>
                  </a:lnTo>
                  <a:lnTo>
                    <a:pt x="724" y="842"/>
                  </a:lnTo>
                  <a:lnTo>
                    <a:pt x="728" y="842"/>
                  </a:lnTo>
                  <a:lnTo>
                    <a:pt x="728" y="842"/>
                  </a:lnTo>
                  <a:lnTo>
                    <a:pt x="730" y="840"/>
                  </a:lnTo>
                  <a:lnTo>
                    <a:pt x="733" y="839"/>
                  </a:lnTo>
                  <a:lnTo>
                    <a:pt x="733" y="835"/>
                  </a:lnTo>
                  <a:lnTo>
                    <a:pt x="733" y="835"/>
                  </a:lnTo>
                  <a:lnTo>
                    <a:pt x="733" y="835"/>
                  </a:lnTo>
                  <a:lnTo>
                    <a:pt x="732" y="835"/>
                  </a:lnTo>
                  <a:lnTo>
                    <a:pt x="733" y="835"/>
                  </a:lnTo>
                  <a:lnTo>
                    <a:pt x="733" y="835"/>
                  </a:lnTo>
                  <a:lnTo>
                    <a:pt x="733" y="833"/>
                  </a:lnTo>
                  <a:lnTo>
                    <a:pt x="733" y="831"/>
                  </a:lnTo>
                  <a:lnTo>
                    <a:pt x="733" y="831"/>
                  </a:lnTo>
                  <a:lnTo>
                    <a:pt x="733" y="831"/>
                  </a:lnTo>
                  <a:lnTo>
                    <a:pt x="733" y="830"/>
                  </a:lnTo>
                  <a:lnTo>
                    <a:pt x="733" y="830"/>
                  </a:lnTo>
                  <a:lnTo>
                    <a:pt x="733" y="828"/>
                  </a:lnTo>
                  <a:lnTo>
                    <a:pt x="733" y="828"/>
                  </a:lnTo>
                  <a:lnTo>
                    <a:pt x="733" y="828"/>
                  </a:lnTo>
                  <a:lnTo>
                    <a:pt x="733" y="828"/>
                  </a:lnTo>
                  <a:lnTo>
                    <a:pt x="733" y="826"/>
                  </a:lnTo>
                  <a:lnTo>
                    <a:pt x="733" y="826"/>
                  </a:lnTo>
                  <a:lnTo>
                    <a:pt x="732" y="826"/>
                  </a:lnTo>
                  <a:lnTo>
                    <a:pt x="730" y="828"/>
                  </a:lnTo>
                  <a:lnTo>
                    <a:pt x="730" y="828"/>
                  </a:lnTo>
                  <a:lnTo>
                    <a:pt x="726" y="828"/>
                  </a:lnTo>
                  <a:lnTo>
                    <a:pt x="724" y="830"/>
                  </a:lnTo>
                  <a:lnTo>
                    <a:pt x="724" y="828"/>
                  </a:lnTo>
                  <a:lnTo>
                    <a:pt x="723" y="828"/>
                  </a:lnTo>
                  <a:lnTo>
                    <a:pt x="723" y="828"/>
                  </a:lnTo>
                  <a:lnTo>
                    <a:pt x="721" y="828"/>
                  </a:lnTo>
                  <a:lnTo>
                    <a:pt x="723" y="826"/>
                  </a:lnTo>
                  <a:lnTo>
                    <a:pt x="724" y="826"/>
                  </a:lnTo>
                  <a:lnTo>
                    <a:pt x="726" y="826"/>
                  </a:lnTo>
                  <a:lnTo>
                    <a:pt x="726" y="826"/>
                  </a:lnTo>
                  <a:lnTo>
                    <a:pt x="728" y="826"/>
                  </a:lnTo>
                  <a:lnTo>
                    <a:pt x="728" y="826"/>
                  </a:lnTo>
                  <a:lnTo>
                    <a:pt x="728" y="826"/>
                  </a:lnTo>
                  <a:lnTo>
                    <a:pt x="730" y="826"/>
                  </a:lnTo>
                  <a:lnTo>
                    <a:pt x="730" y="826"/>
                  </a:lnTo>
                  <a:lnTo>
                    <a:pt x="730" y="824"/>
                  </a:lnTo>
                  <a:lnTo>
                    <a:pt x="730" y="824"/>
                  </a:lnTo>
                  <a:lnTo>
                    <a:pt x="730" y="822"/>
                  </a:lnTo>
                  <a:lnTo>
                    <a:pt x="730" y="822"/>
                  </a:lnTo>
                  <a:lnTo>
                    <a:pt x="732" y="822"/>
                  </a:lnTo>
                  <a:lnTo>
                    <a:pt x="733" y="820"/>
                  </a:lnTo>
                  <a:lnTo>
                    <a:pt x="735" y="820"/>
                  </a:lnTo>
                  <a:lnTo>
                    <a:pt x="735" y="819"/>
                  </a:lnTo>
                  <a:lnTo>
                    <a:pt x="735" y="817"/>
                  </a:lnTo>
                  <a:lnTo>
                    <a:pt x="735" y="819"/>
                  </a:lnTo>
                  <a:lnTo>
                    <a:pt x="737" y="820"/>
                  </a:lnTo>
                  <a:lnTo>
                    <a:pt x="739" y="822"/>
                  </a:lnTo>
                  <a:lnTo>
                    <a:pt x="739" y="822"/>
                  </a:lnTo>
                  <a:lnTo>
                    <a:pt x="739" y="822"/>
                  </a:lnTo>
                  <a:lnTo>
                    <a:pt x="743" y="822"/>
                  </a:lnTo>
                  <a:lnTo>
                    <a:pt x="744" y="822"/>
                  </a:lnTo>
                  <a:lnTo>
                    <a:pt x="748" y="820"/>
                  </a:lnTo>
                  <a:lnTo>
                    <a:pt x="750" y="817"/>
                  </a:lnTo>
                  <a:lnTo>
                    <a:pt x="752" y="817"/>
                  </a:lnTo>
                  <a:lnTo>
                    <a:pt x="752" y="815"/>
                  </a:lnTo>
                  <a:lnTo>
                    <a:pt x="750" y="815"/>
                  </a:lnTo>
                  <a:lnTo>
                    <a:pt x="750" y="815"/>
                  </a:lnTo>
                  <a:lnTo>
                    <a:pt x="750" y="815"/>
                  </a:lnTo>
                  <a:lnTo>
                    <a:pt x="748" y="815"/>
                  </a:lnTo>
                  <a:lnTo>
                    <a:pt x="746" y="815"/>
                  </a:lnTo>
                  <a:lnTo>
                    <a:pt x="746" y="815"/>
                  </a:lnTo>
                  <a:lnTo>
                    <a:pt x="750" y="811"/>
                  </a:lnTo>
                  <a:lnTo>
                    <a:pt x="750" y="810"/>
                  </a:lnTo>
                  <a:lnTo>
                    <a:pt x="750" y="810"/>
                  </a:lnTo>
                  <a:lnTo>
                    <a:pt x="741" y="810"/>
                  </a:lnTo>
                  <a:lnTo>
                    <a:pt x="741" y="808"/>
                  </a:lnTo>
                  <a:lnTo>
                    <a:pt x="741" y="808"/>
                  </a:lnTo>
                  <a:lnTo>
                    <a:pt x="744" y="808"/>
                  </a:lnTo>
                  <a:lnTo>
                    <a:pt x="744" y="808"/>
                  </a:lnTo>
                  <a:lnTo>
                    <a:pt x="746" y="808"/>
                  </a:lnTo>
                  <a:lnTo>
                    <a:pt x="746" y="808"/>
                  </a:lnTo>
                  <a:lnTo>
                    <a:pt x="748" y="808"/>
                  </a:lnTo>
                  <a:lnTo>
                    <a:pt x="748" y="808"/>
                  </a:lnTo>
                  <a:lnTo>
                    <a:pt x="750" y="808"/>
                  </a:lnTo>
                  <a:lnTo>
                    <a:pt x="750" y="808"/>
                  </a:lnTo>
                  <a:lnTo>
                    <a:pt x="750" y="808"/>
                  </a:lnTo>
                  <a:lnTo>
                    <a:pt x="750" y="806"/>
                  </a:lnTo>
                  <a:lnTo>
                    <a:pt x="750" y="806"/>
                  </a:lnTo>
                  <a:lnTo>
                    <a:pt x="750" y="806"/>
                  </a:lnTo>
                  <a:lnTo>
                    <a:pt x="748" y="806"/>
                  </a:lnTo>
                  <a:lnTo>
                    <a:pt x="746" y="804"/>
                  </a:lnTo>
                  <a:lnTo>
                    <a:pt x="744" y="802"/>
                  </a:lnTo>
                  <a:lnTo>
                    <a:pt x="744" y="802"/>
                  </a:lnTo>
                  <a:lnTo>
                    <a:pt x="746" y="802"/>
                  </a:lnTo>
                  <a:lnTo>
                    <a:pt x="748" y="804"/>
                  </a:lnTo>
                  <a:lnTo>
                    <a:pt x="750" y="806"/>
                  </a:lnTo>
                  <a:lnTo>
                    <a:pt x="753" y="810"/>
                  </a:lnTo>
                  <a:lnTo>
                    <a:pt x="753" y="810"/>
                  </a:lnTo>
                  <a:lnTo>
                    <a:pt x="753" y="808"/>
                  </a:lnTo>
                  <a:lnTo>
                    <a:pt x="757" y="804"/>
                  </a:lnTo>
                  <a:lnTo>
                    <a:pt x="759" y="802"/>
                  </a:lnTo>
                  <a:lnTo>
                    <a:pt x="759" y="802"/>
                  </a:lnTo>
                  <a:lnTo>
                    <a:pt x="759" y="802"/>
                  </a:lnTo>
                  <a:lnTo>
                    <a:pt x="761" y="801"/>
                  </a:lnTo>
                  <a:lnTo>
                    <a:pt x="761" y="801"/>
                  </a:lnTo>
                  <a:lnTo>
                    <a:pt x="761" y="801"/>
                  </a:lnTo>
                  <a:lnTo>
                    <a:pt x="762" y="801"/>
                  </a:lnTo>
                  <a:lnTo>
                    <a:pt x="766" y="799"/>
                  </a:lnTo>
                  <a:lnTo>
                    <a:pt x="766" y="797"/>
                  </a:lnTo>
                  <a:lnTo>
                    <a:pt x="766" y="797"/>
                  </a:lnTo>
                  <a:lnTo>
                    <a:pt x="766" y="795"/>
                  </a:lnTo>
                  <a:lnTo>
                    <a:pt x="766" y="793"/>
                  </a:lnTo>
                  <a:lnTo>
                    <a:pt x="768" y="790"/>
                  </a:lnTo>
                  <a:lnTo>
                    <a:pt x="768" y="788"/>
                  </a:lnTo>
                  <a:lnTo>
                    <a:pt x="768" y="784"/>
                  </a:lnTo>
                  <a:lnTo>
                    <a:pt x="768" y="783"/>
                  </a:lnTo>
                  <a:lnTo>
                    <a:pt x="768" y="783"/>
                  </a:lnTo>
                  <a:lnTo>
                    <a:pt x="770" y="781"/>
                  </a:lnTo>
                  <a:lnTo>
                    <a:pt x="771" y="779"/>
                  </a:lnTo>
                  <a:lnTo>
                    <a:pt x="773" y="772"/>
                  </a:lnTo>
                  <a:lnTo>
                    <a:pt x="773" y="772"/>
                  </a:lnTo>
                  <a:lnTo>
                    <a:pt x="773" y="772"/>
                  </a:lnTo>
                  <a:lnTo>
                    <a:pt x="775" y="766"/>
                  </a:lnTo>
                  <a:lnTo>
                    <a:pt x="775" y="766"/>
                  </a:lnTo>
                  <a:lnTo>
                    <a:pt x="775" y="764"/>
                  </a:lnTo>
                  <a:lnTo>
                    <a:pt x="773" y="761"/>
                  </a:lnTo>
                  <a:close/>
                  <a:moveTo>
                    <a:pt x="540" y="205"/>
                  </a:moveTo>
                  <a:lnTo>
                    <a:pt x="542" y="203"/>
                  </a:lnTo>
                  <a:lnTo>
                    <a:pt x="542" y="201"/>
                  </a:lnTo>
                  <a:lnTo>
                    <a:pt x="540" y="201"/>
                  </a:lnTo>
                  <a:lnTo>
                    <a:pt x="538" y="201"/>
                  </a:lnTo>
                  <a:lnTo>
                    <a:pt x="537" y="201"/>
                  </a:lnTo>
                  <a:lnTo>
                    <a:pt x="535" y="203"/>
                  </a:lnTo>
                  <a:lnTo>
                    <a:pt x="535" y="203"/>
                  </a:lnTo>
                  <a:lnTo>
                    <a:pt x="538" y="203"/>
                  </a:lnTo>
                  <a:lnTo>
                    <a:pt x="538" y="203"/>
                  </a:lnTo>
                  <a:lnTo>
                    <a:pt x="537" y="205"/>
                  </a:lnTo>
                  <a:lnTo>
                    <a:pt x="537" y="205"/>
                  </a:lnTo>
                  <a:lnTo>
                    <a:pt x="537" y="205"/>
                  </a:lnTo>
                  <a:lnTo>
                    <a:pt x="535" y="203"/>
                  </a:lnTo>
                  <a:lnTo>
                    <a:pt x="537" y="206"/>
                  </a:lnTo>
                  <a:lnTo>
                    <a:pt x="537" y="208"/>
                  </a:lnTo>
                  <a:lnTo>
                    <a:pt x="537" y="208"/>
                  </a:lnTo>
                  <a:lnTo>
                    <a:pt x="537" y="208"/>
                  </a:lnTo>
                  <a:lnTo>
                    <a:pt x="538" y="212"/>
                  </a:lnTo>
                  <a:lnTo>
                    <a:pt x="540" y="210"/>
                  </a:lnTo>
                  <a:lnTo>
                    <a:pt x="540" y="210"/>
                  </a:lnTo>
                  <a:lnTo>
                    <a:pt x="540" y="208"/>
                  </a:lnTo>
                  <a:lnTo>
                    <a:pt x="540" y="206"/>
                  </a:lnTo>
                  <a:lnTo>
                    <a:pt x="540" y="206"/>
                  </a:lnTo>
                  <a:lnTo>
                    <a:pt x="540" y="206"/>
                  </a:lnTo>
                  <a:lnTo>
                    <a:pt x="540" y="205"/>
                  </a:lnTo>
                  <a:lnTo>
                    <a:pt x="540" y="205"/>
                  </a:lnTo>
                  <a:lnTo>
                    <a:pt x="540" y="205"/>
                  </a:lnTo>
                  <a:close/>
                  <a:moveTo>
                    <a:pt x="515" y="197"/>
                  </a:moveTo>
                  <a:lnTo>
                    <a:pt x="515" y="197"/>
                  </a:lnTo>
                  <a:lnTo>
                    <a:pt x="517" y="197"/>
                  </a:lnTo>
                  <a:lnTo>
                    <a:pt x="517" y="197"/>
                  </a:lnTo>
                  <a:lnTo>
                    <a:pt x="517" y="197"/>
                  </a:lnTo>
                  <a:lnTo>
                    <a:pt x="517" y="197"/>
                  </a:lnTo>
                  <a:lnTo>
                    <a:pt x="517" y="197"/>
                  </a:lnTo>
                  <a:lnTo>
                    <a:pt x="517" y="199"/>
                  </a:lnTo>
                  <a:lnTo>
                    <a:pt x="517" y="199"/>
                  </a:lnTo>
                  <a:lnTo>
                    <a:pt x="517" y="199"/>
                  </a:lnTo>
                  <a:lnTo>
                    <a:pt x="519" y="201"/>
                  </a:lnTo>
                  <a:lnTo>
                    <a:pt x="519" y="203"/>
                  </a:lnTo>
                  <a:lnTo>
                    <a:pt x="519" y="203"/>
                  </a:lnTo>
                  <a:lnTo>
                    <a:pt x="520" y="203"/>
                  </a:lnTo>
                  <a:lnTo>
                    <a:pt x="520" y="205"/>
                  </a:lnTo>
                  <a:lnTo>
                    <a:pt x="520" y="206"/>
                  </a:lnTo>
                  <a:lnTo>
                    <a:pt x="520" y="206"/>
                  </a:lnTo>
                  <a:lnTo>
                    <a:pt x="526" y="206"/>
                  </a:lnTo>
                  <a:lnTo>
                    <a:pt x="528" y="206"/>
                  </a:lnTo>
                  <a:lnTo>
                    <a:pt x="529" y="205"/>
                  </a:lnTo>
                  <a:lnTo>
                    <a:pt x="528" y="205"/>
                  </a:lnTo>
                  <a:lnTo>
                    <a:pt x="526" y="205"/>
                  </a:lnTo>
                  <a:lnTo>
                    <a:pt x="524" y="206"/>
                  </a:lnTo>
                  <a:lnTo>
                    <a:pt x="524" y="205"/>
                  </a:lnTo>
                  <a:lnTo>
                    <a:pt x="526" y="203"/>
                  </a:lnTo>
                  <a:lnTo>
                    <a:pt x="526" y="203"/>
                  </a:lnTo>
                  <a:lnTo>
                    <a:pt x="528" y="203"/>
                  </a:lnTo>
                  <a:lnTo>
                    <a:pt x="528" y="203"/>
                  </a:lnTo>
                  <a:lnTo>
                    <a:pt x="528" y="201"/>
                  </a:lnTo>
                  <a:lnTo>
                    <a:pt x="526" y="201"/>
                  </a:lnTo>
                  <a:lnTo>
                    <a:pt x="526" y="201"/>
                  </a:lnTo>
                  <a:lnTo>
                    <a:pt x="526" y="201"/>
                  </a:lnTo>
                  <a:lnTo>
                    <a:pt x="526" y="199"/>
                  </a:lnTo>
                  <a:lnTo>
                    <a:pt x="524" y="195"/>
                  </a:lnTo>
                  <a:lnTo>
                    <a:pt x="522" y="195"/>
                  </a:lnTo>
                  <a:lnTo>
                    <a:pt x="522" y="194"/>
                  </a:lnTo>
                  <a:lnTo>
                    <a:pt x="520" y="192"/>
                  </a:lnTo>
                  <a:lnTo>
                    <a:pt x="519" y="192"/>
                  </a:lnTo>
                  <a:lnTo>
                    <a:pt x="519" y="192"/>
                  </a:lnTo>
                  <a:lnTo>
                    <a:pt x="517" y="194"/>
                  </a:lnTo>
                  <a:lnTo>
                    <a:pt x="515" y="194"/>
                  </a:lnTo>
                  <a:lnTo>
                    <a:pt x="515" y="194"/>
                  </a:lnTo>
                  <a:lnTo>
                    <a:pt x="515" y="197"/>
                  </a:lnTo>
                  <a:lnTo>
                    <a:pt x="515" y="197"/>
                  </a:lnTo>
                  <a:lnTo>
                    <a:pt x="515" y="197"/>
                  </a:lnTo>
                  <a:close/>
                  <a:moveTo>
                    <a:pt x="520" y="190"/>
                  </a:moveTo>
                  <a:lnTo>
                    <a:pt x="522" y="190"/>
                  </a:lnTo>
                  <a:lnTo>
                    <a:pt x="522" y="190"/>
                  </a:lnTo>
                  <a:lnTo>
                    <a:pt x="522" y="188"/>
                  </a:lnTo>
                  <a:lnTo>
                    <a:pt x="524" y="188"/>
                  </a:lnTo>
                  <a:lnTo>
                    <a:pt x="522" y="186"/>
                  </a:lnTo>
                  <a:lnTo>
                    <a:pt x="522" y="186"/>
                  </a:lnTo>
                  <a:lnTo>
                    <a:pt x="522" y="185"/>
                  </a:lnTo>
                  <a:lnTo>
                    <a:pt x="522" y="185"/>
                  </a:lnTo>
                  <a:lnTo>
                    <a:pt x="522" y="185"/>
                  </a:lnTo>
                  <a:lnTo>
                    <a:pt x="522" y="185"/>
                  </a:lnTo>
                  <a:lnTo>
                    <a:pt x="524" y="185"/>
                  </a:lnTo>
                  <a:lnTo>
                    <a:pt x="524" y="185"/>
                  </a:lnTo>
                  <a:lnTo>
                    <a:pt x="524" y="185"/>
                  </a:lnTo>
                  <a:lnTo>
                    <a:pt x="524" y="183"/>
                  </a:lnTo>
                  <a:lnTo>
                    <a:pt x="524" y="183"/>
                  </a:lnTo>
                  <a:lnTo>
                    <a:pt x="524" y="183"/>
                  </a:lnTo>
                  <a:lnTo>
                    <a:pt x="524" y="181"/>
                  </a:lnTo>
                  <a:lnTo>
                    <a:pt x="524" y="181"/>
                  </a:lnTo>
                  <a:lnTo>
                    <a:pt x="526" y="183"/>
                  </a:lnTo>
                  <a:lnTo>
                    <a:pt x="526" y="183"/>
                  </a:lnTo>
                  <a:lnTo>
                    <a:pt x="526" y="183"/>
                  </a:lnTo>
                  <a:lnTo>
                    <a:pt x="526" y="185"/>
                  </a:lnTo>
                  <a:lnTo>
                    <a:pt x="526" y="185"/>
                  </a:lnTo>
                  <a:lnTo>
                    <a:pt x="526" y="186"/>
                  </a:lnTo>
                  <a:lnTo>
                    <a:pt x="524" y="188"/>
                  </a:lnTo>
                  <a:lnTo>
                    <a:pt x="524" y="190"/>
                  </a:lnTo>
                  <a:lnTo>
                    <a:pt x="524" y="192"/>
                  </a:lnTo>
                  <a:lnTo>
                    <a:pt x="526" y="194"/>
                  </a:lnTo>
                  <a:lnTo>
                    <a:pt x="529" y="194"/>
                  </a:lnTo>
                  <a:lnTo>
                    <a:pt x="529" y="194"/>
                  </a:lnTo>
                  <a:lnTo>
                    <a:pt x="531" y="192"/>
                  </a:lnTo>
                  <a:lnTo>
                    <a:pt x="531" y="192"/>
                  </a:lnTo>
                  <a:lnTo>
                    <a:pt x="533" y="192"/>
                  </a:lnTo>
                  <a:lnTo>
                    <a:pt x="531" y="190"/>
                  </a:lnTo>
                  <a:lnTo>
                    <a:pt x="533" y="190"/>
                  </a:lnTo>
                  <a:lnTo>
                    <a:pt x="533" y="192"/>
                  </a:lnTo>
                  <a:lnTo>
                    <a:pt x="533" y="192"/>
                  </a:lnTo>
                  <a:lnTo>
                    <a:pt x="535" y="190"/>
                  </a:lnTo>
                  <a:lnTo>
                    <a:pt x="535" y="192"/>
                  </a:lnTo>
                  <a:lnTo>
                    <a:pt x="537" y="190"/>
                  </a:lnTo>
                  <a:lnTo>
                    <a:pt x="537" y="190"/>
                  </a:lnTo>
                  <a:lnTo>
                    <a:pt x="537" y="190"/>
                  </a:lnTo>
                  <a:lnTo>
                    <a:pt x="537" y="190"/>
                  </a:lnTo>
                  <a:lnTo>
                    <a:pt x="538" y="194"/>
                  </a:lnTo>
                  <a:lnTo>
                    <a:pt x="540" y="194"/>
                  </a:lnTo>
                  <a:lnTo>
                    <a:pt x="540" y="195"/>
                  </a:lnTo>
                  <a:lnTo>
                    <a:pt x="544" y="197"/>
                  </a:lnTo>
                  <a:lnTo>
                    <a:pt x="546" y="197"/>
                  </a:lnTo>
                  <a:lnTo>
                    <a:pt x="546" y="195"/>
                  </a:lnTo>
                  <a:lnTo>
                    <a:pt x="547" y="194"/>
                  </a:lnTo>
                  <a:lnTo>
                    <a:pt x="547" y="194"/>
                  </a:lnTo>
                  <a:lnTo>
                    <a:pt x="549" y="194"/>
                  </a:lnTo>
                  <a:lnTo>
                    <a:pt x="551" y="192"/>
                  </a:lnTo>
                  <a:lnTo>
                    <a:pt x="551" y="192"/>
                  </a:lnTo>
                  <a:lnTo>
                    <a:pt x="551" y="190"/>
                  </a:lnTo>
                  <a:lnTo>
                    <a:pt x="551" y="190"/>
                  </a:lnTo>
                  <a:lnTo>
                    <a:pt x="551" y="188"/>
                  </a:lnTo>
                  <a:lnTo>
                    <a:pt x="549" y="188"/>
                  </a:lnTo>
                  <a:lnTo>
                    <a:pt x="549" y="188"/>
                  </a:lnTo>
                  <a:lnTo>
                    <a:pt x="547" y="190"/>
                  </a:lnTo>
                  <a:lnTo>
                    <a:pt x="546" y="190"/>
                  </a:lnTo>
                  <a:lnTo>
                    <a:pt x="547" y="190"/>
                  </a:lnTo>
                  <a:lnTo>
                    <a:pt x="547" y="192"/>
                  </a:lnTo>
                  <a:lnTo>
                    <a:pt x="546" y="192"/>
                  </a:lnTo>
                  <a:lnTo>
                    <a:pt x="546" y="192"/>
                  </a:lnTo>
                  <a:lnTo>
                    <a:pt x="546" y="192"/>
                  </a:lnTo>
                  <a:lnTo>
                    <a:pt x="544" y="190"/>
                  </a:lnTo>
                  <a:lnTo>
                    <a:pt x="546" y="190"/>
                  </a:lnTo>
                  <a:lnTo>
                    <a:pt x="547" y="188"/>
                  </a:lnTo>
                  <a:lnTo>
                    <a:pt x="547" y="186"/>
                  </a:lnTo>
                  <a:lnTo>
                    <a:pt x="547" y="186"/>
                  </a:lnTo>
                  <a:lnTo>
                    <a:pt x="547" y="186"/>
                  </a:lnTo>
                  <a:lnTo>
                    <a:pt x="546" y="186"/>
                  </a:lnTo>
                  <a:lnTo>
                    <a:pt x="544" y="186"/>
                  </a:lnTo>
                  <a:lnTo>
                    <a:pt x="544" y="186"/>
                  </a:lnTo>
                  <a:lnTo>
                    <a:pt x="542" y="188"/>
                  </a:lnTo>
                  <a:lnTo>
                    <a:pt x="542" y="188"/>
                  </a:lnTo>
                  <a:lnTo>
                    <a:pt x="542" y="186"/>
                  </a:lnTo>
                  <a:lnTo>
                    <a:pt x="542" y="186"/>
                  </a:lnTo>
                  <a:lnTo>
                    <a:pt x="542" y="185"/>
                  </a:lnTo>
                  <a:lnTo>
                    <a:pt x="542" y="186"/>
                  </a:lnTo>
                  <a:lnTo>
                    <a:pt x="540" y="186"/>
                  </a:lnTo>
                  <a:lnTo>
                    <a:pt x="540" y="185"/>
                  </a:lnTo>
                  <a:lnTo>
                    <a:pt x="540" y="185"/>
                  </a:lnTo>
                  <a:lnTo>
                    <a:pt x="538" y="185"/>
                  </a:lnTo>
                  <a:lnTo>
                    <a:pt x="538" y="185"/>
                  </a:lnTo>
                  <a:lnTo>
                    <a:pt x="537" y="185"/>
                  </a:lnTo>
                  <a:lnTo>
                    <a:pt x="535" y="183"/>
                  </a:lnTo>
                  <a:lnTo>
                    <a:pt x="535" y="185"/>
                  </a:lnTo>
                  <a:lnTo>
                    <a:pt x="533" y="185"/>
                  </a:lnTo>
                  <a:lnTo>
                    <a:pt x="533" y="186"/>
                  </a:lnTo>
                  <a:lnTo>
                    <a:pt x="531" y="186"/>
                  </a:lnTo>
                  <a:lnTo>
                    <a:pt x="529" y="185"/>
                  </a:lnTo>
                  <a:lnTo>
                    <a:pt x="529" y="185"/>
                  </a:lnTo>
                  <a:lnTo>
                    <a:pt x="531" y="185"/>
                  </a:lnTo>
                  <a:lnTo>
                    <a:pt x="531" y="183"/>
                  </a:lnTo>
                  <a:lnTo>
                    <a:pt x="533" y="183"/>
                  </a:lnTo>
                  <a:lnTo>
                    <a:pt x="533" y="181"/>
                  </a:lnTo>
                  <a:lnTo>
                    <a:pt x="533" y="181"/>
                  </a:lnTo>
                  <a:lnTo>
                    <a:pt x="537" y="179"/>
                  </a:lnTo>
                  <a:lnTo>
                    <a:pt x="537" y="179"/>
                  </a:lnTo>
                  <a:lnTo>
                    <a:pt x="537" y="179"/>
                  </a:lnTo>
                  <a:lnTo>
                    <a:pt x="537" y="179"/>
                  </a:lnTo>
                  <a:lnTo>
                    <a:pt x="537" y="179"/>
                  </a:lnTo>
                  <a:lnTo>
                    <a:pt x="537" y="179"/>
                  </a:lnTo>
                  <a:lnTo>
                    <a:pt x="537" y="177"/>
                  </a:lnTo>
                  <a:lnTo>
                    <a:pt x="533" y="177"/>
                  </a:lnTo>
                  <a:lnTo>
                    <a:pt x="533" y="176"/>
                  </a:lnTo>
                  <a:lnTo>
                    <a:pt x="533" y="176"/>
                  </a:lnTo>
                  <a:lnTo>
                    <a:pt x="533" y="176"/>
                  </a:lnTo>
                  <a:lnTo>
                    <a:pt x="533" y="174"/>
                  </a:lnTo>
                  <a:lnTo>
                    <a:pt x="533" y="174"/>
                  </a:lnTo>
                  <a:lnTo>
                    <a:pt x="531" y="172"/>
                  </a:lnTo>
                  <a:lnTo>
                    <a:pt x="531" y="174"/>
                  </a:lnTo>
                  <a:lnTo>
                    <a:pt x="531" y="174"/>
                  </a:lnTo>
                  <a:lnTo>
                    <a:pt x="529" y="174"/>
                  </a:lnTo>
                  <a:lnTo>
                    <a:pt x="528" y="172"/>
                  </a:lnTo>
                  <a:lnTo>
                    <a:pt x="528" y="170"/>
                  </a:lnTo>
                  <a:lnTo>
                    <a:pt x="524" y="170"/>
                  </a:lnTo>
                  <a:lnTo>
                    <a:pt x="522" y="172"/>
                  </a:lnTo>
                  <a:lnTo>
                    <a:pt x="520" y="174"/>
                  </a:lnTo>
                  <a:lnTo>
                    <a:pt x="519" y="176"/>
                  </a:lnTo>
                  <a:lnTo>
                    <a:pt x="519" y="181"/>
                  </a:lnTo>
                  <a:lnTo>
                    <a:pt x="519" y="181"/>
                  </a:lnTo>
                  <a:lnTo>
                    <a:pt x="519" y="185"/>
                  </a:lnTo>
                  <a:lnTo>
                    <a:pt x="519" y="186"/>
                  </a:lnTo>
                  <a:lnTo>
                    <a:pt x="520" y="190"/>
                  </a:lnTo>
                  <a:close/>
                  <a:moveTo>
                    <a:pt x="555" y="176"/>
                  </a:moveTo>
                  <a:lnTo>
                    <a:pt x="557" y="176"/>
                  </a:lnTo>
                  <a:lnTo>
                    <a:pt x="557" y="177"/>
                  </a:lnTo>
                  <a:lnTo>
                    <a:pt x="557" y="177"/>
                  </a:lnTo>
                  <a:lnTo>
                    <a:pt x="560" y="177"/>
                  </a:lnTo>
                  <a:lnTo>
                    <a:pt x="560" y="176"/>
                  </a:lnTo>
                  <a:lnTo>
                    <a:pt x="558" y="176"/>
                  </a:lnTo>
                  <a:lnTo>
                    <a:pt x="558" y="176"/>
                  </a:lnTo>
                  <a:lnTo>
                    <a:pt x="558" y="174"/>
                  </a:lnTo>
                  <a:lnTo>
                    <a:pt x="560" y="174"/>
                  </a:lnTo>
                  <a:lnTo>
                    <a:pt x="560" y="174"/>
                  </a:lnTo>
                  <a:lnTo>
                    <a:pt x="560" y="174"/>
                  </a:lnTo>
                  <a:lnTo>
                    <a:pt x="560" y="172"/>
                  </a:lnTo>
                  <a:lnTo>
                    <a:pt x="558" y="174"/>
                  </a:lnTo>
                  <a:lnTo>
                    <a:pt x="558" y="174"/>
                  </a:lnTo>
                  <a:lnTo>
                    <a:pt x="557" y="174"/>
                  </a:lnTo>
                  <a:lnTo>
                    <a:pt x="557" y="172"/>
                  </a:lnTo>
                  <a:lnTo>
                    <a:pt x="557" y="172"/>
                  </a:lnTo>
                  <a:lnTo>
                    <a:pt x="557" y="172"/>
                  </a:lnTo>
                  <a:lnTo>
                    <a:pt x="558" y="172"/>
                  </a:lnTo>
                  <a:lnTo>
                    <a:pt x="557" y="170"/>
                  </a:lnTo>
                  <a:lnTo>
                    <a:pt x="557" y="170"/>
                  </a:lnTo>
                  <a:lnTo>
                    <a:pt x="555" y="170"/>
                  </a:lnTo>
                  <a:lnTo>
                    <a:pt x="555" y="170"/>
                  </a:lnTo>
                  <a:lnTo>
                    <a:pt x="555" y="170"/>
                  </a:lnTo>
                  <a:lnTo>
                    <a:pt x="555" y="170"/>
                  </a:lnTo>
                  <a:lnTo>
                    <a:pt x="555" y="170"/>
                  </a:lnTo>
                  <a:lnTo>
                    <a:pt x="553" y="170"/>
                  </a:lnTo>
                  <a:lnTo>
                    <a:pt x="553" y="170"/>
                  </a:lnTo>
                  <a:lnTo>
                    <a:pt x="555" y="172"/>
                  </a:lnTo>
                  <a:lnTo>
                    <a:pt x="555" y="172"/>
                  </a:lnTo>
                  <a:lnTo>
                    <a:pt x="555" y="174"/>
                  </a:lnTo>
                  <a:lnTo>
                    <a:pt x="555" y="174"/>
                  </a:lnTo>
                  <a:lnTo>
                    <a:pt x="553" y="174"/>
                  </a:lnTo>
                  <a:lnTo>
                    <a:pt x="553" y="176"/>
                  </a:lnTo>
                  <a:lnTo>
                    <a:pt x="551" y="177"/>
                  </a:lnTo>
                  <a:lnTo>
                    <a:pt x="553" y="177"/>
                  </a:lnTo>
                  <a:lnTo>
                    <a:pt x="553" y="177"/>
                  </a:lnTo>
                  <a:lnTo>
                    <a:pt x="553" y="176"/>
                  </a:lnTo>
                  <a:lnTo>
                    <a:pt x="555" y="176"/>
                  </a:lnTo>
                  <a:lnTo>
                    <a:pt x="555" y="176"/>
                  </a:lnTo>
                  <a:close/>
                  <a:moveTo>
                    <a:pt x="531" y="172"/>
                  </a:moveTo>
                  <a:lnTo>
                    <a:pt x="533" y="172"/>
                  </a:lnTo>
                  <a:lnTo>
                    <a:pt x="535" y="172"/>
                  </a:lnTo>
                  <a:lnTo>
                    <a:pt x="537" y="172"/>
                  </a:lnTo>
                  <a:lnTo>
                    <a:pt x="537" y="172"/>
                  </a:lnTo>
                  <a:lnTo>
                    <a:pt x="537" y="170"/>
                  </a:lnTo>
                  <a:lnTo>
                    <a:pt x="537" y="170"/>
                  </a:lnTo>
                  <a:lnTo>
                    <a:pt x="538" y="168"/>
                  </a:lnTo>
                  <a:lnTo>
                    <a:pt x="538" y="168"/>
                  </a:lnTo>
                  <a:lnTo>
                    <a:pt x="538" y="168"/>
                  </a:lnTo>
                  <a:lnTo>
                    <a:pt x="538" y="168"/>
                  </a:lnTo>
                  <a:lnTo>
                    <a:pt x="538" y="168"/>
                  </a:lnTo>
                  <a:lnTo>
                    <a:pt x="538" y="167"/>
                  </a:lnTo>
                  <a:lnTo>
                    <a:pt x="537" y="167"/>
                  </a:lnTo>
                  <a:lnTo>
                    <a:pt x="535" y="168"/>
                  </a:lnTo>
                  <a:lnTo>
                    <a:pt x="535" y="168"/>
                  </a:lnTo>
                  <a:lnTo>
                    <a:pt x="535" y="168"/>
                  </a:lnTo>
                  <a:lnTo>
                    <a:pt x="535" y="167"/>
                  </a:lnTo>
                  <a:lnTo>
                    <a:pt x="533" y="167"/>
                  </a:lnTo>
                  <a:lnTo>
                    <a:pt x="533" y="167"/>
                  </a:lnTo>
                  <a:lnTo>
                    <a:pt x="533" y="167"/>
                  </a:lnTo>
                  <a:lnTo>
                    <a:pt x="533" y="167"/>
                  </a:lnTo>
                  <a:lnTo>
                    <a:pt x="531" y="167"/>
                  </a:lnTo>
                  <a:lnTo>
                    <a:pt x="529" y="168"/>
                  </a:lnTo>
                  <a:lnTo>
                    <a:pt x="531" y="170"/>
                  </a:lnTo>
                  <a:lnTo>
                    <a:pt x="531" y="172"/>
                  </a:lnTo>
                  <a:close/>
                  <a:moveTo>
                    <a:pt x="544" y="168"/>
                  </a:moveTo>
                  <a:lnTo>
                    <a:pt x="546" y="168"/>
                  </a:lnTo>
                  <a:lnTo>
                    <a:pt x="546" y="168"/>
                  </a:lnTo>
                  <a:lnTo>
                    <a:pt x="546" y="170"/>
                  </a:lnTo>
                  <a:lnTo>
                    <a:pt x="547" y="172"/>
                  </a:lnTo>
                  <a:lnTo>
                    <a:pt x="547" y="172"/>
                  </a:lnTo>
                  <a:lnTo>
                    <a:pt x="547" y="172"/>
                  </a:lnTo>
                  <a:lnTo>
                    <a:pt x="549" y="170"/>
                  </a:lnTo>
                  <a:lnTo>
                    <a:pt x="549" y="170"/>
                  </a:lnTo>
                  <a:lnTo>
                    <a:pt x="549" y="170"/>
                  </a:lnTo>
                  <a:lnTo>
                    <a:pt x="547" y="170"/>
                  </a:lnTo>
                  <a:lnTo>
                    <a:pt x="547" y="168"/>
                  </a:lnTo>
                  <a:lnTo>
                    <a:pt x="547" y="167"/>
                  </a:lnTo>
                  <a:lnTo>
                    <a:pt x="547" y="167"/>
                  </a:lnTo>
                  <a:lnTo>
                    <a:pt x="549" y="165"/>
                  </a:lnTo>
                  <a:lnTo>
                    <a:pt x="549" y="163"/>
                  </a:lnTo>
                  <a:lnTo>
                    <a:pt x="549" y="163"/>
                  </a:lnTo>
                  <a:lnTo>
                    <a:pt x="549" y="163"/>
                  </a:lnTo>
                  <a:lnTo>
                    <a:pt x="549" y="161"/>
                  </a:lnTo>
                  <a:lnTo>
                    <a:pt x="547" y="163"/>
                  </a:lnTo>
                  <a:lnTo>
                    <a:pt x="547" y="161"/>
                  </a:lnTo>
                  <a:lnTo>
                    <a:pt x="547" y="161"/>
                  </a:lnTo>
                  <a:lnTo>
                    <a:pt x="547" y="161"/>
                  </a:lnTo>
                  <a:lnTo>
                    <a:pt x="547" y="161"/>
                  </a:lnTo>
                  <a:lnTo>
                    <a:pt x="547" y="161"/>
                  </a:lnTo>
                  <a:lnTo>
                    <a:pt x="546" y="163"/>
                  </a:lnTo>
                  <a:lnTo>
                    <a:pt x="547" y="163"/>
                  </a:lnTo>
                  <a:lnTo>
                    <a:pt x="547" y="165"/>
                  </a:lnTo>
                  <a:lnTo>
                    <a:pt x="547" y="167"/>
                  </a:lnTo>
                  <a:lnTo>
                    <a:pt x="547" y="167"/>
                  </a:lnTo>
                  <a:lnTo>
                    <a:pt x="546" y="167"/>
                  </a:lnTo>
                  <a:lnTo>
                    <a:pt x="546" y="167"/>
                  </a:lnTo>
                  <a:lnTo>
                    <a:pt x="546" y="167"/>
                  </a:lnTo>
                  <a:lnTo>
                    <a:pt x="544" y="167"/>
                  </a:lnTo>
                  <a:lnTo>
                    <a:pt x="544" y="168"/>
                  </a:lnTo>
                  <a:close/>
                  <a:moveTo>
                    <a:pt x="551" y="167"/>
                  </a:moveTo>
                  <a:lnTo>
                    <a:pt x="553" y="167"/>
                  </a:lnTo>
                  <a:lnTo>
                    <a:pt x="553" y="165"/>
                  </a:lnTo>
                  <a:lnTo>
                    <a:pt x="553" y="165"/>
                  </a:lnTo>
                  <a:lnTo>
                    <a:pt x="555" y="165"/>
                  </a:lnTo>
                  <a:lnTo>
                    <a:pt x="557" y="161"/>
                  </a:lnTo>
                  <a:lnTo>
                    <a:pt x="557" y="161"/>
                  </a:lnTo>
                  <a:lnTo>
                    <a:pt x="557" y="163"/>
                  </a:lnTo>
                  <a:lnTo>
                    <a:pt x="558" y="161"/>
                  </a:lnTo>
                  <a:lnTo>
                    <a:pt x="558" y="163"/>
                  </a:lnTo>
                  <a:lnTo>
                    <a:pt x="558" y="163"/>
                  </a:lnTo>
                  <a:lnTo>
                    <a:pt x="557" y="163"/>
                  </a:lnTo>
                  <a:lnTo>
                    <a:pt x="560" y="161"/>
                  </a:lnTo>
                  <a:lnTo>
                    <a:pt x="560" y="161"/>
                  </a:lnTo>
                  <a:lnTo>
                    <a:pt x="560" y="163"/>
                  </a:lnTo>
                  <a:lnTo>
                    <a:pt x="560" y="163"/>
                  </a:lnTo>
                  <a:lnTo>
                    <a:pt x="562" y="161"/>
                  </a:lnTo>
                  <a:lnTo>
                    <a:pt x="562" y="159"/>
                  </a:lnTo>
                  <a:lnTo>
                    <a:pt x="564" y="159"/>
                  </a:lnTo>
                  <a:lnTo>
                    <a:pt x="564" y="158"/>
                  </a:lnTo>
                  <a:lnTo>
                    <a:pt x="564" y="158"/>
                  </a:lnTo>
                  <a:lnTo>
                    <a:pt x="567" y="158"/>
                  </a:lnTo>
                  <a:lnTo>
                    <a:pt x="566" y="156"/>
                  </a:lnTo>
                  <a:lnTo>
                    <a:pt x="566" y="154"/>
                  </a:lnTo>
                  <a:lnTo>
                    <a:pt x="566" y="154"/>
                  </a:lnTo>
                  <a:lnTo>
                    <a:pt x="566" y="156"/>
                  </a:lnTo>
                  <a:lnTo>
                    <a:pt x="564" y="158"/>
                  </a:lnTo>
                  <a:lnTo>
                    <a:pt x="564" y="158"/>
                  </a:lnTo>
                  <a:lnTo>
                    <a:pt x="562" y="158"/>
                  </a:lnTo>
                  <a:lnTo>
                    <a:pt x="562" y="158"/>
                  </a:lnTo>
                  <a:lnTo>
                    <a:pt x="560" y="159"/>
                  </a:lnTo>
                  <a:lnTo>
                    <a:pt x="558" y="159"/>
                  </a:lnTo>
                  <a:lnTo>
                    <a:pt x="558" y="159"/>
                  </a:lnTo>
                  <a:lnTo>
                    <a:pt x="558" y="159"/>
                  </a:lnTo>
                  <a:lnTo>
                    <a:pt x="558" y="159"/>
                  </a:lnTo>
                  <a:lnTo>
                    <a:pt x="557" y="159"/>
                  </a:lnTo>
                  <a:lnTo>
                    <a:pt x="558" y="158"/>
                  </a:lnTo>
                  <a:lnTo>
                    <a:pt x="560" y="156"/>
                  </a:lnTo>
                  <a:lnTo>
                    <a:pt x="560" y="156"/>
                  </a:lnTo>
                  <a:lnTo>
                    <a:pt x="560" y="156"/>
                  </a:lnTo>
                  <a:lnTo>
                    <a:pt x="558" y="156"/>
                  </a:lnTo>
                  <a:lnTo>
                    <a:pt x="557" y="158"/>
                  </a:lnTo>
                  <a:lnTo>
                    <a:pt x="555" y="158"/>
                  </a:lnTo>
                  <a:lnTo>
                    <a:pt x="557" y="158"/>
                  </a:lnTo>
                  <a:lnTo>
                    <a:pt x="557" y="158"/>
                  </a:lnTo>
                  <a:lnTo>
                    <a:pt x="557" y="159"/>
                  </a:lnTo>
                  <a:lnTo>
                    <a:pt x="557" y="159"/>
                  </a:lnTo>
                  <a:lnTo>
                    <a:pt x="555" y="159"/>
                  </a:lnTo>
                  <a:lnTo>
                    <a:pt x="555" y="159"/>
                  </a:lnTo>
                  <a:lnTo>
                    <a:pt x="555" y="161"/>
                  </a:lnTo>
                  <a:lnTo>
                    <a:pt x="553" y="163"/>
                  </a:lnTo>
                  <a:lnTo>
                    <a:pt x="553" y="163"/>
                  </a:lnTo>
                  <a:lnTo>
                    <a:pt x="553" y="163"/>
                  </a:lnTo>
                  <a:lnTo>
                    <a:pt x="553" y="163"/>
                  </a:lnTo>
                  <a:lnTo>
                    <a:pt x="551" y="165"/>
                  </a:lnTo>
                  <a:lnTo>
                    <a:pt x="551" y="165"/>
                  </a:lnTo>
                  <a:lnTo>
                    <a:pt x="551" y="167"/>
                  </a:lnTo>
                  <a:lnTo>
                    <a:pt x="551" y="167"/>
                  </a:lnTo>
                  <a:close/>
                  <a:moveTo>
                    <a:pt x="533" y="154"/>
                  </a:moveTo>
                  <a:lnTo>
                    <a:pt x="533" y="154"/>
                  </a:lnTo>
                  <a:lnTo>
                    <a:pt x="533" y="154"/>
                  </a:lnTo>
                  <a:lnTo>
                    <a:pt x="535" y="156"/>
                  </a:lnTo>
                  <a:lnTo>
                    <a:pt x="535" y="156"/>
                  </a:lnTo>
                  <a:lnTo>
                    <a:pt x="535" y="156"/>
                  </a:lnTo>
                  <a:lnTo>
                    <a:pt x="535" y="158"/>
                  </a:lnTo>
                  <a:lnTo>
                    <a:pt x="535" y="159"/>
                  </a:lnTo>
                  <a:lnTo>
                    <a:pt x="537" y="159"/>
                  </a:lnTo>
                  <a:lnTo>
                    <a:pt x="537" y="159"/>
                  </a:lnTo>
                  <a:lnTo>
                    <a:pt x="537" y="159"/>
                  </a:lnTo>
                  <a:lnTo>
                    <a:pt x="537" y="159"/>
                  </a:lnTo>
                  <a:lnTo>
                    <a:pt x="537" y="158"/>
                  </a:lnTo>
                  <a:lnTo>
                    <a:pt x="538" y="159"/>
                  </a:lnTo>
                  <a:lnTo>
                    <a:pt x="538" y="158"/>
                  </a:lnTo>
                  <a:lnTo>
                    <a:pt x="537" y="158"/>
                  </a:lnTo>
                  <a:lnTo>
                    <a:pt x="537" y="158"/>
                  </a:lnTo>
                  <a:lnTo>
                    <a:pt x="538" y="158"/>
                  </a:lnTo>
                  <a:lnTo>
                    <a:pt x="540" y="158"/>
                  </a:lnTo>
                  <a:lnTo>
                    <a:pt x="542" y="159"/>
                  </a:lnTo>
                  <a:lnTo>
                    <a:pt x="542" y="161"/>
                  </a:lnTo>
                  <a:lnTo>
                    <a:pt x="542" y="161"/>
                  </a:lnTo>
                  <a:lnTo>
                    <a:pt x="542" y="161"/>
                  </a:lnTo>
                  <a:lnTo>
                    <a:pt x="542" y="163"/>
                  </a:lnTo>
                  <a:lnTo>
                    <a:pt x="544" y="161"/>
                  </a:lnTo>
                  <a:lnTo>
                    <a:pt x="544" y="161"/>
                  </a:lnTo>
                  <a:lnTo>
                    <a:pt x="544" y="161"/>
                  </a:lnTo>
                  <a:lnTo>
                    <a:pt x="544" y="159"/>
                  </a:lnTo>
                  <a:lnTo>
                    <a:pt x="544" y="159"/>
                  </a:lnTo>
                  <a:lnTo>
                    <a:pt x="544" y="159"/>
                  </a:lnTo>
                  <a:lnTo>
                    <a:pt x="544" y="159"/>
                  </a:lnTo>
                  <a:lnTo>
                    <a:pt x="542" y="159"/>
                  </a:lnTo>
                  <a:lnTo>
                    <a:pt x="542" y="158"/>
                  </a:lnTo>
                  <a:lnTo>
                    <a:pt x="542" y="156"/>
                  </a:lnTo>
                  <a:lnTo>
                    <a:pt x="540" y="156"/>
                  </a:lnTo>
                  <a:lnTo>
                    <a:pt x="537" y="154"/>
                  </a:lnTo>
                  <a:lnTo>
                    <a:pt x="537" y="154"/>
                  </a:lnTo>
                  <a:lnTo>
                    <a:pt x="537" y="154"/>
                  </a:lnTo>
                  <a:lnTo>
                    <a:pt x="538" y="154"/>
                  </a:lnTo>
                  <a:lnTo>
                    <a:pt x="538" y="152"/>
                  </a:lnTo>
                  <a:lnTo>
                    <a:pt x="538" y="152"/>
                  </a:lnTo>
                  <a:lnTo>
                    <a:pt x="538" y="152"/>
                  </a:lnTo>
                  <a:lnTo>
                    <a:pt x="538" y="152"/>
                  </a:lnTo>
                  <a:lnTo>
                    <a:pt x="538" y="152"/>
                  </a:lnTo>
                  <a:lnTo>
                    <a:pt x="538" y="150"/>
                  </a:lnTo>
                  <a:lnTo>
                    <a:pt x="538" y="150"/>
                  </a:lnTo>
                  <a:lnTo>
                    <a:pt x="538" y="150"/>
                  </a:lnTo>
                  <a:lnTo>
                    <a:pt x="537" y="150"/>
                  </a:lnTo>
                  <a:lnTo>
                    <a:pt x="537" y="152"/>
                  </a:lnTo>
                  <a:lnTo>
                    <a:pt x="535" y="154"/>
                  </a:lnTo>
                  <a:lnTo>
                    <a:pt x="533" y="152"/>
                  </a:lnTo>
                  <a:lnTo>
                    <a:pt x="533" y="152"/>
                  </a:lnTo>
                  <a:lnTo>
                    <a:pt x="533" y="154"/>
                  </a:lnTo>
                  <a:lnTo>
                    <a:pt x="533" y="154"/>
                  </a:lnTo>
                  <a:close/>
                  <a:moveTo>
                    <a:pt x="605" y="132"/>
                  </a:moveTo>
                  <a:lnTo>
                    <a:pt x="607" y="130"/>
                  </a:lnTo>
                  <a:lnTo>
                    <a:pt x="607" y="130"/>
                  </a:lnTo>
                  <a:lnTo>
                    <a:pt x="607" y="130"/>
                  </a:lnTo>
                  <a:lnTo>
                    <a:pt x="607" y="130"/>
                  </a:lnTo>
                  <a:lnTo>
                    <a:pt x="607" y="130"/>
                  </a:lnTo>
                  <a:lnTo>
                    <a:pt x="605" y="130"/>
                  </a:lnTo>
                  <a:lnTo>
                    <a:pt x="605" y="130"/>
                  </a:lnTo>
                  <a:lnTo>
                    <a:pt x="603" y="132"/>
                  </a:lnTo>
                  <a:lnTo>
                    <a:pt x="603" y="134"/>
                  </a:lnTo>
                  <a:lnTo>
                    <a:pt x="603" y="136"/>
                  </a:lnTo>
                  <a:lnTo>
                    <a:pt x="605" y="134"/>
                  </a:lnTo>
                  <a:lnTo>
                    <a:pt x="605" y="134"/>
                  </a:lnTo>
                  <a:lnTo>
                    <a:pt x="607" y="134"/>
                  </a:lnTo>
                  <a:lnTo>
                    <a:pt x="607" y="132"/>
                  </a:lnTo>
                  <a:lnTo>
                    <a:pt x="605" y="132"/>
                  </a:lnTo>
                  <a:lnTo>
                    <a:pt x="605" y="132"/>
                  </a:lnTo>
                  <a:lnTo>
                    <a:pt x="605" y="132"/>
                  </a:lnTo>
                  <a:close/>
                  <a:moveTo>
                    <a:pt x="618" y="80"/>
                  </a:moveTo>
                  <a:lnTo>
                    <a:pt x="618" y="82"/>
                  </a:lnTo>
                  <a:lnTo>
                    <a:pt x="618" y="82"/>
                  </a:lnTo>
                  <a:lnTo>
                    <a:pt x="618" y="82"/>
                  </a:lnTo>
                  <a:lnTo>
                    <a:pt x="618" y="82"/>
                  </a:lnTo>
                  <a:lnTo>
                    <a:pt x="620" y="80"/>
                  </a:lnTo>
                  <a:lnTo>
                    <a:pt x="620" y="80"/>
                  </a:lnTo>
                  <a:lnTo>
                    <a:pt x="620" y="80"/>
                  </a:lnTo>
                  <a:lnTo>
                    <a:pt x="620" y="80"/>
                  </a:lnTo>
                  <a:lnTo>
                    <a:pt x="620" y="80"/>
                  </a:lnTo>
                  <a:lnTo>
                    <a:pt x="620" y="82"/>
                  </a:lnTo>
                  <a:lnTo>
                    <a:pt x="620" y="82"/>
                  </a:lnTo>
                  <a:lnTo>
                    <a:pt x="620" y="82"/>
                  </a:lnTo>
                  <a:lnTo>
                    <a:pt x="620" y="82"/>
                  </a:lnTo>
                  <a:lnTo>
                    <a:pt x="620" y="80"/>
                  </a:lnTo>
                  <a:lnTo>
                    <a:pt x="622" y="80"/>
                  </a:lnTo>
                  <a:lnTo>
                    <a:pt x="622" y="78"/>
                  </a:lnTo>
                  <a:lnTo>
                    <a:pt x="622" y="78"/>
                  </a:lnTo>
                  <a:lnTo>
                    <a:pt x="620" y="78"/>
                  </a:lnTo>
                  <a:lnTo>
                    <a:pt x="620" y="78"/>
                  </a:lnTo>
                  <a:lnTo>
                    <a:pt x="620" y="78"/>
                  </a:lnTo>
                  <a:lnTo>
                    <a:pt x="620" y="76"/>
                  </a:lnTo>
                  <a:lnTo>
                    <a:pt x="620" y="74"/>
                  </a:lnTo>
                  <a:lnTo>
                    <a:pt x="620" y="74"/>
                  </a:lnTo>
                  <a:lnTo>
                    <a:pt x="620" y="76"/>
                  </a:lnTo>
                  <a:lnTo>
                    <a:pt x="620" y="76"/>
                  </a:lnTo>
                  <a:lnTo>
                    <a:pt x="620" y="76"/>
                  </a:lnTo>
                  <a:lnTo>
                    <a:pt x="620" y="76"/>
                  </a:lnTo>
                  <a:lnTo>
                    <a:pt x="620" y="78"/>
                  </a:lnTo>
                  <a:lnTo>
                    <a:pt x="620" y="78"/>
                  </a:lnTo>
                  <a:lnTo>
                    <a:pt x="618" y="80"/>
                  </a:lnTo>
                  <a:close/>
                  <a:moveTo>
                    <a:pt x="582" y="74"/>
                  </a:moveTo>
                  <a:lnTo>
                    <a:pt x="584" y="74"/>
                  </a:lnTo>
                  <a:lnTo>
                    <a:pt x="584" y="74"/>
                  </a:lnTo>
                  <a:lnTo>
                    <a:pt x="584" y="73"/>
                  </a:lnTo>
                  <a:lnTo>
                    <a:pt x="584" y="71"/>
                  </a:lnTo>
                  <a:lnTo>
                    <a:pt x="584" y="71"/>
                  </a:lnTo>
                  <a:lnTo>
                    <a:pt x="582" y="71"/>
                  </a:lnTo>
                  <a:lnTo>
                    <a:pt x="582" y="73"/>
                  </a:lnTo>
                  <a:lnTo>
                    <a:pt x="580" y="73"/>
                  </a:lnTo>
                  <a:lnTo>
                    <a:pt x="580" y="73"/>
                  </a:lnTo>
                  <a:lnTo>
                    <a:pt x="582" y="74"/>
                  </a:lnTo>
                  <a:lnTo>
                    <a:pt x="582" y="74"/>
                  </a:lnTo>
                  <a:close/>
                  <a:moveTo>
                    <a:pt x="631" y="74"/>
                  </a:moveTo>
                  <a:lnTo>
                    <a:pt x="632" y="76"/>
                  </a:lnTo>
                  <a:lnTo>
                    <a:pt x="632" y="76"/>
                  </a:lnTo>
                  <a:lnTo>
                    <a:pt x="632" y="74"/>
                  </a:lnTo>
                  <a:lnTo>
                    <a:pt x="634" y="73"/>
                  </a:lnTo>
                  <a:lnTo>
                    <a:pt x="634" y="73"/>
                  </a:lnTo>
                  <a:lnTo>
                    <a:pt x="634" y="71"/>
                  </a:lnTo>
                  <a:lnTo>
                    <a:pt x="634" y="69"/>
                  </a:lnTo>
                  <a:lnTo>
                    <a:pt x="632" y="71"/>
                  </a:lnTo>
                  <a:lnTo>
                    <a:pt x="632" y="71"/>
                  </a:lnTo>
                  <a:lnTo>
                    <a:pt x="632" y="69"/>
                  </a:lnTo>
                  <a:lnTo>
                    <a:pt x="632" y="69"/>
                  </a:lnTo>
                  <a:lnTo>
                    <a:pt x="632" y="67"/>
                  </a:lnTo>
                  <a:lnTo>
                    <a:pt x="632" y="69"/>
                  </a:lnTo>
                  <a:lnTo>
                    <a:pt x="632" y="69"/>
                  </a:lnTo>
                  <a:lnTo>
                    <a:pt x="631" y="69"/>
                  </a:lnTo>
                  <a:lnTo>
                    <a:pt x="631" y="69"/>
                  </a:lnTo>
                  <a:lnTo>
                    <a:pt x="629" y="69"/>
                  </a:lnTo>
                  <a:lnTo>
                    <a:pt x="629" y="71"/>
                  </a:lnTo>
                  <a:lnTo>
                    <a:pt x="631" y="71"/>
                  </a:lnTo>
                  <a:lnTo>
                    <a:pt x="631" y="74"/>
                  </a:lnTo>
                  <a:lnTo>
                    <a:pt x="631" y="74"/>
                  </a:lnTo>
                  <a:close/>
                  <a:moveTo>
                    <a:pt x="636" y="49"/>
                  </a:moveTo>
                  <a:lnTo>
                    <a:pt x="636" y="49"/>
                  </a:lnTo>
                  <a:lnTo>
                    <a:pt x="636" y="51"/>
                  </a:lnTo>
                  <a:lnTo>
                    <a:pt x="636" y="51"/>
                  </a:lnTo>
                  <a:lnTo>
                    <a:pt x="636" y="51"/>
                  </a:lnTo>
                  <a:lnTo>
                    <a:pt x="634" y="53"/>
                  </a:lnTo>
                  <a:lnTo>
                    <a:pt x="634" y="53"/>
                  </a:lnTo>
                  <a:lnTo>
                    <a:pt x="636" y="53"/>
                  </a:lnTo>
                  <a:lnTo>
                    <a:pt x="638" y="53"/>
                  </a:lnTo>
                  <a:lnTo>
                    <a:pt x="640" y="51"/>
                  </a:lnTo>
                  <a:lnTo>
                    <a:pt x="640" y="49"/>
                  </a:lnTo>
                  <a:lnTo>
                    <a:pt x="640" y="49"/>
                  </a:lnTo>
                  <a:lnTo>
                    <a:pt x="641" y="49"/>
                  </a:lnTo>
                  <a:lnTo>
                    <a:pt x="641" y="47"/>
                  </a:lnTo>
                  <a:lnTo>
                    <a:pt x="640" y="47"/>
                  </a:lnTo>
                  <a:lnTo>
                    <a:pt x="640" y="47"/>
                  </a:lnTo>
                  <a:lnTo>
                    <a:pt x="640" y="49"/>
                  </a:lnTo>
                  <a:lnTo>
                    <a:pt x="638" y="49"/>
                  </a:lnTo>
                  <a:lnTo>
                    <a:pt x="638" y="49"/>
                  </a:lnTo>
                  <a:lnTo>
                    <a:pt x="638" y="49"/>
                  </a:lnTo>
                  <a:lnTo>
                    <a:pt x="636" y="49"/>
                  </a:lnTo>
                  <a:close/>
                  <a:moveTo>
                    <a:pt x="647" y="24"/>
                  </a:moveTo>
                  <a:lnTo>
                    <a:pt x="647" y="26"/>
                  </a:lnTo>
                  <a:lnTo>
                    <a:pt x="647" y="26"/>
                  </a:lnTo>
                  <a:lnTo>
                    <a:pt x="647" y="26"/>
                  </a:lnTo>
                  <a:lnTo>
                    <a:pt x="645" y="26"/>
                  </a:lnTo>
                  <a:lnTo>
                    <a:pt x="645" y="26"/>
                  </a:lnTo>
                  <a:lnTo>
                    <a:pt x="645" y="24"/>
                  </a:lnTo>
                  <a:lnTo>
                    <a:pt x="645" y="24"/>
                  </a:lnTo>
                  <a:lnTo>
                    <a:pt x="645" y="24"/>
                  </a:lnTo>
                  <a:lnTo>
                    <a:pt x="640" y="24"/>
                  </a:lnTo>
                  <a:lnTo>
                    <a:pt x="640" y="24"/>
                  </a:lnTo>
                  <a:lnTo>
                    <a:pt x="641" y="27"/>
                  </a:lnTo>
                  <a:lnTo>
                    <a:pt x="641" y="29"/>
                  </a:lnTo>
                  <a:lnTo>
                    <a:pt x="643" y="29"/>
                  </a:lnTo>
                  <a:lnTo>
                    <a:pt x="643" y="29"/>
                  </a:lnTo>
                  <a:lnTo>
                    <a:pt x="643" y="29"/>
                  </a:lnTo>
                  <a:lnTo>
                    <a:pt x="643" y="29"/>
                  </a:lnTo>
                  <a:lnTo>
                    <a:pt x="643" y="27"/>
                  </a:lnTo>
                  <a:lnTo>
                    <a:pt x="643" y="27"/>
                  </a:lnTo>
                  <a:lnTo>
                    <a:pt x="645" y="27"/>
                  </a:lnTo>
                  <a:lnTo>
                    <a:pt x="645" y="27"/>
                  </a:lnTo>
                  <a:lnTo>
                    <a:pt x="647" y="29"/>
                  </a:lnTo>
                  <a:lnTo>
                    <a:pt x="649" y="27"/>
                  </a:lnTo>
                  <a:lnTo>
                    <a:pt x="649" y="26"/>
                  </a:lnTo>
                  <a:lnTo>
                    <a:pt x="649" y="26"/>
                  </a:lnTo>
                  <a:lnTo>
                    <a:pt x="649" y="26"/>
                  </a:lnTo>
                  <a:lnTo>
                    <a:pt x="647" y="24"/>
                  </a:lnTo>
                  <a:close/>
                  <a:moveTo>
                    <a:pt x="603" y="64"/>
                  </a:moveTo>
                  <a:lnTo>
                    <a:pt x="603" y="64"/>
                  </a:lnTo>
                  <a:lnTo>
                    <a:pt x="603" y="64"/>
                  </a:lnTo>
                  <a:lnTo>
                    <a:pt x="605" y="64"/>
                  </a:lnTo>
                  <a:lnTo>
                    <a:pt x="605" y="64"/>
                  </a:lnTo>
                  <a:lnTo>
                    <a:pt x="605" y="65"/>
                  </a:lnTo>
                  <a:lnTo>
                    <a:pt x="605" y="65"/>
                  </a:lnTo>
                  <a:lnTo>
                    <a:pt x="605" y="65"/>
                  </a:lnTo>
                  <a:lnTo>
                    <a:pt x="607" y="65"/>
                  </a:lnTo>
                  <a:lnTo>
                    <a:pt x="609" y="64"/>
                  </a:lnTo>
                  <a:lnTo>
                    <a:pt x="609" y="64"/>
                  </a:lnTo>
                  <a:lnTo>
                    <a:pt x="609" y="65"/>
                  </a:lnTo>
                  <a:lnTo>
                    <a:pt x="609" y="65"/>
                  </a:lnTo>
                  <a:lnTo>
                    <a:pt x="611" y="65"/>
                  </a:lnTo>
                  <a:lnTo>
                    <a:pt x="611" y="65"/>
                  </a:lnTo>
                  <a:lnTo>
                    <a:pt x="611" y="64"/>
                  </a:lnTo>
                  <a:lnTo>
                    <a:pt x="611" y="62"/>
                  </a:lnTo>
                  <a:lnTo>
                    <a:pt x="612" y="65"/>
                  </a:lnTo>
                  <a:lnTo>
                    <a:pt x="612" y="65"/>
                  </a:lnTo>
                  <a:lnTo>
                    <a:pt x="612" y="65"/>
                  </a:lnTo>
                  <a:lnTo>
                    <a:pt x="611" y="65"/>
                  </a:lnTo>
                  <a:lnTo>
                    <a:pt x="611" y="67"/>
                  </a:lnTo>
                  <a:lnTo>
                    <a:pt x="611" y="67"/>
                  </a:lnTo>
                  <a:lnTo>
                    <a:pt x="611" y="67"/>
                  </a:lnTo>
                  <a:lnTo>
                    <a:pt x="611" y="69"/>
                  </a:lnTo>
                  <a:lnTo>
                    <a:pt x="611" y="69"/>
                  </a:lnTo>
                  <a:lnTo>
                    <a:pt x="611" y="69"/>
                  </a:lnTo>
                  <a:lnTo>
                    <a:pt x="611" y="69"/>
                  </a:lnTo>
                  <a:lnTo>
                    <a:pt x="614" y="71"/>
                  </a:lnTo>
                  <a:lnTo>
                    <a:pt x="614" y="71"/>
                  </a:lnTo>
                  <a:lnTo>
                    <a:pt x="614" y="71"/>
                  </a:lnTo>
                  <a:lnTo>
                    <a:pt x="614" y="69"/>
                  </a:lnTo>
                  <a:lnTo>
                    <a:pt x="614" y="69"/>
                  </a:lnTo>
                  <a:lnTo>
                    <a:pt x="616" y="67"/>
                  </a:lnTo>
                  <a:lnTo>
                    <a:pt x="616" y="69"/>
                  </a:lnTo>
                  <a:lnTo>
                    <a:pt x="616" y="69"/>
                  </a:lnTo>
                  <a:lnTo>
                    <a:pt x="616" y="67"/>
                  </a:lnTo>
                  <a:lnTo>
                    <a:pt x="616" y="65"/>
                  </a:lnTo>
                  <a:lnTo>
                    <a:pt x="616" y="65"/>
                  </a:lnTo>
                  <a:lnTo>
                    <a:pt x="618" y="65"/>
                  </a:lnTo>
                  <a:lnTo>
                    <a:pt x="618" y="67"/>
                  </a:lnTo>
                  <a:lnTo>
                    <a:pt x="618" y="65"/>
                  </a:lnTo>
                  <a:lnTo>
                    <a:pt x="618" y="64"/>
                  </a:lnTo>
                  <a:lnTo>
                    <a:pt x="618" y="64"/>
                  </a:lnTo>
                  <a:lnTo>
                    <a:pt x="616" y="62"/>
                  </a:lnTo>
                  <a:lnTo>
                    <a:pt x="616" y="62"/>
                  </a:lnTo>
                  <a:lnTo>
                    <a:pt x="616" y="60"/>
                  </a:lnTo>
                  <a:lnTo>
                    <a:pt x="618" y="62"/>
                  </a:lnTo>
                  <a:lnTo>
                    <a:pt x="618" y="62"/>
                  </a:lnTo>
                  <a:lnTo>
                    <a:pt x="620" y="64"/>
                  </a:lnTo>
                  <a:lnTo>
                    <a:pt x="620" y="67"/>
                  </a:lnTo>
                  <a:lnTo>
                    <a:pt x="622" y="64"/>
                  </a:lnTo>
                  <a:lnTo>
                    <a:pt x="622" y="62"/>
                  </a:lnTo>
                  <a:lnTo>
                    <a:pt x="623" y="62"/>
                  </a:lnTo>
                  <a:lnTo>
                    <a:pt x="623" y="64"/>
                  </a:lnTo>
                  <a:lnTo>
                    <a:pt x="622" y="64"/>
                  </a:lnTo>
                  <a:lnTo>
                    <a:pt x="622" y="64"/>
                  </a:lnTo>
                  <a:lnTo>
                    <a:pt x="622" y="65"/>
                  </a:lnTo>
                  <a:lnTo>
                    <a:pt x="622" y="67"/>
                  </a:lnTo>
                  <a:lnTo>
                    <a:pt x="622" y="69"/>
                  </a:lnTo>
                  <a:lnTo>
                    <a:pt x="622" y="69"/>
                  </a:lnTo>
                  <a:lnTo>
                    <a:pt x="622" y="69"/>
                  </a:lnTo>
                  <a:lnTo>
                    <a:pt x="622" y="69"/>
                  </a:lnTo>
                  <a:lnTo>
                    <a:pt x="622" y="69"/>
                  </a:lnTo>
                  <a:lnTo>
                    <a:pt x="623" y="69"/>
                  </a:lnTo>
                  <a:lnTo>
                    <a:pt x="622" y="71"/>
                  </a:lnTo>
                  <a:lnTo>
                    <a:pt x="622" y="71"/>
                  </a:lnTo>
                  <a:lnTo>
                    <a:pt x="622" y="71"/>
                  </a:lnTo>
                  <a:lnTo>
                    <a:pt x="622" y="73"/>
                  </a:lnTo>
                  <a:lnTo>
                    <a:pt x="622" y="73"/>
                  </a:lnTo>
                  <a:lnTo>
                    <a:pt x="623" y="73"/>
                  </a:lnTo>
                  <a:lnTo>
                    <a:pt x="623" y="73"/>
                  </a:lnTo>
                  <a:lnTo>
                    <a:pt x="623" y="74"/>
                  </a:lnTo>
                  <a:lnTo>
                    <a:pt x="623" y="78"/>
                  </a:lnTo>
                  <a:lnTo>
                    <a:pt x="622" y="80"/>
                  </a:lnTo>
                  <a:lnTo>
                    <a:pt x="622" y="83"/>
                  </a:lnTo>
                  <a:lnTo>
                    <a:pt x="620" y="85"/>
                  </a:lnTo>
                  <a:lnTo>
                    <a:pt x="620" y="87"/>
                  </a:lnTo>
                  <a:lnTo>
                    <a:pt x="620" y="89"/>
                  </a:lnTo>
                  <a:lnTo>
                    <a:pt x="618" y="89"/>
                  </a:lnTo>
                  <a:lnTo>
                    <a:pt x="618" y="89"/>
                  </a:lnTo>
                  <a:lnTo>
                    <a:pt x="620" y="91"/>
                  </a:lnTo>
                  <a:lnTo>
                    <a:pt x="620" y="91"/>
                  </a:lnTo>
                  <a:lnTo>
                    <a:pt x="620" y="93"/>
                  </a:lnTo>
                  <a:lnTo>
                    <a:pt x="620" y="91"/>
                  </a:lnTo>
                  <a:lnTo>
                    <a:pt x="620" y="93"/>
                  </a:lnTo>
                  <a:lnTo>
                    <a:pt x="618" y="93"/>
                  </a:lnTo>
                  <a:lnTo>
                    <a:pt x="618" y="93"/>
                  </a:lnTo>
                  <a:lnTo>
                    <a:pt x="618" y="94"/>
                  </a:lnTo>
                  <a:lnTo>
                    <a:pt x="618" y="96"/>
                  </a:lnTo>
                  <a:lnTo>
                    <a:pt x="618" y="98"/>
                  </a:lnTo>
                  <a:lnTo>
                    <a:pt x="620" y="98"/>
                  </a:lnTo>
                  <a:lnTo>
                    <a:pt x="620" y="98"/>
                  </a:lnTo>
                  <a:lnTo>
                    <a:pt x="622" y="98"/>
                  </a:lnTo>
                  <a:lnTo>
                    <a:pt x="622" y="98"/>
                  </a:lnTo>
                  <a:lnTo>
                    <a:pt x="620" y="100"/>
                  </a:lnTo>
                  <a:lnTo>
                    <a:pt x="622" y="100"/>
                  </a:lnTo>
                  <a:lnTo>
                    <a:pt x="622" y="100"/>
                  </a:lnTo>
                  <a:lnTo>
                    <a:pt x="622" y="100"/>
                  </a:lnTo>
                  <a:lnTo>
                    <a:pt x="622" y="102"/>
                  </a:lnTo>
                  <a:lnTo>
                    <a:pt x="623" y="102"/>
                  </a:lnTo>
                  <a:lnTo>
                    <a:pt x="623" y="102"/>
                  </a:lnTo>
                  <a:lnTo>
                    <a:pt x="623" y="100"/>
                  </a:lnTo>
                  <a:lnTo>
                    <a:pt x="623" y="100"/>
                  </a:lnTo>
                  <a:lnTo>
                    <a:pt x="623" y="98"/>
                  </a:lnTo>
                  <a:lnTo>
                    <a:pt x="623" y="98"/>
                  </a:lnTo>
                  <a:lnTo>
                    <a:pt x="623" y="96"/>
                  </a:lnTo>
                  <a:lnTo>
                    <a:pt x="623" y="94"/>
                  </a:lnTo>
                  <a:lnTo>
                    <a:pt x="623" y="94"/>
                  </a:lnTo>
                  <a:lnTo>
                    <a:pt x="623" y="94"/>
                  </a:lnTo>
                  <a:lnTo>
                    <a:pt x="623" y="94"/>
                  </a:lnTo>
                  <a:lnTo>
                    <a:pt x="623" y="93"/>
                  </a:lnTo>
                  <a:lnTo>
                    <a:pt x="623" y="91"/>
                  </a:lnTo>
                  <a:lnTo>
                    <a:pt x="623" y="89"/>
                  </a:lnTo>
                  <a:lnTo>
                    <a:pt x="623" y="87"/>
                  </a:lnTo>
                  <a:lnTo>
                    <a:pt x="625" y="89"/>
                  </a:lnTo>
                  <a:lnTo>
                    <a:pt x="627" y="89"/>
                  </a:lnTo>
                  <a:lnTo>
                    <a:pt x="627" y="87"/>
                  </a:lnTo>
                  <a:lnTo>
                    <a:pt x="625" y="83"/>
                  </a:lnTo>
                  <a:lnTo>
                    <a:pt x="625" y="83"/>
                  </a:lnTo>
                  <a:lnTo>
                    <a:pt x="627" y="83"/>
                  </a:lnTo>
                  <a:lnTo>
                    <a:pt x="627" y="83"/>
                  </a:lnTo>
                  <a:lnTo>
                    <a:pt x="627" y="82"/>
                  </a:lnTo>
                  <a:lnTo>
                    <a:pt x="629" y="82"/>
                  </a:lnTo>
                  <a:lnTo>
                    <a:pt x="627" y="82"/>
                  </a:lnTo>
                  <a:lnTo>
                    <a:pt x="627" y="80"/>
                  </a:lnTo>
                  <a:lnTo>
                    <a:pt x="627" y="78"/>
                  </a:lnTo>
                  <a:lnTo>
                    <a:pt x="627" y="78"/>
                  </a:lnTo>
                  <a:lnTo>
                    <a:pt x="625" y="76"/>
                  </a:lnTo>
                  <a:lnTo>
                    <a:pt x="625" y="76"/>
                  </a:lnTo>
                  <a:lnTo>
                    <a:pt x="625" y="76"/>
                  </a:lnTo>
                  <a:lnTo>
                    <a:pt x="627" y="76"/>
                  </a:lnTo>
                  <a:lnTo>
                    <a:pt x="627" y="76"/>
                  </a:lnTo>
                  <a:lnTo>
                    <a:pt x="627" y="76"/>
                  </a:lnTo>
                  <a:lnTo>
                    <a:pt x="627" y="74"/>
                  </a:lnTo>
                  <a:lnTo>
                    <a:pt x="627" y="74"/>
                  </a:lnTo>
                  <a:lnTo>
                    <a:pt x="627" y="74"/>
                  </a:lnTo>
                  <a:lnTo>
                    <a:pt x="627" y="73"/>
                  </a:lnTo>
                  <a:lnTo>
                    <a:pt x="629" y="73"/>
                  </a:lnTo>
                  <a:lnTo>
                    <a:pt x="629" y="73"/>
                  </a:lnTo>
                  <a:lnTo>
                    <a:pt x="629" y="73"/>
                  </a:lnTo>
                  <a:lnTo>
                    <a:pt x="629" y="73"/>
                  </a:lnTo>
                  <a:lnTo>
                    <a:pt x="629" y="73"/>
                  </a:lnTo>
                  <a:lnTo>
                    <a:pt x="631" y="73"/>
                  </a:lnTo>
                  <a:lnTo>
                    <a:pt x="631" y="71"/>
                  </a:lnTo>
                  <a:lnTo>
                    <a:pt x="629" y="69"/>
                  </a:lnTo>
                  <a:lnTo>
                    <a:pt x="629" y="67"/>
                  </a:lnTo>
                  <a:lnTo>
                    <a:pt x="629" y="67"/>
                  </a:lnTo>
                  <a:lnTo>
                    <a:pt x="627" y="67"/>
                  </a:lnTo>
                  <a:lnTo>
                    <a:pt x="627" y="69"/>
                  </a:lnTo>
                  <a:lnTo>
                    <a:pt x="627" y="67"/>
                  </a:lnTo>
                  <a:lnTo>
                    <a:pt x="629" y="64"/>
                  </a:lnTo>
                  <a:lnTo>
                    <a:pt x="627" y="64"/>
                  </a:lnTo>
                  <a:lnTo>
                    <a:pt x="627" y="65"/>
                  </a:lnTo>
                  <a:lnTo>
                    <a:pt x="627" y="67"/>
                  </a:lnTo>
                  <a:lnTo>
                    <a:pt x="627" y="65"/>
                  </a:lnTo>
                  <a:lnTo>
                    <a:pt x="627" y="64"/>
                  </a:lnTo>
                  <a:lnTo>
                    <a:pt x="627" y="64"/>
                  </a:lnTo>
                  <a:lnTo>
                    <a:pt x="625" y="64"/>
                  </a:lnTo>
                  <a:lnTo>
                    <a:pt x="625" y="64"/>
                  </a:lnTo>
                  <a:lnTo>
                    <a:pt x="627" y="62"/>
                  </a:lnTo>
                  <a:lnTo>
                    <a:pt x="627" y="62"/>
                  </a:lnTo>
                  <a:lnTo>
                    <a:pt x="627" y="62"/>
                  </a:lnTo>
                  <a:lnTo>
                    <a:pt x="627" y="62"/>
                  </a:lnTo>
                  <a:lnTo>
                    <a:pt x="627" y="62"/>
                  </a:lnTo>
                  <a:lnTo>
                    <a:pt x="627" y="60"/>
                  </a:lnTo>
                  <a:lnTo>
                    <a:pt x="627" y="60"/>
                  </a:lnTo>
                  <a:lnTo>
                    <a:pt x="627" y="60"/>
                  </a:lnTo>
                  <a:lnTo>
                    <a:pt x="627" y="60"/>
                  </a:lnTo>
                  <a:lnTo>
                    <a:pt x="627" y="60"/>
                  </a:lnTo>
                  <a:lnTo>
                    <a:pt x="629" y="62"/>
                  </a:lnTo>
                  <a:lnTo>
                    <a:pt x="629" y="62"/>
                  </a:lnTo>
                  <a:lnTo>
                    <a:pt x="631" y="62"/>
                  </a:lnTo>
                  <a:lnTo>
                    <a:pt x="632" y="60"/>
                  </a:lnTo>
                  <a:lnTo>
                    <a:pt x="632" y="60"/>
                  </a:lnTo>
                  <a:lnTo>
                    <a:pt x="631" y="60"/>
                  </a:lnTo>
                  <a:lnTo>
                    <a:pt x="631" y="58"/>
                  </a:lnTo>
                  <a:lnTo>
                    <a:pt x="631" y="58"/>
                  </a:lnTo>
                  <a:lnTo>
                    <a:pt x="631" y="60"/>
                  </a:lnTo>
                  <a:lnTo>
                    <a:pt x="629" y="60"/>
                  </a:lnTo>
                  <a:lnTo>
                    <a:pt x="629" y="58"/>
                  </a:lnTo>
                  <a:lnTo>
                    <a:pt x="629" y="58"/>
                  </a:lnTo>
                  <a:lnTo>
                    <a:pt x="629" y="58"/>
                  </a:lnTo>
                  <a:lnTo>
                    <a:pt x="629" y="58"/>
                  </a:lnTo>
                  <a:lnTo>
                    <a:pt x="631" y="56"/>
                  </a:lnTo>
                  <a:lnTo>
                    <a:pt x="632" y="55"/>
                  </a:lnTo>
                  <a:lnTo>
                    <a:pt x="631" y="53"/>
                  </a:lnTo>
                  <a:lnTo>
                    <a:pt x="629" y="53"/>
                  </a:lnTo>
                  <a:lnTo>
                    <a:pt x="627" y="53"/>
                  </a:lnTo>
                  <a:lnTo>
                    <a:pt x="629" y="51"/>
                  </a:lnTo>
                  <a:lnTo>
                    <a:pt x="632" y="51"/>
                  </a:lnTo>
                  <a:lnTo>
                    <a:pt x="632" y="51"/>
                  </a:lnTo>
                  <a:lnTo>
                    <a:pt x="632" y="49"/>
                  </a:lnTo>
                  <a:lnTo>
                    <a:pt x="632" y="49"/>
                  </a:lnTo>
                  <a:lnTo>
                    <a:pt x="632" y="47"/>
                  </a:lnTo>
                  <a:lnTo>
                    <a:pt x="632" y="47"/>
                  </a:lnTo>
                  <a:lnTo>
                    <a:pt x="632" y="47"/>
                  </a:lnTo>
                  <a:lnTo>
                    <a:pt x="632" y="47"/>
                  </a:lnTo>
                  <a:lnTo>
                    <a:pt x="631" y="47"/>
                  </a:lnTo>
                  <a:lnTo>
                    <a:pt x="631" y="49"/>
                  </a:lnTo>
                  <a:lnTo>
                    <a:pt x="631" y="49"/>
                  </a:lnTo>
                  <a:lnTo>
                    <a:pt x="631" y="49"/>
                  </a:lnTo>
                  <a:lnTo>
                    <a:pt x="631" y="47"/>
                  </a:lnTo>
                  <a:lnTo>
                    <a:pt x="631" y="47"/>
                  </a:lnTo>
                  <a:lnTo>
                    <a:pt x="634" y="44"/>
                  </a:lnTo>
                  <a:lnTo>
                    <a:pt x="634" y="42"/>
                  </a:lnTo>
                  <a:lnTo>
                    <a:pt x="634" y="42"/>
                  </a:lnTo>
                  <a:lnTo>
                    <a:pt x="632" y="42"/>
                  </a:lnTo>
                  <a:lnTo>
                    <a:pt x="632" y="44"/>
                  </a:lnTo>
                  <a:lnTo>
                    <a:pt x="631" y="46"/>
                  </a:lnTo>
                  <a:lnTo>
                    <a:pt x="631" y="44"/>
                  </a:lnTo>
                  <a:lnTo>
                    <a:pt x="631" y="44"/>
                  </a:lnTo>
                  <a:lnTo>
                    <a:pt x="631" y="44"/>
                  </a:lnTo>
                  <a:lnTo>
                    <a:pt x="631" y="44"/>
                  </a:lnTo>
                  <a:lnTo>
                    <a:pt x="631" y="46"/>
                  </a:lnTo>
                  <a:lnTo>
                    <a:pt x="631" y="46"/>
                  </a:lnTo>
                  <a:lnTo>
                    <a:pt x="631" y="46"/>
                  </a:lnTo>
                  <a:lnTo>
                    <a:pt x="631" y="47"/>
                  </a:lnTo>
                  <a:lnTo>
                    <a:pt x="629" y="47"/>
                  </a:lnTo>
                  <a:lnTo>
                    <a:pt x="629" y="47"/>
                  </a:lnTo>
                  <a:lnTo>
                    <a:pt x="629" y="47"/>
                  </a:lnTo>
                  <a:lnTo>
                    <a:pt x="629" y="47"/>
                  </a:lnTo>
                  <a:lnTo>
                    <a:pt x="629" y="46"/>
                  </a:lnTo>
                  <a:lnTo>
                    <a:pt x="629" y="46"/>
                  </a:lnTo>
                  <a:lnTo>
                    <a:pt x="627" y="46"/>
                  </a:lnTo>
                  <a:lnTo>
                    <a:pt x="627" y="46"/>
                  </a:lnTo>
                  <a:lnTo>
                    <a:pt x="627" y="46"/>
                  </a:lnTo>
                  <a:lnTo>
                    <a:pt x="627" y="46"/>
                  </a:lnTo>
                  <a:lnTo>
                    <a:pt x="625" y="46"/>
                  </a:lnTo>
                  <a:lnTo>
                    <a:pt x="625" y="46"/>
                  </a:lnTo>
                  <a:lnTo>
                    <a:pt x="625" y="46"/>
                  </a:lnTo>
                  <a:lnTo>
                    <a:pt x="625" y="46"/>
                  </a:lnTo>
                  <a:lnTo>
                    <a:pt x="627" y="44"/>
                  </a:lnTo>
                  <a:lnTo>
                    <a:pt x="627" y="44"/>
                  </a:lnTo>
                  <a:lnTo>
                    <a:pt x="627" y="44"/>
                  </a:lnTo>
                  <a:lnTo>
                    <a:pt x="629" y="44"/>
                  </a:lnTo>
                  <a:lnTo>
                    <a:pt x="629" y="44"/>
                  </a:lnTo>
                  <a:lnTo>
                    <a:pt x="629" y="44"/>
                  </a:lnTo>
                  <a:lnTo>
                    <a:pt x="629" y="42"/>
                  </a:lnTo>
                  <a:lnTo>
                    <a:pt x="629" y="42"/>
                  </a:lnTo>
                  <a:lnTo>
                    <a:pt x="629" y="40"/>
                  </a:lnTo>
                  <a:lnTo>
                    <a:pt x="627" y="40"/>
                  </a:lnTo>
                  <a:lnTo>
                    <a:pt x="627" y="40"/>
                  </a:lnTo>
                  <a:lnTo>
                    <a:pt x="627" y="40"/>
                  </a:lnTo>
                  <a:lnTo>
                    <a:pt x="627" y="38"/>
                  </a:lnTo>
                  <a:lnTo>
                    <a:pt x="627" y="37"/>
                  </a:lnTo>
                  <a:lnTo>
                    <a:pt x="625" y="37"/>
                  </a:lnTo>
                  <a:lnTo>
                    <a:pt x="625" y="37"/>
                  </a:lnTo>
                  <a:lnTo>
                    <a:pt x="625" y="38"/>
                  </a:lnTo>
                  <a:lnTo>
                    <a:pt x="623" y="40"/>
                  </a:lnTo>
                  <a:lnTo>
                    <a:pt x="623" y="40"/>
                  </a:lnTo>
                  <a:lnTo>
                    <a:pt x="623" y="38"/>
                  </a:lnTo>
                  <a:lnTo>
                    <a:pt x="623" y="38"/>
                  </a:lnTo>
                  <a:lnTo>
                    <a:pt x="622" y="38"/>
                  </a:lnTo>
                  <a:lnTo>
                    <a:pt x="622" y="40"/>
                  </a:lnTo>
                  <a:lnTo>
                    <a:pt x="622" y="40"/>
                  </a:lnTo>
                  <a:lnTo>
                    <a:pt x="625" y="42"/>
                  </a:lnTo>
                  <a:lnTo>
                    <a:pt x="622" y="42"/>
                  </a:lnTo>
                  <a:lnTo>
                    <a:pt x="620" y="44"/>
                  </a:lnTo>
                  <a:lnTo>
                    <a:pt x="620" y="46"/>
                  </a:lnTo>
                  <a:lnTo>
                    <a:pt x="620" y="46"/>
                  </a:lnTo>
                  <a:lnTo>
                    <a:pt x="620" y="46"/>
                  </a:lnTo>
                  <a:lnTo>
                    <a:pt x="618" y="46"/>
                  </a:lnTo>
                  <a:lnTo>
                    <a:pt x="618" y="46"/>
                  </a:lnTo>
                  <a:lnTo>
                    <a:pt x="618" y="46"/>
                  </a:lnTo>
                  <a:lnTo>
                    <a:pt x="618" y="46"/>
                  </a:lnTo>
                  <a:lnTo>
                    <a:pt x="620" y="42"/>
                  </a:lnTo>
                  <a:lnTo>
                    <a:pt x="622" y="40"/>
                  </a:lnTo>
                  <a:lnTo>
                    <a:pt x="622" y="40"/>
                  </a:lnTo>
                  <a:lnTo>
                    <a:pt x="622" y="40"/>
                  </a:lnTo>
                  <a:lnTo>
                    <a:pt x="622" y="38"/>
                  </a:lnTo>
                  <a:lnTo>
                    <a:pt x="622" y="37"/>
                  </a:lnTo>
                  <a:lnTo>
                    <a:pt x="622" y="37"/>
                  </a:lnTo>
                  <a:lnTo>
                    <a:pt x="622" y="37"/>
                  </a:lnTo>
                  <a:lnTo>
                    <a:pt x="620" y="38"/>
                  </a:lnTo>
                  <a:lnTo>
                    <a:pt x="620" y="38"/>
                  </a:lnTo>
                  <a:lnTo>
                    <a:pt x="620" y="38"/>
                  </a:lnTo>
                  <a:lnTo>
                    <a:pt x="620" y="35"/>
                  </a:lnTo>
                  <a:lnTo>
                    <a:pt x="620" y="35"/>
                  </a:lnTo>
                  <a:lnTo>
                    <a:pt x="620" y="35"/>
                  </a:lnTo>
                  <a:lnTo>
                    <a:pt x="620" y="35"/>
                  </a:lnTo>
                  <a:lnTo>
                    <a:pt x="620" y="35"/>
                  </a:lnTo>
                  <a:lnTo>
                    <a:pt x="620" y="33"/>
                  </a:lnTo>
                  <a:lnTo>
                    <a:pt x="620" y="33"/>
                  </a:lnTo>
                  <a:lnTo>
                    <a:pt x="620" y="33"/>
                  </a:lnTo>
                  <a:lnTo>
                    <a:pt x="620" y="33"/>
                  </a:lnTo>
                  <a:lnTo>
                    <a:pt x="620" y="31"/>
                  </a:lnTo>
                  <a:lnTo>
                    <a:pt x="622" y="31"/>
                  </a:lnTo>
                  <a:lnTo>
                    <a:pt x="622" y="29"/>
                  </a:lnTo>
                  <a:lnTo>
                    <a:pt x="622" y="27"/>
                  </a:lnTo>
                  <a:lnTo>
                    <a:pt x="622" y="27"/>
                  </a:lnTo>
                  <a:lnTo>
                    <a:pt x="622" y="27"/>
                  </a:lnTo>
                  <a:lnTo>
                    <a:pt x="622" y="26"/>
                  </a:lnTo>
                  <a:lnTo>
                    <a:pt x="622" y="26"/>
                  </a:lnTo>
                  <a:lnTo>
                    <a:pt x="622" y="24"/>
                  </a:lnTo>
                  <a:lnTo>
                    <a:pt x="622" y="24"/>
                  </a:lnTo>
                  <a:lnTo>
                    <a:pt x="622" y="22"/>
                  </a:lnTo>
                  <a:lnTo>
                    <a:pt x="620" y="24"/>
                  </a:lnTo>
                  <a:lnTo>
                    <a:pt x="620" y="26"/>
                  </a:lnTo>
                  <a:lnTo>
                    <a:pt x="622" y="26"/>
                  </a:lnTo>
                  <a:lnTo>
                    <a:pt x="622" y="26"/>
                  </a:lnTo>
                  <a:lnTo>
                    <a:pt x="620" y="27"/>
                  </a:lnTo>
                  <a:lnTo>
                    <a:pt x="620" y="26"/>
                  </a:lnTo>
                  <a:lnTo>
                    <a:pt x="618" y="26"/>
                  </a:lnTo>
                  <a:lnTo>
                    <a:pt x="616" y="26"/>
                  </a:lnTo>
                  <a:lnTo>
                    <a:pt x="616" y="26"/>
                  </a:lnTo>
                  <a:lnTo>
                    <a:pt x="616" y="26"/>
                  </a:lnTo>
                  <a:lnTo>
                    <a:pt x="616" y="26"/>
                  </a:lnTo>
                  <a:lnTo>
                    <a:pt x="616" y="27"/>
                  </a:lnTo>
                  <a:lnTo>
                    <a:pt x="614" y="27"/>
                  </a:lnTo>
                  <a:lnTo>
                    <a:pt x="614" y="27"/>
                  </a:lnTo>
                  <a:lnTo>
                    <a:pt x="616" y="27"/>
                  </a:lnTo>
                  <a:lnTo>
                    <a:pt x="614" y="29"/>
                  </a:lnTo>
                  <a:lnTo>
                    <a:pt x="614" y="29"/>
                  </a:lnTo>
                  <a:lnTo>
                    <a:pt x="612" y="29"/>
                  </a:lnTo>
                  <a:lnTo>
                    <a:pt x="612" y="31"/>
                  </a:lnTo>
                  <a:lnTo>
                    <a:pt x="612" y="33"/>
                  </a:lnTo>
                  <a:lnTo>
                    <a:pt x="612" y="33"/>
                  </a:lnTo>
                  <a:lnTo>
                    <a:pt x="614" y="33"/>
                  </a:lnTo>
                  <a:lnTo>
                    <a:pt x="614" y="35"/>
                  </a:lnTo>
                  <a:lnTo>
                    <a:pt x="614" y="35"/>
                  </a:lnTo>
                  <a:lnTo>
                    <a:pt x="616" y="35"/>
                  </a:lnTo>
                  <a:lnTo>
                    <a:pt x="616" y="35"/>
                  </a:lnTo>
                  <a:lnTo>
                    <a:pt x="618" y="35"/>
                  </a:lnTo>
                  <a:lnTo>
                    <a:pt x="616" y="37"/>
                  </a:lnTo>
                  <a:lnTo>
                    <a:pt x="614" y="35"/>
                  </a:lnTo>
                  <a:lnTo>
                    <a:pt x="612" y="35"/>
                  </a:lnTo>
                  <a:lnTo>
                    <a:pt x="611" y="31"/>
                  </a:lnTo>
                  <a:lnTo>
                    <a:pt x="611" y="31"/>
                  </a:lnTo>
                  <a:lnTo>
                    <a:pt x="611" y="31"/>
                  </a:lnTo>
                  <a:lnTo>
                    <a:pt x="609" y="31"/>
                  </a:lnTo>
                  <a:lnTo>
                    <a:pt x="609" y="33"/>
                  </a:lnTo>
                  <a:lnTo>
                    <a:pt x="609" y="33"/>
                  </a:lnTo>
                  <a:lnTo>
                    <a:pt x="609" y="33"/>
                  </a:lnTo>
                  <a:lnTo>
                    <a:pt x="609" y="35"/>
                  </a:lnTo>
                  <a:lnTo>
                    <a:pt x="609" y="35"/>
                  </a:lnTo>
                  <a:lnTo>
                    <a:pt x="609" y="35"/>
                  </a:lnTo>
                  <a:lnTo>
                    <a:pt x="607" y="35"/>
                  </a:lnTo>
                  <a:lnTo>
                    <a:pt x="607" y="37"/>
                  </a:lnTo>
                  <a:lnTo>
                    <a:pt x="605" y="37"/>
                  </a:lnTo>
                  <a:lnTo>
                    <a:pt x="605" y="38"/>
                  </a:lnTo>
                  <a:lnTo>
                    <a:pt x="605" y="38"/>
                  </a:lnTo>
                  <a:lnTo>
                    <a:pt x="607" y="38"/>
                  </a:lnTo>
                  <a:lnTo>
                    <a:pt x="609" y="38"/>
                  </a:lnTo>
                  <a:lnTo>
                    <a:pt x="609" y="37"/>
                  </a:lnTo>
                  <a:lnTo>
                    <a:pt x="609" y="38"/>
                  </a:lnTo>
                  <a:lnTo>
                    <a:pt x="611" y="38"/>
                  </a:lnTo>
                  <a:lnTo>
                    <a:pt x="611" y="38"/>
                  </a:lnTo>
                  <a:lnTo>
                    <a:pt x="612" y="38"/>
                  </a:lnTo>
                  <a:lnTo>
                    <a:pt x="612" y="38"/>
                  </a:lnTo>
                  <a:lnTo>
                    <a:pt x="611" y="40"/>
                  </a:lnTo>
                  <a:lnTo>
                    <a:pt x="611" y="40"/>
                  </a:lnTo>
                  <a:lnTo>
                    <a:pt x="612" y="40"/>
                  </a:lnTo>
                  <a:lnTo>
                    <a:pt x="612" y="40"/>
                  </a:lnTo>
                  <a:lnTo>
                    <a:pt x="612" y="38"/>
                  </a:lnTo>
                  <a:lnTo>
                    <a:pt x="614" y="37"/>
                  </a:lnTo>
                  <a:lnTo>
                    <a:pt x="614" y="40"/>
                  </a:lnTo>
                  <a:lnTo>
                    <a:pt x="614" y="42"/>
                  </a:lnTo>
                  <a:lnTo>
                    <a:pt x="614" y="44"/>
                  </a:lnTo>
                  <a:lnTo>
                    <a:pt x="614" y="44"/>
                  </a:lnTo>
                  <a:lnTo>
                    <a:pt x="616" y="44"/>
                  </a:lnTo>
                  <a:lnTo>
                    <a:pt x="618" y="44"/>
                  </a:lnTo>
                  <a:lnTo>
                    <a:pt x="618" y="46"/>
                  </a:lnTo>
                  <a:lnTo>
                    <a:pt x="616" y="46"/>
                  </a:lnTo>
                  <a:lnTo>
                    <a:pt x="616" y="47"/>
                  </a:lnTo>
                  <a:lnTo>
                    <a:pt x="616" y="47"/>
                  </a:lnTo>
                  <a:lnTo>
                    <a:pt x="618" y="49"/>
                  </a:lnTo>
                  <a:lnTo>
                    <a:pt x="618" y="49"/>
                  </a:lnTo>
                  <a:lnTo>
                    <a:pt x="618" y="47"/>
                  </a:lnTo>
                  <a:lnTo>
                    <a:pt x="620" y="47"/>
                  </a:lnTo>
                  <a:lnTo>
                    <a:pt x="620" y="49"/>
                  </a:lnTo>
                  <a:lnTo>
                    <a:pt x="620" y="49"/>
                  </a:lnTo>
                  <a:lnTo>
                    <a:pt x="622" y="51"/>
                  </a:lnTo>
                  <a:lnTo>
                    <a:pt x="623" y="51"/>
                  </a:lnTo>
                  <a:lnTo>
                    <a:pt x="622" y="51"/>
                  </a:lnTo>
                  <a:lnTo>
                    <a:pt x="620" y="51"/>
                  </a:lnTo>
                  <a:lnTo>
                    <a:pt x="620" y="53"/>
                  </a:lnTo>
                  <a:lnTo>
                    <a:pt x="620" y="53"/>
                  </a:lnTo>
                  <a:lnTo>
                    <a:pt x="620" y="53"/>
                  </a:lnTo>
                  <a:lnTo>
                    <a:pt x="620" y="53"/>
                  </a:lnTo>
                  <a:lnTo>
                    <a:pt x="618" y="55"/>
                  </a:lnTo>
                  <a:lnTo>
                    <a:pt x="620" y="56"/>
                  </a:lnTo>
                  <a:lnTo>
                    <a:pt x="618" y="56"/>
                  </a:lnTo>
                  <a:lnTo>
                    <a:pt x="618" y="58"/>
                  </a:lnTo>
                  <a:lnTo>
                    <a:pt x="618" y="56"/>
                  </a:lnTo>
                  <a:lnTo>
                    <a:pt x="616" y="55"/>
                  </a:lnTo>
                  <a:lnTo>
                    <a:pt x="614" y="55"/>
                  </a:lnTo>
                  <a:lnTo>
                    <a:pt x="614" y="55"/>
                  </a:lnTo>
                  <a:lnTo>
                    <a:pt x="614" y="56"/>
                  </a:lnTo>
                  <a:lnTo>
                    <a:pt x="614" y="56"/>
                  </a:lnTo>
                  <a:lnTo>
                    <a:pt x="612" y="56"/>
                  </a:lnTo>
                  <a:lnTo>
                    <a:pt x="614" y="56"/>
                  </a:lnTo>
                  <a:lnTo>
                    <a:pt x="614" y="58"/>
                  </a:lnTo>
                  <a:lnTo>
                    <a:pt x="614" y="58"/>
                  </a:lnTo>
                  <a:lnTo>
                    <a:pt x="614" y="58"/>
                  </a:lnTo>
                  <a:lnTo>
                    <a:pt x="612" y="58"/>
                  </a:lnTo>
                  <a:lnTo>
                    <a:pt x="612" y="58"/>
                  </a:lnTo>
                  <a:lnTo>
                    <a:pt x="612" y="56"/>
                  </a:lnTo>
                  <a:lnTo>
                    <a:pt x="612" y="55"/>
                  </a:lnTo>
                  <a:lnTo>
                    <a:pt x="611" y="55"/>
                  </a:lnTo>
                  <a:lnTo>
                    <a:pt x="611" y="56"/>
                  </a:lnTo>
                  <a:lnTo>
                    <a:pt x="611" y="56"/>
                  </a:lnTo>
                  <a:lnTo>
                    <a:pt x="611" y="56"/>
                  </a:lnTo>
                  <a:lnTo>
                    <a:pt x="609" y="56"/>
                  </a:lnTo>
                  <a:lnTo>
                    <a:pt x="609" y="58"/>
                  </a:lnTo>
                  <a:lnTo>
                    <a:pt x="607" y="58"/>
                  </a:lnTo>
                  <a:lnTo>
                    <a:pt x="607" y="56"/>
                  </a:lnTo>
                  <a:lnTo>
                    <a:pt x="607" y="56"/>
                  </a:lnTo>
                  <a:lnTo>
                    <a:pt x="605" y="55"/>
                  </a:lnTo>
                  <a:lnTo>
                    <a:pt x="605" y="55"/>
                  </a:lnTo>
                  <a:lnTo>
                    <a:pt x="603" y="56"/>
                  </a:lnTo>
                  <a:lnTo>
                    <a:pt x="603" y="56"/>
                  </a:lnTo>
                  <a:lnTo>
                    <a:pt x="603" y="56"/>
                  </a:lnTo>
                  <a:lnTo>
                    <a:pt x="602" y="58"/>
                  </a:lnTo>
                  <a:lnTo>
                    <a:pt x="602" y="58"/>
                  </a:lnTo>
                  <a:lnTo>
                    <a:pt x="602" y="60"/>
                  </a:lnTo>
                  <a:lnTo>
                    <a:pt x="603" y="64"/>
                  </a:lnTo>
                  <a:close/>
                  <a:moveTo>
                    <a:pt x="629" y="35"/>
                  </a:moveTo>
                  <a:lnTo>
                    <a:pt x="631" y="37"/>
                  </a:lnTo>
                  <a:lnTo>
                    <a:pt x="631" y="37"/>
                  </a:lnTo>
                  <a:lnTo>
                    <a:pt x="631" y="37"/>
                  </a:lnTo>
                  <a:lnTo>
                    <a:pt x="631" y="37"/>
                  </a:lnTo>
                  <a:lnTo>
                    <a:pt x="631" y="35"/>
                  </a:lnTo>
                  <a:lnTo>
                    <a:pt x="631" y="35"/>
                  </a:lnTo>
                  <a:lnTo>
                    <a:pt x="631" y="35"/>
                  </a:lnTo>
                  <a:lnTo>
                    <a:pt x="632" y="37"/>
                  </a:lnTo>
                  <a:lnTo>
                    <a:pt x="632" y="37"/>
                  </a:lnTo>
                  <a:lnTo>
                    <a:pt x="634" y="37"/>
                  </a:lnTo>
                  <a:lnTo>
                    <a:pt x="634" y="37"/>
                  </a:lnTo>
                  <a:lnTo>
                    <a:pt x="636" y="37"/>
                  </a:lnTo>
                  <a:lnTo>
                    <a:pt x="636" y="35"/>
                  </a:lnTo>
                  <a:lnTo>
                    <a:pt x="636" y="33"/>
                  </a:lnTo>
                  <a:lnTo>
                    <a:pt x="634" y="33"/>
                  </a:lnTo>
                  <a:lnTo>
                    <a:pt x="634" y="31"/>
                  </a:lnTo>
                  <a:lnTo>
                    <a:pt x="636" y="31"/>
                  </a:lnTo>
                  <a:lnTo>
                    <a:pt x="636" y="29"/>
                  </a:lnTo>
                  <a:lnTo>
                    <a:pt x="636" y="29"/>
                  </a:lnTo>
                  <a:lnTo>
                    <a:pt x="634" y="27"/>
                  </a:lnTo>
                  <a:lnTo>
                    <a:pt x="636" y="27"/>
                  </a:lnTo>
                  <a:lnTo>
                    <a:pt x="636" y="27"/>
                  </a:lnTo>
                  <a:lnTo>
                    <a:pt x="636" y="27"/>
                  </a:lnTo>
                  <a:lnTo>
                    <a:pt x="634" y="27"/>
                  </a:lnTo>
                  <a:lnTo>
                    <a:pt x="634" y="26"/>
                  </a:lnTo>
                  <a:lnTo>
                    <a:pt x="632" y="26"/>
                  </a:lnTo>
                  <a:lnTo>
                    <a:pt x="632" y="24"/>
                  </a:lnTo>
                  <a:lnTo>
                    <a:pt x="634" y="26"/>
                  </a:lnTo>
                  <a:lnTo>
                    <a:pt x="634" y="26"/>
                  </a:lnTo>
                  <a:lnTo>
                    <a:pt x="634" y="26"/>
                  </a:lnTo>
                  <a:lnTo>
                    <a:pt x="636" y="24"/>
                  </a:lnTo>
                  <a:lnTo>
                    <a:pt x="634" y="22"/>
                  </a:lnTo>
                  <a:lnTo>
                    <a:pt x="634" y="20"/>
                  </a:lnTo>
                  <a:lnTo>
                    <a:pt x="632" y="20"/>
                  </a:lnTo>
                  <a:lnTo>
                    <a:pt x="634" y="20"/>
                  </a:lnTo>
                  <a:lnTo>
                    <a:pt x="634" y="20"/>
                  </a:lnTo>
                  <a:lnTo>
                    <a:pt x="636" y="22"/>
                  </a:lnTo>
                  <a:lnTo>
                    <a:pt x="638" y="22"/>
                  </a:lnTo>
                  <a:lnTo>
                    <a:pt x="638" y="20"/>
                  </a:lnTo>
                  <a:lnTo>
                    <a:pt x="636" y="18"/>
                  </a:lnTo>
                  <a:lnTo>
                    <a:pt x="636" y="18"/>
                  </a:lnTo>
                  <a:lnTo>
                    <a:pt x="638" y="17"/>
                  </a:lnTo>
                  <a:lnTo>
                    <a:pt x="636" y="17"/>
                  </a:lnTo>
                  <a:lnTo>
                    <a:pt x="636" y="17"/>
                  </a:lnTo>
                  <a:lnTo>
                    <a:pt x="636" y="15"/>
                  </a:lnTo>
                  <a:lnTo>
                    <a:pt x="636" y="15"/>
                  </a:lnTo>
                  <a:lnTo>
                    <a:pt x="636" y="15"/>
                  </a:lnTo>
                  <a:lnTo>
                    <a:pt x="636" y="15"/>
                  </a:lnTo>
                  <a:lnTo>
                    <a:pt x="636" y="13"/>
                  </a:lnTo>
                  <a:lnTo>
                    <a:pt x="634" y="13"/>
                  </a:lnTo>
                  <a:lnTo>
                    <a:pt x="634" y="13"/>
                  </a:lnTo>
                  <a:lnTo>
                    <a:pt x="632" y="15"/>
                  </a:lnTo>
                  <a:lnTo>
                    <a:pt x="632" y="13"/>
                  </a:lnTo>
                  <a:lnTo>
                    <a:pt x="632" y="13"/>
                  </a:lnTo>
                  <a:lnTo>
                    <a:pt x="631" y="13"/>
                  </a:lnTo>
                  <a:lnTo>
                    <a:pt x="631" y="15"/>
                  </a:lnTo>
                  <a:lnTo>
                    <a:pt x="631" y="15"/>
                  </a:lnTo>
                  <a:lnTo>
                    <a:pt x="631" y="17"/>
                  </a:lnTo>
                  <a:lnTo>
                    <a:pt x="631" y="17"/>
                  </a:lnTo>
                  <a:lnTo>
                    <a:pt x="631" y="18"/>
                  </a:lnTo>
                  <a:lnTo>
                    <a:pt x="631" y="18"/>
                  </a:lnTo>
                  <a:lnTo>
                    <a:pt x="631" y="20"/>
                  </a:lnTo>
                  <a:lnTo>
                    <a:pt x="631" y="20"/>
                  </a:lnTo>
                  <a:lnTo>
                    <a:pt x="631" y="22"/>
                  </a:lnTo>
                  <a:lnTo>
                    <a:pt x="631" y="24"/>
                  </a:lnTo>
                  <a:lnTo>
                    <a:pt x="631" y="24"/>
                  </a:lnTo>
                  <a:lnTo>
                    <a:pt x="631" y="26"/>
                  </a:lnTo>
                  <a:lnTo>
                    <a:pt x="631" y="24"/>
                  </a:lnTo>
                  <a:lnTo>
                    <a:pt x="629" y="24"/>
                  </a:lnTo>
                  <a:lnTo>
                    <a:pt x="629" y="22"/>
                  </a:lnTo>
                  <a:lnTo>
                    <a:pt x="629" y="22"/>
                  </a:lnTo>
                  <a:lnTo>
                    <a:pt x="627" y="22"/>
                  </a:lnTo>
                  <a:lnTo>
                    <a:pt x="627" y="24"/>
                  </a:lnTo>
                  <a:lnTo>
                    <a:pt x="629" y="33"/>
                  </a:lnTo>
                  <a:lnTo>
                    <a:pt x="629" y="35"/>
                  </a:lnTo>
                  <a:close/>
                  <a:moveTo>
                    <a:pt x="638" y="17"/>
                  </a:moveTo>
                  <a:lnTo>
                    <a:pt x="640" y="18"/>
                  </a:lnTo>
                  <a:lnTo>
                    <a:pt x="640" y="18"/>
                  </a:lnTo>
                  <a:lnTo>
                    <a:pt x="641" y="18"/>
                  </a:lnTo>
                  <a:lnTo>
                    <a:pt x="641" y="18"/>
                  </a:lnTo>
                  <a:lnTo>
                    <a:pt x="643" y="18"/>
                  </a:lnTo>
                  <a:lnTo>
                    <a:pt x="643" y="18"/>
                  </a:lnTo>
                  <a:lnTo>
                    <a:pt x="643" y="18"/>
                  </a:lnTo>
                  <a:lnTo>
                    <a:pt x="643" y="18"/>
                  </a:lnTo>
                  <a:lnTo>
                    <a:pt x="645" y="18"/>
                  </a:lnTo>
                  <a:lnTo>
                    <a:pt x="645" y="18"/>
                  </a:lnTo>
                  <a:lnTo>
                    <a:pt x="645" y="17"/>
                  </a:lnTo>
                  <a:lnTo>
                    <a:pt x="645" y="15"/>
                  </a:lnTo>
                  <a:lnTo>
                    <a:pt x="643" y="15"/>
                  </a:lnTo>
                  <a:lnTo>
                    <a:pt x="645" y="13"/>
                  </a:lnTo>
                  <a:lnTo>
                    <a:pt x="647" y="11"/>
                  </a:lnTo>
                  <a:lnTo>
                    <a:pt x="647" y="11"/>
                  </a:lnTo>
                  <a:lnTo>
                    <a:pt x="645" y="11"/>
                  </a:lnTo>
                  <a:lnTo>
                    <a:pt x="645" y="9"/>
                  </a:lnTo>
                  <a:lnTo>
                    <a:pt x="645" y="9"/>
                  </a:lnTo>
                  <a:lnTo>
                    <a:pt x="647" y="9"/>
                  </a:lnTo>
                  <a:lnTo>
                    <a:pt x="647" y="9"/>
                  </a:lnTo>
                  <a:lnTo>
                    <a:pt x="645" y="8"/>
                  </a:lnTo>
                  <a:lnTo>
                    <a:pt x="647" y="8"/>
                  </a:lnTo>
                  <a:lnTo>
                    <a:pt x="647" y="8"/>
                  </a:lnTo>
                  <a:lnTo>
                    <a:pt x="649" y="6"/>
                  </a:lnTo>
                  <a:lnTo>
                    <a:pt x="649" y="6"/>
                  </a:lnTo>
                  <a:lnTo>
                    <a:pt x="647" y="6"/>
                  </a:lnTo>
                  <a:lnTo>
                    <a:pt x="649" y="4"/>
                  </a:lnTo>
                  <a:lnTo>
                    <a:pt x="649" y="4"/>
                  </a:lnTo>
                  <a:lnTo>
                    <a:pt x="649" y="4"/>
                  </a:lnTo>
                  <a:lnTo>
                    <a:pt x="647" y="2"/>
                  </a:lnTo>
                  <a:lnTo>
                    <a:pt x="647" y="2"/>
                  </a:lnTo>
                  <a:lnTo>
                    <a:pt x="647" y="2"/>
                  </a:lnTo>
                  <a:lnTo>
                    <a:pt x="645" y="2"/>
                  </a:lnTo>
                  <a:lnTo>
                    <a:pt x="645" y="2"/>
                  </a:lnTo>
                  <a:lnTo>
                    <a:pt x="645" y="0"/>
                  </a:lnTo>
                  <a:lnTo>
                    <a:pt x="645" y="2"/>
                  </a:lnTo>
                  <a:lnTo>
                    <a:pt x="643" y="6"/>
                  </a:lnTo>
                  <a:lnTo>
                    <a:pt x="643" y="6"/>
                  </a:lnTo>
                  <a:lnTo>
                    <a:pt x="643" y="6"/>
                  </a:lnTo>
                  <a:lnTo>
                    <a:pt x="641" y="8"/>
                  </a:lnTo>
                  <a:lnTo>
                    <a:pt x="641" y="6"/>
                  </a:lnTo>
                  <a:lnTo>
                    <a:pt x="641" y="6"/>
                  </a:lnTo>
                  <a:lnTo>
                    <a:pt x="643" y="6"/>
                  </a:lnTo>
                  <a:lnTo>
                    <a:pt x="643" y="4"/>
                  </a:lnTo>
                  <a:lnTo>
                    <a:pt x="643" y="4"/>
                  </a:lnTo>
                  <a:lnTo>
                    <a:pt x="643" y="2"/>
                  </a:lnTo>
                  <a:lnTo>
                    <a:pt x="643" y="0"/>
                  </a:lnTo>
                  <a:lnTo>
                    <a:pt x="641" y="0"/>
                  </a:lnTo>
                  <a:lnTo>
                    <a:pt x="641" y="2"/>
                  </a:lnTo>
                  <a:lnTo>
                    <a:pt x="641" y="4"/>
                  </a:lnTo>
                  <a:lnTo>
                    <a:pt x="641" y="4"/>
                  </a:lnTo>
                  <a:lnTo>
                    <a:pt x="640" y="6"/>
                  </a:lnTo>
                  <a:lnTo>
                    <a:pt x="640" y="6"/>
                  </a:lnTo>
                  <a:lnTo>
                    <a:pt x="640" y="6"/>
                  </a:lnTo>
                  <a:lnTo>
                    <a:pt x="640" y="8"/>
                  </a:lnTo>
                  <a:lnTo>
                    <a:pt x="640" y="9"/>
                  </a:lnTo>
                  <a:lnTo>
                    <a:pt x="640" y="11"/>
                  </a:lnTo>
                  <a:lnTo>
                    <a:pt x="638" y="11"/>
                  </a:lnTo>
                  <a:lnTo>
                    <a:pt x="640" y="11"/>
                  </a:lnTo>
                  <a:lnTo>
                    <a:pt x="640" y="13"/>
                  </a:lnTo>
                  <a:lnTo>
                    <a:pt x="640" y="15"/>
                  </a:lnTo>
                  <a:lnTo>
                    <a:pt x="638" y="13"/>
                  </a:lnTo>
                  <a:lnTo>
                    <a:pt x="638" y="15"/>
                  </a:lnTo>
                  <a:lnTo>
                    <a:pt x="638" y="15"/>
                  </a:lnTo>
                  <a:lnTo>
                    <a:pt x="638" y="17"/>
                  </a:lnTo>
                  <a:lnTo>
                    <a:pt x="638" y="17"/>
                  </a:lnTo>
                  <a:close/>
                  <a:moveTo>
                    <a:pt x="567" y="1007"/>
                  </a:moveTo>
                  <a:lnTo>
                    <a:pt x="567" y="1007"/>
                  </a:lnTo>
                  <a:lnTo>
                    <a:pt x="567" y="1007"/>
                  </a:lnTo>
                  <a:lnTo>
                    <a:pt x="567" y="1007"/>
                  </a:lnTo>
                  <a:lnTo>
                    <a:pt x="567" y="1007"/>
                  </a:lnTo>
                  <a:lnTo>
                    <a:pt x="567" y="1008"/>
                  </a:lnTo>
                  <a:lnTo>
                    <a:pt x="567" y="1008"/>
                  </a:lnTo>
                  <a:lnTo>
                    <a:pt x="567" y="1008"/>
                  </a:lnTo>
                  <a:lnTo>
                    <a:pt x="567" y="1008"/>
                  </a:lnTo>
                  <a:lnTo>
                    <a:pt x="567" y="1008"/>
                  </a:lnTo>
                  <a:lnTo>
                    <a:pt x="567" y="1008"/>
                  </a:lnTo>
                  <a:lnTo>
                    <a:pt x="569" y="1008"/>
                  </a:lnTo>
                  <a:lnTo>
                    <a:pt x="569" y="1007"/>
                  </a:lnTo>
                  <a:lnTo>
                    <a:pt x="567" y="1007"/>
                  </a:lnTo>
                  <a:close/>
                  <a:moveTo>
                    <a:pt x="560" y="1001"/>
                  </a:moveTo>
                  <a:lnTo>
                    <a:pt x="558" y="1003"/>
                  </a:lnTo>
                  <a:lnTo>
                    <a:pt x="557" y="1003"/>
                  </a:lnTo>
                  <a:lnTo>
                    <a:pt x="555" y="1005"/>
                  </a:lnTo>
                  <a:lnTo>
                    <a:pt x="555" y="1005"/>
                  </a:lnTo>
                  <a:lnTo>
                    <a:pt x="553" y="1005"/>
                  </a:lnTo>
                  <a:lnTo>
                    <a:pt x="553" y="1005"/>
                  </a:lnTo>
                  <a:lnTo>
                    <a:pt x="553" y="1007"/>
                  </a:lnTo>
                  <a:lnTo>
                    <a:pt x="553" y="1007"/>
                  </a:lnTo>
                  <a:lnTo>
                    <a:pt x="553" y="1007"/>
                  </a:lnTo>
                  <a:lnTo>
                    <a:pt x="553" y="1007"/>
                  </a:lnTo>
                  <a:lnTo>
                    <a:pt x="553" y="1008"/>
                  </a:lnTo>
                  <a:lnTo>
                    <a:pt x="558" y="1008"/>
                  </a:lnTo>
                  <a:lnTo>
                    <a:pt x="558" y="1008"/>
                  </a:lnTo>
                  <a:lnTo>
                    <a:pt x="558" y="1008"/>
                  </a:lnTo>
                  <a:lnTo>
                    <a:pt x="558" y="1008"/>
                  </a:lnTo>
                  <a:lnTo>
                    <a:pt x="558" y="1008"/>
                  </a:lnTo>
                  <a:lnTo>
                    <a:pt x="560" y="1007"/>
                  </a:lnTo>
                  <a:lnTo>
                    <a:pt x="560" y="1007"/>
                  </a:lnTo>
                  <a:lnTo>
                    <a:pt x="560" y="1007"/>
                  </a:lnTo>
                  <a:lnTo>
                    <a:pt x="560" y="1005"/>
                  </a:lnTo>
                  <a:lnTo>
                    <a:pt x="560" y="1003"/>
                  </a:lnTo>
                  <a:lnTo>
                    <a:pt x="560" y="1003"/>
                  </a:lnTo>
                  <a:lnTo>
                    <a:pt x="562" y="1001"/>
                  </a:lnTo>
                  <a:lnTo>
                    <a:pt x="560" y="1001"/>
                  </a:lnTo>
                  <a:lnTo>
                    <a:pt x="560" y="1001"/>
                  </a:lnTo>
                  <a:close/>
                  <a:moveTo>
                    <a:pt x="576" y="987"/>
                  </a:moveTo>
                  <a:lnTo>
                    <a:pt x="578" y="985"/>
                  </a:lnTo>
                  <a:lnTo>
                    <a:pt x="578" y="985"/>
                  </a:lnTo>
                  <a:lnTo>
                    <a:pt x="578" y="985"/>
                  </a:lnTo>
                  <a:lnTo>
                    <a:pt x="576" y="985"/>
                  </a:lnTo>
                  <a:lnTo>
                    <a:pt x="576" y="985"/>
                  </a:lnTo>
                  <a:lnTo>
                    <a:pt x="576" y="985"/>
                  </a:lnTo>
                  <a:lnTo>
                    <a:pt x="575" y="985"/>
                  </a:lnTo>
                  <a:lnTo>
                    <a:pt x="575" y="987"/>
                  </a:lnTo>
                  <a:lnTo>
                    <a:pt x="575" y="987"/>
                  </a:lnTo>
                  <a:lnTo>
                    <a:pt x="576" y="987"/>
                  </a:lnTo>
                  <a:lnTo>
                    <a:pt x="576" y="987"/>
                  </a:lnTo>
                  <a:close/>
                  <a:moveTo>
                    <a:pt x="446" y="633"/>
                  </a:moveTo>
                  <a:lnTo>
                    <a:pt x="446" y="633"/>
                  </a:lnTo>
                  <a:lnTo>
                    <a:pt x="446" y="633"/>
                  </a:lnTo>
                  <a:lnTo>
                    <a:pt x="446" y="633"/>
                  </a:lnTo>
                  <a:lnTo>
                    <a:pt x="448" y="634"/>
                  </a:lnTo>
                  <a:lnTo>
                    <a:pt x="448" y="633"/>
                  </a:lnTo>
                  <a:lnTo>
                    <a:pt x="450" y="633"/>
                  </a:lnTo>
                  <a:lnTo>
                    <a:pt x="450" y="631"/>
                  </a:lnTo>
                  <a:lnTo>
                    <a:pt x="452" y="633"/>
                  </a:lnTo>
                  <a:lnTo>
                    <a:pt x="452" y="633"/>
                  </a:lnTo>
                  <a:lnTo>
                    <a:pt x="454" y="633"/>
                  </a:lnTo>
                  <a:lnTo>
                    <a:pt x="454" y="633"/>
                  </a:lnTo>
                  <a:lnTo>
                    <a:pt x="455" y="633"/>
                  </a:lnTo>
                  <a:lnTo>
                    <a:pt x="455" y="633"/>
                  </a:lnTo>
                  <a:lnTo>
                    <a:pt x="455" y="634"/>
                  </a:lnTo>
                  <a:lnTo>
                    <a:pt x="455" y="631"/>
                  </a:lnTo>
                  <a:lnTo>
                    <a:pt x="457" y="631"/>
                  </a:lnTo>
                  <a:lnTo>
                    <a:pt x="457" y="631"/>
                  </a:lnTo>
                  <a:lnTo>
                    <a:pt x="457" y="631"/>
                  </a:lnTo>
                  <a:lnTo>
                    <a:pt x="459" y="631"/>
                  </a:lnTo>
                  <a:lnTo>
                    <a:pt x="459" y="629"/>
                  </a:lnTo>
                  <a:lnTo>
                    <a:pt x="459" y="629"/>
                  </a:lnTo>
                  <a:lnTo>
                    <a:pt x="463" y="627"/>
                  </a:lnTo>
                  <a:lnTo>
                    <a:pt x="463" y="625"/>
                  </a:lnTo>
                  <a:lnTo>
                    <a:pt x="464" y="624"/>
                  </a:lnTo>
                  <a:lnTo>
                    <a:pt x="466" y="624"/>
                  </a:lnTo>
                  <a:lnTo>
                    <a:pt x="466" y="622"/>
                  </a:lnTo>
                  <a:lnTo>
                    <a:pt x="466" y="620"/>
                  </a:lnTo>
                  <a:lnTo>
                    <a:pt x="468" y="618"/>
                  </a:lnTo>
                  <a:lnTo>
                    <a:pt x="468" y="618"/>
                  </a:lnTo>
                  <a:lnTo>
                    <a:pt x="468" y="618"/>
                  </a:lnTo>
                  <a:lnTo>
                    <a:pt x="468" y="618"/>
                  </a:lnTo>
                  <a:lnTo>
                    <a:pt x="468" y="616"/>
                  </a:lnTo>
                  <a:lnTo>
                    <a:pt x="470" y="616"/>
                  </a:lnTo>
                  <a:lnTo>
                    <a:pt x="470" y="615"/>
                  </a:lnTo>
                  <a:lnTo>
                    <a:pt x="470" y="615"/>
                  </a:lnTo>
                  <a:lnTo>
                    <a:pt x="470" y="615"/>
                  </a:lnTo>
                  <a:lnTo>
                    <a:pt x="470" y="613"/>
                  </a:lnTo>
                  <a:lnTo>
                    <a:pt x="470" y="613"/>
                  </a:lnTo>
                  <a:lnTo>
                    <a:pt x="470" y="613"/>
                  </a:lnTo>
                  <a:lnTo>
                    <a:pt x="470" y="613"/>
                  </a:lnTo>
                  <a:lnTo>
                    <a:pt x="468" y="613"/>
                  </a:lnTo>
                  <a:lnTo>
                    <a:pt x="468" y="611"/>
                  </a:lnTo>
                  <a:lnTo>
                    <a:pt x="468" y="611"/>
                  </a:lnTo>
                  <a:lnTo>
                    <a:pt x="468" y="609"/>
                  </a:lnTo>
                  <a:lnTo>
                    <a:pt x="468" y="609"/>
                  </a:lnTo>
                  <a:lnTo>
                    <a:pt x="468" y="607"/>
                  </a:lnTo>
                  <a:lnTo>
                    <a:pt x="468" y="606"/>
                  </a:lnTo>
                  <a:lnTo>
                    <a:pt x="468" y="604"/>
                  </a:lnTo>
                  <a:lnTo>
                    <a:pt x="468" y="604"/>
                  </a:lnTo>
                  <a:lnTo>
                    <a:pt x="466" y="604"/>
                  </a:lnTo>
                  <a:lnTo>
                    <a:pt x="466" y="604"/>
                  </a:lnTo>
                  <a:lnTo>
                    <a:pt x="464" y="604"/>
                  </a:lnTo>
                  <a:lnTo>
                    <a:pt x="461" y="606"/>
                  </a:lnTo>
                  <a:lnTo>
                    <a:pt x="459" y="607"/>
                  </a:lnTo>
                  <a:lnTo>
                    <a:pt x="459" y="609"/>
                  </a:lnTo>
                  <a:lnTo>
                    <a:pt x="455" y="615"/>
                  </a:lnTo>
                  <a:lnTo>
                    <a:pt x="455" y="616"/>
                  </a:lnTo>
                  <a:lnTo>
                    <a:pt x="454" y="618"/>
                  </a:lnTo>
                  <a:lnTo>
                    <a:pt x="454" y="618"/>
                  </a:lnTo>
                  <a:lnTo>
                    <a:pt x="452" y="620"/>
                  </a:lnTo>
                  <a:lnTo>
                    <a:pt x="450" y="620"/>
                  </a:lnTo>
                  <a:lnTo>
                    <a:pt x="450" y="620"/>
                  </a:lnTo>
                  <a:lnTo>
                    <a:pt x="450" y="622"/>
                  </a:lnTo>
                  <a:lnTo>
                    <a:pt x="450" y="622"/>
                  </a:lnTo>
                  <a:lnTo>
                    <a:pt x="450" y="624"/>
                  </a:lnTo>
                  <a:lnTo>
                    <a:pt x="450" y="624"/>
                  </a:lnTo>
                  <a:lnTo>
                    <a:pt x="450" y="627"/>
                  </a:lnTo>
                  <a:lnTo>
                    <a:pt x="450" y="629"/>
                  </a:lnTo>
                  <a:lnTo>
                    <a:pt x="448" y="631"/>
                  </a:lnTo>
                  <a:lnTo>
                    <a:pt x="448" y="633"/>
                  </a:lnTo>
                  <a:lnTo>
                    <a:pt x="446" y="633"/>
                  </a:lnTo>
                  <a:lnTo>
                    <a:pt x="446" y="633"/>
                  </a:lnTo>
                  <a:close/>
                  <a:moveTo>
                    <a:pt x="585" y="1023"/>
                  </a:moveTo>
                  <a:lnTo>
                    <a:pt x="585" y="1023"/>
                  </a:lnTo>
                  <a:lnTo>
                    <a:pt x="585" y="1023"/>
                  </a:lnTo>
                  <a:lnTo>
                    <a:pt x="584" y="1021"/>
                  </a:lnTo>
                  <a:lnTo>
                    <a:pt x="582" y="1021"/>
                  </a:lnTo>
                  <a:lnTo>
                    <a:pt x="582" y="1021"/>
                  </a:lnTo>
                  <a:lnTo>
                    <a:pt x="582" y="1021"/>
                  </a:lnTo>
                  <a:lnTo>
                    <a:pt x="580" y="1021"/>
                  </a:lnTo>
                  <a:lnTo>
                    <a:pt x="580" y="1021"/>
                  </a:lnTo>
                  <a:lnTo>
                    <a:pt x="578" y="1021"/>
                  </a:lnTo>
                  <a:lnTo>
                    <a:pt x="578" y="1019"/>
                  </a:lnTo>
                  <a:lnTo>
                    <a:pt x="578" y="1021"/>
                  </a:lnTo>
                  <a:lnTo>
                    <a:pt x="578" y="1021"/>
                  </a:lnTo>
                  <a:lnTo>
                    <a:pt x="576" y="1021"/>
                  </a:lnTo>
                  <a:lnTo>
                    <a:pt x="576" y="1021"/>
                  </a:lnTo>
                  <a:lnTo>
                    <a:pt x="575" y="1021"/>
                  </a:lnTo>
                  <a:lnTo>
                    <a:pt x="575" y="1021"/>
                  </a:lnTo>
                  <a:lnTo>
                    <a:pt x="575" y="1021"/>
                  </a:lnTo>
                  <a:lnTo>
                    <a:pt x="575" y="1021"/>
                  </a:lnTo>
                  <a:lnTo>
                    <a:pt x="575" y="1023"/>
                  </a:lnTo>
                  <a:lnTo>
                    <a:pt x="575" y="1025"/>
                  </a:lnTo>
                  <a:lnTo>
                    <a:pt x="575" y="1026"/>
                  </a:lnTo>
                  <a:lnTo>
                    <a:pt x="575" y="1026"/>
                  </a:lnTo>
                  <a:lnTo>
                    <a:pt x="576" y="1026"/>
                  </a:lnTo>
                  <a:lnTo>
                    <a:pt x="576" y="1026"/>
                  </a:lnTo>
                  <a:lnTo>
                    <a:pt x="576" y="1026"/>
                  </a:lnTo>
                  <a:lnTo>
                    <a:pt x="578" y="1026"/>
                  </a:lnTo>
                  <a:lnTo>
                    <a:pt x="578" y="1026"/>
                  </a:lnTo>
                  <a:lnTo>
                    <a:pt x="578" y="1026"/>
                  </a:lnTo>
                  <a:lnTo>
                    <a:pt x="578" y="1025"/>
                  </a:lnTo>
                  <a:lnTo>
                    <a:pt x="578" y="1025"/>
                  </a:lnTo>
                  <a:lnTo>
                    <a:pt x="580" y="1025"/>
                  </a:lnTo>
                  <a:lnTo>
                    <a:pt x="580" y="1025"/>
                  </a:lnTo>
                  <a:lnTo>
                    <a:pt x="580" y="1025"/>
                  </a:lnTo>
                  <a:lnTo>
                    <a:pt x="582" y="1026"/>
                  </a:lnTo>
                  <a:lnTo>
                    <a:pt x="582" y="1026"/>
                  </a:lnTo>
                  <a:lnTo>
                    <a:pt x="584" y="1026"/>
                  </a:lnTo>
                  <a:lnTo>
                    <a:pt x="584" y="1026"/>
                  </a:lnTo>
                  <a:lnTo>
                    <a:pt x="585" y="1028"/>
                  </a:lnTo>
                  <a:lnTo>
                    <a:pt x="585" y="1028"/>
                  </a:lnTo>
                  <a:lnTo>
                    <a:pt x="585" y="1026"/>
                  </a:lnTo>
                  <a:lnTo>
                    <a:pt x="585" y="1026"/>
                  </a:lnTo>
                  <a:lnTo>
                    <a:pt x="585" y="1025"/>
                  </a:lnTo>
                  <a:lnTo>
                    <a:pt x="585" y="1025"/>
                  </a:lnTo>
                  <a:lnTo>
                    <a:pt x="585" y="1025"/>
                  </a:lnTo>
                  <a:lnTo>
                    <a:pt x="585" y="1025"/>
                  </a:lnTo>
                  <a:lnTo>
                    <a:pt x="585" y="1023"/>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2" name="Freeform 41"/>
            <p:cNvSpPr>
              <a:spLocks/>
            </p:cNvSpPr>
            <p:nvPr/>
          </p:nvSpPr>
          <p:spPr bwMode="auto">
            <a:xfrm>
              <a:off x="7536794" y="5986822"/>
              <a:ext cx="2764" cy="2764"/>
            </a:xfrm>
            <a:custGeom>
              <a:avLst/>
              <a:gdLst>
                <a:gd name="T0" fmla="*/ 2 w 2"/>
                <a:gd name="T1" fmla="*/ 0 h 2"/>
                <a:gd name="T2" fmla="*/ 0 w 2"/>
                <a:gd name="T3" fmla="*/ 0 h 2"/>
                <a:gd name="T4" fmla="*/ 2 w 2"/>
                <a:gd name="T5" fmla="*/ 0 h 2"/>
                <a:gd name="T6" fmla="*/ 2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0"/>
                  </a:lnTo>
                  <a:lnTo>
                    <a:pt x="2" y="0"/>
                  </a:lnTo>
                  <a:lnTo>
                    <a:pt x="2" y="2"/>
                  </a:lnTo>
                  <a:lnTo>
                    <a:pt x="2" y="0"/>
                  </a:lnTo>
                  <a:lnTo>
                    <a:pt x="2" y="0"/>
                  </a:lnTo>
                  <a:lnTo>
                    <a:pt x="2" y="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3" name="Freeform 42"/>
            <p:cNvSpPr>
              <a:spLocks noEditPoints="1"/>
            </p:cNvSpPr>
            <p:nvPr/>
          </p:nvSpPr>
          <p:spPr bwMode="auto">
            <a:xfrm>
              <a:off x="8313583" y="4094608"/>
              <a:ext cx="634424" cy="858339"/>
            </a:xfrm>
            <a:custGeom>
              <a:avLst/>
              <a:gdLst>
                <a:gd name="T0" fmla="*/ 114 w 459"/>
                <a:gd name="T1" fmla="*/ 115 h 621"/>
                <a:gd name="T2" fmla="*/ 105 w 459"/>
                <a:gd name="T3" fmla="*/ 110 h 621"/>
                <a:gd name="T4" fmla="*/ 401 w 459"/>
                <a:gd name="T5" fmla="*/ 86 h 621"/>
                <a:gd name="T6" fmla="*/ 399 w 459"/>
                <a:gd name="T7" fmla="*/ 103 h 621"/>
                <a:gd name="T8" fmla="*/ 152 w 459"/>
                <a:gd name="T9" fmla="*/ 50 h 621"/>
                <a:gd name="T10" fmla="*/ 137 w 459"/>
                <a:gd name="T11" fmla="*/ 48 h 621"/>
                <a:gd name="T12" fmla="*/ 367 w 459"/>
                <a:gd name="T13" fmla="*/ 45 h 621"/>
                <a:gd name="T14" fmla="*/ 365 w 459"/>
                <a:gd name="T15" fmla="*/ 65 h 621"/>
                <a:gd name="T16" fmla="*/ 390 w 459"/>
                <a:gd name="T17" fmla="*/ 61 h 621"/>
                <a:gd name="T18" fmla="*/ 381 w 459"/>
                <a:gd name="T19" fmla="*/ 41 h 621"/>
                <a:gd name="T20" fmla="*/ 383 w 459"/>
                <a:gd name="T21" fmla="*/ 43 h 621"/>
                <a:gd name="T22" fmla="*/ 374 w 459"/>
                <a:gd name="T23" fmla="*/ 47 h 621"/>
                <a:gd name="T24" fmla="*/ 455 w 459"/>
                <a:gd name="T25" fmla="*/ 303 h 621"/>
                <a:gd name="T26" fmla="*/ 444 w 459"/>
                <a:gd name="T27" fmla="*/ 240 h 621"/>
                <a:gd name="T28" fmla="*/ 428 w 459"/>
                <a:gd name="T29" fmla="*/ 164 h 621"/>
                <a:gd name="T30" fmla="*/ 410 w 459"/>
                <a:gd name="T31" fmla="*/ 112 h 621"/>
                <a:gd name="T32" fmla="*/ 394 w 459"/>
                <a:gd name="T33" fmla="*/ 76 h 621"/>
                <a:gd name="T34" fmla="*/ 359 w 459"/>
                <a:gd name="T35" fmla="*/ 58 h 621"/>
                <a:gd name="T36" fmla="*/ 336 w 459"/>
                <a:gd name="T37" fmla="*/ 59 h 621"/>
                <a:gd name="T38" fmla="*/ 338 w 459"/>
                <a:gd name="T39" fmla="*/ 58 h 621"/>
                <a:gd name="T40" fmla="*/ 314 w 459"/>
                <a:gd name="T41" fmla="*/ 76 h 621"/>
                <a:gd name="T42" fmla="*/ 280 w 459"/>
                <a:gd name="T43" fmla="*/ 99 h 621"/>
                <a:gd name="T44" fmla="*/ 249 w 459"/>
                <a:gd name="T45" fmla="*/ 83 h 621"/>
                <a:gd name="T46" fmla="*/ 219 w 459"/>
                <a:gd name="T47" fmla="*/ 59 h 621"/>
                <a:gd name="T48" fmla="*/ 206 w 459"/>
                <a:gd name="T49" fmla="*/ 32 h 621"/>
                <a:gd name="T50" fmla="*/ 157 w 459"/>
                <a:gd name="T51" fmla="*/ 16 h 621"/>
                <a:gd name="T52" fmla="*/ 143 w 459"/>
                <a:gd name="T53" fmla="*/ 59 h 621"/>
                <a:gd name="T54" fmla="*/ 159 w 459"/>
                <a:gd name="T55" fmla="*/ 86 h 621"/>
                <a:gd name="T56" fmla="*/ 181 w 459"/>
                <a:gd name="T57" fmla="*/ 115 h 621"/>
                <a:gd name="T58" fmla="*/ 132 w 459"/>
                <a:gd name="T59" fmla="*/ 137 h 621"/>
                <a:gd name="T60" fmla="*/ 116 w 459"/>
                <a:gd name="T61" fmla="*/ 128 h 621"/>
                <a:gd name="T62" fmla="*/ 71 w 459"/>
                <a:gd name="T63" fmla="*/ 148 h 621"/>
                <a:gd name="T64" fmla="*/ 42 w 459"/>
                <a:gd name="T65" fmla="*/ 218 h 621"/>
                <a:gd name="T66" fmla="*/ 49 w 459"/>
                <a:gd name="T67" fmla="*/ 260 h 621"/>
                <a:gd name="T68" fmla="*/ 7 w 459"/>
                <a:gd name="T69" fmla="*/ 280 h 621"/>
                <a:gd name="T70" fmla="*/ 2 w 459"/>
                <a:gd name="T71" fmla="*/ 339 h 621"/>
                <a:gd name="T72" fmla="*/ 15 w 459"/>
                <a:gd name="T73" fmla="*/ 366 h 621"/>
                <a:gd name="T74" fmla="*/ 22 w 459"/>
                <a:gd name="T75" fmla="*/ 392 h 621"/>
                <a:gd name="T76" fmla="*/ 22 w 459"/>
                <a:gd name="T77" fmla="*/ 428 h 621"/>
                <a:gd name="T78" fmla="*/ 25 w 459"/>
                <a:gd name="T79" fmla="*/ 457 h 621"/>
                <a:gd name="T80" fmla="*/ 52 w 459"/>
                <a:gd name="T81" fmla="*/ 477 h 621"/>
                <a:gd name="T82" fmla="*/ 90 w 459"/>
                <a:gd name="T83" fmla="*/ 489 h 621"/>
                <a:gd name="T84" fmla="*/ 98 w 459"/>
                <a:gd name="T85" fmla="*/ 529 h 621"/>
                <a:gd name="T86" fmla="*/ 85 w 459"/>
                <a:gd name="T87" fmla="*/ 580 h 621"/>
                <a:gd name="T88" fmla="*/ 114 w 459"/>
                <a:gd name="T89" fmla="*/ 598 h 621"/>
                <a:gd name="T90" fmla="*/ 134 w 459"/>
                <a:gd name="T91" fmla="*/ 594 h 621"/>
                <a:gd name="T92" fmla="*/ 146 w 459"/>
                <a:gd name="T93" fmla="*/ 590 h 621"/>
                <a:gd name="T94" fmla="*/ 208 w 459"/>
                <a:gd name="T95" fmla="*/ 605 h 621"/>
                <a:gd name="T96" fmla="*/ 228 w 459"/>
                <a:gd name="T97" fmla="*/ 614 h 621"/>
                <a:gd name="T98" fmla="*/ 257 w 459"/>
                <a:gd name="T99" fmla="*/ 610 h 621"/>
                <a:gd name="T100" fmla="*/ 318 w 459"/>
                <a:gd name="T101" fmla="*/ 594 h 621"/>
                <a:gd name="T102" fmla="*/ 347 w 459"/>
                <a:gd name="T103" fmla="*/ 598 h 621"/>
                <a:gd name="T104" fmla="*/ 354 w 459"/>
                <a:gd name="T105" fmla="*/ 587 h 621"/>
                <a:gd name="T106" fmla="*/ 379 w 459"/>
                <a:gd name="T107" fmla="*/ 536 h 621"/>
                <a:gd name="T108" fmla="*/ 392 w 459"/>
                <a:gd name="T109" fmla="*/ 502 h 621"/>
                <a:gd name="T110" fmla="*/ 345 w 459"/>
                <a:gd name="T111" fmla="*/ 462 h 621"/>
                <a:gd name="T112" fmla="*/ 331 w 459"/>
                <a:gd name="T113" fmla="*/ 421 h 621"/>
                <a:gd name="T114" fmla="*/ 320 w 459"/>
                <a:gd name="T115" fmla="*/ 397 h 621"/>
                <a:gd name="T116" fmla="*/ 347 w 459"/>
                <a:gd name="T117" fmla="*/ 381 h 621"/>
                <a:gd name="T118" fmla="*/ 383 w 459"/>
                <a:gd name="T119" fmla="*/ 366 h 621"/>
                <a:gd name="T120" fmla="*/ 421 w 459"/>
                <a:gd name="T121" fmla="*/ 339 h 621"/>
                <a:gd name="T122" fmla="*/ 452 w 459"/>
                <a:gd name="T123" fmla="*/ 343 h 621"/>
                <a:gd name="T124" fmla="*/ 130 w 459"/>
                <a:gd name="T125"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59" h="621">
                  <a:moveTo>
                    <a:pt x="42" y="126"/>
                  </a:moveTo>
                  <a:lnTo>
                    <a:pt x="42" y="128"/>
                  </a:lnTo>
                  <a:lnTo>
                    <a:pt x="43" y="126"/>
                  </a:lnTo>
                  <a:lnTo>
                    <a:pt x="43" y="126"/>
                  </a:lnTo>
                  <a:lnTo>
                    <a:pt x="43" y="126"/>
                  </a:lnTo>
                  <a:lnTo>
                    <a:pt x="45" y="126"/>
                  </a:lnTo>
                  <a:lnTo>
                    <a:pt x="45" y="128"/>
                  </a:lnTo>
                  <a:lnTo>
                    <a:pt x="45" y="128"/>
                  </a:lnTo>
                  <a:lnTo>
                    <a:pt x="45" y="126"/>
                  </a:lnTo>
                  <a:lnTo>
                    <a:pt x="45" y="126"/>
                  </a:lnTo>
                  <a:lnTo>
                    <a:pt x="45" y="126"/>
                  </a:lnTo>
                  <a:lnTo>
                    <a:pt x="43" y="126"/>
                  </a:lnTo>
                  <a:lnTo>
                    <a:pt x="43" y="126"/>
                  </a:lnTo>
                  <a:lnTo>
                    <a:pt x="45" y="124"/>
                  </a:lnTo>
                  <a:lnTo>
                    <a:pt x="47" y="124"/>
                  </a:lnTo>
                  <a:lnTo>
                    <a:pt x="47" y="124"/>
                  </a:lnTo>
                  <a:lnTo>
                    <a:pt x="47" y="123"/>
                  </a:lnTo>
                  <a:lnTo>
                    <a:pt x="45" y="123"/>
                  </a:lnTo>
                  <a:lnTo>
                    <a:pt x="42" y="124"/>
                  </a:lnTo>
                  <a:lnTo>
                    <a:pt x="40" y="124"/>
                  </a:lnTo>
                  <a:lnTo>
                    <a:pt x="42" y="126"/>
                  </a:lnTo>
                  <a:lnTo>
                    <a:pt x="42" y="126"/>
                  </a:lnTo>
                  <a:close/>
                  <a:moveTo>
                    <a:pt x="60" y="117"/>
                  </a:moveTo>
                  <a:lnTo>
                    <a:pt x="52" y="117"/>
                  </a:lnTo>
                  <a:lnTo>
                    <a:pt x="51" y="119"/>
                  </a:lnTo>
                  <a:lnTo>
                    <a:pt x="61" y="117"/>
                  </a:lnTo>
                  <a:lnTo>
                    <a:pt x="60" y="117"/>
                  </a:lnTo>
                  <a:close/>
                  <a:moveTo>
                    <a:pt x="72" y="115"/>
                  </a:moveTo>
                  <a:lnTo>
                    <a:pt x="74" y="114"/>
                  </a:lnTo>
                  <a:lnTo>
                    <a:pt x="74" y="114"/>
                  </a:lnTo>
                  <a:lnTo>
                    <a:pt x="76" y="114"/>
                  </a:lnTo>
                  <a:lnTo>
                    <a:pt x="76" y="114"/>
                  </a:lnTo>
                  <a:lnTo>
                    <a:pt x="69" y="114"/>
                  </a:lnTo>
                  <a:lnTo>
                    <a:pt x="67" y="114"/>
                  </a:lnTo>
                  <a:lnTo>
                    <a:pt x="65" y="115"/>
                  </a:lnTo>
                  <a:lnTo>
                    <a:pt x="67" y="115"/>
                  </a:lnTo>
                  <a:lnTo>
                    <a:pt x="72" y="115"/>
                  </a:lnTo>
                  <a:close/>
                  <a:moveTo>
                    <a:pt x="80" y="114"/>
                  </a:moveTo>
                  <a:lnTo>
                    <a:pt x="80" y="114"/>
                  </a:lnTo>
                  <a:lnTo>
                    <a:pt x="80" y="114"/>
                  </a:lnTo>
                  <a:lnTo>
                    <a:pt x="80" y="114"/>
                  </a:lnTo>
                  <a:lnTo>
                    <a:pt x="80" y="114"/>
                  </a:lnTo>
                  <a:lnTo>
                    <a:pt x="78" y="114"/>
                  </a:lnTo>
                  <a:lnTo>
                    <a:pt x="78" y="114"/>
                  </a:lnTo>
                  <a:lnTo>
                    <a:pt x="76" y="114"/>
                  </a:lnTo>
                  <a:lnTo>
                    <a:pt x="76" y="114"/>
                  </a:lnTo>
                  <a:lnTo>
                    <a:pt x="80" y="114"/>
                  </a:lnTo>
                  <a:close/>
                  <a:moveTo>
                    <a:pt x="114" y="115"/>
                  </a:moveTo>
                  <a:lnTo>
                    <a:pt x="116" y="115"/>
                  </a:lnTo>
                  <a:lnTo>
                    <a:pt x="116" y="115"/>
                  </a:lnTo>
                  <a:lnTo>
                    <a:pt x="116" y="115"/>
                  </a:lnTo>
                  <a:lnTo>
                    <a:pt x="116" y="114"/>
                  </a:lnTo>
                  <a:lnTo>
                    <a:pt x="117" y="114"/>
                  </a:lnTo>
                  <a:lnTo>
                    <a:pt x="117" y="114"/>
                  </a:lnTo>
                  <a:lnTo>
                    <a:pt x="116" y="114"/>
                  </a:lnTo>
                  <a:lnTo>
                    <a:pt x="116" y="114"/>
                  </a:lnTo>
                  <a:lnTo>
                    <a:pt x="114" y="114"/>
                  </a:lnTo>
                  <a:lnTo>
                    <a:pt x="114" y="114"/>
                  </a:lnTo>
                  <a:lnTo>
                    <a:pt x="114" y="115"/>
                  </a:lnTo>
                  <a:lnTo>
                    <a:pt x="114" y="115"/>
                  </a:lnTo>
                  <a:lnTo>
                    <a:pt x="114" y="115"/>
                  </a:lnTo>
                  <a:close/>
                  <a:moveTo>
                    <a:pt x="81" y="114"/>
                  </a:moveTo>
                  <a:lnTo>
                    <a:pt x="83" y="114"/>
                  </a:lnTo>
                  <a:lnTo>
                    <a:pt x="83" y="112"/>
                  </a:lnTo>
                  <a:lnTo>
                    <a:pt x="85" y="112"/>
                  </a:lnTo>
                  <a:lnTo>
                    <a:pt x="89" y="112"/>
                  </a:lnTo>
                  <a:lnTo>
                    <a:pt x="89" y="112"/>
                  </a:lnTo>
                  <a:lnTo>
                    <a:pt x="89" y="112"/>
                  </a:lnTo>
                  <a:lnTo>
                    <a:pt x="89" y="112"/>
                  </a:lnTo>
                  <a:lnTo>
                    <a:pt x="89" y="112"/>
                  </a:lnTo>
                  <a:lnTo>
                    <a:pt x="89" y="112"/>
                  </a:lnTo>
                  <a:lnTo>
                    <a:pt x="83" y="112"/>
                  </a:lnTo>
                  <a:lnTo>
                    <a:pt x="81" y="112"/>
                  </a:lnTo>
                  <a:lnTo>
                    <a:pt x="81" y="112"/>
                  </a:lnTo>
                  <a:lnTo>
                    <a:pt x="81" y="112"/>
                  </a:lnTo>
                  <a:lnTo>
                    <a:pt x="81" y="114"/>
                  </a:lnTo>
                  <a:lnTo>
                    <a:pt x="81" y="114"/>
                  </a:lnTo>
                  <a:close/>
                  <a:moveTo>
                    <a:pt x="92" y="112"/>
                  </a:moveTo>
                  <a:lnTo>
                    <a:pt x="92" y="112"/>
                  </a:lnTo>
                  <a:lnTo>
                    <a:pt x="92" y="110"/>
                  </a:lnTo>
                  <a:lnTo>
                    <a:pt x="94" y="112"/>
                  </a:lnTo>
                  <a:lnTo>
                    <a:pt x="96" y="112"/>
                  </a:lnTo>
                  <a:lnTo>
                    <a:pt x="96" y="110"/>
                  </a:lnTo>
                  <a:lnTo>
                    <a:pt x="98" y="110"/>
                  </a:lnTo>
                  <a:lnTo>
                    <a:pt x="98" y="110"/>
                  </a:lnTo>
                  <a:lnTo>
                    <a:pt x="98" y="110"/>
                  </a:lnTo>
                  <a:lnTo>
                    <a:pt x="94" y="108"/>
                  </a:lnTo>
                  <a:lnTo>
                    <a:pt x="92" y="110"/>
                  </a:lnTo>
                  <a:lnTo>
                    <a:pt x="90" y="112"/>
                  </a:lnTo>
                  <a:lnTo>
                    <a:pt x="90" y="112"/>
                  </a:lnTo>
                  <a:lnTo>
                    <a:pt x="92" y="112"/>
                  </a:lnTo>
                  <a:close/>
                  <a:moveTo>
                    <a:pt x="101" y="108"/>
                  </a:moveTo>
                  <a:lnTo>
                    <a:pt x="103" y="108"/>
                  </a:lnTo>
                  <a:lnTo>
                    <a:pt x="105" y="110"/>
                  </a:lnTo>
                  <a:lnTo>
                    <a:pt x="105" y="110"/>
                  </a:lnTo>
                  <a:lnTo>
                    <a:pt x="105" y="110"/>
                  </a:lnTo>
                  <a:lnTo>
                    <a:pt x="105" y="108"/>
                  </a:lnTo>
                  <a:lnTo>
                    <a:pt x="103" y="108"/>
                  </a:lnTo>
                  <a:lnTo>
                    <a:pt x="103" y="108"/>
                  </a:lnTo>
                  <a:lnTo>
                    <a:pt x="101" y="108"/>
                  </a:lnTo>
                  <a:lnTo>
                    <a:pt x="101" y="108"/>
                  </a:lnTo>
                  <a:lnTo>
                    <a:pt x="101" y="110"/>
                  </a:lnTo>
                  <a:lnTo>
                    <a:pt x="101" y="110"/>
                  </a:lnTo>
                  <a:lnTo>
                    <a:pt x="101" y="108"/>
                  </a:lnTo>
                  <a:close/>
                  <a:moveTo>
                    <a:pt x="278" y="94"/>
                  </a:moveTo>
                  <a:lnTo>
                    <a:pt x="280" y="94"/>
                  </a:lnTo>
                  <a:lnTo>
                    <a:pt x="280" y="94"/>
                  </a:lnTo>
                  <a:lnTo>
                    <a:pt x="280" y="92"/>
                  </a:lnTo>
                  <a:lnTo>
                    <a:pt x="280" y="92"/>
                  </a:lnTo>
                  <a:lnTo>
                    <a:pt x="280" y="92"/>
                  </a:lnTo>
                  <a:lnTo>
                    <a:pt x="280" y="92"/>
                  </a:lnTo>
                  <a:lnTo>
                    <a:pt x="280" y="94"/>
                  </a:lnTo>
                  <a:lnTo>
                    <a:pt x="280" y="94"/>
                  </a:lnTo>
                  <a:lnTo>
                    <a:pt x="280" y="94"/>
                  </a:lnTo>
                  <a:lnTo>
                    <a:pt x="282" y="94"/>
                  </a:lnTo>
                  <a:lnTo>
                    <a:pt x="284" y="88"/>
                  </a:lnTo>
                  <a:lnTo>
                    <a:pt x="282" y="88"/>
                  </a:lnTo>
                  <a:lnTo>
                    <a:pt x="280" y="88"/>
                  </a:lnTo>
                  <a:lnTo>
                    <a:pt x="278" y="90"/>
                  </a:lnTo>
                  <a:lnTo>
                    <a:pt x="276" y="92"/>
                  </a:lnTo>
                  <a:lnTo>
                    <a:pt x="278" y="94"/>
                  </a:lnTo>
                  <a:lnTo>
                    <a:pt x="278" y="94"/>
                  </a:lnTo>
                  <a:close/>
                  <a:moveTo>
                    <a:pt x="285" y="86"/>
                  </a:moveTo>
                  <a:lnTo>
                    <a:pt x="285" y="85"/>
                  </a:lnTo>
                  <a:lnTo>
                    <a:pt x="287" y="83"/>
                  </a:lnTo>
                  <a:lnTo>
                    <a:pt x="289" y="81"/>
                  </a:lnTo>
                  <a:lnTo>
                    <a:pt x="287" y="83"/>
                  </a:lnTo>
                  <a:lnTo>
                    <a:pt x="285" y="83"/>
                  </a:lnTo>
                  <a:lnTo>
                    <a:pt x="284" y="85"/>
                  </a:lnTo>
                  <a:lnTo>
                    <a:pt x="284" y="85"/>
                  </a:lnTo>
                  <a:lnTo>
                    <a:pt x="285" y="86"/>
                  </a:lnTo>
                  <a:lnTo>
                    <a:pt x="285" y="86"/>
                  </a:lnTo>
                  <a:close/>
                  <a:moveTo>
                    <a:pt x="396" y="77"/>
                  </a:moveTo>
                  <a:lnTo>
                    <a:pt x="396" y="79"/>
                  </a:lnTo>
                  <a:lnTo>
                    <a:pt x="399" y="81"/>
                  </a:lnTo>
                  <a:lnTo>
                    <a:pt x="399" y="83"/>
                  </a:lnTo>
                  <a:lnTo>
                    <a:pt x="399" y="85"/>
                  </a:lnTo>
                  <a:lnTo>
                    <a:pt x="397" y="86"/>
                  </a:lnTo>
                  <a:lnTo>
                    <a:pt x="397" y="88"/>
                  </a:lnTo>
                  <a:lnTo>
                    <a:pt x="397" y="90"/>
                  </a:lnTo>
                  <a:lnTo>
                    <a:pt x="399" y="88"/>
                  </a:lnTo>
                  <a:lnTo>
                    <a:pt x="399" y="88"/>
                  </a:lnTo>
                  <a:lnTo>
                    <a:pt x="401" y="86"/>
                  </a:lnTo>
                  <a:lnTo>
                    <a:pt x="401" y="86"/>
                  </a:lnTo>
                  <a:lnTo>
                    <a:pt x="401" y="86"/>
                  </a:lnTo>
                  <a:lnTo>
                    <a:pt x="403" y="88"/>
                  </a:lnTo>
                  <a:lnTo>
                    <a:pt x="401" y="88"/>
                  </a:lnTo>
                  <a:lnTo>
                    <a:pt x="401" y="88"/>
                  </a:lnTo>
                  <a:lnTo>
                    <a:pt x="401" y="90"/>
                  </a:lnTo>
                  <a:lnTo>
                    <a:pt x="401" y="90"/>
                  </a:lnTo>
                  <a:lnTo>
                    <a:pt x="403" y="90"/>
                  </a:lnTo>
                  <a:lnTo>
                    <a:pt x="403" y="90"/>
                  </a:lnTo>
                  <a:lnTo>
                    <a:pt x="403" y="88"/>
                  </a:lnTo>
                  <a:lnTo>
                    <a:pt x="403" y="88"/>
                  </a:lnTo>
                  <a:lnTo>
                    <a:pt x="405" y="88"/>
                  </a:lnTo>
                  <a:lnTo>
                    <a:pt x="405" y="88"/>
                  </a:lnTo>
                  <a:lnTo>
                    <a:pt x="405" y="86"/>
                  </a:lnTo>
                  <a:lnTo>
                    <a:pt x="405" y="86"/>
                  </a:lnTo>
                  <a:lnTo>
                    <a:pt x="405" y="85"/>
                  </a:lnTo>
                  <a:lnTo>
                    <a:pt x="405" y="85"/>
                  </a:lnTo>
                  <a:lnTo>
                    <a:pt x="406" y="85"/>
                  </a:lnTo>
                  <a:lnTo>
                    <a:pt x="406" y="86"/>
                  </a:lnTo>
                  <a:lnTo>
                    <a:pt x="408" y="86"/>
                  </a:lnTo>
                  <a:lnTo>
                    <a:pt x="408" y="88"/>
                  </a:lnTo>
                  <a:lnTo>
                    <a:pt x="408" y="90"/>
                  </a:lnTo>
                  <a:lnTo>
                    <a:pt x="410" y="88"/>
                  </a:lnTo>
                  <a:lnTo>
                    <a:pt x="410" y="90"/>
                  </a:lnTo>
                  <a:lnTo>
                    <a:pt x="410" y="92"/>
                  </a:lnTo>
                  <a:lnTo>
                    <a:pt x="410" y="95"/>
                  </a:lnTo>
                  <a:lnTo>
                    <a:pt x="410" y="95"/>
                  </a:lnTo>
                  <a:lnTo>
                    <a:pt x="408" y="95"/>
                  </a:lnTo>
                  <a:lnTo>
                    <a:pt x="408" y="95"/>
                  </a:lnTo>
                  <a:lnTo>
                    <a:pt x="408" y="94"/>
                  </a:lnTo>
                  <a:lnTo>
                    <a:pt x="410" y="94"/>
                  </a:lnTo>
                  <a:lnTo>
                    <a:pt x="410" y="94"/>
                  </a:lnTo>
                  <a:lnTo>
                    <a:pt x="408" y="94"/>
                  </a:lnTo>
                  <a:lnTo>
                    <a:pt x="406" y="94"/>
                  </a:lnTo>
                  <a:lnTo>
                    <a:pt x="406" y="95"/>
                  </a:lnTo>
                  <a:lnTo>
                    <a:pt x="406" y="94"/>
                  </a:lnTo>
                  <a:lnTo>
                    <a:pt x="406" y="94"/>
                  </a:lnTo>
                  <a:lnTo>
                    <a:pt x="406" y="92"/>
                  </a:lnTo>
                  <a:lnTo>
                    <a:pt x="406" y="92"/>
                  </a:lnTo>
                  <a:lnTo>
                    <a:pt x="406" y="92"/>
                  </a:lnTo>
                  <a:lnTo>
                    <a:pt x="403" y="92"/>
                  </a:lnTo>
                  <a:lnTo>
                    <a:pt x="403" y="94"/>
                  </a:lnTo>
                  <a:lnTo>
                    <a:pt x="405" y="97"/>
                  </a:lnTo>
                  <a:lnTo>
                    <a:pt x="405" y="99"/>
                  </a:lnTo>
                  <a:lnTo>
                    <a:pt x="405" y="99"/>
                  </a:lnTo>
                  <a:lnTo>
                    <a:pt x="403" y="101"/>
                  </a:lnTo>
                  <a:lnTo>
                    <a:pt x="401" y="101"/>
                  </a:lnTo>
                  <a:lnTo>
                    <a:pt x="399" y="103"/>
                  </a:lnTo>
                  <a:lnTo>
                    <a:pt x="399" y="103"/>
                  </a:lnTo>
                  <a:lnTo>
                    <a:pt x="401" y="103"/>
                  </a:lnTo>
                  <a:lnTo>
                    <a:pt x="401" y="104"/>
                  </a:lnTo>
                  <a:lnTo>
                    <a:pt x="405" y="104"/>
                  </a:lnTo>
                  <a:lnTo>
                    <a:pt x="408" y="103"/>
                  </a:lnTo>
                  <a:lnTo>
                    <a:pt x="410" y="103"/>
                  </a:lnTo>
                  <a:lnTo>
                    <a:pt x="410" y="101"/>
                  </a:lnTo>
                  <a:lnTo>
                    <a:pt x="412" y="101"/>
                  </a:lnTo>
                  <a:lnTo>
                    <a:pt x="412" y="101"/>
                  </a:lnTo>
                  <a:lnTo>
                    <a:pt x="419" y="101"/>
                  </a:lnTo>
                  <a:lnTo>
                    <a:pt x="417" y="99"/>
                  </a:lnTo>
                  <a:lnTo>
                    <a:pt x="417" y="99"/>
                  </a:lnTo>
                  <a:lnTo>
                    <a:pt x="417" y="99"/>
                  </a:lnTo>
                  <a:lnTo>
                    <a:pt x="417" y="99"/>
                  </a:lnTo>
                  <a:lnTo>
                    <a:pt x="419" y="95"/>
                  </a:lnTo>
                  <a:lnTo>
                    <a:pt x="419" y="95"/>
                  </a:lnTo>
                  <a:lnTo>
                    <a:pt x="419" y="95"/>
                  </a:lnTo>
                  <a:lnTo>
                    <a:pt x="417" y="95"/>
                  </a:lnTo>
                  <a:lnTo>
                    <a:pt x="408" y="86"/>
                  </a:lnTo>
                  <a:lnTo>
                    <a:pt x="408" y="85"/>
                  </a:lnTo>
                  <a:lnTo>
                    <a:pt x="406" y="85"/>
                  </a:lnTo>
                  <a:lnTo>
                    <a:pt x="403" y="83"/>
                  </a:lnTo>
                  <a:lnTo>
                    <a:pt x="401" y="81"/>
                  </a:lnTo>
                  <a:lnTo>
                    <a:pt x="401" y="79"/>
                  </a:lnTo>
                  <a:lnTo>
                    <a:pt x="399" y="77"/>
                  </a:lnTo>
                  <a:lnTo>
                    <a:pt x="399" y="76"/>
                  </a:lnTo>
                  <a:lnTo>
                    <a:pt x="397" y="76"/>
                  </a:lnTo>
                  <a:lnTo>
                    <a:pt x="397" y="76"/>
                  </a:lnTo>
                  <a:lnTo>
                    <a:pt x="396" y="77"/>
                  </a:lnTo>
                  <a:lnTo>
                    <a:pt x="396" y="77"/>
                  </a:lnTo>
                  <a:close/>
                  <a:moveTo>
                    <a:pt x="103" y="76"/>
                  </a:moveTo>
                  <a:lnTo>
                    <a:pt x="103" y="76"/>
                  </a:lnTo>
                  <a:lnTo>
                    <a:pt x="103" y="76"/>
                  </a:lnTo>
                  <a:lnTo>
                    <a:pt x="103" y="76"/>
                  </a:lnTo>
                  <a:lnTo>
                    <a:pt x="103" y="76"/>
                  </a:lnTo>
                  <a:lnTo>
                    <a:pt x="103" y="74"/>
                  </a:lnTo>
                  <a:lnTo>
                    <a:pt x="103" y="74"/>
                  </a:lnTo>
                  <a:lnTo>
                    <a:pt x="101" y="74"/>
                  </a:lnTo>
                  <a:lnTo>
                    <a:pt x="101" y="74"/>
                  </a:lnTo>
                  <a:lnTo>
                    <a:pt x="103" y="76"/>
                  </a:lnTo>
                  <a:close/>
                  <a:moveTo>
                    <a:pt x="105" y="74"/>
                  </a:moveTo>
                  <a:lnTo>
                    <a:pt x="105" y="74"/>
                  </a:lnTo>
                  <a:lnTo>
                    <a:pt x="103" y="74"/>
                  </a:lnTo>
                  <a:lnTo>
                    <a:pt x="103" y="76"/>
                  </a:lnTo>
                  <a:lnTo>
                    <a:pt x="105" y="74"/>
                  </a:lnTo>
                  <a:close/>
                  <a:moveTo>
                    <a:pt x="148" y="50"/>
                  </a:moveTo>
                  <a:lnTo>
                    <a:pt x="148" y="50"/>
                  </a:lnTo>
                  <a:lnTo>
                    <a:pt x="150" y="50"/>
                  </a:lnTo>
                  <a:lnTo>
                    <a:pt x="152" y="50"/>
                  </a:lnTo>
                  <a:lnTo>
                    <a:pt x="154" y="50"/>
                  </a:lnTo>
                  <a:lnTo>
                    <a:pt x="154" y="48"/>
                  </a:lnTo>
                  <a:lnTo>
                    <a:pt x="155" y="48"/>
                  </a:lnTo>
                  <a:lnTo>
                    <a:pt x="155" y="47"/>
                  </a:lnTo>
                  <a:lnTo>
                    <a:pt x="155" y="47"/>
                  </a:lnTo>
                  <a:lnTo>
                    <a:pt x="155" y="47"/>
                  </a:lnTo>
                  <a:lnTo>
                    <a:pt x="155" y="47"/>
                  </a:lnTo>
                  <a:lnTo>
                    <a:pt x="155" y="47"/>
                  </a:lnTo>
                  <a:lnTo>
                    <a:pt x="154" y="45"/>
                  </a:lnTo>
                  <a:lnTo>
                    <a:pt x="152" y="45"/>
                  </a:lnTo>
                  <a:lnTo>
                    <a:pt x="150" y="47"/>
                  </a:lnTo>
                  <a:lnTo>
                    <a:pt x="148" y="48"/>
                  </a:lnTo>
                  <a:lnTo>
                    <a:pt x="148" y="48"/>
                  </a:lnTo>
                  <a:lnTo>
                    <a:pt x="150" y="48"/>
                  </a:lnTo>
                  <a:lnTo>
                    <a:pt x="148" y="48"/>
                  </a:lnTo>
                  <a:lnTo>
                    <a:pt x="148" y="50"/>
                  </a:lnTo>
                  <a:close/>
                  <a:moveTo>
                    <a:pt x="258" y="52"/>
                  </a:moveTo>
                  <a:lnTo>
                    <a:pt x="260" y="52"/>
                  </a:lnTo>
                  <a:lnTo>
                    <a:pt x="260" y="52"/>
                  </a:lnTo>
                  <a:lnTo>
                    <a:pt x="260" y="52"/>
                  </a:lnTo>
                  <a:lnTo>
                    <a:pt x="260" y="52"/>
                  </a:lnTo>
                  <a:lnTo>
                    <a:pt x="260" y="52"/>
                  </a:lnTo>
                  <a:lnTo>
                    <a:pt x="260" y="52"/>
                  </a:lnTo>
                  <a:lnTo>
                    <a:pt x="262" y="52"/>
                  </a:lnTo>
                  <a:lnTo>
                    <a:pt x="264" y="52"/>
                  </a:lnTo>
                  <a:lnTo>
                    <a:pt x="264" y="52"/>
                  </a:lnTo>
                  <a:lnTo>
                    <a:pt x="264" y="54"/>
                  </a:lnTo>
                  <a:lnTo>
                    <a:pt x="264" y="56"/>
                  </a:lnTo>
                  <a:lnTo>
                    <a:pt x="266" y="56"/>
                  </a:lnTo>
                  <a:lnTo>
                    <a:pt x="267" y="56"/>
                  </a:lnTo>
                  <a:lnTo>
                    <a:pt x="267" y="56"/>
                  </a:lnTo>
                  <a:lnTo>
                    <a:pt x="267" y="56"/>
                  </a:lnTo>
                  <a:lnTo>
                    <a:pt x="267" y="54"/>
                  </a:lnTo>
                  <a:lnTo>
                    <a:pt x="275" y="56"/>
                  </a:lnTo>
                  <a:lnTo>
                    <a:pt x="271" y="50"/>
                  </a:lnTo>
                  <a:lnTo>
                    <a:pt x="269" y="48"/>
                  </a:lnTo>
                  <a:lnTo>
                    <a:pt x="269" y="48"/>
                  </a:lnTo>
                  <a:lnTo>
                    <a:pt x="269" y="47"/>
                  </a:lnTo>
                  <a:lnTo>
                    <a:pt x="264" y="45"/>
                  </a:lnTo>
                  <a:lnTo>
                    <a:pt x="262" y="45"/>
                  </a:lnTo>
                  <a:lnTo>
                    <a:pt x="260" y="47"/>
                  </a:lnTo>
                  <a:lnTo>
                    <a:pt x="258" y="50"/>
                  </a:lnTo>
                  <a:lnTo>
                    <a:pt x="258" y="52"/>
                  </a:lnTo>
                  <a:lnTo>
                    <a:pt x="258" y="52"/>
                  </a:lnTo>
                  <a:close/>
                  <a:moveTo>
                    <a:pt x="139" y="45"/>
                  </a:moveTo>
                  <a:lnTo>
                    <a:pt x="137" y="45"/>
                  </a:lnTo>
                  <a:lnTo>
                    <a:pt x="137" y="47"/>
                  </a:lnTo>
                  <a:lnTo>
                    <a:pt x="137" y="48"/>
                  </a:lnTo>
                  <a:lnTo>
                    <a:pt x="139" y="48"/>
                  </a:lnTo>
                  <a:lnTo>
                    <a:pt x="139" y="48"/>
                  </a:lnTo>
                  <a:lnTo>
                    <a:pt x="141" y="48"/>
                  </a:lnTo>
                  <a:lnTo>
                    <a:pt x="143" y="47"/>
                  </a:lnTo>
                  <a:lnTo>
                    <a:pt x="143" y="43"/>
                  </a:lnTo>
                  <a:lnTo>
                    <a:pt x="143" y="43"/>
                  </a:lnTo>
                  <a:lnTo>
                    <a:pt x="139" y="45"/>
                  </a:lnTo>
                  <a:lnTo>
                    <a:pt x="139" y="45"/>
                  </a:lnTo>
                  <a:lnTo>
                    <a:pt x="139" y="45"/>
                  </a:lnTo>
                  <a:close/>
                  <a:moveTo>
                    <a:pt x="361" y="48"/>
                  </a:moveTo>
                  <a:lnTo>
                    <a:pt x="361" y="48"/>
                  </a:lnTo>
                  <a:lnTo>
                    <a:pt x="361" y="47"/>
                  </a:lnTo>
                  <a:lnTo>
                    <a:pt x="361" y="47"/>
                  </a:lnTo>
                  <a:lnTo>
                    <a:pt x="363" y="47"/>
                  </a:lnTo>
                  <a:lnTo>
                    <a:pt x="363" y="45"/>
                  </a:lnTo>
                  <a:lnTo>
                    <a:pt x="363" y="43"/>
                  </a:lnTo>
                  <a:lnTo>
                    <a:pt x="363" y="41"/>
                  </a:lnTo>
                  <a:lnTo>
                    <a:pt x="365" y="41"/>
                  </a:lnTo>
                  <a:lnTo>
                    <a:pt x="365" y="39"/>
                  </a:lnTo>
                  <a:lnTo>
                    <a:pt x="365" y="41"/>
                  </a:lnTo>
                  <a:lnTo>
                    <a:pt x="365" y="41"/>
                  </a:lnTo>
                  <a:lnTo>
                    <a:pt x="365" y="39"/>
                  </a:lnTo>
                  <a:lnTo>
                    <a:pt x="365" y="39"/>
                  </a:lnTo>
                  <a:lnTo>
                    <a:pt x="367" y="39"/>
                  </a:lnTo>
                  <a:lnTo>
                    <a:pt x="367" y="41"/>
                  </a:lnTo>
                  <a:lnTo>
                    <a:pt x="367" y="39"/>
                  </a:lnTo>
                  <a:lnTo>
                    <a:pt x="365" y="39"/>
                  </a:lnTo>
                  <a:lnTo>
                    <a:pt x="365" y="39"/>
                  </a:lnTo>
                  <a:lnTo>
                    <a:pt x="365" y="39"/>
                  </a:lnTo>
                  <a:lnTo>
                    <a:pt x="363" y="39"/>
                  </a:lnTo>
                  <a:lnTo>
                    <a:pt x="363" y="39"/>
                  </a:lnTo>
                  <a:lnTo>
                    <a:pt x="363" y="41"/>
                  </a:lnTo>
                  <a:lnTo>
                    <a:pt x="361" y="47"/>
                  </a:lnTo>
                  <a:lnTo>
                    <a:pt x="361" y="50"/>
                  </a:lnTo>
                  <a:lnTo>
                    <a:pt x="361" y="50"/>
                  </a:lnTo>
                  <a:lnTo>
                    <a:pt x="361" y="50"/>
                  </a:lnTo>
                  <a:lnTo>
                    <a:pt x="361" y="48"/>
                  </a:lnTo>
                  <a:close/>
                  <a:moveTo>
                    <a:pt x="372" y="47"/>
                  </a:moveTo>
                  <a:lnTo>
                    <a:pt x="372" y="45"/>
                  </a:lnTo>
                  <a:lnTo>
                    <a:pt x="372" y="45"/>
                  </a:lnTo>
                  <a:lnTo>
                    <a:pt x="372" y="45"/>
                  </a:lnTo>
                  <a:lnTo>
                    <a:pt x="372" y="43"/>
                  </a:lnTo>
                  <a:lnTo>
                    <a:pt x="370" y="43"/>
                  </a:lnTo>
                  <a:lnTo>
                    <a:pt x="370" y="43"/>
                  </a:lnTo>
                  <a:lnTo>
                    <a:pt x="367" y="43"/>
                  </a:lnTo>
                  <a:lnTo>
                    <a:pt x="365" y="45"/>
                  </a:lnTo>
                  <a:lnTo>
                    <a:pt x="365" y="45"/>
                  </a:lnTo>
                  <a:lnTo>
                    <a:pt x="367" y="45"/>
                  </a:lnTo>
                  <a:lnTo>
                    <a:pt x="367" y="45"/>
                  </a:lnTo>
                  <a:lnTo>
                    <a:pt x="367" y="45"/>
                  </a:lnTo>
                  <a:lnTo>
                    <a:pt x="367" y="47"/>
                  </a:lnTo>
                  <a:lnTo>
                    <a:pt x="367" y="47"/>
                  </a:lnTo>
                  <a:lnTo>
                    <a:pt x="367" y="47"/>
                  </a:lnTo>
                  <a:lnTo>
                    <a:pt x="367" y="47"/>
                  </a:lnTo>
                  <a:lnTo>
                    <a:pt x="367" y="47"/>
                  </a:lnTo>
                  <a:lnTo>
                    <a:pt x="368" y="47"/>
                  </a:lnTo>
                  <a:lnTo>
                    <a:pt x="370" y="47"/>
                  </a:lnTo>
                  <a:lnTo>
                    <a:pt x="370" y="47"/>
                  </a:lnTo>
                  <a:lnTo>
                    <a:pt x="370" y="47"/>
                  </a:lnTo>
                  <a:lnTo>
                    <a:pt x="370" y="48"/>
                  </a:lnTo>
                  <a:lnTo>
                    <a:pt x="368" y="48"/>
                  </a:lnTo>
                  <a:lnTo>
                    <a:pt x="370" y="48"/>
                  </a:lnTo>
                  <a:lnTo>
                    <a:pt x="370" y="48"/>
                  </a:lnTo>
                  <a:lnTo>
                    <a:pt x="372" y="50"/>
                  </a:lnTo>
                  <a:lnTo>
                    <a:pt x="372" y="50"/>
                  </a:lnTo>
                  <a:lnTo>
                    <a:pt x="370" y="50"/>
                  </a:lnTo>
                  <a:lnTo>
                    <a:pt x="370" y="50"/>
                  </a:lnTo>
                  <a:lnTo>
                    <a:pt x="370" y="50"/>
                  </a:lnTo>
                  <a:lnTo>
                    <a:pt x="370" y="50"/>
                  </a:lnTo>
                  <a:lnTo>
                    <a:pt x="368" y="52"/>
                  </a:lnTo>
                  <a:lnTo>
                    <a:pt x="367" y="52"/>
                  </a:lnTo>
                  <a:lnTo>
                    <a:pt x="367" y="52"/>
                  </a:lnTo>
                  <a:lnTo>
                    <a:pt x="367" y="54"/>
                  </a:lnTo>
                  <a:lnTo>
                    <a:pt x="368" y="54"/>
                  </a:lnTo>
                  <a:lnTo>
                    <a:pt x="368" y="54"/>
                  </a:lnTo>
                  <a:lnTo>
                    <a:pt x="368" y="54"/>
                  </a:lnTo>
                  <a:lnTo>
                    <a:pt x="368" y="56"/>
                  </a:lnTo>
                  <a:lnTo>
                    <a:pt x="370" y="56"/>
                  </a:lnTo>
                  <a:lnTo>
                    <a:pt x="370" y="56"/>
                  </a:lnTo>
                  <a:lnTo>
                    <a:pt x="370" y="56"/>
                  </a:lnTo>
                  <a:lnTo>
                    <a:pt x="370" y="58"/>
                  </a:lnTo>
                  <a:lnTo>
                    <a:pt x="370" y="58"/>
                  </a:lnTo>
                  <a:lnTo>
                    <a:pt x="372" y="58"/>
                  </a:lnTo>
                  <a:lnTo>
                    <a:pt x="370" y="59"/>
                  </a:lnTo>
                  <a:lnTo>
                    <a:pt x="368" y="59"/>
                  </a:lnTo>
                  <a:lnTo>
                    <a:pt x="368" y="58"/>
                  </a:lnTo>
                  <a:lnTo>
                    <a:pt x="368" y="59"/>
                  </a:lnTo>
                  <a:lnTo>
                    <a:pt x="367" y="58"/>
                  </a:lnTo>
                  <a:lnTo>
                    <a:pt x="365" y="59"/>
                  </a:lnTo>
                  <a:lnTo>
                    <a:pt x="365" y="59"/>
                  </a:lnTo>
                  <a:lnTo>
                    <a:pt x="363" y="61"/>
                  </a:lnTo>
                  <a:lnTo>
                    <a:pt x="367" y="65"/>
                  </a:lnTo>
                  <a:lnTo>
                    <a:pt x="367" y="65"/>
                  </a:lnTo>
                  <a:lnTo>
                    <a:pt x="367" y="65"/>
                  </a:lnTo>
                  <a:lnTo>
                    <a:pt x="365" y="65"/>
                  </a:lnTo>
                  <a:lnTo>
                    <a:pt x="365" y="65"/>
                  </a:lnTo>
                  <a:lnTo>
                    <a:pt x="365" y="67"/>
                  </a:lnTo>
                  <a:lnTo>
                    <a:pt x="367" y="67"/>
                  </a:lnTo>
                  <a:lnTo>
                    <a:pt x="368" y="65"/>
                  </a:lnTo>
                  <a:lnTo>
                    <a:pt x="368" y="65"/>
                  </a:lnTo>
                  <a:lnTo>
                    <a:pt x="368" y="67"/>
                  </a:lnTo>
                  <a:lnTo>
                    <a:pt x="368" y="67"/>
                  </a:lnTo>
                  <a:lnTo>
                    <a:pt x="370" y="68"/>
                  </a:lnTo>
                  <a:lnTo>
                    <a:pt x="370" y="68"/>
                  </a:lnTo>
                  <a:lnTo>
                    <a:pt x="370" y="68"/>
                  </a:lnTo>
                  <a:lnTo>
                    <a:pt x="370" y="68"/>
                  </a:lnTo>
                  <a:lnTo>
                    <a:pt x="372" y="68"/>
                  </a:lnTo>
                  <a:lnTo>
                    <a:pt x="372" y="68"/>
                  </a:lnTo>
                  <a:lnTo>
                    <a:pt x="372" y="68"/>
                  </a:lnTo>
                  <a:lnTo>
                    <a:pt x="372" y="68"/>
                  </a:lnTo>
                  <a:lnTo>
                    <a:pt x="374" y="68"/>
                  </a:lnTo>
                  <a:lnTo>
                    <a:pt x="374" y="68"/>
                  </a:lnTo>
                  <a:lnTo>
                    <a:pt x="374" y="68"/>
                  </a:lnTo>
                  <a:lnTo>
                    <a:pt x="374" y="67"/>
                  </a:lnTo>
                  <a:lnTo>
                    <a:pt x="374" y="67"/>
                  </a:lnTo>
                  <a:lnTo>
                    <a:pt x="376" y="67"/>
                  </a:lnTo>
                  <a:lnTo>
                    <a:pt x="374" y="68"/>
                  </a:lnTo>
                  <a:lnTo>
                    <a:pt x="374" y="68"/>
                  </a:lnTo>
                  <a:lnTo>
                    <a:pt x="374" y="70"/>
                  </a:lnTo>
                  <a:lnTo>
                    <a:pt x="376" y="70"/>
                  </a:lnTo>
                  <a:lnTo>
                    <a:pt x="378" y="72"/>
                  </a:lnTo>
                  <a:lnTo>
                    <a:pt x="379" y="72"/>
                  </a:lnTo>
                  <a:lnTo>
                    <a:pt x="379" y="70"/>
                  </a:lnTo>
                  <a:lnTo>
                    <a:pt x="379" y="70"/>
                  </a:lnTo>
                  <a:lnTo>
                    <a:pt x="379" y="68"/>
                  </a:lnTo>
                  <a:lnTo>
                    <a:pt x="379" y="68"/>
                  </a:lnTo>
                  <a:lnTo>
                    <a:pt x="376" y="68"/>
                  </a:lnTo>
                  <a:lnTo>
                    <a:pt x="376" y="68"/>
                  </a:lnTo>
                  <a:lnTo>
                    <a:pt x="376" y="68"/>
                  </a:lnTo>
                  <a:lnTo>
                    <a:pt x="376" y="68"/>
                  </a:lnTo>
                  <a:lnTo>
                    <a:pt x="376" y="68"/>
                  </a:lnTo>
                  <a:lnTo>
                    <a:pt x="376" y="70"/>
                  </a:lnTo>
                  <a:lnTo>
                    <a:pt x="376" y="67"/>
                  </a:lnTo>
                  <a:lnTo>
                    <a:pt x="378" y="67"/>
                  </a:lnTo>
                  <a:lnTo>
                    <a:pt x="378" y="67"/>
                  </a:lnTo>
                  <a:lnTo>
                    <a:pt x="379" y="65"/>
                  </a:lnTo>
                  <a:lnTo>
                    <a:pt x="379" y="65"/>
                  </a:lnTo>
                  <a:lnTo>
                    <a:pt x="383" y="61"/>
                  </a:lnTo>
                  <a:lnTo>
                    <a:pt x="383" y="61"/>
                  </a:lnTo>
                  <a:lnTo>
                    <a:pt x="388" y="61"/>
                  </a:lnTo>
                  <a:lnTo>
                    <a:pt x="388" y="61"/>
                  </a:lnTo>
                  <a:lnTo>
                    <a:pt x="388" y="61"/>
                  </a:lnTo>
                  <a:lnTo>
                    <a:pt x="390" y="61"/>
                  </a:lnTo>
                  <a:lnTo>
                    <a:pt x="390" y="61"/>
                  </a:lnTo>
                  <a:lnTo>
                    <a:pt x="390" y="61"/>
                  </a:lnTo>
                  <a:lnTo>
                    <a:pt x="392" y="61"/>
                  </a:lnTo>
                  <a:lnTo>
                    <a:pt x="392" y="61"/>
                  </a:lnTo>
                  <a:lnTo>
                    <a:pt x="392" y="61"/>
                  </a:lnTo>
                  <a:lnTo>
                    <a:pt x="392" y="61"/>
                  </a:lnTo>
                  <a:lnTo>
                    <a:pt x="388" y="63"/>
                  </a:lnTo>
                  <a:lnTo>
                    <a:pt x="390" y="63"/>
                  </a:lnTo>
                  <a:lnTo>
                    <a:pt x="392" y="63"/>
                  </a:lnTo>
                  <a:lnTo>
                    <a:pt x="394" y="63"/>
                  </a:lnTo>
                  <a:lnTo>
                    <a:pt x="394" y="63"/>
                  </a:lnTo>
                  <a:lnTo>
                    <a:pt x="392" y="65"/>
                  </a:lnTo>
                  <a:lnTo>
                    <a:pt x="390" y="65"/>
                  </a:lnTo>
                  <a:lnTo>
                    <a:pt x="390" y="65"/>
                  </a:lnTo>
                  <a:lnTo>
                    <a:pt x="392" y="67"/>
                  </a:lnTo>
                  <a:lnTo>
                    <a:pt x="392" y="67"/>
                  </a:lnTo>
                  <a:lnTo>
                    <a:pt x="392" y="65"/>
                  </a:lnTo>
                  <a:lnTo>
                    <a:pt x="394" y="65"/>
                  </a:lnTo>
                  <a:lnTo>
                    <a:pt x="394" y="65"/>
                  </a:lnTo>
                  <a:lnTo>
                    <a:pt x="394" y="67"/>
                  </a:lnTo>
                  <a:lnTo>
                    <a:pt x="394" y="67"/>
                  </a:lnTo>
                  <a:lnTo>
                    <a:pt x="394" y="67"/>
                  </a:lnTo>
                  <a:lnTo>
                    <a:pt x="392" y="67"/>
                  </a:lnTo>
                  <a:lnTo>
                    <a:pt x="394" y="67"/>
                  </a:lnTo>
                  <a:lnTo>
                    <a:pt x="394" y="67"/>
                  </a:lnTo>
                  <a:lnTo>
                    <a:pt x="394" y="67"/>
                  </a:lnTo>
                  <a:lnTo>
                    <a:pt x="394" y="65"/>
                  </a:lnTo>
                  <a:lnTo>
                    <a:pt x="394" y="63"/>
                  </a:lnTo>
                  <a:lnTo>
                    <a:pt x="396" y="63"/>
                  </a:lnTo>
                  <a:lnTo>
                    <a:pt x="396" y="61"/>
                  </a:lnTo>
                  <a:lnTo>
                    <a:pt x="396" y="61"/>
                  </a:lnTo>
                  <a:lnTo>
                    <a:pt x="396" y="61"/>
                  </a:lnTo>
                  <a:lnTo>
                    <a:pt x="394" y="59"/>
                  </a:lnTo>
                  <a:lnTo>
                    <a:pt x="394" y="58"/>
                  </a:lnTo>
                  <a:lnTo>
                    <a:pt x="392" y="56"/>
                  </a:lnTo>
                  <a:lnTo>
                    <a:pt x="390" y="56"/>
                  </a:lnTo>
                  <a:lnTo>
                    <a:pt x="388" y="56"/>
                  </a:lnTo>
                  <a:lnTo>
                    <a:pt x="388" y="54"/>
                  </a:lnTo>
                  <a:lnTo>
                    <a:pt x="388" y="54"/>
                  </a:lnTo>
                  <a:lnTo>
                    <a:pt x="387" y="52"/>
                  </a:lnTo>
                  <a:lnTo>
                    <a:pt x="387" y="50"/>
                  </a:lnTo>
                  <a:lnTo>
                    <a:pt x="387" y="48"/>
                  </a:lnTo>
                  <a:lnTo>
                    <a:pt x="388" y="48"/>
                  </a:lnTo>
                  <a:lnTo>
                    <a:pt x="390" y="47"/>
                  </a:lnTo>
                  <a:lnTo>
                    <a:pt x="392" y="45"/>
                  </a:lnTo>
                  <a:lnTo>
                    <a:pt x="392" y="43"/>
                  </a:lnTo>
                  <a:lnTo>
                    <a:pt x="390" y="41"/>
                  </a:lnTo>
                  <a:lnTo>
                    <a:pt x="388" y="39"/>
                  </a:lnTo>
                  <a:lnTo>
                    <a:pt x="381" y="41"/>
                  </a:lnTo>
                  <a:lnTo>
                    <a:pt x="379" y="41"/>
                  </a:lnTo>
                  <a:lnTo>
                    <a:pt x="379" y="39"/>
                  </a:lnTo>
                  <a:lnTo>
                    <a:pt x="378" y="39"/>
                  </a:lnTo>
                  <a:lnTo>
                    <a:pt x="378" y="38"/>
                  </a:lnTo>
                  <a:lnTo>
                    <a:pt x="378" y="36"/>
                  </a:lnTo>
                  <a:lnTo>
                    <a:pt x="378" y="36"/>
                  </a:lnTo>
                  <a:lnTo>
                    <a:pt x="379" y="34"/>
                  </a:lnTo>
                  <a:lnTo>
                    <a:pt x="379" y="34"/>
                  </a:lnTo>
                  <a:lnTo>
                    <a:pt x="381" y="32"/>
                  </a:lnTo>
                  <a:lnTo>
                    <a:pt x="381" y="32"/>
                  </a:lnTo>
                  <a:lnTo>
                    <a:pt x="379" y="32"/>
                  </a:lnTo>
                  <a:lnTo>
                    <a:pt x="378" y="32"/>
                  </a:lnTo>
                  <a:lnTo>
                    <a:pt x="370" y="34"/>
                  </a:lnTo>
                  <a:lnTo>
                    <a:pt x="370" y="34"/>
                  </a:lnTo>
                  <a:lnTo>
                    <a:pt x="370" y="34"/>
                  </a:lnTo>
                  <a:lnTo>
                    <a:pt x="368" y="36"/>
                  </a:lnTo>
                  <a:lnTo>
                    <a:pt x="368" y="36"/>
                  </a:lnTo>
                  <a:lnTo>
                    <a:pt x="370" y="36"/>
                  </a:lnTo>
                  <a:lnTo>
                    <a:pt x="370" y="36"/>
                  </a:lnTo>
                  <a:lnTo>
                    <a:pt x="372" y="36"/>
                  </a:lnTo>
                  <a:lnTo>
                    <a:pt x="372" y="36"/>
                  </a:lnTo>
                  <a:lnTo>
                    <a:pt x="372" y="36"/>
                  </a:lnTo>
                  <a:lnTo>
                    <a:pt x="372" y="38"/>
                  </a:lnTo>
                  <a:lnTo>
                    <a:pt x="372" y="38"/>
                  </a:lnTo>
                  <a:lnTo>
                    <a:pt x="372" y="38"/>
                  </a:lnTo>
                  <a:lnTo>
                    <a:pt x="370" y="39"/>
                  </a:lnTo>
                  <a:lnTo>
                    <a:pt x="370" y="41"/>
                  </a:lnTo>
                  <a:lnTo>
                    <a:pt x="370" y="43"/>
                  </a:lnTo>
                  <a:lnTo>
                    <a:pt x="372" y="43"/>
                  </a:lnTo>
                  <a:lnTo>
                    <a:pt x="372" y="41"/>
                  </a:lnTo>
                  <a:lnTo>
                    <a:pt x="374" y="41"/>
                  </a:lnTo>
                  <a:lnTo>
                    <a:pt x="374" y="41"/>
                  </a:lnTo>
                  <a:lnTo>
                    <a:pt x="376" y="39"/>
                  </a:lnTo>
                  <a:lnTo>
                    <a:pt x="376" y="39"/>
                  </a:lnTo>
                  <a:lnTo>
                    <a:pt x="376" y="38"/>
                  </a:lnTo>
                  <a:lnTo>
                    <a:pt x="378" y="39"/>
                  </a:lnTo>
                  <a:lnTo>
                    <a:pt x="378" y="39"/>
                  </a:lnTo>
                  <a:lnTo>
                    <a:pt x="378" y="39"/>
                  </a:lnTo>
                  <a:lnTo>
                    <a:pt x="378" y="41"/>
                  </a:lnTo>
                  <a:lnTo>
                    <a:pt x="378" y="41"/>
                  </a:lnTo>
                  <a:lnTo>
                    <a:pt x="379" y="41"/>
                  </a:lnTo>
                  <a:lnTo>
                    <a:pt x="379" y="41"/>
                  </a:lnTo>
                  <a:lnTo>
                    <a:pt x="379" y="43"/>
                  </a:lnTo>
                  <a:lnTo>
                    <a:pt x="379" y="43"/>
                  </a:lnTo>
                  <a:lnTo>
                    <a:pt x="379" y="43"/>
                  </a:lnTo>
                  <a:lnTo>
                    <a:pt x="381" y="43"/>
                  </a:lnTo>
                  <a:lnTo>
                    <a:pt x="383" y="43"/>
                  </a:lnTo>
                  <a:lnTo>
                    <a:pt x="383" y="43"/>
                  </a:lnTo>
                  <a:lnTo>
                    <a:pt x="383" y="43"/>
                  </a:lnTo>
                  <a:lnTo>
                    <a:pt x="383" y="41"/>
                  </a:lnTo>
                  <a:lnTo>
                    <a:pt x="385" y="41"/>
                  </a:lnTo>
                  <a:lnTo>
                    <a:pt x="385" y="43"/>
                  </a:lnTo>
                  <a:lnTo>
                    <a:pt x="383" y="43"/>
                  </a:lnTo>
                  <a:lnTo>
                    <a:pt x="383" y="43"/>
                  </a:lnTo>
                  <a:lnTo>
                    <a:pt x="383" y="43"/>
                  </a:lnTo>
                  <a:lnTo>
                    <a:pt x="383" y="43"/>
                  </a:lnTo>
                  <a:lnTo>
                    <a:pt x="383" y="43"/>
                  </a:lnTo>
                  <a:lnTo>
                    <a:pt x="383" y="45"/>
                  </a:lnTo>
                  <a:lnTo>
                    <a:pt x="383" y="45"/>
                  </a:lnTo>
                  <a:lnTo>
                    <a:pt x="385" y="47"/>
                  </a:lnTo>
                  <a:lnTo>
                    <a:pt x="385" y="47"/>
                  </a:lnTo>
                  <a:lnTo>
                    <a:pt x="383" y="47"/>
                  </a:lnTo>
                  <a:lnTo>
                    <a:pt x="383" y="47"/>
                  </a:lnTo>
                  <a:lnTo>
                    <a:pt x="383" y="48"/>
                  </a:lnTo>
                  <a:lnTo>
                    <a:pt x="383" y="48"/>
                  </a:lnTo>
                  <a:lnTo>
                    <a:pt x="381" y="48"/>
                  </a:lnTo>
                  <a:lnTo>
                    <a:pt x="379" y="48"/>
                  </a:lnTo>
                  <a:lnTo>
                    <a:pt x="379" y="47"/>
                  </a:lnTo>
                  <a:lnTo>
                    <a:pt x="379" y="47"/>
                  </a:lnTo>
                  <a:lnTo>
                    <a:pt x="378" y="45"/>
                  </a:lnTo>
                  <a:lnTo>
                    <a:pt x="378" y="43"/>
                  </a:lnTo>
                  <a:lnTo>
                    <a:pt x="378" y="43"/>
                  </a:lnTo>
                  <a:lnTo>
                    <a:pt x="376" y="43"/>
                  </a:lnTo>
                  <a:lnTo>
                    <a:pt x="376" y="43"/>
                  </a:lnTo>
                  <a:lnTo>
                    <a:pt x="378" y="43"/>
                  </a:lnTo>
                  <a:lnTo>
                    <a:pt x="378" y="45"/>
                  </a:lnTo>
                  <a:lnTo>
                    <a:pt x="378" y="45"/>
                  </a:lnTo>
                  <a:lnTo>
                    <a:pt x="378" y="45"/>
                  </a:lnTo>
                  <a:lnTo>
                    <a:pt x="378" y="47"/>
                  </a:lnTo>
                  <a:lnTo>
                    <a:pt x="376" y="47"/>
                  </a:lnTo>
                  <a:lnTo>
                    <a:pt x="376" y="47"/>
                  </a:lnTo>
                  <a:lnTo>
                    <a:pt x="376" y="45"/>
                  </a:lnTo>
                  <a:lnTo>
                    <a:pt x="376" y="45"/>
                  </a:lnTo>
                  <a:lnTo>
                    <a:pt x="376" y="43"/>
                  </a:lnTo>
                  <a:lnTo>
                    <a:pt x="376" y="43"/>
                  </a:lnTo>
                  <a:lnTo>
                    <a:pt x="376" y="43"/>
                  </a:lnTo>
                  <a:lnTo>
                    <a:pt x="376" y="43"/>
                  </a:lnTo>
                  <a:lnTo>
                    <a:pt x="376" y="43"/>
                  </a:lnTo>
                  <a:lnTo>
                    <a:pt x="376" y="43"/>
                  </a:lnTo>
                  <a:lnTo>
                    <a:pt x="376" y="41"/>
                  </a:lnTo>
                  <a:lnTo>
                    <a:pt x="376" y="41"/>
                  </a:lnTo>
                  <a:lnTo>
                    <a:pt x="374" y="41"/>
                  </a:lnTo>
                  <a:lnTo>
                    <a:pt x="374" y="43"/>
                  </a:lnTo>
                  <a:lnTo>
                    <a:pt x="374" y="43"/>
                  </a:lnTo>
                  <a:lnTo>
                    <a:pt x="374" y="45"/>
                  </a:lnTo>
                  <a:lnTo>
                    <a:pt x="374" y="47"/>
                  </a:lnTo>
                  <a:lnTo>
                    <a:pt x="372" y="47"/>
                  </a:lnTo>
                  <a:close/>
                  <a:moveTo>
                    <a:pt x="125" y="30"/>
                  </a:moveTo>
                  <a:lnTo>
                    <a:pt x="126" y="30"/>
                  </a:lnTo>
                  <a:lnTo>
                    <a:pt x="126" y="30"/>
                  </a:lnTo>
                  <a:lnTo>
                    <a:pt x="126" y="30"/>
                  </a:lnTo>
                  <a:lnTo>
                    <a:pt x="126" y="29"/>
                  </a:lnTo>
                  <a:lnTo>
                    <a:pt x="125" y="30"/>
                  </a:lnTo>
                  <a:lnTo>
                    <a:pt x="125" y="30"/>
                  </a:lnTo>
                  <a:lnTo>
                    <a:pt x="123" y="34"/>
                  </a:lnTo>
                  <a:lnTo>
                    <a:pt x="123" y="36"/>
                  </a:lnTo>
                  <a:lnTo>
                    <a:pt x="125" y="36"/>
                  </a:lnTo>
                  <a:lnTo>
                    <a:pt x="125" y="38"/>
                  </a:lnTo>
                  <a:lnTo>
                    <a:pt x="126" y="38"/>
                  </a:lnTo>
                  <a:lnTo>
                    <a:pt x="128" y="36"/>
                  </a:lnTo>
                  <a:lnTo>
                    <a:pt x="126" y="36"/>
                  </a:lnTo>
                  <a:lnTo>
                    <a:pt x="125" y="30"/>
                  </a:lnTo>
                  <a:lnTo>
                    <a:pt x="125" y="30"/>
                  </a:lnTo>
                  <a:lnTo>
                    <a:pt x="125" y="30"/>
                  </a:lnTo>
                  <a:close/>
                  <a:moveTo>
                    <a:pt x="132" y="32"/>
                  </a:moveTo>
                  <a:lnTo>
                    <a:pt x="134" y="30"/>
                  </a:lnTo>
                  <a:lnTo>
                    <a:pt x="134" y="32"/>
                  </a:lnTo>
                  <a:lnTo>
                    <a:pt x="134" y="32"/>
                  </a:lnTo>
                  <a:lnTo>
                    <a:pt x="136" y="32"/>
                  </a:lnTo>
                  <a:lnTo>
                    <a:pt x="136" y="32"/>
                  </a:lnTo>
                  <a:lnTo>
                    <a:pt x="137" y="30"/>
                  </a:lnTo>
                  <a:lnTo>
                    <a:pt x="137" y="30"/>
                  </a:lnTo>
                  <a:lnTo>
                    <a:pt x="137" y="29"/>
                  </a:lnTo>
                  <a:lnTo>
                    <a:pt x="137" y="29"/>
                  </a:lnTo>
                  <a:lnTo>
                    <a:pt x="137" y="27"/>
                  </a:lnTo>
                  <a:lnTo>
                    <a:pt x="136" y="27"/>
                  </a:lnTo>
                  <a:lnTo>
                    <a:pt x="132" y="25"/>
                  </a:lnTo>
                  <a:lnTo>
                    <a:pt x="132" y="27"/>
                  </a:lnTo>
                  <a:lnTo>
                    <a:pt x="130" y="27"/>
                  </a:lnTo>
                  <a:lnTo>
                    <a:pt x="128" y="27"/>
                  </a:lnTo>
                  <a:lnTo>
                    <a:pt x="128" y="29"/>
                  </a:lnTo>
                  <a:lnTo>
                    <a:pt x="130" y="30"/>
                  </a:lnTo>
                  <a:lnTo>
                    <a:pt x="132" y="32"/>
                  </a:lnTo>
                  <a:close/>
                  <a:moveTo>
                    <a:pt x="459" y="318"/>
                  </a:moveTo>
                  <a:lnTo>
                    <a:pt x="459" y="318"/>
                  </a:lnTo>
                  <a:lnTo>
                    <a:pt x="459" y="316"/>
                  </a:lnTo>
                  <a:lnTo>
                    <a:pt x="459" y="314"/>
                  </a:lnTo>
                  <a:lnTo>
                    <a:pt x="457" y="312"/>
                  </a:lnTo>
                  <a:lnTo>
                    <a:pt x="457" y="310"/>
                  </a:lnTo>
                  <a:lnTo>
                    <a:pt x="457" y="310"/>
                  </a:lnTo>
                  <a:lnTo>
                    <a:pt x="455" y="309"/>
                  </a:lnTo>
                  <a:lnTo>
                    <a:pt x="455" y="309"/>
                  </a:lnTo>
                  <a:lnTo>
                    <a:pt x="455" y="305"/>
                  </a:lnTo>
                  <a:lnTo>
                    <a:pt x="455" y="303"/>
                  </a:lnTo>
                  <a:lnTo>
                    <a:pt x="455" y="303"/>
                  </a:lnTo>
                  <a:lnTo>
                    <a:pt x="455" y="301"/>
                  </a:lnTo>
                  <a:lnTo>
                    <a:pt x="455" y="300"/>
                  </a:lnTo>
                  <a:lnTo>
                    <a:pt x="453" y="300"/>
                  </a:lnTo>
                  <a:lnTo>
                    <a:pt x="453" y="300"/>
                  </a:lnTo>
                  <a:lnTo>
                    <a:pt x="450" y="298"/>
                  </a:lnTo>
                  <a:lnTo>
                    <a:pt x="450" y="298"/>
                  </a:lnTo>
                  <a:lnTo>
                    <a:pt x="450" y="298"/>
                  </a:lnTo>
                  <a:lnTo>
                    <a:pt x="448" y="298"/>
                  </a:lnTo>
                  <a:lnTo>
                    <a:pt x="444" y="296"/>
                  </a:lnTo>
                  <a:lnTo>
                    <a:pt x="444" y="294"/>
                  </a:lnTo>
                  <a:lnTo>
                    <a:pt x="444" y="294"/>
                  </a:lnTo>
                  <a:lnTo>
                    <a:pt x="443" y="294"/>
                  </a:lnTo>
                  <a:lnTo>
                    <a:pt x="444" y="292"/>
                  </a:lnTo>
                  <a:lnTo>
                    <a:pt x="444" y="291"/>
                  </a:lnTo>
                  <a:lnTo>
                    <a:pt x="446" y="289"/>
                  </a:lnTo>
                  <a:lnTo>
                    <a:pt x="446" y="287"/>
                  </a:lnTo>
                  <a:lnTo>
                    <a:pt x="444" y="285"/>
                  </a:lnTo>
                  <a:lnTo>
                    <a:pt x="444" y="283"/>
                  </a:lnTo>
                  <a:lnTo>
                    <a:pt x="443" y="282"/>
                  </a:lnTo>
                  <a:lnTo>
                    <a:pt x="441" y="280"/>
                  </a:lnTo>
                  <a:lnTo>
                    <a:pt x="441" y="278"/>
                  </a:lnTo>
                  <a:lnTo>
                    <a:pt x="441" y="276"/>
                  </a:lnTo>
                  <a:lnTo>
                    <a:pt x="439" y="274"/>
                  </a:lnTo>
                  <a:lnTo>
                    <a:pt x="439" y="274"/>
                  </a:lnTo>
                  <a:lnTo>
                    <a:pt x="437" y="272"/>
                  </a:lnTo>
                  <a:lnTo>
                    <a:pt x="437" y="271"/>
                  </a:lnTo>
                  <a:lnTo>
                    <a:pt x="437" y="269"/>
                  </a:lnTo>
                  <a:lnTo>
                    <a:pt x="441" y="267"/>
                  </a:lnTo>
                  <a:lnTo>
                    <a:pt x="443" y="265"/>
                  </a:lnTo>
                  <a:lnTo>
                    <a:pt x="443" y="263"/>
                  </a:lnTo>
                  <a:lnTo>
                    <a:pt x="443" y="262"/>
                  </a:lnTo>
                  <a:lnTo>
                    <a:pt x="443" y="258"/>
                  </a:lnTo>
                  <a:lnTo>
                    <a:pt x="443" y="256"/>
                  </a:lnTo>
                  <a:lnTo>
                    <a:pt x="444" y="254"/>
                  </a:lnTo>
                  <a:lnTo>
                    <a:pt x="444" y="254"/>
                  </a:lnTo>
                  <a:lnTo>
                    <a:pt x="444" y="253"/>
                  </a:lnTo>
                  <a:lnTo>
                    <a:pt x="444" y="253"/>
                  </a:lnTo>
                  <a:lnTo>
                    <a:pt x="446" y="253"/>
                  </a:lnTo>
                  <a:lnTo>
                    <a:pt x="446" y="251"/>
                  </a:lnTo>
                  <a:lnTo>
                    <a:pt x="443" y="249"/>
                  </a:lnTo>
                  <a:lnTo>
                    <a:pt x="443" y="247"/>
                  </a:lnTo>
                  <a:lnTo>
                    <a:pt x="443" y="245"/>
                  </a:lnTo>
                  <a:lnTo>
                    <a:pt x="443" y="244"/>
                  </a:lnTo>
                  <a:lnTo>
                    <a:pt x="444" y="242"/>
                  </a:lnTo>
                  <a:lnTo>
                    <a:pt x="443" y="242"/>
                  </a:lnTo>
                  <a:lnTo>
                    <a:pt x="443" y="240"/>
                  </a:lnTo>
                  <a:lnTo>
                    <a:pt x="444" y="240"/>
                  </a:lnTo>
                  <a:lnTo>
                    <a:pt x="444" y="238"/>
                  </a:lnTo>
                  <a:lnTo>
                    <a:pt x="443" y="236"/>
                  </a:lnTo>
                  <a:lnTo>
                    <a:pt x="441" y="236"/>
                  </a:lnTo>
                  <a:lnTo>
                    <a:pt x="441" y="235"/>
                  </a:lnTo>
                  <a:lnTo>
                    <a:pt x="439" y="235"/>
                  </a:lnTo>
                  <a:lnTo>
                    <a:pt x="437" y="233"/>
                  </a:lnTo>
                  <a:lnTo>
                    <a:pt x="437" y="231"/>
                  </a:lnTo>
                  <a:lnTo>
                    <a:pt x="437" y="229"/>
                  </a:lnTo>
                  <a:lnTo>
                    <a:pt x="435" y="226"/>
                  </a:lnTo>
                  <a:lnTo>
                    <a:pt x="435" y="222"/>
                  </a:lnTo>
                  <a:lnTo>
                    <a:pt x="437" y="220"/>
                  </a:lnTo>
                  <a:lnTo>
                    <a:pt x="439" y="218"/>
                  </a:lnTo>
                  <a:lnTo>
                    <a:pt x="439" y="216"/>
                  </a:lnTo>
                  <a:lnTo>
                    <a:pt x="439" y="215"/>
                  </a:lnTo>
                  <a:lnTo>
                    <a:pt x="439" y="215"/>
                  </a:lnTo>
                  <a:lnTo>
                    <a:pt x="439" y="213"/>
                  </a:lnTo>
                  <a:lnTo>
                    <a:pt x="441" y="209"/>
                  </a:lnTo>
                  <a:lnTo>
                    <a:pt x="439" y="209"/>
                  </a:lnTo>
                  <a:lnTo>
                    <a:pt x="439" y="207"/>
                  </a:lnTo>
                  <a:lnTo>
                    <a:pt x="435" y="206"/>
                  </a:lnTo>
                  <a:lnTo>
                    <a:pt x="433" y="204"/>
                  </a:lnTo>
                  <a:lnTo>
                    <a:pt x="432" y="202"/>
                  </a:lnTo>
                  <a:lnTo>
                    <a:pt x="430" y="202"/>
                  </a:lnTo>
                  <a:lnTo>
                    <a:pt x="430" y="200"/>
                  </a:lnTo>
                  <a:lnTo>
                    <a:pt x="428" y="197"/>
                  </a:lnTo>
                  <a:lnTo>
                    <a:pt x="428" y="197"/>
                  </a:lnTo>
                  <a:lnTo>
                    <a:pt x="423" y="193"/>
                  </a:lnTo>
                  <a:lnTo>
                    <a:pt x="421" y="191"/>
                  </a:lnTo>
                  <a:lnTo>
                    <a:pt x="419" y="189"/>
                  </a:lnTo>
                  <a:lnTo>
                    <a:pt x="417" y="189"/>
                  </a:lnTo>
                  <a:lnTo>
                    <a:pt x="417" y="189"/>
                  </a:lnTo>
                  <a:lnTo>
                    <a:pt x="415" y="189"/>
                  </a:lnTo>
                  <a:lnTo>
                    <a:pt x="415" y="188"/>
                  </a:lnTo>
                  <a:lnTo>
                    <a:pt x="414" y="188"/>
                  </a:lnTo>
                  <a:lnTo>
                    <a:pt x="415" y="186"/>
                  </a:lnTo>
                  <a:lnTo>
                    <a:pt x="415" y="186"/>
                  </a:lnTo>
                  <a:lnTo>
                    <a:pt x="417" y="184"/>
                  </a:lnTo>
                  <a:lnTo>
                    <a:pt x="415" y="182"/>
                  </a:lnTo>
                  <a:lnTo>
                    <a:pt x="415" y="179"/>
                  </a:lnTo>
                  <a:lnTo>
                    <a:pt x="415" y="179"/>
                  </a:lnTo>
                  <a:lnTo>
                    <a:pt x="415" y="179"/>
                  </a:lnTo>
                  <a:lnTo>
                    <a:pt x="417" y="177"/>
                  </a:lnTo>
                  <a:lnTo>
                    <a:pt x="421" y="175"/>
                  </a:lnTo>
                  <a:lnTo>
                    <a:pt x="424" y="173"/>
                  </a:lnTo>
                  <a:lnTo>
                    <a:pt x="424" y="171"/>
                  </a:lnTo>
                  <a:lnTo>
                    <a:pt x="426" y="170"/>
                  </a:lnTo>
                  <a:lnTo>
                    <a:pt x="426" y="168"/>
                  </a:lnTo>
                  <a:lnTo>
                    <a:pt x="428" y="164"/>
                  </a:lnTo>
                  <a:lnTo>
                    <a:pt x="428" y="162"/>
                  </a:lnTo>
                  <a:lnTo>
                    <a:pt x="428" y="162"/>
                  </a:lnTo>
                  <a:lnTo>
                    <a:pt x="426" y="160"/>
                  </a:lnTo>
                  <a:lnTo>
                    <a:pt x="426" y="159"/>
                  </a:lnTo>
                  <a:lnTo>
                    <a:pt x="428" y="159"/>
                  </a:lnTo>
                  <a:lnTo>
                    <a:pt x="428" y="157"/>
                  </a:lnTo>
                  <a:lnTo>
                    <a:pt x="428" y="157"/>
                  </a:lnTo>
                  <a:lnTo>
                    <a:pt x="428" y="157"/>
                  </a:lnTo>
                  <a:lnTo>
                    <a:pt x="430" y="153"/>
                  </a:lnTo>
                  <a:lnTo>
                    <a:pt x="430" y="153"/>
                  </a:lnTo>
                  <a:lnTo>
                    <a:pt x="430" y="153"/>
                  </a:lnTo>
                  <a:lnTo>
                    <a:pt x="428" y="151"/>
                  </a:lnTo>
                  <a:lnTo>
                    <a:pt x="428" y="151"/>
                  </a:lnTo>
                  <a:lnTo>
                    <a:pt x="428" y="151"/>
                  </a:lnTo>
                  <a:lnTo>
                    <a:pt x="428" y="150"/>
                  </a:lnTo>
                  <a:lnTo>
                    <a:pt x="428" y="148"/>
                  </a:lnTo>
                  <a:lnTo>
                    <a:pt x="428" y="146"/>
                  </a:lnTo>
                  <a:lnTo>
                    <a:pt x="426" y="142"/>
                  </a:lnTo>
                  <a:lnTo>
                    <a:pt x="426" y="137"/>
                  </a:lnTo>
                  <a:lnTo>
                    <a:pt x="424" y="135"/>
                  </a:lnTo>
                  <a:lnTo>
                    <a:pt x="424" y="133"/>
                  </a:lnTo>
                  <a:lnTo>
                    <a:pt x="423" y="132"/>
                  </a:lnTo>
                  <a:lnTo>
                    <a:pt x="423" y="130"/>
                  </a:lnTo>
                  <a:lnTo>
                    <a:pt x="423" y="128"/>
                  </a:lnTo>
                  <a:lnTo>
                    <a:pt x="423" y="126"/>
                  </a:lnTo>
                  <a:lnTo>
                    <a:pt x="423" y="124"/>
                  </a:lnTo>
                  <a:lnTo>
                    <a:pt x="423" y="121"/>
                  </a:lnTo>
                  <a:lnTo>
                    <a:pt x="421" y="121"/>
                  </a:lnTo>
                  <a:lnTo>
                    <a:pt x="421" y="119"/>
                  </a:lnTo>
                  <a:lnTo>
                    <a:pt x="421" y="115"/>
                  </a:lnTo>
                  <a:lnTo>
                    <a:pt x="421" y="115"/>
                  </a:lnTo>
                  <a:lnTo>
                    <a:pt x="421" y="115"/>
                  </a:lnTo>
                  <a:lnTo>
                    <a:pt x="421" y="115"/>
                  </a:lnTo>
                  <a:lnTo>
                    <a:pt x="419" y="115"/>
                  </a:lnTo>
                  <a:lnTo>
                    <a:pt x="419" y="115"/>
                  </a:lnTo>
                  <a:lnTo>
                    <a:pt x="421" y="114"/>
                  </a:lnTo>
                  <a:lnTo>
                    <a:pt x="421" y="114"/>
                  </a:lnTo>
                  <a:lnTo>
                    <a:pt x="421" y="112"/>
                  </a:lnTo>
                  <a:lnTo>
                    <a:pt x="421" y="112"/>
                  </a:lnTo>
                  <a:lnTo>
                    <a:pt x="419" y="112"/>
                  </a:lnTo>
                  <a:lnTo>
                    <a:pt x="419" y="112"/>
                  </a:lnTo>
                  <a:lnTo>
                    <a:pt x="419" y="112"/>
                  </a:lnTo>
                  <a:lnTo>
                    <a:pt x="417" y="114"/>
                  </a:lnTo>
                  <a:lnTo>
                    <a:pt x="414" y="112"/>
                  </a:lnTo>
                  <a:lnTo>
                    <a:pt x="414" y="112"/>
                  </a:lnTo>
                  <a:lnTo>
                    <a:pt x="412" y="112"/>
                  </a:lnTo>
                  <a:lnTo>
                    <a:pt x="412" y="112"/>
                  </a:lnTo>
                  <a:lnTo>
                    <a:pt x="410" y="112"/>
                  </a:lnTo>
                  <a:lnTo>
                    <a:pt x="410" y="112"/>
                  </a:lnTo>
                  <a:lnTo>
                    <a:pt x="408" y="110"/>
                  </a:lnTo>
                  <a:lnTo>
                    <a:pt x="408" y="110"/>
                  </a:lnTo>
                  <a:lnTo>
                    <a:pt x="403" y="106"/>
                  </a:lnTo>
                  <a:lnTo>
                    <a:pt x="403" y="106"/>
                  </a:lnTo>
                  <a:lnTo>
                    <a:pt x="403" y="106"/>
                  </a:lnTo>
                  <a:lnTo>
                    <a:pt x="401" y="104"/>
                  </a:lnTo>
                  <a:lnTo>
                    <a:pt x="401" y="104"/>
                  </a:lnTo>
                  <a:lnTo>
                    <a:pt x="401" y="104"/>
                  </a:lnTo>
                  <a:lnTo>
                    <a:pt x="399" y="104"/>
                  </a:lnTo>
                  <a:lnTo>
                    <a:pt x="399" y="103"/>
                  </a:lnTo>
                  <a:lnTo>
                    <a:pt x="399" y="103"/>
                  </a:lnTo>
                  <a:lnTo>
                    <a:pt x="399" y="101"/>
                  </a:lnTo>
                  <a:lnTo>
                    <a:pt x="403" y="99"/>
                  </a:lnTo>
                  <a:lnTo>
                    <a:pt x="403" y="97"/>
                  </a:lnTo>
                  <a:lnTo>
                    <a:pt x="403" y="97"/>
                  </a:lnTo>
                  <a:lnTo>
                    <a:pt x="403" y="95"/>
                  </a:lnTo>
                  <a:lnTo>
                    <a:pt x="403" y="95"/>
                  </a:lnTo>
                  <a:lnTo>
                    <a:pt x="403" y="95"/>
                  </a:lnTo>
                  <a:lnTo>
                    <a:pt x="403" y="95"/>
                  </a:lnTo>
                  <a:lnTo>
                    <a:pt x="401" y="95"/>
                  </a:lnTo>
                  <a:lnTo>
                    <a:pt x="401" y="95"/>
                  </a:lnTo>
                  <a:lnTo>
                    <a:pt x="401" y="95"/>
                  </a:lnTo>
                  <a:lnTo>
                    <a:pt x="401" y="95"/>
                  </a:lnTo>
                  <a:lnTo>
                    <a:pt x="401" y="94"/>
                  </a:lnTo>
                  <a:lnTo>
                    <a:pt x="401" y="94"/>
                  </a:lnTo>
                  <a:lnTo>
                    <a:pt x="401" y="94"/>
                  </a:lnTo>
                  <a:lnTo>
                    <a:pt x="401" y="94"/>
                  </a:lnTo>
                  <a:lnTo>
                    <a:pt x="401" y="94"/>
                  </a:lnTo>
                  <a:lnTo>
                    <a:pt x="401" y="92"/>
                  </a:lnTo>
                  <a:lnTo>
                    <a:pt x="399" y="92"/>
                  </a:lnTo>
                  <a:lnTo>
                    <a:pt x="399" y="92"/>
                  </a:lnTo>
                  <a:lnTo>
                    <a:pt x="399" y="92"/>
                  </a:lnTo>
                  <a:lnTo>
                    <a:pt x="397" y="90"/>
                  </a:lnTo>
                  <a:lnTo>
                    <a:pt x="397" y="90"/>
                  </a:lnTo>
                  <a:lnTo>
                    <a:pt x="396" y="88"/>
                  </a:lnTo>
                  <a:lnTo>
                    <a:pt x="396" y="88"/>
                  </a:lnTo>
                  <a:lnTo>
                    <a:pt x="397" y="86"/>
                  </a:lnTo>
                  <a:lnTo>
                    <a:pt x="397" y="85"/>
                  </a:lnTo>
                  <a:lnTo>
                    <a:pt x="397" y="83"/>
                  </a:lnTo>
                  <a:lnTo>
                    <a:pt x="399" y="83"/>
                  </a:lnTo>
                  <a:lnTo>
                    <a:pt x="399" y="81"/>
                  </a:lnTo>
                  <a:lnTo>
                    <a:pt x="394" y="79"/>
                  </a:lnTo>
                  <a:lnTo>
                    <a:pt x="394" y="77"/>
                  </a:lnTo>
                  <a:lnTo>
                    <a:pt x="394" y="77"/>
                  </a:lnTo>
                  <a:lnTo>
                    <a:pt x="394" y="77"/>
                  </a:lnTo>
                  <a:lnTo>
                    <a:pt x="394" y="77"/>
                  </a:lnTo>
                  <a:lnTo>
                    <a:pt x="394" y="76"/>
                  </a:lnTo>
                  <a:lnTo>
                    <a:pt x="394" y="76"/>
                  </a:lnTo>
                  <a:lnTo>
                    <a:pt x="392" y="76"/>
                  </a:lnTo>
                  <a:lnTo>
                    <a:pt x="390" y="77"/>
                  </a:lnTo>
                  <a:lnTo>
                    <a:pt x="388" y="79"/>
                  </a:lnTo>
                  <a:lnTo>
                    <a:pt x="383" y="81"/>
                  </a:lnTo>
                  <a:lnTo>
                    <a:pt x="383" y="81"/>
                  </a:lnTo>
                  <a:lnTo>
                    <a:pt x="383" y="81"/>
                  </a:lnTo>
                  <a:lnTo>
                    <a:pt x="383" y="83"/>
                  </a:lnTo>
                  <a:lnTo>
                    <a:pt x="383" y="83"/>
                  </a:lnTo>
                  <a:lnTo>
                    <a:pt x="383" y="83"/>
                  </a:lnTo>
                  <a:lnTo>
                    <a:pt x="383" y="83"/>
                  </a:lnTo>
                  <a:lnTo>
                    <a:pt x="381" y="83"/>
                  </a:lnTo>
                  <a:lnTo>
                    <a:pt x="381" y="81"/>
                  </a:lnTo>
                  <a:lnTo>
                    <a:pt x="379" y="81"/>
                  </a:lnTo>
                  <a:lnTo>
                    <a:pt x="379" y="77"/>
                  </a:lnTo>
                  <a:lnTo>
                    <a:pt x="379" y="77"/>
                  </a:lnTo>
                  <a:lnTo>
                    <a:pt x="379" y="77"/>
                  </a:lnTo>
                  <a:lnTo>
                    <a:pt x="378" y="77"/>
                  </a:lnTo>
                  <a:lnTo>
                    <a:pt x="378" y="77"/>
                  </a:lnTo>
                  <a:lnTo>
                    <a:pt x="378" y="77"/>
                  </a:lnTo>
                  <a:lnTo>
                    <a:pt x="378" y="77"/>
                  </a:lnTo>
                  <a:lnTo>
                    <a:pt x="378" y="77"/>
                  </a:lnTo>
                  <a:lnTo>
                    <a:pt x="378" y="76"/>
                  </a:lnTo>
                  <a:lnTo>
                    <a:pt x="378" y="76"/>
                  </a:lnTo>
                  <a:lnTo>
                    <a:pt x="376" y="77"/>
                  </a:lnTo>
                  <a:lnTo>
                    <a:pt x="374" y="77"/>
                  </a:lnTo>
                  <a:lnTo>
                    <a:pt x="374" y="76"/>
                  </a:lnTo>
                  <a:lnTo>
                    <a:pt x="376" y="76"/>
                  </a:lnTo>
                  <a:lnTo>
                    <a:pt x="374" y="74"/>
                  </a:lnTo>
                  <a:lnTo>
                    <a:pt x="372" y="70"/>
                  </a:lnTo>
                  <a:lnTo>
                    <a:pt x="372" y="70"/>
                  </a:lnTo>
                  <a:lnTo>
                    <a:pt x="370" y="70"/>
                  </a:lnTo>
                  <a:lnTo>
                    <a:pt x="367" y="68"/>
                  </a:lnTo>
                  <a:lnTo>
                    <a:pt x="365" y="68"/>
                  </a:lnTo>
                  <a:lnTo>
                    <a:pt x="367" y="68"/>
                  </a:lnTo>
                  <a:lnTo>
                    <a:pt x="367" y="68"/>
                  </a:lnTo>
                  <a:lnTo>
                    <a:pt x="367" y="68"/>
                  </a:lnTo>
                  <a:lnTo>
                    <a:pt x="367" y="67"/>
                  </a:lnTo>
                  <a:lnTo>
                    <a:pt x="365" y="67"/>
                  </a:lnTo>
                  <a:lnTo>
                    <a:pt x="363" y="67"/>
                  </a:lnTo>
                  <a:lnTo>
                    <a:pt x="363" y="67"/>
                  </a:lnTo>
                  <a:lnTo>
                    <a:pt x="363" y="65"/>
                  </a:lnTo>
                  <a:lnTo>
                    <a:pt x="363" y="65"/>
                  </a:lnTo>
                  <a:lnTo>
                    <a:pt x="361" y="61"/>
                  </a:lnTo>
                  <a:lnTo>
                    <a:pt x="361" y="61"/>
                  </a:lnTo>
                  <a:lnTo>
                    <a:pt x="363" y="59"/>
                  </a:lnTo>
                  <a:lnTo>
                    <a:pt x="363" y="58"/>
                  </a:lnTo>
                  <a:lnTo>
                    <a:pt x="359" y="58"/>
                  </a:lnTo>
                  <a:lnTo>
                    <a:pt x="359" y="56"/>
                  </a:lnTo>
                  <a:lnTo>
                    <a:pt x="359" y="56"/>
                  </a:lnTo>
                  <a:lnTo>
                    <a:pt x="359" y="54"/>
                  </a:lnTo>
                  <a:lnTo>
                    <a:pt x="359" y="54"/>
                  </a:lnTo>
                  <a:lnTo>
                    <a:pt x="358" y="54"/>
                  </a:lnTo>
                  <a:lnTo>
                    <a:pt x="356" y="54"/>
                  </a:lnTo>
                  <a:lnTo>
                    <a:pt x="354" y="56"/>
                  </a:lnTo>
                  <a:lnTo>
                    <a:pt x="354" y="58"/>
                  </a:lnTo>
                  <a:lnTo>
                    <a:pt x="352" y="58"/>
                  </a:lnTo>
                  <a:lnTo>
                    <a:pt x="352" y="59"/>
                  </a:lnTo>
                  <a:lnTo>
                    <a:pt x="352" y="59"/>
                  </a:lnTo>
                  <a:lnTo>
                    <a:pt x="350" y="59"/>
                  </a:lnTo>
                  <a:lnTo>
                    <a:pt x="350" y="59"/>
                  </a:lnTo>
                  <a:lnTo>
                    <a:pt x="350" y="59"/>
                  </a:lnTo>
                  <a:lnTo>
                    <a:pt x="349" y="61"/>
                  </a:lnTo>
                  <a:lnTo>
                    <a:pt x="349" y="61"/>
                  </a:lnTo>
                  <a:lnTo>
                    <a:pt x="349" y="59"/>
                  </a:lnTo>
                  <a:lnTo>
                    <a:pt x="349" y="59"/>
                  </a:lnTo>
                  <a:lnTo>
                    <a:pt x="349" y="59"/>
                  </a:lnTo>
                  <a:lnTo>
                    <a:pt x="347" y="58"/>
                  </a:lnTo>
                  <a:lnTo>
                    <a:pt x="347" y="58"/>
                  </a:lnTo>
                  <a:lnTo>
                    <a:pt x="347" y="58"/>
                  </a:lnTo>
                  <a:lnTo>
                    <a:pt x="347" y="58"/>
                  </a:lnTo>
                  <a:lnTo>
                    <a:pt x="347" y="58"/>
                  </a:lnTo>
                  <a:lnTo>
                    <a:pt x="345" y="58"/>
                  </a:lnTo>
                  <a:lnTo>
                    <a:pt x="345" y="59"/>
                  </a:lnTo>
                  <a:lnTo>
                    <a:pt x="345" y="58"/>
                  </a:lnTo>
                  <a:lnTo>
                    <a:pt x="343" y="58"/>
                  </a:lnTo>
                  <a:lnTo>
                    <a:pt x="343" y="58"/>
                  </a:lnTo>
                  <a:lnTo>
                    <a:pt x="343" y="58"/>
                  </a:lnTo>
                  <a:lnTo>
                    <a:pt x="343" y="58"/>
                  </a:lnTo>
                  <a:lnTo>
                    <a:pt x="341" y="59"/>
                  </a:lnTo>
                  <a:lnTo>
                    <a:pt x="343" y="58"/>
                  </a:lnTo>
                  <a:lnTo>
                    <a:pt x="343" y="58"/>
                  </a:lnTo>
                  <a:lnTo>
                    <a:pt x="343" y="56"/>
                  </a:lnTo>
                  <a:lnTo>
                    <a:pt x="343" y="56"/>
                  </a:lnTo>
                  <a:lnTo>
                    <a:pt x="343" y="56"/>
                  </a:lnTo>
                  <a:lnTo>
                    <a:pt x="343" y="56"/>
                  </a:lnTo>
                  <a:lnTo>
                    <a:pt x="343" y="56"/>
                  </a:lnTo>
                  <a:lnTo>
                    <a:pt x="341" y="56"/>
                  </a:lnTo>
                  <a:lnTo>
                    <a:pt x="341" y="56"/>
                  </a:lnTo>
                  <a:lnTo>
                    <a:pt x="341" y="56"/>
                  </a:lnTo>
                  <a:lnTo>
                    <a:pt x="341" y="58"/>
                  </a:lnTo>
                  <a:lnTo>
                    <a:pt x="341" y="58"/>
                  </a:lnTo>
                  <a:lnTo>
                    <a:pt x="340" y="59"/>
                  </a:lnTo>
                  <a:lnTo>
                    <a:pt x="338" y="59"/>
                  </a:lnTo>
                  <a:lnTo>
                    <a:pt x="336" y="58"/>
                  </a:lnTo>
                  <a:lnTo>
                    <a:pt x="336" y="59"/>
                  </a:lnTo>
                  <a:lnTo>
                    <a:pt x="336" y="59"/>
                  </a:lnTo>
                  <a:lnTo>
                    <a:pt x="336" y="59"/>
                  </a:lnTo>
                  <a:lnTo>
                    <a:pt x="336" y="59"/>
                  </a:lnTo>
                  <a:lnTo>
                    <a:pt x="336" y="59"/>
                  </a:lnTo>
                  <a:lnTo>
                    <a:pt x="336" y="59"/>
                  </a:lnTo>
                  <a:lnTo>
                    <a:pt x="336" y="59"/>
                  </a:lnTo>
                  <a:lnTo>
                    <a:pt x="332" y="61"/>
                  </a:lnTo>
                  <a:lnTo>
                    <a:pt x="332" y="63"/>
                  </a:lnTo>
                  <a:lnTo>
                    <a:pt x="332" y="63"/>
                  </a:lnTo>
                  <a:lnTo>
                    <a:pt x="332" y="65"/>
                  </a:lnTo>
                  <a:lnTo>
                    <a:pt x="332" y="65"/>
                  </a:lnTo>
                  <a:lnTo>
                    <a:pt x="331" y="65"/>
                  </a:lnTo>
                  <a:lnTo>
                    <a:pt x="331" y="65"/>
                  </a:lnTo>
                  <a:lnTo>
                    <a:pt x="331" y="65"/>
                  </a:lnTo>
                  <a:lnTo>
                    <a:pt x="329" y="67"/>
                  </a:lnTo>
                  <a:lnTo>
                    <a:pt x="329" y="67"/>
                  </a:lnTo>
                  <a:lnTo>
                    <a:pt x="329" y="68"/>
                  </a:lnTo>
                  <a:lnTo>
                    <a:pt x="329" y="68"/>
                  </a:lnTo>
                  <a:lnTo>
                    <a:pt x="331" y="68"/>
                  </a:lnTo>
                  <a:lnTo>
                    <a:pt x="331" y="68"/>
                  </a:lnTo>
                  <a:lnTo>
                    <a:pt x="331" y="70"/>
                  </a:lnTo>
                  <a:lnTo>
                    <a:pt x="329" y="70"/>
                  </a:lnTo>
                  <a:lnTo>
                    <a:pt x="327" y="68"/>
                  </a:lnTo>
                  <a:lnTo>
                    <a:pt x="327" y="67"/>
                  </a:lnTo>
                  <a:lnTo>
                    <a:pt x="327" y="67"/>
                  </a:lnTo>
                  <a:lnTo>
                    <a:pt x="327" y="65"/>
                  </a:lnTo>
                  <a:lnTo>
                    <a:pt x="327" y="65"/>
                  </a:lnTo>
                  <a:lnTo>
                    <a:pt x="327" y="65"/>
                  </a:lnTo>
                  <a:lnTo>
                    <a:pt x="327" y="63"/>
                  </a:lnTo>
                  <a:lnTo>
                    <a:pt x="329" y="63"/>
                  </a:lnTo>
                  <a:lnTo>
                    <a:pt x="327" y="61"/>
                  </a:lnTo>
                  <a:lnTo>
                    <a:pt x="329" y="61"/>
                  </a:lnTo>
                  <a:lnTo>
                    <a:pt x="329" y="61"/>
                  </a:lnTo>
                  <a:lnTo>
                    <a:pt x="329" y="61"/>
                  </a:lnTo>
                  <a:lnTo>
                    <a:pt x="329" y="61"/>
                  </a:lnTo>
                  <a:lnTo>
                    <a:pt x="329" y="59"/>
                  </a:lnTo>
                  <a:lnTo>
                    <a:pt x="329" y="59"/>
                  </a:lnTo>
                  <a:lnTo>
                    <a:pt x="331" y="58"/>
                  </a:lnTo>
                  <a:lnTo>
                    <a:pt x="331" y="58"/>
                  </a:lnTo>
                  <a:lnTo>
                    <a:pt x="332" y="58"/>
                  </a:lnTo>
                  <a:lnTo>
                    <a:pt x="334" y="58"/>
                  </a:lnTo>
                  <a:lnTo>
                    <a:pt x="334" y="59"/>
                  </a:lnTo>
                  <a:lnTo>
                    <a:pt x="334" y="58"/>
                  </a:lnTo>
                  <a:lnTo>
                    <a:pt x="336" y="58"/>
                  </a:lnTo>
                  <a:lnTo>
                    <a:pt x="336" y="58"/>
                  </a:lnTo>
                  <a:lnTo>
                    <a:pt x="338" y="58"/>
                  </a:lnTo>
                  <a:lnTo>
                    <a:pt x="338" y="58"/>
                  </a:lnTo>
                  <a:lnTo>
                    <a:pt x="338" y="58"/>
                  </a:lnTo>
                  <a:lnTo>
                    <a:pt x="338" y="58"/>
                  </a:lnTo>
                  <a:lnTo>
                    <a:pt x="338" y="58"/>
                  </a:lnTo>
                  <a:lnTo>
                    <a:pt x="338" y="58"/>
                  </a:lnTo>
                  <a:lnTo>
                    <a:pt x="338" y="58"/>
                  </a:lnTo>
                  <a:lnTo>
                    <a:pt x="338" y="58"/>
                  </a:lnTo>
                  <a:lnTo>
                    <a:pt x="338" y="56"/>
                  </a:lnTo>
                  <a:lnTo>
                    <a:pt x="338" y="56"/>
                  </a:lnTo>
                  <a:lnTo>
                    <a:pt x="338" y="56"/>
                  </a:lnTo>
                  <a:lnTo>
                    <a:pt x="338" y="56"/>
                  </a:lnTo>
                  <a:lnTo>
                    <a:pt x="338" y="56"/>
                  </a:lnTo>
                  <a:lnTo>
                    <a:pt x="340" y="56"/>
                  </a:lnTo>
                  <a:lnTo>
                    <a:pt x="340" y="54"/>
                  </a:lnTo>
                  <a:lnTo>
                    <a:pt x="341" y="56"/>
                  </a:lnTo>
                  <a:lnTo>
                    <a:pt x="341" y="56"/>
                  </a:lnTo>
                  <a:lnTo>
                    <a:pt x="341" y="54"/>
                  </a:lnTo>
                  <a:lnTo>
                    <a:pt x="343" y="54"/>
                  </a:lnTo>
                  <a:lnTo>
                    <a:pt x="343" y="54"/>
                  </a:lnTo>
                  <a:lnTo>
                    <a:pt x="343" y="54"/>
                  </a:lnTo>
                  <a:lnTo>
                    <a:pt x="347" y="54"/>
                  </a:lnTo>
                  <a:lnTo>
                    <a:pt x="352" y="56"/>
                  </a:lnTo>
                  <a:lnTo>
                    <a:pt x="352" y="56"/>
                  </a:lnTo>
                  <a:lnTo>
                    <a:pt x="354" y="54"/>
                  </a:lnTo>
                  <a:lnTo>
                    <a:pt x="354" y="52"/>
                  </a:lnTo>
                  <a:lnTo>
                    <a:pt x="352" y="52"/>
                  </a:lnTo>
                  <a:lnTo>
                    <a:pt x="350" y="54"/>
                  </a:lnTo>
                  <a:lnTo>
                    <a:pt x="349" y="52"/>
                  </a:lnTo>
                  <a:lnTo>
                    <a:pt x="338" y="52"/>
                  </a:lnTo>
                  <a:lnTo>
                    <a:pt x="336" y="52"/>
                  </a:lnTo>
                  <a:lnTo>
                    <a:pt x="334" y="50"/>
                  </a:lnTo>
                  <a:lnTo>
                    <a:pt x="334" y="50"/>
                  </a:lnTo>
                  <a:lnTo>
                    <a:pt x="334" y="48"/>
                  </a:lnTo>
                  <a:lnTo>
                    <a:pt x="334" y="50"/>
                  </a:lnTo>
                  <a:lnTo>
                    <a:pt x="332" y="50"/>
                  </a:lnTo>
                  <a:lnTo>
                    <a:pt x="332" y="52"/>
                  </a:lnTo>
                  <a:lnTo>
                    <a:pt x="331" y="56"/>
                  </a:lnTo>
                  <a:lnTo>
                    <a:pt x="331" y="58"/>
                  </a:lnTo>
                  <a:lnTo>
                    <a:pt x="327" y="61"/>
                  </a:lnTo>
                  <a:lnTo>
                    <a:pt x="325" y="65"/>
                  </a:lnTo>
                  <a:lnTo>
                    <a:pt x="325" y="67"/>
                  </a:lnTo>
                  <a:lnTo>
                    <a:pt x="323" y="67"/>
                  </a:lnTo>
                  <a:lnTo>
                    <a:pt x="318" y="70"/>
                  </a:lnTo>
                  <a:lnTo>
                    <a:pt x="318" y="70"/>
                  </a:lnTo>
                  <a:lnTo>
                    <a:pt x="318" y="70"/>
                  </a:lnTo>
                  <a:lnTo>
                    <a:pt x="316" y="72"/>
                  </a:lnTo>
                  <a:lnTo>
                    <a:pt x="314" y="74"/>
                  </a:lnTo>
                  <a:lnTo>
                    <a:pt x="314" y="76"/>
                  </a:lnTo>
                  <a:lnTo>
                    <a:pt x="312" y="76"/>
                  </a:lnTo>
                  <a:lnTo>
                    <a:pt x="314" y="76"/>
                  </a:lnTo>
                  <a:lnTo>
                    <a:pt x="314" y="76"/>
                  </a:lnTo>
                  <a:lnTo>
                    <a:pt x="314" y="76"/>
                  </a:lnTo>
                  <a:lnTo>
                    <a:pt x="314" y="76"/>
                  </a:lnTo>
                  <a:lnTo>
                    <a:pt x="314" y="77"/>
                  </a:lnTo>
                  <a:lnTo>
                    <a:pt x="312" y="77"/>
                  </a:lnTo>
                  <a:lnTo>
                    <a:pt x="312" y="79"/>
                  </a:lnTo>
                  <a:lnTo>
                    <a:pt x="312" y="79"/>
                  </a:lnTo>
                  <a:lnTo>
                    <a:pt x="312" y="81"/>
                  </a:lnTo>
                  <a:lnTo>
                    <a:pt x="314" y="83"/>
                  </a:lnTo>
                  <a:lnTo>
                    <a:pt x="312" y="81"/>
                  </a:lnTo>
                  <a:lnTo>
                    <a:pt x="312" y="79"/>
                  </a:lnTo>
                  <a:lnTo>
                    <a:pt x="312" y="77"/>
                  </a:lnTo>
                  <a:lnTo>
                    <a:pt x="312" y="74"/>
                  </a:lnTo>
                  <a:lnTo>
                    <a:pt x="311" y="76"/>
                  </a:lnTo>
                  <a:lnTo>
                    <a:pt x="298" y="77"/>
                  </a:lnTo>
                  <a:lnTo>
                    <a:pt x="294" y="77"/>
                  </a:lnTo>
                  <a:lnTo>
                    <a:pt x="293" y="77"/>
                  </a:lnTo>
                  <a:lnTo>
                    <a:pt x="291" y="79"/>
                  </a:lnTo>
                  <a:lnTo>
                    <a:pt x="289" y="81"/>
                  </a:lnTo>
                  <a:lnTo>
                    <a:pt x="289" y="81"/>
                  </a:lnTo>
                  <a:lnTo>
                    <a:pt x="289" y="81"/>
                  </a:lnTo>
                  <a:lnTo>
                    <a:pt x="289" y="81"/>
                  </a:lnTo>
                  <a:lnTo>
                    <a:pt x="289" y="83"/>
                  </a:lnTo>
                  <a:lnTo>
                    <a:pt x="289" y="83"/>
                  </a:lnTo>
                  <a:lnTo>
                    <a:pt x="289" y="83"/>
                  </a:lnTo>
                  <a:lnTo>
                    <a:pt x="289" y="83"/>
                  </a:lnTo>
                  <a:lnTo>
                    <a:pt x="289" y="85"/>
                  </a:lnTo>
                  <a:lnTo>
                    <a:pt x="289" y="85"/>
                  </a:lnTo>
                  <a:lnTo>
                    <a:pt x="289" y="85"/>
                  </a:lnTo>
                  <a:lnTo>
                    <a:pt x="287" y="85"/>
                  </a:lnTo>
                  <a:lnTo>
                    <a:pt x="287" y="88"/>
                  </a:lnTo>
                  <a:lnTo>
                    <a:pt x="285" y="88"/>
                  </a:lnTo>
                  <a:lnTo>
                    <a:pt x="285" y="88"/>
                  </a:lnTo>
                  <a:lnTo>
                    <a:pt x="284" y="88"/>
                  </a:lnTo>
                  <a:lnTo>
                    <a:pt x="284" y="88"/>
                  </a:lnTo>
                  <a:lnTo>
                    <a:pt x="284" y="88"/>
                  </a:lnTo>
                  <a:lnTo>
                    <a:pt x="284" y="88"/>
                  </a:lnTo>
                  <a:lnTo>
                    <a:pt x="282" y="90"/>
                  </a:lnTo>
                  <a:lnTo>
                    <a:pt x="282" y="92"/>
                  </a:lnTo>
                  <a:lnTo>
                    <a:pt x="284" y="92"/>
                  </a:lnTo>
                  <a:lnTo>
                    <a:pt x="284" y="92"/>
                  </a:lnTo>
                  <a:lnTo>
                    <a:pt x="282" y="92"/>
                  </a:lnTo>
                  <a:lnTo>
                    <a:pt x="282" y="94"/>
                  </a:lnTo>
                  <a:lnTo>
                    <a:pt x="282" y="94"/>
                  </a:lnTo>
                  <a:lnTo>
                    <a:pt x="282" y="95"/>
                  </a:lnTo>
                  <a:lnTo>
                    <a:pt x="282" y="97"/>
                  </a:lnTo>
                  <a:lnTo>
                    <a:pt x="282" y="97"/>
                  </a:lnTo>
                  <a:lnTo>
                    <a:pt x="280" y="99"/>
                  </a:lnTo>
                  <a:lnTo>
                    <a:pt x="280" y="99"/>
                  </a:lnTo>
                  <a:lnTo>
                    <a:pt x="280" y="99"/>
                  </a:lnTo>
                  <a:lnTo>
                    <a:pt x="278" y="95"/>
                  </a:lnTo>
                  <a:lnTo>
                    <a:pt x="278" y="95"/>
                  </a:lnTo>
                  <a:lnTo>
                    <a:pt x="276" y="95"/>
                  </a:lnTo>
                  <a:lnTo>
                    <a:pt x="276" y="95"/>
                  </a:lnTo>
                  <a:lnTo>
                    <a:pt x="275" y="94"/>
                  </a:lnTo>
                  <a:lnTo>
                    <a:pt x="275" y="94"/>
                  </a:lnTo>
                  <a:lnTo>
                    <a:pt x="273" y="95"/>
                  </a:lnTo>
                  <a:lnTo>
                    <a:pt x="273" y="95"/>
                  </a:lnTo>
                  <a:lnTo>
                    <a:pt x="271" y="95"/>
                  </a:lnTo>
                  <a:lnTo>
                    <a:pt x="271" y="95"/>
                  </a:lnTo>
                  <a:lnTo>
                    <a:pt x="269" y="94"/>
                  </a:lnTo>
                  <a:lnTo>
                    <a:pt x="271" y="92"/>
                  </a:lnTo>
                  <a:lnTo>
                    <a:pt x="269" y="92"/>
                  </a:lnTo>
                  <a:lnTo>
                    <a:pt x="267" y="92"/>
                  </a:lnTo>
                  <a:lnTo>
                    <a:pt x="267" y="92"/>
                  </a:lnTo>
                  <a:lnTo>
                    <a:pt x="267" y="90"/>
                  </a:lnTo>
                  <a:lnTo>
                    <a:pt x="267" y="90"/>
                  </a:lnTo>
                  <a:lnTo>
                    <a:pt x="267" y="90"/>
                  </a:lnTo>
                  <a:lnTo>
                    <a:pt x="260" y="90"/>
                  </a:lnTo>
                  <a:lnTo>
                    <a:pt x="258" y="92"/>
                  </a:lnTo>
                  <a:lnTo>
                    <a:pt x="257" y="92"/>
                  </a:lnTo>
                  <a:lnTo>
                    <a:pt x="257" y="92"/>
                  </a:lnTo>
                  <a:lnTo>
                    <a:pt x="255" y="94"/>
                  </a:lnTo>
                  <a:lnTo>
                    <a:pt x="255" y="94"/>
                  </a:lnTo>
                  <a:lnTo>
                    <a:pt x="255" y="94"/>
                  </a:lnTo>
                  <a:lnTo>
                    <a:pt x="253" y="94"/>
                  </a:lnTo>
                  <a:lnTo>
                    <a:pt x="253" y="94"/>
                  </a:lnTo>
                  <a:lnTo>
                    <a:pt x="253" y="94"/>
                  </a:lnTo>
                  <a:lnTo>
                    <a:pt x="253" y="94"/>
                  </a:lnTo>
                  <a:lnTo>
                    <a:pt x="253" y="92"/>
                  </a:lnTo>
                  <a:lnTo>
                    <a:pt x="251" y="92"/>
                  </a:lnTo>
                  <a:lnTo>
                    <a:pt x="251" y="92"/>
                  </a:lnTo>
                  <a:lnTo>
                    <a:pt x="249" y="92"/>
                  </a:lnTo>
                  <a:lnTo>
                    <a:pt x="247" y="90"/>
                  </a:lnTo>
                  <a:lnTo>
                    <a:pt x="247" y="90"/>
                  </a:lnTo>
                  <a:lnTo>
                    <a:pt x="246" y="88"/>
                  </a:lnTo>
                  <a:lnTo>
                    <a:pt x="246" y="86"/>
                  </a:lnTo>
                  <a:lnTo>
                    <a:pt x="246" y="86"/>
                  </a:lnTo>
                  <a:lnTo>
                    <a:pt x="246" y="86"/>
                  </a:lnTo>
                  <a:lnTo>
                    <a:pt x="247" y="83"/>
                  </a:lnTo>
                  <a:lnTo>
                    <a:pt x="247" y="83"/>
                  </a:lnTo>
                  <a:lnTo>
                    <a:pt x="249" y="83"/>
                  </a:lnTo>
                  <a:lnTo>
                    <a:pt x="249" y="83"/>
                  </a:lnTo>
                  <a:lnTo>
                    <a:pt x="249" y="83"/>
                  </a:lnTo>
                  <a:lnTo>
                    <a:pt x="249" y="83"/>
                  </a:lnTo>
                  <a:lnTo>
                    <a:pt x="249" y="83"/>
                  </a:lnTo>
                  <a:lnTo>
                    <a:pt x="251" y="83"/>
                  </a:lnTo>
                  <a:lnTo>
                    <a:pt x="253" y="83"/>
                  </a:lnTo>
                  <a:lnTo>
                    <a:pt x="253" y="81"/>
                  </a:lnTo>
                  <a:lnTo>
                    <a:pt x="255" y="79"/>
                  </a:lnTo>
                  <a:lnTo>
                    <a:pt x="262" y="76"/>
                  </a:lnTo>
                  <a:lnTo>
                    <a:pt x="262" y="74"/>
                  </a:lnTo>
                  <a:lnTo>
                    <a:pt x="262" y="74"/>
                  </a:lnTo>
                  <a:lnTo>
                    <a:pt x="262" y="74"/>
                  </a:lnTo>
                  <a:lnTo>
                    <a:pt x="262" y="72"/>
                  </a:lnTo>
                  <a:lnTo>
                    <a:pt x="262" y="68"/>
                  </a:lnTo>
                  <a:lnTo>
                    <a:pt x="262" y="68"/>
                  </a:lnTo>
                  <a:lnTo>
                    <a:pt x="262" y="67"/>
                  </a:lnTo>
                  <a:lnTo>
                    <a:pt x="262" y="65"/>
                  </a:lnTo>
                  <a:lnTo>
                    <a:pt x="262" y="61"/>
                  </a:lnTo>
                  <a:lnTo>
                    <a:pt x="262" y="59"/>
                  </a:lnTo>
                  <a:lnTo>
                    <a:pt x="262" y="61"/>
                  </a:lnTo>
                  <a:lnTo>
                    <a:pt x="262" y="61"/>
                  </a:lnTo>
                  <a:lnTo>
                    <a:pt x="264" y="59"/>
                  </a:lnTo>
                  <a:lnTo>
                    <a:pt x="266" y="58"/>
                  </a:lnTo>
                  <a:lnTo>
                    <a:pt x="264" y="58"/>
                  </a:lnTo>
                  <a:lnTo>
                    <a:pt x="260" y="59"/>
                  </a:lnTo>
                  <a:lnTo>
                    <a:pt x="258" y="59"/>
                  </a:lnTo>
                  <a:lnTo>
                    <a:pt x="258" y="59"/>
                  </a:lnTo>
                  <a:lnTo>
                    <a:pt x="257" y="59"/>
                  </a:lnTo>
                  <a:lnTo>
                    <a:pt x="258" y="59"/>
                  </a:lnTo>
                  <a:lnTo>
                    <a:pt x="258" y="58"/>
                  </a:lnTo>
                  <a:lnTo>
                    <a:pt x="258" y="58"/>
                  </a:lnTo>
                  <a:lnTo>
                    <a:pt x="255" y="58"/>
                  </a:lnTo>
                  <a:lnTo>
                    <a:pt x="253" y="59"/>
                  </a:lnTo>
                  <a:lnTo>
                    <a:pt x="251" y="59"/>
                  </a:lnTo>
                  <a:lnTo>
                    <a:pt x="249" y="63"/>
                  </a:lnTo>
                  <a:lnTo>
                    <a:pt x="247" y="65"/>
                  </a:lnTo>
                  <a:lnTo>
                    <a:pt x="244" y="65"/>
                  </a:lnTo>
                  <a:lnTo>
                    <a:pt x="242" y="63"/>
                  </a:lnTo>
                  <a:lnTo>
                    <a:pt x="238" y="59"/>
                  </a:lnTo>
                  <a:lnTo>
                    <a:pt x="229" y="56"/>
                  </a:lnTo>
                  <a:lnTo>
                    <a:pt x="228" y="54"/>
                  </a:lnTo>
                  <a:lnTo>
                    <a:pt x="226" y="54"/>
                  </a:lnTo>
                  <a:lnTo>
                    <a:pt x="224" y="52"/>
                  </a:lnTo>
                  <a:lnTo>
                    <a:pt x="224" y="54"/>
                  </a:lnTo>
                  <a:lnTo>
                    <a:pt x="222" y="54"/>
                  </a:lnTo>
                  <a:lnTo>
                    <a:pt x="222" y="54"/>
                  </a:lnTo>
                  <a:lnTo>
                    <a:pt x="222" y="54"/>
                  </a:lnTo>
                  <a:lnTo>
                    <a:pt x="222" y="56"/>
                  </a:lnTo>
                  <a:lnTo>
                    <a:pt x="220" y="56"/>
                  </a:lnTo>
                  <a:lnTo>
                    <a:pt x="219" y="56"/>
                  </a:lnTo>
                  <a:lnTo>
                    <a:pt x="219" y="56"/>
                  </a:lnTo>
                  <a:lnTo>
                    <a:pt x="219" y="59"/>
                  </a:lnTo>
                  <a:lnTo>
                    <a:pt x="217" y="61"/>
                  </a:lnTo>
                  <a:lnTo>
                    <a:pt x="217" y="63"/>
                  </a:lnTo>
                  <a:lnTo>
                    <a:pt x="215" y="63"/>
                  </a:lnTo>
                  <a:lnTo>
                    <a:pt x="215" y="63"/>
                  </a:lnTo>
                  <a:lnTo>
                    <a:pt x="215" y="61"/>
                  </a:lnTo>
                  <a:lnTo>
                    <a:pt x="215" y="61"/>
                  </a:lnTo>
                  <a:lnTo>
                    <a:pt x="215" y="59"/>
                  </a:lnTo>
                  <a:lnTo>
                    <a:pt x="215" y="59"/>
                  </a:lnTo>
                  <a:lnTo>
                    <a:pt x="215" y="59"/>
                  </a:lnTo>
                  <a:lnTo>
                    <a:pt x="215" y="59"/>
                  </a:lnTo>
                  <a:lnTo>
                    <a:pt x="215" y="59"/>
                  </a:lnTo>
                  <a:lnTo>
                    <a:pt x="215" y="59"/>
                  </a:lnTo>
                  <a:lnTo>
                    <a:pt x="217" y="58"/>
                  </a:lnTo>
                  <a:lnTo>
                    <a:pt x="217" y="58"/>
                  </a:lnTo>
                  <a:lnTo>
                    <a:pt x="219" y="56"/>
                  </a:lnTo>
                  <a:lnTo>
                    <a:pt x="217" y="54"/>
                  </a:lnTo>
                  <a:lnTo>
                    <a:pt x="217" y="54"/>
                  </a:lnTo>
                  <a:lnTo>
                    <a:pt x="217" y="52"/>
                  </a:lnTo>
                  <a:lnTo>
                    <a:pt x="219" y="52"/>
                  </a:lnTo>
                  <a:lnTo>
                    <a:pt x="215" y="48"/>
                  </a:lnTo>
                  <a:lnTo>
                    <a:pt x="215" y="48"/>
                  </a:lnTo>
                  <a:lnTo>
                    <a:pt x="202" y="52"/>
                  </a:lnTo>
                  <a:lnTo>
                    <a:pt x="201" y="50"/>
                  </a:lnTo>
                  <a:lnTo>
                    <a:pt x="201" y="50"/>
                  </a:lnTo>
                  <a:lnTo>
                    <a:pt x="202" y="48"/>
                  </a:lnTo>
                  <a:lnTo>
                    <a:pt x="204" y="48"/>
                  </a:lnTo>
                  <a:lnTo>
                    <a:pt x="206" y="47"/>
                  </a:lnTo>
                  <a:lnTo>
                    <a:pt x="208" y="47"/>
                  </a:lnTo>
                  <a:lnTo>
                    <a:pt x="208" y="45"/>
                  </a:lnTo>
                  <a:lnTo>
                    <a:pt x="210" y="45"/>
                  </a:lnTo>
                  <a:lnTo>
                    <a:pt x="210" y="43"/>
                  </a:lnTo>
                  <a:lnTo>
                    <a:pt x="210" y="41"/>
                  </a:lnTo>
                  <a:lnTo>
                    <a:pt x="210" y="38"/>
                  </a:lnTo>
                  <a:lnTo>
                    <a:pt x="210" y="36"/>
                  </a:lnTo>
                  <a:lnTo>
                    <a:pt x="210" y="34"/>
                  </a:lnTo>
                  <a:lnTo>
                    <a:pt x="210" y="34"/>
                  </a:lnTo>
                  <a:lnTo>
                    <a:pt x="210" y="32"/>
                  </a:lnTo>
                  <a:lnTo>
                    <a:pt x="210" y="34"/>
                  </a:lnTo>
                  <a:lnTo>
                    <a:pt x="208" y="34"/>
                  </a:lnTo>
                  <a:lnTo>
                    <a:pt x="208" y="32"/>
                  </a:lnTo>
                  <a:lnTo>
                    <a:pt x="206" y="32"/>
                  </a:lnTo>
                  <a:lnTo>
                    <a:pt x="206" y="32"/>
                  </a:lnTo>
                  <a:lnTo>
                    <a:pt x="204" y="32"/>
                  </a:lnTo>
                  <a:lnTo>
                    <a:pt x="204" y="32"/>
                  </a:lnTo>
                  <a:lnTo>
                    <a:pt x="204" y="32"/>
                  </a:lnTo>
                  <a:lnTo>
                    <a:pt x="204" y="32"/>
                  </a:lnTo>
                  <a:lnTo>
                    <a:pt x="204" y="32"/>
                  </a:lnTo>
                  <a:lnTo>
                    <a:pt x="206" y="32"/>
                  </a:lnTo>
                  <a:lnTo>
                    <a:pt x="206" y="30"/>
                  </a:lnTo>
                  <a:lnTo>
                    <a:pt x="206" y="30"/>
                  </a:lnTo>
                  <a:lnTo>
                    <a:pt x="208" y="30"/>
                  </a:lnTo>
                  <a:lnTo>
                    <a:pt x="208" y="30"/>
                  </a:lnTo>
                  <a:lnTo>
                    <a:pt x="208" y="30"/>
                  </a:lnTo>
                  <a:lnTo>
                    <a:pt x="210" y="30"/>
                  </a:lnTo>
                  <a:lnTo>
                    <a:pt x="208" y="30"/>
                  </a:lnTo>
                  <a:lnTo>
                    <a:pt x="208" y="29"/>
                  </a:lnTo>
                  <a:lnTo>
                    <a:pt x="208" y="29"/>
                  </a:lnTo>
                  <a:lnTo>
                    <a:pt x="206" y="25"/>
                  </a:lnTo>
                  <a:lnTo>
                    <a:pt x="206" y="23"/>
                  </a:lnTo>
                  <a:lnTo>
                    <a:pt x="204" y="23"/>
                  </a:lnTo>
                  <a:lnTo>
                    <a:pt x="202" y="23"/>
                  </a:lnTo>
                  <a:lnTo>
                    <a:pt x="202" y="25"/>
                  </a:lnTo>
                  <a:lnTo>
                    <a:pt x="201" y="25"/>
                  </a:lnTo>
                  <a:lnTo>
                    <a:pt x="199" y="25"/>
                  </a:lnTo>
                  <a:lnTo>
                    <a:pt x="199" y="25"/>
                  </a:lnTo>
                  <a:lnTo>
                    <a:pt x="199" y="23"/>
                  </a:lnTo>
                  <a:lnTo>
                    <a:pt x="197" y="23"/>
                  </a:lnTo>
                  <a:lnTo>
                    <a:pt x="195" y="21"/>
                  </a:lnTo>
                  <a:lnTo>
                    <a:pt x="195" y="21"/>
                  </a:lnTo>
                  <a:lnTo>
                    <a:pt x="193" y="21"/>
                  </a:lnTo>
                  <a:lnTo>
                    <a:pt x="190" y="20"/>
                  </a:lnTo>
                  <a:lnTo>
                    <a:pt x="188" y="20"/>
                  </a:lnTo>
                  <a:lnTo>
                    <a:pt x="186" y="16"/>
                  </a:lnTo>
                  <a:lnTo>
                    <a:pt x="186" y="18"/>
                  </a:lnTo>
                  <a:lnTo>
                    <a:pt x="186" y="18"/>
                  </a:lnTo>
                  <a:lnTo>
                    <a:pt x="184" y="18"/>
                  </a:lnTo>
                  <a:lnTo>
                    <a:pt x="184" y="20"/>
                  </a:lnTo>
                  <a:lnTo>
                    <a:pt x="181" y="21"/>
                  </a:lnTo>
                  <a:lnTo>
                    <a:pt x="179" y="21"/>
                  </a:lnTo>
                  <a:lnTo>
                    <a:pt x="179" y="21"/>
                  </a:lnTo>
                  <a:lnTo>
                    <a:pt x="179" y="21"/>
                  </a:lnTo>
                  <a:lnTo>
                    <a:pt x="179" y="21"/>
                  </a:lnTo>
                  <a:lnTo>
                    <a:pt x="179" y="21"/>
                  </a:lnTo>
                  <a:lnTo>
                    <a:pt x="177" y="20"/>
                  </a:lnTo>
                  <a:lnTo>
                    <a:pt x="177" y="21"/>
                  </a:lnTo>
                  <a:lnTo>
                    <a:pt x="175" y="21"/>
                  </a:lnTo>
                  <a:lnTo>
                    <a:pt x="175" y="21"/>
                  </a:lnTo>
                  <a:lnTo>
                    <a:pt x="175" y="21"/>
                  </a:lnTo>
                  <a:lnTo>
                    <a:pt x="173" y="21"/>
                  </a:lnTo>
                  <a:lnTo>
                    <a:pt x="170" y="21"/>
                  </a:lnTo>
                  <a:lnTo>
                    <a:pt x="170" y="21"/>
                  </a:lnTo>
                  <a:lnTo>
                    <a:pt x="168" y="21"/>
                  </a:lnTo>
                  <a:lnTo>
                    <a:pt x="168" y="20"/>
                  </a:lnTo>
                  <a:lnTo>
                    <a:pt x="168" y="18"/>
                  </a:lnTo>
                  <a:lnTo>
                    <a:pt x="168" y="18"/>
                  </a:lnTo>
                  <a:lnTo>
                    <a:pt x="157" y="16"/>
                  </a:lnTo>
                  <a:lnTo>
                    <a:pt x="154" y="14"/>
                  </a:lnTo>
                  <a:lnTo>
                    <a:pt x="148" y="12"/>
                  </a:lnTo>
                  <a:lnTo>
                    <a:pt x="148" y="12"/>
                  </a:lnTo>
                  <a:lnTo>
                    <a:pt x="145" y="14"/>
                  </a:lnTo>
                  <a:lnTo>
                    <a:pt x="143" y="14"/>
                  </a:lnTo>
                  <a:lnTo>
                    <a:pt x="141" y="14"/>
                  </a:lnTo>
                  <a:lnTo>
                    <a:pt x="141" y="16"/>
                  </a:lnTo>
                  <a:lnTo>
                    <a:pt x="139" y="18"/>
                  </a:lnTo>
                  <a:lnTo>
                    <a:pt x="141" y="21"/>
                  </a:lnTo>
                  <a:lnTo>
                    <a:pt x="141" y="21"/>
                  </a:lnTo>
                  <a:lnTo>
                    <a:pt x="143" y="23"/>
                  </a:lnTo>
                  <a:lnTo>
                    <a:pt x="143" y="25"/>
                  </a:lnTo>
                  <a:lnTo>
                    <a:pt x="143" y="27"/>
                  </a:lnTo>
                  <a:lnTo>
                    <a:pt x="143" y="29"/>
                  </a:lnTo>
                  <a:lnTo>
                    <a:pt x="145" y="29"/>
                  </a:lnTo>
                  <a:lnTo>
                    <a:pt x="146" y="30"/>
                  </a:lnTo>
                  <a:lnTo>
                    <a:pt x="148" y="32"/>
                  </a:lnTo>
                  <a:lnTo>
                    <a:pt x="148" y="32"/>
                  </a:lnTo>
                  <a:lnTo>
                    <a:pt x="150" y="38"/>
                  </a:lnTo>
                  <a:lnTo>
                    <a:pt x="148" y="39"/>
                  </a:lnTo>
                  <a:lnTo>
                    <a:pt x="150" y="39"/>
                  </a:lnTo>
                  <a:lnTo>
                    <a:pt x="150" y="39"/>
                  </a:lnTo>
                  <a:lnTo>
                    <a:pt x="150" y="39"/>
                  </a:lnTo>
                  <a:lnTo>
                    <a:pt x="152" y="39"/>
                  </a:lnTo>
                  <a:lnTo>
                    <a:pt x="152" y="39"/>
                  </a:lnTo>
                  <a:lnTo>
                    <a:pt x="152" y="39"/>
                  </a:lnTo>
                  <a:lnTo>
                    <a:pt x="154" y="41"/>
                  </a:lnTo>
                  <a:lnTo>
                    <a:pt x="157" y="45"/>
                  </a:lnTo>
                  <a:lnTo>
                    <a:pt x="159" y="47"/>
                  </a:lnTo>
                  <a:lnTo>
                    <a:pt x="159" y="50"/>
                  </a:lnTo>
                  <a:lnTo>
                    <a:pt x="157" y="50"/>
                  </a:lnTo>
                  <a:lnTo>
                    <a:pt x="157" y="52"/>
                  </a:lnTo>
                  <a:lnTo>
                    <a:pt x="155" y="52"/>
                  </a:lnTo>
                  <a:lnTo>
                    <a:pt x="154" y="54"/>
                  </a:lnTo>
                  <a:lnTo>
                    <a:pt x="152" y="56"/>
                  </a:lnTo>
                  <a:lnTo>
                    <a:pt x="150" y="56"/>
                  </a:lnTo>
                  <a:lnTo>
                    <a:pt x="145" y="56"/>
                  </a:lnTo>
                  <a:lnTo>
                    <a:pt x="141" y="56"/>
                  </a:lnTo>
                  <a:lnTo>
                    <a:pt x="141" y="56"/>
                  </a:lnTo>
                  <a:lnTo>
                    <a:pt x="139" y="58"/>
                  </a:lnTo>
                  <a:lnTo>
                    <a:pt x="139" y="58"/>
                  </a:lnTo>
                  <a:lnTo>
                    <a:pt x="139" y="59"/>
                  </a:lnTo>
                  <a:lnTo>
                    <a:pt x="139" y="59"/>
                  </a:lnTo>
                  <a:lnTo>
                    <a:pt x="141" y="59"/>
                  </a:lnTo>
                  <a:lnTo>
                    <a:pt x="141" y="59"/>
                  </a:lnTo>
                  <a:lnTo>
                    <a:pt x="141" y="59"/>
                  </a:lnTo>
                  <a:lnTo>
                    <a:pt x="143" y="59"/>
                  </a:lnTo>
                  <a:lnTo>
                    <a:pt x="143" y="59"/>
                  </a:lnTo>
                  <a:lnTo>
                    <a:pt x="141" y="59"/>
                  </a:lnTo>
                  <a:lnTo>
                    <a:pt x="139" y="61"/>
                  </a:lnTo>
                  <a:lnTo>
                    <a:pt x="139" y="61"/>
                  </a:lnTo>
                  <a:lnTo>
                    <a:pt x="137" y="61"/>
                  </a:lnTo>
                  <a:lnTo>
                    <a:pt x="137" y="65"/>
                  </a:lnTo>
                  <a:lnTo>
                    <a:pt x="139" y="67"/>
                  </a:lnTo>
                  <a:lnTo>
                    <a:pt x="141" y="67"/>
                  </a:lnTo>
                  <a:lnTo>
                    <a:pt x="141" y="68"/>
                  </a:lnTo>
                  <a:lnTo>
                    <a:pt x="143" y="68"/>
                  </a:lnTo>
                  <a:lnTo>
                    <a:pt x="145" y="67"/>
                  </a:lnTo>
                  <a:lnTo>
                    <a:pt x="145" y="67"/>
                  </a:lnTo>
                  <a:lnTo>
                    <a:pt x="146" y="67"/>
                  </a:lnTo>
                  <a:lnTo>
                    <a:pt x="148" y="67"/>
                  </a:lnTo>
                  <a:lnTo>
                    <a:pt x="150" y="65"/>
                  </a:lnTo>
                  <a:lnTo>
                    <a:pt x="152" y="65"/>
                  </a:lnTo>
                  <a:lnTo>
                    <a:pt x="152" y="65"/>
                  </a:lnTo>
                  <a:lnTo>
                    <a:pt x="152" y="67"/>
                  </a:lnTo>
                  <a:lnTo>
                    <a:pt x="152" y="67"/>
                  </a:lnTo>
                  <a:lnTo>
                    <a:pt x="154" y="65"/>
                  </a:lnTo>
                  <a:lnTo>
                    <a:pt x="155" y="65"/>
                  </a:lnTo>
                  <a:lnTo>
                    <a:pt x="155" y="63"/>
                  </a:lnTo>
                  <a:lnTo>
                    <a:pt x="155" y="65"/>
                  </a:lnTo>
                  <a:lnTo>
                    <a:pt x="155" y="67"/>
                  </a:lnTo>
                  <a:lnTo>
                    <a:pt x="154" y="67"/>
                  </a:lnTo>
                  <a:lnTo>
                    <a:pt x="154" y="68"/>
                  </a:lnTo>
                  <a:lnTo>
                    <a:pt x="152" y="68"/>
                  </a:lnTo>
                  <a:lnTo>
                    <a:pt x="150" y="68"/>
                  </a:lnTo>
                  <a:lnTo>
                    <a:pt x="150" y="68"/>
                  </a:lnTo>
                  <a:lnTo>
                    <a:pt x="150" y="70"/>
                  </a:lnTo>
                  <a:lnTo>
                    <a:pt x="150" y="70"/>
                  </a:lnTo>
                  <a:lnTo>
                    <a:pt x="150" y="72"/>
                  </a:lnTo>
                  <a:lnTo>
                    <a:pt x="148" y="74"/>
                  </a:lnTo>
                  <a:lnTo>
                    <a:pt x="148" y="76"/>
                  </a:lnTo>
                  <a:lnTo>
                    <a:pt x="148" y="76"/>
                  </a:lnTo>
                  <a:lnTo>
                    <a:pt x="150" y="77"/>
                  </a:lnTo>
                  <a:lnTo>
                    <a:pt x="150" y="81"/>
                  </a:lnTo>
                  <a:lnTo>
                    <a:pt x="152" y="81"/>
                  </a:lnTo>
                  <a:lnTo>
                    <a:pt x="152" y="79"/>
                  </a:lnTo>
                  <a:lnTo>
                    <a:pt x="154" y="79"/>
                  </a:lnTo>
                  <a:lnTo>
                    <a:pt x="155" y="77"/>
                  </a:lnTo>
                  <a:lnTo>
                    <a:pt x="157" y="79"/>
                  </a:lnTo>
                  <a:lnTo>
                    <a:pt x="157" y="79"/>
                  </a:lnTo>
                  <a:lnTo>
                    <a:pt x="157" y="79"/>
                  </a:lnTo>
                  <a:lnTo>
                    <a:pt x="157" y="81"/>
                  </a:lnTo>
                  <a:lnTo>
                    <a:pt x="159" y="81"/>
                  </a:lnTo>
                  <a:lnTo>
                    <a:pt x="159" y="83"/>
                  </a:lnTo>
                  <a:lnTo>
                    <a:pt x="159" y="85"/>
                  </a:lnTo>
                  <a:lnTo>
                    <a:pt x="159" y="86"/>
                  </a:lnTo>
                  <a:lnTo>
                    <a:pt x="157" y="86"/>
                  </a:lnTo>
                  <a:lnTo>
                    <a:pt x="157" y="88"/>
                  </a:lnTo>
                  <a:lnTo>
                    <a:pt x="157" y="88"/>
                  </a:lnTo>
                  <a:lnTo>
                    <a:pt x="155" y="88"/>
                  </a:lnTo>
                  <a:lnTo>
                    <a:pt x="154" y="86"/>
                  </a:lnTo>
                  <a:lnTo>
                    <a:pt x="152" y="86"/>
                  </a:lnTo>
                  <a:lnTo>
                    <a:pt x="152" y="86"/>
                  </a:lnTo>
                  <a:lnTo>
                    <a:pt x="150" y="88"/>
                  </a:lnTo>
                  <a:lnTo>
                    <a:pt x="154" y="95"/>
                  </a:lnTo>
                  <a:lnTo>
                    <a:pt x="155" y="99"/>
                  </a:lnTo>
                  <a:lnTo>
                    <a:pt x="157" y="99"/>
                  </a:lnTo>
                  <a:lnTo>
                    <a:pt x="159" y="99"/>
                  </a:lnTo>
                  <a:lnTo>
                    <a:pt x="159" y="99"/>
                  </a:lnTo>
                  <a:lnTo>
                    <a:pt x="159" y="99"/>
                  </a:lnTo>
                  <a:lnTo>
                    <a:pt x="161" y="99"/>
                  </a:lnTo>
                  <a:lnTo>
                    <a:pt x="163" y="99"/>
                  </a:lnTo>
                  <a:lnTo>
                    <a:pt x="168" y="101"/>
                  </a:lnTo>
                  <a:lnTo>
                    <a:pt x="172" y="101"/>
                  </a:lnTo>
                  <a:lnTo>
                    <a:pt x="173" y="101"/>
                  </a:lnTo>
                  <a:lnTo>
                    <a:pt x="175" y="104"/>
                  </a:lnTo>
                  <a:lnTo>
                    <a:pt x="177" y="104"/>
                  </a:lnTo>
                  <a:lnTo>
                    <a:pt x="177" y="106"/>
                  </a:lnTo>
                  <a:lnTo>
                    <a:pt x="179" y="110"/>
                  </a:lnTo>
                  <a:lnTo>
                    <a:pt x="179" y="112"/>
                  </a:lnTo>
                  <a:lnTo>
                    <a:pt x="181" y="114"/>
                  </a:lnTo>
                  <a:lnTo>
                    <a:pt x="182" y="114"/>
                  </a:lnTo>
                  <a:lnTo>
                    <a:pt x="184" y="115"/>
                  </a:lnTo>
                  <a:lnTo>
                    <a:pt x="184" y="115"/>
                  </a:lnTo>
                  <a:lnTo>
                    <a:pt x="184" y="117"/>
                  </a:lnTo>
                  <a:lnTo>
                    <a:pt x="184" y="119"/>
                  </a:lnTo>
                  <a:lnTo>
                    <a:pt x="186" y="123"/>
                  </a:lnTo>
                  <a:lnTo>
                    <a:pt x="188" y="124"/>
                  </a:lnTo>
                  <a:lnTo>
                    <a:pt x="192" y="126"/>
                  </a:lnTo>
                  <a:lnTo>
                    <a:pt x="193" y="126"/>
                  </a:lnTo>
                  <a:lnTo>
                    <a:pt x="197" y="128"/>
                  </a:lnTo>
                  <a:lnTo>
                    <a:pt x="199" y="128"/>
                  </a:lnTo>
                  <a:lnTo>
                    <a:pt x="199" y="130"/>
                  </a:lnTo>
                  <a:lnTo>
                    <a:pt x="199" y="130"/>
                  </a:lnTo>
                  <a:lnTo>
                    <a:pt x="197" y="130"/>
                  </a:lnTo>
                  <a:lnTo>
                    <a:pt x="193" y="128"/>
                  </a:lnTo>
                  <a:lnTo>
                    <a:pt x="190" y="126"/>
                  </a:lnTo>
                  <a:lnTo>
                    <a:pt x="190" y="126"/>
                  </a:lnTo>
                  <a:lnTo>
                    <a:pt x="188" y="126"/>
                  </a:lnTo>
                  <a:lnTo>
                    <a:pt x="186" y="126"/>
                  </a:lnTo>
                  <a:lnTo>
                    <a:pt x="186" y="124"/>
                  </a:lnTo>
                  <a:lnTo>
                    <a:pt x="182" y="119"/>
                  </a:lnTo>
                  <a:lnTo>
                    <a:pt x="182" y="117"/>
                  </a:lnTo>
                  <a:lnTo>
                    <a:pt x="181" y="115"/>
                  </a:lnTo>
                  <a:lnTo>
                    <a:pt x="181" y="115"/>
                  </a:lnTo>
                  <a:lnTo>
                    <a:pt x="179" y="112"/>
                  </a:lnTo>
                  <a:lnTo>
                    <a:pt x="173" y="104"/>
                  </a:lnTo>
                  <a:lnTo>
                    <a:pt x="172" y="103"/>
                  </a:lnTo>
                  <a:lnTo>
                    <a:pt x="172" y="103"/>
                  </a:lnTo>
                  <a:lnTo>
                    <a:pt x="170" y="103"/>
                  </a:lnTo>
                  <a:lnTo>
                    <a:pt x="170" y="103"/>
                  </a:lnTo>
                  <a:lnTo>
                    <a:pt x="168" y="101"/>
                  </a:lnTo>
                  <a:lnTo>
                    <a:pt x="168" y="103"/>
                  </a:lnTo>
                  <a:lnTo>
                    <a:pt x="164" y="103"/>
                  </a:lnTo>
                  <a:lnTo>
                    <a:pt x="159" y="103"/>
                  </a:lnTo>
                  <a:lnTo>
                    <a:pt x="159" y="104"/>
                  </a:lnTo>
                  <a:lnTo>
                    <a:pt x="157" y="104"/>
                  </a:lnTo>
                  <a:lnTo>
                    <a:pt x="154" y="104"/>
                  </a:lnTo>
                  <a:lnTo>
                    <a:pt x="150" y="104"/>
                  </a:lnTo>
                  <a:lnTo>
                    <a:pt x="146" y="104"/>
                  </a:lnTo>
                  <a:lnTo>
                    <a:pt x="145" y="103"/>
                  </a:lnTo>
                  <a:lnTo>
                    <a:pt x="143" y="101"/>
                  </a:lnTo>
                  <a:lnTo>
                    <a:pt x="143" y="101"/>
                  </a:lnTo>
                  <a:lnTo>
                    <a:pt x="141" y="101"/>
                  </a:lnTo>
                  <a:lnTo>
                    <a:pt x="141" y="99"/>
                  </a:lnTo>
                  <a:lnTo>
                    <a:pt x="139" y="101"/>
                  </a:lnTo>
                  <a:lnTo>
                    <a:pt x="137" y="101"/>
                  </a:lnTo>
                  <a:lnTo>
                    <a:pt x="137" y="101"/>
                  </a:lnTo>
                  <a:lnTo>
                    <a:pt x="137" y="103"/>
                  </a:lnTo>
                  <a:lnTo>
                    <a:pt x="136" y="104"/>
                  </a:lnTo>
                  <a:lnTo>
                    <a:pt x="134" y="110"/>
                  </a:lnTo>
                  <a:lnTo>
                    <a:pt x="132" y="115"/>
                  </a:lnTo>
                  <a:lnTo>
                    <a:pt x="132" y="115"/>
                  </a:lnTo>
                  <a:lnTo>
                    <a:pt x="132" y="117"/>
                  </a:lnTo>
                  <a:lnTo>
                    <a:pt x="132" y="119"/>
                  </a:lnTo>
                  <a:lnTo>
                    <a:pt x="134" y="121"/>
                  </a:lnTo>
                  <a:lnTo>
                    <a:pt x="134" y="123"/>
                  </a:lnTo>
                  <a:lnTo>
                    <a:pt x="134" y="124"/>
                  </a:lnTo>
                  <a:lnTo>
                    <a:pt x="134" y="124"/>
                  </a:lnTo>
                  <a:lnTo>
                    <a:pt x="134" y="126"/>
                  </a:lnTo>
                  <a:lnTo>
                    <a:pt x="136" y="128"/>
                  </a:lnTo>
                  <a:lnTo>
                    <a:pt x="136" y="130"/>
                  </a:lnTo>
                  <a:lnTo>
                    <a:pt x="136" y="132"/>
                  </a:lnTo>
                  <a:lnTo>
                    <a:pt x="134" y="133"/>
                  </a:lnTo>
                  <a:lnTo>
                    <a:pt x="134" y="133"/>
                  </a:lnTo>
                  <a:lnTo>
                    <a:pt x="132" y="135"/>
                  </a:lnTo>
                  <a:lnTo>
                    <a:pt x="132" y="137"/>
                  </a:lnTo>
                  <a:lnTo>
                    <a:pt x="134" y="142"/>
                  </a:lnTo>
                  <a:lnTo>
                    <a:pt x="134" y="144"/>
                  </a:lnTo>
                  <a:lnTo>
                    <a:pt x="132" y="144"/>
                  </a:lnTo>
                  <a:lnTo>
                    <a:pt x="132" y="141"/>
                  </a:lnTo>
                  <a:lnTo>
                    <a:pt x="132" y="137"/>
                  </a:lnTo>
                  <a:lnTo>
                    <a:pt x="132" y="133"/>
                  </a:lnTo>
                  <a:lnTo>
                    <a:pt x="134" y="132"/>
                  </a:lnTo>
                  <a:lnTo>
                    <a:pt x="134" y="132"/>
                  </a:lnTo>
                  <a:lnTo>
                    <a:pt x="136" y="130"/>
                  </a:lnTo>
                  <a:lnTo>
                    <a:pt x="136" y="130"/>
                  </a:lnTo>
                  <a:lnTo>
                    <a:pt x="134" y="128"/>
                  </a:lnTo>
                  <a:lnTo>
                    <a:pt x="130" y="128"/>
                  </a:lnTo>
                  <a:lnTo>
                    <a:pt x="126" y="126"/>
                  </a:lnTo>
                  <a:lnTo>
                    <a:pt x="126" y="126"/>
                  </a:lnTo>
                  <a:lnTo>
                    <a:pt x="126" y="124"/>
                  </a:lnTo>
                  <a:lnTo>
                    <a:pt x="125" y="124"/>
                  </a:lnTo>
                  <a:lnTo>
                    <a:pt x="125" y="123"/>
                  </a:lnTo>
                  <a:lnTo>
                    <a:pt x="123" y="123"/>
                  </a:lnTo>
                  <a:lnTo>
                    <a:pt x="121" y="124"/>
                  </a:lnTo>
                  <a:lnTo>
                    <a:pt x="121" y="124"/>
                  </a:lnTo>
                  <a:lnTo>
                    <a:pt x="121" y="126"/>
                  </a:lnTo>
                  <a:lnTo>
                    <a:pt x="119" y="128"/>
                  </a:lnTo>
                  <a:lnTo>
                    <a:pt x="119" y="130"/>
                  </a:lnTo>
                  <a:lnTo>
                    <a:pt x="119" y="132"/>
                  </a:lnTo>
                  <a:lnTo>
                    <a:pt x="121" y="132"/>
                  </a:lnTo>
                  <a:lnTo>
                    <a:pt x="123" y="130"/>
                  </a:lnTo>
                  <a:lnTo>
                    <a:pt x="125" y="132"/>
                  </a:lnTo>
                  <a:lnTo>
                    <a:pt x="123" y="135"/>
                  </a:lnTo>
                  <a:lnTo>
                    <a:pt x="123" y="139"/>
                  </a:lnTo>
                  <a:lnTo>
                    <a:pt x="121" y="141"/>
                  </a:lnTo>
                  <a:lnTo>
                    <a:pt x="121" y="141"/>
                  </a:lnTo>
                  <a:lnTo>
                    <a:pt x="121" y="141"/>
                  </a:lnTo>
                  <a:lnTo>
                    <a:pt x="119" y="141"/>
                  </a:lnTo>
                  <a:lnTo>
                    <a:pt x="119" y="141"/>
                  </a:lnTo>
                  <a:lnTo>
                    <a:pt x="117" y="141"/>
                  </a:lnTo>
                  <a:lnTo>
                    <a:pt x="117" y="141"/>
                  </a:lnTo>
                  <a:lnTo>
                    <a:pt x="117" y="139"/>
                  </a:lnTo>
                  <a:lnTo>
                    <a:pt x="117" y="139"/>
                  </a:lnTo>
                  <a:lnTo>
                    <a:pt x="116" y="139"/>
                  </a:lnTo>
                  <a:lnTo>
                    <a:pt x="116" y="137"/>
                  </a:lnTo>
                  <a:lnTo>
                    <a:pt x="116" y="137"/>
                  </a:lnTo>
                  <a:lnTo>
                    <a:pt x="114" y="137"/>
                  </a:lnTo>
                  <a:lnTo>
                    <a:pt x="114" y="137"/>
                  </a:lnTo>
                  <a:lnTo>
                    <a:pt x="112" y="137"/>
                  </a:lnTo>
                  <a:lnTo>
                    <a:pt x="112" y="137"/>
                  </a:lnTo>
                  <a:lnTo>
                    <a:pt x="112" y="135"/>
                  </a:lnTo>
                  <a:lnTo>
                    <a:pt x="110" y="133"/>
                  </a:lnTo>
                  <a:lnTo>
                    <a:pt x="112" y="132"/>
                  </a:lnTo>
                  <a:lnTo>
                    <a:pt x="114" y="132"/>
                  </a:lnTo>
                  <a:lnTo>
                    <a:pt x="114" y="132"/>
                  </a:lnTo>
                  <a:lnTo>
                    <a:pt x="116" y="132"/>
                  </a:lnTo>
                  <a:lnTo>
                    <a:pt x="116" y="130"/>
                  </a:lnTo>
                  <a:lnTo>
                    <a:pt x="116" y="128"/>
                  </a:lnTo>
                  <a:lnTo>
                    <a:pt x="116" y="128"/>
                  </a:lnTo>
                  <a:lnTo>
                    <a:pt x="114" y="128"/>
                  </a:lnTo>
                  <a:lnTo>
                    <a:pt x="114" y="126"/>
                  </a:lnTo>
                  <a:lnTo>
                    <a:pt x="114" y="126"/>
                  </a:lnTo>
                  <a:lnTo>
                    <a:pt x="114" y="126"/>
                  </a:lnTo>
                  <a:lnTo>
                    <a:pt x="112" y="124"/>
                  </a:lnTo>
                  <a:lnTo>
                    <a:pt x="110" y="121"/>
                  </a:lnTo>
                  <a:lnTo>
                    <a:pt x="108" y="119"/>
                  </a:lnTo>
                  <a:lnTo>
                    <a:pt x="110" y="115"/>
                  </a:lnTo>
                  <a:lnTo>
                    <a:pt x="110" y="115"/>
                  </a:lnTo>
                  <a:lnTo>
                    <a:pt x="105" y="114"/>
                  </a:lnTo>
                  <a:lnTo>
                    <a:pt x="90" y="117"/>
                  </a:lnTo>
                  <a:lnTo>
                    <a:pt x="83" y="117"/>
                  </a:lnTo>
                  <a:lnTo>
                    <a:pt x="81" y="117"/>
                  </a:lnTo>
                  <a:lnTo>
                    <a:pt x="81" y="117"/>
                  </a:lnTo>
                  <a:lnTo>
                    <a:pt x="81" y="117"/>
                  </a:lnTo>
                  <a:lnTo>
                    <a:pt x="72" y="117"/>
                  </a:lnTo>
                  <a:lnTo>
                    <a:pt x="69" y="119"/>
                  </a:lnTo>
                  <a:lnTo>
                    <a:pt x="67" y="121"/>
                  </a:lnTo>
                  <a:lnTo>
                    <a:pt x="67" y="121"/>
                  </a:lnTo>
                  <a:lnTo>
                    <a:pt x="65" y="124"/>
                  </a:lnTo>
                  <a:lnTo>
                    <a:pt x="63" y="124"/>
                  </a:lnTo>
                  <a:lnTo>
                    <a:pt x="61" y="126"/>
                  </a:lnTo>
                  <a:lnTo>
                    <a:pt x="61" y="126"/>
                  </a:lnTo>
                  <a:lnTo>
                    <a:pt x="63" y="128"/>
                  </a:lnTo>
                  <a:lnTo>
                    <a:pt x="65" y="128"/>
                  </a:lnTo>
                  <a:lnTo>
                    <a:pt x="65" y="128"/>
                  </a:lnTo>
                  <a:lnTo>
                    <a:pt x="65" y="130"/>
                  </a:lnTo>
                  <a:lnTo>
                    <a:pt x="65" y="132"/>
                  </a:lnTo>
                  <a:lnTo>
                    <a:pt x="63" y="132"/>
                  </a:lnTo>
                  <a:lnTo>
                    <a:pt x="63" y="132"/>
                  </a:lnTo>
                  <a:lnTo>
                    <a:pt x="61" y="132"/>
                  </a:lnTo>
                  <a:lnTo>
                    <a:pt x="61" y="132"/>
                  </a:lnTo>
                  <a:lnTo>
                    <a:pt x="60" y="132"/>
                  </a:lnTo>
                  <a:lnTo>
                    <a:pt x="60" y="133"/>
                  </a:lnTo>
                  <a:lnTo>
                    <a:pt x="60" y="135"/>
                  </a:lnTo>
                  <a:lnTo>
                    <a:pt x="60" y="137"/>
                  </a:lnTo>
                  <a:lnTo>
                    <a:pt x="60" y="144"/>
                  </a:lnTo>
                  <a:lnTo>
                    <a:pt x="60" y="146"/>
                  </a:lnTo>
                  <a:lnTo>
                    <a:pt x="61" y="146"/>
                  </a:lnTo>
                  <a:lnTo>
                    <a:pt x="72" y="148"/>
                  </a:lnTo>
                  <a:lnTo>
                    <a:pt x="74" y="148"/>
                  </a:lnTo>
                  <a:lnTo>
                    <a:pt x="76" y="150"/>
                  </a:lnTo>
                  <a:lnTo>
                    <a:pt x="76" y="150"/>
                  </a:lnTo>
                  <a:lnTo>
                    <a:pt x="74" y="148"/>
                  </a:lnTo>
                  <a:lnTo>
                    <a:pt x="72" y="148"/>
                  </a:lnTo>
                  <a:lnTo>
                    <a:pt x="71" y="148"/>
                  </a:lnTo>
                  <a:lnTo>
                    <a:pt x="71" y="148"/>
                  </a:lnTo>
                  <a:lnTo>
                    <a:pt x="69" y="150"/>
                  </a:lnTo>
                  <a:lnTo>
                    <a:pt x="69" y="151"/>
                  </a:lnTo>
                  <a:lnTo>
                    <a:pt x="69" y="151"/>
                  </a:lnTo>
                  <a:lnTo>
                    <a:pt x="69" y="153"/>
                  </a:lnTo>
                  <a:lnTo>
                    <a:pt x="69" y="153"/>
                  </a:lnTo>
                  <a:lnTo>
                    <a:pt x="69" y="153"/>
                  </a:lnTo>
                  <a:lnTo>
                    <a:pt x="67" y="155"/>
                  </a:lnTo>
                  <a:lnTo>
                    <a:pt x="67" y="157"/>
                  </a:lnTo>
                  <a:lnTo>
                    <a:pt x="67" y="159"/>
                  </a:lnTo>
                  <a:lnTo>
                    <a:pt x="67" y="159"/>
                  </a:lnTo>
                  <a:lnTo>
                    <a:pt x="67" y="160"/>
                  </a:lnTo>
                  <a:lnTo>
                    <a:pt x="67" y="162"/>
                  </a:lnTo>
                  <a:lnTo>
                    <a:pt x="67" y="164"/>
                  </a:lnTo>
                  <a:lnTo>
                    <a:pt x="67" y="164"/>
                  </a:lnTo>
                  <a:lnTo>
                    <a:pt x="67" y="164"/>
                  </a:lnTo>
                  <a:lnTo>
                    <a:pt x="67" y="166"/>
                  </a:lnTo>
                  <a:lnTo>
                    <a:pt x="67" y="166"/>
                  </a:lnTo>
                  <a:lnTo>
                    <a:pt x="67" y="171"/>
                  </a:lnTo>
                  <a:lnTo>
                    <a:pt x="67" y="175"/>
                  </a:lnTo>
                  <a:lnTo>
                    <a:pt x="67" y="177"/>
                  </a:lnTo>
                  <a:lnTo>
                    <a:pt x="65" y="180"/>
                  </a:lnTo>
                  <a:lnTo>
                    <a:pt x="61" y="188"/>
                  </a:lnTo>
                  <a:lnTo>
                    <a:pt x="61" y="188"/>
                  </a:lnTo>
                  <a:lnTo>
                    <a:pt x="61" y="189"/>
                  </a:lnTo>
                  <a:lnTo>
                    <a:pt x="60" y="191"/>
                  </a:lnTo>
                  <a:lnTo>
                    <a:pt x="60" y="200"/>
                  </a:lnTo>
                  <a:lnTo>
                    <a:pt x="60" y="204"/>
                  </a:lnTo>
                  <a:lnTo>
                    <a:pt x="58" y="206"/>
                  </a:lnTo>
                  <a:lnTo>
                    <a:pt x="56" y="206"/>
                  </a:lnTo>
                  <a:lnTo>
                    <a:pt x="56" y="206"/>
                  </a:lnTo>
                  <a:lnTo>
                    <a:pt x="54" y="206"/>
                  </a:lnTo>
                  <a:lnTo>
                    <a:pt x="51" y="204"/>
                  </a:lnTo>
                  <a:lnTo>
                    <a:pt x="47" y="204"/>
                  </a:lnTo>
                  <a:lnTo>
                    <a:pt x="45" y="206"/>
                  </a:lnTo>
                  <a:lnTo>
                    <a:pt x="43" y="206"/>
                  </a:lnTo>
                  <a:lnTo>
                    <a:pt x="43" y="206"/>
                  </a:lnTo>
                  <a:lnTo>
                    <a:pt x="43" y="207"/>
                  </a:lnTo>
                  <a:lnTo>
                    <a:pt x="43" y="207"/>
                  </a:lnTo>
                  <a:lnTo>
                    <a:pt x="43" y="209"/>
                  </a:lnTo>
                  <a:lnTo>
                    <a:pt x="43" y="209"/>
                  </a:lnTo>
                  <a:lnTo>
                    <a:pt x="43" y="209"/>
                  </a:lnTo>
                  <a:lnTo>
                    <a:pt x="45" y="211"/>
                  </a:lnTo>
                  <a:lnTo>
                    <a:pt x="42" y="213"/>
                  </a:lnTo>
                  <a:lnTo>
                    <a:pt x="42" y="213"/>
                  </a:lnTo>
                  <a:lnTo>
                    <a:pt x="42" y="215"/>
                  </a:lnTo>
                  <a:lnTo>
                    <a:pt x="42" y="215"/>
                  </a:lnTo>
                  <a:lnTo>
                    <a:pt x="42" y="216"/>
                  </a:lnTo>
                  <a:lnTo>
                    <a:pt x="42" y="218"/>
                  </a:lnTo>
                  <a:lnTo>
                    <a:pt x="43" y="218"/>
                  </a:lnTo>
                  <a:lnTo>
                    <a:pt x="45" y="220"/>
                  </a:lnTo>
                  <a:lnTo>
                    <a:pt x="49" y="220"/>
                  </a:lnTo>
                  <a:lnTo>
                    <a:pt x="51" y="222"/>
                  </a:lnTo>
                  <a:lnTo>
                    <a:pt x="52" y="222"/>
                  </a:lnTo>
                  <a:lnTo>
                    <a:pt x="54" y="222"/>
                  </a:lnTo>
                  <a:lnTo>
                    <a:pt x="56" y="222"/>
                  </a:lnTo>
                  <a:lnTo>
                    <a:pt x="56" y="220"/>
                  </a:lnTo>
                  <a:lnTo>
                    <a:pt x="56" y="220"/>
                  </a:lnTo>
                  <a:lnTo>
                    <a:pt x="56" y="220"/>
                  </a:lnTo>
                  <a:lnTo>
                    <a:pt x="60" y="226"/>
                  </a:lnTo>
                  <a:lnTo>
                    <a:pt x="60" y="227"/>
                  </a:lnTo>
                  <a:lnTo>
                    <a:pt x="60" y="231"/>
                  </a:lnTo>
                  <a:lnTo>
                    <a:pt x="58" y="233"/>
                  </a:lnTo>
                  <a:lnTo>
                    <a:pt x="58" y="233"/>
                  </a:lnTo>
                  <a:lnTo>
                    <a:pt x="58" y="235"/>
                  </a:lnTo>
                  <a:lnTo>
                    <a:pt x="58" y="236"/>
                  </a:lnTo>
                  <a:lnTo>
                    <a:pt x="60" y="238"/>
                  </a:lnTo>
                  <a:lnTo>
                    <a:pt x="60" y="238"/>
                  </a:lnTo>
                  <a:lnTo>
                    <a:pt x="60" y="238"/>
                  </a:lnTo>
                  <a:lnTo>
                    <a:pt x="56" y="240"/>
                  </a:lnTo>
                  <a:lnTo>
                    <a:pt x="56" y="240"/>
                  </a:lnTo>
                  <a:lnTo>
                    <a:pt x="54" y="242"/>
                  </a:lnTo>
                  <a:lnTo>
                    <a:pt x="54" y="244"/>
                  </a:lnTo>
                  <a:lnTo>
                    <a:pt x="52" y="244"/>
                  </a:lnTo>
                  <a:lnTo>
                    <a:pt x="51" y="245"/>
                  </a:lnTo>
                  <a:lnTo>
                    <a:pt x="51" y="247"/>
                  </a:lnTo>
                  <a:lnTo>
                    <a:pt x="49" y="247"/>
                  </a:lnTo>
                  <a:lnTo>
                    <a:pt x="47" y="247"/>
                  </a:lnTo>
                  <a:lnTo>
                    <a:pt x="45" y="247"/>
                  </a:lnTo>
                  <a:lnTo>
                    <a:pt x="45" y="249"/>
                  </a:lnTo>
                  <a:lnTo>
                    <a:pt x="45" y="249"/>
                  </a:lnTo>
                  <a:lnTo>
                    <a:pt x="43" y="249"/>
                  </a:lnTo>
                  <a:lnTo>
                    <a:pt x="43" y="251"/>
                  </a:lnTo>
                  <a:lnTo>
                    <a:pt x="43" y="251"/>
                  </a:lnTo>
                  <a:lnTo>
                    <a:pt x="43" y="251"/>
                  </a:lnTo>
                  <a:lnTo>
                    <a:pt x="42" y="251"/>
                  </a:lnTo>
                  <a:lnTo>
                    <a:pt x="42" y="253"/>
                  </a:lnTo>
                  <a:lnTo>
                    <a:pt x="42" y="253"/>
                  </a:lnTo>
                  <a:lnTo>
                    <a:pt x="42" y="254"/>
                  </a:lnTo>
                  <a:lnTo>
                    <a:pt x="42" y="254"/>
                  </a:lnTo>
                  <a:lnTo>
                    <a:pt x="43" y="254"/>
                  </a:lnTo>
                  <a:lnTo>
                    <a:pt x="47" y="256"/>
                  </a:lnTo>
                  <a:lnTo>
                    <a:pt x="47" y="258"/>
                  </a:lnTo>
                  <a:lnTo>
                    <a:pt x="49" y="258"/>
                  </a:lnTo>
                  <a:lnTo>
                    <a:pt x="49" y="260"/>
                  </a:lnTo>
                  <a:lnTo>
                    <a:pt x="49" y="260"/>
                  </a:lnTo>
                  <a:lnTo>
                    <a:pt x="49" y="260"/>
                  </a:lnTo>
                  <a:lnTo>
                    <a:pt x="47" y="260"/>
                  </a:lnTo>
                  <a:lnTo>
                    <a:pt x="47" y="262"/>
                  </a:lnTo>
                  <a:lnTo>
                    <a:pt x="45" y="263"/>
                  </a:lnTo>
                  <a:lnTo>
                    <a:pt x="45" y="263"/>
                  </a:lnTo>
                  <a:lnTo>
                    <a:pt x="43" y="265"/>
                  </a:lnTo>
                  <a:lnTo>
                    <a:pt x="40" y="265"/>
                  </a:lnTo>
                  <a:lnTo>
                    <a:pt x="34" y="267"/>
                  </a:lnTo>
                  <a:lnTo>
                    <a:pt x="31" y="269"/>
                  </a:lnTo>
                  <a:lnTo>
                    <a:pt x="31" y="269"/>
                  </a:lnTo>
                  <a:lnTo>
                    <a:pt x="29" y="269"/>
                  </a:lnTo>
                  <a:lnTo>
                    <a:pt x="27" y="269"/>
                  </a:lnTo>
                  <a:lnTo>
                    <a:pt x="27" y="271"/>
                  </a:lnTo>
                  <a:lnTo>
                    <a:pt x="27" y="271"/>
                  </a:lnTo>
                  <a:lnTo>
                    <a:pt x="25" y="271"/>
                  </a:lnTo>
                  <a:lnTo>
                    <a:pt x="25" y="271"/>
                  </a:lnTo>
                  <a:lnTo>
                    <a:pt x="24" y="269"/>
                  </a:lnTo>
                  <a:lnTo>
                    <a:pt x="22" y="269"/>
                  </a:lnTo>
                  <a:lnTo>
                    <a:pt x="22" y="269"/>
                  </a:lnTo>
                  <a:lnTo>
                    <a:pt x="22" y="269"/>
                  </a:lnTo>
                  <a:lnTo>
                    <a:pt x="22" y="267"/>
                  </a:lnTo>
                  <a:lnTo>
                    <a:pt x="20" y="267"/>
                  </a:lnTo>
                  <a:lnTo>
                    <a:pt x="18" y="267"/>
                  </a:lnTo>
                  <a:lnTo>
                    <a:pt x="18" y="267"/>
                  </a:lnTo>
                  <a:lnTo>
                    <a:pt x="16" y="265"/>
                  </a:lnTo>
                  <a:lnTo>
                    <a:pt x="15" y="265"/>
                  </a:lnTo>
                  <a:lnTo>
                    <a:pt x="13" y="265"/>
                  </a:lnTo>
                  <a:lnTo>
                    <a:pt x="13" y="267"/>
                  </a:lnTo>
                  <a:lnTo>
                    <a:pt x="15" y="269"/>
                  </a:lnTo>
                  <a:lnTo>
                    <a:pt x="16" y="269"/>
                  </a:lnTo>
                  <a:lnTo>
                    <a:pt x="15" y="269"/>
                  </a:lnTo>
                  <a:lnTo>
                    <a:pt x="13" y="269"/>
                  </a:lnTo>
                  <a:lnTo>
                    <a:pt x="13" y="269"/>
                  </a:lnTo>
                  <a:lnTo>
                    <a:pt x="9" y="269"/>
                  </a:lnTo>
                  <a:lnTo>
                    <a:pt x="9" y="269"/>
                  </a:lnTo>
                  <a:lnTo>
                    <a:pt x="7" y="271"/>
                  </a:lnTo>
                  <a:lnTo>
                    <a:pt x="7" y="271"/>
                  </a:lnTo>
                  <a:lnTo>
                    <a:pt x="5" y="271"/>
                  </a:lnTo>
                  <a:lnTo>
                    <a:pt x="4" y="272"/>
                  </a:lnTo>
                  <a:lnTo>
                    <a:pt x="4" y="272"/>
                  </a:lnTo>
                  <a:lnTo>
                    <a:pt x="5" y="272"/>
                  </a:lnTo>
                  <a:lnTo>
                    <a:pt x="5" y="274"/>
                  </a:lnTo>
                  <a:lnTo>
                    <a:pt x="5" y="276"/>
                  </a:lnTo>
                  <a:lnTo>
                    <a:pt x="5" y="278"/>
                  </a:lnTo>
                  <a:lnTo>
                    <a:pt x="5" y="278"/>
                  </a:lnTo>
                  <a:lnTo>
                    <a:pt x="5" y="278"/>
                  </a:lnTo>
                  <a:lnTo>
                    <a:pt x="5" y="278"/>
                  </a:lnTo>
                  <a:lnTo>
                    <a:pt x="7" y="278"/>
                  </a:lnTo>
                  <a:lnTo>
                    <a:pt x="7" y="280"/>
                  </a:lnTo>
                  <a:lnTo>
                    <a:pt x="9" y="280"/>
                  </a:lnTo>
                  <a:lnTo>
                    <a:pt x="9" y="280"/>
                  </a:lnTo>
                  <a:lnTo>
                    <a:pt x="7" y="283"/>
                  </a:lnTo>
                  <a:lnTo>
                    <a:pt x="9" y="283"/>
                  </a:lnTo>
                  <a:lnTo>
                    <a:pt x="13" y="285"/>
                  </a:lnTo>
                  <a:lnTo>
                    <a:pt x="13" y="287"/>
                  </a:lnTo>
                  <a:lnTo>
                    <a:pt x="11" y="289"/>
                  </a:lnTo>
                  <a:lnTo>
                    <a:pt x="13" y="289"/>
                  </a:lnTo>
                  <a:lnTo>
                    <a:pt x="15" y="294"/>
                  </a:lnTo>
                  <a:lnTo>
                    <a:pt x="18" y="296"/>
                  </a:lnTo>
                  <a:lnTo>
                    <a:pt x="18" y="300"/>
                  </a:lnTo>
                  <a:lnTo>
                    <a:pt x="18" y="300"/>
                  </a:lnTo>
                  <a:lnTo>
                    <a:pt x="18" y="301"/>
                  </a:lnTo>
                  <a:lnTo>
                    <a:pt x="18" y="303"/>
                  </a:lnTo>
                  <a:lnTo>
                    <a:pt x="18" y="305"/>
                  </a:lnTo>
                  <a:lnTo>
                    <a:pt x="18" y="307"/>
                  </a:lnTo>
                  <a:lnTo>
                    <a:pt x="18" y="307"/>
                  </a:lnTo>
                  <a:lnTo>
                    <a:pt x="18" y="309"/>
                  </a:lnTo>
                  <a:lnTo>
                    <a:pt x="18" y="310"/>
                  </a:lnTo>
                  <a:lnTo>
                    <a:pt x="16" y="310"/>
                  </a:lnTo>
                  <a:lnTo>
                    <a:pt x="16" y="310"/>
                  </a:lnTo>
                  <a:lnTo>
                    <a:pt x="15" y="312"/>
                  </a:lnTo>
                  <a:lnTo>
                    <a:pt x="13" y="316"/>
                  </a:lnTo>
                  <a:lnTo>
                    <a:pt x="11" y="318"/>
                  </a:lnTo>
                  <a:lnTo>
                    <a:pt x="11" y="319"/>
                  </a:lnTo>
                  <a:lnTo>
                    <a:pt x="11" y="319"/>
                  </a:lnTo>
                  <a:lnTo>
                    <a:pt x="11" y="321"/>
                  </a:lnTo>
                  <a:lnTo>
                    <a:pt x="11" y="323"/>
                  </a:lnTo>
                  <a:lnTo>
                    <a:pt x="13" y="325"/>
                  </a:lnTo>
                  <a:lnTo>
                    <a:pt x="15" y="323"/>
                  </a:lnTo>
                  <a:lnTo>
                    <a:pt x="16" y="323"/>
                  </a:lnTo>
                  <a:lnTo>
                    <a:pt x="15" y="323"/>
                  </a:lnTo>
                  <a:lnTo>
                    <a:pt x="15" y="323"/>
                  </a:lnTo>
                  <a:lnTo>
                    <a:pt x="15" y="325"/>
                  </a:lnTo>
                  <a:lnTo>
                    <a:pt x="15" y="327"/>
                  </a:lnTo>
                  <a:lnTo>
                    <a:pt x="11" y="327"/>
                  </a:lnTo>
                  <a:lnTo>
                    <a:pt x="7" y="330"/>
                  </a:lnTo>
                  <a:lnTo>
                    <a:pt x="5" y="332"/>
                  </a:lnTo>
                  <a:lnTo>
                    <a:pt x="5" y="334"/>
                  </a:lnTo>
                  <a:lnTo>
                    <a:pt x="4" y="334"/>
                  </a:lnTo>
                  <a:lnTo>
                    <a:pt x="4" y="334"/>
                  </a:lnTo>
                  <a:lnTo>
                    <a:pt x="4" y="334"/>
                  </a:lnTo>
                  <a:lnTo>
                    <a:pt x="2" y="334"/>
                  </a:lnTo>
                  <a:lnTo>
                    <a:pt x="2" y="332"/>
                  </a:lnTo>
                  <a:lnTo>
                    <a:pt x="0" y="334"/>
                  </a:lnTo>
                  <a:lnTo>
                    <a:pt x="0" y="336"/>
                  </a:lnTo>
                  <a:lnTo>
                    <a:pt x="2" y="337"/>
                  </a:lnTo>
                  <a:lnTo>
                    <a:pt x="2" y="339"/>
                  </a:lnTo>
                  <a:lnTo>
                    <a:pt x="2" y="339"/>
                  </a:lnTo>
                  <a:lnTo>
                    <a:pt x="4" y="339"/>
                  </a:lnTo>
                  <a:lnTo>
                    <a:pt x="4" y="339"/>
                  </a:lnTo>
                  <a:lnTo>
                    <a:pt x="5" y="339"/>
                  </a:lnTo>
                  <a:lnTo>
                    <a:pt x="5" y="339"/>
                  </a:lnTo>
                  <a:lnTo>
                    <a:pt x="7" y="339"/>
                  </a:lnTo>
                  <a:lnTo>
                    <a:pt x="7" y="339"/>
                  </a:lnTo>
                  <a:lnTo>
                    <a:pt x="7" y="339"/>
                  </a:lnTo>
                  <a:lnTo>
                    <a:pt x="7" y="341"/>
                  </a:lnTo>
                  <a:lnTo>
                    <a:pt x="7" y="341"/>
                  </a:lnTo>
                  <a:lnTo>
                    <a:pt x="7" y="343"/>
                  </a:lnTo>
                  <a:lnTo>
                    <a:pt x="7" y="343"/>
                  </a:lnTo>
                  <a:lnTo>
                    <a:pt x="9" y="343"/>
                  </a:lnTo>
                  <a:lnTo>
                    <a:pt x="11" y="345"/>
                  </a:lnTo>
                  <a:lnTo>
                    <a:pt x="11" y="345"/>
                  </a:lnTo>
                  <a:lnTo>
                    <a:pt x="11" y="345"/>
                  </a:lnTo>
                  <a:lnTo>
                    <a:pt x="11" y="345"/>
                  </a:lnTo>
                  <a:lnTo>
                    <a:pt x="11" y="347"/>
                  </a:lnTo>
                  <a:lnTo>
                    <a:pt x="11" y="348"/>
                  </a:lnTo>
                  <a:lnTo>
                    <a:pt x="11" y="348"/>
                  </a:lnTo>
                  <a:lnTo>
                    <a:pt x="9" y="350"/>
                  </a:lnTo>
                  <a:lnTo>
                    <a:pt x="9" y="350"/>
                  </a:lnTo>
                  <a:lnTo>
                    <a:pt x="7" y="350"/>
                  </a:lnTo>
                  <a:lnTo>
                    <a:pt x="7" y="350"/>
                  </a:lnTo>
                  <a:lnTo>
                    <a:pt x="7" y="352"/>
                  </a:lnTo>
                  <a:lnTo>
                    <a:pt x="7" y="352"/>
                  </a:lnTo>
                  <a:lnTo>
                    <a:pt x="7" y="352"/>
                  </a:lnTo>
                  <a:lnTo>
                    <a:pt x="7" y="354"/>
                  </a:lnTo>
                  <a:lnTo>
                    <a:pt x="5" y="354"/>
                  </a:lnTo>
                  <a:lnTo>
                    <a:pt x="5" y="354"/>
                  </a:lnTo>
                  <a:lnTo>
                    <a:pt x="7" y="356"/>
                  </a:lnTo>
                  <a:lnTo>
                    <a:pt x="7" y="356"/>
                  </a:lnTo>
                  <a:lnTo>
                    <a:pt x="7" y="356"/>
                  </a:lnTo>
                  <a:lnTo>
                    <a:pt x="7" y="357"/>
                  </a:lnTo>
                  <a:lnTo>
                    <a:pt x="7" y="357"/>
                  </a:lnTo>
                  <a:lnTo>
                    <a:pt x="7" y="357"/>
                  </a:lnTo>
                  <a:lnTo>
                    <a:pt x="7" y="357"/>
                  </a:lnTo>
                  <a:lnTo>
                    <a:pt x="7" y="357"/>
                  </a:lnTo>
                  <a:lnTo>
                    <a:pt x="7" y="357"/>
                  </a:lnTo>
                  <a:lnTo>
                    <a:pt x="9" y="359"/>
                  </a:lnTo>
                  <a:lnTo>
                    <a:pt x="7" y="359"/>
                  </a:lnTo>
                  <a:lnTo>
                    <a:pt x="9" y="359"/>
                  </a:lnTo>
                  <a:lnTo>
                    <a:pt x="9" y="361"/>
                  </a:lnTo>
                  <a:lnTo>
                    <a:pt x="11" y="359"/>
                  </a:lnTo>
                  <a:lnTo>
                    <a:pt x="11" y="359"/>
                  </a:lnTo>
                  <a:lnTo>
                    <a:pt x="13" y="361"/>
                  </a:lnTo>
                  <a:lnTo>
                    <a:pt x="16" y="365"/>
                  </a:lnTo>
                  <a:lnTo>
                    <a:pt x="15" y="366"/>
                  </a:lnTo>
                  <a:lnTo>
                    <a:pt x="16" y="366"/>
                  </a:lnTo>
                  <a:lnTo>
                    <a:pt x="16" y="368"/>
                  </a:lnTo>
                  <a:lnTo>
                    <a:pt x="20" y="368"/>
                  </a:lnTo>
                  <a:lnTo>
                    <a:pt x="20" y="368"/>
                  </a:lnTo>
                  <a:lnTo>
                    <a:pt x="20" y="368"/>
                  </a:lnTo>
                  <a:lnTo>
                    <a:pt x="20" y="370"/>
                  </a:lnTo>
                  <a:lnTo>
                    <a:pt x="20" y="370"/>
                  </a:lnTo>
                  <a:lnTo>
                    <a:pt x="18" y="370"/>
                  </a:lnTo>
                  <a:lnTo>
                    <a:pt x="16" y="372"/>
                  </a:lnTo>
                  <a:lnTo>
                    <a:pt x="16" y="374"/>
                  </a:lnTo>
                  <a:lnTo>
                    <a:pt x="16" y="374"/>
                  </a:lnTo>
                  <a:lnTo>
                    <a:pt x="16" y="375"/>
                  </a:lnTo>
                  <a:lnTo>
                    <a:pt x="16" y="375"/>
                  </a:lnTo>
                  <a:lnTo>
                    <a:pt x="16" y="375"/>
                  </a:lnTo>
                  <a:lnTo>
                    <a:pt x="16" y="375"/>
                  </a:lnTo>
                  <a:lnTo>
                    <a:pt x="16" y="375"/>
                  </a:lnTo>
                  <a:lnTo>
                    <a:pt x="16" y="377"/>
                  </a:lnTo>
                  <a:lnTo>
                    <a:pt x="18" y="377"/>
                  </a:lnTo>
                  <a:lnTo>
                    <a:pt x="18" y="377"/>
                  </a:lnTo>
                  <a:lnTo>
                    <a:pt x="18" y="377"/>
                  </a:lnTo>
                  <a:lnTo>
                    <a:pt x="20" y="377"/>
                  </a:lnTo>
                  <a:lnTo>
                    <a:pt x="20" y="377"/>
                  </a:lnTo>
                  <a:lnTo>
                    <a:pt x="20" y="377"/>
                  </a:lnTo>
                  <a:lnTo>
                    <a:pt x="20" y="377"/>
                  </a:lnTo>
                  <a:lnTo>
                    <a:pt x="20" y="377"/>
                  </a:lnTo>
                  <a:lnTo>
                    <a:pt x="22" y="377"/>
                  </a:lnTo>
                  <a:lnTo>
                    <a:pt x="24" y="377"/>
                  </a:lnTo>
                  <a:lnTo>
                    <a:pt x="25" y="377"/>
                  </a:lnTo>
                  <a:lnTo>
                    <a:pt x="24" y="379"/>
                  </a:lnTo>
                  <a:lnTo>
                    <a:pt x="24" y="379"/>
                  </a:lnTo>
                  <a:lnTo>
                    <a:pt x="24" y="379"/>
                  </a:lnTo>
                  <a:lnTo>
                    <a:pt x="24" y="381"/>
                  </a:lnTo>
                  <a:lnTo>
                    <a:pt x="25" y="381"/>
                  </a:lnTo>
                  <a:lnTo>
                    <a:pt x="25" y="381"/>
                  </a:lnTo>
                  <a:lnTo>
                    <a:pt x="25" y="381"/>
                  </a:lnTo>
                  <a:lnTo>
                    <a:pt x="25" y="383"/>
                  </a:lnTo>
                  <a:lnTo>
                    <a:pt x="25" y="384"/>
                  </a:lnTo>
                  <a:lnTo>
                    <a:pt x="25" y="386"/>
                  </a:lnTo>
                  <a:lnTo>
                    <a:pt x="25" y="386"/>
                  </a:lnTo>
                  <a:lnTo>
                    <a:pt x="27" y="390"/>
                  </a:lnTo>
                  <a:lnTo>
                    <a:pt x="27" y="390"/>
                  </a:lnTo>
                  <a:lnTo>
                    <a:pt x="27" y="392"/>
                  </a:lnTo>
                  <a:lnTo>
                    <a:pt x="25" y="392"/>
                  </a:lnTo>
                  <a:lnTo>
                    <a:pt x="24" y="392"/>
                  </a:lnTo>
                  <a:lnTo>
                    <a:pt x="24" y="392"/>
                  </a:lnTo>
                  <a:lnTo>
                    <a:pt x="24" y="392"/>
                  </a:lnTo>
                  <a:lnTo>
                    <a:pt x="24" y="392"/>
                  </a:lnTo>
                  <a:lnTo>
                    <a:pt x="22" y="392"/>
                  </a:lnTo>
                  <a:lnTo>
                    <a:pt x="22" y="392"/>
                  </a:lnTo>
                  <a:lnTo>
                    <a:pt x="22" y="393"/>
                  </a:lnTo>
                  <a:lnTo>
                    <a:pt x="22" y="393"/>
                  </a:lnTo>
                  <a:lnTo>
                    <a:pt x="22" y="395"/>
                  </a:lnTo>
                  <a:lnTo>
                    <a:pt x="20" y="395"/>
                  </a:lnTo>
                  <a:lnTo>
                    <a:pt x="18" y="395"/>
                  </a:lnTo>
                  <a:lnTo>
                    <a:pt x="16" y="397"/>
                  </a:lnTo>
                  <a:lnTo>
                    <a:pt x="16" y="397"/>
                  </a:lnTo>
                  <a:lnTo>
                    <a:pt x="16" y="399"/>
                  </a:lnTo>
                  <a:lnTo>
                    <a:pt x="15" y="399"/>
                  </a:lnTo>
                  <a:lnTo>
                    <a:pt x="16" y="399"/>
                  </a:lnTo>
                  <a:lnTo>
                    <a:pt x="16" y="401"/>
                  </a:lnTo>
                  <a:lnTo>
                    <a:pt x="16" y="401"/>
                  </a:lnTo>
                  <a:lnTo>
                    <a:pt x="16" y="403"/>
                  </a:lnTo>
                  <a:lnTo>
                    <a:pt x="15" y="403"/>
                  </a:lnTo>
                  <a:lnTo>
                    <a:pt x="15" y="403"/>
                  </a:lnTo>
                  <a:lnTo>
                    <a:pt x="15" y="403"/>
                  </a:lnTo>
                  <a:lnTo>
                    <a:pt x="15" y="403"/>
                  </a:lnTo>
                  <a:lnTo>
                    <a:pt x="13" y="404"/>
                  </a:lnTo>
                  <a:lnTo>
                    <a:pt x="13" y="404"/>
                  </a:lnTo>
                  <a:lnTo>
                    <a:pt x="15" y="404"/>
                  </a:lnTo>
                  <a:lnTo>
                    <a:pt x="15" y="404"/>
                  </a:lnTo>
                  <a:lnTo>
                    <a:pt x="15" y="406"/>
                  </a:lnTo>
                  <a:lnTo>
                    <a:pt x="13" y="406"/>
                  </a:lnTo>
                  <a:lnTo>
                    <a:pt x="13" y="408"/>
                  </a:lnTo>
                  <a:lnTo>
                    <a:pt x="13" y="408"/>
                  </a:lnTo>
                  <a:lnTo>
                    <a:pt x="13" y="410"/>
                  </a:lnTo>
                  <a:lnTo>
                    <a:pt x="13" y="410"/>
                  </a:lnTo>
                  <a:lnTo>
                    <a:pt x="13" y="410"/>
                  </a:lnTo>
                  <a:lnTo>
                    <a:pt x="13" y="410"/>
                  </a:lnTo>
                  <a:lnTo>
                    <a:pt x="13" y="412"/>
                  </a:lnTo>
                  <a:lnTo>
                    <a:pt x="13" y="412"/>
                  </a:lnTo>
                  <a:lnTo>
                    <a:pt x="13" y="412"/>
                  </a:lnTo>
                  <a:lnTo>
                    <a:pt x="13" y="413"/>
                  </a:lnTo>
                  <a:lnTo>
                    <a:pt x="15" y="415"/>
                  </a:lnTo>
                  <a:lnTo>
                    <a:pt x="13" y="415"/>
                  </a:lnTo>
                  <a:lnTo>
                    <a:pt x="15" y="415"/>
                  </a:lnTo>
                  <a:lnTo>
                    <a:pt x="15" y="417"/>
                  </a:lnTo>
                  <a:lnTo>
                    <a:pt x="15" y="419"/>
                  </a:lnTo>
                  <a:lnTo>
                    <a:pt x="16" y="421"/>
                  </a:lnTo>
                  <a:lnTo>
                    <a:pt x="16" y="419"/>
                  </a:lnTo>
                  <a:lnTo>
                    <a:pt x="16" y="421"/>
                  </a:lnTo>
                  <a:lnTo>
                    <a:pt x="18" y="424"/>
                  </a:lnTo>
                  <a:lnTo>
                    <a:pt x="20" y="424"/>
                  </a:lnTo>
                  <a:lnTo>
                    <a:pt x="22" y="426"/>
                  </a:lnTo>
                  <a:lnTo>
                    <a:pt x="22" y="426"/>
                  </a:lnTo>
                  <a:lnTo>
                    <a:pt x="22" y="426"/>
                  </a:lnTo>
                  <a:lnTo>
                    <a:pt x="22" y="428"/>
                  </a:lnTo>
                  <a:lnTo>
                    <a:pt x="24" y="428"/>
                  </a:lnTo>
                  <a:lnTo>
                    <a:pt x="24" y="428"/>
                  </a:lnTo>
                  <a:lnTo>
                    <a:pt x="24" y="428"/>
                  </a:lnTo>
                  <a:lnTo>
                    <a:pt x="24" y="428"/>
                  </a:lnTo>
                  <a:lnTo>
                    <a:pt x="24" y="428"/>
                  </a:lnTo>
                  <a:lnTo>
                    <a:pt x="25" y="428"/>
                  </a:lnTo>
                  <a:lnTo>
                    <a:pt x="27" y="430"/>
                  </a:lnTo>
                  <a:lnTo>
                    <a:pt x="27" y="430"/>
                  </a:lnTo>
                  <a:lnTo>
                    <a:pt x="29" y="431"/>
                  </a:lnTo>
                  <a:lnTo>
                    <a:pt x="31" y="431"/>
                  </a:lnTo>
                  <a:lnTo>
                    <a:pt x="33" y="431"/>
                  </a:lnTo>
                  <a:lnTo>
                    <a:pt x="33" y="431"/>
                  </a:lnTo>
                  <a:lnTo>
                    <a:pt x="33" y="431"/>
                  </a:lnTo>
                  <a:lnTo>
                    <a:pt x="33" y="431"/>
                  </a:lnTo>
                  <a:lnTo>
                    <a:pt x="33" y="431"/>
                  </a:lnTo>
                  <a:lnTo>
                    <a:pt x="33" y="431"/>
                  </a:lnTo>
                  <a:lnTo>
                    <a:pt x="33" y="431"/>
                  </a:lnTo>
                  <a:lnTo>
                    <a:pt x="33" y="433"/>
                  </a:lnTo>
                  <a:lnTo>
                    <a:pt x="33" y="435"/>
                  </a:lnTo>
                  <a:lnTo>
                    <a:pt x="33" y="435"/>
                  </a:lnTo>
                  <a:lnTo>
                    <a:pt x="33" y="435"/>
                  </a:lnTo>
                  <a:lnTo>
                    <a:pt x="33" y="435"/>
                  </a:lnTo>
                  <a:lnTo>
                    <a:pt x="33" y="437"/>
                  </a:lnTo>
                  <a:lnTo>
                    <a:pt x="33" y="437"/>
                  </a:lnTo>
                  <a:lnTo>
                    <a:pt x="33" y="437"/>
                  </a:lnTo>
                  <a:lnTo>
                    <a:pt x="33" y="439"/>
                  </a:lnTo>
                  <a:lnTo>
                    <a:pt x="33" y="437"/>
                  </a:lnTo>
                  <a:lnTo>
                    <a:pt x="33" y="439"/>
                  </a:lnTo>
                  <a:lnTo>
                    <a:pt x="33" y="439"/>
                  </a:lnTo>
                  <a:lnTo>
                    <a:pt x="33" y="439"/>
                  </a:lnTo>
                  <a:lnTo>
                    <a:pt x="33" y="439"/>
                  </a:lnTo>
                  <a:lnTo>
                    <a:pt x="29" y="440"/>
                  </a:lnTo>
                  <a:lnTo>
                    <a:pt x="27" y="442"/>
                  </a:lnTo>
                  <a:lnTo>
                    <a:pt x="27" y="442"/>
                  </a:lnTo>
                  <a:lnTo>
                    <a:pt x="29" y="442"/>
                  </a:lnTo>
                  <a:lnTo>
                    <a:pt x="29" y="442"/>
                  </a:lnTo>
                  <a:lnTo>
                    <a:pt x="29" y="444"/>
                  </a:lnTo>
                  <a:lnTo>
                    <a:pt x="29" y="444"/>
                  </a:lnTo>
                  <a:lnTo>
                    <a:pt x="29" y="444"/>
                  </a:lnTo>
                  <a:lnTo>
                    <a:pt x="27" y="446"/>
                  </a:lnTo>
                  <a:lnTo>
                    <a:pt x="25" y="448"/>
                  </a:lnTo>
                  <a:lnTo>
                    <a:pt x="25" y="448"/>
                  </a:lnTo>
                  <a:lnTo>
                    <a:pt x="25" y="449"/>
                  </a:lnTo>
                  <a:lnTo>
                    <a:pt x="25" y="451"/>
                  </a:lnTo>
                  <a:lnTo>
                    <a:pt x="25" y="453"/>
                  </a:lnTo>
                  <a:lnTo>
                    <a:pt x="25" y="455"/>
                  </a:lnTo>
                  <a:lnTo>
                    <a:pt x="25" y="457"/>
                  </a:lnTo>
                  <a:lnTo>
                    <a:pt x="25" y="457"/>
                  </a:lnTo>
                  <a:lnTo>
                    <a:pt x="25" y="459"/>
                  </a:lnTo>
                  <a:lnTo>
                    <a:pt x="25" y="457"/>
                  </a:lnTo>
                  <a:lnTo>
                    <a:pt x="27" y="457"/>
                  </a:lnTo>
                  <a:lnTo>
                    <a:pt x="27" y="457"/>
                  </a:lnTo>
                  <a:lnTo>
                    <a:pt x="27" y="457"/>
                  </a:lnTo>
                  <a:lnTo>
                    <a:pt x="33" y="459"/>
                  </a:lnTo>
                  <a:lnTo>
                    <a:pt x="33" y="460"/>
                  </a:lnTo>
                  <a:lnTo>
                    <a:pt x="34" y="460"/>
                  </a:lnTo>
                  <a:lnTo>
                    <a:pt x="34" y="460"/>
                  </a:lnTo>
                  <a:lnTo>
                    <a:pt x="34" y="462"/>
                  </a:lnTo>
                  <a:lnTo>
                    <a:pt x="34" y="462"/>
                  </a:lnTo>
                  <a:lnTo>
                    <a:pt x="34" y="462"/>
                  </a:lnTo>
                  <a:lnTo>
                    <a:pt x="36" y="464"/>
                  </a:lnTo>
                  <a:lnTo>
                    <a:pt x="36" y="466"/>
                  </a:lnTo>
                  <a:lnTo>
                    <a:pt x="36" y="466"/>
                  </a:lnTo>
                  <a:lnTo>
                    <a:pt x="36" y="466"/>
                  </a:lnTo>
                  <a:lnTo>
                    <a:pt x="34" y="466"/>
                  </a:lnTo>
                  <a:lnTo>
                    <a:pt x="36" y="468"/>
                  </a:lnTo>
                  <a:lnTo>
                    <a:pt x="36" y="469"/>
                  </a:lnTo>
                  <a:lnTo>
                    <a:pt x="40" y="471"/>
                  </a:lnTo>
                  <a:lnTo>
                    <a:pt x="40" y="471"/>
                  </a:lnTo>
                  <a:lnTo>
                    <a:pt x="40" y="473"/>
                  </a:lnTo>
                  <a:lnTo>
                    <a:pt x="40" y="473"/>
                  </a:lnTo>
                  <a:lnTo>
                    <a:pt x="40" y="473"/>
                  </a:lnTo>
                  <a:lnTo>
                    <a:pt x="40" y="473"/>
                  </a:lnTo>
                  <a:lnTo>
                    <a:pt x="42" y="473"/>
                  </a:lnTo>
                  <a:lnTo>
                    <a:pt x="42" y="475"/>
                  </a:lnTo>
                  <a:lnTo>
                    <a:pt x="42" y="475"/>
                  </a:lnTo>
                  <a:lnTo>
                    <a:pt x="42" y="477"/>
                  </a:lnTo>
                  <a:lnTo>
                    <a:pt x="42" y="477"/>
                  </a:lnTo>
                  <a:lnTo>
                    <a:pt x="42" y="477"/>
                  </a:lnTo>
                  <a:lnTo>
                    <a:pt x="42" y="477"/>
                  </a:lnTo>
                  <a:lnTo>
                    <a:pt x="43" y="477"/>
                  </a:lnTo>
                  <a:lnTo>
                    <a:pt x="43" y="477"/>
                  </a:lnTo>
                  <a:lnTo>
                    <a:pt x="43" y="477"/>
                  </a:lnTo>
                  <a:lnTo>
                    <a:pt x="43" y="478"/>
                  </a:lnTo>
                  <a:lnTo>
                    <a:pt x="43" y="478"/>
                  </a:lnTo>
                  <a:lnTo>
                    <a:pt x="43" y="480"/>
                  </a:lnTo>
                  <a:lnTo>
                    <a:pt x="43" y="480"/>
                  </a:lnTo>
                  <a:lnTo>
                    <a:pt x="47" y="480"/>
                  </a:lnTo>
                  <a:lnTo>
                    <a:pt x="49" y="482"/>
                  </a:lnTo>
                  <a:lnTo>
                    <a:pt x="49" y="482"/>
                  </a:lnTo>
                  <a:lnTo>
                    <a:pt x="49" y="480"/>
                  </a:lnTo>
                  <a:lnTo>
                    <a:pt x="49" y="478"/>
                  </a:lnTo>
                  <a:lnTo>
                    <a:pt x="49" y="478"/>
                  </a:lnTo>
                  <a:lnTo>
                    <a:pt x="49" y="477"/>
                  </a:lnTo>
                  <a:lnTo>
                    <a:pt x="51" y="477"/>
                  </a:lnTo>
                  <a:lnTo>
                    <a:pt x="52" y="477"/>
                  </a:lnTo>
                  <a:lnTo>
                    <a:pt x="54" y="477"/>
                  </a:lnTo>
                  <a:lnTo>
                    <a:pt x="54" y="477"/>
                  </a:lnTo>
                  <a:lnTo>
                    <a:pt x="58" y="478"/>
                  </a:lnTo>
                  <a:lnTo>
                    <a:pt x="58" y="478"/>
                  </a:lnTo>
                  <a:lnTo>
                    <a:pt x="58" y="482"/>
                  </a:lnTo>
                  <a:lnTo>
                    <a:pt x="58" y="484"/>
                  </a:lnTo>
                  <a:lnTo>
                    <a:pt x="60" y="484"/>
                  </a:lnTo>
                  <a:lnTo>
                    <a:pt x="61" y="484"/>
                  </a:lnTo>
                  <a:lnTo>
                    <a:pt x="61" y="482"/>
                  </a:lnTo>
                  <a:lnTo>
                    <a:pt x="61" y="482"/>
                  </a:lnTo>
                  <a:lnTo>
                    <a:pt x="61" y="482"/>
                  </a:lnTo>
                  <a:lnTo>
                    <a:pt x="61" y="482"/>
                  </a:lnTo>
                  <a:lnTo>
                    <a:pt x="61" y="482"/>
                  </a:lnTo>
                  <a:lnTo>
                    <a:pt x="63" y="484"/>
                  </a:lnTo>
                  <a:lnTo>
                    <a:pt x="65" y="484"/>
                  </a:lnTo>
                  <a:lnTo>
                    <a:pt x="65" y="484"/>
                  </a:lnTo>
                  <a:lnTo>
                    <a:pt x="71" y="484"/>
                  </a:lnTo>
                  <a:lnTo>
                    <a:pt x="71" y="484"/>
                  </a:lnTo>
                  <a:lnTo>
                    <a:pt x="72" y="484"/>
                  </a:lnTo>
                  <a:lnTo>
                    <a:pt x="72" y="484"/>
                  </a:lnTo>
                  <a:lnTo>
                    <a:pt x="72" y="484"/>
                  </a:lnTo>
                  <a:lnTo>
                    <a:pt x="72" y="482"/>
                  </a:lnTo>
                  <a:lnTo>
                    <a:pt x="72" y="482"/>
                  </a:lnTo>
                  <a:lnTo>
                    <a:pt x="74" y="482"/>
                  </a:lnTo>
                  <a:lnTo>
                    <a:pt x="74" y="482"/>
                  </a:lnTo>
                  <a:lnTo>
                    <a:pt x="74" y="482"/>
                  </a:lnTo>
                  <a:lnTo>
                    <a:pt x="76" y="480"/>
                  </a:lnTo>
                  <a:lnTo>
                    <a:pt x="76" y="480"/>
                  </a:lnTo>
                  <a:lnTo>
                    <a:pt x="76" y="480"/>
                  </a:lnTo>
                  <a:lnTo>
                    <a:pt x="76" y="480"/>
                  </a:lnTo>
                  <a:lnTo>
                    <a:pt x="78" y="480"/>
                  </a:lnTo>
                  <a:lnTo>
                    <a:pt x="78" y="480"/>
                  </a:lnTo>
                  <a:lnTo>
                    <a:pt x="78" y="480"/>
                  </a:lnTo>
                  <a:lnTo>
                    <a:pt x="81" y="480"/>
                  </a:lnTo>
                  <a:lnTo>
                    <a:pt x="81" y="480"/>
                  </a:lnTo>
                  <a:lnTo>
                    <a:pt x="81" y="482"/>
                  </a:lnTo>
                  <a:lnTo>
                    <a:pt x="81" y="482"/>
                  </a:lnTo>
                  <a:lnTo>
                    <a:pt x="81" y="482"/>
                  </a:lnTo>
                  <a:lnTo>
                    <a:pt x="81" y="482"/>
                  </a:lnTo>
                  <a:lnTo>
                    <a:pt x="81" y="484"/>
                  </a:lnTo>
                  <a:lnTo>
                    <a:pt x="83" y="486"/>
                  </a:lnTo>
                  <a:lnTo>
                    <a:pt x="83" y="486"/>
                  </a:lnTo>
                  <a:lnTo>
                    <a:pt x="85" y="487"/>
                  </a:lnTo>
                  <a:lnTo>
                    <a:pt x="87" y="487"/>
                  </a:lnTo>
                  <a:lnTo>
                    <a:pt x="89" y="487"/>
                  </a:lnTo>
                  <a:lnTo>
                    <a:pt x="89" y="487"/>
                  </a:lnTo>
                  <a:lnTo>
                    <a:pt x="89" y="489"/>
                  </a:lnTo>
                  <a:lnTo>
                    <a:pt x="90" y="489"/>
                  </a:lnTo>
                  <a:lnTo>
                    <a:pt x="90" y="489"/>
                  </a:lnTo>
                  <a:lnTo>
                    <a:pt x="90" y="489"/>
                  </a:lnTo>
                  <a:lnTo>
                    <a:pt x="90" y="489"/>
                  </a:lnTo>
                  <a:lnTo>
                    <a:pt x="92" y="489"/>
                  </a:lnTo>
                  <a:lnTo>
                    <a:pt x="92" y="489"/>
                  </a:lnTo>
                  <a:lnTo>
                    <a:pt x="92" y="489"/>
                  </a:lnTo>
                  <a:lnTo>
                    <a:pt x="94" y="489"/>
                  </a:lnTo>
                  <a:lnTo>
                    <a:pt x="94" y="489"/>
                  </a:lnTo>
                  <a:lnTo>
                    <a:pt x="94" y="489"/>
                  </a:lnTo>
                  <a:lnTo>
                    <a:pt x="96" y="489"/>
                  </a:lnTo>
                  <a:lnTo>
                    <a:pt x="96" y="489"/>
                  </a:lnTo>
                  <a:lnTo>
                    <a:pt x="101" y="489"/>
                  </a:lnTo>
                  <a:lnTo>
                    <a:pt x="103" y="489"/>
                  </a:lnTo>
                  <a:lnTo>
                    <a:pt x="105" y="489"/>
                  </a:lnTo>
                  <a:lnTo>
                    <a:pt x="112" y="495"/>
                  </a:lnTo>
                  <a:lnTo>
                    <a:pt x="117" y="495"/>
                  </a:lnTo>
                  <a:lnTo>
                    <a:pt x="117" y="496"/>
                  </a:lnTo>
                  <a:lnTo>
                    <a:pt x="117" y="496"/>
                  </a:lnTo>
                  <a:lnTo>
                    <a:pt x="117" y="496"/>
                  </a:lnTo>
                  <a:lnTo>
                    <a:pt x="116" y="500"/>
                  </a:lnTo>
                  <a:lnTo>
                    <a:pt x="112" y="505"/>
                  </a:lnTo>
                  <a:lnTo>
                    <a:pt x="112" y="507"/>
                  </a:lnTo>
                  <a:lnTo>
                    <a:pt x="112" y="507"/>
                  </a:lnTo>
                  <a:lnTo>
                    <a:pt x="110" y="509"/>
                  </a:lnTo>
                  <a:lnTo>
                    <a:pt x="110" y="509"/>
                  </a:lnTo>
                  <a:lnTo>
                    <a:pt x="110" y="509"/>
                  </a:lnTo>
                  <a:lnTo>
                    <a:pt x="110" y="509"/>
                  </a:lnTo>
                  <a:lnTo>
                    <a:pt x="108" y="509"/>
                  </a:lnTo>
                  <a:lnTo>
                    <a:pt x="108" y="509"/>
                  </a:lnTo>
                  <a:lnTo>
                    <a:pt x="108" y="511"/>
                  </a:lnTo>
                  <a:lnTo>
                    <a:pt x="108" y="511"/>
                  </a:lnTo>
                  <a:lnTo>
                    <a:pt x="108" y="511"/>
                  </a:lnTo>
                  <a:lnTo>
                    <a:pt x="107" y="511"/>
                  </a:lnTo>
                  <a:lnTo>
                    <a:pt x="107" y="511"/>
                  </a:lnTo>
                  <a:lnTo>
                    <a:pt x="107" y="511"/>
                  </a:lnTo>
                  <a:lnTo>
                    <a:pt x="107" y="513"/>
                  </a:lnTo>
                  <a:lnTo>
                    <a:pt x="107" y="513"/>
                  </a:lnTo>
                  <a:lnTo>
                    <a:pt x="105" y="515"/>
                  </a:lnTo>
                  <a:lnTo>
                    <a:pt x="105" y="515"/>
                  </a:lnTo>
                  <a:lnTo>
                    <a:pt x="105" y="515"/>
                  </a:lnTo>
                  <a:lnTo>
                    <a:pt x="103" y="516"/>
                  </a:lnTo>
                  <a:lnTo>
                    <a:pt x="101" y="518"/>
                  </a:lnTo>
                  <a:lnTo>
                    <a:pt x="101" y="518"/>
                  </a:lnTo>
                  <a:lnTo>
                    <a:pt x="101" y="518"/>
                  </a:lnTo>
                  <a:lnTo>
                    <a:pt x="98" y="522"/>
                  </a:lnTo>
                  <a:lnTo>
                    <a:pt x="98" y="524"/>
                  </a:lnTo>
                  <a:lnTo>
                    <a:pt x="98" y="527"/>
                  </a:lnTo>
                  <a:lnTo>
                    <a:pt x="98" y="529"/>
                  </a:lnTo>
                  <a:lnTo>
                    <a:pt x="98" y="529"/>
                  </a:lnTo>
                  <a:lnTo>
                    <a:pt x="98" y="529"/>
                  </a:lnTo>
                  <a:lnTo>
                    <a:pt x="96" y="531"/>
                  </a:lnTo>
                  <a:lnTo>
                    <a:pt x="96" y="531"/>
                  </a:lnTo>
                  <a:lnTo>
                    <a:pt x="96" y="533"/>
                  </a:lnTo>
                  <a:lnTo>
                    <a:pt x="96" y="533"/>
                  </a:lnTo>
                  <a:lnTo>
                    <a:pt x="96" y="534"/>
                  </a:lnTo>
                  <a:lnTo>
                    <a:pt x="96" y="534"/>
                  </a:lnTo>
                  <a:lnTo>
                    <a:pt x="96" y="536"/>
                  </a:lnTo>
                  <a:lnTo>
                    <a:pt x="94" y="538"/>
                  </a:lnTo>
                  <a:lnTo>
                    <a:pt x="94" y="538"/>
                  </a:lnTo>
                  <a:lnTo>
                    <a:pt x="94" y="540"/>
                  </a:lnTo>
                  <a:lnTo>
                    <a:pt x="96" y="540"/>
                  </a:lnTo>
                  <a:lnTo>
                    <a:pt x="96" y="542"/>
                  </a:lnTo>
                  <a:lnTo>
                    <a:pt x="96" y="542"/>
                  </a:lnTo>
                  <a:lnTo>
                    <a:pt x="94" y="543"/>
                  </a:lnTo>
                  <a:lnTo>
                    <a:pt x="94" y="543"/>
                  </a:lnTo>
                  <a:lnTo>
                    <a:pt x="92" y="545"/>
                  </a:lnTo>
                  <a:lnTo>
                    <a:pt x="92" y="545"/>
                  </a:lnTo>
                  <a:lnTo>
                    <a:pt x="92" y="547"/>
                  </a:lnTo>
                  <a:lnTo>
                    <a:pt x="92" y="549"/>
                  </a:lnTo>
                  <a:lnTo>
                    <a:pt x="92" y="551"/>
                  </a:lnTo>
                  <a:lnTo>
                    <a:pt x="89" y="554"/>
                  </a:lnTo>
                  <a:lnTo>
                    <a:pt x="89" y="556"/>
                  </a:lnTo>
                  <a:lnTo>
                    <a:pt x="89" y="556"/>
                  </a:lnTo>
                  <a:lnTo>
                    <a:pt x="89" y="556"/>
                  </a:lnTo>
                  <a:lnTo>
                    <a:pt x="87" y="558"/>
                  </a:lnTo>
                  <a:lnTo>
                    <a:pt x="87" y="558"/>
                  </a:lnTo>
                  <a:lnTo>
                    <a:pt x="87" y="560"/>
                  </a:lnTo>
                  <a:lnTo>
                    <a:pt x="87" y="561"/>
                  </a:lnTo>
                  <a:lnTo>
                    <a:pt x="87" y="563"/>
                  </a:lnTo>
                  <a:lnTo>
                    <a:pt x="89" y="567"/>
                  </a:lnTo>
                  <a:lnTo>
                    <a:pt x="89" y="571"/>
                  </a:lnTo>
                  <a:lnTo>
                    <a:pt x="89" y="571"/>
                  </a:lnTo>
                  <a:lnTo>
                    <a:pt x="87" y="572"/>
                  </a:lnTo>
                  <a:lnTo>
                    <a:pt x="87" y="572"/>
                  </a:lnTo>
                  <a:lnTo>
                    <a:pt x="87" y="574"/>
                  </a:lnTo>
                  <a:lnTo>
                    <a:pt x="87" y="574"/>
                  </a:lnTo>
                  <a:lnTo>
                    <a:pt x="87" y="576"/>
                  </a:lnTo>
                  <a:lnTo>
                    <a:pt x="87" y="576"/>
                  </a:lnTo>
                  <a:lnTo>
                    <a:pt x="85" y="576"/>
                  </a:lnTo>
                  <a:lnTo>
                    <a:pt x="85" y="576"/>
                  </a:lnTo>
                  <a:lnTo>
                    <a:pt x="85" y="576"/>
                  </a:lnTo>
                  <a:lnTo>
                    <a:pt x="85" y="578"/>
                  </a:lnTo>
                  <a:lnTo>
                    <a:pt x="85" y="578"/>
                  </a:lnTo>
                  <a:lnTo>
                    <a:pt x="85" y="578"/>
                  </a:lnTo>
                  <a:lnTo>
                    <a:pt x="87" y="580"/>
                  </a:lnTo>
                  <a:lnTo>
                    <a:pt x="85" y="580"/>
                  </a:lnTo>
                  <a:lnTo>
                    <a:pt x="85" y="580"/>
                  </a:lnTo>
                  <a:lnTo>
                    <a:pt x="85" y="581"/>
                  </a:lnTo>
                  <a:lnTo>
                    <a:pt x="85" y="583"/>
                  </a:lnTo>
                  <a:lnTo>
                    <a:pt x="83" y="583"/>
                  </a:lnTo>
                  <a:lnTo>
                    <a:pt x="85" y="587"/>
                  </a:lnTo>
                  <a:lnTo>
                    <a:pt x="85" y="589"/>
                  </a:lnTo>
                  <a:lnTo>
                    <a:pt x="85" y="589"/>
                  </a:lnTo>
                  <a:lnTo>
                    <a:pt x="83" y="589"/>
                  </a:lnTo>
                  <a:lnTo>
                    <a:pt x="83" y="590"/>
                  </a:lnTo>
                  <a:lnTo>
                    <a:pt x="83" y="590"/>
                  </a:lnTo>
                  <a:lnTo>
                    <a:pt x="83" y="592"/>
                  </a:lnTo>
                  <a:lnTo>
                    <a:pt x="83" y="592"/>
                  </a:lnTo>
                  <a:lnTo>
                    <a:pt x="85" y="592"/>
                  </a:lnTo>
                  <a:lnTo>
                    <a:pt x="85" y="594"/>
                  </a:lnTo>
                  <a:lnTo>
                    <a:pt x="87" y="596"/>
                  </a:lnTo>
                  <a:lnTo>
                    <a:pt x="87" y="596"/>
                  </a:lnTo>
                  <a:lnTo>
                    <a:pt x="87" y="596"/>
                  </a:lnTo>
                  <a:lnTo>
                    <a:pt x="87" y="598"/>
                  </a:lnTo>
                  <a:lnTo>
                    <a:pt x="87" y="598"/>
                  </a:lnTo>
                  <a:lnTo>
                    <a:pt x="87" y="598"/>
                  </a:lnTo>
                  <a:lnTo>
                    <a:pt x="87" y="599"/>
                  </a:lnTo>
                  <a:lnTo>
                    <a:pt x="90" y="598"/>
                  </a:lnTo>
                  <a:lnTo>
                    <a:pt x="90" y="598"/>
                  </a:lnTo>
                  <a:lnTo>
                    <a:pt x="90" y="599"/>
                  </a:lnTo>
                  <a:lnTo>
                    <a:pt x="90" y="599"/>
                  </a:lnTo>
                  <a:lnTo>
                    <a:pt x="89" y="599"/>
                  </a:lnTo>
                  <a:lnTo>
                    <a:pt x="89" y="599"/>
                  </a:lnTo>
                  <a:lnTo>
                    <a:pt x="90" y="601"/>
                  </a:lnTo>
                  <a:lnTo>
                    <a:pt x="90" y="601"/>
                  </a:lnTo>
                  <a:lnTo>
                    <a:pt x="92" y="601"/>
                  </a:lnTo>
                  <a:lnTo>
                    <a:pt x="94" y="601"/>
                  </a:lnTo>
                  <a:lnTo>
                    <a:pt x="96" y="601"/>
                  </a:lnTo>
                  <a:lnTo>
                    <a:pt x="98" y="599"/>
                  </a:lnTo>
                  <a:lnTo>
                    <a:pt x="98" y="599"/>
                  </a:lnTo>
                  <a:lnTo>
                    <a:pt x="99" y="598"/>
                  </a:lnTo>
                  <a:lnTo>
                    <a:pt x="99" y="598"/>
                  </a:lnTo>
                  <a:lnTo>
                    <a:pt x="103" y="598"/>
                  </a:lnTo>
                  <a:lnTo>
                    <a:pt x="103" y="599"/>
                  </a:lnTo>
                  <a:lnTo>
                    <a:pt x="103" y="599"/>
                  </a:lnTo>
                  <a:lnTo>
                    <a:pt x="103" y="599"/>
                  </a:lnTo>
                  <a:lnTo>
                    <a:pt x="103" y="601"/>
                  </a:lnTo>
                  <a:lnTo>
                    <a:pt x="110" y="601"/>
                  </a:lnTo>
                  <a:lnTo>
                    <a:pt x="112" y="599"/>
                  </a:lnTo>
                  <a:lnTo>
                    <a:pt x="112" y="599"/>
                  </a:lnTo>
                  <a:lnTo>
                    <a:pt x="112" y="599"/>
                  </a:lnTo>
                  <a:lnTo>
                    <a:pt x="114" y="599"/>
                  </a:lnTo>
                  <a:lnTo>
                    <a:pt x="114" y="598"/>
                  </a:lnTo>
                  <a:lnTo>
                    <a:pt x="114" y="598"/>
                  </a:lnTo>
                  <a:lnTo>
                    <a:pt x="116" y="598"/>
                  </a:lnTo>
                  <a:lnTo>
                    <a:pt x="116" y="598"/>
                  </a:lnTo>
                  <a:lnTo>
                    <a:pt x="116" y="598"/>
                  </a:lnTo>
                  <a:lnTo>
                    <a:pt x="116" y="596"/>
                  </a:lnTo>
                  <a:lnTo>
                    <a:pt x="117" y="596"/>
                  </a:lnTo>
                  <a:lnTo>
                    <a:pt x="119" y="596"/>
                  </a:lnTo>
                  <a:lnTo>
                    <a:pt x="121" y="596"/>
                  </a:lnTo>
                  <a:lnTo>
                    <a:pt x="121" y="596"/>
                  </a:lnTo>
                  <a:lnTo>
                    <a:pt x="123" y="596"/>
                  </a:lnTo>
                  <a:lnTo>
                    <a:pt x="123" y="596"/>
                  </a:lnTo>
                  <a:lnTo>
                    <a:pt x="123" y="598"/>
                  </a:lnTo>
                  <a:lnTo>
                    <a:pt x="123" y="598"/>
                  </a:lnTo>
                  <a:lnTo>
                    <a:pt x="123" y="598"/>
                  </a:lnTo>
                  <a:lnTo>
                    <a:pt x="125" y="599"/>
                  </a:lnTo>
                  <a:lnTo>
                    <a:pt x="128" y="599"/>
                  </a:lnTo>
                  <a:lnTo>
                    <a:pt x="128" y="599"/>
                  </a:lnTo>
                  <a:lnTo>
                    <a:pt x="130" y="599"/>
                  </a:lnTo>
                  <a:lnTo>
                    <a:pt x="130" y="598"/>
                  </a:lnTo>
                  <a:lnTo>
                    <a:pt x="130" y="598"/>
                  </a:lnTo>
                  <a:lnTo>
                    <a:pt x="132" y="596"/>
                  </a:lnTo>
                  <a:lnTo>
                    <a:pt x="134" y="596"/>
                  </a:lnTo>
                  <a:lnTo>
                    <a:pt x="136" y="596"/>
                  </a:lnTo>
                  <a:lnTo>
                    <a:pt x="136" y="598"/>
                  </a:lnTo>
                  <a:lnTo>
                    <a:pt x="136" y="598"/>
                  </a:lnTo>
                  <a:lnTo>
                    <a:pt x="136" y="598"/>
                  </a:lnTo>
                  <a:lnTo>
                    <a:pt x="137" y="598"/>
                  </a:lnTo>
                  <a:lnTo>
                    <a:pt x="137" y="598"/>
                  </a:lnTo>
                  <a:lnTo>
                    <a:pt x="137" y="598"/>
                  </a:lnTo>
                  <a:lnTo>
                    <a:pt x="137" y="598"/>
                  </a:lnTo>
                  <a:lnTo>
                    <a:pt x="137" y="596"/>
                  </a:lnTo>
                  <a:lnTo>
                    <a:pt x="137" y="596"/>
                  </a:lnTo>
                  <a:lnTo>
                    <a:pt x="137" y="596"/>
                  </a:lnTo>
                  <a:lnTo>
                    <a:pt x="137" y="596"/>
                  </a:lnTo>
                  <a:lnTo>
                    <a:pt x="137" y="596"/>
                  </a:lnTo>
                  <a:lnTo>
                    <a:pt x="137" y="594"/>
                  </a:lnTo>
                  <a:lnTo>
                    <a:pt x="137" y="594"/>
                  </a:lnTo>
                  <a:lnTo>
                    <a:pt x="137" y="594"/>
                  </a:lnTo>
                  <a:lnTo>
                    <a:pt x="137" y="594"/>
                  </a:lnTo>
                  <a:lnTo>
                    <a:pt x="137" y="594"/>
                  </a:lnTo>
                  <a:lnTo>
                    <a:pt x="137" y="594"/>
                  </a:lnTo>
                  <a:lnTo>
                    <a:pt x="137" y="596"/>
                  </a:lnTo>
                  <a:lnTo>
                    <a:pt x="137" y="594"/>
                  </a:lnTo>
                  <a:lnTo>
                    <a:pt x="137" y="594"/>
                  </a:lnTo>
                  <a:lnTo>
                    <a:pt x="137" y="594"/>
                  </a:lnTo>
                  <a:lnTo>
                    <a:pt x="137" y="592"/>
                  </a:lnTo>
                  <a:lnTo>
                    <a:pt x="136" y="592"/>
                  </a:lnTo>
                  <a:lnTo>
                    <a:pt x="134" y="594"/>
                  </a:lnTo>
                  <a:lnTo>
                    <a:pt x="134" y="594"/>
                  </a:lnTo>
                  <a:lnTo>
                    <a:pt x="132" y="594"/>
                  </a:lnTo>
                  <a:lnTo>
                    <a:pt x="132" y="594"/>
                  </a:lnTo>
                  <a:lnTo>
                    <a:pt x="130" y="594"/>
                  </a:lnTo>
                  <a:lnTo>
                    <a:pt x="130" y="594"/>
                  </a:lnTo>
                  <a:lnTo>
                    <a:pt x="128" y="592"/>
                  </a:lnTo>
                  <a:lnTo>
                    <a:pt x="128" y="592"/>
                  </a:lnTo>
                  <a:lnTo>
                    <a:pt x="126" y="592"/>
                  </a:lnTo>
                  <a:lnTo>
                    <a:pt x="128" y="592"/>
                  </a:lnTo>
                  <a:lnTo>
                    <a:pt x="128" y="590"/>
                  </a:lnTo>
                  <a:lnTo>
                    <a:pt x="126" y="590"/>
                  </a:lnTo>
                  <a:lnTo>
                    <a:pt x="128" y="590"/>
                  </a:lnTo>
                  <a:lnTo>
                    <a:pt x="128" y="590"/>
                  </a:lnTo>
                  <a:lnTo>
                    <a:pt x="128" y="589"/>
                  </a:lnTo>
                  <a:lnTo>
                    <a:pt x="130" y="589"/>
                  </a:lnTo>
                  <a:lnTo>
                    <a:pt x="130" y="587"/>
                  </a:lnTo>
                  <a:lnTo>
                    <a:pt x="130" y="587"/>
                  </a:lnTo>
                  <a:lnTo>
                    <a:pt x="130" y="585"/>
                  </a:lnTo>
                  <a:lnTo>
                    <a:pt x="132" y="585"/>
                  </a:lnTo>
                  <a:lnTo>
                    <a:pt x="132" y="585"/>
                  </a:lnTo>
                  <a:lnTo>
                    <a:pt x="136" y="585"/>
                  </a:lnTo>
                  <a:lnTo>
                    <a:pt x="136" y="585"/>
                  </a:lnTo>
                  <a:lnTo>
                    <a:pt x="136" y="583"/>
                  </a:lnTo>
                  <a:lnTo>
                    <a:pt x="136" y="583"/>
                  </a:lnTo>
                  <a:lnTo>
                    <a:pt x="137" y="583"/>
                  </a:lnTo>
                  <a:lnTo>
                    <a:pt x="137" y="583"/>
                  </a:lnTo>
                  <a:lnTo>
                    <a:pt x="137" y="583"/>
                  </a:lnTo>
                  <a:lnTo>
                    <a:pt x="137" y="585"/>
                  </a:lnTo>
                  <a:lnTo>
                    <a:pt x="137" y="585"/>
                  </a:lnTo>
                  <a:lnTo>
                    <a:pt x="139" y="585"/>
                  </a:lnTo>
                  <a:lnTo>
                    <a:pt x="139" y="585"/>
                  </a:lnTo>
                  <a:lnTo>
                    <a:pt x="139" y="583"/>
                  </a:lnTo>
                  <a:lnTo>
                    <a:pt x="139" y="583"/>
                  </a:lnTo>
                  <a:lnTo>
                    <a:pt x="141" y="583"/>
                  </a:lnTo>
                  <a:lnTo>
                    <a:pt x="141" y="585"/>
                  </a:lnTo>
                  <a:lnTo>
                    <a:pt x="141" y="585"/>
                  </a:lnTo>
                  <a:lnTo>
                    <a:pt x="143" y="585"/>
                  </a:lnTo>
                  <a:lnTo>
                    <a:pt x="143" y="585"/>
                  </a:lnTo>
                  <a:lnTo>
                    <a:pt x="143" y="585"/>
                  </a:lnTo>
                  <a:lnTo>
                    <a:pt x="143" y="585"/>
                  </a:lnTo>
                  <a:lnTo>
                    <a:pt x="145" y="587"/>
                  </a:lnTo>
                  <a:lnTo>
                    <a:pt x="145" y="587"/>
                  </a:lnTo>
                  <a:lnTo>
                    <a:pt x="143" y="589"/>
                  </a:lnTo>
                  <a:lnTo>
                    <a:pt x="143" y="589"/>
                  </a:lnTo>
                  <a:lnTo>
                    <a:pt x="143" y="589"/>
                  </a:lnTo>
                  <a:lnTo>
                    <a:pt x="143" y="589"/>
                  </a:lnTo>
                  <a:lnTo>
                    <a:pt x="143" y="590"/>
                  </a:lnTo>
                  <a:lnTo>
                    <a:pt x="145" y="590"/>
                  </a:lnTo>
                  <a:lnTo>
                    <a:pt x="146" y="590"/>
                  </a:lnTo>
                  <a:lnTo>
                    <a:pt x="146" y="590"/>
                  </a:lnTo>
                  <a:lnTo>
                    <a:pt x="146" y="589"/>
                  </a:lnTo>
                  <a:lnTo>
                    <a:pt x="148" y="589"/>
                  </a:lnTo>
                  <a:lnTo>
                    <a:pt x="150" y="590"/>
                  </a:lnTo>
                  <a:lnTo>
                    <a:pt x="150" y="590"/>
                  </a:lnTo>
                  <a:lnTo>
                    <a:pt x="150" y="590"/>
                  </a:lnTo>
                  <a:lnTo>
                    <a:pt x="150" y="592"/>
                  </a:lnTo>
                  <a:lnTo>
                    <a:pt x="150" y="592"/>
                  </a:lnTo>
                  <a:lnTo>
                    <a:pt x="150" y="592"/>
                  </a:lnTo>
                  <a:lnTo>
                    <a:pt x="152" y="594"/>
                  </a:lnTo>
                  <a:lnTo>
                    <a:pt x="154" y="594"/>
                  </a:lnTo>
                  <a:lnTo>
                    <a:pt x="155" y="594"/>
                  </a:lnTo>
                  <a:lnTo>
                    <a:pt x="157" y="592"/>
                  </a:lnTo>
                  <a:lnTo>
                    <a:pt x="157" y="592"/>
                  </a:lnTo>
                  <a:lnTo>
                    <a:pt x="159" y="592"/>
                  </a:lnTo>
                  <a:lnTo>
                    <a:pt x="164" y="592"/>
                  </a:lnTo>
                  <a:lnTo>
                    <a:pt x="166" y="592"/>
                  </a:lnTo>
                  <a:lnTo>
                    <a:pt x="168" y="594"/>
                  </a:lnTo>
                  <a:lnTo>
                    <a:pt x="170" y="594"/>
                  </a:lnTo>
                  <a:lnTo>
                    <a:pt x="172" y="594"/>
                  </a:lnTo>
                  <a:lnTo>
                    <a:pt x="186" y="603"/>
                  </a:lnTo>
                  <a:lnTo>
                    <a:pt x="186" y="603"/>
                  </a:lnTo>
                  <a:lnTo>
                    <a:pt x="186" y="603"/>
                  </a:lnTo>
                  <a:lnTo>
                    <a:pt x="188" y="603"/>
                  </a:lnTo>
                  <a:lnTo>
                    <a:pt x="192" y="603"/>
                  </a:lnTo>
                  <a:lnTo>
                    <a:pt x="193" y="603"/>
                  </a:lnTo>
                  <a:lnTo>
                    <a:pt x="193" y="601"/>
                  </a:lnTo>
                  <a:lnTo>
                    <a:pt x="195" y="599"/>
                  </a:lnTo>
                  <a:lnTo>
                    <a:pt x="195" y="599"/>
                  </a:lnTo>
                  <a:lnTo>
                    <a:pt x="197" y="598"/>
                  </a:lnTo>
                  <a:lnTo>
                    <a:pt x="197" y="598"/>
                  </a:lnTo>
                  <a:lnTo>
                    <a:pt x="197" y="599"/>
                  </a:lnTo>
                  <a:lnTo>
                    <a:pt x="199" y="599"/>
                  </a:lnTo>
                  <a:lnTo>
                    <a:pt x="199" y="599"/>
                  </a:lnTo>
                  <a:lnTo>
                    <a:pt x="199" y="601"/>
                  </a:lnTo>
                  <a:lnTo>
                    <a:pt x="199" y="601"/>
                  </a:lnTo>
                  <a:lnTo>
                    <a:pt x="199" y="603"/>
                  </a:lnTo>
                  <a:lnTo>
                    <a:pt x="201" y="603"/>
                  </a:lnTo>
                  <a:lnTo>
                    <a:pt x="201" y="601"/>
                  </a:lnTo>
                  <a:lnTo>
                    <a:pt x="201" y="601"/>
                  </a:lnTo>
                  <a:lnTo>
                    <a:pt x="202" y="603"/>
                  </a:lnTo>
                  <a:lnTo>
                    <a:pt x="204" y="603"/>
                  </a:lnTo>
                  <a:lnTo>
                    <a:pt x="204" y="603"/>
                  </a:lnTo>
                  <a:lnTo>
                    <a:pt x="206" y="601"/>
                  </a:lnTo>
                  <a:lnTo>
                    <a:pt x="206" y="603"/>
                  </a:lnTo>
                  <a:lnTo>
                    <a:pt x="206" y="603"/>
                  </a:lnTo>
                  <a:lnTo>
                    <a:pt x="206" y="605"/>
                  </a:lnTo>
                  <a:lnTo>
                    <a:pt x="208" y="605"/>
                  </a:lnTo>
                  <a:lnTo>
                    <a:pt x="208" y="605"/>
                  </a:lnTo>
                  <a:lnTo>
                    <a:pt x="208" y="607"/>
                  </a:lnTo>
                  <a:lnTo>
                    <a:pt x="208" y="607"/>
                  </a:lnTo>
                  <a:lnTo>
                    <a:pt x="208" y="607"/>
                  </a:lnTo>
                  <a:lnTo>
                    <a:pt x="208" y="607"/>
                  </a:lnTo>
                  <a:lnTo>
                    <a:pt x="208" y="607"/>
                  </a:lnTo>
                  <a:lnTo>
                    <a:pt x="210" y="607"/>
                  </a:lnTo>
                  <a:lnTo>
                    <a:pt x="211" y="610"/>
                  </a:lnTo>
                  <a:lnTo>
                    <a:pt x="211" y="610"/>
                  </a:lnTo>
                  <a:lnTo>
                    <a:pt x="211" y="610"/>
                  </a:lnTo>
                  <a:lnTo>
                    <a:pt x="211" y="612"/>
                  </a:lnTo>
                  <a:lnTo>
                    <a:pt x="211" y="612"/>
                  </a:lnTo>
                  <a:lnTo>
                    <a:pt x="211" y="614"/>
                  </a:lnTo>
                  <a:lnTo>
                    <a:pt x="211" y="614"/>
                  </a:lnTo>
                  <a:lnTo>
                    <a:pt x="211" y="616"/>
                  </a:lnTo>
                  <a:lnTo>
                    <a:pt x="211" y="616"/>
                  </a:lnTo>
                  <a:lnTo>
                    <a:pt x="213" y="616"/>
                  </a:lnTo>
                  <a:lnTo>
                    <a:pt x="213" y="616"/>
                  </a:lnTo>
                  <a:lnTo>
                    <a:pt x="213" y="614"/>
                  </a:lnTo>
                  <a:lnTo>
                    <a:pt x="213" y="614"/>
                  </a:lnTo>
                  <a:lnTo>
                    <a:pt x="215" y="616"/>
                  </a:lnTo>
                  <a:lnTo>
                    <a:pt x="215" y="616"/>
                  </a:lnTo>
                  <a:lnTo>
                    <a:pt x="215" y="616"/>
                  </a:lnTo>
                  <a:lnTo>
                    <a:pt x="215" y="614"/>
                  </a:lnTo>
                  <a:lnTo>
                    <a:pt x="217" y="614"/>
                  </a:lnTo>
                  <a:lnTo>
                    <a:pt x="219" y="614"/>
                  </a:lnTo>
                  <a:lnTo>
                    <a:pt x="219" y="616"/>
                  </a:lnTo>
                  <a:lnTo>
                    <a:pt x="217" y="617"/>
                  </a:lnTo>
                  <a:lnTo>
                    <a:pt x="217" y="619"/>
                  </a:lnTo>
                  <a:lnTo>
                    <a:pt x="217" y="619"/>
                  </a:lnTo>
                  <a:lnTo>
                    <a:pt x="217" y="619"/>
                  </a:lnTo>
                  <a:lnTo>
                    <a:pt x="217" y="619"/>
                  </a:lnTo>
                  <a:lnTo>
                    <a:pt x="217" y="619"/>
                  </a:lnTo>
                  <a:lnTo>
                    <a:pt x="217" y="621"/>
                  </a:lnTo>
                  <a:lnTo>
                    <a:pt x="215" y="621"/>
                  </a:lnTo>
                  <a:lnTo>
                    <a:pt x="215" y="621"/>
                  </a:lnTo>
                  <a:lnTo>
                    <a:pt x="217" y="621"/>
                  </a:lnTo>
                  <a:lnTo>
                    <a:pt x="217" y="621"/>
                  </a:lnTo>
                  <a:lnTo>
                    <a:pt x="220" y="621"/>
                  </a:lnTo>
                  <a:lnTo>
                    <a:pt x="220" y="621"/>
                  </a:lnTo>
                  <a:lnTo>
                    <a:pt x="224" y="619"/>
                  </a:lnTo>
                  <a:lnTo>
                    <a:pt x="224" y="619"/>
                  </a:lnTo>
                  <a:lnTo>
                    <a:pt x="226" y="617"/>
                  </a:lnTo>
                  <a:lnTo>
                    <a:pt x="226" y="616"/>
                  </a:lnTo>
                  <a:lnTo>
                    <a:pt x="226" y="614"/>
                  </a:lnTo>
                  <a:lnTo>
                    <a:pt x="228" y="614"/>
                  </a:lnTo>
                  <a:lnTo>
                    <a:pt x="228" y="614"/>
                  </a:lnTo>
                  <a:lnTo>
                    <a:pt x="228" y="614"/>
                  </a:lnTo>
                  <a:lnTo>
                    <a:pt x="229" y="612"/>
                  </a:lnTo>
                  <a:lnTo>
                    <a:pt x="229" y="610"/>
                  </a:lnTo>
                  <a:lnTo>
                    <a:pt x="231" y="610"/>
                  </a:lnTo>
                  <a:lnTo>
                    <a:pt x="231" y="608"/>
                  </a:lnTo>
                  <a:lnTo>
                    <a:pt x="229" y="607"/>
                  </a:lnTo>
                  <a:lnTo>
                    <a:pt x="229" y="607"/>
                  </a:lnTo>
                  <a:lnTo>
                    <a:pt x="229" y="607"/>
                  </a:lnTo>
                  <a:lnTo>
                    <a:pt x="229" y="605"/>
                  </a:lnTo>
                  <a:lnTo>
                    <a:pt x="229" y="603"/>
                  </a:lnTo>
                  <a:lnTo>
                    <a:pt x="229" y="601"/>
                  </a:lnTo>
                  <a:lnTo>
                    <a:pt x="229" y="601"/>
                  </a:lnTo>
                  <a:lnTo>
                    <a:pt x="229" y="599"/>
                  </a:lnTo>
                  <a:lnTo>
                    <a:pt x="229" y="599"/>
                  </a:lnTo>
                  <a:lnTo>
                    <a:pt x="229" y="599"/>
                  </a:lnTo>
                  <a:lnTo>
                    <a:pt x="229" y="599"/>
                  </a:lnTo>
                  <a:lnTo>
                    <a:pt x="231" y="599"/>
                  </a:lnTo>
                  <a:lnTo>
                    <a:pt x="231" y="599"/>
                  </a:lnTo>
                  <a:lnTo>
                    <a:pt x="231" y="599"/>
                  </a:lnTo>
                  <a:lnTo>
                    <a:pt x="231" y="599"/>
                  </a:lnTo>
                  <a:lnTo>
                    <a:pt x="231" y="601"/>
                  </a:lnTo>
                  <a:lnTo>
                    <a:pt x="231" y="601"/>
                  </a:lnTo>
                  <a:lnTo>
                    <a:pt x="231" y="601"/>
                  </a:lnTo>
                  <a:lnTo>
                    <a:pt x="231" y="601"/>
                  </a:lnTo>
                  <a:lnTo>
                    <a:pt x="231" y="601"/>
                  </a:lnTo>
                  <a:lnTo>
                    <a:pt x="231" y="603"/>
                  </a:lnTo>
                  <a:lnTo>
                    <a:pt x="235" y="603"/>
                  </a:lnTo>
                  <a:lnTo>
                    <a:pt x="235" y="603"/>
                  </a:lnTo>
                  <a:lnTo>
                    <a:pt x="235" y="603"/>
                  </a:lnTo>
                  <a:lnTo>
                    <a:pt x="237" y="601"/>
                  </a:lnTo>
                  <a:lnTo>
                    <a:pt x="237" y="599"/>
                  </a:lnTo>
                  <a:lnTo>
                    <a:pt x="238" y="599"/>
                  </a:lnTo>
                  <a:lnTo>
                    <a:pt x="246" y="603"/>
                  </a:lnTo>
                  <a:lnTo>
                    <a:pt x="246" y="603"/>
                  </a:lnTo>
                  <a:lnTo>
                    <a:pt x="246" y="603"/>
                  </a:lnTo>
                  <a:lnTo>
                    <a:pt x="246" y="603"/>
                  </a:lnTo>
                  <a:lnTo>
                    <a:pt x="246" y="603"/>
                  </a:lnTo>
                  <a:lnTo>
                    <a:pt x="247" y="603"/>
                  </a:lnTo>
                  <a:lnTo>
                    <a:pt x="249" y="603"/>
                  </a:lnTo>
                  <a:lnTo>
                    <a:pt x="249" y="603"/>
                  </a:lnTo>
                  <a:lnTo>
                    <a:pt x="251" y="603"/>
                  </a:lnTo>
                  <a:lnTo>
                    <a:pt x="251" y="603"/>
                  </a:lnTo>
                  <a:lnTo>
                    <a:pt x="253" y="603"/>
                  </a:lnTo>
                  <a:lnTo>
                    <a:pt x="253" y="605"/>
                  </a:lnTo>
                  <a:lnTo>
                    <a:pt x="251" y="605"/>
                  </a:lnTo>
                  <a:lnTo>
                    <a:pt x="251" y="607"/>
                  </a:lnTo>
                  <a:lnTo>
                    <a:pt x="253" y="607"/>
                  </a:lnTo>
                  <a:lnTo>
                    <a:pt x="257" y="610"/>
                  </a:lnTo>
                  <a:lnTo>
                    <a:pt x="257" y="610"/>
                  </a:lnTo>
                  <a:lnTo>
                    <a:pt x="257" y="610"/>
                  </a:lnTo>
                  <a:lnTo>
                    <a:pt x="257" y="612"/>
                  </a:lnTo>
                  <a:lnTo>
                    <a:pt x="257" y="612"/>
                  </a:lnTo>
                  <a:lnTo>
                    <a:pt x="257" y="612"/>
                  </a:lnTo>
                  <a:lnTo>
                    <a:pt x="257" y="612"/>
                  </a:lnTo>
                  <a:lnTo>
                    <a:pt x="257" y="612"/>
                  </a:lnTo>
                  <a:lnTo>
                    <a:pt x="262" y="614"/>
                  </a:lnTo>
                  <a:lnTo>
                    <a:pt x="264" y="612"/>
                  </a:lnTo>
                  <a:lnTo>
                    <a:pt x="266" y="610"/>
                  </a:lnTo>
                  <a:lnTo>
                    <a:pt x="267" y="610"/>
                  </a:lnTo>
                  <a:lnTo>
                    <a:pt x="269" y="610"/>
                  </a:lnTo>
                  <a:lnTo>
                    <a:pt x="269" y="612"/>
                  </a:lnTo>
                  <a:lnTo>
                    <a:pt x="269" y="612"/>
                  </a:lnTo>
                  <a:lnTo>
                    <a:pt x="271" y="612"/>
                  </a:lnTo>
                  <a:lnTo>
                    <a:pt x="271" y="612"/>
                  </a:lnTo>
                  <a:lnTo>
                    <a:pt x="273" y="610"/>
                  </a:lnTo>
                  <a:lnTo>
                    <a:pt x="273" y="610"/>
                  </a:lnTo>
                  <a:lnTo>
                    <a:pt x="275" y="608"/>
                  </a:lnTo>
                  <a:lnTo>
                    <a:pt x="276" y="608"/>
                  </a:lnTo>
                  <a:lnTo>
                    <a:pt x="276" y="608"/>
                  </a:lnTo>
                  <a:lnTo>
                    <a:pt x="278" y="608"/>
                  </a:lnTo>
                  <a:lnTo>
                    <a:pt x="278" y="608"/>
                  </a:lnTo>
                  <a:lnTo>
                    <a:pt x="276" y="607"/>
                  </a:lnTo>
                  <a:lnTo>
                    <a:pt x="276" y="607"/>
                  </a:lnTo>
                  <a:lnTo>
                    <a:pt x="278" y="605"/>
                  </a:lnTo>
                  <a:lnTo>
                    <a:pt x="280" y="605"/>
                  </a:lnTo>
                  <a:lnTo>
                    <a:pt x="282" y="605"/>
                  </a:lnTo>
                  <a:lnTo>
                    <a:pt x="282" y="605"/>
                  </a:lnTo>
                  <a:lnTo>
                    <a:pt x="284" y="605"/>
                  </a:lnTo>
                  <a:lnTo>
                    <a:pt x="285" y="603"/>
                  </a:lnTo>
                  <a:lnTo>
                    <a:pt x="287" y="603"/>
                  </a:lnTo>
                  <a:lnTo>
                    <a:pt x="287" y="603"/>
                  </a:lnTo>
                  <a:lnTo>
                    <a:pt x="287" y="601"/>
                  </a:lnTo>
                  <a:lnTo>
                    <a:pt x="287" y="599"/>
                  </a:lnTo>
                  <a:lnTo>
                    <a:pt x="289" y="598"/>
                  </a:lnTo>
                  <a:lnTo>
                    <a:pt x="289" y="598"/>
                  </a:lnTo>
                  <a:lnTo>
                    <a:pt x="291" y="598"/>
                  </a:lnTo>
                  <a:lnTo>
                    <a:pt x="293" y="599"/>
                  </a:lnTo>
                  <a:lnTo>
                    <a:pt x="296" y="599"/>
                  </a:lnTo>
                  <a:lnTo>
                    <a:pt x="300" y="599"/>
                  </a:lnTo>
                  <a:lnTo>
                    <a:pt x="300" y="599"/>
                  </a:lnTo>
                  <a:lnTo>
                    <a:pt x="300" y="598"/>
                  </a:lnTo>
                  <a:lnTo>
                    <a:pt x="300" y="598"/>
                  </a:lnTo>
                  <a:lnTo>
                    <a:pt x="305" y="596"/>
                  </a:lnTo>
                  <a:lnTo>
                    <a:pt x="316" y="598"/>
                  </a:lnTo>
                  <a:lnTo>
                    <a:pt x="316" y="598"/>
                  </a:lnTo>
                  <a:lnTo>
                    <a:pt x="318" y="596"/>
                  </a:lnTo>
                  <a:lnTo>
                    <a:pt x="318" y="594"/>
                  </a:lnTo>
                  <a:lnTo>
                    <a:pt x="318" y="594"/>
                  </a:lnTo>
                  <a:lnTo>
                    <a:pt x="318" y="592"/>
                  </a:lnTo>
                  <a:lnTo>
                    <a:pt x="318" y="592"/>
                  </a:lnTo>
                  <a:lnTo>
                    <a:pt x="318" y="592"/>
                  </a:lnTo>
                  <a:lnTo>
                    <a:pt x="318" y="590"/>
                  </a:lnTo>
                  <a:lnTo>
                    <a:pt x="318" y="590"/>
                  </a:lnTo>
                  <a:lnTo>
                    <a:pt x="316" y="590"/>
                  </a:lnTo>
                  <a:lnTo>
                    <a:pt x="316" y="590"/>
                  </a:lnTo>
                  <a:lnTo>
                    <a:pt x="318" y="589"/>
                  </a:lnTo>
                  <a:lnTo>
                    <a:pt x="320" y="589"/>
                  </a:lnTo>
                  <a:lnTo>
                    <a:pt x="320" y="589"/>
                  </a:lnTo>
                  <a:lnTo>
                    <a:pt x="320" y="589"/>
                  </a:lnTo>
                  <a:lnTo>
                    <a:pt x="320" y="589"/>
                  </a:lnTo>
                  <a:lnTo>
                    <a:pt x="320" y="589"/>
                  </a:lnTo>
                  <a:lnTo>
                    <a:pt x="320" y="589"/>
                  </a:lnTo>
                  <a:lnTo>
                    <a:pt x="320" y="589"/>
                  </a:lnTo>
                  <a:lnTo>
                    <a:pt x="320" y="590"/>
                  </a:lnTo>
                  <a:lnTo>
                    <a:pt x="320" y="590"/>
                  </a:lnTo>
                  <a:lnTo>
                    <a:pt x="320" y="590"/>
                  </a:lnTo>
                  <a:lnTo>
                    <a:pt x="320" y="592"/>
                  </a:lnTo>
                  <a:lnTo>
                    <a:pt x="320" y="592"/>
                  </a:lnTo>
                  <a:lnTo>
                    <a:pt x="322" y="590"/>
                  </a:lnTo>
                  <a:lnTo>
                    <a:pt x="323" y="590"/>
                  </a:lnTo>
                  <a:lnTo>
                    <a:pt x="325" y="592"/>
                  </a:lnTo>
                  <a:lnTo>
                    <a:pt x="327" y="590"/>
                  </a:lnTo>
                  <a:lnTo>
                    <a:pt x="329" y="590"/>
                  </a:lnTo>
                  <a:lnTo>
                    <a:pt x="329" y="590"/>
                  </a:lnTo>
                  <a:lnTo>
                    <a:pt x="329" y="590"/>
                  </a:lnTo>
                  <a:lnTo>
                    <a:pt x="331" y="592"/>
                  </a:lnTo>
                  <a:lnTo>
                    <a:pt x="331" y="594"/>
                  </a:lnTo>
                  <a:lnTo>
                    <a:pt x="331" y="594"/>
                  </a:lnTo>
                  <a:lnTo>
                    <a:pt x="332" y="596"/>
                  </a:lnTo>
                  <a:lnTo>
                    <a:pt x="332" y="596"/>
                  </a:lnTo>
                  <a:lnTo>
                    <a:pt x="334" y="596"/>
                  </a:lnTo>
                  <a:lnTo>
                    <a:pt x="334" y="596"/>
                  </a:lnTo>
                  <a:lnTo>
                    <a:pt x="336" y="594"/>
                  </a:lnTo>
                  <a:lnTo>
                    <a:pt x="336" y="594"/>
                  </a:lnTo>
                  <a:lnTo>
                    <a:pt x="338" y="592"/>
                  </a:lnTo>
                  <a:lnTo>
                    <a:pt x="340" y="592"/>
                  </a:lnTo>
                  <a:lnTo>
                    <a:pt x="341" y="592"/>
                  </a:lnTo>
                  <a:lnTo>
                    <a:pt x="343" y="592"/>
                  </a:lnTo>
                  <a:lnTo>
                    <a:pt x="345" y="592"/>
                  </a:lnTo>
                  <a:lnTo>
                    <a:pt x="347" y="592"/>
                  </a:lnTo>
                  <a:lnTo>
                    <a:pt x="345" y="594"/>
                  </a:lnTo>
                  <a:lnTo>
                    <a:pt x="347" y="594"/>
                  </a:lnTo>
                  <a:lnTo>
                    <a:pt x="349" y="596"/>
                  </a:lnTo>
                  <a:lnTo>
                    <a:pt x="349" y="596"/>
                  </a:lnTo>
                  <a:lnTo>
                    <a:pt x="347" y="598"/>
                  </a:lnTo>
                  <a:lnTo>
                    <a:pt x="347" y="599"/>
                  </a:lnTo>
                  <a:lnTo>
                    <a:pt x="347" y="601"/>
                  </a:lnTo>
                  <a:lnTo>
                    <a:pt x="349" y="601"/>
                  </a:lnTo>
                  <a:lnTo>
                    <a:pt x="349" y="601"/>
                  </a:lnTo>
                  <a:lnTo>
                    <a:pt x="349" y="601"/>
                  </a:lnTo>
                  <a:lnTo>
                    <a:pt x="350" y="603"/>
                  </a:lnTo>
                  <a:lnTo>
                    <a:pt x="352" y="605"/>
                  </a:lnTo>
                  <a:lnTo>
                    <a:pt x="354" y="607"/>
                  </a:lnTo>
                  <a:lnTo>
                    <a:pt x="356" y="607"/>
                  </a:lnTo>
                  <a:lnTo>
                    <a:pt x="356" y="607"/>
                  </a:lnTo>
                  <a:lnTo>
                    <a:pt x="356" y="607"/>
                  </a:lnTo>
                  <a:lnTo>
                    <a:pt x="356" y="607"/>
                  </a:lnTo>
                  <a:lnTo>
                    <a:pt x="358" y="607"/>
                  </a:lnTo>
                  <a:lnTo>
                    <a:pt x="358" y="607"/>
                  </a:lnTo>
                  <a:lnTo>
                    <a:pt x="358" y="607"/>
                  </a:lnTo>
                  <a:lnTo>
                    <a:pt x="358" y="607"/>
                  </a:lnTo>
                  <a:lnTo>
                    <a:pt x="358" y="607"/>
                  </a:lnTo>
                  <a:lnTo>
                    <a:pt x="359" y="605"/>
                  </a:lnTo>
                  <a:lnTo>
                    <a:pt x="359" y="605"/>
                  </a:lnTo>
                  <a:lnTo>
                    <a:pt x="359" y="605"/>
                  </a:lnTo>
                  <a:lnTo>
                    <a:pt x="359" y="605"/>
                  </a:lnTo>
                  <a:lnTo>
                    <a:pt x="359" y="603"/>
                  </a:lnTo>
                  <a:lnTo>
                    <a:pt x="359" y="603"/>
                  </a:lnTo>
                  <a:lnTo>
                    <a:pt x="359" y="601"/>
                  </a:lnTo>
                  <a:lnTo>
                    <a:pt x="359" y="601"/>
                  </a:lnTo>
                  <a:lnTo>
                    <a:pt x="359" y="601"/>
                  </a:lnTo>
                  <a:lnTo>
                    <a:pt x="359" y="599"/>
                  </a:lnTo>
                  <a:lnTo>
                    <a:pt x="359" y="601"/>
                  </a:lnTo>
                  <a:lnTo>
                    <a:pt x="359" y="599"/>
                  </a:lnTo>
                  <a:lnTo>
                    <a:pt x="359" y="599"/>
                  </a:lnTo>
                  <a:lnTo>
                    <a:pt x="361" y="598"/>
                  </a:lnTo>
                  <a:lnTo>
                    <a:pt x="361" y="598"/>
                  </a:lnTo>
                  <a:lnTo>
                    <a:pt x="361" y="596"/>
                  </a:lnTo>
                  <a:lnTo>
                    <a:pt x="361" y="596"/>
                  </a:lnTo>
                  <a:lnTo>
                    <a:pt x="361" y="596"/>
                  </a:lnTo>
                  <a:lnTo>
                    <a:pt x="361" y="594"/>
                  </a:lnTo>
                  <a:lnTo>
                    <a:pt x="361" y="592"/>
                  </a:lnTo>
                  <a:lnTo>
                    <a:pt x="361" y="592"/>
                  </a:lnTo>
                  <a:lnTo>
                    <a:pt x="359" y="590"/>
                  </a:lnTo>
                  <a:lnTo>
                    <a:pt x="359" y="590"/>
                  </a:lnTo>
                  <a:lnTo>
                    <a:pt x="359" y="589"/>
                  </a:lnTo>
                  <a:lnTo>
                    <a:pt x="358" y="589"/>
                  </a:lnTo>
                  <a:lnTo>
                    <a:pt x="358" y="590"/>
                  </a:lnTo>
                  <a:lnTo>
                    <a:pt x="356" y="590"/>
                  </a:lnTo>
                  <a:lnTo>
                    <a:pt x="354" y="589"/>
                  </a:lnTo>
                  <a:lnTo>
                    <a:pt x="352" y="589"/>
                  </a:lnTo>
                  <a:lnTo>
                    <a:pt x="354" y="587"/>
                  </a:lnTo>
                  <a:lnTo>
                    <a:pt x="354" y="587"/>
                  </a:lnTo>
                  <a:lnTo>
                    <a:pt x="354" y="587"/>
                  </a:lnTo>
                  <a:lnTo>
                    <a:pt x="354" y="587"/>
                  </a:lnTo>
                  <a:lnTo>
                    <a:pt x="354" y="585"/>
                  </a:lnTo>
                  <a:lnTo>
                    <a:pt x="354" y="585"/>
                  </a:lnTo>
                  <a:lnTo>
                    <a:pt x="354" y="585"/>
                  </a:lnTo>
                  <a:lnTo>
                    <a:pt x="354" y="585"/>
                  </a:lnTo>
                  <a:lnTo>
                    <a:pt x="358" y="580"/>
                  </a:lnTo>
                  <a:lnTo>
                    <a:pt x="358" y="580"/>
                  </a:lnTo>
                  <a:lnTo>
                    <a:pt x="356" y="578"/>
                  </a:lnTo>
                  <a:lnTo>
                    <a:pt x="354" y="574"/>
                  </a:lnTo>
                  <a:lnTo>
                    <a:pt x="354" y="572"/>
                  </a:lnTo>
                  <a:lnTo>
                    <a:pt x="354" y="572"/>
                  </a:lnTo>
                  <a:lnTo>
                    <a:pt x="352" y="571"/>
                  </a:lnTo>
                  <a:lnTo>
                    <a:pt x="350" y="571"/>
                  </a:lnTo>
                  <a:lnTo>
                    <a:pt x="350" y="571"/>
                  </a:lnTo>
                  <a:lnTo>
                    <a:pt x="350" y="569"/>
                  </a:lnTo>
                  <a:lnTo>
                    <a:pt x="350" y="569"/>
                  </a:lnTo>
                  <a:lnTo>
                    <a:pt x="350" y="569"/>
                  </a:lnTo>
                  <a:lnTo>
                    <a:pt x="350" y="567"/>
                  </a:lnTo>
                  <a:lnTo>
                    <a:pt x="347" y="563"/>
                  </a:lnTo>
                  <a:lnTo>
                    <a:pt x="345" y="561"/>
                  </a:lnTo>
                  <a:lnTo>
                    <a:pt x="345" y="561"/>
                  </a:lnTo>
                  <a:lnTo>
                    <a:pt x="345" y="560"/>
                  </a:lnTo>
                  <a:lnTo>
                    <a:pt x="345" y="560"/>
                  </a:lnTo>
                  <a:lnTo>
                    <a:pt x="345" y="558"/>
                  </a:lnTo>
                  <a:lnTo>
                    <a:pt x="345" y="558"/>
                  </a:lnTo>
                  <a:lnTo>
                    <a:pt x="347" y="558"/>
                  </a:lnTo>
                  <a:lnTo>
                    <a:pt x="347" y="558"/>
                  </a:lnTo>
                  <a:lnTo>
                    <a:pt x="347" y="558"/>
                  </a:lnTo>
                  <a:lnTo>
                    <a:pt x="347" y="558"/>
                  </a:lnTo>
                  <a:lnTo>
                    <a:pt x="349" y="556"/>
                  </a:lnTo>
                  <a:lnTo>
                    <a:pt x="350" y="554"/>
                  </a:lnTo>
                  <a:lnTo>
                    <a:pt x="350" y="554"/>
                  </a:lnTo>
                  <a:lnTo>
                    <a:pt x="350" y="552"/>
                  </a:lnTo>
                  <a:lnTo>
                    <a:pt x="352" y="552"/>
                  </a:lnTo>
                  <a:lnTo>
                    <a:pt x="354" y="552"/>
                  </a:lnTo>
                  <a:lnTo>
                    <a:pt x="354" y="552"/>
                  </a:lnTo>
                  <a:lnTo>
                    <a:pt x="356" y="551"/>
                  </a:lnTo>
                  <a:lnTo>
                    <a:pt x="358" y="551"/>
                  </a:lnTo>
                  <a:lnTo>
                    <a:pt x="359" y="549"/>
                  </a:lnTo>
                  <a:lnTo>
                    <a:pt x="359" y="549"/>
                  </a:lnTo>
                  <a:lnTo>
                    <a:pt x="365" y="545"/>
                  </a:lnTo>
                  <a:lnTo>
                    <a:pt x="372" y="545"/>
                  </a:lnTo>
                  <a:lnTo>
                    <a:pt x="374" y="543"/>
                  </a:lnTo>
                  <a:lnTo>
                    <a:pt x="378" y="540"/>
                  </a:lnTo>
                  <a:lnTo>
                    <a:pt x="379" y="538"/>
                  </a:lnTo>
                  <a:lnTo>
                    <a:pt x="379" y="536"/>
                  </a:lnTo>
                  <a:lnTo>
                    <a:pt x="379" y="536"/>
                  </a:lnTo>
                  <a:lnTo>
                    <a:pt x="379" y="536"/>
                  </a:lnTo>
                  <a:lnTo>
                    <a:pt x="379" y="536"/>
                  </a:lnTo>
                  <a:lnTo>
                    <a:pt x="379" y="534"/>
                  </a:lnTo>
                  <a:lnTo>
                    <a:pt x="379" y="533"/>
                  </a:lnTo>
                  <a:lnTo>
                    <a:pt x="379" y="533"/>
                  </a:lnTo>
                  <a:lnTo>
                    <a:pt x="381" y="531"/>
                  </a:lnTo>
                  <a:lnTo>
                    <a:pt x="381" y="529"/>
                  </a:lnTo>
                  <a:lnTo>
                    <a:pt x="381" y="529"/>
                  </a:lnTo>
                  <a:lnTo>
                    <a:pt x="381" y="529"/>
                  </a:lnTo>
                  <a:lnTo>
                    <a:pt x="381" y="527"/>
                  </a:lnTo>
                  <a:lnTo>
                    <a:pt x="381" y="527"/>
                  </a:lnTo>
                  <a:lnTo>
                    <a:pt x="379" y="525"/>
                  </a:lnTo>
                  <a:lnTo>
                    <a:pt x="379" y="525"/>
                  </a:lnTo>
                  <a:lnTo>
                    <a:pt x="381" y="525"/>
                  </a:lnTo>
                  <a:lnTo>
                    <a:pt x="381" y="525"/>
                  </a:lnTo>
                  <a:lnTo>
                    <a:pt x="383" y="524"/>
                  </a:lnTo>
                  <a:lnTo>
                    <a:pt x="385" y="524"/>
                  </a:lnTo>
                  <a:lnTo>
                    <a:pt x="390" y="525"/>
                  </a:lnTo>
                  <a:lnTo>
                    <a:pt x="390" y="525"/>
                  </a:lnTo>
                  <a:lnTo>
                    <a:pt x="390" y="527"/>
                  </a:lnTo>
                  <a:lnTo>
                    <a:pt x="392" y="527"/>
                  </a:lnTo>
                  <a:lnTo>
                    <a:pt x="394" y="529"/>
                  </a:lnTo>
                  <a:lnTo>
                    <a:pt x="394" y="529"/>
                  </a:lnTo>
                  <a:lnTo>
                    <a:pt x="394" y="527"/>
                  </a:lnTo>
                  <a:lnTo>
                    <a:pt x="396" y="525"/>
                  </a:lnTo>
                  <a:lnTo>
                    <a:pt x="396" y="525"/>
                  </a:lnTo>
                  <a:lnTo>
                    <a:pt x="396" y="525"/>
                  </a:lnTo>
                  <a:lnTo>
                    <a:pt x="396" y="525"/>
                  </a:lnTo>
                  <a:lnTo>
                    <a:pt x="397" y="525"/>
                  </a:lnTo>
                  <a:lnTo>
                    <a:pt x="397" y="525"/>
                  </a:lnTo>
                  <a:lnTo>
                    <a:pt x="397" y="524"/>
                  </a:lnTo>
                  <a:lnTo>
                    <a:pt x="397" y="522"/>
                  </a:lnTo>
                  <a:lnTo>
                    <a:pt x="399" y="520"/>
                  </a:lnTo>
                  <a:lnTo>
                    <a:pt x="399" y="520"/>
                  </a:lnTo>
                  <a:lnTo>
                    <a:pt x="397" y="516"/>
                  </a:lnTo>
                  <a:lnTo>
                    <a:pt x="399" y="516"/>
                  </a:lnTo>
                  <a:lnTo>
                    <a:pt x="399" y="516"/>
                  </a:lnTo>
                  <a:lnTo>
                    <a:pt x="399" y="515"/>
                  </a:lnTo>
                  <a:lnTo>
                    <a:pt x="397" y="515"/>
                  </a:lnTo>
                  <a:lnTo>
                    <a:pt x="397" y="515"/>
                  </a:lnTo>
                  <a:lnTo>
                    <a:pt x="397" y="515"/>
                  </a:lnTo>
                  <a:lnTo>
                    <a:pt x="397" y="513"/>
                  </a:lnTo>
                  <a:lnTo>
                    <a:pt x="399" y="511"/>
                  </a:lnTo>
                  <a:lnTo>
                    <a:pt x="397" y="509"/>
                  </a:lnTo>
                  <a:lnTo>
                    <a:pt x="396" y="504"/>
                  </a:lnTo>
                  <a:lnTo>
                    <a:pt x="394" y="502"/>
                  </a:lnTo>
                  <a:lnTo>
                    <a:pt x="394" y="502"/>
                  </a:lnTo>
                  <a:lnTo>
                    <a:pt x="392" y="502"/>
                  </a:lnTo>
                  <a:lnTo>
                    <a:pt x="390" y="502"/>
                  </a:lnTo>
                  <a:lnTo>
                    <a:pt x="390" y="500"/>
                  </a:lnTo>
                  <a:lnTo>
                    <a:pt x="388" y="500"/>
                  </a:lnTo>
                  <a:lnTo>
                    <a:pt x="388" y="498"/>
                  </a:lnTo>
                  <a:lnTo>
                    <a:pt x="388" y="496"/>
                  </a:lnTo>
                  <a:lnTo>
                    <a:pt x="388" y="496"/>
                  </a:lnTo>
                  <a:lnTo>
                    <a:pt x="387" y="496"/>
                  </a:lnTo>
                  <a:lnTo>
                    <a:pt x="387" y="495"/>
                  </a:lnTo>
                  <a:lnTo>
                    <a:pt x="385" y="495"/>
                  </a:lnTo>
                  <a:lnTo>
                    <a:pt x="385" y="495"/>
                  </a:lnTo>
                  <a:lnTo>
                    <a:pt x="385" y="495"/>
                  </a:lnTo>
                  <a:lnTo>
                    <a:pt x="383" y="495"/>
                  </a:lnTo>
                  <a:lnTo>
                    <a:pt x="383" y="496"/>
                  </a:lnTo>
                  <a:lnTo>
                    <a:pt x="383" y="496"/>
                  </a:lnTo>
                  <a:lnTo>
                    <a:pt x="381" y="496"/>
                  </a:lnTo>
                  <a:lnTo>
                    <a:pt x="379" y="495"/>
                  </a:lnTo>
                  <a:lnTo>
                    <a:pt x="378" y="495"/>
                  </a:lnTo>
                  <a:lnTo>
                    <a:pt x="378" y="493"/>
                  </a:lnTo>
                  <a:lnTo>
                    <a:pt x="378" y="491"/>
                  </a:lnTo>
                  <a:lnTo>
                    <a:pt x="378" y="489"/>
                  </a:lnTo>
                  <a:lnTo>
                    <a:pt x="374" y="487"/>
                  </a:lnTo>
                  <a:lnTo>
                    <a:pt x="374" y="486"/>
                  </a:lnTo>
                  <a:lnTo>
                    <a:pt x="372" y="486"/>
                  </a:lnTo>
                  <a:lnTo>
                    <a:pt x="372" y="484"/>
                  </a:lnTo>
                  <a:lnTo>
                    <a:pt x="368" y="484"/>
                  </a:lnTo>
                  <a:lnTo>
                    <a:pt x="367" y="484"/>
                  </a:lnTo>
                  <a:lnTo>
                    <a:pt x="367" y="482"/>
                  </a:lnTo>
                  <a:lnTo>
                    <a:pt x="365" y="480"/>
                  </a:lnTo>
                  <a:lnTo>
                    <a:pt x="361" y="475"/>
                  </a:lnTo>
                  <a:lnTo>
                    <a:pt x="359" y="475"/>
                  </a:lnTo>
                  <a:lnTo>
                    <a:pt x="359" y="475"/>
                  </a:lnTo>
                  <a:lnTo>
                    <a:pt x="359" y="473"/>
                  </a:lnTo>
                  <a:lnTo>
                    <a:pt x="359" y="471"/>
                  </a:lnTo>
                  <a:lnTo>
                    <a:pt x="358" y="471"/>
                  </a:lnTo>
                  <a:lnTo>
                    <a:pt x="358" y="471"/>
                  </a:lnTo>
                  <a:lnTo>
                    <a:pt x="358" y="469"/>
                  </a:lnTo>
                  <a:lnTo>
                    <a:pt x="358" y="469"/>
                  </a:lnTo>
                  <a:lnTo>
                    <a:pt x="356" y="468"/>
                  </a:lnTo>
                  <a:lnTo>
                    <a:pt x="356" y="468"/>
                  </a:lnTo>
                  <a:lnTo>
                    <a:pt x="354" y="468"/>
                  </a:lnTo>
                  <a:lnTo>
                    <a:pt x="352" y="466"/>
                  </a:lnTo>
                  <a:lnTo>
                    <a:pt x="352" y="468"/>
                  </a:lnTo>
                  <a:lnTo>
                    <a:pt x="352" y="468"/>
                  </a:lnTo>
                  <a:lnTo>
                    <a:pt x="350" y="468"/>
                  </a:lnTo>
                  <a:lnTo>
                    <a:pt x="349" y="468"/>
                  </a:lnTo>
                  <a:lnTo>
                    <a:pt x="347" y="468"/>
                  </a:lnTo>
                  <a:lnTo>
                    <a:pt x="347" y="466"/>
                  </a:lnTo>
                  <a:lnTo>
                    <a:pt x="345" y="462"/>
                  </a:lnTo>
                  <a:lnTo>
                    <a:pt x="343" y="462"/>
                  </a:lnTo>
                  <a:lnTo>
                    <a:pt x="341" y="460"/>
                  </a:lnTo>
                  <a:lnTo>
                    <a:pt x="340" y="460"/>
                  </a:lnTo>
                  <a:lnTo>
                    <a:pt x="340" y="459"/>
                  </a:lnTo>
                  <a:lnTo>
                    <a:pt x="340" y="457"/>
                  </a:lnTo>
                  <a:lnTo>
                    <a:pt x="340" y="455"/>
                  </a:lnTo>
                  <a:lnTo>
                    <a:pt x="340" y="453"/>
                  </a:lnTo>
                  <a:lnTo>
                    <a:pt x="340" y="453"/>
                  </a:lnTo>
                  <a:lnTo>
                    <a:pt x="338" y="453"/>
                  </a:lnTo>
                  <a:lnTo>
                    <a:pt x="338" y="453"/>
                  </a:lnTo>
                  <a:lnTo>
                    <a:pt x="338" y="453"/>
                  </a:lnTo>
                  <a:lnTo>
                    <a:pt x="336" y="451"/>
                  </a:lnTo>
                  <a:lnTo>
                    <a:pt x="336" y="451"/>
                  </a:lnTo>
                  <a:lnTo>
                    <a:pt x="336" y="449"/>
                  </a:lnTo>
                  <a:lnTo>
                    <a:pt x="336" y="449"/>
                  </a:lnTo>
                  <a:lnTo>
                    <a:pt x="336" y="448"/>
                  </a:lnTo>
                  <a:lnTo>
                    <a:pt x="336" y="448"/>
                  </a:lnTo>
                  <a:lnTo>
                    <a:pt x="334" y="446"/>
                  </a:lnTo>
                  <a:lnTo>
                    <a:pt x="334" y="446"/>
                  </a:lnTo>
                  <a:lnTo>
                    <a:pt x="332" y="444"/>
                  </a:lnTo>
                  <a:lnTo>
                    <a:pt x="332" y="444"/>
                  </a:lnTo>
                  <a:lnTo>
                    <a:pt x="334" y="444"/>
                  </a:lnTo>
                  <a:lnTo>
                    <a:pt x="332" y="444"/>
                  </a:lnTo>
                  <a:lnTo>
                    <a:pt x="332" y="444"/>
                  </a:lnTo>
                  <a:lnTo>
                    <a:pt x="334" y="442"/>
                  </a:lnTo>
                  <a:lnTo>
                    <a:pt x="332" y="442"/>
                  </a:lnTo>
                  <a:lnTo>
                    <a:pt x="332" y="440"/>
                  </a:lnTo>
                  <a:lnTo>
                    <a:pt x="332" y="440"/>
                  </a:lnTo>
                  <a:lnTo>
                    <a:pt x="331" y="440"/>
                  </a:lnTo>
                  <a:lnTo>
                    <a:pt x="331" y="439"/>
                  </a:lnTo>
                  <a:lnTo>
                    <a:pt x="329" y="439"/>
                  </a:lnTo>
                  <a:lnTo>
                    <a:pt x="329" y="437"/>
                  </a:lnTo>
                  <a:lnTo>
                    <a:pt x="327" y="437"/>
                  </a:lnTo>
                  <a:lnTo>
                    <a:pt x="327" y="435"/>
                  </a:lnTo>
                  <a:lnTo>
                    <a:pt x="327" y="435"/>
                  </a:lnTo>
                  <a:lnTo>
                    <a:pt x="331" y="433"/>
                  </a:lnTo>
                  <a:lnTo>
                    <a:pt x="331" y="433"/>
                  </a:lnTo>
                  <a:lnTo>
                    <a:pt x="331" y="431"/>
                  </a:lnTo>
                  <a:lnTo>
                    <a:pt x="331" y="430"/>
                  </a:lnTo>
                  <a:lnTo>
                    <a:pt x="331" y="428"/>
                  </a:lnTo>
                  <a:lnTo>
                    <a:pt x="332" y="430"/>
                  </a:lnTo>
                  <a:lnTo>
                    <a:pt x="332" y="428"/>
                  </a:lnTo>
                  <a:lnTo>
                    <a:pt x="334" y="426"/>
                  </a:lnTo>
                  <a:lnTo>
                    <a:pt x="334" y="424"/>
                  </a:lnTo>
                  <a:lnTo>
                    <a:pt x="334" y="422"/>
                  </a:lnTo>
                  <a:lnTo>
                    <a:pt x="334" y="422"/>
                  </a:lnTo>
                  <a:lnTo>
                    <a:pt x="332" y="422"/>
                  </a:lnTo>
                  <a:lnTo>
                    <a:pt x="331" y="421"/>
                  </a:lnTo>
                  <a:lnTo>
                    <a:pt x="331" y="421"/>
                  </a:lnTo>
                  <a:lnTo>
                    <a:pt x="332" y="419"/>
                  </a:lnTo>
                  <a:lnTo>
                    <a:pt x="331" y="417"/>
                  </a:lnTo>
                  <a:lnTo>
                    <a:pt x="331" y="417"/>
                  </a:lnTo>
                  <a:lnTo>
                    <a:pt x="329" y="417"/>
                  </a:lnTo>
                  <a:lnTo>
                    <a:pt x="329" y="417"/>
                  </a:lnTo>
                  <a:lnTo>
                    <a:pt x="329" y="417"/>
                  </a:lnTo>
                  <a:lnTo>
                    <a:pt x="320" y="412"/>
                  </a:lnTo>
                  <a:lnTo>
                    <a:pt x="320" y="412"/>
                  </a:lnTo>
                  <a:lnTo>
                    <a:pt x="320" y="412"/>
                  </a:lnTo>
                  <a:lnTo>
                    <a:pt x="320" y="410"/>
                  </a:lnTo>
                  <a:lnTo>
                    <a:pt x="320" y="410"/>
                  </a:lnTo>
                  <a:lnTo>
                    <a:pt x="320" y="408"/>
                  </a:lnTo>
                  <a:lnTo>
                    <a:pt x="318" y="408"/>
                  </a:lnTo>
                  <a:lnTo>
                    <a:pt x="318" y="408"/>
                  </a:lnTo>
                  <a:lnTo>
                    <a:pt x="316" y="406"/>
                  </a:lnTo>
                  <a:lnTo>
                    <a:pt x="316" y="404"/>
                  </a:lnTo>
                  <a:lnTo>
                    <a:pt x="318" y="403"/>
                  </a:lnTo>
                  <a:lnTo>
                    <a:pt x="318" y="403"/>
                  </a:lnTo>
                  <a:lnTo>
                    <a:pt x="316" y="401"/>
                  </a:lnTo>
                  <a:lnTo>
                    <a:pt x="316" y="401"/>
                  </a:lnTo>
                  <a:lnTo>
                    <a:pt x="314" y="399"/>
                  </a:lnTo>
                  <a:lnTo>
                    <a:pt x="312" y="397"/>
                  </a:lnTo>
                  <a:lnTo>
                    <a:pt x="312" y="397"/>
                  </a:lnTo>
                  <a:lnTo>
                    <a:pt x="312" y="395"/>
                  </a:lnTo>
                  <a:lnTo>
                    <a:pt x="312" y="395"/>
                  </a:lnTo>
                  <a:lnTo>
                    <a:pt x="314" y="395"/>
                  </a:lnTo>
                  <a:lnTo>
                    <a:pt x="314" y="393"/>
                  </a:lnTo>
                  <a:lnTo>
                    <a:pt x="312" y="393"/>
                  </a:lnTo>
                  <a:lnTo>
                    <a:pt x="312" y="392"/>
                  </a:lnTo>
                  <a:lnTo>
                    <a:pt x="312" y="392"/>
                  </a:lnTo>
                  <a:lnTo>
                    <a:pt x="312" y="392"/>
                  </a:lnTo>
                  <a:lnTo>
                    <a:pt x="316" y="392"/>
                  </a:lnTo>
                  <a:lnTo>
                    <a:pt x="316" y="392"/>
                  </a:lnTo>
                  <a:lnTo>
                    <a:pt x="316" y="393"/>
                  </a:lnTo>
                  <a:lnTo>
                    <a:pt x="316" y="393"/>
                  </a:lnTo>
                  <a:lnTo>
                    <a:pt x="316" y="395"/>
                  </a:lnTo>
                  <a:lnTo>
                    <a:pt x="318" y="395"/>
                  </a:lnTo>
                  <a:lnTo>
                    <a:pt x="318" y="395"/>
                  </a:lnTo>
                  <a:lnTo>
                    <a:pt x="320" y="395"/>
                  </a:lnTo>
                  <a:lnTo>
                    <a:pt x="320" y="395"/>
                  </a:lnTo>
                  <a:lnTo>
                    <a:pt x="320" y="395"/>
                  </a:lnTo>
                  <a:lnTo>
                    <a:pt x="320" y="395"/>
                  </a:lnTo>
                  <a:lnTo>
                    <a:pt x="320" y="397"/>
                  </a:lnTo>
                  <a:lnTo>
                    <a:pt x="320" y="397"/>
                  </a:lnTo>
                  <a:lnTo>
                    <a:pt x="320" y="397"/>
                  </a:lnTo>
                  <a:lnTo>
                    <a:pt x="320" y="397"/>
                  </a:lnTo>
                  <a:lnTo>
                    <a:pt x="320" y="397"/>
                  </a:lnTo>
                  <a:lnTo>
                    <a:pt x="320" y="397"/>
                  </a:lnTo>
                  <a:lnTo>
                    <a:pt x="320" y="397"/>
                  </a:lnTo>
                  <a:lnTo>
                    <a:pt x="320" y="397"/>
                  </a:lnTo>
                  <a:lnTo>
                    <a:pt x="320" y="397"/>
                  </a:lnTo>
                  <a:lnTo>
                    <a:pt x="320" y="399"/>
                  </a:lnTo>
                  <a:lnTo>
                    <a:pt x="322" y="399"/>
                  </a:lnTo>
                  <a:lnTo>
                    <a:pt x="322" y="399"/>
                  </a:lnTo>
                  <a:lnTo>
                    <a:pt x="322" y="399"/>
                  </a:lnTo>
                  <a:lnTo>
                    <a:pt x="322" y="401"/>
                  </a:lnTo>
                  <a:lnTo>
                    <a:pt x="322" y="403"/>
                  </a:lnTo>
                  <a:lnTo>
                    <a:pt x="322" y="403"/>
                  </a:lnTo>
                  <a:lnTo>
                    <a:pt x="323" y="403"/>
                  </a:lnTo>
                  <a:lnTo>
                    <a:pt x="323" y="403"/>
                  </a:lnTo>
                  <a:lnTo>
                    <a:pt x="323" y="403"/>
                  </a:lnTo>
                  <a:lnTo>
                    <a:pt x="323" y="401"/>
                  </a:lnTo>
                  <a:lnTo>
                    <a:pt x="323" y="401"/>
                  </a:lnTo>
                  <a:lnTo>
                    <a:pt x="323" y="399"/>
                  </a:lnTo>
                  <a:lnTo>
                    <a:pt x="323" y="397"/>
                  </a:lnTo>
                  <a:lnTo>
                    <a:pt x="325" y="397"/>
                  </a:lnTo>
                  <a:lnTo>
                    <a:pt x="325" y="395"/>
                  </a:lnTo>
                  <a:lnTo>
                    <a:pt x="325" y="395"/>
                  </a:lnTo>
                  <a:lnTo>
                    <a:pt x="325" y="393"/>
                  </a:lnTo>
                  <a:lnTo>
                    <a:pt x="327" y="393"/>
                  </a:lnTo>
                  <a:lnTo>
                    <a:pt x="329" y="392"/>
                  </a:lnTo>
                  <a:lnTo>
                    <a:pt x="329" y="390"/>
                  </a:lnTo>
                  <a:lnTo>
                    <a:pt x="331" y="390"/>
                  </a:lnTo>
                  <a:lnTo>
                    <a:pt x="331" y="390"/>
                  </a:lnTo>
                  <a:lnTo>
                    <a:pt x="331" y="388"/>
                  </a:lnTo>
                  <a:lnTo>
                    <a:pt x="331" y="390"/>
                  </a:lnTo>
                  <a:lnTo>
                    <a:pt x="331" y="388"/>
                  </a:lnTo>
                  <a:lnTo>
                    <a:pt x="332" y="388"/>
                  </a:lnTo>
                  <a:lnTo>
                    <a:pt x="331" y="388"/>
                  </a:lnTo>
                  <a:lnTo>
                    <a:pt x="331" y="388"/>
                  </a:lnTo>
                  <a:lnTo>
                    <a:pt x="331" y="388"/>
                  </a:lnTo>
                  <a:lnTo>
                    <a:pt x="332" y="388"/>
                  </a:lnTo>
                  <a:lnTo>
                    <a:pt x="332" y="386"/>
                  </a:lnTo>
                  <a:lnTo>
                    <a:pt x="332" y="386"/>
                  </a:lnTo>
                  <a:lnTo>
                    <a:pt x="332" y="386"/>
                  </a:lnTo>
                  <a:lnTo>
                    <a:pt x="334" y="384"/>
                  </a:lnTo>
                  <a:lnTo>
                    <a:pt x="336" y="384"/>
                  </a:lnTo>
                  <a:lnTo>
                    <a:pt x="340" y="384"/>
                  </a:lnTo>
                  <a:lnTo>
                    <a:pt x="341" y="384"/>
                  </a:lnTo>
                  <a:lnTo>
                    <a:pt x="343" y="384"/>
                  </a:lnTo>
                  <a:lnTo>
                    <a:pt x="343" y="384"/>
                  </a:lnTo>
                  <a:lnTo>
                    <a:pt x="345" y="383"/>
                  </a:lnTo>
                  <a:lnTo>
                    <a:pt x="345" y="383"/>
                  </a:lnTo>
                  <a:lnTo>
                    <a:pt x="345" y="381"/>
                  </a:lnTo>
                  <a:lnTo>
                    <a:pt x="347" y="381"/>
                  </a:lnTo>
                  <a:lnTo>
                    <a:pt x="347" y="381"/>
                  </a:lnTo>
                  <a:lnTo>
                    <a:pt x="349" y="381"/>
                  </a:lnTo>
                  <a:lnTo>
                    <a:pt x="349" y="381"/>
                  </a:lnTo>
                  <a:lnTo>
                    <a:pt x="349" y="381"/>
                  </a:lnTo>
                  <a:lnTo>
                    <a:pt x="349" y="381"/>
                  </a:lnTo>
                  <a:lnTo>
                    <a:pt x="354" y="384"/>
                  </a:lnTo>
                  <a:lnTo>
                    <a:pt x="356" y="384"/>
                  </a:lnTo>
                  <a:lnTo>
                    <a:pt x="356" y="384"/>
                  </a:lnTo>
                  <a:lnTo>
                    <a:pt x="358" y="383"/>
                  </a:lnTo>
                  <a:lnTo>
                    <a:pt x="358" y="381"/>
                  </a:lnTo>
                  <a:lnTo>
                    <a:pt x="358" y="381"/>
                  </a:lnTo>
                  <a:lnTo>
                    <a:pt x="358" y="377"/>
                  </a:lnTo>
                  <a:lnTo>
                    <a:pt x="359" y="377"/>
                  </a:lnTo>
                  <a:lnTo>
                    <a:pt x="359" y="377"/>
                  </a:lnTo>
                  <a:lnTo>
                    <a:pt x="359" y="377"/>
                  </a:lnTo>
                  <a:lnTo>
                    <a:pt x="359" y="377"/>
                  </a:lnTo>
                  <a:lnTo>
                    <a:pt x="361" y="377"/>
                  </a:lnTo>
                  <a:lnTo>
                    <a:pt x="361" y="377"/>
                  </a:lnTo>
                  <a:lnTo>
                    <a:pt x="361" y="377"/>
                  </a:lnTo>
                  <a:lnTo>
                    <a:pt x="361" y="377"/>
                  </a:lnTo>
                  <a:lnTo>
                    <a:pt x="361" y="377"/>
                  </a:lnTo>
                  <a:lnTo>
                    <a:pt x="361" y="377"/>
                  </a:lnTo>
                  <a:lnTo>
                    <a:pt x="363" y="377"/>
                  </a:lnTo>
                  <a:lnTo>
                    <a:pt x="367" y="377"/>
                  </a:lnTo>
                  <a:lnTo>
                    <a:pt x="367" y="375"/>
                  </a:lnTo>
                  <a:lnTo>
                    <a:pt x="368" y="374"/>
                  </a:lnTo>
                  <a:lnTo>
                    <a:pt x="370" y="370"/>
                  </a:lnTo>
                  <a:lnTo>
                    <a:pt x="370" y="370"/>
                  </a:lnTo>
                  <a:lnTo>
                    <a:pt x="372" y="370"/>
                  </a:lnTo>
                  <a:lnTo>
                    <a:pt x="372" y="372"/>
                  </a:lnTo>
                  <a:lnTo>
                    <a:pt x="374" y="370"/>
                  </a:lnTo>
                  <a:lnTo>
                    <a:pt x="374" y="368"/>
                  </a:lnTo>
                  <a:lnTo>
                    <a:pt x="374" y="368"/>
                  </a:lnTo>
                  <a:lnTo>
                    <a:pt x="376" y="366"/>
                  </a:lnTo>
                  <a:lnTo>
                    <a:pt x="376" y="366"/>
                  </a:lnTo>
                  <a:lnTo>
                    <a:pt x="376" y="366"/>
                  </a:lnTo>
                  <a:lnTo>
                    <a:pt x="376" y="366"/>
                  </a:lnTo>
                  <a:lnTo>
                    <a:pt x="378" y="366"/>
                  </a:lnTo>
                  <a:lnTo>
                    <a:pt x="378" y="366"/>
                  </a:lnTo>
                  <a:lnTo>
                    <a:pt x="378" y="368"/>
                  </a:lnTo>
                  <a:lnTo>
                    <a:pt x="379" y="368"/>
                  </a:lnTo>
                  <a:lnTo>
                    <a:pt x="379" y="368"/>
                  </a:lnTo>
                  <a:lnTo>
                    <a:pt x="381" y="368"/>
                  </a:lnTo>
                  <a:lnTo>
                    <a:pt x="381" y="368"/>
                  </a:lnTo>
                  <a:lnTo>
                    <a:pt x="383" y="366"/>
                  </a:lnTo>
                  <a:lnTo>
                    <a:pt x="383" y="366"/>
                  </a:lnTo>
                  <a:lnTo>
                    <a:pt x="383" y="366"/>
                  </a:lnTo>
                  <a:lnTo>
                    <a:pt x="383" y="366"/>
                  </a:lnTo>
                  <a:lnTo>
                    <a:pt x="383" y="365"/>
                  </a:lnTo>
                  <a:lnTo>
                    <a:pt x="383" y="365"/>
                  </a:lnTo>
                  <a:lnTo>
                    <a:pt x="385" y="365"/>
                  </a:lnTo>
                  <a:lnTo>
                    <a:pt x="385" y="363"/>
                  </a:lnTo>
                  <a:lnTo>
                    <a:pt x="385" y="361"/>
                  </a:lnTo>
                  <a:lnTo>
                    <a:pt x="387" y="361"/>
                  </a:lnTo>
                  <a:lnTo>
                    <a:pt x="388" y="359"/>
                  </a:lnTo>
                  <a:lnTo>
                    <a:pt x="392" y="359"/>
                  </a:lnTo>
                  <a:lnTo>
                    <a:pt x="394" y="359"/>
                  </a:lnTo>
                  <a:lnTo>
                    <a:pt x="396" y="359"/>
                  </a:lnTo>
                  <a:lnTo>
                    <a:pt x="397" y="359"/>
                  </a:lnTo>
                  <a:lnTo>
                    <a:pt x="399" y="359"/>
                  </a:lnTo>
                  <a:lnTo>
                    <a:pt x="399" y="359"/>
                  </a:lnTo>
                  <a:lnTo>
                    <a:pt x="401" y="357"/>
                  </a:lnTo>
                  <a:lnTo>
                    <a:pt x="401" y="357"/>
                  </a:lnTo>
                  <a:lnTo>
                    <a:pt x="401" y="357"/>
                  </a:lnTo>
                  <a:lnTo>
                    <a:pt x="403" y="357"/>
                  </a:lnTo>
                  <a:lnTo>
                    <a:pt x="403" y="357"/>
                  </a:lnTo>
                  <a:lnTo>
                    <a:pt x="403" y="356"/>
                  </a:lnTo>
                  <a:lnTo>
                    <a:pt x="403" y="356"/>
                  </a:lnTo>
                  <a:lnTo>
                    <a:pt x="403" y="356"/>
                  </a:lnTo>
                  <a:lnTo>
                    <a:pt x="403" y="354"/>
                  </a:lnTo>
                  <a:lnTo>
                    <a:pt x="403" y="354"/>
                  </a:lnTo>
                  <a:lnTo>
                    <a:pt x="403" y="354"/>
                  </a:lnTo>
                  <a:lnTo>
                    <a:pt x="405" y="354"/>
                  </a:lnTo>
                  <a:lnTo>
                    <a:pt x="405" y="354"/>
                  </a:lnTo>
                  <a:lnTo>
                    <a:pt x="406" y="354"/>
                  </a:lnTo>
                  <a:lnTo>
                    <a:pt x="406" y="352"/>
                  </a:lnTo>
                  <a:lnTo>
                    <a:pt x="406" y="352"/>
                  </a:lnTo>
                  <a:lnTo>
                    <a:pt x="408" y="352"/>
                  </a:lnTo>
                  <a:lnTo>
                    <a:pt x="410" y="352"/>
                  </a:lnTo>
                  <a:lnTo>
                    <a:pt x="417" y="348"/>
                  </a:lnTo>
                  <a:lnTo>
                    <a:pt x="419" y="348"/>
                  </a:lnTo>
                  <a:lnTo>
                    <a:pt x="419" y="347"/>
                  </a:lnTo>
                  <a:lnTo>
                    <a:pt x="419" y="347"/>
                  </a:lnTo>
                  <a:lnTo>
                    <a:pt x="421" y="347"/>
                  </a:lnTo>
                  <a:lnTo>
                    <a:pt x="426" y="347"/>
                  </a:lnTo>
                  <a:lnTo>
                    <a:pt x="426" y="345"/>
                  </a:lnTo>
                  <a:lnTo>
                    <a:pt x="428" y="343"/>
                  </a:lnTo>
                  <a:lnTo>
                    <a:pt x="426" y="343"/>
                  </a:lnTo>
                  <a:lnTo>
                    <a:pt x="424" y="341"/>
                  </a:lnTo>
                  <a:lnTo>
                    <a:pt x="423" y="341"/>
                  </a:lnTo>
                  <a:lnTo>
                    <a:pt x="423" y="339"/>
                  </a:lnTo>
                  <a:lnTo>
                    <a:pt x="423" y="339"/>
                  </a:lnTo>
                  <a:lnTo>
                    <a:pt x="423" y="339"/>
                  </a:lnTo>
                  <a:lnTo>
                    <a:pt x="423" y="339"/>
                  </a:lnTo>
                  <a:lnTo>
                    <a:pt x="421" y="339"/>
                  </a:lnTo>
                  <a:lnTo>
                    <a:pt x="421" y="339"/>
                  </a:lnTo>
                  <a:lnTo>
                    <a:pt x="421" y="337"/>
                  </a:lnTo>
                  <a:lnTo>
                    <a:pt x="421" y="336"/>
                  </a:lnTo>
                  <a:lnTo>
                    <a:pt x="423" y="334"/>
                  </a:lnTo>
                  <a:lnTo>
                    <a:pt x="424" y="334"/>
                  </a:lnTo>
                  <a:lnTo>
                    <a:pt x="426" y="334"/>
                  </a:lnTo>
                  <a:lnTo>
                    <a:pt x="426" y="336"/>
                  </a:lnTo>
                  <a:lnTo>
                    <a:pt x="426" y="336"/>
                  </a:lnTo>
                  <a:lnTo>
                    <a:pt x="426" y="336"/>
                  </a:lnTo>
                  <a:lnTo>
                    <a:pt x="428" y="336"/>
                  </a:lnTo>
                  <a:lnTo>
                    <a:pt x="428" y="336"/>
                  </a:lnTo>
                  <a:lnTo>
                    <a:pt x="430" y="336"/>
                  </a:lnTo>
                  <a:lnTo>
                    <a:pt x="432" y="336"/>
                  </a:lnTo>
                  <a:lnTo>
                    <a:pt x="432" y="336"/>
                  </a:lnTo>
                  <a:lnTo>
                    <a:pt x="432" y="334"/>
                  </a:lnTo>
                  <a:lnTo>
                    <a:pt x="432" y="334"/>
                  </a:lnTo>
                  <a:lnTo>
                    <a:pt x="433" y="336"/>
                  </a:lnTo>
                  <a:lnTo>
                    <a:pt x="433" y="336"/>
                  </a:lnTo>
                  <a:lnTo>
                    <a:pt x="433" y="336"/>
                  </a:lnTo>
                  <a:lnTo>
                    <a:pt x="433" y="337"/>
                  </a:lnTo>
                  <a:lnTo>
                    <a:pt x="435" y="337"/>
                  </a:lnTo>
                  <a:lnTo>
                    <a:pt x="435" y="337"/>
                  </a:lnTo>
                  <a:lnTo>
                    <a:pt x="437" y="337"/>
                  </a:lnTo>
                  <a:lnTo>
                    <a:pt x="437" y="339"/>
                  </a:lnTo>
                  <a:lnTo>
                    <a:pt x="437" y="339"/>
                  </a:lnTo>
                  <a:lnTo>
                    <a:pt x="437" y="341"/>
                  </a:lnTo>
                  <a:lnTo>
                    <a:pt x="437" y="341"/>
                  </a:lnTo>
                  <a:lnTo>
                    <a:pt x="435" y="343"/>
                  </a:lnTo>
                  <a:lnTo>
                    <a:pt x="435" y="345"/>
                  </a:lnTo>
                  <a:lnTo>
                    <a:pt x="437" y="345"/>
                  </a:lnTo>
                  <a:lnTo>
                    <a:pt x="439" y="343"/>
                  </a:lnTo>
                  <a:lnTo>
                    <a:pt x="439" y="343"/>
                  </a:lnTo>
                  <a:lnTo>
                    <a:pt x="441" y="345"/>
                  </a:lnTo>
                  <a:lnTo>
                    <a:pt x="439" y="345"/>
                  </a:lnTo>
                  <a:lnTo>
                    <a:pt x="439" y="347"/>
                  </a:lnTo>
                  <a:lnTo>
                    <a:pt x="439" y="348"/>
                  </a:lnTo>
                  <a:lnTo>
                    <a:pt x="439" y="350"/>
                  </a:lnTo>
                  <a:lnTo>
                    <a:pt x="441" y="350"/>
                  </a:lnTo>
                  <a:lnTo>
                    <a:pt x="441" y="350"/>
                  </a:lnTo>
                  <a:lnTo>
                    <a:pt x="443" y="352"/>
                  </a:lnTo>
                  <a:lnTo>
                    <a:pt x="444" y="352"/>
                  </a:lnTo>
                  <a:lnTo>
                    <a:pt x="446" y="352"/>
                  </a:lnTo>
                  <a:lnTo>
                    <a:pt x="446" y="352"/>
                  </a:lnTo>
                  <a:lnTo>
                    <a:pt x="448" y="352"/>
                  </a:lnTo>
                  <a:lnTo>
                    <a:pt x="448" y="350"/>
                  </a:lnTo>
                  <a:lnTo>
                    <a:pt x="448" y="348"/>
                  </a:lnTo>
                  <a:lnTo>
                    <a:pt x="448" y="347"/>
                  </a:lnTo>
                  <a:lnTo>
                    <a:pt x="450" y="345"/>
                  </a:lnTo>
                  <a:lnTo>
                    <a:pt x="452" y="343"/>
                  </a:lnTo>
                  <a:lnTo>
                    <a:pt x="453" y="337"/>
                  </a:lnTo>
                  <a:lnTo>
                    <a:pt x="455" y="332"/>
                  </a:lnTo>
                  <a:lnTo>
                    <a:pt x="457" y="330"/>
                  </a:lnTo>
                  <a:lnTo>
                    <a:pt x="457" y="330"/>
                  </a:lnTo>
                  <a:lnTo>
                    <a:pt x="457" y="328"/>
                  </a:lnTo>
                  <a:lnTo>
                    <a:pt x="457" y="328"/>
                  </a:lnTo>
                  <a:lnTo>
                    <a:pt x="457" y="328"/>
                  </a:lnTo>
                  <a:lnTo>
                    <a:pt x="457" y="327"/>
                  </a:lnTo>
                  <a:lnTo>
                    <a:pt x="457" y="327"/>
                  </a:lnTo>
                  <a:lnTo>
                    <a:pt x="457" y="325"/>
                  </a:lnTo>
                  <a:lnTo>
                    <a:pt x="457" y="321"/>
                  </a:lnTo>
                  <a:lnTo>
                    <a:pt x="459" y="319"/>
                  </a:lnTo>
                  <a:lnTo>
                    <a:pt x="459" y="318"/>
                  </a:lnTo>
                  <a:lnTo>
                    <a:pt x="459" y="318"/>
                  </a:lnTo>
                  <a:close/>
                  <a:moveTo>
                    <a:pt x="123" y="27"/>
                  </a:moveTo>
                  <a:lnTo>
                    <a:pt x="123" y="27"/>
                  </a:lnTo>
                  <a:lnTo>
                    <a:pt x="123" y="25"/>
                  </a:lnTo>
                  <a:lnTo>
                    <a:pt x="123" y="25"/>
                  </a:lnTo>
                  <a:lnTo>
                    <a:pt x="123" y="20"/>
                  </a:lnTo>
                  <a:lnTo>
                    <a:pt x="123" y="20"/>
                  </a:lnTo>
                  <a:lnTo>
                    <a:pt x="123" y="18"/>
                  </a:lnTo>
                  <a:lnTo>
                    <a:pt x="123" y="16"/>
                  </a:lnTo>
                  <a:lnTo>
                    <a:pt x="123" y="16"/>
                  </a:lnTo>
                  <a:lnTo>
                    <a:pt x="125" y="16"/>
                  </a:lnTo>
                  <a:lnTo>
                    <a:pt x="125" y="16"/>
                  </a:lnTo>
                  <a:lnTo>
                    <a:pt x="125" y="16"/>
                  </a:lnTo>
                  <a:lnTo>
                    <a:pt x="126" y="16"/>
                  </a:lnTo>
                  <a:lnTo>
                    <a:pt x="126" y="16"/>
                  </a:lnTo>
                  <a:lnTo>
                    <a:pt x="126" y="16"/>
                  </a:lnTo>
                  <a:lnTo>
                    <a:pt x="130" y="16"/>
                  </a:lnTo>
                  <a:lnTo>
                    <a:pt x="130" y="16"/>
                  </a:lnTo>
                  <a:lnTo>
                    <a:pt x="132" y="14"/>
                  </a:lnTo>
                  <a:lnTo>
                    <a:pt x="134" y="14"/>
                  </a:lnTo>
                  <a:lnTo>
                    <a:pt x="139" y="14"/>
                  </a:lnTo>
                  <a:lnTo>
                    <a:pt x="141" y="14"/>
                  </a:lnTo>
                  <a:lnTo>
                    <a:pt x="130" y="14"/>
                  </a:lnTo>
                  <a:lnTo>
                    <a:pt x="126" y="14"/>
                  </a:lnTo>
                  <a:lnTo>
                    <a:pt x="125" y="12"/>
                  </a:lnTo>
                  <a:lnTo>
                    <a:pt x="126" y="9"/>
                  </a:lnTo>
                  <a:lnTo>
                    <a:pt x="125" y="7"/>
                  </a:lnTo>
                  <a:lnTo>
                    <a:pt x="126" y="5"/>
                  </a:lnTo>
                  <a:lnTo>
                    <a:pt x="126" y="5"/>
                  </a:lnTo>
                  <a:lnTo>
                    <a:pt x="128" y="3"/>
                  </a:lnTo>
                  <a:lnTo>
                    <a:pt x="130" y="2"/>
                  </a:lnTo>
                  <a:lnTo>
                    <a:pt x="128" y="2"/>
                  </a:lnTo>
                  <a:lnTo>
                    <a:pt x="128" y="2"/>
                  </a:lnTo>
                  <a:lnTo>
                    <a:pt x="128" y="0"/>
                  </a:lnTo>
                  <a:lnTo>
                    <a:pt x="130" y="0"/>
                  </a:lnTo>
                  <a:lnTo>
                    <a:pt x="128" y="0"/>
                  </a:lnTo>
                  <a:lnTo>
                    <a:pt x="126" y="2"/>
                  </a:lnTo>
                  <a:lnTo>
                    <a:pt x="123" y="12"/>
                  </a:lnTo>
                  <a:lnTo>
                    <a:pt x="123" y="14"/>
                  </a:lnTo>
                  <a:lnTo>
                    <a:pt x="121" y="23"/>
                  </a:lnTo>
                  <a:lnTo>
                    <a:pt x="121" y="25"/>
                  </a:lnTo>
                  <a:lnTo>
                    <a:pt x="123" y="2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4" name="Freeform 43"/>
            <p:cNvSpPr>
              <a:spLocks/>
            </p:cNvSpPr>
            <p:nvPr/>
          </p:nvSpPr>
          <p:spPr bwMode="auto">
            <a:xfrm>
              <a:off x="10674359" y="5317844"/>
              <a:ext cx="464415" cy="234972"/>
            </a:xfrm>
            <a:custGeom>
              <a:avLst/>
              <a:gdLst>
                <a:gd name="T0" fmla="*/ 329 w 336"/>
                <a:gd name="T1" fmla="*/ 148 h 170"/>
                <a:gd name="T2" fmla="*/ 316 w 336"/>
                <a:gd name="T3" fmla="*/ 135 h 170"/>
                <a:gd name="T4" fmla="*/ 311 w 336"/>
                <a:gd name="T5" fmla="*/ 126 h 170"/>
                <a:gd name="T6" fmla="*/ 322 w 336"/>
                <a:gd name="T7" fmla="*/ 117 h 170"/>
                <a:gd name="T8" fmla="*/ 313 w 336"/>
                <a:gd name="T9" fmla="*/ 106 h 170"/>
                <a:gd name="T10" fmla="*/ 306 w 336"/>
                <a:gd name="T11" fmla="*/ 105 h 170"/>
                <a:gd name="T12" fmla="*/ 298 w 336"/>
                <a:gd name="T13" fmla="*/ 105 h 170"/>
                <a:gd name="T14" fmla="*/ 282 w 336"/>
                <a:gd name="T15" fmla="*/ 92 h 170"/>
                <a:gd name="T16" fmla="*/ 269 w 336"/>
                <a:gd name="T17" fmla="*/ 72 h 170"/>
                <a:gd name="T18" fmla="*/ 257 w 336"/>
                <a:gd name="T19" fmla="*/ 59 h 170"/>
                <a:gd name="T20" fmla="*/ 242 w 336"/>
                <a:gd name="T21" fmla="*/ 58 h 170"/>
                <a:gd name="T22" fmla="*/ 233 w 336"/>
                <a:gd name="T23" fmla="*/ 58 h 170"/>
                <a:gd name="T24" fmla="*/ 214 w 336"/>
                <a:gd name="T25" fmla="*/ 61 h 170"/>
                <a:gd name="T26" fmla="*/ 201 w 336"/>
                <a:gd name="T27" fmla="*/ 68 h 170"/>
                <a:gd name="T28" fmla="*/ 188 w 336"/>
                <a:gd name="T29" fmla="*/ 65 h 170"/>
                <a:gd name="T30" fmla="*/ 185 w 336"/>
                <a:gd name="T31" fmla="*/ 54 h 170"/>
                <a:gd name="T32" fmla="*/ 154 w 336"/>
                <a:gd name="T33" fmla="*/ 38 h 170"/>
                <a:gd name="T34" fmla="*/ 143 w 336"/>
                <a:gd name="T35" fmla="*/ 27 h 170"/>
                <a:gd name="T36" fmla="*/ 129 w 336"/>
                <a:gd name="T37" fmla="*/ 29 h 170"/>
                <a:gd name="T38" fmla="*/ 105 w 336"/>
                <a:gd name="T39" fmla="*/ 27 h 170"/>
                <a:gd name="T40" fmla="*/ 87 w 336"/>
                <a:gd name="T41" fmla="*/ 25 h 170"/>
                <a:gd name="T42" fmla="*/ 73 w 336"/>
                <a:gd name="T43" fmla="*/ 18 h 170"/>
                <a:gd name="T44" fmla="*/ 55 w 336"/>
                <a:gd name="T45" fmla="*/ 14 h 170"/>
                <a:gd name="T46" fmla="*/ 29 w 336"/>
                <a:gd name="T47" fmla="*/ 3 h 170"/>
                <a:gd name="T48" fmla="*/ 0 w 336"/>
                <a:gd name="T49" fmla="*/ 12 h 170"/>
                <a:gd name="T50" fmla="*/ 13 w 336"/>
                <a:gd name="T51" fmla="*/ 18 h 170"/>
                <a:gd name="T52" fmla="*/ 20 w 336"/>
                <a:gd name="T53" fmla="*/ 27 h 170"/>
                <a:gd name="T54" fmla="*/ 31 w 336"/>
                <a:gd name="T55" fmla="*/ 32 h 170"/>
                <a:gd name="T56" fmla="*/ 46 w 336"/>
                <a:gd name="T57" fmla="*/ 38 h 170"/>
                <a:gd name="T58" fmla="*/ 60 w 336"/>
                <a:gd name="T59" fmla="*/ 52 h 170"/>
                <a:gd name="T60" fmla="*/ 67 w 336"/>
                <a:gd name="T61" fmla="*/ 56 h 170"/>
                <a:gd name="T62" fmla="*/ 80 w 336"/>
                <a:gd name="T63" fmla="*/ 81 h 170"/>
                <a:gd name="T64" fmla="*/ 85 w 336"/>
                <a:gd name="T65" fmla="*/ 101 h 170"/>
                <a:gd name="T66" fmla="*/ 89 w 336"/>
                <a:gd name="T67" fmla="*/ 121 h 170"/>
                <a:gd name="T68" fmla="*/ 78 w 336"/>
                <a:gd name="T69" fmla="*/ 139 h 170"/>
                <a:gd name="T70" fmla="*/ 87 w 336"/>
                <a:gd name="T71" fmla="*/ 143 h 170"/>
                <a:gd name="T72" fmla="*/ 98 w 336"/>
                <a:gd name="T73" fmla="*/ 141 h 170"/>
                <a:gd name="T74" fmla="*/ 109 w 336"/>
                <a:gd name="T75" fmla="*/ 141 h 170"/>
                <a:gd name="T76" fmla="*/ 127 w 336"/>
                <a:gd name="T77" fmla="*/ 143 h 170"/>
                <a:gd name="T78" fmla="*/ 134 w 336"/>
                <a:gd name="T79" fmla="*/ 133 h 170"/>
                <a:gd name="T80" fmla="*/ 139 w 336"/>
                <a:gd name="T81" fmla="*/ 141 h 170"/>
                <a:gd name="T82" fmla="*/ 147 w 336"/>
                <a:gd name="T83" fmla="*/ 143 h 170"/>
                <a:gd name="T84" fmla="*/ 156 w 336"/>
                <a:gd name="T85" fmla="*/ 150 h 170"/>
                <a:gd name="T86" fmla="*/ 159 w 336"/>
                <a:gd name="T87" fmla="*/ 157 h 170"/>
                <a:gd name="T88" fmla="*/ 174 w 336"/>
                <a:gd name="T89" fmla="*/ 162 h 170"/>
                <a:gd name="T90" fmla="*/ 190 w 336"/>
                <a:gd name="T91" fmla="*/ 166 h 170"/>
                <a:gd name="T92" fmla="*/ 204 w 336"/>
                <a:gd name="T93" fmla="*/ 161 h 170"/>
                <a:gd name="T94" fmla="*/ 212 w 336"/>
                <a:gd name="T95" fmla="*/ 159 h 170"/>
                <a:gd name="T96" fmla="*/ 219 w 336"/>
                <a:gd name="T97" fmla="*/ 159 h 170"/>
                <a:gd name="T98" fmla="*/ 228 w 336"/>
                <a:gd name="T99" fmla="*/ 161 h 170"/>
                <a:gd name="T100" fmla="*/ 242 w 336"/>
                <a:gd name="T101" fmla="*/ 161 h 170"/>
                <a:gd name="T102" fmla="*/ 250 w 336"/>
                <a:gd name="T103" fmla="*/ 155 h 170"/>
                <a:gd name="T104" fmla="*/ 271 w 336"/>
                <a:gd name="T105" fmla="*/ 144 h 170"/>
                <a:gd name="T106" fmla="*/ 289 w 336"/>
                <a:gd name="T107" fmla="*/ 152 h 170"/>
                <a:gd name="T108" fmla="*/ 300 w 336"/>
                <a:gd name="T109" fmla="*/ 162 h 170"/>
                <a:gd name="T110" fmla="*/ 315 w 336"/>
                <a:gd name="T111" fmla="*/ 161 h 170"/>
                <a:gd name="T112" fmla="*/ 327 w 336"/>
                <a:gd name="T113" fmla="*/ 170 h 170"/>
                <a:gd name="T114" fmla="*/ 333 w 336"/>
                <a:gd name="T115" fmla="*/ 164 h 170"/>
                <a:gd name="T116" fmla="*/ 336 w 336"/>
                <a:gd name="T117" fmla="*/ 15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6" h="170">
                  <a:moveTo>
                    <a:pt x="336" y="155"/>
                  </a:moveTo>
                  <a:lnTo>
                    <a:pt x="334" y="152"/>
                  </a:lnTo>
                  <a:lnTo>
                    <a:pt x="334" y="152"/>
                  </a:lnTo>
                  <a:lnTo>
                    <a:pt x="333" y="150"/>
                  </a:lnTo>
                  <a:lnTo>
                    <a:pt x="333" y="150"/>
                  </a:lnTo>
                  <a:lnTo>
                    <a:pt x="333" y="150"/>
                  </a:lnTo>
                  <a:lnTo>
                    <a:pt x="333" y="150"/>
                  </a:lnTo>
                  <a:lnTo>
                    <a:pt x="331" y="148"/>
                  </a:lnTo>
                  <a:lnTo>
                    <a:pt x="329" y="148"/>
                  </a:lnTo>
                  <a:lnTo>
                    <a:pt x="324" y="144"/>
                  </a:lnTo>
                  <a:lnTo>
                    <a:pt x="322" y="143"/>
                  </a:lnTo>
                  <a:lnTo>
                    <a:pt x="320" y="143"/>
                  </a:lnTo>
                  <a:lnTo>
                    <a:pt x="320" y="143"/>
                  </a:lnTo>
                  <a:lnTo>
                    <a:pt x="318" y="141"/>
                  </a:lnTo>
                  <a:lnTo>
                    <a:pt x="316" y="139"/>
                  </a:lnTo>
                  <a:lnTo>
                    <a:pt x="316" y="139"/>
                  </a:lnTo>
                  <a:lnTo>
                    <a:pt x="316" y="135"/>
                  </a:lnTo>
                  <a:lnTo>
                    <a:pt x="316" y="135"/>
                  </a:lnTo>
                  <a:lnTo>
                    <a:pt x="315" y="133"/>
                  </a:lnTo>
                  <a:lnTo>
                    <a:pt x="315" y="132"/>
                  </a:lnTo>
                  <a:lnTo>
                    <a:pt x="315" y="132"/>
                  </a:lnTo>
                  <a:lnTo>
                    <a:pt x="313" y="133"/>
                  </a:lnTo>
                  <a:lnTo>
                    <a:pt x="313" y="133"/>
                  </a:lnTo>
                  <a:lnTo>
                    <a:pt x="313" y="133"/>
                  </a:lnTo>
                  <a:lnTo>
                    <a:pt x="311" y="133"/>
                  </a:lnTo>
                  <a:lnTo>
                    <a:pt x="311" y="130"/>
                  </a:lnTo>
                  <a:lnTo>
                    <a:pt x="311" y="126"/>
                  </a:lnTo>
                  <a:lnTo>
                    <a:pt x="311" y="124"/>
                  </a:lnTo>
                  <a:lnTo>
                    <a:pt x="313" y="123"/>
                  </a:lnTo>
                  <a:lnTo>
                    <a:pt x="313" y="123"/>
                  </a:lnTo>
                  <a:lnTo>
                    <a:pt x="316" y="123"/>
                  </a:lnTo>
                  <a:lnTo>
                    <a:pt x="316" y="123"/>
                  </a:lnTo>
                  <a:lnTo>
                    <a:pt x="318" y="123"/>
                  </a:lnTo>
                  <a:lnTo>
                    <a:pt x="318" y="123"/>
                  </a:lnTo>
                  <a:lnTo>
                    <a:pt x="320" y="119"/>
                  </a:lnTo>
                  <a:lnTo>
                    <a:pt x="322" y="117"/>
                  </a:lnTo>
                  <a:lnTo>
                    <a:pt x="324" y="114"/>
                  </a:lnTo>
                  <a:lnTo>
                    <a:pt x="322" y="112"/>
                  </a:lnTo>
                  <a:lnTo>
                    <a:pt x="322" y="112"/>
                  </a:lnTo>
                  <a:lnTo>
                    <a:pt x="318" y="112"/>
                  </a:lnTo>
                  <a:lnTo>
                    <a:pt x="316" y="110"/>
                  </a:lnTo>
                  <a:lnTo>
                    <a:pt x="315" y="108"/>
                  </a:lnTo>
                  <a:lnTo>
                    <a:pt x="313" y="106"/>
                  </a:lnTo>
                  <a:lnTo>
                    <a:pt x="313" y="106"/>
                  </a:lnTo>
                  <a:lnTo>
                    <a:pt x="313" y="106"/>
                  </a:lnTo>
                  <a:lnTo>
                    <a:pt x="311" y="106"/>
                  </a:lnTo>
                  <a:lnTo>
                    <a:pt x="311" y="106"/>
                  </a:lnTo>
                  <a:lnTo>
                    <a:pt x="311" y="106"/>
                  </a:lnTo>
                  <a:lnTo>
                    <a:pt x="311" y="106"/>
                  </a:lnTo>
                  <a:lnTo>
                    <a:pt x="309" y="108"/>
                  </a:lnTo>
                  <a:lnTo>
                    <a:pt x="307" y="108"/>
                  </a:lnTo>
                  <a:lnTo>
                    <a:pt x="306" y="106"/>
                  </a:lnTo>
                  <a:lnTo>
                    <a:pt x="306" y="106"/>
                  </a:lnTo>
                  <a:lnTo>
                    <a:pt x="306" y="105"/>
                  </a:lnTo>
                  <a:lnTo>
                    <a:pt x="304" y="106"/>
                  </a:lnTo>
                  <a:lnTo>
                    <a:pt x="304" y="106"/>
                  </a:lnTo>
                  <a:lnTo>
                    <a:pt x="302" y="105"/>
                  </a:lnTo>
                  <a:lnTo>
                    <a:pt x="302" y="105"/>
                  </a:lnTo>
                  <a:lnTo>
                    <a:pt x="302" y="105"/>
                  </a:lnTo>
                  <a:lnTo>
                    <a:pt x="302" y="105"/>
                  </a:lnTo>
                  <a:lnTo>
                    <a:pt x="300" y="105"/>
                  </a:lnTo>
                  <a:lnTo>
                    <a:pt x="300" y="105"/>
                  </a:lnTo>
                  <a:lnTo>
                    <a:pt x="298" y="105"/>
                  </a:lnTo>
                  <a:lnTo>
                    <a:pt x="298" y="105"/>
                  </a:lnTo>
                  <a:lnTo>
                    <a:pt x="298" y="105"/>
                  </a:lnTo>
                  <a:lnTo>
                    <a:pt x="297" y="101"/>
                  </a:lnTo>
                  <a:lnTo>
                    <a:pt x="297" y="99"/>
                  </a:lnTo>
                  <a:lnTo>
                    <a:pt x="293" y="99"/>
                  </a:lnTo>
                  <a:lnTo>
                    <a:pt x="288" y="96"/>
                  </a:lnTo>
                  <a:lnTo>
                    <a:pt x="286" y="94"/>
                  </a:lnTo>
                  <a:lnTo>
                    <a:pt x="284" y="94"/>
                  </a:lnTo>
                  <a:lnTo>
                    <a:pt x="282" y="92"/>
                  </a:lnTo>
                  <a:lnTo>
                    <a:pt x="289" y="77"/>
                  </a:lnTo>
                  <a:lnTo>
                    <a:pt x="289" y="76"/>
                  </a:lnTo>
                  <a:lnTo>
                    <a:pt x="289" y="76"/>
                  </a:lnTo>
                  <a:lnTo>
                    <a:pt x="288" y="72"/>
                  </a:lnTo>
                  <a:lnTo>
                    <a:pt x="282" y="70"/>
                  </a:lnTo>
                  <a:lnTo>
                    <a:pt x="279" y="70"/>
                  </a:lnTo>
                  <a:lnTo>
                    <a:pt x="277" y="70"/>
                  </a:lnTo>
                  <a:lnTo>
                    <a:pt x="271" y="72"/>
                  </a:lnTo>
                  <a:lnTo>
                    <a:pt x="269" y="72"/>
                  </a:lnTo>
                  <a:lnTo>
                    <a:pt x="268" y="70"/>
                  </a:lnTo>
                  <a:lnTo>
                    <a:pt x="268" y="70"/>
                  </a:lnTo>
                  <a:lnTo>
                    <a:pt x="268" y="68"/>
                  </a:lnTo>
                  <a:lnTo>
                    <a:pt x="266" y="68"/>
                  </a:lnTo>
                  <a:lnTo>
                    <a:pt x="266" y="67"/>
                  </a:lnTo>
                  <a:lnTo>
                    <a:pt x="260" y="61"/>
                  </a:lnTo>
                  <a:lnTo>
                    <a:pt x="260" y="59"/>
                  </a:lnTo>
                  <a:lnTo>
                    <a:pt x="259" y="59"/>
                  </a:lnTo>
                  <a:lnTo>
                    <a:pt x="257" y="59"/>
                  </a:lnTo>
                  <a:lnTo>
                    <a:pt x="255" y="59"/>
                  </a:lnTo>
                  <a:lnTo>
                    <a:pt x="255" y="59"/>
                  </a:lnTo>
                  <a:lnTo>
                    <a:pt x="255" y="61"/>
                  </a:lnTo>
                  <a:lnTo>
                    <a:pt x="253" y="59"/>
                  </a:lnTo>
                  <a:lnTo>
                    <a:pt x="253" y="59"/>
                  </a:lnTo>
                  <a:lnTo>
                    <a:pt x="248" y="56"/>
                  </a:lnTo>
                  <a:lnTo>
                    <a:pt x="244" y="56"/>
                  </a:lnTo>
                  <a:lnTo>
                    <a:pt x="244" y="58"/>
                  </a:lnTo>
                  <a:lnTo>
                    <a:pt x="242" y="58"/>
                  </a:lnTo>
                  <a:lnTo>
                    <a:pt x="242" y="61"/>
                  </a:lnTo>
                  <a:lnTo>
                    <a:pt x="241" y="65"/>
                  </a:lnTo>
                  <a:lnTo>
                    <a:pt x="241" y="65"/>
                  </a:lnTo>
                  <a:lnTo>
                    <a:pt x="241" y="65"/>
                  </a:lnTo>
                  <a:lnTo>
                    <a:pt x="239" y="61"/>
                  </a:lnTo>
                  <a:lnTo>
                    <a:pt x="239" y="59"/>
                  </a:lnTo>
                  <a:lnTo>
                    <a:pt x="237" y="59"/>
                  </a:lnTo>
                  <a:lnTo>
                    <a:pt x="235" y="58"/>
                  </a:lnTo>
                  <a:lnTo>
                    <a:pt x="233" y="58"/>
                  </a:lnTo>
                  <a:lnTo>
                    <a:pt x="233" y="58"/>
                  </a:lnTo>
                  <a:lnTo>
                    <a:pt x="232" y="56"/>
                  </a:lnTo>
                  <a:lnTo>
                    <a:pt x="230" y="56"/>
                  </a:lnTo>
                  <a:lnTo>
                    <a:pt x="228" y="56"/>
                  </a:lnTo>
                  <a:lnTo>
                    <a:pt x="226" y="56"/>
                  </a:lnTo>
                  <a:lnTo>
                    <a:pt x="223" y="59"/>
                  </a:lnTo>
                  <a:lnTo>
                    <a:pt x="221" y="59"/>
                  </a:lnTo>
                  <a:lnTo>
                    <a:pt x="215" y="59"/>
                  </a:lnTo>
                  <a:lnTo>
                    <a:pt x="214" y="61"/>
                  </a:lnTo>
                  <a:lnTo>
                    <a:pt x="214" y="63"/>
                  </a:lnTo>
                  <a:lnTo>
                    <a:pt x="212" y="63"/>
                  </a:lnTo>
                  <a:lnTo>
                    <a:pt x="212" y="65"/>
                  </a:lnTo>
                  <a:lnTo>
                    <a:pt x="212" y="65"/>
                  </a:lnTo>
                  <a:lnTo>
                    <a:pt x="210" y="65"/>
                  </a:lnTo>
                  <a:lnTo>
                    <a:pt x="204" y="65"/>
                  </a:lnTo>
                  <a:lnTo>
                    <a:pt x="203" y="67"/>
                  </a:lnTo>
                  <a:lnTo>
                    <a:pt x="201" y="67"/>
                  </a:lnTo>
                  <a:lnTo>
                    <a:pt x="201" y="68"/>
                  </a:lnTo>
                  <a:lnTo>
                    <a:pt x="199" y="70"/>
                  </a:lnTo>
                  <a:lnTo>
                    <a:pt x="199" y="70"/>
                  </a:lnTo>
                  <a:lnTo>
                    <a:pt x="197" y="68"/>
                  </a:lnTo>
                  <a:lnTo>
                    <a:pt x="197" y="68"/>
                  </a:lnTo>
                  <a:lnTo>
                    <a:pt x="195" y="68"/>
                  </a:lnTo>
                  <a:lnTo>
                    <a:pt x="194" y="67"/>
                  </a:lnTo>
                  <a:lnTo>
                    <a:pt x="192" y="67"/>
                  </a:lnTo>
                  <a:lnTo>
                    <a:pt x="190" y="67"/>
                  </a:lnTo>
                  <a:lnTo>
                    <a:pt x="188" y="65"/>
                  </a:lnTo>
                  <a:lnTo>
                    <a:pt x="188" y="63"/>
                  </a:lnTo>
                  <a:lnTo>
                    <a:pt x="190" y="61"/>
                  </a:lnTo>
                  <a:lnTo>
                    <a:pt x="192" y="59"/>
                  </a:lnTo>
                  <a:lnTo>
                    <a:pt x="192" y="58"/>
                  </a:lnTo>
                  <a:lnTo>
                    <a:pt x="192" y="56"/>
                  </a:lnTo>
                  <a:lnTo>
                    <a:pt x="190" y="56"/>
                  </a:lnTo>
                  <a:lnTo>
                    <a:pt x="190" y="56"/>
                  </a:lnTo>
                  <a:lnTo>
                    <a:pt x="185" y="54"/>
                  </a:lnTo>
                  <a:lnTo>
                    <a:pt x="185" y="54"/>
                  </a:lnTo>
                  <a:lnTo>
                    <a:pt x="183" y="50"/>
                  </a:lnTo>
                  <a:lnTo>
                    <a:pt x="181" y="50"/>
                  </a:lnTo>
                  <a:lnTo>
                    <a:pt x="177" y="49"/>
                  </a:lnTo>
                  <a:lnTo>
                    <a:pt x="176" y="49"/>
                  </a:lnTo>
                  <a:lnTo>
                    <a:pt x="170" y="47"/>
                  </a:lnTo>
                  <a:lnTo>
                    <a:pt x="161" y="45"/>
                  </a:lnTo>
                  <a:lnTo>
                    <a:pt x="161" y="43"/>
                  </a:lnTo>
                  <a:lnTo>
                    <a:pt x="159" y="43"/>
                  </a:lnTo>
                  <a:lnTo>
                    <a:pt x="154" y="38"/>
                  </a:lnTo>
                  <a:lnTo>
                    <a:pt x="152" y="36"/>
                  </a:lnTo>
                  <a:lnTo>
                    <a:pt x="152" y="36"/>
                  </a:lnTo>
                  <a:lnTo>
                    <a:pt x="152" y="34"/>
                  </a:lnTo>
                  <a:lnTo>
                    <a:pt x="152" y="34"/>
                  </a:lnTo>
                  <a:lnTo>
                    <a:pt x="152" y="32"/>
                  </a:lnTo>
                  <a:lnTo>
                    <a:pt x="147" y="31"/>
                  </a:lnTo>
                  <a:lnTo>
                    <a:pt x="147" y="31"/>
                  </a:lnTo>
                  <a:lnTo>
                    <a:pt x="145" y="29"/>
                  </a:lnTo>
                  <a:lnTo>
                    <a:pt x="143" y="27"/>
                  </a:lnTo>
                  <a:lnTo>
                    <a:pt x="141" y="27"/>
                  </a:lnTo>
                  <a:lnTo>
                    <a:pt x="139" y="27"/>
                  </a:lnTo>
                  <a:lnTo>
                    <a:pt x="138" y="27"/>
                  </a:lnTo>
                  <a:lnTo>
                    <a:pt x="136" y="27"/>
                  </a:lnTo>
                  <a:lnTo>
                    <a:pt x="134" y="29"/>
                  </a:lnTo>
                  <a:lnTo>
                    <a:pt x="134" y="29"/>
                  </a:lnTo>
                  <a:lnTo>
                    <a:pt x="132" y="31"/>
                  </a:lnTo>
                  <a:lnTo>
                    <a:pt x="132" y="29"/>
                  </a:lnTo>
                  <a:lnTo>
                    <a:pt x="129" y="29"/>
                  </a:lnTo>
                  <a:lnTo>
                    <a:pt x="127" y="27"/>
                  </a:lnTo>
                  <a:lnTo>
                    <a:pt x="125" y="25"/>
                  </a:lnTo>
                  <a:lnTo>
                    <a:pt x="123" y="23"/>
                  </a:lnTo>
                  <a:lnTo>
                    <a:pt x="120" y="23"/>
                  </a:lnTo>
                  <a:lnTo>
                    <a:pt x="120" y="23"/>
                  </a:lnTo>
                  <a:lnTo>
                    <a:pt x="111" y="23"/>
                  </a:lnTo>
                  <a:lnTo>
                    <a:pt x="111" y="23"/>
                  </a:lnTo>
                  <a:lnTo>
                    <a:pt x="109" y="25"/>
                  </a:lnTo>
                  <a:lnTo>
                    <a:pt x="105" y="27"/>
                  </a:lnTo>
                  <a:lnTo>
                    <a:pt x="103" y="27"/>
                  </a:lnTo>
                  <a:lnTo>
                    <a:pt x="102" y="27"/>
                  </a:lnTo>
                  <a:lnTo>
                    <a:pt x="102" y="27"/>
                  </a:lnTo>
                  <a:lnTo>
                    <a:pt x="100" y="25"/>
                  </a:lnTo>
                  <a:lnTo>
                    <a:pt x="98" y="25"/>
                  </a:lnTo>
                  <a:lnTo>
                    <a:pt x="96" y="25"/>
                  </a:lnTo>
                  <a:lnTo>
                    <a:pt x="93" y="25"/>
                  </a:lnTo>
                  <a:lnTo>
                    <a:pt x="91" y="25"/>
                  </a:lnTo>
                  <a:lnTo>
                    <a:pt x="87" y="25"/>
                  </a:lnTo>
                  <a:lnTo>
                    <a:pt x="85" y="23"/>
                  </a:lnTo>
                  <a:lnTo>
                    <a:pt x="82" y="25"/>
                  </a:lnTo>
                  <a:lnTo>
                    <a:pt x="80" y="25"/>
                  </a:lnTo>
                  <a:lnTo>
                    <a:pt x="80" y="23"/>
                  </a:lnTo>
                  <a:lnTo>
                    <a:pt x="76" y="21"/>
                  </a:lnTo>
                  <a:lnTo>
                    <a:pt x="76" y="20"/>
                  </a:lnTo>
                  <a:lnTo>
                    <a:pt x="73" y="20"/>
                  </a:lnTo>
                  <a:lnTo>
                    <a:pt x="73" y="20"/>
                  </a:lnTo>
                  <a:lnTo>
                    <a:pt x="73" y="18"/>
                  </a:lnTo>
                  <a:lnTo>
                    <a:pt x="71" y="16"/>
                  </a:lnTo>
                  <a:lnTo>
                    <a:pt x="71" y="16"/>
                  </a:lnTo>
                  <a:lnTo>
                    <a:pt x="69" y="16"/>
                  </a:lnTo>
                  <a:lnTo>
                    <a:pt x="65" y="16"/>
                  </a:lnTo>
                  <a:lnTo>
                    <a:pt x="64" y="16"/>
                  </a:lnTo>
                  <a:lnTo>
                    <a:pt x="62" y="14"/>
                  </a:lnTo>
                  <a:lnTo>
                    <a:pt x="60" y="14"/>
                  </a:lnTo>
                  <a:lnTo>
                    <a:pt x="58" y="12"/>
                  </a:lnTo>
                  <a:lnTo>
                    <a:pt x="55" y="14"/>
                  </a:lnTo>
                  <a:lnTo>
                    <a:pt x="53" y="14"/>
                  </a:lnTo>
                  <a:lnTo>
                    <a:pt x="46" y="7"/>
                  </a:lnTo>
                  <a:lnTo>
                    <a:pt x="44" y="7"/>
                  </a:lnTo>
                  <a:lnTo>
                    <a:pt x="38" y="5"/>
                  </a:lnTo>
                  <a:lnTo>
                    <a:pt x="37" y="3"/>
                  </a:lnTo>
                  <a:lnTo>
                    <a:pt x="37" y="3"/>
                  </a:lnTo>
                  <a:lnTo>
                    <a:pt x="35" y="2"/>
                  </a:lnTo>
                  <a:lnTo>
                    <a:pt x="33" y="2"/>
                  </a:lnTo>
                  <a:lnTo>
                    <a:pt x="29" y="3"/>
                  </a:lnTo>
                  <a:lnTo>
                    <a:pt x="27" y="5"/>
                  </a:lnTo>
                  <a:lnTo>
                    <a:pt x="26" y="3"/>
                  </a:lnTo>
                  <a:lnTo>
                    <a:pt x="13" y="0"/>
                  </a:lnTo>
                  <a:lnTo>
                    <a:pt x="9" y="0"/>
                  </a:lnTo>
                  <a:lnTo>
                    <a:pt x="6" y="0"/>
                  </a:lnTo>
                  <a:lnTo>
                    <a:pt x="6" y="2"/>
                  </a:lnTo>
                  <a:lnTo>
                    <a:pt x="4" y="2"/>
                  </a:lnTo>
                  <a:lnTo>
                    <a:pt x="0" y="11"/>
                  </a:lnTo>
                  <a:lnTo>
                    <a:pt x="0" y="12"/>
                  </a:lnTo>
                  <a:lnTo>
                    <a:pt x="0" y="12"/>
                  </a:lnTo>
                  <a:lnTo>
                    <a:pt x="2" y="12"/>
                  </a:lnTo>
                  <a:lnTo>
                    <a:pt x="4" y="14"/>
                  </a:lnTo>
                  <a:lnTo>
                    <a:pt x="6" y="14"/>
                  </a:lnTo>
                  <a:lnTo>
                    <a:pt x="6" y="14"/>
                  </a:lnTo>
                  <a:lnTo>
                    <a:pt x="8" y="16"/>
                  </a:lnTo>
                  <a:lnTo>
                    <a:pt x="11" y="16"/>
                  </a:lnTo>
                  <a:lnTo>
                    <a:pt x="13" y="18"/>
                  </a:lnTo>
                  <a:lnTo>
                    <a:pt x="13" y="18"/>
                  </a:lnTo>
                  <a:lnTo>
                    <a:pt x="15" y="20"/>
                  </a:lnTo>
                  <a:lnTo>
                    <a:pt x="15" y="21"/>
                  </a:lnTo>
                  <a:lnTo>
                    <a:pt x="15" y="25"/>
                  </a:lnTo>
                  <a:lnTo>
                    <a:pt x="15" y="25"/>
                  </a:lnTo>
                  <a:lnTo>
                    <a:pt x="17" y="27"/>
                  </a:lnTo>
                  <a:lnTo>
                    <a:pt x="17" y="27"/>
                  </a:lnTo>
                  <a:lnTo>
                    <a:pt x="18" y="29"/>
                  </a:lnTo>
                  <a:lnTo>
                    <a:pt x="18" y="29"/>
                  </a:lnTo>
                  <a:lnTo>
                    <a:pt x="20" y="27"/>
                  </a:lnTo>
                  <a:lnTo>
                    <a:pt x="22" y="29"/>
                  </a:lnTo>
                  <a:lnTo>
                    <a:pt x="26" y="31"/>
                  </a:lnTo>
                  <a:lnTo>
                    <a:pt x="27" y="31"/>
                  </a:lnTo>
                  <a:lnTo>
                    <a:pt x="27" y="31"/>
                  </a:lnTo>
                  <a:lnTo>
                    <a:pt x="27" y="31"/>
                  </a:lnTo>
                  <a:lnTo>
                    <a:pt x="29" y="32"/>
                  </a:lnTo>
                  <a:lnTo>
                    <a:pt x="29" y="32"/>
                  </a:lnTo>
                  <a:lnTo>
                    <a:pt x="29" y="32"/>
                  </a:lnTo>
                  <a:lnTo>
                    <a:pt x="31" y="32"/>
                  </a:lnTo>
                  <a:lnTo>
                    <a:pt x="31" y="34"/>
                  </a:lnTo>
                  <a:lnTo>
                    <a:pt x="31" y="32"/>
                  </a:lnTo>
                  <a:lnTo>
                    <a:pt x="33" y="32"/>
                  </a:lnTo>
                  <a:lnTo>
                    <a:pt x="37" y="32"/>
                  </a:lnTo>
                  <a:lnTo>
                    <a:pt x="40" y="34"/>
                  </a:lnTo>
                  <a:lnTo>
                    <a:pt x="44" y="34"/>
                  </a:lnTo>
                  <a:lnTo>
                    <a:pt x="46" y="36"/>
                  </a:lnTo>
                  <a:lnTo>
                    <a:pt x="46" y="38"/>
                  </a:lnTo>
                  <a:lnTo>
                    <a:pt x="46" y="38"/>
                  </a:lnTo>
                  <a:lnTo>
                    <a:pt x="47" y="38"/>
                  </a:lnTo>
                  <a:lnTo>
                    <a:pt x="49" y="40"/>
                  </a:lnTo>
                  <a:lnTo>
                    <a:pt x="49" y="41"/>
                  </a:lnTo>
                  <a:lnTo>
                    <a:pt x="51" y="40"/>
                  </a:lnTo>
                  <a:lnTo>
                    <a:pt x="53" y="40"/>
                  </a:lnTo>
                  <a:lnTo>
                    <a:pt x="53" y="41"/>
                  </a:lnTo>
                  <a:lnTo>
                    <a:pt x="56" y="45"/>
                  </a:lnTo>
                  <a:lnTo>
                    <a:pt x="56" y="50"/>
                  </a:lnTo>
                  <a:lnTo>
                    <a:pt x="60" y="52"/>
                  </a:lnTo>
                  <a:lnTo>
                    <a:pt x="60" y="54"/>
                  </a:lnTo>
                  <a:lnTo>
                    <a:pt x="60" y="54"/>
                  </a:lnTo>
                  <a:lnTo>
                    <a:pt x="62" y="52"/>
                  </a:lnTo>
                  <a:lnTo>
                    <a:pt x="62" y="52"/>
                  </a:lnTo>
                  <a:lnTo>
                    <a:pt x="64" y="52"/>
                  </a:lnTo>
                  <a:lnTo>
                    <a:pt x="64" y="52"/>
                  </a:lnTo>
                  <a:lnTo>
                    <a:pt x="65" y="54"/>
                  </a:lnTo>
                  <a:lnTo>
                    <a:pt x="65" y="54"/>
                  </a:lnTo>
                  <a:lnTo>
                    <a:pt x="67" y="56"/>
                  </a:lnTo>
                  <a:lnTo>
                    <a:pt x="71" y="56"/>
                  </a:lnTo>
                  <a:lnTo>
                    <a:pt x="73" y="58"/>
                  </a:lnTo>
                  <a:lnTo>
                    <a:pt x="74" y="59"/>
                  </a:lnTo>
                  <a:lnTo>
                    <a:pt x="76" y="61"/>
                  </a:lnTo>
                  <a:lnTo>
                    <a:pt x="76" y="63"/>
                  </a:lnTo>
                  <a:lnTo>
                    <a:pt x="80" y="79"/>
                  </a:lnTo>
                  <a:lnTo>
                    <a:pt x="80" y="79"/>
                  </a:lnTo>
                  <a:lnTo>
                    <a:pt x="80" y="81"/>
                  </a:lnTo>
                  <a:lnTo>
                    <a:pt x="80" y="81"/>
                  </a:lnTo>
                  <a:lnTo>
                    <a:pt x="82" y="83"/>
                  </a:lnTo>
                  <a:lnTo>
                    <a:pt x="82" y="83"/>
                  </a:lnTo>
                  <a:lnTo>
                    <a:pt x="82" y="83"/>
                  </a:lnTo>
                  <a:lnTo>
                    <a:pt x="83" y="92"/>
                  </a:lnTo>
                  <a:lnTo>
                    <a:pt x="85" y="96"/>
                  </a:lnTo>
                  <a:lnTo>
                    <a:pt x="85" y="97"/>
                  </a:lnTo>
                  <a:lnTo>
                    <a:pt x="85" y="99"/>
                  </a:lnTo>
                  <a:lnTo>
                    <a:pt x="85" y="99"/>
                  </a:lnTo>
                  <a:lnTo>
                    <a:pt x="85" y="101"/>
                  </a:lnTo>
                  <a:lnTo>
                    <a:pt x="87" y="103"/>
                  </a:lnTo>
                  <a:lnTo>
                    <a:pt x="89" y="106"/>
                  </a:lnTo>
                  <a:lnTo>
                    <a:pt x="89" y="106"/>
                  </a:lnTo>
                  <a:lnTo>
                    <a:pt x="89" y="108"/>
                  </a:lnTo>
                  <a:lnTo>
                    <a:pt x="91" y="114"/>
                  </a:lnTo>
                  <a:lnTo>
                    <a:pt x="91" y="119"/>
                  </a:lnTo>
                  <a:lnTo>
                    <a:pt x="91" y="119"/>
                  </a:lnTo>
                  <a:lnTo>
                    <a:pt x="91" y="119"/>
                  </a:lnTo>
                  <a:lnTo>
                    <a:pt x="89" y="121"/>
                  </a:lnTo>
                  <a:lnTo>
                    <a:pt x="89" y="121"/>
                  </a:lnTo>
                  <a:lnTo>
                    <a:pt x="89" y="123"/>
                  </a:lnTo>
                  <a:lnTo>
                    <a:pt x="89" y="123"/>
                  </a:lnTo>
                  <a:lnTo>
                    <a:pt x="89" y="123"/>
                  </a:lnTo>
                  <a:lnTo>
                    <a:pt x="87" y="128"/>
                  </a:lnTo>
                  <a:lnTo>
                    <a:pt x="85" y="130"/>
                  </a:lnTo>
                  <a:lnTo>
                    <a:pt x="82" y="132"/>
                  </a:lnTo>
                  <a:lnTo>
                    <a:pt x="82" y="133"/>
                  </a:lnTo>
                  <a:lnTo>
                    <a:pt x="78" y="139"/>
                  </a:lnTo>
                  <a:lnTo>
                    <a:pt x="83" y="141"/>
                  </a:lnTo>
                  <a:lnTo>
                    <a:pt x="83" y="141"/>
                  </a:lnTo>
                  <a:lnTo>
                    <a:pt x="85" y="141"/>
                  </a:lnTo>
                  <a:lnTo>
                    <a:pt x="87" y="141"/>
                  </a:lnTo>
                  <a:lnTo>
                    <a:pt x="87" y="141"/>
                  </a:lnTo>
                  <a:lnTo>
                    <a:pt x="87" y="141"/>
                  </a:lnTo>
                  <a:lnTo>
                    <a:pt x="87" y="143"/>
                  </a:lnTo>
                  <a:lnTo>
                    <a:pt x="87" y="143"/>
                  </a:lnTo>
                  <a:lnTo>
                    <a:pt x="87" y="143"/>
                  </a:lnTo>
                  <a:lnTo>
                    <a:pt x="87" y="143"/>
                  </a:lnTo>
                  <a:lnTo>
                    <a:pt x="89" y="143"/>
                  </a:lnTo>
                  <a:lnTo>
                    <a:pt x="89" y="143"/>
                  </a:lnTo>
                  <a:lnTo>
                    <a:pt x="93" y="144"/>
                  </a:lnTo>
                  <a:lnTo>
                    <a:pt x="93" y="146"/>
                  </a:lnTo>
                  <a:lnTo>
                    <a:pt x="93" y="144"/>
                  </a:lnTo>
                  <a:lnTo>
                    <a:pt x="94" y="143"/>
                  </a:lnTo>
                  <a:lnTo>
                    <a:pt x="96" y="141"/>
                  </a:lnTo>
                  <a:lnTo>
                    <a:pt x="98" y="141"/>
                  </a:lnTo>
                  <a:lnTo>
                    <a:pt x="100" y="141"/>
                  </a:lnTo>
                  <a:lnTo>
                    <a:pt x="103" y="141"/>
                  </a:lnTo>
                  <a:lnTo>
                    <a:pt x="105" y="141"/>
                  </a:lnTo>
                  <a:lnTo>
                    <a:pt x="105" y="141"/>
                  </a:lnTo>
                  <a:lnTo>
                    <a:pt x="105" y="141"/>
                  </a:lnTo>
                  <a:lnTo>
                    <a:pt x="107" y="141"/>
                  </a:lnTo>
                  <a:lnTo>
                    <a:pt x="107" y="141"/>
                  </a:lnTo>
                  <a:lnTo>
                    <a:pt x="109" y="141"/>
                  </a:lnTo>
                  <a:lnTo>
                    <a:pt x="109" y="141"/>
                  </a:lnTo>
                  <a:lnTo>
                    <a:pt x="111" y="141"/>
                  </a:lnTo>
                  <a:lnTo>
                    <a:pt x="111" y="141"/>
                  </a:lnTo>
                  <a:lnTo>
                    <a:pt x="112" y="141"/>
                  </a:lnTo>
                  <a:lnTo>
                    <a:pt x="114" y="141"/>
                  </a:lnTo>
                  <a:lnTo>
                    <a:pt x="123" y="144"/>
                  </a:lnTo>
                  <a:lnTo>
                    <a:pt x="125" y="144"/>
                  </a:lnTo>
                  <a:lnTo>
                    <a:pt x="125" y="144"/>
                  </a:lnTo>
                  <a:lnTo>
                    <a:pt x="125" y="144"/>
                  </a:lnTo>
                  <a:lnTo>
                    <a:pt x="127" y="143"/>
                  </a:lnTo>
                  <a:lnTo>
                    <a:pt x="129" y="141"/>
                  </a:lnTo>
                  <a:lnTo>
                    <a:pt x="129" y="139"/>
                  </a:lnTo>
                  <a:lnTo>
                    <a:pt x="129" y="137"/>
                  </a:lnTo>
                  <a:lnTo>
                    <a:pt x="130" y="135"/>
                  </a:lnTo>
                  <a:lnTo>
                    <a:pt x="130" y="135"/>
                  </a:lnTo>
                  <a:lnTo>
                    <a:pt x="130" y="135"/>
                  </a:lnTo>
                  <a:lnTo>
                    <a:pt x="130" y="135"/>
                  </a:lnTo>
                  <a:lnTo>
                    <a:pt x="132" y="135"/>
                  </a:lnTo>
                  <a:lnTo>
                    <a:pt x="134" y="133"/>
                  </a:lnTo>
                  <a:lnTo>
                    <a:pt x="141" y="135"/>
                  </a:lnTo>
                  <a:lnTo>
                    <a:pt x="143" y="135"/>
                  </a:lnTo>
                  <a:lnTo>
                    <a:pt x="143" y="135"/>
                  </a:lnTo>
                  <a:lnTo>
                    <a:pt x="141" y="137"/>
                  </a:lnTo>
                  <a:lnTo>
                    <a:pt x="141" y="137"/>
                  </a:lnTo>
                  <a:lnTo>
                    <a:pt x="141" y="137"/>
                  </a:lnTo>
                  <a:lnTo>
                    <a:pt x="141" y="139"/>
                  </a:lnTo>
                  <a:lnTo>
                    <a:pt x="141" y="139"/>
                  </a:lnTo>
                  <a:lnTo>
                    <a:pt x="139" y="141"/>
                  </a:lnTo>
                  <a:lnTo>
                    <a:pt x="141" y="141"/>
                  </a:lnTo>
                  <a:lnTo>
                    <a:pt x="143" y="143"/>
                  </a:lnTo>
                  <a:lnTo>
                    <a:pt x="143" y="143"/>
                  </a:lnTo>
                  <a:lnTo>
                    <a:pt x="145" y="141"/>
                  </a:lnTo>
                  <a:lnTo>
                    <a:pt x="145" y="141"/>
                  </a:lnTo>
                  <a:lnTo>
                    <a:pt x="145" y="141"/>
                  </a:lnTo>
                  <a:lnTo>
                    <a:pt x="145" y="141"/>
                  </a:lnTo>
                  <a:lnTo>
                    <a:pt x="147" y="143"/>
                  </a:lnTo>
                  <a:lnTo>
                    <a:pt x="147" y="143"/>
                  </a:lnTo>
                  <a:lnTo>
                    <a:pt x="148" y="143"/>
                  </a:lnTo>
                  <a:lnTo>
                    <a:pt x="148" y="143"/>
                  </a:lnTo>
                  <a:lnTo>
                    <a:pt x="148" y="144"/>
                  </a:lnTo>
                  <a:lnTo>
                    <a:pt x="148" y="144"/>
                  </a:lnTo>
                  <a:lnTo>
                    <a:pt x="148" y="144"/>
                  </a:lnTo>
                  <a:lnTo>
                    <a:pt x="150" y="144"/>
                  </a:lnTo>
                  <a:lnTo>
                    <a:pt x="150" y="148"/>
                  </a:lnTo>
                  <a:lnTo>
                    <a:pt x="152" y="148"/>
                  </a:lnTo>
                  <a:lnTo>
                    <a:pt x="156" y="150"/>
                  </a:lnTo>
                  <a:lnTo>
                    <a:pt x="158" y="153"/>
                  </a:lnTo>
                  <a:lnTo>
                    <a:pt x="159" y="153"/>
                  </a:lnTo>
                  <a:lnTo>
                    <a:pt x="161" y="153"/>
                  </a:lnTo>
                  <a:lnTo>
                    <a:pt x="161" y="153"/>
                  </a:lnTo>
                  <a:lnTo>
                    <a:pt x="161" y="155"/>
                  </a:lnTo>
                  <a:lnTo>
                    <a:pt x="159" y="155"/>
                  </a:lnTo>
                  <a:lnTo>
                    <a:pt x="158" y="157"/>
                  </a:lnTo>
                  <a:lnTo>
                    <a:pt x="158" y="157"/>
                  </a:lnTo>
                  <a:lnTo>
                    <a:pt x="159" y="157"/>
                  </a:lnTo>
                  <a:lnTo>
                    <a:pt x="161" y="157"/>
                  </a:lnTo>
                  <a:lnTo>
                    <a:pt x="161" y="159"/>
                  </a:lnTo>
                  <a:lnTo>
                    <a:pt x="163" y="161"/>
                  </a:lnTo>
                  <a:lnTo>
                    <a:pt x="163" y="162"/>
                  </a:lnTo>
                  <a:lnTo>
                    <a:pt x="168" y="161"/>
                  </a:lnTo>
                  <a:lnTo>
                    <a:pt x="170" y="161"/>
                  </a:lnTo>
                  <a:lnTo>
                    <a:pt x="170" y="161"/>
                  </a:lnTo>
                  <a:lnTo>
                    <a:pt x="172" y="162"/>
                  </a:lnTo>
                  <a:lnTo>
                    <a:pt x="174" y="162"/>
                  </a:lnTo>
                  <a:lnTo>
                    <a:pt x="174" y="164"/>
                  </a:lnTo>
                  <a:lnTo>
                    <a:pt x="174" y="166"/>
                  </a:lnTo>
                  <a:lnTo>
                    <a:pt x="174" y="166"/>
                  </a:lnTo>
                  <a:lnTo>
                    <a:pt x="176" y="166"/>
                  </a:lnTo>
                  <a:lnTo>
                    <a:pt x="176" y="166"/>
                  </a:lnTo>
                  <a:lnTo>
                    <a:pt x="177" y="166"/>
                  </a:lnTo>
                  <a:lnTo>
                    <a:pt x="179" y="166"/>
                  </a:lnTo>
                  <a:lnTo>
                    <a:pt x="188" y="166"/>
                  </a:lnTo>
                  <a:lnTo>
                    <a:pt x="190" y="166"/>
                  </a:lnTo>
                  <a:lnTo>
                    <a:pt x="190" y="166"/>
                  </a:lnTo>
                  <a:lnTo>
                    <a:pt x="194" y="164"/>
                  </a:lnTo>
                  <a:lnTo>
                    <a:pt x="195" y="162"/>
                  </a:lnTo>
                  <a:lnTo>
                    <a:pt x="199" y="162"/>
                  </a:lnTo>
                  <a:lnTo>
                    <a:pt x="201" y="162"/>
                  </a:lnTo>
                  <a:lnTo>
                    <a:pt x="201" y="162"/>
                  </a:lnTo>
                  <a:lnTo>
                    <a:pt x="203" y="162"/>
                  </a:lnTo>
                  <a:lnTo>
                    <a:pt x="204" y="161"/>
                  </a:lnTo>
                  <a:lnTo>
                    <a:pt x="204" y="161"/>
                  </a:lnTo>
                  <a:lnTo>
                    <a:pt x="206" y="162"/>
                  </a:lnTo>
                  <a:lnTo>
                    <a:pt x="208" y="162"/>
                  </a:lnTo>
                  <a:lnTo>
                    <a:pt x="210" y="161"/>
                  </a:lnTo>
                  <a:lnTo>
                    <a:pt x="210" y="161"/>
                  </a:lnTo>
                  <a:lnTo>
                    <a:pt x="210" y="159"/>
                  </a:lnTo>
                  <a:lnTo>
                    <a:pt x="210" y="159"/>
                  </a:lnTo>
                  <a:lnTo>
                    <a:pt x="210" y="159"/>
                  </a:lnTo>
                  <a:lnTo>
                    <a:pt x="212" y="159"/>
                  </a:lnTo>
                  <a:lnTo>
                    <a:pt x="212" y="159"/>
                  </a:lnTo>
                  <a:lnTo>
                    <a:pt x="214" y="159"/>
                  </a:lnTo>
                  <a:lnTo>
                    <a:pt x="215" y="161"/>
                  </a:lnTo>
                  <a:lnTo>
                    <a:pt x="215" y="161"/>
                  </a:lnTo>
                  <a:lnTo>
                    <a:pt x="217" y="161"/>
                  </a:lnTo>
                  <a:lnTo>
                    <a:pt x="217" y="161"/>
                  </a:lnTo>
                  <a:lnTo>
                    <a:pt x="219" y="161"/>
                  </a:lnTo>
                  <a:lnTo>
                    <a:pt x="219" y="159"/>
                  </a:lnTo>
                  <a:lnTo>
                    <a:pt x="219" y="159"/>
                  </a:lnTo>
                  <a:lnTo>
                    <a:pt x="219" y="159"/>
                  </a:lnTo>
                  <a:lnTo>
                    <a:pt x="223" y="161"/>
                  </a:lnTo>
                  <a:lnTo>
                    <a:pt x="223" y="161"/>
                  </a:lnTo>
                  <a:lnTo>
                    <a:pt x="224" y="161"/>
                  </a:lnTo>
                  <a:lnTo>
                    <a:pt x="226" y="161"/>
                  </a:lnTo>
                  <a:lnTo>
                    <a:pt x="226" y="161"/>
                  </a:lnTo>
                  <a:lnTo>
                    <a:pt x="228" y="161"/>
                  </a:lnTo>
                  <a:lnTo>
                    <a:pt x="228" y="159"/>
                  </a:lnTo>
                  <a:lnTo>
                    <a:pt x="228" y="161"/>
                  </a:lnTo>
                  <a:lnTo>
                    <a:pt x="228" y="161"/>
                  </a:lnTo>
                  <a:lnTo>
                    <a:pt x="228" y="161"/>
                  </a:lnTo>
                  <a:lnTo>
                    <a:pt x="230" y="162"/>
                  </a:lnTo>
                  <a:lnTo>
                    <a:pt x="230" y="161"/>
                  </a:lnTo>
                  <a:lnTo>
                    <a:pt x="232" y="161"/>
                  </a:lnTo>
                  <a:lnTo>
                    <a:pt x="232" y="159"/>
                  </a:lnTo>
                  <a:lnTo>
                    <a:pt x="232" y="159"/>
                  </a:lnTo>
                  <a:lnTo>
                    <a:pt x="233" y="159"/>
                  </a:lnTo>
                  <a:lnTo>
                    <a:pt x="235" y="159"/>
                  </a:lnTo>
                  <a:lnTo>
                    <a:pt x="242" y="161"/>
                  </a:lnTo>
                  <a:lnTo>
                    <a:pt x="244" y="159"/>
                  </a:lnTo>
                  <a:lnTo>
                    <a:pt x="244" y="159"/>
                  </a:lnTo>
                  <a:lnTo>
                    <a:pt x="244" y="159"/>
                  </a:lnTo>
                  <a:lnTo>
                    <a:pt x="244" y="159"/>
                  </a:lnTo>
                  <a:lnTo>
                    <a:pt x="242" y="157"/>
                  </a:lnTo>
                  <a:lnTo>
                    <a:pt x="242" y="157"/>
                  </a:lnTo>
                  <a:lnTo>
                    <a:pt x="242" y="155"/>
                  </a:lnTo>
                  <a:lnTo>
                    <a:pt x="248" y="155"/>
                  </a:lnTo>
                  <a:lnTo>
                    <a:pt x="250" y="155"/>
                  </a:lnTo>
                  <a:lnTo>
                    <a:pt x="250" y="155"/>
                  </a:lnTo>
                  <a:lnTo>
                    <a:pt x="251" y="155"/>
                  </a:lnTo>
                  <a:lnTo>
                    <a:pt x="251" y="153"/>
                  </a:lnTo>
                  <a:lnTo>
                    <a:pt x="257" y="150"/>
                  </a:lnTo>
                  <a:lnTo>
                    <a:pt x="264" y="144"/>
                  </a:lnTo>
                  <a:lnTo>
                    <a:pt x="266" y="143"/>
                  </a:lnTo>
                  <a:lnTo>
                    <a:pt x="268" y="143"/>
                  </a:lnTo>
                  <a:lnTo>
                    <a:pt x="268" y="144"/>
                  </a:lnTo>
                  <a:lnTo>
                    <a:pt x="271" y="144"/>
                  </a:lnTo>
                  <a:lnTo>
                    <a:pt x="271" y="146"/>
                  </a:lnTo>
                  <a:lnTo>
                    <a:pt x="273" y="144"/>
                  </a:lnTo>
                  <a:lnTo>
                    <a:pt x="275" y="144"/>
                  </a:lnTo>
                  <a:lnTo>
                    <a:pt x="275" y="144"/>
                  </a:lnTo>
                  <a:lnTo>
                    <a:pt x="277" y="146"/>
                  </a:lnTo>
                  <a:lnTo>
                    <a:pt x="277" y="148"/>
                  </a:lnTo>
                  <a:lnTo>
                    <a:pt x="284" y="150"/>
                  </a:lnTo>
                  <a:lnTo>
                    <a:pt x="288" y="152"/>
                  </a:lnTo>
                  <a:lnTo>
                    <a:pt x="289" y="152"/>
                  </a:lnTo>
                  <a:lnTo>
                    <a:pt x="289" y="152"/>
                  </a:lnTo>
                  <a:lnTo>
                    <a:pt x="288" y="152"/>
                  </a:lnTo>
                  <a:lnTo>
                    <a:pt x="288" y="152"/>
                  </a:lnTo>
                  <a:lnTo>
                    <a:pt x="286" y="153"/>
                  </a:lnTo>
                  <a:lnTo>
                    <a:pt x="288" y="155"/>
                  </a:lnTo>
                  <a:lnTo>
                    <a:pt x="289" y="157"/>
                  </a:lnTo>
                  <a:lnTo>
                    <a:pt x="291" y="159"/>
                  </a:lnTo>
                  <a:lnTo>
                    <a:pt x="293" y="159"/>
                  </a:lnTo>
                  <a:lnTo>
                    <a:pt x="300" y="162"/>
                  </a:lnTo>
                  <a:lnTo>
                    <a:pt x="302" y="162"/>
                  </a:lnTo>
                  <a:lnTo>
                    <a:pt x="304" y="162"/>
                  </a:lnTo>
                  <a:lnTo>
                    <a:pt x="306" y="162"/>
                  </a:lnTo>
                  <a:lnTo>
                    <a:pt x="306" y="161"/>
                  </a:lnTo>
                  <a:lnTo>
                    <a:pt x="307" y="161"/>
                  </a:lnTo>
                  <a:lnTo>
                    <a:pt x="309" y="161"/>
                  </a:lnTo>
                  <a:lnTo>
                    <a:pt x="313" y="161"/>
                  </a:lnTo>
                  <a:lnTo>
                    <a:pt x="313" y="161"/>
                  </a:lnTo>
                  <a:lnTo>
                    <a:pt x="315" y="161"/>
                  </a:lnTo>
                  <a:lnTo>
                    <a:pt x="316" y="162"/>
                  </a:lnTo>
                  <a:lnTo>
                    <a:pt x="318" y="166"/>
                  </a:lnTo>
                  <a:lnTo>
                    <a:pt x="320" y="166"/>
                  </a:lnTo>
                  <a:lnTo>
                    <a:pt x="322" y="168"/>
                  </a:lnTo>
                  <a:lnTo>
                    <a:pt x="324" y="168"/>
                  </a:lnTo>
                  <a:lnTo>
                    <a:pt x="325" y="170"/>
                  </a:lnTo>
                  <a:lnTo>
                    <a:pt x="325" y="170"/>
                  </a:lnTo>
                  <a:lnTo>
                    <a:pt x="327" y="170"/>
                  </a:lnTo>
                  <a:lnTo>
                    <a:pt x="327" y="170"/>
                  </a:lnTo>
                  <a:lnTo>
                    <a:pt x="327" y="168"/>
                  </a:lnTo>
                  <a:lnTo>
                    <a:pt x="327" y="168"/>
                  </a:lnTo>
                  <a:lnTo>
                    <a:pt x="329" y="168"/>
                  </a:lnTo>
                  <a:lnTo>
                    <a:pt x="331" y="168"/>
                  </a:lnTo>
                  <a:lnTo>
                    <a:pt x="331" y="168"/>
                  </a:lnTo>
                  <a:lnTo>
                    <a:pt x="333" y="168"/>
                  </a:lnTo>
                  <a:lnTo>
                    <a:pt x="333" y="166"/>
                  </a:lnTo>
                  <a:lnTo>
                    <a:pt x="333" y="166"/>
                  </a:lnTo>
                  <a:lnTo>
                    <a:pt x="333" y="164"/>
                  </a:lnTo>
                  <a:lnTo>
                    <a:pt x="334" y="161"/>
                  </a:lnTo>
                  <a:lnTo>
                    <a:pt x="334" y="159"/>
                  </a:lnTo>
                  <a:lnTo>
                    <a:pt x="334" y="159"/>
                  </a:lnTo>
                  <a:lnTo>
                    <a:pt x="334" y="159"/>
                  </a:lnTo>
                  <a:lnTo>
                    <a:pt x="336" y="159"/>
                  </a:lnTo>
                  <a:lnTo>
                    <a:pt x="336" y="157"/>
                  </a:lnTo>
                  <a:lnTo>
                    <a:pt x="336" y="157"/>
                  </a:lnTo>
                  <a:lnTo>
                    <a:pt x="336" y="155"/>
                  </a:lnTo>
                  <a:lnTo>
                    <a:pt x="336" y="155"/>
                  </a:lnTo>
                  <a:lnTo>
                    <a:pt x="336" y="155"/>
                  </a:lnTo>
                  <a:lnTo>
                    <a:pt x="336" y="155"/>
                  </a:lnTo>
                  <a:lnTo>
                    <a:pt x="336" y="155"/>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5" name="Freeform 44"/>
            <p:cNvSpPr>
              <a:spLocks noEditPoints="1"/>
            </p:cNvSpPr>
            <p:nvPr/>
          </p:nvSpPr>
          <p:spPr bwMode="auto">
            <a:xfrm>
              <a:off x="7554763" y="4550730"/>
              <a:ext cx="1015908" cy="974442"/>
            </a:xfrm>
            <a:custGeom>
              <a:avLst/>
              <a:gdLst>
                <a:gd name="T0" fmla="*/ 724 w 735"/>
                <a:gd name="T1" fmla="*/ 595 h 705"/>
                <a:gd name="T2" fmla="*/ 692 w 735"/>
                <a:gd name="T3" fmla="*/ 627 h 705"/>
                <a:gd name="T4" fmla="*/ 685 w 735"/>
                <a:gd name="T5" fmla="*/ 647 h 705"/>
                <a:gd name="T6" fmla="*/ 697 w 735"/>
                <a:gd name="T7" fmla="*/ 669 h 705"/>
                <a:gd name="T8" fmla="*/ 699 w 735"/>
                <a:gd name="T9" fmla="*/ 692 h 705"/>
                <a:gd name="T10" fmla="*/ 719 w 735"/>
                <a:gd name="T11" fmla="*/ 698 h 705"/>
                <a:gd name="T12" fmla="*/ 735 w 735"/>
                <a:gd name="T13" fmla="*/ 642 h 705"/>
                <a:gd name="T14" fmla="*/ 181 w 735"/>
                <a:gd name="T15" fmla="*/ 365 h 705"/>
                <a:gd name="T16" fmla="*/ 148 w 735"/>
                <a:gd name="T17" fmla="*/ 315 h 705"/>
                <a:gd name="T18" fmla="*/ 638 w 735"/>
                <a:gd name="T19" fmla="*/ 159 h 705"/>
                <a:gd name="T20" fmla="*/ 592 w 735"/>
                <a:gd name="T21" fmla="*/ 148 h 705"/>
                <a:gd name="T22" fmla="*/ 549 w 735"/>
                <a:gd name="T23" fmla="*/ 125 h 705"/>
                <a:gd name="T24" fmla="*/ 506 w 735"/>
                <a:gd name="T25" fmla="*/ 101 h 705"/>
                <a:gd name="T26" fmla="*/ 464 w 735"/>
                <a:gd name="T27" fmla="*/ 87 h 705"/>
                <a:gd name="T28" fmla="*/ 439 w 735"/>
                <a:gd name="T29" fmla="*/ 54 h 705"/>
                <a:gd name="T30" fmla="*/ 388 w 735"/>
                <a:gd name="T31" fmla="*/ 22 h 705"/>
                <a:gd name="T32" fmla="*/ 338 w 735"/>
                <a:gd name="T33" fmla="*/ 56 h 705"/>
                <a:gd name="T34" fmla="*/ 269 w 735"/>
                <a:gd name="T35" fmla="*/ 127 h 705"/>
                <a:gd name="T36" fmla="*/ 193 w 735"/>
                <a:gd name="T37" fmla="*/ 116 h 705"/>
                <a:gd name="T38" fmla="*/ 164 w 735"/>
                <a:gd name="T39" fmla="*/ 125 h 705"/>
                <a:gd name="T40" fmla="*/ 177 w 735"/>
                <a:gd name="T41" fmla="*/ 161 h 705"/>
                <a:gd name="T42" fmla="*/ 164 w 735"/>
                <a:gd name="T43" fmla="*/ 185 h 705"/>
                <a:gd name="T44" fmla="*/ 146 w 735"/>
                <a:gd name="T45" fmla="*/ 192 h 705"/>
                <a:gd name="T46" fmla="*/ 116 w 735"/>
                <a:gd name="T47" fmla="*/ 194 h 705"/>
                <a:gd name="T48" fmla="*/ 96 w 735"/>
                <a:gd name="T49" fmla="*/ 177 h 705"/>
                <a:gd name="T50" fmla="*/ 65 w 735"/>
                <a:gd name="T51" fmla="*/ 188 h 705"/>
                <a:gd name="T52" fmla="*/ 42 w 735"/>
                <a:gd name="T53" fmla="*/ 190 h 705"/>
                <a:gd name="T54" fmla="*/ 25 w 735"/>
                <a:gd name="T55" fmla="*/ 212 h 705"/>
                <a:gd name="T56" fmla="*/ 36 w 735"/>
                <a:gd name="T57" fmla="*/ 217 h 705"/>
                <a:gd name="T58" fmla="*/ 20 w 735"/>
                <a:gd name="T59" fmla="*/ 233 h 705"/>
                <a:gd name="T60" fmla="*/ 56 w 735"/>
                <a:gd name="T61" fmla="*/ 248 h 705"/>
                <a:gd name="T62" fmla="*/ 90 w 735"/>
                <a:gd name="T63" fmla="*/ 255 h 705"/>
                <a:gd name="T64" fmla="*/ 98 w 735"/>
                <a:gd name="T65" fmla="*/ 266 h 705"/>
                <a:gd name="T66" fmla="*/ 107 w 735"/>
                <a:gd name="T67" fmla="*/ 264 h 705"/>
                <a:gd name="T68" fmla="*/ 110 w 735"/>
                <a:gd name="T69" fmla="*/ 271 h 705"/>
                <a:gd name="T70" fmla="*/ 136 w 735"/>
                <a:gd name="T71" fmla="*/ 280 h 705"/>
                <a:gd name="T72" fmla="*/ 161 w 735"/>
                <a:gd name="T73" fmla="*/ 289 h 705"/>
                <a:gd name="T74" fmla="*/ 150 w 735"/>
                <a:gd name="T75" fmla="*/ 320 h 705"/>
                <a:gd name="T76" fmla="*/ 199 w 735"/>
                <a:gd name="T77" fmla="*/ 362 h 705"/>
                <a:gd name="T78" fmla="*/ 202 w 735"/>
                <a:gd name="T79" fmla="*/ 390 h 705"/>
                <a:gd name="T80" fmla="*/ 229 w 735"/>
                <a:gd name="T81" fmla="*/ 459 h 705"/>
                <a:gd name="T82" fmla="*/ 202 w 735"/>
                <a:gd name="T83" fmla="*/ 475 h 705"/>
                <a:gd name="T84" fmla="*/ 175 w 735"/>
                <a:gd name="T85" fmla="*/ 576 h 705"/>
                <a:gd name="T86" fmla="*/ 219 w 735"/>
                <a:gd name="T87" fmla="*/ 602 h 705"/>
                <a:gd name="T88" fmla="*/ 269 w 735"/>
                <a:gd name="T89" fmla="*/ 616 h 705"/>
                <a:gd name="T90" fmla="*/ 322 w 735"/>
                <a:gd name="T91" fmla="*/ 614 h 705"/>
                <a:gd name="T92" fmla="*/ 376 w 735"/>
                <a:gd name="T93" fmla="*/ 636 h 705"/>
                <a:gd name="T94" fmla="*/ 408 w 735"/>
                <a:gd name="T95" fmla="*/ 622 h 705"/>
                <a:gd name="T96" fmla="*/ 489 w 735"/>
                <a:gd name="T97" fmla="*/ 571 h 705"/>
                <a:gd name="T98" fmla="*/ 515 w 735"/>
                <a:gd name="T99" fmla="*/ 560 h 705"/>
                <a:gd name="T100" fmla="*/ 547 w 735"/>
                <a:gd name="T101" fmla="*/ 591 h 705"/>
                <a:gd name="T102" fmla="*/ 585 w 735"/>
                <a:gd name="T103" fmla="*/ 582 h 705"/>
                <a:gd name="T104" fmla="*/ 609 w 735"/>
                <a:gd name="T105" fmla="*/ 557 h 705"/>
                <a:gd name="T106" fmla="*/ 638 w 735"/>
                <a:gd name="T107" fmla="*/ 528 h 705"/>
                <a:gd name="T108" fmla="*/ 603 w 735"/>
                <a:gd name="T109" fmla="*/ 483 h 705"/>
                <a:gd name="T110" fmla="*/ 600 w 735"/>
                <a:gd name="T111" fmla="*/ 443 h 705"/>
                <a:gd name="T112" fmla="*/ 600 w 735"/>
                <a:gd name="T113" fmla="*/ 396 h 705"/>
                <a:gd name="T114" fmla="*/ 582 w 735"/>
                <a:gd name="T115" fmla="*/ 353 h 705"/>
                <a:gd name="T116" fmla="*/ 560 w 735"/>
                <a:gd name="T117" fmla="*/ 351 h 705"/>
                <a:gd name="T118" fmla="*/ 609 w 735"/>
                <a:gd name="T119" fmla="*/ 287 h 705"/>
                <a:gd name="T120" fmla="*/ 630 w 735"/>
                <a:gd name="T121" fmla="*/ 277 h 705"/>
                <a:gd name="T122" fmla="*/ 638 w 735"/>
                <a:gd name="T123" fmla="*/ 241 h 705"/>
                <a:gd name="T124" fmla="*/ 661 w 735"/>
                <a:gd name="T125" fmla="*/ 177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5" h="705">
                  <a:moveTo>
                    <a:pt x="731" y="620"/>
                  </a:moveTo>
                  <a:lnTo>
                    <a:pt x="731" y="620"/>
                  </a:lnTo>
                  <a:lnTo>
                    <a:pt x="730" y="618"/>
                  </a:lnTo>
                  <a:lnTo>
                    <a:pt x="731" y="620"/>
                  </a:lnTo>
                  <a:lnTo>
                    <a:pt x="731" y="620"/>
                  </a:lnTo>
                  <a:close/>
                  <a:moveTo>
                    <a:pt x="735" y="642"/>
                  </a:moveTo>
                  <a:lnTo>
                    <a:pt x="735" y="640"/>
                  </a:lnTo>
                  <a:lnTo>
                    <a:pt x="733" y="638"/>
                  </a:lnTo>
                  <a:lnTo>
                    <a:pt x="733" y="636"/>
                  </a:lnTo>
                  <a:lnTo>
                    <a:pt x="733" y="636"/>
                  </a:lnTo>
                  <a:lnTo>
                    <a:pt x="733" y="634"/>
                  </a:lnTo>
                  <a:lnTo>
                    <a:pt x="733" y="632"/>
                  </a:lnTo>
                  <a:lnTo>
                    <a:pt x="733" y="632"/>
                  </a:lnTo>
                  <a:lnTo>
                    <a:pt x="733" y="631"/>
                  </a:lnTo>
                  <a:lnTo>
                    <a:pt x="733" y="629"/>
                  </a:lnTo>
                  <a:lnTo>
                    <a:pt x="733" y="625"/>
                  </a:lnTo>
                  <a:lnTo>
                    <a:pt x="733" y="623"/>
                  </a:lnTo>
                  <a:lnTo>
                    <a:pt x="733" y="623"/>
                  </a:lnTo>
                  <a:lnTo>
                    <a:pt x="731" y="620"/>
                  </a:lnTo>
                  <a:lnTo>
                    <a:pt x="731" y="622"/>
                  </a:lnTo>
                  <a:lnTo>
                    <a:pt x="731" y="623"/>
                  </a:lnTo>
                  <a:lnTo>
                    <a:pt x="733" y="623"/>
                  </a:lnTo>
                  <a:lnTo>
                    <a:pt x="731" y="623"/>
                  </a:lnTo>
                  <a:lnTo>
                    <a:pt x="731" y="623"/>
                  </a:lnTo>
                  <a:lnTo>
                    <a:pt x="730" y="622"/>
                  </a:lnTo>
                  <a:lnTo>
                    <a:pt x="730" y="622"/>
                  </a:lnTo>
                  <a:lnTo>
                    <a:pt x="730" y="622"/>
                  </a:lnTo>
                  <a:lnTo>
                    <a:pt x="730" y="622"/>
                  </a:lnTo>
                  <a:lnTo>
                    <a:pt x="730" y="620"/>
                  </a:lnTo>
                  <a:lnTo>
                    <a:pt x="730" y="620"/>
                  </a:lnTo>
                  <a:lnTo>
                    <a:pt x="730" y="620"/>
                  </a:lnTo>
                  <a:lnTo>
                    <a:pt x="730" y="620"/>
                  </a:lnTo>
                  <a:lnTo>
                    <a:pt x="730" y="620"/>
                  </a:lnTo>
                  <a:lnTo>
                    <a:pt x="730" y="618"/>
                  </a:lnTo>
                  <a:lnTo>
                    <a:pt x="730" y="618"/>
                  </a:lnTo>
                  <a:lnTo>
                    <a:pt x="730" y="618"/>
                  </a:lnTo>
                  <a:lnTo>
                    <a:pt x="730" y="618"/>
                  </a:lnTo>
                  <a:lnTo>
                    <a:pt x="730" y="618"/>
                  </a:lnTo>
                  <a:lnTo>
                    <a:pt x="730" y="618"/>
                  </a:lnTo>
                  <a:lnTo>
                    <a:pt x="730" y="618"/>
                  </a:lnTo>
                  <a:lnTo>
                    <a:pt x="730" y="616"/>
                  </a:lnTo>
                  <a:lnTo>
                    <a:pt x="730" y="614"/>
                  </a:lnTo>
                  <a:lnTo>
                    <a:pt x="730" y="614"/>
                  </a:lnTo>
                  <a:lnTo>
                    <a:pt x="731" y="607"/>
                  </a:lnTo>
                  <a:lnTo>
                    <a:pt x="731" y="605"/>
                  </a:lnTo>
                  <a:lnTo>
                    <a:pt x="730" y="600"/>
                  </a:lnTo>
                  <a:lnTo>
                    <a:pt x="730" y="598"/>
                  </a:lnTo>
                  <a:lnTo>
                    <a:pt x="730" y="598"/>
                  </a:lnTo>
                  <a:lnTo>
                    <a:pt x="730" y="596"/>
                  </a:lnTo>
                  <a:lnTo>
                    <a:pt x="730" y="596"/>
                  </a:lnTo>
                  <a:lnTo>
                    <a:pt x="730" y="595"/>
                  </a:lnTo>
                  <a:lnTo>
                    <a:pt x="730" y="595"/>
                  </a:lnTo>
                  <a:lnTo>
                    <a:pt x="730" y="595"/>
                  </a:lnTo>
                  <a:lnTo>
                    <a:pt x="728" y="595"/>
                  </a:lnTo>
                  <a:lnTo>
                    <a:pt x="728" y="593"/>
                  </a:lnTo>
                  <a:lnTo>
                    <a:pt x="728" y="593"/>
                  </a:lnTo>
                  <a:lnTo>
                    <a:pt x="724" y="593"/>
                  </a:lnTo>
                  <a:lnTo>
                    <a:pt x="724" y="595"/>
                  </a:lnTo>
                  <a:lnTo>
                    <a:pt x="724" y="595"/>
                  </a:lnTo>
                  <a:lnTo>
                    <a:pt x="724" y="596"/>
                  </a:lnTo>
                  <a:lnTo>
                    <a:pt x="724" y="596"/>
                  </a:lnTo>
                  <a:lnTo>
                    <a:pt x="724" y="598"/>
                  </a:lnTo>
                  <a:lnTo>
                    <a:pt x="724" y="598"/>
                  </a:lnTo>
                  <a:lnTo>
                    <a:pt x="724" y="598"/>
                  </a:lnTo>
                  <a:lnTo>
                    <a:pt x="724" y="598"/>
                  </a:lnTo>
                  <a:lnTo>
                    <a:pt x="724" y="598"/>
                  </a:lnTo>
                  <a:lnTo>
                    <a:pt x="724" y="600"/>
                  </a:lnTo>
                  <a:lnTo>
                    <a:pt x="724" y="600"/>
                  </a:lnTo>
                  <a:lnTo>
                    <a:pt x="722" y="602"/>
                  </a:lnTo>
                  <a:lnTo>
                    <a:pt x="722" y="602"/>
                  </a:lnTo>
                  <a:lnTo>
                    <a:pt x="724" y="602"/>
                  </a:lnTo>
                  <a:lnTo>
                    <a:pt x="724" y="604"/>
                  </a:lnTo>
                  <a:lnTo>
                    <a:pt x="722" y="605"/>
                  </a:lnTo>
                  <a:lnTo>
                    <a:pt x="722" y="605"/>
                  </a:lnTo>
                  <a:lnTo>
                    <a:pt x="724" y="607"/>
                  </a:lnTo>
                  <a:lnTo>
                    <a:pt x="724" y="609"/>
                  </a:lnTo>
                  <a:lnTo>
                    <a:pt x="724" y="609"/>
                  </a:lnTo>
                  <a:lnTo>
                    <a:pt x="724" y="611"/>
                  </a:lnTo>
                  <a:lnTo>
                    <a:pt x="722" y="613"/>
                  </a:lnTo>
                  <a:lnTo>
                    <a:pt x="721" y="616"/>
                  </a:lnTo>
                  <a:lnTo>
                    <a:pt x="721" y="616"/>
                  </a:lnTo>
                  <a:lnTo>
                    <a:pt x="721" y="614"/>
                  </a:lnTo>
                  <a:lnTo>
                    <a:pt x="721" y="614"/>
                  </a:lnTo>
                  <a:lnTo>
                    <a:pt x="721" y="614"/>
                  </a:lnTo>
                  <a:lnTo>
                    <a:pt x="721" y="614"/>
                  </a:lnTo>
                  <a:lnTo>
                    <a:pt x="719" y="613"/>
                  </a:lnTo>
                  <a:lnTo>
                    <a:pt x="715" y="613"/>
                  </a:lnTo>
                  <a:lnTo>
                    <a:pt x="715" y="613"/>
                  </a:lnTo>
                  <a:lnTo>
                    <a:pt x="715" y="613"/>
                  </a:lnTo>
                  <a:lnTo>
                    <a:pt x="713" y="613"/>
                  </a:lnTo>
                  <a:lnTo>
                    <a:pt x="713" y="613"/>
                  </a:lnTo>
                  <a:lnTo>
                    <a:pt x="712" y="613"/>
                  </a:lnTo>
                  <a:lnTo>
                    <a:pt x="710" y="616"/>
                  </a:lnTo>
                  <a:lnTo>
                    <a:pt x="710" y="616"/>
                  </a:lnTo>
                  <a:lnTo>
                    <a:pt x="708" y="618"/>
                  </a:lnTo>
                  <a:lnTo>
                    <a:pt x="703" y="620"/>
                  </a:lnTo>
                  <a:lnTo>
                    <a:pt x="699" y="620"/>
                  </a:lnTo>
                  <a:lnTo>
                    <a:pt x="697" y="622"/>
                  </a:lnTo>
                  <a:lnTo>
                    <a:pt x="697" y="622"/>
                  </a:lnTo>
                  <a:lnTo>
                    <a:pt x="697" y="622"/>
                  </a:lnTo>
                  <a:lnTo>
                    <a:pt x="697" y="623"/>
                  </a:lnTo>
                  <a:lnTo>
                    <a:pt x="695" y="623"/>
                  </a:lnTo>
                  <a:lnTo>
                    <a:pt x="695" y="623"/>
                  </a:lnTo>
                  <a:lnTo>
                    <a:pt x="695" y="623"/>
                  </a:lnTo>
                  <a:lnTo>
                    <a:pt x="694" y="623"/>
                  </a:lnTo>
                  <a:lnTo>
                    <a:pt x="694" y="623"/>
                  </a:lnTo>
                  <a:lnTo>
                    <a:pt x="694" y="623"/>
                  </a:lnTo>
                  <a:lnTo>
                    <a:pt x="694" y="623"/>
                  </a:lnTo>
                  <a:lnTo>
                    <a:pt x="694" y="623"/>
                  </a:lnTo>
                  <a:lnTo>
                    <a:pt x="694" y="623"/>
                  </a:lnTo>
                  <a:lnTo>
                    <a:pt x="692" y="623"/>
                  </a:lnTo>
                  <a:lnTo>
                    <a:pt x="692" y="623"/>
                  </a:lnTo>
                  <a:lnTo>
                    <a:pt x="692" y="623"/>
                  </a:lnTo>
                  <a:lnTo>
                    <a:pt x="692" y="625"/>
                  </a:lnTo>
                  <a:lnTo>
                    <a:pt x="692" y="625"/>
                  </a:lnTo>
                  <a:lnTo>
                    <a:pt x="692" y="627"/>
                  </a:lnTo>
                  <a:lnTo>
                    <a:pt x="690" y="627"/>
                  </a:lnTo>
                  <a:lnTo>
                    <a:pt x="690" y="627"/>
                  </a:lnTo>
                  <a:lnTo>
                    <a:pt x="690" y="629"/>
                  </a:lnTo>
                  <a:lnTo>
                    <a:pt x="690" y="629"/>
                  </a:lnTo>
                  <a:lnTo>
                    <a:pt x="690" y="629"/>
                  </a:lnTo>
                  <a:lnTo>
                    <a:pt x="690" y="629"/>
                  </a:lnTo>
                  <a:lnTo>
                    <a:pt x="690" y="631"/>
                  </a:lnTo>
                  <a:lnTo>
                    <a:pt x="690" y="631"/>
                  </a:lnTo>
                  <a:lnTo>
                    <a:pt x="690" y="631"/>
                  </a:lnTo>
                  <a:lnTo>
                    <a:pt x="690" y="632"/>
                  </a:lnTo>
                  <a:lnTo>
                    <a:pt x="690" y="632"/>
                  </a:lnTo>
                  <a:lnTo>
                    <a:pt x="690" y="632"/>
                  </a:lnTo>
                  <a:lnTo>
                    <a:pt x="688" y="634"/>
                  </a:lnTo>
                  <a:lnTo>
                    <a:pt x="688" y="634"/>
                  </a:lnTo>
                  <a:lnTo>
                    <a:pt x="688" y="634"/>
                  </a:lnTo>
                  <a:lnTo>
                    <a:pt x="686" y="634"/>
                  </a:lnTo>
                  <a:lnTo>
                    <a:pt x="686" y="634"/>
                  </a:lnTo>
                  <a:lnTo>
                    <a:pt x="686" y="636"/>
                  </a:lnTo>
                  <a:lnTo>
                    <a:pt x="686" y="636"/>
                  </a:lnTo>
                  <a:lnTo>
                    <a:pt x="686" y="636"/>
                  </a:lnTo>
                  <a:lnTo>
                    <a:pt x="686" y="636"/>
                  </a:lnTo>
                  <a:lnTo>
                    <a:pt x="685" y="636"/>
                  </a:lnTo>
                  <a:lnTo>
                    <a:pt x="685" y="636"/>
                  </a:lnTo>
                  <a:lnTo>
                    <a:pt x="685" y="636"/>
                  </a:lnTo>
                  <a:lnTo>
                    <a:pt x="685" y="636"/>
                  </a:lnTo>
                  <a:lnTo>
                    <a:pt x="685" y="638"/>
                  </a:lnTo>
                  <a:lnTo>
                    <a:pt x="685" y="638"/>
                  </a:lnTo>
                  <a:lnTo>
                    <a:pt x="685" y="638"/>
                  </a:lnTo>
                  <a:lnTo>
                    <a:pt x="685" y="640"/>
                  </a:lnTo>
                  <a:lnTo>
                    <a:pt x="686" y="638"/>
                  </a:lnTo>
                  <a:lnTo>
                    <a:pt x="688" y="638"/>
                  </a:lnTo>
                  <a:lnTo>
                    <a:pt x="688" y="640"/>
                  </a:lnTo>
                  <a:lnTo>
                    <a:pt x="686" y="640"/>
                  </a:lnTo>
                  <a:lnTo>
                    <a:pt x="686" y="640"/>
                  </a:lnTo>
                  <a:lnTo>
                    <a:pt x="686" y="640"/>
                  </a:lnTo>
                  <a:lnTo>
                    <a:pt x="686" y="642"/>
                  </a:lnTo>
                  <a:lnTo>
                    <a:pt x="688" y="642"/>
                  </a:lnTo>
                  <a:lnTo>
                    <a:pt x="688" y="640"/>
                  </a:lnTo>
                  <a:lnTo>
                    <a:pt x="688" y="640"/>
                  </a:lnTo>
                  <a:lnTo>
                    <a:pt x="688" y="642"/>
                  </a:lnTo>
                  <a:lnTo>
                    <a:pt x="688" y="642"/>
                  </a:lnTo>
                  <a:lnTo>
                    <a:pt x="690" y="642"/>
                  </a:lnTo>
                  <a:lnTo>
                    <a:pt x="690" y="642"/>
                  </a:lnTo>
                  <a:lnTo>
                    <a:pt x="692" y="643"/>
                  </a:lnTo>
                  <a:lnTo>
                    <a:pt x="692" y="643"/>
                  </a:lnTo>
                  <a:lnTo>
                    <a:pt x="692" y="643"/>
                  </a:lnTo>
                  <a:lnTo>
                    <a:pt x="692" y="643"/>
                  </a:lnTo>
                  <a:lnTo>
                    <a:pt x="690" y="643"/>
                  </a:lnTo>
                  <a:lnTo>
                    <a:pt x="690" y="643"/>
                  </a:lnTo>
                  <a:lnTo>
                    <a:pt x="690" y="645"/>
                  </a:lnTo>
                  <a:lnTo>
                    <a:pt x="688" y="645"/>
                  </a:lnTo>
                  <a:lnTo>
                    <a:pt x="686" y="645"/>
                  </a:lnTo>
                  <a:lnTo>
                    <a:pt x="686" y="645"/>
                  </a:lnTo>
                  <a:lnTo>
                    <a:pt x="686" y="645"/>
                  </a:lnTo>
                  <a:lnTo>
                    <a:pt x="685" y="645"/>
                  </a:lnTo>
                  <a:lnTo>
                    <a:pt x="685" y="645"/>
                  </a:lnTo>
                  <a:lnTo>
                    <a:pt x="685" y="647"/>
                  </a:lnTo>
                  <a:lnTo>
                    <a:pt x="685" y="647"/>
                  </a:lnTo>
                  <a:lnTo>
                    <a:pt x="685" y="647"/>
                  </a:lnTo>
                  <a:lnTo>
                    <a:pt x="686" y="647"/>
                  </a:lnTo>
                  <a:lnTo>
                    <a:pt x="685" y="647"/>
                  </a:lnTo>
                  <a:lnTo>
                    <a:pt x="686" y="649"/>
                  </a:lnTo>
                  <a:lnTo>
                    <a:pt x="686" y="649"/>
                  </a:lnTo>
                  <a:lnTo>
                    <a:pt x="686" y="649"/>
                  </a:lnTo>
                  <a:lnTo>
                    <a:pt x="685" y="649"/>
                  </a:lnTo>
                  <a:lnTo>
                    <a:pt x="685" y="651"/>
                  </a:lnTo>
                  <a:lnTo>
                    <a:pt x="686" y="651"/>
                  </a:lnTo>
                  <a:lnTo>
                    <a:pt x="686" y="651"/>
                  </a:lnTo>
                  <a:lnTo>
                    <a:pt x="686" y="651"/>
                  </a:lnTo>
                  <a:lnTo>
                    <a:pt x="685" y="651"/>
                  </a:lnTo>
                  <a:lnTo>
                    <a:pt x="685" y="651"/>
                  </a:lnTo>
                  <a:lnTo>
                    <a:pt x="685" y="651"/>
                  </a:lnTo>
                  <a:lnTo>
                    <a:pt x="686" y="651"/>
                  </a:lnTo>
                  <a:lnTo>
                    <a:pt x="686" y="652"/>
                  </a:lnTo>
                  <a:lnTo>
                    <a:pt x="686" y="652"/>
                  </a:lnTo>
                  <a:lnTo>
                    <a:pt x="686" y="652"/>
                  </a:lnTo>
                  <a:lnTo>
                    <a:pt x="686" y="652"/>
                  </a:lnTo>
                  <a:lnTo>
                    <a:pt x="686" y="652"/>
                  </a:lnTo>
                  <a:lnTo>
                    <a:pt x="688" y="652"/>
                  </a:lnTo>
                  <a:lnTo>
                    <a:pt x="690" y="654"/>
                  </a:lnTo>
                  <a:lnTo>
                    <a:pt x="690" y="654"/>
                  </a:lnTo>
                  <a:lnTo>
                    <a:pt x="690" y="654"/>
                  </a:lnTo>
                  <a:lnTo>
                    <a:pt x="692" y="654"/>
                  </a:lnTo>
                  <a:lnTo>
                    <a:pt x="692" y="654"/>
                  </a:lnTo>
                  <a:lnTo>
                    <a:pt x="692" y="654"/>
                  </a:lnTo>
                  <a:lnTo>
                    <a:pt x="694" y="658"/>
                  </a:lnTo>
                  <a:lnTo>
                    <a:pt x="694" y="658"/>
                  </a:lnTo>
                  <a:lnTo>
                    <a:pt x="694" y="658"/>
                  </a:lnTo>
                  <a:lnTo>
                    <a:pt x="694" y="660"/>
                  </a:lnTo>
                  <a:lnTo>
                    <a:pt x="694" y="660"/>
                  </a:lnTo>
                  <a:lnTo>
                    <a:pt x="692" y="660"/>
                  </a:lnTo>
                  <a:lnTo>
                    <a:pt x="692" y="660"/>
                  </a:lnTo>
                  <a:lnTo>
                    <a:pt x="692" y="660"/>
                  </a:lnTo>
                  <a:lnTo>
                    <a:pt x="690" y="661"/>
                  </a:lnTo>
                  <a:lnTo>
                    <a:pt x="690" y="661"/>
                  </a:lnTo>
                  <a:lnTo>
                    <a:pt x="690" y="661"/>
                  </a:lnTo>
                  <a:lnTo>
                    <a:pt x="690" y="663"/>
                  </a:lnTo>
                  <a:lnTo>
                    <a:pt x="688" y="663"/>
                  </a:lnTo>
                  <a:lnTo>
                    <a:pt x="686" y="663"/>
                  </a:lnTo>
                  <a:lnTo>
                    <a:pt x="688" y="665"/>
                  </a:lnTo>
                  <a:lnTo>
                    <a:pt x="688" y="667"/>
                  </a:lnTo>
                  <a:lnTo>
                    <a:pt x="686" y="667"/>
                  </a:lnTo>
                  <a:lnTo>
                    <a:pt x="688" y="669"/>
                  </a:lnTo>
                  <a:lnTo>
                    <a:pt x="688" y="669"/>
                  </a:lnTo>
                  <a:lnTo>
                    <a:pt x="690" y="667"/>
                  </a:lnTo>
                  <a:lnTo>
                    <a:pt x="692" y="667"/>
                  </a:lnTo>
                  <a:lnTo>
                    <a:pt x="692" y="667"/>
                  </a:lnTo>
                  <a:lnTo>
                    <a:pt x="694" y="667"/>
                  </a:lnTo>
                  <a:lnTo>
                    <a:pt x="695" y="667"/>
                  </a:lnTo>
                  <a:lnTo>
                    <a:pt x="695" y="667"/>
                  </a:lnTo>
                  <a:lnTo>
                    <a:pt x="695" y="667"/>
                  </a:lnTo>
                  <a:lnTo>
                    <a:pt x="695" y="667"/>
                  </a:lnTo>
                  <a:lnTo>
                    <a:pt x="697" y="667"/>
                  </a:lnTo>
                  <a:lnTo>
                    <a:pt x="697" y="669"/>
                  </a:lnTo>
                  <a:lnTo>
                    <a:pt x="697" y="669"/>
                  </a:lnTo>
                  <a:lnTo>
                    <a:pt x="697" y="669"/>
                  </a:lnTo>
                  <a:lnTo>
                    <a:pt x="697" y="669"/>
                  </a:lnTo>
                  <a:lnTo>
                    <a:pt x="697" y="669"/>
                  </a:lnTo>
                  <a:lnTo>
                    <a:pt x="697" y="669"/>
                  </a:lnTo>
                  <a:lnTo>
                    <a:pt x="695" y="670"/>
                  </a:lnTo>
                  <a:lnTo>
                    <a:pt x="695" y="670"/>
                  </a:lnTo>
                  <a:lnTo>
                    <a:pt x="695" y="670"/>
                  </a:lnTo>
                  <a:lnTo>
                    <a:pt x="697" y="670"/>
                  </a:lnTo>
                  <a:lnTo>
                    <a:pt x="697" y="670"/>
                  </a:lnTo>
                  <a:lnTo>
                    <a:pt x="695" y="672"/>
                  </a:lnTo>
                  <a:lnTo>
                    <a:pt x="694" y="672"/>
                  </a:lnTo>
                  <a:lnTo>
                    <a:pt x="695" y="672"/>
                  </a:lnTo>
                  <a:lnTo>
                    <a:pt x="695" y="672"/>
                  </a:lnTo>
                  <a:lnTo>
                    <a:pt x="695" y="672"/>
                  </a:lnTo>
                  <a:lnTo>
                    <a:pt x="695" y="674"/>
                  </a:lnTo>
                  <a:lnTo>
                    <a:pt x="694" y="674"/>
                  </a:lnTo>
                  <a:lnTo>
                    <a:pt x="694" y="674"/>
                  </a:lnTo>
                  <a:lnTo>
                    <a:pt x="692" y="674"/>
                  </a:lnTo>
                  <a:lnTo>
                    <a:pt x="692" y="676"/>
                  </a:lnTo>
                  <a:lnTo>
                    <a:pt x="694" y="676"/>
                  </a:lnTo>
                  <a:lnTo>
                    <a:pt x="694" y="676"/>
                  </a:lnTo>
                  <a:lnTo>
                    <a:pt x="694" y="678"/>
                  </a:lnTo>
                  <a:lnTo>
                    <a:pt x="692" y="678"/>
                  </a:lnTo>
                  <a:lnTo>
                    <a:pt x="692" y="678"/>
                  </a:lnTo>
                  <a:lnTo>
                    <a:pt x="690" y="678"/>
                  </a:lnTo>
                  <a:lnTo>
                    <a:pt x="690" y="678"/>
                  </a:lnTo>
                  <a:lnTo>
                    <a:pt x="690" y="679"/>
                  </a:lnTo>
                  <a:lnTo>
                    <a:pt x="690" y="679"/>
                  </a:lnTo>
                  <a:lnTo>
                    <a:pt x="692" y="679"/>
                  </a:lnTo>
                  <a:lnTo>
                    <a:pt x="692" y="679"/>
                  </a:lnTo>
                  <a:lnTo>
                    <a:pt x="692" y="679"/>
                  </a:lnTo>
                  <a:lnTo>
                    <a:pt x="692" y="679"/>
                  </a:lnTo>
                  <a:lnTo>
                    <a:pt x="694" y="679"/>
                  </a:lnTo>
                  <a:lnTo>
                    <a:pt x="695" y="679"/>
                  </a:lnTo>
                  <a:lnTo>
                    <a:pt x="695" y="679"/>
                  </a:lnTo>
                  <a:lnTo>
                    <a:pt x="695" y="679"/>
                  </a:lnTo>
                  <a:lnTo>
                    <a:pt x="697" y="681"/>
                  </a:lnTo>
                  <a:lnTo>
                    <a:pt x="697" y="681"/>
                  </a:lnTo>
                  <a:lnTo>
                    <a:pt x="699" y="681"/>
                  </a:lnTo>
                  <a:lnTo>
                    <a:pt x="703" y="681"/>
                  </a:lnTo>
                  <a:lnTo>
                    <a:pt x="703" y="683"/>
                  </a:lnTo>
                  <a:lnTo>
                    <a:pt x="703" y="683"/>
                  </a:lnTo>
                  <a:lnTo>
                    <a:pt x="701" y="683"/>
                  </a:lnTo>
                  <a:lnTo>
                    <a:pt x="701" y="683"/>
                  </a:lnTo>
                  <a:lnTo>
                    <a:pt x="701" y="685"/>
                  </a:lnTo>
                  <a:lnTo>
                    <a:pt x="701" y="685"/>
                  </a:lnTo>
                  <a:lnTo>
                    <a:pt x="697" y="687"/>
                  </a:lnTo>
                  <a:lnTo>
                    <a:pt x="697" y="687"/>
                  </a:lnTo>
                  <a:lnTo>
                    <a:pt x="697" y="687"/>
                  </a:lnTo>
                  <a:lnTo>
                    <a:pt x="695" y="688"/>
                  </a:lnTo>
                  <a:lnTo>
                    <a:pt x="695" y="688"/>
                  </a:lnTo>
                  <a:lnTo>
                    <a:pt x="697" y="688"/>
                  </a:lnTo>
                  <a:lnTo>
                    <a:pt x="697" y="690"/>
                  </a:lnTo>
                  <a:lnTo>
                    <a:pt x="697" y="690"/>
                  </a:lnTo>
                  <a:lnTo>
                    <a:pt x="697" y="692"/>
                  </a:lnTo>
                  <a:lnTo>
                    <a:pt x="697" y="692"/>
                  </a:lnTo>
                  <a:lnTo>
                    <a:pt x="697" y="692"/>
                  </a:lnTo>
                  <a:lnTo>
                    <a:pt x="699" y="692"/>
                  </a:lnTo>
                  <a:lnTo>
                    <a:pt x="699" y="692"/>
                  </a:lnTo>
                  <a:lnTo>
                    <a:pt x="699" y="692"/>
                  </a:lnTo>
                  <a:lnTo>
                    <a:pt x="699" y="692"/>
                  </a:lnTo>
                  <a:lnTo>
                    <a:pt x="699" y="694"/>
                  </a:lnTo>
                  <a:lnTo>
                    <a:pt x="699" y="694"/>
                  </a:lnTo>
                  <a:lnTo>
                    <a:pt x="699" y="694"/>
                  </a:lnTo>
                  <a:lnTo>
                    <a:pt x="701" y="694"/>
                  </a:lnTo>
                  <a:lnTo>
                    <a:pt x="701" y="694"/>
                  </a:lnTo>
                  <a:lnTo>
                    <a:pt x="701" y="694"/>
                  </a:lnTo>
                  <a:lnTo>
                    <a:pt x="701" y="694"/>
                  </a:lnTo>
                  <a:lnTo>
                    <a:pt x="701" y="694"/>
                  </a:lnTo>
                  <a:lnTo>
                    <a:pt x="703" y="694"/>
                  </a:lnTo>
                  <a:lnTo>
                    <a:pt x="703" y="696"/>
                  </a:lnTo>
                  <a:lnTo>
                    <a:pt x="703" y="696"/>
                  </a:lnTo>
                  <a:lnTo>
                    <a:pt x="704" y="696"/>
                  </a:lnTo>
                  <a:lnTo>
                    <a:pt x="704" y="696"/>
                  </a:lnTo>
                  <a:lnTo>
                    <a:pt x="706" y="696"/>
                  </a:lnTo>
                  <a:lnTo>
                    <a:pt x="706" y="696"/>
                  </a:lnTo>
                  <a:lnTo>
                    <a:pt x="708" y="698"/>
                  </a:lnTo>
                  <a:lnTo>
                    <a:pt x="708" y="698"/>
                  </a:lnTo>
                  <a:lnTo>
                    <a:pt x="708" y="698"/>
                  </a:lnTo>
                  <a:lnTo>
                    <a:pt x="708" y="698"/>
                  </a:lnTo>
                  <a:lnTo>
                    <a:pt x="708" y="698"/>
                  </a:lnTo>
                  <a:lnTo>
                    <a:pt x="708" y="698"/>
                  </a:lnTo>
                  <a:lnTo>
                    <a:pt x="708" y="698"/>
                  </a:lnTo>
                  <a:lnTo>
                    <a:pt x="708" y="698"/>
                  </a:lnTo>
                  <a:lnTo>
                    <a:pt x="708" y="698"/>
                  </a:lnTo>
                  <a:lnTo>
                    <a:pt x="708" y="698"/>
                  </a:lnTo>
                  <a:lnTo>
                    <a:pt x="710" y="696"/>
                  </a:lnTo>
                  <a:lnTo>
                    <a:pt x="712" y="696"/>
                  </a:lnTo>
                  <a:lnTo>
                    <a:pt x="712" y="698"/>
                  </a:lnTo>
                  <a:lnTo>
                    <a:pt x="710" y="698"/>
                  </a:lnTo>
                  <a:lnTo>
                    <a:pt x="712" y="698"/>
                  </a:lnTo>
                  <a:lnTo>
                    <a:pt x="712" y="699"/>
                  </a:lnTo>
                  <a:lnTo>
                    <a:pt x="713" y="699"/>
                  </a:lnTo>
                  <a:lnTo>
                    <a:pt x="712" y="699"/>
                  </a:lnTo>
                  <a:lnTo>
                    <a:pt x="712" y="699"/>
                  </a:lnTo>
                  <a:lnTo>
                    <a:pt x="712" y="701"/>
                  </a:lnTo>
                  <a:lnTo>
                    <a:pt x="713" y="703"/>
                  </a:lnTo>
                  <a:lnTo>
                    <a:pt x="715" y="703"/>
                  </a:lnTo>
                  <a:lnTo>
                    <a:pt x="715" y="703"/>
                  </a:lnTo>
                  <a:lnTo>
                    <a:pt x="717" y="705"/>
                  </a:lnTo>
                  <a:lnTo>
                    <a:pt x="717" y="705"/>
                  </a:lnTo>
                  <a:lnTo>
                    <a:pt x="719" y="703"/>
                  </a:lnTo>
                  <a:lnTo>
                    <a:pt x="719" y="703"/>
                  </a:lnTo>
                  <a:lnTo>
                    <a:pt x="719" y="703"/>
                  </a:lnTo>
                  <a:lnTo>
                    <a:pt x="719" y="701"/>
                  </a:lnTo>
                  <a:lnTo>
                    <a:pt x="719" y="699"/>
                  </a:lnTo>
                  <a:lnTo>
                    <a:pt x="719" y="701"/>
                  </a:lnTo>
                  <a:lnTo>
                    <a:pt x="719" y="701"/>
                  </a:lnTo>
                  <a:lnTo>
                    <a:pt x="717" y="701"/>
                  </a:lnTo>
                  <a:lnTo>
                    <a:pt x="717" y="701"/>
                  </a:lnTo>
                  <a:lnTo>
                    <a:pt x="717" y="701"/>
                  </a:lnTo>
                  <a:lnTo>
                    <a:pt x="719" y="699"/>
                  </a:lnTo>
                  <a:lnTo>
                    <a:pt x="717" y="699"/>
                  </a:lnTo>
                  <a:lnTo>
                    <a:pt x="717" y="699"/>
                  </a:lnTo>
                  <a:lnTo>
                    <a:pt x="717" y="699"/>
                  </a:lnTo>
                  <a:lnTo>
                    <a:pt x="719" y="699"/>
                  </a:lnTo>
                  <a:lnTo>
                    <a:pt x="719" y="698"/>
                  </a:lnTo>
                  <a:lnTo>
                    <a:pt x="721" y="698"/>
                  </a:lnTo>
                  <a:lnTo>
                    <a:pt x="721" y="698"/>
                  </a:lnTo>
                  <a:lnTo>
                    <a:pt x="721" y="696"/>
                  </a:lnTo>
                  <a:lnTo>
                    <a:pt x="721" y="696"/>
                  </a:lnTo>
                  <a:lnTo>
                    <a:pt x="721" y="696"/>
                  </a:lnTo>
                  <a:lnTo>
                    <a:pt x="721" y="696"/>
                  </a:lnTo>
                  <a:lnTo>
                    <a:pt x="721" y="694"/>
                  </a:lnTo>
                  <a:lnTo>
                    <a:pt x="721" y="694"/>
                  </a:lnTo>
                  <a:lnTo>
                    <a:pt x="721" y="694"/>
                  </a:lnTo>
                  <a:lnTo>
                    <a:pt x="721" y="694"/>
                  </a:lnTo>
                  <a:lnTo>
                    <a:pt x="721" y="692"/>
                  </a:lnTo>
                  <a:lnTo>
                    <a:pt x="721" y="692"/>
                  </a:lnTo>
                  <a:lnTo>
                    <a:pt x="722" y="692"/>
                  </a:lnTo>
                  <a:lnTo>
                    <a:pt x="722" y="692"/>
                  </a:lnTo>
                  <a:lnTo>
                    <a:pt x="722" y="690"/>
                  </a:lnTo>
                  <a:lnTo>
                    <a:pt x="724" y="690"/>
                  </a:lnTo>
                  <a:lnTo>
                    <a:pt x="724" y="690"/>
                  </a:lnTo>
                  <a:lnTo>
                    <a:pt x="724" y="688"/>
                  </a:lnTo>
                  <a:lnTo>
                    <a:pt x="724" y="688"/>
                  </a:lnTo>
                  <a:lnTo>
                    <a:pt x="722" y="688"/>
                  </a:lnTo>
                  <a:lnTo>
                    <a:pt x="721" y="688"/>
                  </a:lnTo>
                  <a:lnTo>
                    <a:pt x="721" y="688"/>
                  </a:lnTo>
                  <a:lnTo>
                    <a:pt x="721" y="688"/>
                  </a:lnTo>
                  <a:lnTo>
                    <a:pt x="722" y="687"/>
                  </a:lnTo>
                  <a:lnTo>
                    <a:pt x="721" y="687"/>
                  </a:lnTo>
                  <a:lnTo>
                    <a:pt x="722" y="687"/>
                  </a:lnTo>
                  <a:lnTo>
                    <a:pt x="722" y="687"/>
                  </a:lnTo>
                  <a:lnTo>
                    <a:pt x="724" y="687"/>
                  </a:lnTo>
                  <a:lnTo>
                    <a:pt x="724" y="687"/>
                  </a:lnTo>
                  <a:lnTo>
                    <a:pt x="724" y="687"/>
                  </a:lnTo>
                  <a:lnTo>
                    <a:pt x="724" y="687"/>
                  </a:lnTo>
                  <a:lnTo>
                    <a:pt x="724" y="687"/>
                  </a:lnTo>
                  <a:lnTo>
                    <a:pt x="724" y="687"/>
                  </a:lnTo>
                  <a:lnTo>
                    <a:pt x="726" y="685"/>
                  </a:lnTo>
                  <a:lnTo>
                    <a:pt x="726" y="685"/>
                  </a:lnTo>
                  <a:lnTo>
                    <a:pt x="726" y="683"/>
                  </a:lnTo>
                  <a:lnTo>
                    <a:pt x="726" y="683"/>
                  </a:lnTo>
                  <a:lnTo>
                    <a:pt x="726" y="683"/>
                  </a:lnTo>
                  <a:lnTo>
                    <a:pt x="726" y="683"/>
                  </a:lnTo>
                  <a:lnTo>
                    <a:pt x="726" y="681"/>
                  </a:lnTo>
                  <a:lnTo>
                    <a:pt x="726" y="681"/>
                  </a:lnTo>
                  <a:lnTo>
                    <a:pt x="726" y="681"/>
                  </a:lnTo>
                  <a:lnTo>
                    <a:pt x="728" y="676"/>
                  </a:lnTo>
                  <a:lnTo>
                    <a:pt x="726" y="672"/>
                  </a:lnTo>
                  <a:lnTo>
                    <a:pt x="728" y="667"/>
                  </a:lnTo>
                  <a:lnTo>
                    <a:pt x="728" y="665"/>
                  </a:lnTo>
                  <a:lnTo>
                    <a:pt x="728" y="665"/>
                  </a:lnTo>
                  <a:lnTo>
                    <a:pt x="728" y="663"/>
                  </a:lnTo>
                  <a:lnTo>
                    <a:pt x="731" y="658"/>
                  </a:lnTo>
                  <a:lnTo>
                    <a:pt x="731" y="658"/>
                  </a:lnTo>
                  <a:lnTo>
                    <a:pt x="733" y="656"/>
                  </a:lnTo>
                  <a:lnTo>
                    <a:pt x="733" y="654"/>
                  </a:lnTo>
                  <a:lnTo>
                    <a:pt x="735" y="654"/>
                  </a:lnTo>
                  <a:lnTo>
                    <a:pt x="735" y="654"/>
                  </a:lnTo>
                  <a:lnTo>
                    <a:pt x="735" y="652"/>
                  </a:lnTo>
                  <a:lnTo>
                    <a:pt x="735" y="652"/>
                  </a:lnTo>
                  <a:lnTo>
                    <a:pt x="735" y="651"/>
                  </a:lnTo>
                  <a:lnTo>
                    <a:pt x="735" y="642"/>
                  </a:lnTo>
                  <a:close/>
                  <a:moveTo>
                    <a:pt x="569" y="593"/>
                  </a:moveTo>
                  <a:lnTo>
                    <a:pt x="569" y="593"/>
                  </a:lnTo>
                  <a:lnTo>
                    <a:pt x="569" y="593"/>
                  </a:lnTo>
                  <a:lnTo>
                    <a:pt x="567" y="593"/>
                  </a:lnTo>
                  <a:lnTo>
                    <a:pt x="567" y="593"/>
                  </a:lnTo>
                  <a:lnTo>
                    <a:pt x="567" y="593"/>
                  </a:lnTo>
                  <a:lnTo>
                    <a:pt x="567" y="593"/>
                  </a:lnTo>
                  <a:lnTo>
                    <a:pt x="567" y="593"/>
                  </a:lnTo>
                  <a:lnTo>
                    <a:pt x="565" y="593"/>
                  </a:lnTo>
                  <a:lnTo>
                    <a:pt x="565" y="595"/>
                  </a:lnTo>
                  <a:lnTo>
                    <a:pt x="565" y="595"/>
                  </a:lnTo>
                  <a:lnTo>
                    <a:pt x="565" y="595"/>
                  </a:lnTo>
                  <a:lnTo>
                    <a:pt x="567" y="595"/>
                  </a:lnTo>
                  <a:lnTo>
                    <a:pt x="567" y="595"/>
                  </a:lnTo>
                  <a:lnTo>
                    <a:pt x="569" y="595"/>
                  </a:lnTo>
                  <a:lnTo>
                    <a:pt x="569" y="595"/>
                  </a:lnTo>
                  <a:lnTo>
                    <a:pt x="569" y="593"/>
                  </a:lnTo>
                  <a:lnTo>
                    <a:pt x="569" y="593"/>
                  </a:lnTo>
                  <a:close/>
                  <a:moveTo>
                    <a:pt x="195" y="385"/>
                  </a:moveTo>
                  <a:lnTo>
                    <a:pt x="193" y="383"/>
                  </a:lnTo>
                  <a:lnTo>
                    <a:pt x="193" y="383"/>
                  </a:lnTo>
                  <a:lnTo>
                    <a:pt x="193" y="385"/>
                  </a:lnTo>
                  <a:lnTo>
                    <a:pt x="192" y="383"/>
                  </a:lnTo>
                  <a:lnTo>
                    <a:pt x="192" y="383"/>
                  </a:lnTo>
                  <a:lnTo>
                    <a:pt x="190" y="381"/>
                  </a:lnTo>
                  <a:lnTo>
                    <a:pt x="188" y="381"/>
                  </a:lnTo>
                  <a:lnTo>
                    <a:pt x="186" y="380"/>
                  </a:lnTo>
                  <a:lnTo>
                    <a:pt x="188" y="383"/>
                  </a:lnTo>
                  <a:lnTo>
                    <a:pt x="188" y="385"/>
                  </a:lnTo>
                  <a:lnTo>
                    <a:pt x="188" y="385"/>
                  </a:lnTo>
                  <a:lnTo>
                    <a:pt x="188" y="385"/>
                  </a:lnTo>
                  <a:lnTo>
                    <a:pt x="188" y="387"/>
                  </a:lnTo>
                  <a:lnTo>
                    <a:pt x="190" y="389"/>
                  </a:lnTo>
                  <a:lnTo>
                    <a:pt x="190" y="389"/>
                  </a:lnTo>
                  <a:lnTo>
                    <a:pt x="193" y="392"/>
                  </a:lnTo>
                  <a:lnTo>
                    <a:pt x="193" y="394"/>
                  </a:lnTo>
                  <a:lnTo>
                    <a:pt x="193" y="394"/>
                  </a:lnTo>
                  <a:lnTo>
                    <a:pt x="195" y="398"/>
                  </a:lnTo>
                  <a:lnTo>
                    <a:pt x="195" y="398"/>
                  </a:lnTo>
                  <a:lnTo>
                    <a:pt x="197" y="396"/>
                  </a:lnTo>
                  <a:lnTo>
                    <a:pt x="197" y="394"/>
                  </a:lnTo>
                  <a:lnTo>
                    <a:pt x="197" y="392"/>
                  </a:lnTo>
                  <a:lnTo>
                    <a:pt x="197" y="390"/>
                  </a:lnTo>
                  <a:lnTo>
                    <a:pt x="197" y="390"/>
                  </a:lnTo>
                  <a:lnTo>
                    <a:pt x="195" y="389"/>
                  </a:lnTo>
                  <a:lnTo>
                    <a:pt x="195" y="389"/>
                  </a:lnTo>
                  <a:lnTo>
                    <a:pt x="195" y="389"/>
                  </a:lnTo>
                  <a:lnTo>
                    <a:pt x="195" y="387"/>
                  </a:lnTo>
                  <a:lnTo>
                    <a:pt x="195" y="387"/>
                  </a:lnTo>
                  <a:lnTo>
                    <a:pt x="195" y="387"/>
                  </a:lnTo>
                  <a:lnTo>
                    <a:pt x="195" y="385"/>
                  </a:lnTo>
                  <a:lnTo>
                    <a:pt x="195" y="385"/>
                  </a:lnTo>
                  <a:close/>
                  <a:moveTo>
                    <a:pt x="182" y="367"/>
                  </a:moveTo>
                  <a:lnTo>
                    <a:pt x="182" y="367"/>
                  </a:lnTo>
                  <a:lnTo>
                    <a:pt x="182" y="367"/>
                  </a:lnTo>
                  <a:lnTo>
                    <a:pt x="182" y="365"/>
                  </a:lnTo>
                  <a:lnTo>
                    <a:pt x="182" y="365"/>
                  </a:lnTo>
                  <a:lnTo>
                    <a:pt x="181" y="365"/>
                  </a:lnTo>
                  <a:lnTo>
                    <a:pt x="179" y="365"/>
                  </a:lnTo>
                  <a:lnTo>
                    <a:pt x="179" y="367"/>
                  </a:lnTo>
                  <a:lnTo>
                    <a:pt x="179" y="367"/>
                  </a:lnTo>
                  <a:lnTo>
                    <a:pt x="181" y="369"/>
                  </a:lnTo>
                  <a:lnTo>
                    <a:pt x="182" y="369"/>
                  </a:lnTo>
                  <a:lnTo>
                    <a:pt x="184" y="369"/>
                  </a:lnTo>
                  <a:lnTo>
                    <a:pt x="190" y="372"/>
                  </a:lnTo>
                  <a:lnTo>
                    <a:pt x="192" y="372"/>
                  </a:lnTo>
                  <a:lnTo>
                    <a:pt x="192" y="372"/>
                  </a:lnTo>
                  <a:lnTo>
                    <a:pt x="192" y="372"/>
                  </a:lnTo>
                  <a:lnTo>
                    <a:pt x="193" y="372"/>
                  </a:lnTo>
                  <a:lnTo>
                    <a:pt x="193" y="372"/>
                  </a:lnTo>
                  <a:lnTo>
                    <a:pt x="193" y="372"/>
                  </a:lnTo>
                  <a:lnTo>
                    <a:pt x="193" y="371"/>
                  </a:lnTo>
                  <a:lnTo>
                    <a:pt x="192" y="371"/>
                  </a:lnTo>
                  <a:lnTo>
                    <a:pt x="192" y="369"/>
                  </a:lnTo>
                  <a:lnTo>
                    <a:pt x="186" y="369"/>
                  </a:lnTo>
                  <a:lnTo>
                    <a:pt x="184" y="369"/>
                  </a:lnTo>
                  <a:lnTo>
                    <a:pt x="184" y="367"/>
                  </a:lnTo>
                  <a:lnTo>
                    <a:pt x="186" y="367"/>
                  </a:lnTo>
                  <a:lnTo>
                    <a:pt x="186" y="367"/>
                  </a:lnTo>
                  <a:lnTo>
                    <a:pt x="184" y="367"/>
                  </a:lnTo>
                  <a:lnTo>
                    <a:pt x="182" y="369"/>
                  </a:lnTo>
                  <a:lnTo>
                    <a:pt x="182" y="369"/>
                  </a:lnTo>
                  <a:lnTo>
                    <a:pt x="181" y="367"/>
                  </a:lnTo>
                  <a:lnTo>
                    <a:pt x="181" y="367"/>
                  </a:lnTo>
                  <a:lnTo>
                    <a:pt x="182" y="367"/>
                  </a:lnTo>
                  <a:close/>
                  <a:moveTo>
                    <a:pt x="141" y="333"/>
                  </a:moveTo>
                  <a:lnTo>
                    <a:pt x="139" y="331"/>
                  </a:lnTo>
                  <a:lnTo>
                    <a:pt x="139" y="331"/>
                  </a:lnTo>
                  <a:lnTo>
                    <a:pt x="137" y="331"/>
                  </a:lnTo>
                  <a:lnTo>
                    <a:pt x="137" y="333"/>
                  </a:lnTo>
                  <a:lnTo>
                    <a:pt x="137" y="333"/>
                  </a:lnTo>
                  <a:lnTo>
                    <a:pt x="141" y="333"/>
                  </a:lnTo>
                  <a:lnTo>
                    <a:pt x="143" y="334"/>
                  </a:lnTo>
                  <a:lnTo>
                    <a:pt x="143" y="333"/>
                  </a:lnTo>
                  <a:lnTo>
                    <a:pt x="141" y="333"/>
                  </a:lnTo>
                  <a:close/>
                  <a:moveTo>
                    <a:pt x="148" y="315"/>
                  </a:moveTo>
                  <a:lnTo>
                    <a:pt x="148" y="315"/>
                  </a:lnTo>
                  <a:lnTo>
                    <a:pt x="146" y="313"/>
                  </a:lnTo>
                  <a:lnTo>
                    <a:pt x="146" y="313"/>
                  </a:lnTo>
                  <a:lnTo>
                    <a:pt x="146" y="311"/>
                  </a:lnTo>
                  <a:lnTo>
                    <a:pt x="146" y="311"/>
                  </a:lnTo>
                  <a:lnTo>
                    <a:pt x="146" y="309"/>
                  </a:lnTo>
                  <a:lnTo>
                    <a:pt x="145" y="309"/>
                  </a:lnTo>
                  <a:lnTo>
                    <a:pt x="145" y="309"/>
                  </a:lnTo>
                  <a:lnTo>
                    <a:pt x="141" y="309"/>
                  </a:lnTo>
                  <a:lnTo>
                    <a:pt x="143" y="311"/>
                  </a:lnTo>
                  <a:lnTo>
                    <a:pt x="143" y="313"/>
                  </a:lnTo>
                  <a:lnTo>
                    <a:pt x="145" y="315"/>
                  </a:lnTo>
                  <a:lnTo>
                    <a:pt x="145" y="313"/>
                  </a:lnTo>
                  <a:lnTo>
                    <a:pt x="146" y="315"/>
                  </a:lnTo>
                  <a:lnTo>
                    <a:pt x="148" y="316"/>
                  </a:lnTo>
                  <a:lnTo>
                    <a:pt x="148" y="318"/>
                  </a:lnTo>
                  <a:lnTo>
                    <a:pt x="148" y="318"/>
                  </a:lnTo>
                  <a:lnTo>
                    <a:pt x="150" y="316"/>
                  </a:lnTo>
                  <a:lnTo>
                    <a:pt x="150" y="316"/>
                  </a:lnTo>
                  <a:lnTo>
                    <a:pt x="148" y="315"/>
                  </a:lnTo>
                  <a:close/>
                  <a:moveTo>
                    <a:pt x="101" y="287"/>
                  </a:moveTo>
                  <a:lnTo>
                    <a:pt x="101" y="287"/>
                  </a:lnTo>
                  <a:lnTo>
                    <a:pt x="99" y="286"/>
                  </a:lnTo>
                  <a:lnTo>
                    <a:pt x="99" y="286"/>
                  </a:lnTo>
                  <a:lnTo>
                    <a:pt x="98" y="284"/>
                  </a:lnTo>
                  <a:lnTo>
                    <a:pt x="96" y="284"/>
                  </a:lnTo>
                  <a:lnTo>
                    <a:pt x="94" y="284"/>
                  </a:lnTo>
                  <a:lnTo>
                    <a:pt x="94" y="282"/>
                  </a:lnTo>
                  <a:lnTo>
                    <a:pt x="94" y="282"/>
                  </a:lnTo>
                  <a:lnTo>
                    <a:pt x="94" y="284"/>
                  </a:lnTo>
                  <a:lnTo>
                    <a:pt x="92" y="284"/>
                  </a:lnTo>
                  <a:lnTo>
                    <a:pt x="94" y="284"/>
                  </a:lnTo>
                  <a:lnTo>
                    <a:pt x="94" y="286"/>
                  </a:lnTo>
                  <a:lnTo>
                    <a:pt x="94" y="287"/>
                  </a:lnTo>
                  <a:lnTo>
                    <a:pt x="94" y="287"/>
                  </a:lnTo>
                  <a:lnTo>
                    <a:pt x="96" y="289"/>
                  </a:lnTo>
                  <a:lnTo>
                    <a:pt x="98" y="289"/>
                  </a:lnTo>
                  <a:lnTo>
                    <a:pt x="101" y="289"/>
                  </a:lnTo>
                  <a:lnTo>
                    <a:pt x="103" y="289"/>
                  </a:lnTo>
                  <a:lnTo>
                    <a:pt x="103" y="287"/>
                  </a:lnTo>
                  <a:lnTo>
                    <a:pt x="103" y="287"/>
                  </a:lnTo>
                  <a:lnTo>
                    <a:pt x="101" y="287"/>
                  </a:lnTo>
                  <a:close/>
                  <a:moveTo>
                    <a:pt x="4" y="203"/>
                  </a:moveTo>
                  <a:lnTo>
                    <a:pt x="4" y="203"/>
                  </a:lnTo>
                  <a:lnTo>
                    <a:pt x="4" y="203"/>
                  </a:lnTo>
                  <a:lnTo>
                    <a:pt x="2" y="201"/>
                  </a:lnTo>
                  <a:lnTo>
                    <a:pt x="2" y="203"/>
                  </a:lnTo>
                  <a:lnTo>
                    <a:pt x="0" y="203"/>
                  </a:lnTo>
                  <a:lnTo>
                    <a:pt x="0" y="203"/>
                  </a:lnTo>
                  <a:lnTo>
                    <a:pt x="0" y="203"/>
                  </a:lnTo>
                  <a:lnTo>
                    <a:pt x="2" y="203"/>
                  </a:lnTo>
                  <a:lnTo>
                    <a:pt x="2" y="204"/>
                  </a:lnTo>
                  <a:lnTo>
                    <a:pt x="2" y="204"/>
                  </a:lnTo>
                  <a:lnTo>
                    <a:pt x="0" y="204"/>
                  </a:lnTo>
                  <a:lnTo>
                    <a:pt x="0" y="204"/>
                  </a:lnTo>
                  <a:lnTo>
                    <a:pt x="0" y="204"/>
                  </a:lnTo>
                  <a:lnTo>
                    <a:pt x="2" y="204"/>
                  </a:lnTo>
                  <a:lnTo>
                    <a:pt x="4" y="203"/>
                  </a:lnTo>
                  <a:lnTo>
                    <a:pt x="4" y="203"/>
                  </a:lnTo>
                  <a:lnTo>
                    <a:pt x="4" y="203"/>
                  </a:lnTo>
                  <a:lnTo>
                    <a:pt x="4" y="203"/>
                  </a:lnTo>
                  <a:close/>
                  <a:moveTo>
                    <a:pt x="661" y="165"/>
                  </a:moveTo>
                  <a:lnTo>
                    <a:pt x="654" y="159"/>
                  </a:lnTo>
                  <a:lnTo>
                    <a:pt x="652" y="159"/>
                  </a:lnTo>
                  <a:lnTo>
                    <a:pt x="650" y="159"/>
                  </a:lnTo>
                  <a:lnTo>
                    <a:pt x="645" y="159"/>
                  </a:lnTo>
                  <a:lnTo>
                    <a:pt x="645" y="159"/>
                  </a:lnTo>
                  <a:lnTo>
                    <a:pt x="643" y="159"/>
                  </a:lnTo>
                  <a:lnTo>
                    <a:pt x="643" y="159"/>
                  </a:lnTo>
                  <a:lnTo>
                    <a:pt x="643" y="159"/>
                  </a:lnTo>
                  <a:lnTo>
                    <a:pt x="641" y="159"/>
                  </a:lnTo>
                  <a:lnTo>
                    <a:pt x="641" y="159"/>
                  </a:lnTo>
                  <a:lnTo>
                    <a:pt x="641" y="159"/>
                  </a:lnTo>
                  <a:lnTo>
                    <a:pt x="639" y="159"/>
                  </a:lnTo>
                  <a:lnTo>
                    <a:pt x="639" y="159"/>
                  </a:lnTo>
                  <a:lnTo>
                    <a:pt x="639" y="159"/>
                  </a:lnTo>
                  <a:lnTo>
                    <a:pt x="639" y="159"/>
                  </a:lnTo>
                  <a:lnTo>
                    <a:pt x="638" y="159"/>
                  </a:lnTo>
                  <a:lnTo>
                    <a:pt x="638" y="157"/>
                  </a:lnTo>
                  <a:lnTo>
                    <a:pt x="638" y="157"/>
                  </a:lnTo>
                  <a:lnTo>
                    <a:pt x="636" y="157"/>
                  </a:lnTo>
                  <a:lnTo>
                    <a:pt x="634" y="157"/>
                  </a:lnTo>
                  <a:lnTo>
                    <a:pt x="632" y="156"/>
                  </a:lnTo>
                  <a:lnTo>
                    <a:pt x="632" y="156"/>
                  </a:lnTo>
                  <a:lnTo>
                    <a:pt x="630" y="154"/>
                  </a:lnTo>
                  <a:lnTo>
                    <a:pt x="630" y="152"/>
                  </a:lnTo>
                  <a:lnTo>
                    <a:pt x="630" y="152"/>
                  </a:lnTo>
                  <a:lnTo>
                    <a:pt x="630" y="152"/>
                  </a:lnTo>
                  <a:lnTo>
                    <a:pt x="630" y="152"/>
                  </a:lnTo>
                  <a:lnTo>
                    <a:pt x="630" y="150"/>
                  </a:lnTo>
                  <a:lnTo>
                    <a:pt x="630" y="150"/>
                  </a:lnTo>
                  <a:lnTo>
                    <a:pt x="627" y="150"/>
                  </a:lnTo>
                  <a:lnTo>
                    <a:pt x="627" y="150"/>
                  </a:lnTo>
                  <a:lnTo>
                    <a:pt x="627" y="150"/>
                  </a:lnTo>
                  <a:lnTo>
                    <a:pt x="625" y="150"/>
                  </a:lnTo>
                  <a:lnTo>
                    <a:pt x="625" y="150"/>
                  </a:lnTo>
                  <a:lnTo>
                    <a:pt x="625" y="150"/>
                  </a:lnTo>
                  <a:lnTo>
                    <a:pt x="625" y="150"/>
                  </a:lnTo>
                  <a:lnTo>
                    <a:pt x="623" y="152"/>
                  </a:lnTo>
                  <a:lnTo>
                    <a:pt x="623" y="152"/>
                  </a:lnTo>
                  <a:lnTo>
                    <a:pt x="623" y="152"/>
                  </a:lnTo>
                  <a:lnTo>
                    <a:pt x="621" y="152"/>
                  </a:lnTo>
                  <a:lnTo>
                    <a:pt x="621" y="152"/>
                  </a:lnTo>
                  <a:lnTo>
                    <a:pt x="621" y="154"/>
                  </a:lnTo>
                  <a:lnTo>
                    <a:pt x="621" y="154"/>
                  </a:lnTo>
                  <a:lnTo>
                    <a:pt x="621" y="154"/>
                  </a:lnTo>
                  <a:lnTo>
                    <a:pt x="620" y="154"/>
                  </a:lnTo>
                  <a:lnTo>
                    <a:pt x="620" y="154"/>
                  </a:lnTo>
                  <a:lnTo>
                    <a:pt x="614" y="154"/>
                  </a:lnTo>
                  <a:lnTo>
                    <a:pt x="614" y="154"/>
                  </a:lnTo>
                  <a:lnTo>
                    <a:pt x="612" y="154"/>
                  </a:lnTo>
                  <a:lnTo>
                    <a:pt x="610" y="152"/>
                  </a:lnTo>
                  <a:lnTo>
                    <a:pt x="610" y="152"/>
                  </a:lnTo>
                  <a:lnTo>
                    <a:pt x="610" y="152"/>
                  </a:lnTo>
                  <a:lnTo>
                    <a:pt x="610" y="152"/>
                  </a:lnTo>
                  <a:lnTo>
                    <a:pt x="610" y="152"/>
                  </a:lnTo>
                  <a:lnTo>
                    <a:pt x="610" y="154"/>
                  </a:lnTo>
                  <a:lnTo>
                    <a:pt x="609" y="154"/>
                  </a:lnTo>
                  <a:lnTo>
                    <a:pt x="607" y="154"/>
                  </a:lnTo>
                  <a:lnTo>
                    <a:pt x="607" y="152"/>
                  </a:lnTo>
                  <a:lnTo>
                    <a:pt x="607" y="148"/>
                  </a:lnTo>
                  <a:lnTo>
                    <a:pt x="607" y="148"/>
                  </a:lnTo>
                  <a:lnTo>
                    <a:pt x="603" y="147"/>
                  </a:lnTo>
                  <a:lnTo>
                    <a:pt x="603" y="147"/>
                  </a:lnTo>
                  <a:lnTo>
                    <a:pt x="601" y="147"/>
                  </a:lnTo>
                  <a:lnTo>
                    <a:pt x="600" y="147"/>
                  </a:lnTo>
                  <a:lnTo>
                    <a:pt x="598" y="147"/>
                  </a:lnTo>
                  <a:lnTo>
                    <a:pt x="598" y="148"/>
                  </a:lnTo>
                  <a:lnTo>
                    <a:pt x="598" y="148"/>
                  </a:lnTo>
                  <a:lnTo>
                    <a:pt x="598" y="150"/>
                  </a:lnTo>
                  <a:lnTo>
                    <a:pt x="598" y="152"/>
                  </a:lnTo>
                  <a:lnTo>
                    <a:pt x="598" y="152"/>
                  </a:lnTo>
                  <a:lnTo>
                    <a:pt x="596" y="150"/>
                  </a:lnTo>
                  <a:lnTo>
                    <a:pt x="592" y="150"/>
                  </a:lnTo>
                  <a:lnTo>
                    <a:pt x="592" y="150"/>
                  </a:lnTo>
                  <a:lnTo>
                    <a:pt x="592" y="148"/>
                  </a:lnTo>
                  <a:lnTo>
                    <a:pt x="592" y="148"/>
                  </a:lnTo>
                  <a:lnTo>
                    <a:pt x="592" y="147"/>
                  </a:lnTo>
                  <a:lnTo>
                    <a:pt x="592" y="147"/>
                  </a:lnTo>
                  <a:lnTo>
                    <a:pt x="592" y="147"/>
                  </a:lnTo>
                  <a:lnTo>
                    <a:pt x="591" y="147"/>
                  </a:lnTo>
                  <a:lnTo>
                    <a:pt x="591" y="147"/>
                  </a:lnTo>
                  <a:lnTo>
                    <a:pt x="591" y="147"/>
                  </a:lnTo>
                  <a:lnTo>
                    <a:pt x="591" y="147"/>
                  </a:lnTo>
                  <a:lnTo>
                    <a:pt x="591" y="145"/>
                  </a:lnTo>
                  <a:lnTo>
                    <a:pt x="591" y="145"/>
                  </a:lnTo>
                  <a:lnTo>
                    <a:pt x="591" y="143"/>
                  </a:lnTo>
                  <a:lnTo>
                    <a:pt x="589" y="143"/>
                  </a:lnTo>
                  <a:lnTo>
                    <a:pt x="589" y="143"/>
                  </a:lnTo>
                  <a:lnTo>
                    <a:pt x="589" y="143"/>
                  </a:lnTo>
                  <a:lnTo>
                    <a:pt x="589" y="143"/>
                  </a:lnTo>
                  <a:lnTo>
                    <a:pt x="589" y="141"/>
                  </a:lnTo>
                  <a:lnTo>
                    <a:pt x="589" y="141"/>
                  </a:lnTo>
                  <a:lnTo>
                    <a:pt x="585" y="139"/>
                  </a:lnTo>
                  <a:lnTo>
                    <a:pt x="585" y="138"/>
                  </a:lnTo>
                  <a:lnTo>
                    <a:pt x="583" y="136"/>
                  </a:lnTo>
                  <a:lnTo>
                    <a:pt x="585" y="136"/>
                  </a:lnTo>
                  <a:lnTo>
                    <a:pt x="585" y="136"/>
                  </a:lnTo>
                  <a:lnTo>
                    <a:pt x="585" y="136"/>
                  </a:lnTo>
                  <a:lnTo>
                    <a:pt x="585" y="134"/>
                  </a:lnTo>
                  <a:lnTo>
                    <a:pt x="583" y="132"/>
                  </a:lnTo>
                  <a:lnTo>
                    <a:pt x="583" y="132"/>
                  </a:lnTo>
                  <a:lnTo>
                    <a:pt x="583" y="132"/>
                  </a:lnTo>
                  <a:lnTo>
                    <a:pt x="583" y="130"/>
                  </a:lnTo>
                  <a:lnTo>
                    <a:pt x="583" y="130"/>
                  </a:lnTo>
                  <a:lnTo>
                    <a:pt x="582" y="130"/>
                  </a:lnTo>
                  <a:lnTo>
                    <a:pt x="582" y="129"/>
                  </a:lnTo>
                  <a:lnTo>
                    <a:pt x="576" y="127"/>
                  </a:lnTo>
                  <a:lnTo>
                    <a:pt x="576" y="127"/>
                  </a:lnTo>
                  <a:lnTo>
                    <a:pt x="576" y="127"/>
                  </a:lnTo>
                  <a:lnTo>
                    <a:pt x="574" y="127"/>
                  </a:lnTo>
                  <a:lnTo>
                    <a:pt x="574" y="129"/>
                  </a:lnTo>
                  <a:lnTo>
                    <a:pt x="574" y="127"/>
                  </a:lnTo>
                  <a:lnTo>
                    <a:pt x="573" y="127"/>
                  </a:lnTo>
                  <a:lnTo>
                    <a:pt x="571" y="127"/>
                  </a:lnTo>
                  <a:lnTo>
                    <a:pt x="569" y="125"/>
                  </a:lnTo>
                  <a:lnTo>
                    <a:pt x="569" y="125"/>
                  </a:lnTo>
                  <a:lnTo>
                    <a:pt x="567" y="125"/>
                  </a:lnTo>
                  <a:lnTo>
                    <a:pt x="567" y="125"/>
                  </a:lnTo>
                  <a:lnTo>
                    <a:pt x="564" y="125"/>
                  </a:lnTo>
                  <a:lnTo>
                    <a:pt x="564" y="125"/>
                  </a:lnTo>
                  <a:lnTo>
                    <a:pt x="562" y="125"/>
                  </a:lnTo>
                  <a:lnTo>
                    <a:pt x="562" y="125"/>
                  </a:lnTo>
                  <a:lnTo>
                    <a:pt x="562" y="127"/>
                  </a:lnTo>
                  <a:lnTo>
                    <a:pt x="562" y="127"/>
                  </a:lnTo>
                  <a:lnTo>
                    <a:pt x="562" y="127"/>
                  </a:lnTo>
                  <a:lnTo>
                    <a:pt x="562" y="127"/>
                  </a:lnTo>
                  <a:lnTo>
                    <a:pt x="560" y="129"/>
                  </a:lnTo>
                  <a:lnTo>
                    <a:pt x="560" y="129"/>
                  </a:lnTo>
                  <a:lnTo>
                    <a:pt x="556" y="129"/>
                  </a:lnTo>
                  <a:lnTo>
                    <a:pt x="554" y="129"/>
                  </a:lnTo>
                  <a:lnTo>
                    <a:pt x="554" y="127"/>
                  </a:lnTo>
                  <a:lnTo>
                    <a:pt x="553" y="125"/>
                  </a:lnTo>
                  <a:lnTo>
                    <a:pt x="549" y="125"/>
                  </a:lnTo>
                  <a:lnTo>
                    <a:pt x="549" y="125"/>
                  </a:lnTo>
                  <a:lnTo>
                    <a:pt x="547" y="123"/>
                  </a:lnTo>
                  <a:lnTo>
                    <a:pt x="545" y="121"/>
                  </a:lnTo>
                  <a:lnTo>
                    <a:pt x="545" y="121"/>
                  </a:lnTo>
                  <a:lnTo>
                    <a:pt x="544" y="121"/>
                  </a:lnTo>
                  <a:lnTo>
                    <a:pt x="544" y="119"/>
                  </a:lnTo>
                  <a:lnTo>
                    <a:pt x="544" y="121"/>
                  </a:lnTo>
                  <a:lnTo>
                    <a:pt x="544" y="121"/>
                  </a:lnTo>
                  <a:lnTo>
                    <a:pt x="542" y="121"/>
                  </a:lnTo>
                  <a:lnTo>
                    <a:pt x="542" y="121"/>
                  </a:lnTo>
                  <a:lnTo>
                    <a:pt x="540" y="121"/>
                  </a:lnTo>
                  <a:lnTo>
                    <a:pt x="538" y="121"/>
                  </a:lnTo>
                  <a:lnTo>
                    <a:pt x="538" y="121"/>
                  </a:lnTo>
                  <a:lnTo>
                    <a:pt x="536" y="123"/>
                  </a:lnTo>
                  <a:lnTo>
                    <a:pt x="536" y="123"/>
                  </a:lnTo>
                  <a:lnTo>
                    <a:pt x="536" y="123"/>
                  </a:lnTo>
                  <a:lnTo>
                    <a:pt x="536" y="123"/>
                  </a:lnTo>
                  <a:lnTo>
                    <a:pt x="536" y="123"/>
                  </a:lnTo>
                  <a:lnTo>
                    <a:pt x="535" y="123"/>
                  </a:lnTo>
                  <a:lnTo>
                    <a:pt x="533" y="123"/>
                  </a:lnTo>
                  <a:lnTo>
                    <a:pt x="531" y="123"/>
                  </a:lnTo>
                  <a:lnTo>
                    <a:pt x="531" y="125"/>
                  </a:lnTo>
                  <a:lnTo>
                    <a:pt x="529" y="125"/>
                  </a:lnTo>
                  <a:lnTo>
                    <a:pt x="529" y="123"/>
                  </a:lnTo>
                  <a:lnTo>
                    <a:pt x="529" y="123"/>
                  </a:lnTo>
                  <a:lnTo>
                    <a:pt x="529" y="121"/>
                  </a:lnTo>
                  <a:lnTo>
                    <a:pt x="529" y="121"/>
                  </a:lnTo>
                  <a:lnTo>
                    <a:pt x="529" y="121"/>
                  </a:lnTo>
                  <a:lnTo>
                    <a:pt x="527" y="116"/>
                  </a:lnTo>
                  <a:lnTo>
                    <a:pt x="526" y="116"/>
                  </a:lnTo>
                  <a:lnTo>
                    <a:pt x="526" y="116"/>
                  </a:lnTo>
                  <a:lnTo>
                    <a:pt x="524" y="114"/>
                  </a:lnTo>
                  <a:lnTo>
                    <a:pt x="524" y="114"/>
                  </a:lnTo>
                  <a:lnTo>
                    <a:pt x="524" y="114"/>
                  </a:lnTo>
                  <a:lnTo>
                    <a:pt x="524" y="114"/>
                  </a:lnTo>
                  <a:lnTo>
                    <a:pt x="524" y="116"/>
                  </a:lnTo>
                  <a:lnTo>
                    <a:pt x="522" y="116"/>
                  </a:lnTo>
                  <a:lnTo>
                    <a:pt x="522" y="116"/>
                  </a:lnTo>
                  <a:lnTo>
                    <a:pt x="522" y="116"/>
                  </a:lnTo>
                  <a:lnTo>
                    <a:pt x="522" y="116"/>
                  </a:lnTo>
                  <a:lnTo>
                    <a:pt x="522" y="114"/>
                  </a:lnTo>
                  <a:lnTo>
                    <a:pt x="522" y="114"/>
                  </a:lnTo>
                  <a:lnTo>
                    <a:pt x="522" y="112"/>
                  </a:lnTo>
                  <a:lnTo>
                    <a:pt x="522" y="112"/>
                  </a:lnTo>
                  <a:lnTo>
                    <a:pt x="522" y="112"/>
                  </a:lnTo>
                  <a:lnTo>
                    <a:pt x="520" y="110"/>
                  </a:lnTo>
                  <a:lnTo>
                    <a:pt x="520" y="109"/>
                  </a:lnTo>
                  <a:lnTo>
                    <a:pt x="518" y="109"/>
                  </a:lnTo>
                  <a:lnTo>
                    <a:pt x="517" y="110"/>
                  </a:lnTo>
                  <a:lnTo>
                    <a:pt x="515" y="110"/>
                  </a:lnTo>
                  <a:lnTo>
                    <a:pt x="515" y="109"/>
                  </a:lnTo>
                  <a:lnTo>
                    <a:pt x="513" y="109"/>
                  </a:lnTo>
                  <a:lnTo>
                    <a:pt x="511" y="105"/>
                  </a:lnTo>
                  <a:lnTo>
                    <a:pt x="511" y="105"/>
                  </a:lnTo>
                  <a:lnTo>
                    <a:pt x="509" y="105"/>
                  </a:lnTo>
                  <a:lnTo>
                    <a:pt x="508" y="103"/>
                  </a:lnTo>
                  <a:lnTo>
                    <a:pt x="506" y="101"/>
                  </a:lnTo>
                  <a:lnTo>
                    <a:pt x="506" y="101"/>
                  </a:lnTo>
                  <a:lnTo>
                    <a:pt x="506" y="101"/>
                  </a:lnTo>
                  <a:lnTo>
                    <a:pt x="504" y="101"/>
                  </a:lnTo>
                  <a:lnTo>
                    <a:pt x="502" y="101"/>
                  </a:lnTo>
                  <a:lnTo>
                    <a:pt x="500" y="101"/>
                  </a:lnTo>
                  <a:lnTo>
                    <a:pt x="500" y="101"/>
                  </a:lnTo>
                  <a:lnTo>
                    <a:pt x="499" y="101"/>
                  </a:lnTo>
                  <a:lnTo>
                    <a:pt x="499" y="98"/>
                  </a:lnTo>
                  <a:lnTo>
                    <a:pt x="499" y="98"/>
                  </a:lnTo>
                  <a:lnTo>
                    <a:pt x="499" y="98"/>
                  </a:lnTo>
                  <a:lnTo>
                    <a:pt x="499" y="98"/>
                  </a:lnTo>
                  <a:lnTo>
                    <a:pt x="499" y="96"/>
                  </a:lnTo>
                  <a:lnTo>
                    <a:pt x="499" y="96"/>
                  </a:lnTo>
                  <a:lnTo>
                    <a:pt x="499" y="96"/>
                  </a:lnTo>
                  <a:lnTo>
                    <a:pt x="499" y="94"/>
                  </a:lnTo>
                  <a:lnTo>
                    <a:pt x="500" y="94"/>
                  </a:lnTo>
                  <a:lnTo>
                    <a:pt x="500" y="92"/>
                  </a:lnTo>
                  <a:lnTo>
                    <a:pt x="500" y="92"/>
                  </a:lnTo>
                  <a:lnTo>
                    <a:pt x="499" y="91"/>
                  </a:lnTo>
                  <a:lnTo>
                    <a:pt x="497" y="91"/>
                  </a:lnTo>
                  <a:lnTo>
                    <a:pt x="495" y="89"/>
                  </a:lnTo>
                  <a:lnTo>
                    <a:pt x="497" y="87"/>
                  </a:lnTo>
                  <a:lnTo>
                    <a:pt x="499" y="83"/>
                  </a:lnTo>
                  <a:lnTo>
                    <a:pt x="499" y="82"/>
                  </a:lnTo>
                  <a:lnTo>
                    <a:pt x="499" y="82"/>
                  </a:lnTo>
                  <a:lnTo>
                    <a:pt x="499" y="80"/>
                  </a:lnTo>
                  <a:lnTo>
                    <a:pt x="499" y="78"/>
                  </a:lnTo>
                  <a:lnTo>
                    <a:pt x="499" y="78"/>
                  </a:lnTo>
                  <a:lnTo>
                    <a:pt x="500" y="80"/>
                  </a:lnTo>
                  <a:lnTo>
                    <a:pt x="500" y="78"/>
                  </a:lnTo>
                  <a:lnTo>
                    <a:pt x="500" y="76"/>
                  </a:lnTo>
                  <a:lnTo>
                    <a:pt x="500" y="74"/>
                  </a:lnTo>
                  <a:lnTo>
                    <a:pt x="500" y="74"/>
                  </a:lnTo>
                  <a:lnTo>
                    <a:pt x="499" y="74"/>
                  </a:lnTo>
                  <a:lnTo>
                    <a:pt x="497" y="74"/>
                  </a:lnTo>
                  <a:lnTo>
                    <a:pt x="497" y="73"/>
                  </a:lnTo>
                  <a:lnTo>
                    <a:pt x="497" y="74"/>
                  </a:lnTo>
                  <a:lnTo>
                    <a:pt x="491" y="80"/>
                  </a:lnTo>
                  <a:lnTo>
                    <a:pt x="491" y="80"/>
                  </a:lnTo>
                  <a:lnTo>
                    <a:pt x="489" y="80"/>
                  </a:lnTo>
                  <a:lnTo>
                    <a:pt x="489" y="82"/>
                  </a:lnTo>
                  <a:lnTo>
                    <a:pt x="491" y="82"/>
                  </a:lnTo>
                  <a:lnTo>
                    <a:pt x="491" y="82"/>
                  </a:lnTo>
                  <a:lnTo>
                    <a:pt x="489" y="83"/>
                  </a:lnTo>
                  <a:lnTo>
                    <a:pt x="489" y="85"/>
                  </a:lnTo>
                  <a:lnTo>
                    <a:pt x="489" y="87"/>
                  </a:lnTo>
                  <a:lnTo>
                    <a:pt x="489" y="87"/>
                  </a:lnTo>
                  <a:lnTo>
                    <a:pt x="488" y="87"/>
                  </a:lnTo>
                  <a:lnTo>
                    <a:pt x="480" y="91"/>
                  </a:lnTo>
                  <a:lnTo>
                    <a:pt x="479" y="91"/>
                  </a:lnTo>
                  <a:lnTo>
                    <a:pt x="479" y="91"/>
                  </a:lnTo>
                  <a:lnTo>
                    <a:pt x="470" y="89"/>
                  </a:lnTo>
                  <a:lnTo>
                    <a:pt x="468" y="89"/>
                  </a:lnTo>
                  <a:lnTo>
                    <a:pt x="466" y="89"/>
                  </a:lnTo>
                  <a:lnTo>
                    <a:pt x="466" y="89"/>
                  </a:lnTo>
                  <a:lnTo>
                    <a:pt x="462" y="87"/>
                  </a:lnTo>
                  <a:lnTo>
                    <a:pt x="462" y="87"/>
                  </a:lnTo>
                  <a:lnTo>
                    <a:pt x="464" y="87"/>
                  </a:lnTo>
                  <a:lnTo>
                    <a:pt x="464" y="87"/>
                  </a:lnTo>
                  <a:lnTo>
                    <a:pt x="462" y="85"/>
                  </a:lnTo>
                  <a:lnTo>
                    <a:pt x="462" y="85"/>
                  </a:lnTo>
                  <a:lnTo>
                    <a:pt x="462" y="83"/>
                  </a:lnTo>
                  <a:lnTo>
                    <a:pt x="464" y="83"/>
                  </a:lnTo>
                  <a:lnTo>
                    <a:pt x="464" y="83"/>
                  </a:lnTo>
                  <a:lnTo>
                    <a:pt x="464" y="82"/>
                  </a:lnTo>
                  <a:lnTo>
                    <a:pt x="466" y="82"/>
                  </a:lnTo>
                  <a:lnTo>
                    <a:pt x="468" y="82"/>
                  </a:lnTo>
                  <a:lnTo>
                    <a:pt x="468" y="80"/>
                  </a:lnTo>
                  <a:lnTo>
                    <a:pt x="466" y="80"/>
                  </a:lnTo>
                  <a:lnTo>
                    <a:pt x="466" y="80"/>
                  </a:lnTo>
                  <a:lnTo>
                    <a:pt x="466" y="76"/>
                  </a:lnTo>
                  <a:lnTo>
                    <a:pt x="464" y="76"/>
                  </a:lnTo>
                  <a:lnTo>
                    <a:pt x="464" y="76"/>
                  </a:lnTo>
                  <a:lnTo>
                    <a:pt x="464" y="76"/>
                  </a:lnTo>
                  <a:lnTo>
                    <a:pt x="462" y="76"/>
                  </a:lnTo>
                  <a:lnTo>
                    <a:pt x="462" y="74"/>
                  </a:lnTo>
                  <a:lnTo>
                    <a:pt x="464" y="71"/>
                  </a:lnTo>
                  <a:lnTo>
                    <a:pt x="464" y="69"/>
                  </a:lnTo>
                  <a:lnTo>
                    <a:pt x="464" y="69"/>
                  </a:lnTo>
                  <a:lnTo>
                    <a:pt x="464" y="69"/>
                  </a:lnTo>
                  <a:lnTo>
                    <a:pt x="466" y="67"/>
                  </a:lnTo>
                  <a:lnTo>
                    <a:pt x="466" y="67"/>
                  </a:lnTo>
                  <a:lnTo>
                    <a:pt x="466" y="65"/>
                  </a:lnTo>
                  <a:lnTo>
                    <a:pt x="466" y="65"/>
                  </a:lnTo>
                  <a:lnTo>
                    <a:pt x="466" y="65"/>
                  </a:lnTo>
                  <a:lnTo>
                    <a:pt x="466" y="65"/>
                  </a:lnTo>
                  <a:lnTo>
                    <a:pt x="464" y="63"/>
                  </a:lnTo>
                  <a:lnTo>
                    <a:pt x="464" y="65"/>
                  </a:lnTo>
                  <a:lnTo>
                    <a:pt x="464" y="65"/>
                  </a:lnTo>
                  <a:lnTo>
                    <a:pt x="464" y="65"/>
                  </a:lnTo>
                  <a:lnTo>
                    <a:pt x="464" y="65"/>
                  </a:lnTo>
                  <a:lnTo>
                    <a:pt x="462" y="65"/>
                  </a:lnTo>
                  <a:lnTo>
                    <a:pt x="461" y="62"/>
                  </a:lnTo>
                  <a:lnTo>
                    <a:pt x="461" y="62"/>
                  </a:lnTo>
                  <a:lnTo>
                    <a:pt x="459" y="62"/>
                  </a:lnTo>
                  <a:lnTo>
                    <a:pt x="457" y="60"/>
                  </a:lnTo>
                  <a:lnTo>
                    <a:pt x="457" y="58"/>
                  </a:lnTo>
                  <a:lnTo>
                    <a:pt x="455" y="58"/>
                  </a:lnTo>
                  <a:lnTo>
                    <a:pt x="453" y="60"/>
                  </a:lnTo>
                  <a:lnTo>
                    <a:pt x="452" y="60"/>
                  </a:lnTo>
                  <a:lnTo>
                    <a:pt x="450" y="60"/>
                  </a:lnTo>
                  <a:lnTo>
                    <a:pt x="450" y="60"/>
                  </a:lnTo>
                  <a:lnTo>
                    <a:pt x="448" y="58"/>
                  </a:lnTo>
                  <a:lnTo>
                    <a:pt x="446" y="58"/>
                  </a:lnTo>
                  <a:lnTo>
                    <a:pt x="444" y="58"/>
                  </a:lnTo>
                  <a:lnTo>
                    <a:pt x="444" y="58"/>
                  </a:lnTo>
                  <a:lnTo>
                    <a:pt x="443" y="60"/>
                  </a:lnTo>
                  <a:lnTo>
                    <a:pt x="443" y="60"/>
                  </a:lnTo>
                  <a:lnTo>
                    <a:pt x="443" y="62"/>
                  </a:lnTo>
                  <a:lnTo>
                    <a:pt x="443" y="62"/>
                  </a:lnTo>
                  <a:lnTo>
                    <a:pt x="443" y="62"/>
                  </a:lnTo>
                  <a:lnTo>
                    <a:pt x="443" y="62"/>
                  </a:lnTo>
                  <a:lnTo>
                    <a:pt x="441" y="62"/>
                  </a:lnTo>
                  <a:lnTo>
                    <a:pt x="441" y="62"/>
                  </a:lnTo>
                  <a:lnTo>
                    <a:pt x="439" y="60"/>
                  </a:lnTo>
                  <a:lnTo>
                    <a:pt x="439" y="58"/>
                  </a:lnTo>
                  <a:lnTo>
                    <a:pt x="439" y="54"/>
                  </a:lnTo>
                  <a:lnTo>
                    <a:pt x="439" y="51"/>
                  </a:lnTo>
                  <a:lnTo>
                    <a:pt x="437" y="49"/>
                  </a:lnTo>
                  <a:lnTo>
                    <a:pt x="437" y="49"/>
                  </a:lnTo>
                  <a:lnTo>
                    <a:pt x="435" y="47"/>
                  </a:lnTo>
                  <a:lnTo>
                    <a:pt x="435" y="47"/>
                  </a:lnTo>
                  <a:lnTo>
                    <a:pt x="432" y="47"/>
                  </a:lnTo>
                  <a:lnTo>
                    <a:pt x="432" y="47"/>
                  </a:lnTo>
                  <a:lnTo>
                    <a:pt x="432" y="45"/>
                  </a:lnTo>
                  <a:lnTo>
                    <a:pt x="432" y="45"/>
                  </a:lnTo>
                  <a:lnTo>
                    <a:pt x="432" y="45"/>
                  </a:lnTo>
                  <a:lnTo>
                    <a:pt x="430" y="45"/>
                  </a:lnTo>
                  <a:lnTo>
                    <a:pt x="430" y="45"/>
                  </a:lnTo>
                  <a:lnTo>
                    <a:pt x="430" y="45"/>
                  </a:lnTo>
                  <a:lnTo>
                    <a:pt x="428" y="45"/>
                  </a:lnTo>
                  <a:lnTo>
                    <a:pt x="428" y="47"/>
                  </a:lnTo>
                  <a:lnTo>
                    <a:pt x="426" y="47"/>
                  </a:lnTo>
                  <a:lnTo>
                    <a:pt x="424" y="47"/>
                  </a:lnTo>
                  <a:lnTo>
                    <a:pt x="424" y="47"/>
                  </a:lnTo>
                  <a:lnTo>
                    <a:pt x="421" y="45"/>
                  </a:lnTo>
                  <a:lnTo>
                    <a:pt x="421" y="45"/>
                  </a:lnTo>
                  <a:lnTo>
                    <a:pt x="421" y="44"/>
                  </a:lnTo>
                  <a:lnTo>
                    <a:pt x="419" y="44"/>
                  </a:lnTo>
                  <a:lnTo>
                    <a:pt x="419" y="42"/>
                  </a:lnTo>
                  <a:lnTo>
                    <a:pt x="419" y="36"/>
                  </a:lnTo>
                  <a:lnTo>
                    <a:pt x="417" y="35"/>
                  </a:lnTo>
                  <a:lnTo>
                    <a:pt x="419" y="33"/>
                  </a:lnTo>
                  <a:lnTo>
                    <a:pt x="417" y="31"/>
                  </a:lnTo>
                  <a:lnTo>
                    <a:pt x="417" y="31"/>
                  </a:lnTo>
                  <a:lnTo>
                    <a:pt x="417" y="31"/>
                  </a:lnTo>
                  <a:lnTo>
                    <a:pt x="417" y="29"/>
                  </a:lnTo>
                  <a:lnTo>
                    <a:pt x="415" y="29"/>
                  </a:lnTo>
                  <a:lnTo>
                    <a:pt x="415" y="27"/>
                  </a:lnTo>
                  <a:lnTo>
                    <a:pt x="415" y="27"/>
                  </a:lnTo>
                  <a:lnTo>
                    <a:pt x="415" y="27"/>
                  </a:lnTo>
                  <a:lnTo>
                    <a:pt x="414" y="26"/>
                  </a:lnTo>
                  <a:lnTo>
                    <a:pt x="414" y="24"/>
                  </a:lnTo>
                  <a:lnTo>
                    <a:pt x="412" y="24"/>
                  </a:lnTo>
                  <a:lnTo>
                    <a:pt x="408" y="26"/>
                  </a:lnTo>
                  <a:lnTo>
                    <a:pt x="405" y="26"/>
                  </a:lnTo>
                  <a:lnTo>
                    <a:pt x="405" y="27"/>
                  </a:lnTo>
                  <a:lnTo>
                    <a:pt x="403" y="27"/>
                  </a:lnTo>
                  <a:lnTo>
                    <a:pt x="401" y="31"/>
                  </a:lnTo>
                  <a:lnTo>
                    <a:pt x="401" y="31"/>
                  </a:lnTo>
                  <a:lnTo>
                    <a:pt x="399" y="31"/>
                  </a:lnTo>
                  <a:lnTo>
                    <a:pt x="399" y="31"/>
                  </a:lnTo>
                  <a:lnTo>
                    <a:pt x="396" y="29"/>
                  </a:lnTo>
                  <a:lnTo>
                    <a:pt x="396" y="27"/>
                  </a:lnTo>
                  <a:lnTo>
                    <a:pt x="394" y="27"/>
                  </a:lnTo>
                  <a:lnTo>
                    <a:pt x="394" y="26"/>
                  </a:lnTo>
                  <a:lnTo>
                    <a:pt x="394" y="26"/>
                  </a:lnTo>
                  <a:lnTo>
                    <a:pt x="392" y="24"/>
                  </a:lnTo>
                  <a:lnTo>
                    <a:pt x="392" y="24"/>
                  </a:lnTo>
                  <a:lnTo>
                    <a:pt x="392" y="22"/>
                  </a:lnTo>
                  <a:lnTo>
                    <a:pt x="392" y="22"/>
                  </a:lnTo>
                  <a:lnTo>
                    <a:pt x="390" y="22"/>
                  </a:lnTo>
                  <a:lnTo>
                    <a:pt x="390" y="22"/>
                  </a:lnTo>
                  <a:lnTo>
                    <a:pt x="388" y="22"/>
                  </a:lnTo>
                  <a:lnTo>
                    <a:pt x="388" y="22"/>
                  </a:lnTo>
                  <a:lnTo>
                    <a:pt x="388" y="22"/>
                  </a:lnTo>
                  <a:lnTo>
                    <a:pt x="388" y="22"/>
                  </a:lnTo>
                  <a:lnTo>
                    <a:pt x="387" y="22"/>
                  </a:lnTo>
                  <a:lnTo>
                    <a:pt x="387" y="20"/>
                  </a:lnTo>
                  <a:lnTo>
                    <a:pt x="387" y="20"/>
                  </a:lnTo>
                  <a:lnTo>
                    <a:pt x="387" y="20"/>
                  </a:lnTo>
                  <a:lnTo>
                    <a:pt x="387" y="20"/>
                  </a:lnTo>
                  <a:lnTo>
                    <a:pt x="387" y="18"/>
                  </a:lnTo>
                  <a:lnTo>
                    <a:pt x="387" y="18"/>
                  </a:lnTo>
                  <a:lnTo>
                    <a:pt x="387" y="18"/>
                  </a:lnTo>
                  <a:lnTo>
                    <a:pt x="385" y="15"/>
                  </a:lnTo>
                  <a:lnTo>
                    <a:pt x="385" y="13"/>
                  </a:lnTo>
                  <a:lnTo>
                    <a:pt x="387" y="13"/>
                  </a:lnTo>
                  <a:lnTo>
                    <a:pt x="387" y="11"/>
                  </a:lnTo>
                  <a:lnTo>
                    <a:pt x="387" y="9"/>
                  </a:lnTo>
                  <a:lnTo>
                    <a:pt x="387" y="9"/>
                  </a:lnTo>
                  <a:lnTo>
                    <a:pt x="385" y="7"/>
                  </a:lnTo>
                  <a:lnTo>
                    <a:pt x="383" y="6"/>
                  </a:lnTo>
                  <a:lnTo>
                    <a:pt x="383" y="2"/>
                  </a:lnTo>
                  <a:lnTo>
                    <a:pt x="383" y="0"/>
                  </a:lnTo>
                  <a:lnTo>
                    <a:pt x="383" y="0"/>
                  </a:lnTo>
                  <a:lnTo>
                    <a:pt x="381" y="0"/>
                  </a:lnTo>
                  <a:lnTo>
                    <a:pt x="379" y="2"/>
                  </a:lnTo>
                  <a:lnTo>
                    <a:pt x="376" y="2"/>
                  </a:lnTo>
                  <a:lnTo>
                    <a:pt x="372" y="2"/>
                  </a:lnTo>
                  <a:lnTo>
                    <a:pt x="372" y="2"/>
                  </a:lnTo>
                  <a:lnTo>
                    <a:pt x="372" y="2"/>
                  </a:lnTo>
                  <a:lnTo>
                    <a:pt x="363" y="6"/>
                  </a:lnTo>
                  <a:lnTo>
                    <a:pt x="356" y="6"/>
                  </a:lnTo>
                  <a:lnTo>
                    <a:pt x="354" y="7"/>
                  </a:lnTo>
                  <a:lnTo>
                    <a:pt x="352" y="7"/>
                  </a:lnTo>
                  <a:lnTo>
                    <a:pt x="343" y="11"/>
                  </a:lnTo>
                  <a:lnTo>
                    <a:pt x="341" y="13"/>
                  </a:lnTo>
                  <a:lnTo>
                    <a:pt x="340" y="15"/>
                  </a:lnTo>
                  <a:lnTo>
                    <a:pt x="340" y="17"/>
                  </a:lnTo>
                  <a:lnTo>
                    <a:pt x="338" y="17"/>
                  </a:lnTo>
                  <a:lnTo>
                    <a:pt x="338" y="17"/>
                  </a:lnTo>
                  <a:lnTo>
                    <a:pt x="336" y="17"/>
                  </a:lnTo>
                  <a:lnTo>
                    <a:pt x="336" y="17"/>
                  </a:lnTo>
                  <a:lnTo>
                    <a:pt x="336" y="18"/>
                  </a:lnTo>
                  <a:lnTo>
                    <a:pt x="336" y="18"/>
                  </a:lnTo>
                  <a:lnTo>
                    <a:pt x="336" y="22"/>
                  </a:lnTo>
                  <a:lnTo>
                    <a:pt x="336" y="24"/>
                  </a:lnTo>
                  <a:lnTo>
                    <a:pt x="336" y="26"/>
                  </a:lnTo>
                  <a:lnTo>
                    <a:pt x="336" y="26"/>
                  </a:lnTo>
                  <a:lnTo>
                    <a:pt x="334" y="29"/>
                  </a:lnTo>
                  <a:lnTo>
                    <a:pt x="334" y="31"/>
                  </a:lnTo>
                  <a:lnTo>
                    <a:pt x="334" y="33"/>
                  </a:lnTo>
                  <a:lnTo>
                    <a:pt x="336" y="36"/>
                  </a:lnTo>
                  <a:lnTo>
                    <a:pt x="336" y="40"/>
                  </a:lnTo>
                  <a:lnTo>
                    <a:pt x="336" y="40"/>
                  </a:lnTo>
                  <a:lnTo>
                    <a:pt x="338" y="42"/>
                  </a:lnTo>
                  <a:lnTo>
                    <a:pt x="336" y="44"/>
                  </a:lnTo>
                  <a:lnTo>
                    <a:pt x="336" y="47"/>
                  </a:lnTo>
                  <a:lnTo>
                    <a:pt x="336" y="51"/>
                  </a:lnTo>
                  <a:lnTo>
                    <a:pt x="334" y="53"/>
                  </a:lnTo>
                  <a:lnTo>
                    <a:pt x="334" y="54"/>
                  </a:lnTo>
                  <a:lnTo>
                    <a:pt x="338" y="56"/>
                  </a:lnTo>
                  <a:lnTo>
                    <a:pt x="338" y="56"/>
                  </a:lnTo>
                  <a:lnTo>
                    <a:pt x="336" y="56"/>
                  </a:lnTo>
                  <a:lnTo>
                    <a:pt x="334" y="56"/>
                  </a:lnTo>
                  <a:lnTo>
                    <a:pt x="334" y="58"/>
                  </a:lnTo>
                  <a:lnTo>
                    <a:pt x="334" y="62"/>
                  </a:lnTo>
                  <a:lnTo>
                    <a:pt x="334" y="63"/>
                  </a:lnTo>
                  <a:lnTo>
                    <a:pt x="334" y="65"/>
                  </a:lnTo>
                  <a:lnTo>
                    <a:pt x="336" y="65"/>
                  </a:lnTo>
                  <a:lnTo>
                    <a:pt x="336" y="67"/>
                  </a:lnTo>
                  <a:lnTo>
                    <a:pt x="338" y="67"/>
                  </a:lnTo>
                  <a:lnTo>
                    <a:pt x="338" y="69"/>
                  </a:lnTo>
                  <a:lnTo>
                    <a:pt x="340" y="69"/>
                  </a:lnTo>
                  <a:lnTo>
                    <a:pt x="340" y="69"/>
                  </a:lnTo>
                  <a:lnTo>
                    <a:pt x="340" y="69"/>
                  </a:lnTo>
                  <a:lnTo>
                    <a:pt x="338" y="69"/>
                  </a:lnTo>
                  <a:lnTo>
                    <a:pt x="340" y="69"/>
                  </a:lnTo>
                  <a:lnTo>
                    <a:pt x="340" y="71"/>
                  </a:lnTo>
                  <a:lnTo>
                    <a:pt x="340" y="71"/>
                  </a:lnTo>
                  <a:lnTo>
                    <a:pt x="340" y="71"/>
                  </a:lnTo>
                  <a:lnTo>
                    <a:pt x="340" y="71"/>
                  </a:lnTo>
                  <a:lnTo>
                    <a:pt x="340" y="71"/>
                  </a:lnTo>
                  <a:lnTo>
                    <a:pt x="340" y="71"/>
                  </a:lnTo>
                  <a:lnTo>
                    <a:pt x="334" y="69"/>
                  </a:lnTo>
                  <a:lnTo>
                    <a:pt x="332" y="69"/>
                  </a:lnTo>
                  <a:lnTo>
                    <a:pt x="331" y="71"/>
                  </a:lnTo>
                  <a:lnTo>
                    <a:pt x="329" y="76"/>
                  </a:lnTo>
                  <a:lnTo>
                    <a:pt x="329" y="76"/>
                  </a:lnTo>
                  <a:lnTo>
                    <a:pt x="329" y="76"/>
                  </a:lnTo>
                  <a:lnTo>
                    <a:pt x="325" y="80"/>
                  </a:lnTo>
                  <a:lnTo>
                    <a:pt x="320" y="85"/>
                  </a:lnTo>
                  <a:lnTo>
                    <a:pt x="318" y="87"/>
                  </a:lnTo>
                  <a:lnTo>
                    <a:pt x="316" y="87"/>
                  </a:lnTo>
                  <a:lnTo>
                    <a:pt x="314" y="89"/>
                  </a:lnTo>
                  <a:lnTo>
                    <a:pt x="294" y="96"/>
                  </a:lnTo>
                  <a:lnTo>
                    <a:pt x="291" y="96"/>
                  </a:lnTo>
                  <a:lnTo>
                    <a:pt x="285" y="96"/>
                  </a:lnTo>
                  <a:lnTo>
                    <a:pt x="284" y="98"/>
                  </a:lnTo>
                  <a:lnTo>
                    <a:pt x="282" y="98"/>
                  </a:lnTo>
                  <a:lnTo>
                    <a:pt x="276" y="101"/>
                  </a:lnTo>
                  <a:lnTo>
                    <a:pt x="276" y="103"/>
                  </a:lnTo>
                  <a:lnTo>
                    <a:pt x="269" y="107"/>
                  </a:lnTo>
                  <a:lnTo>
                    <a:pt x="269" y="107"/>
                  </a:lnTo>
                  <a:lnTo>
                    <a:pt x="267" y="107"/>
                  </a:lnTo>
                  <a:lnTo>
                    <a:pt x="266" y="109"/>
                  </a:lnTo>
                  <a:lnTo>
                    <a:pt x="266" y="109"/>
                  </a:lnTo>
                  <a:lnTo>
                    <a:pt x="264" y="116"/>
                  </a:lnTo>
                  <a:lnTo>
                    <a:pt x="260" y="121"/>
                  </a:lnTo>
                  <a:lnTo>
                    <a:pt x="260" y="121"/>
                  </a:lnTo>
                  <a:lnTo>
                    <a:pt x="260" y="123"/>
                  </a:lnTo>
                  <a:lnTo>
                    <a:pt x="260" y="123"/>
                  </a:lnTo>
                  <a:lnTo>
                    <a:pt x="260" y="123"/>
                  </a:lnTo>
                  <a:lnTo>
                    <a:pt x="262" y="123"/>
                  </a:lnTo>
                  <a:lnTo>
                    <a:pt x="262" y="125"/>
                  </a:lnTo>
                  <a:lnTo>
                    <a:pt x="262" y="125"/>
                  </a:lnTo>
                  <a:lnTo>
                    <a:pt x="264" y="125"/>
                  </a:lnTo>
                  <a:lnTo>
                    <a:pt x="264" y="125"/>
                  </a:lnTo>
                  <a:lnTo>
                    <a:pt x="266" y="125"/>
                  </a:lnTo>
                  <a:lnTo>
                    <a:pt x="269" y="127"/>
                  </a:lnTo>
                  <a:lnTo>
                    <a:pt x="273" y="127"/>
                  </a:lnTo>
                  <a:lnTo>
                    <a:pt x="278" y="127"/>
                  </a:lnTo>
                  <a:lnTo>
                    <a:pt x="282" y="125"/>
                  </a:lnTo>
                  <a:lnTo>
                    <a:pt x="280" y="125"/>
                  </a:lnTo>
                  <a:lnTo>
                    <a:pt x="280" y="127"/>
                  </a:lnTo>
                  <a:lnTo>
                    <a:pt x="276" y="129"/>
                  </a:lnTo>
                  <a:lnTo>
                    <a:pt x="271" y="129"/>
                  </a:lnTo>
                  <a:lnTo>
                    <a:pt x="264" y="130"/>
                  </a:lnTo>
                  <a:lnTo>
                    <a:pt x="262" y="134"/>
                  </a:lnTo>
                  <a:lnTo>
                    <a:pt x="260" y="136"/>
                  </a:lnTo>
                  <a:lnTo>
                    <a:pt x="260" y="136"/>
                  </a:lnTo>
                  <a:lnTo>
                    <a:pt x="258" y="136"/>
                  </a:lnTo>
                  <a:lnTo>
                    <a:pt x="257" y="138"/>
                  </a:lnTo>
                  <a:lnTo>
                    <a:pt x="255" y="138"/>
                  </a:lnTo>
                  <a:lnTo>
                    <a:pt x="248" y="139"/>
                  </a:lnTo>
                  <a:lnTo>
                    <a:pt x="246" y="141"/>
                  </a:lnTo>
                  <a:lnTo>
                    <a:pt x="240" y="138"/>
                  </a:lnTo>
                  <a:lnTo>
                    <a:pt x="238" y="138"/>
                  </a:lnTo>
                  <a:lnTo>
                    <a:pt x="237" y="136"/>
                  </a:lnTo>
                  <a:lnTo>
                    <a:pt x="235" y="136"/>
                  </a:lnTo>
                  <a:lnTo>
                    <a:pt x="233" y="136"/>
                  </a:lnTo>
                  <a:lnTo>
                    <a:pt x="229" y="136"/>
                  </a:lnTo>
                  <a:lnTo>
                    <a:pt x="229" y="136"/>
                  </a:lnTo>
                  <a:lnTo>
                    <a:pt x="228" y="136"/>
                  </a:lnTo>
                  <a:lnTo>
                    <a:pt x="226" y="136"/>
                  </a:lnTo>
                  <a:lnTo>
                    <a:pt x="224" y="136"/>
                  </a:lnTo>
                  <a:lnTo>
                    <a:pt x="215" y="134"/>
                  </a:lnTo>
                  <a:lnTo>
                    <a:pt x="210" y="132"/>
                  </a:lnTo>
                  <a:lnTo>
                    <a:pt x="202" y="132"/>
                  </a:lnTo>
                  <a:lnTo>
                    <a:pt x="202" y="132"/>
                  </a:lnTo>
                  <a:lnTo>
                    <a:pt x="201" y="134"/>
                  </a:lnTo>
                  <a:lnTo>
                    <a:pt x="201" y="134"/>
                  </a:lnTo>
                  <a:lnTo>
                    <a:pt x="201" y="136"/>
                  </a:lnTo>
                  <a:lnTo>
                    <a:pt x="201" y="136"/>
                  </a:lnTo>
                  <a:lnTo>
                    <a:pt x="201" y="136"/>
                  </a:lnTo>
                  <a:lnTo>
                    <a:pt x="199" y="136"/>
                  </a:lnTo>
                  <a:lnTo>
                    <a:pt x="199" y="136"/>
                  </a:lnTo>
                  <a:lnTo>
                    <a:pt x="199" y="134"/>
                  </a:lnTo>
                  <a:lnTo>
                    <a:pt x="199" y="134"/>
                  </a:lnTo>
                  <a:lnTo>
                    <a:pt x="197" y="136"/>
                  </a:lnTo>
                  <a:lnTo>
                    <a:pt x="197" y="136"/>
                  </a:lnTo>
                  <a:lnTo>
                    <a:pt x="197" y="134"/>
                  </a:lnTo>
                  <a:lnTo>
                    <a:pt x="197" y="134"/>
                  </a:lnTo>
                  <a:lnTo>
                    <a:pt x="197" y="134"/>
                  </a:lnTo>
                  <a:lnTo>
                    <a:pt x="197" y="134"/>
                  </a:lnTo>
                  <a:lnTo>
                    <a:pt x="197" y="132"/>
                  </a:lnTo>
                  <a:lnTo>
                    <a:pt x="197" y="130"/>
                  </a:lnTo>
                  <a:lnTo>
                    <a:pt x="197" y="130"/>
                  </a:lnTo>
                  <a:lnTo>
                    <a:pt x="193" y="125"/>
                  </a:lnTo>
                  <a:lnTo>
                    <a:pt x="193" y="123"/>
                  </a:lnTo>
                  <a:lnTo>
                    <a:pt x="192" y="121"/>
                  </a:lnTo>
                  <a:lnTo>
                    <a:pt x="192" y="119"/>
                  </a:lnTo>
                  <a:lnTo>
                    <a:pt x="192" y="118"/>
                  </a:lnTo>
                  <a:lnTo>
                    <a:pt x="192" y="118"/>
                  </a:lnTo>
                  <a:lnTo>
                    <a:pt x="192" y="118"/>
                  </a:lnTo>
                  <a:lnTo>
                    <a:pt x="193" y="118"/>
                  </a:lnTo>
                  <a:lnTo>
                    <a:pt x="193" y="118"/>
                  </a:lnTo>
                  <a:lnTo>
                    <a:pt x="193" y="116"/>
                  </a:lnTo>
                  <a:lnTo>
                    <a:pt x="193" y="116"/>
                  </a:lnTo>
                  <a:lnTo>
                    <a:pt x="195" y="114"/>
                  </a:lnTo>
                  <a:lnTo>
                    <a:pt x="195" y="114"/>
                  </a:lnTo>
                  <a:lnTo>
                    <a:pt x="193" y="110"/>
                  </a:lnTo>
                  <a:lnTo>
                    <a:pt x="193" y="110"/>
                  </a:lnTo>
                  <a:lnTo>
                    <a:pt x="193" y="109"/>
                  </a:lnTo>
                  <a:lnTo>
                    <a:pt x="193" y="109"/>
                  </a:lnTo>
                  <a:lnTo>
                    <a:pt x="186" y="109"/>
                  </a:lnTo>
                  <a:lnTo>
                    <a:pt x="186" y="109"/>
                  </a:lnTo>
                  <a:lnTo>
                    <a:pt x="184" y="109"/>
                  </a:lnTo>
                  <a:lnTo>
                    <a:pt x="182" y="109"/>
                  </a:lnTo>
                  <a:lnTo>
                    <a:pt x="181" y="110"/>
                  </a:lnTo>
                  <a:lnTo>
                    <a:pt x="181" y="112"/>
                  </a:lnTo>
                  <a:lnTo>
                    <a:pt x="181" y="112"/>
                  </a:lnTo>
                  <a:lnTo>
                    <a:pt x="179" y="112"/>
                  </a:lnTo>
                  <a:lnTo>
                    <a:pt x="179" y="112"/>
                  </a:lnTo>
                  <a:lnTo>
                    <a:pt x="177" y="112"/>
                  </a:lnTo>
                  <a:lnTo>
                    <a:pt x="177" y="112"/>
                  </a:lnTo>
                  <a:lnTo>
                    <a:pt x="177" y="112"/>
                  </a:lnTo>
                  <a:lnTo>
                    <a:pt x="175" y="112"/>
                  </a:lnTo>
                  <a:lnTo>
                    <a:pt x="175" y="112"/>
                  </a:lnTo>
                  <a:lnTo>
                    <a:pt x="175" y="112"/>
                  </a:lnTo>
                  <a:lnTo>
                    <a:pt x="175" y="112"/>
                  </a:lnTo>
                  <a:lnTo>
                    <a:pt x="175" y="112"/>
                  </a:lnTo>
                  <a:lnTo>
                    <a:pt x="175" y="112"/>
                  </a:lnTo>
                  <a:lnTo>
                    <a:pt x="172" y="110"/>
                  </a:lnTo>
                  <a:lnTo>
                    <a:pt x="168" y="110"/>
                  </a:lnTo>
                  <a:lnTo>
                    <a:pt x="166" y="109"/>
                  </a:lnTo>
                  <a:lnTo>
                    <a:pt x="166" y="109"/>
                  </a:lnTo>
                  <a:lnTo>
                    <a:pt x="166" y="109"/>
                  </a:lnTo>
                  <a:lnTo>
                    <a:pt x="166" y="109"/>
                  </a:lnTo>
                  <a:lnTo>
                    <a:pt x="164" y="109"/>
                  </a:lnTo>
                  <a:lnTo>
                    <a:pt x="164" y="109"/>
                  </a:lnTo>
                  <a:lnTo>
                    <a:pt x="164" y="109"/>
                  </a:lnTo>
                  <a:lnTo>
                    <a:pt x="164" y="107"/>
                  </a:lnTo>
                  <a:lnTo>
                    <a:pt x="163" y="109"/>
                  </a:lnTo>
                  <a:lnTo>
                    <a:pt x="163" y="107"/>
                  </a:lnTo>
                  <a:lnTo>
                    <a:pt x="161" y="107"/>
                  </a:lnTo>
                  <a:lnTo>
                    <a:pt x="161" y="107"/>
                  </a:lnTo>
                  <a:lnTo>
                    <a:pt x="159" y="107"/>
                  </a:lnTo>
                  <a:lnTo>
                    <a:pt x="159" y="107"/>
                  </a:lnTo>
                  <a:lnTo>
                    <a:pt x="159" y="109"/>
                  </a:lnTo>
                  <a:lnTo>
                    <a:pt x="159" y="110"/>
                  </a:lnTo>
                  <a:lnTo>
                    <a:pt x="161" y="112"/>
                  </a:lnTo>
                  <a:lnTo>
                    <a:pt x="163" y="112"/>
                  </a:lnTo>
                  <a:lnTo>
                    <a:pt x="163" y="112"/>
                  </a:lnTo>
                  <a:lnTo>
                    <a:pt x="163" y="112"/>
                  </a:lnTo>
                  <a:lnTo>
                    <a:pt x="164" y="114"/>
                  </a:lnTo>
                  <a:lnTo>
                    <a:pt x="164" y="114"/>
                  </a:lnTo>
                  <a:lnTo>
                    <a:pt x="164" y="116"/>
                  </a:lnTo>
                  <a:lnTo>
                    <a:pt x="164" y="119"/>
                  </a:lnTo>
                  <a:lnTo>
                    <a:pt x="164" y="119"/>
                  </a:lnTo>
                  <a:lnTo>
                    <a:pt x="163" y="121"/>
                  </a:lnTo>
                  <a:lnTo>
                    <a:pt x="163" y="121"/>
                  </a:lnTo>
                  <a:lnTo>
                    <a:pt x="163" y="123"/>
                  </a:lnTo>
                  <a:lnTo>
                    <a:pt x="164" y="123"/>
                  </a:lnTo>
                  <a:lnTo>
                    <a:pt x="164" y="125"/>
                  </a:lnTo>
                  <a:lnTo>
                    <a:pt x="164" y="125"/>
                  </a:lnTo>
                  <a:lnTo>
                    <a:pt x="164" y="125"/>
                  </a:lnTo>
                  <a:lnTo>
                    <a:pt x="164" y="127"/>
                  </a:lnTo>
                  <a:lnTo>
                    <a:pt x="164" y="127"/>
                  </a:lnTo>
                  <a:lnTo>
                    <a:pt x="164" y="129"/>
                  </a:lnTo>
                  <a:lnTo>
                    <a:pt x="166" y="129"/>
                  </a:lnTo>
                  <a:lnTo>
                    <a:pt x="166" y="130"/>
                  </a:lnTo>
                  <a:lnTo>
                    <a:pt x="164" y="132"/>
                  </a:lnTo>
                  <a:lnTo>
                    <a:pt x="166" y="134"/>
                  </a:lnTo>
                  <a:lnTo>
                    <a:pt x="166" y="134"/>
                  </a:lnTo>
                  <a:lnTo>
                    <a:pt x="166" y="134"/>
                  </a:lnTo>
                  <a:lnTo>
                    <a:pt x="166" y="134"/>
                  </a:lnTo>
                  <a:lnTo>
                    <a:pt x="168" y="134"/>
                  </a:lnTo>
                  <a:lnTo>
                    <a:pt x="168" y="134"/>
                  </a:lnTo>
                  <a:lnTo>
                    <a:pt x="168" y="134"/>
                  </a:lnTo>
                  <a:lnTo>
                    <a:pt x="168" y="134"/>
                  </a:lnTo>
                  <a:lnTo>
                    <a:pt x="168" y="134"/>
                  </a:lnTo>
                  <a:lnTo>
                    <a:pt x="170" y="136"/>
                  </a:lnTo>
                  <a:lnTo>
                    <a:pt x="170" y="136"/>
                  </a:lnTo>
                  <a:lnTo>
                    <a:pt x="172" y="136"/>
                  </a:lnTo>
                  <a:lnTo>
                    <a:pt x="172" y="136"/>
                  </a:lnTo>
                  <a:lnTo>
                    <a:pt x="172" y="138"/>
                  </a:lnTo>
                  <a:lnTo>
                    <a:pt x="172" y="138"/>
                  </a:lnTo>
                  <a:lnTo>
                    <a:pt x="172" y="138"/>
                  </a:lnTo>
                  <a:lnTo>
                    <a:pt x="172" y="139"/>
                  </a:lnTo>
                  <a:lnTo>
                    <a:pt x="172" y="139"/>
                  </a:lnTo>
                  <a:lnTo>
                    <a:pt x="173" y="141"/>
                  </a:lnTo>
                  <a:lnTo>
                    <a:pt x="173" y="141"/>
                  </a:lnTo>
                  <a:lnTo>
                    <a:pt x="173" y="141"/>
                  </a:lnTo>
                  <a:lnTo>
                    <a:pt x="173" y="141"/>
                  </a:lnTo>
                  <a:lnTo>
                    <a:pt x="173" y="141"/>
                  </a:lnTo>
                  <a:lnTo>
                    <a:pt x="173" y="145"/>
                  </a:lnTo>
                  <a:lnTo>
                    <a:pt x="175" y="145"/>
                  </a:lnTo>
                  <a:lnTo>
                    <a:pt x="175" y="145"/>
                  </a:lnTo>
                  <a:lnTo>
                    <a:pt x="177" y="145"/>
                  </a:lnTo>
                  <a:lnTo>
                    <a:pt x="177" y="145"/>
                  </a:lnTo>
                  <a:lnTo>
                    <a:pt x="179" y="145"/>
                  </a:lnTo>
                  <a:lnTo>
                    <a:pt x="179" y="145"/>
                  </a:lnTo>
                  <a:lnTo>
                    <a:pt x="177" y="145"/>
                  </a:lnTo>
                  <a:lnTo>
                    <a:pt x="175" y="145"/>
                  </a:lnTo>
                  <a:lnTo>
                    <a:pt x="175" y="147"/>
                  </a:lnTo>
                  <a:lnTo>
                    <a:pt x="175" y="147"/>
                  </a:lnTo>
                  <a:lnTo>
                    <a:pt x="175" y="148"/>
                  </a:lnTo>
                  <a:lnTo>
                    <a:pt x="177" y="150"/>
                  </a:lnTo>
                  <a:lnTo>
                    <a:pt x="177" y="152"/>
                  </a:lnTo>
                  <a:lnTo>
                    <a:pt x="177" y="150"/>
                  </a:lnTo>
                  <a:lnTo>
                    <a:pt x="177" y="150"/>
                  </a:lnTo>
                  <a:lnTo>
                    <a:pt x="177" y="152"/>
                  </a:lnTo>
                  <a:lnTo>
                    <a:pt x="177" y="152"/>
                  </a:lnTo>
                  <a:lnTo>
                    <a:pt x="177" y="152"/>
                  </a:lnTo>
                  <a:lnTo>
                    <a:pt x="175" y="154"/>
                  </a:lnTo>
                  <a:lnTo>
                    <a:pt x="175" y="154"/>
                  </a:lnTo>
                  <a:lnTo>
                    <a:pt x="175" y="156"/>
                  </a:lnTo>
                  <a:lnTo>
                    <a:pt x="175" y="156"/>
                  </a:lnTo>
                  <a:lnTo>
                    <a:pt x="177" y="156"/>
                  </a:lnTo>
                  <a:lnTo>
                    <a:pt x="177" y="157"/>
                  </a:lnTo>
                  <a:lnTo>
                    <a:pt x="177" y="157"/>
                  </a:lnTo>
                  <a:lnTo>
                    <a:pt x="177" y="159"/>
                  </a:lnTo>
                  <a:lnTo>
                    <a:pt x="177" y="161"/>
                  </a:lnTo>
                  <a:lnTo>
                    <a:pt x="177" y="161"/>
                  </a:lnTo>
                  <a:lnTo>
                    <a:pt x="177" y="161"/>
                  </a:lnTo>
                  <a:lnTo>
                    <a:pt x="177" y="161"/>
                  </a:lnTo>
                  <a:lnTo>
                    <a:pt x="177" y="159"/>
                  </a:lnTo>
                  <a:lnTo>
                    <a:pt x="179" y="159"/>
                  </a:lnTo>
                  <a:lnTo>
                    <a:pt x="181" y="159"/>
                  </a:lnTo>
                  <a:lnTo>
                    <a:pt x="181" y="159"/>
                  </a:lnTo>
                  <a:lnTo>
                    <a:pt x="181" y="161"/>
                  </a:lnTo>
                  <a:lnTo>
                    <a:pt x="179" y="159"/>
                  </a:lnTo>
                  <a:lnTo>
                    <a:pt x="179" y="159"/>
                  </a:lnTo>
                  <a:lnTo>
                    <a:pt x="179" y="161"/>
                  </a:lnTo>
                  <a:lnTo>
                    <a:pt x="179" y="166"/>
                  </a:lnTo>
                  <a:lnTo>
                    <a:pt x="179" y="166"/>
                  </a:lnTo>
                  <a:lnTo>
                    <a:pt x="179" y="166"/>
                  </a:lnTo>
                  <a:lnTo>
                    <a:pt x="179" y="166"/>
                  </a:lnTo>
                  <a:lnTo>
                    <a:pt x="179" y="166"/>
                  </a:lnTo>
                  <a:lnTo>
                    <a:pt x="179" y="168"/>
                  </a:lnTo>
                  <a:lnTo>
                    <a:pt x="179" y="168"/>
                  </a:lnTo>
                  <a:lnTo>
                    <a:pt x="179" y="168"/>
                  </a:lnTo>
                  <a:lnTo>
                    <a:pt x="177" y="172"/>
                  </a:lnTo>
                  <a:lnTo>
                    <a:pt x="177" y="174"/>
                  </a:lnTo>
                  <a:lnTo>
                    <a:pt x="177" y="174"/>
                  </a:lnTo>
                  <a:lnTo>
                    <a:pt x="175" y="174"/>
                  </a:lnTo>
                  <a:lnTo>
                    <a:pt x="175" y="174"/>
                  </a:lnTo>
                  <a:lnTo>
                    <a:pt x="177" y="175"/>
                  </a:lnTo>
                  <a:lnTo>
                    <a:pt x="177" y="175"/>
                  </a:lnTo>
                  <a:lnTo>
                    <a:pt x="179" y="177"/>
                  </a:lnTo>
                  <a:lnTo>
                    <a:pt x="179" y="179"/>
                  </a:lnTo>
                  <a:lnTo>
                    <a:pt x="179" y="181"/>
                  </a:lnTo>
                  <a:lnTo>
                    <a:pt x="181" y="183"/>
                  </a:lnTo>
                  <a:lnTo>
                    <a:pt x="181" y="185"/>
                  </a:lnTo>
                  <a:lnTo>
                    <a:pt x="181" y="186"/>
                  </a:lnTo>
                  <a:lnTo>
                    <a:pt x="182" y="186"/>
                  </a:lnTo>
                  <a:lnTo>
                    <a:pt x="184" y="186"/>
                  </a:lnTo>
                  <a:lnTo>
                    <a:pt x="184" y="186"/>
                  </a:lnTo>
                  <a:lnTo>
                    <a:pt x="184" y="186"/>
                  </a:lnTo>
                  <a:lnTo>
                    <a:pt x="184" y="188"/>
                  </a:lnTo>
                  <a:lnTo>
                    <a:pt x="184" y="188"/>
                  </a:lnTo>
                  <a:lnTo>
                    <a:pt x="184" y="188"/>
                  </a:lnTo>
                  <a:lnTo>
                    <a:pt x="184" y="188"/>
                  </a:lnTo>
                  <a:lnTo>
                    <a:pt x="184" y="188"/>
                  </a:lnTo>
                  <a:lnTo>
                    <a:pt x="186" y="188"/>
                  </a:lnTo>
                  <a:lnTo>
                    <a:pt x="188" y="188"/>
                  </a:lnTo>
                  <a:lnTo>
                    <a:pt x="188" y="190"/>
                  </a:lnTo>
                  <a:lnTo>
                    <a:pt x="186" y="188"/>
                  </a:lnTo>
                  <a:lnTo>
                    <a:pt x="181" y="190"/>
                  </a:lnTo>
                  <a:lnTo>
                    <a:pt x="177" y="190"/>
                  </a:lnTo>
                  <a:lnTo>
                    <a:pt x="177" y="190"/>
                  </a:lnTo>
                  <a:lnTo>
                    <a:pt x="177" y="190"/>
                  </a:lnTo>
                  <a:lnTo>
                    <a:pt x="173" y="192"/>
                  </a:lnTo>
                  <a:lnTo>
                    <a:pt x="170" y="192"/>
                  </a:lnTo>
                  <a:lnTo>
                    <a:pt x="166" y="192"/>
                  </a:lnTo>
                  <a:lnTo>
                    <a:pt x="164" y="192"/>
                  </a:lnTo>
                  <a:lnTo>
                    <a:pt x="163" y="190"/>
                  </a:lnTo>
                  <a:lnTo>
                    <a:pt x="163" y="188"/>
                  </a:lnTo>
                  <a:lnTo>
                    <a:pt x="164" y="186"/>
                  </a:lnTo>
                  <a:lnTo>
                    <a:pt x="164" y="185"/>
                  </a:lnTo>
                  <a:lnTo>
                    <a:pt x="164" y="185"/>
                  </a:lnTo>
                  <a:lnTo>
                    <a:pt x="164" y="185"/>
                  </a:lnTo>
                  <a:lnTo>
                    <a:pt x="164" y="185"/>
                  </a:lnTo>
                  <a:lnTo>
                    <a:pt x="159" y="185"/>
                  </a:lnTo>
                  <a:lnTo>
                    <a:pt x="159" y="186"/>
                  </a:lnTo>
                  <a:lnTo>
                    <a:pt x="157" y="186"/>
                  </a:lnTo>
                  <a:lnTo>
                    <a:pt x="157" y="186"/>
                  </a:lnTo>
                  <a:lnTo>
                    <a:pt x="157" y="186"/>
                  </a:lnTo>
                  <a:lnTo>
                    <a:pt x="157" y="186"/>
                  </a:lnTo>
                  <a:lnTo>
                    <a:pt x="157" y="188"/>
                  </a:lnTo>
                  <a:lnTo>
                    <a:pt x="155" y="188"/>
                  </a:lnTo>
                  <a:lnTo>
                    <a:pt x="155" y="188"/>
                  </a:lnTo>
                  <a:lnTo>
                    <a:pt x="155" y="188"/>
                  </a:lnTo>
                  <a:lnTo>
                    <a:pt x="155" y="190"/>
                  </a:lnTo>
                  <a:lnTo>
                    <a:pt x="155" y="190"/>
                  </a:lnTo>
                  <a:lnTo>
                    <a:pt x="155" y="192"/>
                  </a:lnTo>
                  <a:lnTo>
                    <a:pt x="157" y="194"/>
                  </a:lnTo>
                  <a:lnTo>
                    <a:pt x="157" y="194"/>
                  </a:lnTo>
                  <a:lnTo>
                    <a:pt x="157" y="194"/>
                  </a:lnTo>
                  <a:lnTo>
                    <a:pt x="159" y="194"/>
                  </a:lnTo>
                  <a:lnTo>
                    <a:pt x="159" y="195"/>
                  </a:lnTo>
                  <a:lnTo>
                    <a:pt x="157" y="194"/>
                  </a:lnTo>
                  <a:lnTo>
                    <a:pt x="157" y="194"/>
                  </a:lnTo>
                  <a:lnTo>
                    <a:pt x="157" y="194"/>
                  </a:lnTo>
                  <a:lnTo>
                    <a:pt x="157" y="194"/>
                  </a:lnTo>
                  <a:lnTo>
                    <a:pt x="157" y="195"/>
                  </a:lnTo>
                  <a:lnTo>
                    <a:pt x="159" y="195"/>
                  </a:lnTo>
                  <a:lnTo>
                    <a:pt x="157" y="197"/>
                  </a:lnTo>
                  <a:lnTo>
                    <a:pt x="159" y="197"/>
                  </a:lnTo>
                  <a:lnTo>
                    <a:pt x="157" y="199"/>
                  </a:lnTo>
                  <a:lnTo>
                    <a:pt x="157" y="199"/>
                  </a:lnTo>
                  <a:lnTo>
                    <a:pt x="157" y="197"/>
                  </a:lnTo>
                  <a:lnTo>
                    <a:pt x="157" y="197"/>
                  </a:lnTo>
                  <a:lnTo>
                    <a:pt x="155" y="195"/>
                  </a:lnTo>
                  <a:lnTo>
                    <a:pt x="155" y="194"/>
                  </a:lnTo>
                  <a:lnTo>
                    <a:pt x="155" y="194"/>
                  </a:lnTo>
                  <a:lnTo>
                    <a:pt x="155" y="194"/>
                  </a:lnTo>
                  <a:lnTo>
                    <a:pt x="155" y="194"/>
                  </a:lnTo>
                  <a:lnTo>
                    <a:pt x="155" y="192"/>
                  </a:lnTo>
                  <a:lnTo>
                    <a:pt x="155" y="192"/>
                  </a:lnTo>
                  <a:lnTo>
                    <a:pt x="154" y="190"/>
                  </a:lnTo>
                  <a:lnTo>
                    <a:pt x="154" y="188"/>
                  </a:lnTo>
                  <a:lnTo>
                    <a:pt x="152" y="190"/>
                  </a:lnTo>
                  <a:lnTo>
                    <a:pt x="148" y="190"/>
                  </a:lnTo>
                  <a:lnTo>
                    <a:pt x="150" y="192"/>
                  </a:lnTo>
                  <a:lnTo>
                    <a:pt x="150" y="192"/>
                  </a:lnTo>
                  <a:lnTo>
                    <a:pt x="150" y="192"/>
                  </a:lnTo>
                  <a:lnTo>
                    <a:pt x="150" y="192"/>
                  </a:lnTo>
                  <a:lnTo>
                    <a:pt x="148" y="192"/>
                  </a:lnTo>
                  <a:lnTo>
                    <a:pt x="148" y="192"/>
                  </a:lnTo>
                  <a:lnTo>
                    <a:pt x="148" y="192"/>
                  </a:lnTo>
                  <a:lnTo>
                    <a:pt x="148" y="194"/>
                  </a:lnTo>
                  <a:lnTo>
                    <a:pt x="148" y="194"/>
                  </a:lnTo>
                  <a:lnTo>
                    <a:pt x="148" y="194"/>
                  </a:lnTo>
                  <a:lnTo>
                    <a:pt x="148" y="194"/>
                  </a:lnTo>
                  <a:lnTo>
                    <a:pt x="146" y="194"/>
                  </a:lnTo>
                  <a:lnTo>
                    <a:pt x="146" y="192"/>
                  </a:lnTo>
                  <a:lnTo>
                    <a:pt x="146" y="192"/>
                  </a:lnTo>
                  <a:lnTo>
                    <a:pt x="146" y="192"/>
                  </a:lnTo>
                  <a:lnTo>
                    <a:pt x="146" y="194"/>
                  </a:lnTo>
                  <a:lnTo>
                    <a:pt x="146" y="194"/>
                  </a:lnTo>
                  <a:lnTo>
                    <a:pt x="146" y="194"/>
                  </a:lnTo>
                  <a:lnTo>
                    <a:pt x="145" y="194"/>
                  </a:lnTo>
                  <a:lnTo>
                    <a:pt x="145" y="192"/>
                  </a:lnTo>
                  <a:lnTo>
                    <a:pt x="145" y="192"/>
                  </a:lnTo>
                  <a:lnTo>
                    <a:pt x="145" y="192"/>
                  </a:lnTo>
                  <a:lnTo>
                    <a:pt x="145" y="192"/>
                  </a:lnTo>
                  <a:lnTo>
                    <a:pt x="145" y="190"/>
                  </a:lnTo>
                  <a:lnTo>
                    <a:pt x="143" y="188"/>
                  </a:lnTo>
                  <a:lnTo>
                    <a:pt x="143" y="190"/>
                  </a:lnTo>
                  <a:lnTo>
                    <a:pt x="141" y="190"/>
                  </a:lnTo>
                  <a:lnTo>
                    <a:pt x="141" y="192"/>
                  </a:lnTo>
                  <a:lnTo>
                    <a:pt x="139" y="190"/>
                  </a:lnTo>
                  <a:lnTo>
                    <a:pt x="141" y="188"/>
                  </a:lnTo>
                  <a:lnTo>
                    <a:pt x="141" y="188"/>
                  </a:lnTo>
                  <a:lnTo>
                    <a:pt x="141" y="188"/>
                  </a:lnTo>
                  <a:lnTo>
                    <a:pt x="141" y="188"/>
                  </a:lnTo>
                  <a:lnTo>
                    <a:pt x="143" y="188"/>
                  </a:lnTo>
                  <a:lnTo>
                    <a:pt x="143" y="186"/>
                  </a:lnTo>
                  <a:lnTo>
                    <a:pt x="141" y="186"/>
                  </a:lnTo>
                  <a:lnTo>
                    <a:pt x="141" y="186"/>
                  </a:lnTo>
                  <a:lnTo>
                    <a:pt x="141" y="186"/>
                  </a:lnTo>
                  <a:lnTo>
                    <a:pt x="141" y="185"/>
                  </a:lnTo>
                  <a:lnTo>
                    <a:pt x="139" y="186"/>
                  </a:lnTo>
                  <a:lnTo>
                    <a:pt x="139" y="188"/>
                  </a:lnTo>
                  <a:lnTo>
                    <a:pt x="137" y="188"/>
                  </a:lnTo>
                  <a:lnTo>
                    <a:pt x="136" y="190"/>
                  </a:lnTo>
                  <a:lnTo>
                    <a:pt x="136" y="188"/>
                  </a:lnTo>
                  <a:lnTo>
                    <a:pt x="134" y="188"/>
                  </a:lnTo>
                  <a:lnTo>
                    <a:pt x="132" y="188"/>
                  </a:lnTo>
                  <a:lnTo>
                    <a:pt x="132" y="190"/>
                  </a:lnTo>
                  <a:lnTo>
                    <a:pt x="134" y="190"/>
                  </a:lnTo>
                  <a:lnTo>
                    <a:pt x="134" y="190"/>
                  </a:lnTo>
                  <a:lnTo>
                    <a:pt x="132" y="190"/>
                  </a:lnTo>
                  <a:lnTo>
                    <a:pt x="128" y="194"/>
                  </a:lnTo>
                  <a:lnTo>
                    <a:pt x="128" y="194"/>
                  </a:lnTo>
                  <a:lnTo>
                    <a:pt x="128" y="194"/>
                  </a:lnTo>
                  <a:lnTo>
                    <a:pt x="127" y="194"/>
                  </a:lnTo>
                  <a:lnTo>
                    <a:pt x="127" y="195"/>
                  </a:lnTo>
                  <a:lnTo>
                    <a:pt x="125" y="197"/>
                  </a:lnTo>
                  <a:lnTo>
                    <a:pt x="125" y="197"/>
                  </a:lnTo>
                  <a:lnTo>
                    <a:pt x="123" y="197"/>
                  </a:lnTo>
                  <a:lnTo>
                    <a:pt x="123" y="197"/>
                  </a:lnTo>
                  <a:lnTo>
                    <a:pt x="123" y="199"/>
                  </a:lnTo>
                  <a:lnTo>
                    <a:pt x="123" y="199"/>
                  </a:lnTo>
                  <a:lnTo>
                    <a:pt x="121" y="199"/>
                  </a:lnTo>
                  <a:lnTo>
                    <a:pt x="121" y="199"/>
                  </a:lnTo>
                  <a:lnTo>
                    <a:pt x="121" y="197"/>
                  </a:lnTo>
                  <a:lnTo>
                    <a:pt x="119" y="197"/>
                  </a:lnTo>
                  <a:lnTo>
                    <a:pt x="119" y="197"/>
                  </a:lnTo>
                  <a:lnTo>
                    <a:pt x="119" y="197"/>
                  </a:lnTo>
                  <a:lnTo>
                    <a:pt x="119" y="197"/>
                  </a:lnTo>
                  <a:lnTo>
                    <a:pt x="121" y="197"/>
                  </a:lnTo>
                  <a:lnTo>
                    <a:pt x="121" y="195"/>
                  </a:lnTo>
                  <a:lnTo>
                    <a:pt x="117" y="194"/>
                  </a:lnTo>
                  <a:lnTo>
                    <a:pt x="116" y="194"/>
                  </a:lnTo>
                  <a:lnTo>
                    <a:pt x="116" y="194"/>
                  </a:lnTo>
                  <a:lnTo>
                    <a:pt x="116" y="194"/>
                  </a:lnTo>
                  <a:lnTo>
                    <a:pt x="116" y="192"/>
                  </a:lnTo>
                  <a:lnTo>
                    <a:pt x="116" y="192"/>
                  </a:lnTo>
                  <a:lnTo>
                    <a:pt x="116" y="192"/>
                  </a:lnTo>
                  <a:lnTo>
                    <a:pt x="116" y="192"/>
                  </a:lnTo>
                  <a:lnTo>
                    <a:pt x="116" y="190"/>
                  </a:lnTo>
                  <a:lnTo>
                    <a:pt x="116" y="188"/>
                  </a:lnTo>
                  <a:lnTo>
                    <a:pt x="112" y="186"/>
                  </a:lnTo>
                  <a:lnTo>
                    <a:pt x="112" y="185"/>
                  </a:lnTo>
                  <a:lnTo>
                    <a:pt x="110" y="185"/>
                  </a:lnTo>
                  <a:lnTo>
                    <a:pt x="110" y="183"/>
                  </a:lnTo>
                  <a:lnTo>
                    <a:pt x="108" y="183"/>
                  </a:lnTo>
                  <a:lnTo>
                    <a:pt x="108" y="183"/>
                  </a:lnTo>
                  <a:lnTo>
                    <a:pt x="108" y="183"/>
                  </a:lnTo>
                  <a:lnTo>
                    <a:pt x="110" y="181"/>
                  </a:lnTo>
                  <a:lnTo>
                    <a:pt x="110" y="181"/>
                  </a:lnTo>
                  <a:lnTo>
                    <a:pt x="110" y="181"/>
                  </a:lnTo>
                  <a:lnTo>
                    <a:pt x="110" y="181"/>
                  </a:lnTo>
                  <a:lnTo>
                    <a:pt x="108" y="179"/>
                  </a:lnTo>
                  <a:lnTo>
                    <a:pt x="107" y="179"/>
                  </a:lnTo>
                  <a:lnTo>
                    <a:pt x="105" y="179"/>
                  </a:lnTo>
                  <a:lnTo>
                    <a:pt x="105" y="179"/>
                  </a:lnTo>
                  <a:lnTo>
                    <a:pt x="105" y="177"/>
                  </a:lnTo>
                  <a:lnTo>
                    <a:pt x="105" y="177"/>
                  </a:lnTo>
                  <a:lnTo>
                    <a:pt x="105" y="177"/>
                  </a:lnTo>
                  <a:lnTo>
                    <a:pt x="107" y="177"/>
                  </a:lnTo>
                  <a:lnTo>
                    <a:pt x="105" y="177"/>
                  </a:lnTo>
                  <a:lnTo>
                    <a:pt x="105" y="177"/>
                  </a:lnTo>
                  <a:lnTo>
                    <a:pt x="105" y="177"/>
                  </a:lnTo>
                  <a:lnTo>
                    <a:pt x="105" y="177"/>
                  </a:lnTo>
                  <a:lnTo>
                    <a:pt x="107" y="175"/>
                  </a:lnTo>
                  <a:lnTo>
                    <a:pt x="105" y="175"/>
                  </a:lnTo>
                  <a:lnTo>
                    <a:pt x="105" y="175"/>
                  </a:lnTo>
                  <a:lnTo>
                    <a:pt x="105" y="175"/>
                  </a:lnTo>
                  <a:lnTo>
                    <a:pt x="103" y="175"/>
                  </a:lnTo>
                  <a:lnTo>
                    <a:pt x="103" y="175"/>
                  </a:lnTo>
                  <a:lnTo>
                    <a:pt x="101" y="177"/>
                  </a:lnTo>
                  <a:lnTo>
                    <a:pt x="99" y="181"/>
                  </a:lnTo>
                  <a:lnTo>
                    <a:pt x="99" y="181"/>
                  </a:lnTo>
                  <a:lnTo>
                    <a:pt x="99" y="181"/>
                  </a:lnTo>
                  <a:lnTo>
                    <a:pt x="101" y="179"/>
                  </a:lnTo>
                  <a:lnTo>
                    <a:pt x="101" y="177"/>
                  </a:lnTo>
                  <a:lnTo>
                    <a:pt x="101" y="175"/>
                  </a:lnTo>
                  <a:lnTo>
                    <a:pt x="103" y="175"/>
                  </a:lnTo>
                  <a:lnTo>
                    <a:pt x="101" y="175"/>
                  </a:lnTo>
                  <a:lnTo>
                    <a:pt x="101" y="174"/>
                  </a:lnTo>
                  <a:lnTo>
                    <a:pt x="101" y="174"/>
                  </a:lnTo>
                  <a:lnTo>
                    <a:pt x="101" y="174"/>
                  </a:lnTo>
                  <a:lnTo>
                    <a:pt x="101" y="172"/>
                  </a:lnTo>
                  <a:lnTo>
                    <a:pt x="101" y="172"/>
                  </a:lnTo>
                  <a:lnTo>
                    <a:pt x="101" y="172"/>
                  </a:lnTo>
                  <a:lnTo>
                    <a:pt x="99" y="174"/>
                  </a:lnTo>
                  <a:lnTo>
                    <a:pt x="99" y="174"/>
                  </a:lnTo>
                  <a:lnTo>
                    <a:pt x="98" y="174"/>
                  </a:lnTo>
                  <a:lnTo>
                    <a:pt x="98" y="174"/>
                  </a:lnTo>
                  <a:lnTo>
                    <a:pt x="96" y="175"/>
                  </a:lnTo>
                  <a:lnTo>
                    <a:pt x="96" y="177"/>
                  </a:lnTo>
                  <a:lnTo>
                    <a:pt x="96" y="177"/>
                  </a:lnTo>
                  <a:lnTo>
                    <a:pt x="94" y="177"/>
                  </a:lnTo>
                  <a:lnTo>
                    <a:pt x="94" y="177"/>
                  </a:lnTo>
                  <a:lnTo>
                    <a:pt x="94" y="177"/>
                  </a:lnTo>
                  <a:lnTo>
                    <a:pt x="96" y="175"/>
                  </a:lnTo>
                  <a:lnTo>
                    <a:pt x="96" y="175"/>
                  </a:lnTo>
                  <a:lnTo>
                    <a:pt x="96" y="174"/>
                  </a:lnTo>
                  <a:lnTo>
                    <a:pt x="96" y="172"/>
                  </a:lnTo>
                  <a:lnTo>
                    <a:pt x="94" y="172"/>
                  </a:lnTo>
                  <a:lnTo>
                    <a:pt x="94" y="174"/>
                  </a:lnTo>
                  <a:lnTo>
                    <a:pt x="92" y="174"/>
                  </a:lnTo>
                  <a:lnTo>
                    <a:pt x="92" y="174"/>
                  </a:lnTo>
                  <a:lnTo>
                    <a:pt x="92" y="174"/>
                  </a:lnTo>
                  <a:lnTo>
                    <a:pt x="87" y="175"/>
                  </a:lnTo>
                  <a:lnTo>
                    <a:pt x="87" y="175"/>
                  </a:lnTo>
                  <a:lnTo>
                    <a:pt x="87" y="177"/>
                  </a:lnTo>
                  <a:lnTo>
                    <a:pt x="87" y="177"/>
                  </a:lnTo>
                  <a:lnTo>
                    <a:pt x="85" y="177"/>
                  </a:lnTo>
                  <a:lnTo>
                    <a:pt x="85" y="177"/>
                  </a:lnTo>
                  <a:lnTo>
                    <a:pt x="85" y="177"/>
                  </a:lnTo>
                  <a:lnTo>
                    <a:pt x="85" y="177"/>
                  </a:lnTo>
                  <a:lnTo>
                    <a:pt x="85" y="175"/>
                  </a:lnTo>
                  <a:lnTo>
                    <a:pt x="85" y="175"/>
                  </a:lnTo>
                  <a:lnTo>
                    <a:pt x="85" y="175"/>
                  </a:lnTo>
                  <a:lnTo>
                    <a:pt x="83" y="175"/>
                  </a:lnTo>
                  <a:lnTo>
                    <a:pt x="81" y="175"/>
                  </a:lnTo>
                  <a:lnTo>
                    <a:pt x="81" y="174"/>
                  </a:lnTo>
                  <a:lnTo>
                    <a:pt x="80" y="174"/>
                  </a:lnTo>
                  <a:lnTo>
                    <a:pt x="80" y="175"/>
                  </a:lnTo>
                  <a:lnTo>
                    <a:pt x="80" y="177"/>
                  </a:lnTo>
                  <a:lnTo>
                    <a:pt x="78" y="177"/>
                  </a:lnTo>
                  <a:lnTo>
                    <a:pt x="78" y="179"/>
                  </a:lnTo>
                  <a:lnTo>
                    <a:pt x="78" y="179"/>
                  </a:lnTo>
                  <a:lnTo>
                    <a:pt x="80" y="181"/>
                  </a:lnTo>
                  <a:lnTo>
                    <a:pt x="80" y="183"/>
                  </a:lnTo>
                  <a:lnTo>
                    <a:pt x="78" y="183"/>
                  </a:lnTo>
                  <a:lnTo>
                    <a:pt x="78" y="183"/>
                  </a:lnTo>
                  <a:lnTo>
                    <a:pt x="78" y="185"/>
                  </a:lnTo>
                  <a:lnTo>
                    <a:pt x="78" y="186"/>
                  </a:lnTo>
                  <a:lnTo>
                    <a:pt x="78" y="186"/>
                  </a:lnTo>
                  <a:lnTo>
                    <a:pt x="76" y="186"/>
                  </a:lnTo>
                  <a:lnTo>
                    <a:pt x="74" y="186"/>
                  </a:lnTo>
                  <a:lnTo>
                    <a:pt x="74" y="185"/>
                  </a:lnTo>
                  <a:lnTo>
                    <a:pt x="72" y="185"/>
                  </a:lnTo>
                  <a:lnTo>
                    <a:pt x="72" y="185"/>
                  </a:lnTo>
                  <a:lnTo>
                    <a:pt x="71" y="185"/>
                  </a:lnTo>
                  <a:lnTo>
                    <a:pt x="71" y="185"/>
                  </a:lnTo>
                  <a:lnTo>
                    <a:pt x="69" y="185"/>
                  </a:lnTo>
                  <a:lnTo>
                    <a:pt x="67" y="185"/>
                  </a:lnTo>
                  <a:lnTo>
                    <a:pt x="67" y="183"/>
                  </a:lnTo>
                  <a:lnTo>
                    <a:pt x="65" y="183"/>
                  </a:lnTo>
                  <a:lnTo>
                    <a:pt x="65" y="183"/>
                  </a:lnTo>
                  <a:lnTo>
                    <a:pt x="65" y="183"/>
                  </a:lnTo>
                  <a:lnTo>
                    <a:pt x="65" y="185"/>
                  </a:lnTo>
                  <a:lnTo>
                    <a:pt x="65" y="185"/>
                  </a:lnTo>
                  <a:lnTo>
                    <a:pt x="65" y="185"/>
                  </a:lnTo>
                  <a:lnTo>
                    <a:pt x="65" y="185"/>
                  </a:lnTo>
                  <a:lnTo>
                    <a:pt x="63" y="186"/>
                  </a:lnTo>
                  <a:lnTo>
                    <a:pt x="65" y="188"/>
                  </a:lnTo>
                  <a:lnTo>
                    <a:pt x="63" y="186"/>
                  </a:lnTo>
                  <a:lnTo>
                    <a:pt x="63" y="186"/>
                  </a:lnTo>
                  <a:lnTo>
                    <a:pt x="63" y="186"/>
                  </a:lnTo>
                  <a:lnTo>
                    <a:pt x="63" y="186"/>
                  </a:lnTo>
                  <a:lnTo>
                    <a:pt x="63" y="188"/>
                  </a:lnTo>
                  <a:lnTo>
                    <a:pt x="63" y="188"/>
                  </a:lnTo>
                  <a:lnTo>
                    <a:pt x="63" y="188"/>
                  </a:lnTo>
                  <a:lnTo>
                    <a:pt x="63" y="190"/>
                  </a:lnTo>
                  <a:lnTo>
                    <a:pt x="63" y="190"/>
                  </a:lnTo>
                  <a:lnTo>
                    <a:pt x="63" y="190"/>
                  </a:lnTo>
                  <a:lnTo>
                    <a:pt x="63" y="190"/>
                  </a:lnTo>
                  <a:lnTo>
                    <a:pt x="62" y="188"/>
                  </a:lnTo>
                  <a:lnTo>
                    <a:pt x="62" y="188"/>
                  </a:lnTo>
                  <a:lnTo>
                    <a:pt x="62" y="188"/>
                  </a:lnTo>
                  <a:lnTo>
                    <a:pt x="62" y="188"/>
                  </a:lnTo>
                  <a:lnTo>
                    <a:pt x="62" y="186"/>
                  </a:lnTo>
                  <a:lnTo>
                    <a:pt x="60" y="186"/>
                  </a:lnTo>
                  <a:lnTo>
                    <a:pt x="60" y="186"/>
                  </a:lnTo>
                  <a:lnTo>
                    <a:pt x="58" y="188"/>
                  </a:lnTo>
                  <a:lnTo>
                    <a:pt x="58" y="188"/>
                  </a:lnTo>
                  <a:lnTo>
                    <a:pt x="58" y="186"/>
                  </a:lnTo>
                  <a:lnTo>
                    <a:pt x="58" y="186"/>
                  </a:lnTo>
                  <a:lnTo>
                    <a:pt x="58" y="186"/>
                  </a:lnTo>
                  <a:lnTo>
                    <a:pt x="58" y="185"/>
                  </a:lnTo>
                  <a:lnTo>
                    <a:pt x="58" y="185"/>
                  </a:lnTo>
                  <a:lnTo>
                    <a:pt x="58" y="185"/>
                  </a:lnTo>
                  <a:lnTo>
                    <a:pt x="58" y="185"/>
                  </a:lnTo>
                  <a:lnTo>
                    <a:pt x="58" y="185"/>
                  </a:lnTo>
                  <a:lnTo>
                    <a:pt x="58" y="185"/>
                  </a:lnTo>
                  <a:lnTo>
                    <a:pt x="58" y="183"/>
                  </a:lnTo>
                  <a:lnTo>
                    <a:pt x="58" y="183"/>
                  </a:lnTo>
                  <a:lnTo>
                    <a:pt x="56" y="183"/>
                  </a:lnTo>
                  <a:lnTo>
                    <a:pt x="54" y="185"/>
                  </a:lnTo>
                  <a:lnTo>
                    <a:pt x="54" y="185"/>
                  </a:lnTo>
                  <a:lnTo>
                    <a:pt x="52" y="185"/>
                  </a:lnTo>
                  <a:lnTo>
                    <a:pt x="54" y="185"/>
                  </a:lnTo>
                  <a:lnTo>
                    <a:pt x="54" y="186"/>
                  </a:lnTo>
                  <a:lnTo>
                    <a:pt x="52" y="186"/>
                  </a:lnTo>
                  <a:lnTo>
                    <a:pt x="52" y="186"/>
                  </a:lnTo>
                  <a:lnTo>
                    <a:pt x="52" y="186"/>
                  </a:lnTo>
                  <a:lnTo>
                    <a:pt x="52" y="186"/>
                  </a:lnTo>
                  <a:lnTo>
                    <a:pt x="52" y="185"/>
                  </a:lnTo>
                  <a:lnTo>
                    <a:pt x="52" y="185"/>
                  </a:lnTo>
                  <a:lnTo>
                    <a:pt x="51" y="186"/>
                  </a:lnTo>
                  <a:lnTo>
                    <a:pt x="51" y="185"/>
                  </a:lnTo>
                  <a:lnTo>
                    <a:pt x="49" y="185"/>
                  </a:lnTo>
                  <a:lnTo>
                    <a:pt x="49" y="186"/>
                  </a:lnTo>
                  <a:lnTo>
                    <a:pt x="47" y="186"/>
                  </a:lnTo>
                  <a:lnTo>
                    <a:pt x="47" y="186"/>
                  </a:lnTo>
                  <a:lnTo>
                    <a:pt x="45" y="188"/>
                  </a:lnTo>
                  <a:lnTo>
                    <a:pt x="45" y="188"/>
                  </a:lnTo>
                  <a:lnTo>
                    <a:pt x="47" y="188"/>
                  </a:lnTo>
                  <a:lnTo>
                    <a:pt x="47" y="188"/>
                  </a:lnTo>
                  <a:lnTo>
                    <a:pt x="45" y="188"/>
                  </a:lnTo>
                  <a:lnTo>
                    <a:pt x="45" y="188"/>
                  </a:lnTo>
                  <a:lnTo>
                    <a:pt x="43" y="188"/>
                  </a:lnTo>
                  <a:lnTo>
                    <a:pt x="43" y="188"/>
                  </a:lnTo>
                  <a:lnTo>
                    <a:pt x="42" y="190"/>
                  </a:lnTo>
                  <a:lnTo>
                    <a:pt x="42" y="190"/>
                  </a:lnTo>
                  <a:lnTo>
                    <a:pt x="42" y="188"/>
                  </a:lnTo>
                  <a:lnTo>
                    <a:pt x="40" y="186"/>
                  </a:lnTo>
                  <a:lnTo>
                    <a:pt x="38" y="186"/>
                  </a:lnTo>
                  <a:lnTo>
                    <a:pt x="38" y="188"/>
                  </a:lnTo>
                  <a:lnTo>
                    <a:pt x="36" y="188"/>
                  </a:lnTo>
                  <a:lnTo>
                    <a:pt x="34" y="188"/>
                  </a:lnTo>
                  <a:lnTo>
                    <a:pt x="34" y="188"/>
                  </a:lnTo>
                  <a:lnTo>
                    <a:pt x="34" y="188"/>
                  </a:lnTo>
                  <a:lnTo>
                    <a:pt x="36" y="190"/>
                  </a:lnTo>
                  <a:lnTo>
                    <a:pt x="34" y="190"/>
                  </a:lnTo>
                  <a:lnTo>
                    <a:pt x="33" y="190"/>
                  </a:lnTo>
                  <a:lnTo>
                    <a:pt x="33" y="190"/>
                  </a:lnTo>
                  <a:lnTo>
                    <a:pt x="27" y="190"/>
                  </a:lnTo>
                  <a:lnTo>
                    <a:pt x="27" y="192"/>
                  </a:lnTo>
                  <a:lnTo>
                    <a:pt x="29" y="192"/>
                  </a:lnTo>
                  <a:lnTo>
                    <a:pt x="29" y="192"/>
                  </a:lnTo>
                  <a:lnTo>
                    <a:pt x="29" y="192"/>
                  </a:lnTo>
                  <a:lnTo>
                    <a:pt x="29" y="192"/>
                  </a:lnTo>
                  <a:lnTo>
                    <a:pt x="29" y="192"/>
                  </a:lnTo>
                  <a:lnTo>
                    <a:pt x="29" y="192"/>
                  </a:lnTo>
                  <a:lnTo>
                    <a:pt x="27" y="192"/>
                  </a:lnTo>
                  <a:lnTo>
                    <a:pt x="25" y="192"/>
                  </a:lnTo>
                  <a:lnTo>
                    <a:pt x="25" y="194"/>
                  </a:lnTo>
                  <a:lnTo>
                    <a:pt x="27" y="195"/>
                  </a:lnTo>
                  <a:lnTo>
                    <a:pt x="27" y="195"/>
                  </a:lnTo>
                  <a:lnTo>
                    <a:pt x="25" y="194"/>
                  </a:lnTo>
                  <a:lnTo>
                    <a:pt x="24" y="194"/>
                  </a:lnTo>
                  <a:lnTo>
                    <a:pt x="22" y="194"/>
                  </a:lnTo>
                  <a:lnTo>
                    <a:pt x="22" y="195"/>
                  </a:lnTo>
                  <a:lnTo>
                    <a:pt x="20" y="195"/>
                  </a:lnTo>
                  <a:lnTo>
                    <a:pt x="22" y="195"/>
                  </a:lnTo>
                  <a:lnTo>
                    <a:pt x="20" y="195"/>
                  </a:lnTo>
                  <a:lnTo>
                    <a:pt x="20" y="195"/>
                  </a:lnTo>
                  <a:lnTo>
                    <a:pt x="20" y="197"/>
                  </a:lnTo>
                  <a:lnTo>
                    <a:pt x="18" y="199"/>
                  </a:lnTo>
                  <a:lnTo>
                    <a:pt x="18" y="201"/>
                  </a:lnTo>
                  <a:lnTo>
                    <a:pt x="18" y="203"/>
                  </a:lnTo>
                  <a:lnTo>
                    <a:pt x="18" y="203"/>
                  </a:lnTo>
                  <a:lnTo>
                    <a:pt x="18" y="203"/>
                  </a:lnTo>
                  <a:lnTo>
                    <a:pt x="16" y="204"/>
                  </a:lnTo>
                  <a:lnTo>
                    <a:pt x="16" y="204"/>
                  </a:lnTo>
                  <a:lnTo>
                    <a:pt x="16" y="206"/>
                  </a:lnTo>
                  <a:lnTo>
                    <a:pt x="18" y="208"/>
                  </a:lnTo>
                  <a:lnTo>
                    <a:pt x="18" y="210"/>
                  </a:lnTo>
                  <a:lnTo>
                    <a:pt x="16" y="210"/>
                  </a:lnTo>
                  <a:lnTo>
                    <a:pt x="16" y="212"/>
                  </a:lnTo>
                  <a:lnTo>
                    <a:pt x="18" y="212"/>
                  </a:lnTo>
                  <a:lnTo>
                    <a:pt x="18" y="212"/>
                  </a:lnTo>
                  <a:lnTo>
                    <a:pt x="20" y="212"/>
                  </a:lnTo>
                  <a:lnTo>
                    <a:pt x="22" y="212"/>
                  </a:lnTo>
                  <a:lnTo>
                    <a:pt x="22" y="212"/>
                  </a:lnTo>
                  <a:lnTo>
                    <a:pt x="22" y="212"/>
                  </a:lnTo>
                  <a:lnTo>
                    <a:pt x="22" y="210"/>
                  </a:lnTo>
                  <a:lnTo>
                    <a:pt x="22" y="212"/>
                  </a:lnTo>
                  <a:lnTo>
                    <a:pt x="24" y="212"/>
                  </a:lnTo>
                  <a:lnTo>
                    <a:pt x="25" y="212"/>
                  </a:lnTo>
                  <a:lnTo>
                    <a:pt x="25" y="212"/>
                  </a:lnTo>
                  <a:lnTo>
                    <a:pt x="27" y="212"/>
                  </a:lnTo>
                  <a:lnTo>
                    <a:pt x="31" y="210"/>
                  </a:lnTo>
                  <a:lnTo>
                    <a:pt x="33" y="208"/>
                  </a:lnTo>
                  <a:lnTo>
                    <a:pt x="34" y="208"/>
                  </a:lnTo>
                  <a:lnTo>
                    <a:pt x="38" y="206"/>
                  </a:lnTo>
                  <a:lnTo>
                    <a:pt x="40" y="206"/>
                  </a:lnTo>
                  <a:lnTo>
                    <a:pt x="40" y="206"/>
                  </a:lnTo>
                  <a:lnTo>
                    <a:pt x="42" y="206"/>
                  </a:lnTo>
                  <a:lnTo>
                    <a:pt x="36" y="208"/>
                  </a:lnTo>
                  <a:lnTo>
                    <a:pt x="36" y="208"/>
                  </a:lnTo>
                  <a:lnTo>
                    <a:pt x="33" y="212"/>
                  </a:lnTo>
                  <a:lnTo>
                    <a:pt x="33" y="213"/>
                  </a:lnTo>
                  <a:lnTo>
                    <a:pt x="34" y="213"/>
                  </a:lnTo>
                  <a:lnTo>
                    <a:pt x="34" y="212"/>
                  </a:lnTo>
                  <a:lnTo>
                    <a:pt x="36" y="212"/>
                  </a:lnTo>
                  <a:lnTo>
                    <a:pt x="36" y="212"/>
                  </a:lnTo>
                  <a:lnTo>
                    <a:pt x="36" y="212"/>
                  </a:lnTo>
                  <a:lnTo>
                    <a:pt x="36" y="212"/>
                  </a:lnTo>
                  <a:lnTo>
                    <a:pt x="36" y="212"/>
                  </a:lnTo>
                  <a:lnTo>
                    <a:pt x="36" y="213"/>
                  </a:lnTo>
                  <a:lnTo>
                    <a:pt x="36" y="212"/>
                  </a:lnTo>
                  <a:lnTo>
                    <a:pt x="38" y="212"/>
                  </a:lnTo>
                  <a:lnTo>
                    <a:pt x="40" y="212"/>
                  </a:lnTo>
                  <a:lnTo>
                    <a:pt x="40" y="212"/>
                  </a:lnTo>
                  <a:lnTo>
                    <a:pt x="40" y="212"/>
                  </a:lnTo>
                  <a:lnTo>
                    <a:pt x="40" y="210"/>
                  </a:lnTo>
                  <a:lnTo>
                    <a:pt x="40" y="210"/>
                  </a:lnTo>
                  <a:lnTo>
                    <a:pt x="40" y="212"/>
                  </a:lnTo>
                  <a:lnTo>
                    <a:pt x="40" y="212"/>
                  </a:lnTo>
                  <a:lnTo>
                    <a:pt x="40" y="212"/>
                  </a:lnTo>
                  <a:lnTo>
                    <a:pt x="40" y="212"/>
                  </a:lnTo>
                  <a:lnTo>
                    <a:pt x="42" y="210"/>
                  </a:lnTo>
                  <a:lnTo>
                    <a:pt x="43" y="210"/>
                  </a:lnTo>
                  <a:lnTo>
                    <a:pt x="42" y="212"/>
                  </a:lnTo>
                  <a:lnTo>
                    <a:pt x="42" y="212"/>
                  </a:lnTo>
                  <a:lnTo>
                    <a:pt x="42" y="212"/>
                  </a:lnTo>
                  <a:lnTo>
                    <a:pt x="42" y="213"/>
                  </a:lnTo>
                  <a:lnTo>
                    <a:pt x="40" y="213"/>
                  </a:lnTo>
                  <a:lnTo>
                    <a:pt x="40" y="213"/>
                  </a:lnTo>
                  <a:lnTo>
                    <a:pt x="40" y="213"/>
                  </a:lnTo>
                  <a:lnTo>
                    <a:pt x="42" y="213"/>
                  </a:lnTo>
                  <a:lnTo>
                    <a:pt x="42" y="213"/>
                  </a:lnTo>
                  <a:lnTo>
                    <a:pt x="43" y="213"/>
                  </a:lnTo>
                  <a:lnTo>
                    <a:pt x="43" y="215"/>
                  </a:lnTo>
                  <a:lnTo>
                    <a:pt x="43" y="213"/>
                  </a:lnTo>
                  <a:lnTo>
                    <a:pt x="45" y="213"/>
                  </a:lnTo>
                  <a:lnTo>
                    <a:pt x="45" y="215"/>
                  </a:lnTo>
                  <a:lnTo>
                    <a:pt x="45" y="215"/>
                  </a:lnTo>
                  <a:lnTo>
                    <a:pt x="47" y="215"/>
                  </a:lnTo>
                  <a:lnTo>
                    <a:pt x="47" y="215"/>
                  </a:lnTo>
                  <a:lnTo>
                    <a:pt x="43" y="217"/>
                  </a:lnTo>
                  <a:lnTo>
                    <a:pt x="42" y="215"/>
                  </a:lnTo>
                  <a:lnTo>
                    <a:pt x="42" y="215"/>
                  </a:lnTo>
                  <a:lnTo>
                    <a:pt x="43" y="215"/>
                  </a:lnTo>
                  <a:lnTo>
                    <a:pt x="43" y="215"/>
                  </a:lnTo>
                  <a:lnTo>
                    <a:pt x="40" y="215"/>
                  </a:lnTo>
                  <a:lnTo>
                    <a:pt x="38" y="217"/>
                  </a:lnTo>
                  <a:lnTo>
                    <a:pt x="36" y="217"/>
                  </a:lnTo>
                  <a:lnTo>
                    <a:pt x="36" y="217"/>
                  </a:lnTo>
                  <a:lnTo>
                    <a:pt x="36" y="215"/>
                  </a:lnTo>
                  <a:lnTo>
                    <a:pt x="34" y="215"/>
                  </a:lnTo>
                  <a:lnTo>
                    <a:pt x="34" y="215"/>
                  </a:lnTo>
                  <a:lnTo>
                    <a:pt x="31" y="215"/>
                  </a:lnTo>
                  <a:lnTo>
                    <a:pt x="29" y="215"/>
                  </a:lnTo>
                  <a:lnTo>
                    <a:pt x="29" y="212"/>
                  </a:lnTo>
                  <a:lnTo>
                    <a:pt x="29" y="212"/>
                  </a:lnTo>
                  <a:lnTo>
                    <a:pt x="29" y="212"/>
                  </a:lnTo>
                  <a:lnTo>
                    <a:pt x="27" y="215"/>
                  </a:lnTo>
                  <a:lnTo>
                    <a:pt x="27" y="215"/>
                  </a:lnTo>
                  <a:lnTo>
                    <a:pt x="27" y="215"/>
                  </a:lnTo>
                  <a:lnTo>
                    <a:pt x="27" y="215"/>
                  </a:lnTo>
                  <a:lnTo>
                    <a:pt x="27" y="217"/>
                  </a:lnTo>
                  <a:lnTo>
                    <a:pt x="25" y="217"/>
                  </a:lnTo>
                  <a:lnTo>
                    <a:pt x="25" y="215"/>
                  </a:lnTo>
                  <a:lnTo>
                    <a:pt x="25" y="215"/>
                  </a:lnTo>
                  <a:lnTo>
                    <a:pt x="25" y="217"/>
                  </a:lnTo>
                  <a:lnTo>
                    <a:pt x="25" y="217"/>
                  </a:lnTo>
                  <a:lnTo>
                    <a:pt x="25" y="217"/>
                  </a:lnTo>
                  <a:lnTo>
                    <a:pt x="27" y="219"/>
                  </a:lnTo>
                  <a:lnTo>
                    <a:pt x="29" y="219"/>
                  </a:lnTo>
                  <a:lnTo>
                    <a:pt x="29" y="219"/>
                  </a:lnTo>
                  <a:lnTo>
                    <a:pt x="29" y="219"/>
                  </a:lnTo>
                  <a:lnTo>
                    <a:pt x="29" y="219"/>
                  </a:lnTo>
                  <a:lnTo>
                    <a:pt x="27" y="221"/>
                  </a:lnTo>
                  <a:lnTo>
                    <a:pt x="27" y="221"/>
                  </a:lnTo>
                  <a:lnTo>
                    <a:pt x="29" y="222"/>
                  </a:lnTo>
                  <a:lnTo>
                    <a:pt x="29" y="222"/>
                  </a:lnTo>
                  <a:lnTo>
                    <a:pt x="29" y="222"/>
                  </a:lnTo>
                  <a:lnTo>
                    <a:pt x="29" y="224"/>
                  </a:lnTo>
                  <a:lnTo>
                    <a:pt x="29" y="224"/>
                  </a:lnTo>
                  <a:lnTo>
                    <a:pt x="31" y="222"/>
                  </a:lnTo>
                  <a:lnTo>
                    <a:pt x="31" y="221"/>
                  </a:lnTo>
                  <a:lnTo>
                    <a:pt x="33" y="219"/>
                  </a:lnTo>
                  <a:lnTo>
                    <a:pt x="33" y="219"/>
                  </a:lnTo>
                  <a:lnTo>
                    <a:pt x="36" y="221"/>
                  </a:lnTo>
                  <a:lnTo>
                    <a:pt x="38" y="221"/>
                  </a:lnTo>
                  <a:lnTo>
                    <a:pt x="38" y="221"/>
                  </a:lnTo>
                  <a:lnTo>
                    <a:pt x="38" y="221"/>
                  </a:lnTo>
                  <a:lnTo>
                    <a:pt x="38" y="222"/>
                  </a:lnTo>
                  <a:lnTo>
                    <a:pt x="38" y="222"/>
                  </a:lnTo>
                  <a:lnTo>
                    <a:pt x="40" y="222"/>
                  </a:lnTo>
                  <a:lnTo>
                    <a:pt x="42" y="222"/>
                  </a:lnTo>
                  <a:lnTo>
                    <a:pt x="42" y="224"/>
                  </a:lnTo>
                  <a:lnTo>
                    <a:pt x="42" y="226"/>
                  </a:lnTo>
                  <a:lnTo>
                    <a:pt x="42" y="226"/>
                  </a:lnTo>
                  <a:lnTo>
                    <a:pt x="42" y="228"/>
                  </a:lnTo>
                  <a:lnTo>
                    <a:pt x="42" y="230"/>
                  </a:lnTo>
                  <a:lnTo>
                    <a:pt x="42" y="230"/>
                  </a:lnTo>
                  <a:lnTo>
                    <a:pt x="42" y="230"/>
                  </a:lnTo>
                  <a:lnTo>
                    <a:pt x="38" y="230"/>
                  </a:lnTo>
                  <a:lnTo>
                    <a:pt x="22" y="233"/>
                  </a:lnTo>
                  <a:lnTo>
                    <a:pt x="22" y="233"/>
                  </a:lnTo>
                  <a:lnTo>
                    <a:pt x="22" y="231"/>
                  </a:lnTo>
                  <a:lnTo>
                    <a:pt x="22" y="231"/>
                  </a:lnTo>
                  <a:lnTo>
                    <a:pt x="20" y="233"/>
                  </a:lnTo>
                  <a:lnTo>
                    <a:pt x="20" y="233"/>
                  </a:lnTo>
                  <a:lnTo>
                    <a:pt x="20" y="233"/>
                  </a:lnTo>
                  <a:lnTo>
                    <a:pt x="20" y="233"/>
                  </a:lnTo>
                  <a:lnTo>
                    <a:pt x="20" y="233"/>
                  </a:lnTo>
                  <a:lnTo>
                    <a:pt x="20" y="235"/>
                  </a:lnTo>
                  <a:lnTo>
                    <a:pt x="20" y="235"/>
                  </a:lnTo>
                  <a:lnTo>
                    <a:pt x="24" y="235"/>
                  </a:lnTo>
                  <a:lnTo>
                    <a:pt x="25" y="235"/>
                  </a:lnTo>
                  <a:lnTo>
                    <a:pt x="25" y="235"/>
                  </a:lnTo>
                  <a:lnTo>
                    <a:pt x="27" y="237"/>
                  </a:lnTo>
                  <a:lnTo>
                    <a:pt x="29" y="237"/>
                  </a:lnTo>
                  <a:lnTo>
                    <a:pt x="29" y="237"/>
                  </a:lnTo>
                  <a:lnTo>
                    <a:pt x="29" y="235"/>
                  </a:lnTo>
                  <a:lnTo>
                    <a:pt x="31" y="237"/>
                  </a:lnTo>
                  <a:lnTo>
                    <a:pt x="34" y="239"/>
                  </a:lnTo>
                  <a:lnTo>
                    <a:pt x="36" y="242"/>
                  </a:lnTo>
                  <a:lnTo>
                    <a:pt x="38" y="244"/>
                  </a:lnTo>
                  <a:lnTo>
                    <a:pt x="38" y="246"/>
                  </a:lnTo>
                  <a:lnTo>
                    <a:pt x="38" y="248"/>
                  </a:lnTo>
                  <a:lnTo>
                    <a:pt x="38" y="250"/>
                  </a:lnTo>
                  <a:lnTo>
                    <a:pt x="38" y="250"/>
                  </a:lnTo>
                  <a:lnTo>
                    <a:pt x="38" y="250"/>
                  </a:lnTo>
                  <a:lnTo>
                    <a:pt x="38" y="250"/>
                  </a:lnTo>
                  <a:lnTo>
                    <a:pt x="38" y="250"/>
                  </a:lnTo>
                  <a:lnTo>
                    <a:pt x="38" y="251"/>
                  </a:lnTo>
                  <a:lnTo>
                    <a:pt x="38" y="251"/>
                  </a:lnTo>
                  <a:lnTo>
                    <a:pt x="38" y="251"/>
                  </a:lnTo>
                  <a:lnTo>
                    <a:pt x="45" y="253"/>
                  </a:lnTo>
                  <a:lnTo>
                    <a:pt x="45" y="251"/>
                  </a:lnTo>
                  <a:lnTo>
                    <a:pt x="47" y="251"/>
                  </a:lnTo>
                  <a:lnTo>
                    <a:pt x="49" y="250"/>
                  </a:lnTo>
                  <a:lnTo>
                    <a:pt x="49" y="250"/>
                  </a:lnTo>
                  <a:lnTo>
                    <a:pt x="47" y="250"/>
                  </a:lnTo>
                  <a:lnTo>
                    <a:pt x="47" y="250"/>
                  </a:lnTo>
                  <a:lnTo>
                    <a:pt x="47" y="250"/>
                  </a:lnTo>
                  <a:lnTo>
                    <a:pt x="47" y="248"/>
                  </a:lnTo>
                  <a:lnTo>
                    <a:pt x="47" y="248"/>
                  </a:lnTo>
                  <a:lnTo>
                    <a:pt x="47" y="248"/>
                  </a:lnTo>
                  <a:lnTo>
                    <a:pt x="47" y="248"/>
                  </a:lnTo>
                  <a:lnTo>
                    <a:pt x="49" y="248"/>
                  </a:lnTo>
                  <a:lnTo>
                    <a:pt x="49" y="248"/>
                  </a:lnTo>
                  <a:lnTo>
                    <a:pt x="49" y="248"/>
                  </a:lnTo>
                  <a:lnTo>
                    <a:pt x="51" y="248"/>
                  </a:lnTo>
                  <a:lnTo>
                    <a:pt x="51" y="248"/>
                  </a:lnTo>
                  <a:lnTo>
                    <a:pt x="51" y="248"/>
                  </a:lnTo>
                  <a:lnTo>
                    <a:pt x="51" y="246"/>
                  </a:lnTo>
                  <a:lnTo>
                    <a:pt x="49" y="246"/>
                  </a:lnTo>
                  <a:lnTo>
                    <a:pt x="49" y="244"/>
                  </a:lnTo>
                  <a:lnTo>
                    <a:pt x="49" y="244"/>
                  </a:lnTo>
                  <a:lnTo>
                    <a:pt x="49" y="244"/>
                  </a:lnTo>
                  <a:lnTo>
                    <a:pt x="51" y="246"/>
                  </a:lnTo>
                  <a:lnTo>
                    <a:pt x="51" y="246"/>
                  </a:lnTo>
                  <a:lnTo>
                    <a:pt x="51" y="248"/>
                  </a:lnTo>
                  <a:lnTo>
                    <a:pt x="52" y="248"/>
                  </a:lnTo>
                  <a:lnTo>
                    <a:pt x="52" y="248"/>
                  </a:lnTo>
                  <a:lnTo>
                    <a:pt x="54" y="248"/>
                  </a:lnTo>
                  <a:lnTo>
                    <a:pt x="54" y="248"/>
                  </a:lnTo>
                  <a:lnTo>
                    <a:pt x="54" y="248"/>
                  </a:lnTo>
                  <a:lnTo>
                    <a:pt x="56" y="248"/>
                  </a:lnTo>
                  <a:lnTo>
                    <a:pt x="56" y="248"/>
                  </a:lnTo>
                  <a:lnTo>
                    <a:pt x="56" y="248"/>
                  </a:lnTo>
                  <a:lnTo>
                    <a:pt x="56" y="248"/>
                  </a:lnTo>
                  <a:lnTo>
                    <a:pt x="54" y="248"/>
                  </a:lnTo>
                  <a:lnTo>
                    <a:pt x="54" y="248"/>
                  </a:lnTo>
                  <a:lnTo>
                    <a:pt x="56" y="250"/>
                  </a:lnTo>
                  <a:lnTo>
                    <a:pt x="56" y="248"/>
                  </a:lnTo>
                  <a:lnTo>
                    <a:pt x="58" y="246"/>
                  </a:lnTo>
                  <a:lnTo>
                    <a:pt x="56" y="244"/>
                  </a:lnTo>
                  <a:lnTo>
                    <a:pt x="58" y="246"/>
                  </a:lnTo>
                  <a:lnTo>
                    <a:pt x="60" y="246"/>
                  </a:lnTo>
                  <a:lnTo>
                    <a:pt x="60" y="248"/>
                  </a:lnTo>
                  <a:lnTo>
                    <a:pt x="60" y="248"/>
                  </a:lnTo>
                  <a:lnTo>
                    <a:pt x="62" y="248"/>
                  </a:lnTo>
                  <a:lnTo>
                    <a:pt x="62" y="248"/>
                  </a:lnTo>
                  <a:lnTo>
                    <a:pt x="62" y="248"/>
                  </a:lnTo>
                  <a:lnTo>
                    <a:pt x="62" y="250"/>
                  </a:lnTo>
                  <a:lnTo>
                    <a:pt x="62" y="250"/>
                  </a:lnTo>
                  <a:lnTo>
                    <a:pt x="62" y="250"/>
                  </a:lnTo>
                  <a:lnTo>
                    <a:pt x="63" y="251"/>
                  </a:lnTo>
                  <a:lnTo>
                    <a:pt x="63" y="253"/>
                  </a:lnTo>
                  <a:lnTo>
                    <a:pt x="63" y="253"/>
                  </a:lnTo>
                  <a:lnTo>
                    <a:pt x="65" y="253"/>
                  </a:lnTo>
                  <a:lnTo>
                    <a:pt x="65" y="253"/>
                  </a:lnTo>
                  <a:lnTo>
                    <a:pt x="67" y="253"/>
                  </a:lnTo>
                  <a:lnTo>
                    <a:pt x="67" y="253"/>
                  </a:lnTo>
                  <a:lnTo>
                    <a:pt x="71" y="251"/>
                  </a:lnTo>
                  <a:lnTo>
                    <a:pt x="71" y="251"/>
                  </a:lnTo>
                  <a:lnTo>
                    <a:pt x="71" y="253"/>
                  </a:lnTo>
                  <a:lnTo>
                    <a:pt x="72" y="253"/>
                  </a:lnTo>
                  <a:lnTo>
                    <a:pt x="74" y="253"/>
                  </a:lnTo>
                  <a:lnTo>
                    <a:pt x="74" y="253"/>
                  </a:lnTo>
                  <a:lnTo>
                    <a:pt x="74" y="253"/>
                  </a:lnTo>
                  <a:lnTo>
                    <a:pt x="74" y="255"/>
                  </a:lnTo>
                  <a:lnTo>
                    <a:pt x="76" y="255"/>
                  </a:lnTo>
                  <a:lnTo>
                    <a:pt x="76" y="255"/>
                  </a:lnTo>
                  <a:lnTo>
                    <a:pt x="78" y="255"/>
                  </a:lnTo>
                  <a:lnTo>
                    <a:pt x="80" y="255"/>
                  </a:lnTo>
                  <a:lnTo>
                    <a:pt x="80" y="255"/>
                  </a:lnTo>
                  <a:lnTo>
                    <a:pt x="80" y="255"/>
                  </a:lnTo>
                  <a:lnTo>
                    <a:pt x="80" y="255"/>
                  </a:lnTo>
                  <a:lnTo>
                    <a:pt x="81" y="255"/>
                  </a:lnTo>
                  <a:lnTo>
                    <a:pt x="81" y="257"/>
                  </a:lnTo>
                  <a:lnTo>
                    <a:pt x="83" y="259"/>
                  </a:lnTo>
                  <a:lnTo>
                    <a:pt x="83" y="260"/>
                  </a:lnTo>
                  <a:lnTo>
                    <a:pt x="83" y="260"/>
                  </a:lnTo>
                  <a:lnTo>
                    <a:pt x="89" y="259"/>
                  </a:lnTo>
                  <a:lnTo>
                    <a:pt x="89" y="259"/>
                  </a:lnTo>
                  <a:lnTo>
                    <a:pt x="87" y="259"/>
                  </a:lnTo>
                  <a:lnTo>
                    <a:pt x="87" y="257"/>
                  </a:lnTo>
                  <a:lnTo>
                    <a:pt x="87" y="257"/>
                  </a:lnTo>
                  <a:lnTo>
                    <a:pt x="89" y="257"/>
                  </a:lnTo>
                  <a:lnTo>
                    <a:pt x="90" y="257"/>
                  </a:lnTo>
                  <a:lnTo>
                    <a:pt x="90" y="255"/>
                  </a:lnTo>
                  <a:lnTo>
                    <a:pt x="92" y="253"/>
                  </a:lnTo>
                  <a:lnTo>
                    <a:pt x="92" y="255"/>
                  </a:lnTo>
                  <a:lnTo>
                    <a:pt x="92" y="255"/>
                  </a:lnTo>
                  <a:lnTo>
                    <a:pt x="90" y="255"/>
                  </a:lnTo>
                  <a:lnTo>
                    <a:pt x="90" y="257"/>
                  </a:lnTo>
                  <a:lnTo>
                    <a:pt x="90" y="257"/>
                  </a:lnTo>
                  <a:lnTo>
                    <a:pt x="89" y="257"/>
                  </a:lnTo>
                  <a:lnTo>
                    <a:pt x="89" y="257"/>
                  </a:lnTo>
                  <a:lnTo>
                    <a:pt x="89" y="259"/>
                  </a:lnTo>
                  <a:lnTo>
                    <a:pt x="89" y="259"/>
                  </a:lnTo>
                  <a:lnTo>
                    <a:pt x="89" y="259"/>
                  </a:lnTo>
                  <a:lnTo>
                    <a:pt x="89" y="259"/>
                  </a:lnTo>
                  <a:lnTo>
                    <a:pt x="89" y="259"/>
                  </a:lnTo>
                  <a:lnTo>
                    <a:pt x="90" y="259"/>
                  </a:lnTo>
                  <a:lnTo>
                    <a:pt x="90" y="260"/>
                  </a:lnTo>
                  <a:lnTo>
                    <a:pt x="92" y="260"/>
                  </a:lnTo>
                  <a:lnTo>
                    <a:pt x="92" y="260"/>
                  </a:lnTo>
                  <a:lnTo>
                    <a:pt x="90" y="260"/>
                  </a:lnTo>
                  <a:lnTo>
                    <a:pt x="89" y="260"/>
                  </a:lnTo>
                  <a:lnTo>
                    <a:pt x="89" y="260"/>
                  </a:lnTo>
                  <a:lnTo>
                    <a:pt x="90" y="260"/>
                  </a:lnTo>
                  <a:lnTo>
                    <a:pt x="92" y="260"/>
                  </a:lnTo>
                  <a:lnTo>
                    <a:pt x="92" y="260"/>
                  </a:lnTo>
                  <a:lnTo>
                    <a:pt x="94" y="262"/>
                  </a:lnTo>
                  <a:lnTo>
                    <a:pt x="96" y="264"/>
                  </a:lnTo>
                  <a:lnTo>
                    <a:pt x="96" y="262"/>
                  </a:lnTo>
                  <a:lnTo>
                    <a:pt x="96" y="262"/>
                  </a:lnTo>
                  <a:lnTo>
                    <a:pt x="96" y="262"/>
                  </a:lnTo>
                  <a:lnTo>
                    <a:pt x="96" y="260"/>
                  </a:lnTo>
                  <a:lnTo>
                    <a:pt x="96" y="260"/>
                  </a:lnTo>
                  <a:lnTo>
                    <a:pt x="96" y="260"/>
                  </a:lnTo>
                  <a:lnTo>
                    <a:pt x="96" y="260"/>
                  </a:lnTo>
                  <a:lnTo>
                    <a:pt x="98" y="260"/>
                  </a:lnTo>
                  <a:lnTo>
                    <a:pt x="98" y="259"/>
                  </a:lnTo>
                  <a:lnTo>
                    <a:pt x="98" y="260"/>
                  </a:lnTo>
                  <a:lnTo>
                    <a:pt x="98" y="259"/>
                  </a:lnTo>
                  <a:lnTo>
                    <a:pt x="98" y="259"/>
                  </a:lnTo>
                  <a:lnTo>
                    <a:pt x="98" y="259"/>
                  </a:lnTo>
                  <a:lnTo>
                    <a:pt x="98" y="259"/>
                  </a:lnTo>
                  <a:lnTo>
                    <a:pt x="98" y="259"/>
                  </a:lnTo>
                  <a:lnTo>
                    <a:pt x="98" y="257"/>
                  </a:lnTo>
                  <a:lnTo>
                    <a:pt x="98" y="257"/>
                  </a:lnTo>
                  <a:lnTo>
                    <a:pt x="96" y="257"/>
                  </a:lnTo>
                  <a:lnTo>
                    <a:pt x="98" y="257"/>
                  </a:lnTo>
                  <a:lnTo>
                    <a:pt x="98" y="257"/>
                  </a:lnTo>
                  <a:lnTo>
                    <a:pt x="98" y="257"/>
                  </a:lnTo>
                  <a:lnTo>
                    <a:pt x="99" y="257"/>
                  </a:lnTo>
                  <a:lnTo>
                    <a:pt x="99" y="257"/>
                  </a:lnTo>
                  <a:lnTo>
                    <a:pt x="99" y="257"/>
                  </a:lnTo>
                  <a:lnTo>
                    <a:pt x="99" y="259"/>
                  </a:lnTo>
                  <a:lnTo>
                    <a:pt x="99" y="259"/>
                  </a:lnTo>
                  <a:lnTo>
                    <a:pt x="99" y="259"/>
                  </a:lnTo>
                  <a:lnTo>
                    <a:pt x="99" y="259"/>
                  </a:lnTo>
                  <a:lnTo>
                    <a:pt x="99" y="259"/>
                  </a:lnTo>
                  <a:lnTo>
                    <a:pt x="99" y="259"/>
                  </a:lnTo>
                  <a:lnTo>
                    <a:pt x="101" y="259"/>
                  </a:lnTo>
                  <a:lnTo>
                    <a:pt x="101" y="260"/>
                  </a:lnTo>
                  <a:lnTo>
                    <a:pt x="98" y="262"/>
                  </a:lnTo>
                  <a:lnTo>
                    <a:pt x="96" y="264"/>
                  </a:lnTo>
                  <a:lnTo>
                    <a:pt x="96" y="264"/>
                  </a:lnTo>
                  <a:lnTo>
                    <a:pt x="96" y="266"/>
                  </a:lnTo>
                  <a:lnTo>
                    <a:pt x="98" y="266"/>
                  </a:lnTo>
                  <a:lnTo>
                    <a:pt x="98" y="266"/>
                  </a:lnTo>
                  <a:lnTo>
                    <a:pt x="98" y="266"/>
                  </a:lnTo>
                  <a:lnTo>
                    <a:pt x="99" y="266"/>
                  </a:lnTo>
                  <a:lnTo>
                    <a:pt x="99" y="268"/>
                  </a:lnTo>
                  <a:lnTo>
                    <a:pt x="99" y="269"/>
                  </a:lnTo>
                  <a:lnTo>
                    <a:pt x="99" y="271"/>
                  </a:lnTo>
                  <a:lnTo>
                    <a:pt x="99" y="271"/>
                  </a:lnTo>
                  <a:lnTo>
                    <a:pt x="99" y="273"/>
                  </a:lnTo>
                  <a:lnTo>
                    <a:pt x="99" y="273"/>
                  </a:lnTo>
                  <a:lnTo>
                    <a:pt x="99" y="275"/>
                  </a:lnTo>
                  <a:lnTo>
                    <a:pt x="99" y="277"/>
                  </a:lnTo>
                  <a:lnTo>
                    <a:pt x="99" y="277"/>
                  </a:lnTo>
                  <a:lnTo>
                    <a:pt x="99" y="277"/>
                  </a:lnTo>
                  <a:lnTo>
                    <a:pt x="101" y="277"/>
                  </a:lnTo>
                  <a:lnTo>
                    <a:pt x="101" y="277"/>
                  </a:lnTo>
                  <a:lnTo>
                    <a:pt x="101" y="275"/>
                  </a:lnTo>
                  <a:lnTo>
                    <a:pt x="99" y="273"/>
                  </a:lnTo>
                  <a:lnTo>
                    <a:pt x="99" y="271"/>
                  </a:lnTo>
                  <a:lnTo>
                    <a:pt x="99" y="269"/>
                  </a:lnTo>
                  <a:lnTo>
                    <a:pt x="99" y="269"/>
                  </a:lnTo>
                  <a:lnTo>
                    <a:pt x="99" y="268"/>
                  </a:lnTo>
                  <a:lnTo>
                    <a:pt x="99" y="268"/>
                  </a:lnTo>
                  <a:lnTo>
                    <a:pt x="99" y="268"/>
                  </a:lnTo>
                  <a:lnTo>
                    <a:pt x="101" y="268"/>
                  </a:lnTo>
                  <a:lnTo>
                    <a:pt x="101" y="268"/>
                  </a:lnTo>
                  <a:lnTo>
                    <a:pt x="101" y="268"/>
                  </a:lnTo>
                  <a:lnTo>
                    <a:pt x="101" y="269"/>
                  </a:lnTo>
                  <a:lnTo>
                    <a:pt x="101" y="269"/>
                  </a:lnTo>
                  <a:lnTo>
                    <a:pt x="101" y="269"/>
                  </a:lnTo>
                  <a:lnTo>
                    <a:pt x="103" y="269"/>
                  </a:lnTo>
                  <a:lnTo>
                    <a:pt x="105" y="268"/>
                  </a:lnTo>
                  <a:lnTo>
                    <a:pt x="105" y="269"/>
                  </a:lnTo>
                  <a:lnTo>
                    <a:pt x="105" y="269"/>
                  </a:lnTo>
                  <a:lnTo>
                    <a:pt x="105" y="269"/>
                  </a:lnTo>
                  <a:lnTo>
                    <a:pt x="105" y="268"/>
                  </a:lnTo>
                  <a:lnTo>
                    <a:pt x="105" y="268"/>
                  </a:lnTo>
                  <a:lnTo>
                    <a:pt x="105" y="268"/>
                  </a:lnTo>
                  <a:lnTo>
                    <a:pt x="107" y="268"/>
                  </a:lnTo>
                  <a:lnTo>
                    <a:pt x="107" y="269"/>
                  </a:lnTo>
                  <a:lnTo>
                    <a:pt x="107" y="269"/>
                  </a:lnTo>
                  <a:lnTo>
                    <a:pt x="107" y="269"/>
                  </a:lnTo>
                  <a:lnTo>
                    <a:pt x="107" y="268"/>
                  </a:lnTo>
                  <a:lnTo>
                    <a:pt x="107" y="268"/>
                  </a:lnTo>
                  <a:lnTo>
                    <a:pt x="108" y="269"/>
                  </a:lnTo>
                  <a:lnTo>
                    <a:pt x="108" y="269"/>
                  </a:lnTo>
                  <a:lnTo>
                    <a:pt x="108" y="269"/>
                  </a:lnTo>
                  <a:lnTo>
                    <a:pt x="108" y="269"/>
                  </a:lnTo>
                  <a:lnTo>
                    <a:pt x="108" y="271"/>
                  </a:lnTo>
                  <a:lnTo>
                    <a:pt x="108" y="269"/>
                  </a:lnTo>
                  <a:lnTo>
                    <a:pt x="110" y="269"/>
                  </a:lnTo>
                  <a:lnTo>
                    <a:pt x="110" y="269"/>
                  </a:lnTo>
                  <a:lnTo>
                    <a:pt x="108" y="269"/>
                  </a:lnTo>
                  <a:lnTo>
                    <a:pt x="108" y="268"/>
                  </a:lnTo>
                  <a:lnTo>
                    <a:pt x="108" y="268"/>
                  </a:lnTo>
                  <a:lnTo>
                    <a:pt x="108" y="266"/>
                  </a:lnTo>
                  <a:lnTo>
                    <a:pt x="108" y="264"/>
                  </a:lnTo>
                  <a:lnTo>
                    <a:pt x="108" y="264"/>
                  </a:lnTo>
                  <a:lnTo>
                    <a:pt x="107" y="264"/>
                  </a:lnTo>
                  <a:lnTo>
                    <a:pt x="107" y="262"/>
                  </a:lnTo>
                  <a:lnTo>
                    <a:pt x="108" y="262"/>
                  </a:lnTo>
                  <a:lnTo>
                    <a:pt x="108" y="264"/>
                  </a:lnTo>
                  <a:lnTo>
                    <a:pt x="108" y="264"/>
                  </a:lnTo>
                  <a:lnTo>
                    <a:pt x="108" y="264"/>
                  </a:lnTo>
                  <a:lnTo>
                    <a:pt x="110" y="264"/>
                  </a:lnTo>
                  <a:lnTo>
                    <a:pt x="108" y="266"/>
                  </a:lnTo>
                  <a:lnTo>
                    <a:pt x="108" y="266"/>
                  </a:lnTo>
                  <a:lnTo>
                    <a:pt x="108" y="266"/>
                  </a:lnTo>
                  <a:lnTo>
                    <a:pt x="108" y="268"/>
                  </a:lnTo>
                  <a:lnTo>
                    <a:pt x="110" y="268"/>
                  </a:lnTo>
                  <a:lnTo>
                    <a:pt x="110" y="268"/>
                  </a:lnTo>
                  <a:lnTo>
                    <a:pt x="110" y="268"/>
                  </a:lnTo>
                  <a:lnTo>
                    <a:pt x="110" y="268"/>
                  </a:lnTo>
                  <a:lnTo>
                    <a:pt x="110" y="268"/>
                  </a:lnTo>
                  <a:lnTo>
                    <a:pt x="110" y="268"/>
                  </a:lnTo>
                  <a:lnTo>
                    <a:pt x="110" y="268"/>
                  </a:lnTo>
                  <a:lnTo>
                    <a:pt x="112" y="268"/>
                  </a:lnTo>
                  <a:lnTo>
                    <a:pt x="112" y="268"/>
                  </a:lnTo>
                  <a:lnTo>
                    <a:pt x="114" y="266"/>
                  </a:lnTo>
                  <a:lnTo>
                    <a:pt x="114" y="266"/>
                  </a:lnTo>
                  <a:lnTo>
                    <a:pt x="116" y="266"/>
                  </a:lnTo>
                  <a:lnTo>
                    <a:pt x="117" y="264"/>
                  </a:lnTo>
                  <a:lnTo>
                    <a:pt x="117" y="264"/>
                  </a:lnTo>
                  <a:lnTo>
                    <a:pt x="117" y="264"/>
                  </a:lnTo>
                  <a:lnTo>
                    <a:pt x="119" y="266"/>
                  </a:lnTo>
                  <a:lnTo>
                    <a:pt x="119" y="266"/>
                  </a:lnTo>
                  <a:lnTo>
                    <a:pt x="119" y="266"/>
                  </a:lnTo>
                  <a:lnTo>
                    <a:pt x="117" y="266"/>
                  </a:lnTo>
                  <a:lnTo>
                    <a:pt x="119" y="268"/>
                  </a:lnTo>
                  <a:lnTo>
                    <a:pt x="119" y="268"/>
                  </a:lnTo>
                  <a:lnTo>
                    <a:pt x="121" y="268"/>
                  </a:lnTo>
                  <a:lnTo>
                    <a:pt x="121" y="268"/>
                  </a:lnTo>
                  <a:lnTo>
                    <a:pt x="121" y="268"/>
                  </a:lnTo>
                  <a:lnTo>
                    <a:pt x="121" y="266"/>
                  </a:lnTo>
                  <a:lnTo>
                    <a:pt x="121" y="266"/>
                  </a:lnTo>
                  <a:lnTo>
                    <a:pt x="121" y="266"/>
                  </a:lnTo>
                  <a:lnTo>
                    <a:pt x="121" y="266"/>
                  </a:lnTo>
                  <a:lnTo>
                    <a:pt x="121" y="264"/>
                  </a:lnTo>
                  <a:lnTo>
                    <a:pt x="121" y="264"/>
                  </a:lnTo>
                  <a:lnTo>
                    <a:pt x="121" y="266"/>
                  </a:lnTo>
                  <a:lnTo>
                    <a:pt x="121" y="268"/>
                  </a:lnTo>
                  <a:lnTo>
                    <a:pt x="119" y="269"/>
                  </a:lnTo>
                  <a:lnTo>
                    <a:pt x="119" y="271"/>
                  </a:lnTo>
                  <a:lnTo>
                    <a:pt x="119" y="271"/>
                  </a:lnTo>
                  <a:lnTo>
                    <a:pt x="117" y="271"/>
                  </a:lnTo>
                  <a:lnTo>
                    <a:pt x="116" y="271"/>
                  </a:lnTo>
                  <a:lnTo>
                    <a:pt x="116" y="269"/>
                  </a:lnTo>
                  <a:lnTo>
                    <a:pt x="116" y="271"/>
                  </a:lnTo>
                  <a:lnTo>
                    <a:pt x="116" y="271"/>
                  </a:lnTo>
                  <a:lnTo>
                    <a:pt x="116" y="271"/>
                  </a:lnTo>
                  <a:lnTo>
                    <a:pt x="114" y="271"/>
                  </a:lnTo>
                  <a:lnTo>
                    <a:pt x="114" y="271"/>
                  </a:lnTo>
                  <a:lnTo>
                    <a:pt x="114" y="271"/>
                  </a:lnTo>
                  <a:lnTo>
                    <a:pt x="114" y="271"/>
                  </a:lnTo>
                  <a:lnTo>
                    <a:pt x="112" y="269"/>
                  </a:lnTo>
                  <a:lnTo>
                    <a:pt x="112" y="269"/>
                  </a:lnTo>
                  <a:lnTo>
                    <a:pt x="110" y="271"/>
                  </a:lnTo>
                  <a:lnTo>
                    <a:pt x="112" y="271"/>
                  </a:lnTo>
                  <a:lnTo>
                    <a:pt x="112" y="271"/>
                  </a:lnTo>
                  <a:lnTo>
                    <a:pt x="112" y="271"/>
                  </a:lnTo>
                  <a:lnTo>
                    <a:pt x="112" y="271"/>
                  </a:lnTo>
                  <a:lnTo>
                    <a:pt x="112" y="271"/>
                  </a:lnTo>
                  <a:lnTo>
                    <a:pt x="112" y="271"/>
                  </a:lnTo>
                  <a:lnTo>
                    <a:pt x="112" y="273"/>
                  </a:lnTo>
                  <a:lnTo>
                    <a:pt x="114" y="273"/>
                  </a:lnTo>
                  <a:lnTo>
                    <a:pt x="114" y="273"/>
                  </a:lnTo>
                  <a:lnTo>
                    <a:pt x="114" y="275"/>
                  </a:lnTo>
                  <a:lnTo>
                    <a:pt x="114" y="275"/>
                  </a:lnTo>
                  <a:lnTo>
                    <a:pt x="116" y="275"/>
                  </a:lnTo>
                  <a:lnTo>
                    <a:pt x="116" y="275"/>
                  </a:lnTo>
                  <a:lnTo>
                    <a:pt x="117" y="275"/>
                  </a:lnTo>
                  <a:lnTo>
                    <a:pt x="119" y="275"/>
                  </a:lnTo>
                  <a:lnTo>
                    <a:pt x="121" y="275"/>
                  </a:lnTo>
                  <a:lnTo>
                    <a:pt x="123" y="275"/>
                  </a:lnTo>
                  <a:lnTo>
                    <a:pt x="123" y="275"/>
                  </a:lnTo>
                  <a:lnTo>
                    <a:pt x="123" y="273"/>
                  </a:lnTo>
                  <a:lnTo>
                    <a:pt x="123" y="273"/>
                  </a:lnTo>
                  <a:lnTo>
                    <a:pt x="125" y="273"/>
                  </a:lnTo>
                  <a:lnTo>
                    <a:pt x="125" y="273"/>
                  </a:lnTo>
                  <a:lnTo>
                    <a:pt x="125" y="273"/>
                  </a:lnTo>
                  <a:lnTo>
                    <a:pt x="125" y="271"/>
                  </a:lnTo>
                  <a:lnTo>
                    <a:pt x="125" y="271"/>
                  </a:lnTo>
                  <a:lnTo>
                    <a:pt x="125" y="271"/>
                  </a:lnTo>
                  <a:lnTo>
                    <a:pt x="125" y="271"/>
                  </a:lnTo>
                  <a:lnTo>
                    <a:pt x="127" y="271"/>
                  </a:lnTo>
                  <a:lnTo>
                    <a:pt x="127" y="271"/>
                  </a:lnTo>
                  <a:lnTo>
                    <a:pt x="127" y="271"/>
                  </a:lnTo>
                  <a:lnTo>
                    <a:pt x="127" y="271"/>
                  </a:lnTo>
                  <a:lnTo>
                    <a:pt x="127" y="273"/>
                  </a:lnTo>
                  <a:lnTo>
                    <a:pt x="125" y="273"/>
                  </a:lnTo>
                  <a:lnTo>
                    <a:pt x="125" y="273"/>
                  </a:lnTo>
                  <a:lnTo>
                    <a:pt x="125" y="273"/>
                  </a:lnTo>
                  <a:lnTo>
                    <a:pt x="125" y="273"/>
                  </a:lnTo>
                  <a:lnTo>
                    <a:pt x="127" y="273"/>
                  </a:lnTo>
                  <a:lnTo>
                    <a:pt x="127" y="273"/>
                  </a:lnTo>
                  <a:lnTo>
                    <a:pt x="128" y="273"/>
                  </a:lnTo>
                  <a:lnTo>
                    <a:pt x="130" y="273"/>
                  </a:lnTo>
                  <a:lnTo>
                    <a:pt x="130" y="273"/>
                  </a:lnTo>
                  <a:lnTo>
                    <a:pt x="132" y="273"/>
                  </a:lnTo>
                  <a:lnTo>
                    <a:pt x="136" y="275"/>
                  </a:lnTo>
                  <a:lnTo>
                    <a:pt x="136" y="275"/>
                  </a:lnTo>
                  <a:lnTo>
                    <a:pt x="137" y="275"/>
                  </a:lnTo>
                  <a:lnTo>
                    <a:pt x="137" y="275"/>
                  </a:lnTo>
                  <a:lnTo>
                    <a:pt x="137" y="275"/>
                  </a:lnTo>
                  <a:lnTo>
                    <a:pt x="136" y="275"/>
                  </a:lnTo>
                  <a:lnTo>
                    <a:pt x="132" y="275"/>
                  </a:lnTo>
                  <a:lnTo>
                    <a:pt x="132" y="275"/>
                  </a:lnTo>
                  <a:lnTo>
                    <a:pt x="132" y="277"/>
                  </a:lnTo>
                  <a:lnTo>
                    <a:pt x="132" y="278"/>
                  </a:lnTo>
                  <a:lnTo>
                    <a:pt x="132" y="278"/>
                  </a:lnTo>
                  <a:lnTo>
                    <a:pt x="134" y="278"/>
                  </a:lnTo>
                  <a:lnTo>
                    <a:pt x="134" y="278"/>
                  </a:lnTo>
                  <a:lnTo>
                    <a:pt x="134" y="280"/>
                  </a:lnTo>
                  <a:lnTo>
                    <a:pt x="134" y="280"/>
                  </a:lnTo>
                  <a:lnTo>
                    <a:pt x="136" y="280"/>
                  </a:lnTo>
                  <a:lnTo>
                    <a:pt x="137" y="280"/>
                  </a:lnTo>
                  <a:lnTo>
                    <a:pt x="137" y="280"/>
                  </a:lnTo>
                  <a:lnTo>
                    <a:pt x="136" y="282"/>
                  </a:lnTo>
                  <a:lnTo>
                    <a:pt x="134" y="282"/>
                  </a:lnTo>
                  <a:lnTo>
                    <a:pt x="134" y="282"/>
                  </a:lnTo>
                  <a:lnTo>
                    <a:pt x="134" y="282"/>
                  </a:lnTo>
                  <a:lnTo>
                    <a:pt x="134" y="282"/>
                  </a:lnTo>
                  <a:lnTo>
                    <a:pt x="134" y="282"/>
                  </a:lnTo>
                  <a:lnTo>
                    <a:pt x="134" y="282"/>
                  </a:lnTo>
                  <a:lnTo>
                    <a:pt x="134" y="280"/>
                  </a:lnTo>
                  <a:lnTo>
                    <a:pt x="132" y="280"/>
                  </a:lnTo>
                  <a:lnTo>
                    <a:pt x="128" y="284"/>
                  </a:lnTo>
                  <a:lnTo>
                    <a:pt x="130" y="286"/>
                  </a:lnTo>
                  <a:lnTo>
                    <a:pt x="130" y="286"/>
                  </a:lnTo>
                  <a:lnTo>
                    <a:pt x="132" y="287"/>
                  </a:lnTo>
                  <a:lnTo>
                    <a:pt x="132" y="287"/>
                  </a:lnTo>
                  <a:lnTo>
                    <a:pt x="132" y="287"/>
                  </a:lnTo>
                  <a:lnTo>
                    <a:pt x="132" y="287"/>
                  </a:lnTo>
                  <a:lnTo>
                    <a:pt x="132" y="286"/>
                  </a:lnTo>
                  <a:lnTo>
                    <a:pt x="132" y="286"/>
                  </a:lnTo>
                  <a:lnTo>
                    <a:pt x="132" y="286"/>
                  </a:lnTo>
                  <a:lnTo>
                    <a:pt x="132" y="286"/>
                  </a:lnTo>
                  <a:lnTo>
                    <a:pt x="134" y="287"/>
                  </a:lnTo>
                  <a:lnTo>
                    <a:pt x="134" y="287"/>
                  </a:lnTo>
                  <a:lnTo>
                    <a:pt x="134" y="289"/>
                  </a:lnTo>
                  <a:lnTo>
                    <a:pt x="134" y="289"/>
                  </a:lnTo>
                  <a:lnTo>
                    <a:pt x="132" y="291"/>
                  </a:lnTo>
                  <a:lnTo>
                    <a:pt x="130" y="289"/>
                  </a:lnTo>
                  <a:lnTo>
                    <a:pt x="128" y="289"/>
                  </a:lnTo>
                  <a:lnTo>
                    <a:pt x="128" y="289"/>
                  </a:lnTo>
                  <a:lnTo>
                    <a:pt x="134" y="293"/>
                  </a:lnTo>
                  <a:lnTo>
                    <a:pt x="136" y="293"/>
                  </a:lnTo>
                  <a:lnTo>
                    <a:pt x="136" y="291"/>
                  </a:lnTo>
                  <a:lnTo>
                    <a:pt x="136" y="291"/>
                  </a:lnTo>
                  <a:lnTo>
                    <a:pt x="136" y="291"/>
                  </a:lnTo>
                  <a:lnTo>
                    <a:pt x="136" y="291"/>
                  </a:lnTo>
                  <a:lnTo>
                    <a:pt x="136" y="291"/>
                  </a:lnTo>
                  <a:lnTo>
                    <a:pt x="137" y="291"/>
                  </a:lnTo>
                  <a:lnTo>
                    <a:pt x="137" y="291"/>
                  </a:lnTo>
                  <a:lnTo>
                    <a:pt x="139" y="291"/>
                  </a:lnTo>
                  <a:lnTo>
                    <a:pt x="139" y="293"/>
                  </a:lnTo>
                  <a:lnTo>
                    <a:pt x="141" y="293"/>
                  </a:lnTo>
                  <a:lnTo>
                    <a:pt x="141" y="293"/>
                  </a:lnTo>
                  <a:lnTo>
                    <a:pt x="143" y="293"/>
                  </a:lnTo>
                  <a:lnTo>
                    <a:pt x="143" y="293"/>
                  </a:lnTo>
                  <a:lnTo>
                    <a:pt x="145" y="293"/>
                  </a:lnTo>
                  <a:lnTo>
                    <a:pt x="146" y="291"/>
                  </a:lnTo>
                  <a:lnTo>
                    <a:pt x="146" y="291"/>
                  </a:lnTo>
                  <a:lnTo>
                    <a:pt x="146" y="291"/>
                  </a:lnTo>
                  <a:lnTo>
                    <a:pt x="146" y="289"/>
                  </a:lnTo>
                  <a:lnTo>
                    <a:pt x="146" y="289"/>
                  </a:lnTo>
                  <a:lnTo>
                    <a:pt x="148" y="289"/>
                  </a:lnTo>
                  <a:lnTo>
                    <a:pt x="155" y="287"/>
                  </a:lnTo>
                  <a:lnTo>
                    <a:pt x="157" y="289"/>
                  </a:lnTo>
                  <a:lnTo>
                    <a:pt x="159" y="289"/>
                  </a:lnTo>
                  <a:lnTo>
                    <a:pt x="159" y="289"/>
                  </a:lnTo>
                  <a:lnTo>
                    <a:pt x="161" y="289"/>
                  </a:lnTo>
                  <a:lnTo>
                    <a:pt x="161" y="289"/>
                  </a:lnTo>
                  <a:lnTo>
                    <a:pt x="163" y="291"/>
                  </a:lnTo>
                  <a:lnTo>
                    <a:pt x="164" y="293"/>
                  </a:lnTo>
                  <a:lnTo>
                    <a:pt x="166" y="295"/>
                  </a:lnTo>
                  <a:lnTo>
                    <a:pt x="166" y="295"/>
                  </a:lnTo>
                  <a:lnTo>
                    <a:pt x="168" y="295"/>
                  </a:lnTo>
                  <a:lnTo>
                    <a:pt x="170" y="297"/>
                  </a:lnTo>
                  <a:lnTo>
                    <a:pt x="168" y="297"/>
                  </a:lnTo>
                  <a:lnTo>
                    <a:pt x="166" y="295"/>
                  </a:lnTo>
                  <a:lnTo>
                    <a:pt x="164" y="295"/>
                  </a:lnTo>
                  <a:lnTo>
                    <a:pt x="164" y="295"/>
                  </a:lnTo>
                  <a:lnTo>
                    <a:pt x="163" y="293"/>
                  </a:lnTo>
                  <a:lnTo>
                    <a:pt x="161" y="293"/>
                  </a:lnTo>
                  <a:lnTo>
                    <a:pt x="161" y="291"/>
                  </a:lnTo>
                  <a:lnTo>
                    <a:pt x="161" y="291"/>
                  </a:lnTo>
                  <a:lnTo>
                    <a:pt x="161" y="291"/>
                  </a:lnTo>
                  <a:lnTo>
                    <a:pt x="161" y="291"/>
                  </a:lnTo>
                  <a:lnTo>
                    <a:pt x="159" y="291"/>
                  </a:lnTo>
                  <a:lnTo>
                    <a:pt x="159" y="291"/>
                  </a:lnTo>
                  <a:lnTo>
                    <a:pt x="159" y="291"/>
                  </a:lnTo>
                  <a:lnTo>
                    <a:pt x="159" y="291"/>
                  </a:lnTo>
                  <a:lnTo>
                    <a:pt x="155" y="291"/>
                  </a:lnTo>
                  <a:lnTo>
                    <a:pt x="155" y="289"/>
                  </a:lnTo>
                  <a:lnTo>
                    <a:pt x="155" y="289"/>
                  </a:lnTo>
                  <a:lnTo>
                    <a:pt x="155" y="289"/>
                  </a:lnTo>
                  <a:lnTo>
                    <a:pt x="155" y="289"/>
                  </a:lnTo>
                  <a:lnTo>
                    <a:pt x="154" y="289"/>
                  </a:lnTo>
                  <a:lnTo>
                    <a:pt x="150" y="291"/>
                  </a:lnTo>
                  <a:lnTo>
                    <a:pt x="148" y="291"/>
                  </a:lnTo>
                  <a:lnTo>
                    <a:pt x="148" y="291"/>
                  </a:lnTo>
                  <a:lnTo>
                    <a:pt x="148" y="293"/>
                  </a:lnTo>
                  <a:lnTo>
                    <a:pt x="148" y="293"/>
                  </a:lnTo>
                  <a:lnTo>
                    <a:pt x="148" y="295"/>
                  </a:lnTo>
                  <a:lnTo>
                    <a:pt x="148" y="295"/>
                  </a:lnTo>
                  <a:lnTo>
                    <a:pt x="148" y="297"/>
                  </a:lnTo>
                  <a:lnTo>
                    <a:pt x="148" y="298"/>
                  </a:lnTo>
                  <a:lnTo>
                    <a:pt x="148" y="298"/>
                  </a:lnTo>
                  <a:lnTo>
                    <a:pt x="148" y="300"/>
                  </a:lnTo>
                  <a:lnTo>
                    <a:pt x="148" y="300"/>
                  </a:lnTo>
                  <a:lnTo>
                    <a:pt x="146" y="300"/>
                  </a:lnTo>
                  <a:lnTo>
                    <a:pt x="145" y="300"/>
                  </a:lnTo>
                  <a:lnTo>
                    <a:pt x="145" y="300"/>
                  </a:lnTo>
                  <a:lnTo>
                    <a:pt x="145" y="302"/>
                  </a:lnTo>
                  <a:lnTo>
                    <a:pt x="146" y="302"/>
                  </a:lnTo>
                  <a:lnTo>
                    <a:pt x="152" y="304"/>
                  </a:lnTo>
                  <a:lnTo>
                    <a:pt x="155" y="306"/>
                  </a:lnTo>
                  <a:lnTo>
                    <a:pt x="155" y="306"/>
                  </a:lnTo>
                  <a:lnTo>
                    <a:pt x="155" y="307"/>
                  </a:lnTo>
                  <a:lnTo>
                    <a:pt x="157" y="307"/>
                  </a:lnTo>
                  <a:lnTo>
                    <a:pt x="157" y="309"/>
                  </a:lnTo>
                  <a:lnTo>
                    <a:pt x="155" y="309"/>
                  </a:lnTo>
                  <a:lnTo>
                    <a:pt x="155" y="311"/>
                  </a:lnTo>
                  <a:lnTo>
                    <a:pt x="154" y="313"/>
                  </a:lnTo>
                  <a:lnTo>
                    <a:pt x="154" y="315"/>
                  </a:lnTo>
                  <a:lnTo>
                    <a:pt x="152" y="316"/>
                  </a:lnTo>
                  <a:lnTo>
                    <a:pt x="152" y="316"/>
                  </a:lnTo>
                  <a:lnTo>
                    <a:pt x="152" y="318"/>
                  </a:lnTo>
                  <a:lnTo>
                    <a:pt x="150" y="318"/>
                  </a:lnTo>
                  <a:lnTo>
                    <a:pt x="150" y="320"/>
                  </a:lnTo>
                  <a:lnTo>
                    <a:pt x="150" y="322"/>
                  </a:lnTo>
                  <a:lnTo>
                    <a:pt x="150" y="322"/>
                  </a:lnTo>
                  <a:lnTo>
                    <a:pt x="150" y="324"/>
                  </a:lnTo>
                  <a:lnTo>
                    <a:pt x="150" y="325"/>
                  </a:lnTo>
                  <a:lnTo>
                    <a:pt x="150" y="325"/>
                  </a:lnTo>
                  <a:lnTo>
                    <a:pt x="152" y="325"/>
                  </a:lnTo>
                  <a:lnTo>
                    <a:pt x="154" y="327"/>
                  </a:lnTo>
                  <a:lnTo>
                    <a:pt x="157" y="329"/>
                  </a:lnTo>
                  <a:lnTo>
                    <a:pt x="157" y="333"/>
                  </a:lnTo>
                  <a:lnTo>
                    <a:pt x="159" y="333"/>
                  </a:lnTo>
                  <a:lnTo>
                    <a:pt x="159" y="333"/>
                  </a:lnTo>
                  <a:lnTo>
                    <a:pt x="161" y="334"/>
                  </a:lnTo>
                  <a:lnTo>
                    <a:pt x="161" y="334"/>
                  </a:lnTo>
                  <a:lnTo>
                    <a:pt x="161" y="336"/>
                  </a:lnTo>
                  <a:lnTo>
                    <a:pt x="163" y="336"/>
                  </a:lnTo>
                  <a:lnTo>
                    <a:pt x="163" y="338"/>
                  </a:lnTo>
                  <a:lnTo>
                    <a:pt x="163" y="338"/>
                  </a:lnTo>
                  <a:lnTo>
                    <a:pt x="164" y="340"/>
                  </a:lnTo>
                  <a:lnTo>
                    <a:pt x="164" y="340"/>
                  </a:lnTo>
                  <a:lnTo>
                    <a:pt x="164" y="342"/>
                  </a:lnTo>
                  <a:lnTo>
                    <a:pt x="164" y="342"/>
                  </a:lnTo>
                  <a:lnTo>
                    <a:pt x="164" y="342"/>
                  </a:lnTo>
                  <a:lnTo>
                    <a:pt x="166" y="347"/>
                  </a:lnTo>
                  <a:lnTo>
                    <a:pt x="166" y="349"/>
                  </a:lnTo>
                  <a:lnTo>
                    <a:pt x="166" y="349"/>
                  </a:lnTo>
                  <a:lnTo>
                    <a:pt x="168" y="349"/>
                  </a:lnTo>
                  <a:lnTo>
                    <a:pt x="166" y="347"/>
                  </a:lnTo>
                  <a:lnTo>
                    <a:pt x="166" y="347"/>
                  </a:lnTo>
                  <a:lnTo>
                    <a:pt x="166" y="345"/>
                  </a:lnTo>
                  <a:lnTo>
                    <a:pt x="168" y="347"/>
                  </a:lnTo>
                  <a:lnTo>
                    <a:pt x="168" y="349"/>
                  </a:lnTo>
                  <a:lnTo>
                    <a:pt x="168" y="349"/>
                  </a:lnTo>
                  <a:lnTo>
                    <a:pt x="168" y="349"/>
                  </a:lnTo>
                  <a:lnTo>
                    <a:pt x="170" y="349"/>
                  </a:lnTo>
                  <a:lnTo>
                    <a:pt x="172" y="351"/>
                  </a:lnTo>
                  <a:lnTo>
                    <a:pt x="175" y="351"/>
                  </a:lnTo>
                  <a:lnTo>
                    <a:pt x="175" y="353"/>
                  </a:lnTo>
                  <a:lnTo>
                    <a:pt x="175" y="353"/>
                  </a:lnTo>
                  <a:lnTo>
                    <a:pt x="177" y="354"/>
                  </a:lnTo>
                  <a:lnTo>
                    <a:pt x="179" y="354"/>
                  </a:lnTo>
                  <a:lnTo>
                    <a:pt x="181" y="354"/>
                  </a:lnTo>
                  <a:lnTo>
                    <a:pt x="182" y="354"/>
                  </a:lnTo>
                  <a:lnTo>
                    <a:pt x="182" y="356"/>
                  </a:lnTo>
                  <a:lnTo>
                    <a:pt x="182" y="358"/>
                  </a:lnTo>
                  <a:lnTo>
                    <a:pt x="184" y="360"/>
                  </a:lnTo>
                  <a:lnTo>
                    <a:pt x="184" y="360"/>
                  </a:lnTo>
                  <a:lnTo>
                    <a:pt x="188" y="358"/>
                  </a:lnTo>
                  <a:lnTo>
                    <a:pt x="188" y="360"/>
                  </a:lnTo>
                  <a:lnTo>
                    <a:pt x="190" y="360"/>
                  </a:lnTo>
                  <a:lnTo>
                    <a:pt x="192" y="362"/>
                  </a:lnTo>
                  <a:lnTo>
                    <a:pt x="192" y="362"/>
                  </a:lnTo>
                  <a:lnTo>
                    <a:pt x="192" y="362"/>
                  </a:lnTo>
                  <a:lnTo>
                    <a:pt x="193" y="363"/>
                  </a:lnTo>
                  <a:lnTo>
                    <a:pt x="195" y="363"/>
                  </a:lnTo>
                  <a:lnTo>
                    <a:pt x="195" y="363"/>
                  </a:lnTo>
                  <a:lnTo>
                    <a:pt x="195" y="362"/>
                  </a:lnTo>
                  <a:lnTo>
                    <a:pt x="197" y="362"/>
                  </a:lnTo>
                  <a:lnTo>
                    <a:pt x="199" y="362"/>
                  </a:lnTo>
                  <a:lnTo>
                    <a:pt x="201" y="362"/>
                  </a:lnTo>
                  <a:lnTo>
                    <a:pt x="201" y="363"/>
                  </a:lnTo>
                  <a:lnTo>
                    <a:pt x="201" y="363"/>
                  </a:lnTo>
                  <a:lnTo>
                    <a:pt x="201" y="365"/>
                  </a:lnTo>
                  <a:lnTo>
                    <a:pt x="201" y="365"/>
                  </a:lnTo>
                  <a:lnTo>
                    <a:pt x="197" y="367"/>
                  </a:lnTo>
                  <a:lnTo>
                    <a:pt x="197" y="369"/>
                  </a:lnTo>
                  <a:lnTo>
                    <a:pt x="197" y="371"/>
                  </a:lnTo>
                  <a:lnTo>
                    <a:pt x="197" y="371"/>
                  </a:lnTo>
                  <a:lnTo>
                    <a:pt x="197" y="371"/>
                  </a:lnTo>
                  <a:lnTo>
                    <a:pt x="195" y="372"/>
                  </a:lnTo>
                  <a:lnTo>
                    <a:pt x="195" y="372"/>
                  </a:lnTo>
                  <a:lnTo>
                    <a:pt x="197" y="372"/>
                  </a:lnTo>
                  <a:lnTo>
                    <a:pt x="197" y="372"/>
                  </a:lnTo>
                  <a:lnTo>
                    <a:pt x="197" y="372"/>
                  </a:lnTo>
                  <a:lnTo>
                    <a:pt x="197" y="372"/>
                  </a:lnTo>
                  <a:lnTo>
                    <a:pt x="199" y="372"/>
                  </a:lnTo>
                  <a:lnTo>
                    <a:pt x="199" y="372"/>
                  </a:lnTo>
                  <a:lnTo>
                    <a:pt x="199" y="372"/>
                  </a:lnTo>
                  <a:lnTo>
                    <a:pt x="199" y="374"/>
                  </a:lnTo>
                  <a:lnTo>
                    <a:pt x="199" y="374"/>
                  </a:lnTo>
                  <a:lnTo>
                    <a:pt x="199" y="374"/>
                  </a:lnTo>
                  <a:lnTo>
                    <a:pt x="199" y="374"/>
                  </a:lnTo>
                  <a:lnTo>
                    <a:pt x="201" y="374"/>
                  </a:lnTo>
                  <a:lnTo>
                    <a:pt x="201" y="376"/>
                  </a:lnTo>
                  <a:lnTo>
                    <a:pt x="201" y="376"/>
                  </a:lnTo>
                  <a:lnTo>
                    <a:pt x="201" y="376"/>
                  </a:lnTo>
                  <a:lnTo>
                    <a:pt x="201" y="376"/>
                  </a:lnTo>
                  <a:lnTo>
                    <a:pt x="201" y="376"/>
                  </a:lnTo>
                  <a:lnTo>
                    <a:pt x="201" y="376"/>
                  </a:lnTo>
                  <a:lnTo>
                    <a:pt x="201" y="376"/>
                  </a:lnTo>
                  <a:lnTo>
                    <a:pt x="202" y="378"/>
                  </a:lnTo>
                  <a:lnTo>
                    <a:pt x="202" y="378"/>
                  </a:lnTo>
                  <a:lnTo>
                    <a:pt x="202" y="380"/>
                  </a:lnTo>
                  <a:lnTo>
                    <a:pt x="202" y="380"/>
                  </a:lnTo>
                  <a:lnTo>
                    <a:pt x="202" y="380"/>
                  </a:lnTo>
                  <a:lnTo>
                    <a:pt x="202" y="380"/>
                  </a:lnTo>
                  <a:lnTo>
                    <a:pt x="204" y="381"/>
                  </a:lnTo>
                  <a:lnTo>
                    <a:pt x="204" y="381"/>
                  </a:lnTo>
                  <a:lnTo>
                    <a:pt x="204" y="381"/>
                  </a:lnTo>
                  <a:lnTo>
                    <a:pt x="204" y="381"/>
                  </a:lnTo>
                  <a:lnTo>
                    <a:pt x="204" y="383"/>
                  </a:lnTo>
                  <a:lnTo>
                    <a:pt x="202" y="383"/>
                  </a:lnTo>
                  <a:lnTo>
                    <a:pt x="202" y="383"/>
                  </a:lnTo>
                  <a:lnTo>
                    <a:pt x="201" y="383"/>
                  </a:lnTo>
                  <a:lnTo>
                    <a:pt x="201" y="385"/>
                  </a:lnTo>
                  <a:lnTo>
                    <a:pt x="202" y="387"/>
                  </a:lnTo>
                  <a:lnTo>
                    <a:pt x="202" y="387"/>
                  </a:lnTo>
                  <a:lnTo>
                    <a:pt x="202" y="387"/>
                  </a:lnTo>
                  <a:lnTo>
                    <a:pt x="202" y="387"/>
                  </a:lnTo>
                  <a:lnTo>
                    <a:pt x="202" y="387"/>
                  </a:lnTo>
                  <a:lnTo>
                    <a:pt x="202" y="389"/>
                  </a:lnTo>
                  <a:lnTo>
                    <a:pt x="202" y="389"/>
                  </a:lnTo>
                  <a:lnTo>
                    <a:pt x="202" y="389"/>
                  </a:lnTo>
                  <a:lnTo>
                    <a:pt x="202" y="390"/>
                  </a:lnTo>
                  <a:lnTo>
                    <a:pt x="202" y="390"/>
                  </a:lnTo>
                  <a:lnTo>
                    <a:pt x="202" y="390"/>
                  </a:lnTo>
                  <a:lnTo>
                    <a:pt x="202" y="390"/>
                  </a:lnTo>
                  <a:lnTo>
                    <a:pt x="201" y="390"/>
                  </a:lnTo>
                  <a:lnTo>
                    <a:pt x="201" y="392"/>
                  </a:lnTo>
                  <a:lnTo>
                    <a:pt x="201" y="392"/>
                  </a:lnTo>
                  <a:lnTo>
                    <a:pt x="201" y="392"/>
                  </a:lnTo>
                  <a:lnTo>
                    <a:pt x="199" y="392"/>
                  </a:lnTo>
                  <a:lnTo>
                    <a:pt x="199" y="394"/>
                  </a:lnTo>
                  <a:lnTo>
                    <a:pt x="199" y="394"/>
                  </a:lnTo>
                  <a:lnTo>
                    <a:pt x="199" y="394"/>
                  </a:lnTo>
                  <a:lnTo>
                    <a:pt x="199" y="396"/>
                  </a:lnTo>
                  <a:lnTo>
                    <a:pt x="201" y="396"/>
                  </a:lnTo>
                  <a:lnTo>
                    <a:pt x="201" y="398"/>
                  </a:lnTo>
                  <a:lnTo>
                    <a:pt x="201" y="398"/>
                  </a:lnTo>
                  <a:lnTo>
                    <a:pt x="201" y="399"/>
                  </a:lnTo>
                  <a:lnTo>
                    <a:pt x="206" y="403"/>
                  </a:lnTo>
                  <a:lnTo>
                    <a:pt x="208" y="405"/>
                  </a:lnTo>
                  <a:lnTo>
                    <a:pt x="204" y="403"/>
                  </a:lnTo>
                  <a:lnTo>
                    <a:pt x="202" y="403"/>
                  </a:lnTo>
                  <a:lnTo>
                    <a:pt x="202" y="401"/>
                  </a:lnTo>
                  <a:lnTo>
                    <a:pt x="199" y="398"/>
                  </a:lnTo>
                  <a:lnTo>
                    <a:pt x="199" y="398"/>
                  </a:lnTo>
                  <a:lnTo>
                    <a:pt x="195" y="399"/>
                  </a:lnTo>
                  <a:lnTo>
                    <a:pt x="195" y="399"/>
                  </a:lnTo>
                  <a:lnTo>
                    <a:pt x="193" y="405"/>
                  </a:lnTo>
                  <a:lnTo>
                    <a:pt x="195" y="405"/>
                  </a:lnTo>
                  <a:lnTo>
                    <a:pt x="197" y="405"/>
                  </a:lnTo>
                  <a:lnTo>
                    <a:pt x="197" y="405"/>
                  </a:lnTo>
                  <a:lnTo>
                    <a:pt x="199" y="407"/>
                  </a:lnTo>
                  <a:lnTo>
                    <a:pt x="199" y="407"/>
                  </a:lnTo>
                  <a:lnTo>
                    <a:pt x="199" y="408"/>
                  </a:lnTo>
                  <a:lnTo>
                    <a:pt x="201" y="408"/>
                  </a:lnTo>
                  <a:lnTo>
                    <a:pt x="202" y="408"/>
                  </a:lnTo>
                  <a:lnTo>
                    <a:pt x="204" y="410"/>
                  </a:lnTo>
                  <a:lnTo>
                    <a:pt x="206" y="412"/>
                  </a:lnTo>
                  <a:lnTo>
                    <a:pt x="206" y="412"/>
                  </a:lnTo>
                  <a:lnTo>
                    <a:pt x="208" y="414"/>
                  </a:lnTo>
                  <a:lnTo>
                    <a:pt x="208" y="414"/>
                  </a:lnTo>
                  <a:lnTo>
                    <a:pt x="215" y="419"/>
                  </a:lnTo>
                  <a:lnTo>
                    <a:pt x="217" y="421"/>
                  </a:lnTo>
                  <a:lnTo>
                    <a:pt x="217" y="423"/>
                  </a:lnTo>
                  <a:lnTo>
                    <a:pt x="219" y="425"/>
                  </a:lnTo>
                  <a:lnTo>
                    <a:pt x="220" y="430"/>
                  </a:lnTo>
                  <a:lnTo>
                    <a:pt x="220" y="432"/>
                  </a:lnTo>
                  <a:lnTo>
                    <a:pt x="222" y="446"/>
                  </a:lnTo>
                  <a:lnTo>
                    <a:pt x="224" y="448"/>
                  </a:lnTo>
                  <a:lnTo>
                    <a:pt x="224" y="450"/>
                  </a:lnTo>
                  <a:lnTo>
                    <a:pt x="226" y="452"/>
                  </a:lnTo>
                  <a:lnTo>
                    <a:pt x="228" y="452"/>
                  </a:lnTo>
                  <a:lnTo>
                    <a:pt x="231" y="454"/>
                  </a:lnTo>
                  <a:lnTo>
                    <a:pt x="231" y="455"/>
                  </a:lnTo>
                  <a:lnTo>
                    <a:pt x="231" y="454"/>
                  </a:lnTo>
                  <a:lnTo>
                    <a:pt x="229" y="454"/>
                  </a:lnTo>
                  <a:lnTo>
                    <a:pt x="228" y="454"/>
                  </a:lnTo>
                  <a:lnTo>
                    <a:pt x="226" y="454"/>
                  </a:lnTo>
                  <a:lnTo>
                    <a:pt x="228" y="454"/>
                  </a:lnTo>
                  <a:lnTo>
                    <a:pt x="229" y="455"/>
                  </a:lnTo>
                  <a:lnTo>
                    <a:pt x="229" y="457"/>
                  </a:lnTo>
                  <a:lnTo>
                    <a:pt x="229" y="459"/>
                  </a:lnTo>
                  <a:lnTo>
                    <a:pt x="229" y="459"/>
                  </a:lnTo>
                  <a:lnTo>
                    <a:pt x="229" y="461"/>
                  </a:lnTo>
                  <a:lnTo>
                    <a:pt x="229" y="463"/>
                  </a:lnTo>
                  <a:lnTo>
                    <a:pt x="229" y="463"/>
                  </a:lnTo>
                  <a:lnTo>
                    <a:pt x="228" y="461"/>
                  </a:lnTo>
                  <a:lnTo>
                    <a:pt x="228" y="459"/>
                  </a:lnTo>
                  <a:lnTo>
                    <a:pt x="228" y="457"/>
                  </a:lnTo>
                  <a:lnTo>
                    <a:pt x="228" y="457"/>
                  </a:lnTo>
                  <a:lnTo>
                    <a:pt x="228" y="457"/>
                  </a:lnTo>
                  <a:lnTo>
                    <a:pt x="228" y="455"/>
                  </a:lnTo>
                  <a:lnTo>
                    <a:pt x="228" y="455"/>
                  </a:lnTo>
                  <a:lnTo>
                    <a:pt x="226" y="454"/>
                  </a:lnTo>
                  <a:lnTo>
                    <a:pt x="224" y="452"/>
                  </a:lnTo>
                  <a:lnTo>
                    <a:pt x="222" y="450"/>
                  </a:lnTo>
                  <a:lnTo>
                    <a:pt x="220" y="446"/>
                  </a:lnTo>
                  <a:lnTo>
                    <a:pt x="220" y="445"/>
                  </a:lnTo>
                  <a:lnTo>
                    <a:pt x="219" y="439"/>
                  </a:lnTo>
                  <a:lnTo>
                    <a:pt x="219" y="436"/>
                  </a:lnTo>
                  <a:lnTo>
                    <a:pt x="219" y="434"/>
                  </a:lnTo>
                  <a:lnTo>
                    <a:pt x="219" y="432"/>
                  </a:lnTo>
                  <a:lnTo>
                    <a:pt x="217" y="430"/>
                  </a:lnTo>
                  <a:lnTo>
                    <a:pt x="211" y="423"/>
                  </a:lnTo>
                  <a:lnTo>
                    <a:pt x="210" y="423"/>
                  </a:lnTo>
                  <a:lnTo>
                    <a:pt x="208" y="421"/>
                  </a:lnTo>
                  <a:lnTo>
                    <a:pt x="204" y="419"/>
                  </a:lnTo>
                  <a:lnTo>
                    <a:pt x="204" y="419"/>
                  </a:lnTo>
                  <a:lnTo>
                    <a:pt x="204" y="418"/>
                  </a:lnTo>
                  <a:lnTo>
                    <a:pt x="202" y="418"/>
                  </a:lnTo>
                  <a:lnTo>
                    <a:pt x="202" y="418"/>
                  </a:lnTo>
                  <a:lnTo>
                    <a:pt x="204" y="418"/>
                  </a:lnTo>
                  <a:lnTo>
                    <a:pt x="204" y="416"/>
                  </a:lnTo>
                  <a:lnTo>
                    <a:pt x="204" y="416"/>
                  </a:lnTo>
                  <a:lnTo>
                    <a:pt x="204" y="416"/>
                  </a:lnTo>
                  <a:lnTo>
                    <a:pt x="204" y="416"/>
                  </a:lnTo>
                  <a:lnTo>
                    <a:pt x="202" y="414"/>
                  </a:lnTo>
                  <a:lnTo>
                    <a:pt x="202" y="416"/>
                  </a:lnTo>
                  <a:lnTo>
                    <a:pt x="201" y="416"/>
                  </a:lnTo>
                  <a:lnTo>
                    <a:pt x="199" y="419"/>
                  </a:lnTo>
                  <a:lnTo>
                    <a:pt x="199" y="421"/>
                  </a:lnTo>
                  <a:lnTo>
                    <a:pt x="199" y="436"/>
                  </a:lnTo>
                  <a:lnTo>
                    <a:pt x="197" y="446"/>
                  </a:lnTo>
                  <a:lnTo>
                    <a:pt x="193" y="481"/>
                  </a:lnTo>
                  <a:lnTo>
                    <a:pt x="193" y="481"/>
                  </a:lnTo>
                  <a:lnTo>
                    <a:pt x="193" y="479"/>
                  </a:lnTo>
                  <a:lnTo>
                    <a:pt x="195" y="475"/>
                  </a:lnTo>
                  <a:lnTo>
                    <a:pt x="197" y="472"/>
                  </a:lnTo>
                  <a:lnTo>
                    <a:pt x="197" y="472"/>
                  </a:lnTo>
                  <a:lnTo>
                    <a:pt x="197" y="472"/>
                  </a:lnTo>
                  <a:lnTo>
                    <a:pt x="197" y="472"/>
                  </a:lnTo>
                  <a:lnTo>
                    <a:pt x="197" y="472"/>
                  </a:lnTo>
                  <a:lnTo>
                    <a:pt x="197" y="472"/>
                  </a:lnTo>
                  <a:lnTo>
                    <a:pt x="199" y="472"/>
                  </a:lnTo>
                  <a:lnTo>
                    <a:pt x="199" y="472"/>
                  </a:lnTo>
                  <a:lnTo>
                    <a:pt x="199" y="472"/>
                  </a:lnTo>
                  <a:lnTo>
                    <a:pt x="199" y="472"/>
                  </a:lnTo>
                  <a:lnTo>
                    <a:pt x="199" y="472"/>
                  </a:lnTo>
                  <a:lnTo>
                    <a:pt x="202" y="475"/>
                  </a:lnTo>
                  <a:lnTo>
                    <a:pt x="204" y="475"/>
                  </a:lnTo>
                  <a:lnTo>
                    <a:pt x="202" y="475"/>
                  </a:lnTo>
                  <a:lnTo>
                    <a:pt x="204" y="477"/>
                  </a:lnTo>
                  <a:lnTo>
                    <a:pt x="204" y="479"/>
                  </a:lnTo>
                  <a:lnTo>
                    <a:pt x="202" y="479"/>
                  </a:lnTo>
                  <a:lnTo>
                    <a:pt x="201" y="479"/>
                  </a:lnTo>
                  <a:lnTo>
                    <a:pt x="199" y="479"/>
                  </a:lnTo>
                  <a:lnTo>
                    <a:pt x="197" y="479"/>
                  </a:lnTo>
                  <a:lnTo>
                    <a:pt x="195" y="481"/>
                  </a:lnTo>
                  <a:lnTo>
                    <a:pt x="195" y="483"/>
                  </a:lnTo>
                  <a:lnTo>
                    <a:pt x="195" y="484"/>
                  </a:lnTo>
                  <a:lnTo>
                    <a:pt x="195" y="484"/>
                  </a:lnTo>
                  <a:lnTo>
                    <a:pt x="193" y="486"/>
                  </a:lnTo>
                  <a:lnTo>
                    <a:pt x="193" y="488"/>
                  </a:lnTo>
                  <a:lnTo>
                    <a:pt x="193" y="490"/>
                  </a:lnTo>
                  <a:lnTo>
                    <a:pt x="193" y="490"/>
                  </a:lnTo>
                  <a:lnTo>
                    <a:pt x="193" y="495"/>
                  </a:lnTo>
                  <a:lnTo>
                    <a:pt x="192" y="504"/>
                  </a:lnTo>
                  <a:lnTo>
                    <a:pt x="190" y="524"/>
                  </a:lnTo>
                  <a:lnTo>
                    <a:pt x="188" y="533"/>
                  </a:lnTo>
                  <a:lnTo>
                    <a:pt x="186" y="537"/>
                  </a:lnTo>
                  <a:lnTo>
                    <a:pt x="184" y="548"/>
                  </a:lnTo>
                  <a:lnTo>
                    <a:pt x="182" y="553"/>
                  </a:lnTo>
                  <a:lnTo>
                    <a:pt x="182" y="555"/>
                  </a:lnTo>
                  <a:lnTo>
                    <a:pt x="181" y="557"/>
                  </a:lnTo>
                  <a:lnTo>
                    <a:pt x="181" y="557"/>
                  </a:lnTo>
                  <a:lnTo>
                    <a:pt x="179" y="560"/>
                  </a:lnTo>
                  <a:lnTo>
                    <a:pt x="179" y="560"/>
                  </a:lnTo>
                  <a:lnTo>
                    <a:pt x="177" y="560"/>
                  </a:lnTo>
                  <a:lnTo>
                    <a:pt x="177" y="564"/>
                  </a:lnTo>
                  <a:lnTo>
                    <a:pt x="177" y="564"/>
                  </a:lnTo>
                  <a:lnTo>
                    <a:pt x="175" y="564"/>
                  </a:lnTo>
                  <a:lnTo>
                    <a:pt x="173" y="566"/>
                  </a:lnTo>
                  <a:lnTo>
                    <a:pt x="173" y="567"/>
                  </a:lnTo>
                  <a:lnTo>
                    <a:pt x="168" y="567"/>
                  </a:lnTo>
                  <a:lnTo>
                    <a:pt x="168" y="567"/>
                  </a:lnTo>
                  <a:lnTo>
                    <a:pt x="168" y="567"/>
                  </a:lnTo>
                  <a:lnTo>
                    <a:pt x="166" y="567"/>
                  </a:lnTo>
                  <a:lnTo>
                    <a:pt x="166" y="567"/>
                  </a:lnTo>
                  <a:lnTo>
                    <a:pt x="166" y="567"/>
                  </a:lnTo>
                  <a:lnTo>
                    <a:pt x="166" y="569"/>
                  </a:lnTo>
                  <a:lnTo>
                    <a:pt x="166" y="569"/>
                  </a:lnTo>
                  <a:lnTo>
                    <a:pt x="166" y="571"/>
                  </a:lnTo>
                  <a:lnTo>
                    <a:pt x="168" y="571"/>
                  </a:lnTo>
                  <a:lnTo>
                    <a:pt x="168" y="573"/>
                  </a:lnTo>
                  <a:lnTo>
                    <a:pt x="168" y="573"/>
                  </a:lnTo>
                  <a:lnTo>
                    <a:pt x="168" y="575"/>
                  </a:lnTo>
                  <a:lnTo>
                    <a:pt x="168" y="575"/>
                  </a:lnTo>
                  <a:lnTo>
                    <a:pt x="170" y="575"/>
                  </a:lnTo>
                  <a:lnTo>
                    <a:pt x="170" y="575"/>
                  </a:lnTo>
                  <a:lnTo>
                    <a:pt x="172" y="573"/>
                  </a:lnTo>
                  <a:lnTo>
                    <a:pt x="172" y="573"/>
                  </a:lnTo>
                  <a:lnTo>
                    <a:pt x="172" y="573"/>
                  </a:lnTo>
                  <a:lnTo>
                    <a:pt x="173" y="573"/>
                  </a:lnTo>
                  <a:lnTo>
                    <a:pt x="173" y="575"/>
                  </a:lnTo>
                  <a:lnTo>
                    <a:pt x="173" y="575"/>
                  </a:lnTo>
                  <a:lnTo>
                    <a:pt x="173" y="575"/>
                  </a:lnTo>
                  <a:lnTo>
                    <a:pt x="173" y="575"/>
                  </a:lnTo>
                  <a:lnTo>
                    <a:pt x="173" y="576"/>
                  </a:lnTo>
                  <a:lnTo>
                    <a:pt x="175" y="576"/>
                  </a:lnTo>
                  <a:lnTo>
                    <a:pt x="175" y="576"/>
                  </a:lnTo>
                  <a:lnTo>
                    <a:pt x="175" y="576"/>
                  </a:lnTo>
                  <a:lnTo>
                    <a:pt x="177" y="576"/>
                  </a:lnTo>
                  <a:lnTo>
                    <a:pt x="177" y="576"/>
                  </a:lnTo>
                  <a:lnTo>
                    <a:pt x="177" y="576"/>
                  </a:lnTo>
                  <a:lnTo>
                    <a:pt x="177" y="575"/>
                  </a:lnTo>
                  <a:lnTo>
                    <a:pt x="179" y="575"/>
                  </a:lnTo>
                  <a:lnTo>
                    <a:pt x="179" y="575"/>
                  </a:lnTo>
                  <a:lnTo>
                    <a:pt x="181" y="575"/>
                  </a:lnTo>
                  <a:lnTo>
                    <a:pt x="182" y="576"/>
                  </a:lnTo>
                  <a:lnTo>
                    <a:pt x="184" y="576"/>
                  </a:lnTo>
                  <a:lnTo>
                    <a:pt x="184" y="576"/>
                  </a:lnTo>
                  <a:lnTo>
                    <a:pt x="184" y="576"/>
                  </a:lnTo>
                  <a:lnTo>
                    <a:pt x="186" y="578"/>
                  </a:lnTo>
                  <a:lnTo>
                    <a:pt x="186" y="580"/>
                  </a:lnTo>
                  <a:lnTo>
                    <a:pt x="186" y="582"/>
                  </a:lnTo>
                  <a:lnTo>
                    <a:pt x="184" y="586"/>
                  </a:lnTo>
                  <a:lnTo>
                    <a:pt x="184" y="586"/>
                  </a:lnTo>
                  <a:lnTo>
                    <a:pt x="182" y="587"/>
                  </a:lnTo>
                  <a:lnTo>
                    <a:pt x="182" y="589"/>
                  </a:lnTo>
                  <a:lnTo>
                    <a:pt x="182" y="589"/>
                  </a:lnTo>
                  <a:lnTo>
                    <a:pt x="182" y="591"/>
                  </a:lnTo>
                  <a:lnTo>
                    <a:pt x="184" y="591"/>
                  </a:lnTo>
                  <a:lnTo>
                    <a:pt x="186" y="593"/>
                  </a:lnTo>
                  <a:lnTo>
                    <a:pt x="188" y="593"/>
                  </a:lnTo>
                  <a:lnTo>
                    <a:pt x="188" y="591"/>
                  </a:lnTo>
                  <a:lnTo>
                    <a:pt x="188" y="591"/>
                  </a:lnTo>
                  <a:lnTo>
                    <a:pt x="188" y="589"/>
                  </a:lnTo>
                  <a:lnTo>
                    <a:pt x="190" y="587"/>
                  </a:lnTo>
                  <a:lnTo>
                    <a:pt x="190" y="587"/>
                  </a:lnTo>
                  <a:lnTo>
                    <a:pt x="192" y="586"/>
                  </a:lnTo>
                  <a:lnTo>
                    <a:pt x="192" y="587"/>
                  </a:lnTo>
                  <a:lnTo>
                    <a:pt x="192" y="587"/>
                  </a:lnTo>
                  <a:lnTo>
                    <a:pt x="190" y="589"/>
                  </a:lnTo>
                  <a:lnTo>
                    <a:pt x="192" y="589"/>
                  </a:lnTo>
                  <a:lnTo>
                    <a:pt x="192" y="591"/>
                  </a:lnTo>
                  <a:lnTo>
                    <a:pt x="193" y="591"/>
                  </a:lnTo>
                  <a:lnTo>
                    <a:pt x="195" y="591"/>
                  </a:lnTo>
                  <a:lnTo>
                    <a:pt x="197" y="593"/>
                  </a:lnTo>
                  <a:lnTo>
                    <a:pt x="199" y="595"/>
                  </a:lnTo>
                  <a:lnTo>
                    <a:pt x="201" y="593"/>
                  </a:lnTo>
                  <a:lnTo>
                    <a:pt x="201" y="595"/>
                  </a:lnTo>
                  <a:lnTo>
                    <a:pt x="202" y="595"/>
                  </a:lnTo>
                  <a:lnTo>
                    <a:pt x="202" y="595"/>
                  </a:lnTo>
                  <a:lnTo>
                    <a:pt x="204" y="595"/>
                  </a:lnTo>
                  <a:lnTo>
                    <a:pt x="204" y="595"/>
                  </a:lnTo>
                  <a:lnTo>
                    <a:pt x="206" y="596"/>
                  </a:lnTo>
                  <a:lnTo>
                    <a:pt x="208" y="596"/>
                  </a:lnTo>
                  <a:lnTo>
                    <a:pt x="210" y="598"/>
                  </a:lnTo>
                  <a:lnTo>
                    <a:pt x="213" y="598"/>
                  </a:lnTo>
                  <a:lnTo>
                    <a:pt x="217" y="598"/>
                  </a:lnTo>
                  <a:lnTo>
                    <a:pt x="219" y="598"/>
                  </a:lnTo>
                  <a:lnTo>
                    <a:pt x="219" y="600"/>
                  </a:lnTo>
                  <a:lnTo>
                    <a:pt x="219" y="600"/>
                  </a:lnTo>
                  <a:lnTo>
                    <a:pt x="219" y="600"/>
                  </a:lnTo>
                  <a:lnTo>
                    <a:pt x="219" y="602"/>
                  </a:lnTo>
                  <a:lnTo>
                    <a:pt x="219" y="602"/>
                  </a:lnTo>
                  <a:lnTo>
                    <a:pt x="219" y="602"/>
                  </a:lnTo>
                  <a:lnTo>
                    <a:pt x="220" y="602"/>
                  </a:lnTo>
                  <a:lnTo>
                    <a:pt x="220" y="602"/>
                  </a:lnTo>
                  <a:lnTo>
                    <a:pt x="220" y="602"/>
                  </a:lnTo>
                  <a:lnTo>
                    <a:pt x="220" y="602"/>
                  </a:lnTo>
                  <a:lnTo>
                    <a:pt x="222" y="604"/>
                  </a:lnTo>
                  <a:lnTo>
                    <a:pt x="224" y="604"/>
                  </a:lnTo>
                  <a:lnTo>
                    <a:pt x="226" y="607"/>
                  </a:lnTo>
                  <a:lnTo>
                    <a:pt x="226" y="607"/>
                  </a:lnTo>
                  <a:lnTo>
                    <a:pt x="226" y="607"/>
                  </a:lnTo>
                  <a:lnTo>
                    <a:pt x="226" y="607"/>
                  </a:lnTo>
                  <a:lnTo>
                    <a:pt x="226" y="607"/>
                  </a:lnTo>
                  <a:lnTo>
                    <a:pt x="228" y="607"/>
                  </a:lnTo>
                  <a:lnTo>
                    <a:pt x="228" y="607"/>
                  </a:lnTo>
                  <a:lnTo>
                    <a:pt x="228" y="609"/>
                  </a:lnTo>
                  <a:lnTo>
                    <a:pt x="228" y="609"/>
                  </a:lnTo>
                  <a:lnTo>
                    <a:pt x="228" y="609"/>
                  </a:lnTo>
                  <a:lnTo>
                    <a:pt x="228" y="609"/>
                  </a:lnTo>
                  <a:lnTo>
                    <a:pt x="228" y="609"/>
                  </a:lnTo>
                  <a:lnTo>
                    <a:pt x="229" y="609"/>
                  </a:lnTo>
                  <a:lnTo>
                    <a:pt x="229" y="609"/>
                  </a:lnTo>
                  <a:lnTo>
                    <a:pt x="229" y="607"/>
                  </a:lnTo>
                  <a:lnTo>
                    <a:pt x="231" y="607"/>
                  </a:lnTo>
                  <a:lnTo>
                    <a:pt x="233" y="609"/>
                  </a:lnTo>
                  <a:lnTo>
                    <a:pt x="235" y="609"/>
                  </a:lnTo>
                  <a:lnTo>
                    <a:pt x="237" y="607"/>
                  </a:lnTo>
                  <a:lnTo>
                    <a:pt x="238" y="605"/>
                  </a:lnTo>
                  <a:lnTo>
                    <a:pt x="238" y="605"/>
                  </a:lnTo>
                  <a:lnTo>
                    <a:pt x="240" y="605"/>
                  </a:lnTo>
                  <a:lnTo>
                    <a:pt x="240" y="605"/>
                  </a:lnTo>
                  <a:lnTo>
                    <a:pt x="240" y="605"/>
                  </a:lnTo>
                  <a:lnTo>
                    <a:pt x="240" y="605"/>
                  </a:lnTo>
                  <a:lnTo>
                    <a:pt x="240" y="605"/>
                  </a:lnTo>
                  <a:lnTo>
                    <a:pt x="244" y="607"/>
                  </a:lnTo>
                  <a:lnTo>
                    <a:pt x="244" y="609"/>
                  </a:lnTo>
                  <a:lnTo>
                    <a:pt x="246" y="609"/>
                  </a:lnTo>
                  <a:lnTo>
                    <a:pt x="248" y="609"/>
                  </a:lnTo>
                  <a:lnTo>
                    <a:pt x="248" y="607"/>
                  </a:lnTo>
                  <a:lnTo>
                    <a:pt x="248" y="609"/>
                  </a:lnTo>
                  <a:lnTo>
                    <a:pt x="249" y="611"/>
                  </a:lnTo>
                  <a:lnTo>
                    <a:pt x="249" y="611"/>
                  </a:lnTo>
                  <a:lnTo>
                    <a:pt x="249" y="613"/>
                  </a:lnTo>
                  <a:lnTo>
                    <a:pt x="249" y="613"/>
                  </a:lnTo>
                  <a:lnTo>
                    <a:pt x="251" y="613"/>
                  </a:lnTo>
                  <a:lnTo>
                    <a:pt x="251" y="613"/>
                  </a:lnTo>
                  <a:lnTo>
                    <a:pt x="251" y="614"/>
                  </a:lnTo>
                  <a:lnTo>
                    <a:pt x="251" y="614"/>
                  </a:lnTo>
                  <a:lnTo>
                    <a:pt x="251" y="614"/>
                  </a:lnTo>
                  <a:lnTo>
                    <a:pt x="253" y="614"/>
                  </a:lnTo>
                  <a:lnTo>
                    <a:pt x="253" y="614"/>
                  </a:lnTo>
                  <a:lnTo>
                    <a:pt x="255" y="616"/>
                  </a:lnTo>
                  <a:lnTo>
                    <a:pt x="257" y="616"/>
                  </a:lnTo>
                  <a:lnTo>
                    <a:pt x="260" y="614"/>
                  </a:lnTo>
                  <a:lnTo>
                    <a:pt x="264" y="613"/>
                  </a:lnTo>
                  <a:lnTo>
                    <a:pt x="264" y="613"/>
                  </a:lnTo>
                  <a:lnTo>
                    <a:pt x="266" y="613"/>
                  </a:lnTo>
                  <a:lnTo>
                    <a:pt x="267" y="613"/>
                  </a:lnTo>
                  <a:lnTo>
                    <a:pt x="267" y="614"/>
                  </a:lnTo>
                  <a:lnTo>
                    <a:pt x="269" y="616"/>
                  </a:lnTo>
                  <a:lnTo>
                    <a:pt x="271" y="616"/>
                  </a:lnTo>
                  <a:lnTo>
                    <a:pt x="271" y="616"/>
                  </a:lnTo>
                  <a:lnTo>
                    <a:pt x="273" y="614"/>
                  </a:lnTo>
                  <a:lnTo>
                    <a:pt x="273" y="614"/>
                  </a:lnTo>
                  <a:lnTo>
                    <a:pt x="275" y="613"/>
                  </a:lnTo>
                  <a:lnTo>
                    <a:pt x="275" y="614"/>
                  </a:lnTo>
                  <a:lnTo>
                    <a:pt x="276" y="614"/>
                  </a:lnTo>
                  <a:lnTo>
                    <a:pt x="276" y="614"/>
                  </a:lnTo>
                  <a:lnTo>
                    <a:pt x="276" y="614"/>
                  </a:lnTo>
                  <a:lnTo>
                    <a:pt x="276" y="616"/>
                  </a:lnTo>
                  <a:lnTo>
                    <a:pt x="276" y="616"/>
                  </a:lnTo>
                  <a:lnTo>
                    <a:pt x="278" y="616"/>
                  </a:lnTo>
                  <a:lnTo>
                    <a:pt x="280" y="614"/>
                  </a:lnTo>
                  <a:lnTo>
                    <a:pt x="280" y="616"/>
                  </a:lnTo>
                  <a:lnTo>
                    <a:pt x="287" y="614"/>
                  </a:lnTo>
                  <a:lnTo>
                    <a:pt x="289" y="616"/>
                  </a:lnTo>
                  <a:lnTo>
                    <a:pt x="289" y="614"/>
                  </a:lnTo>
                  <a:lnTo>
                    <a:pt x="289" y="614"/>
                  </a:lnTo>
                  <a:lnTo>
                    <a:pt x="289" y="614"/>
                  </a:lnTo>
                  <a:lnTo>
                    <a:pt x="289" y="613"/>
                  </a:lnTo>
                  <a:lnTo>
                    <a:pt x="289" y="613"/>
                  </a:lnTo>
                  <a:lnTo>
                    <a:pt x="289" y="613"/>
                  </a:lnTo>
                  <a:lnTo>
                    <a:pt x="287" y="611"/>
                  </a:lnTo>
                  <a:lnTo>
                    <a:pt x="289" y="611"/>
                  </a:lnTo>
                  <a:lnTo>
                    <a:pt x="289" y="611"/>
                  </a:lnTo>
                  <a:lnTo>
                    <a:pt x="289" y="611"/>
                  </a:lnTo>
                  <a:lnTo>
                    <a:pt x="289" y="609"/>
                  </a:lnTo>
                  <a:lnTo>
                    <a:pt x="289" y="607"/>
                  </a:lnTo>
                  <a:lnTo>
                    <a:pt x="289" y="605"/>
                  </a:lnTo>
                  <a:lnTo>
                    <a:pt x="289" y="605"/>
                  </a:lnTo>
                  <a:lnTo>
                    <a:pt x="291" y="605"/>
                  </a:lnTo>
                  <a:lnTo>
                    <a:pt x="291" y="605"/>
                  </a:lnTo>
                  <a:lnTo>
                    <a:pt x="293" y="605"/>
                  </a:lnTo>
                  <a:lnTo>
                    <a:pt x="294" y="605"/>
                  </a:lnTo>
                  <a:lnTo>
                    <a:pt x="294" y="605"/>
                  </a:lnTo>
                  <a:lnTo>
                    <a:pt x="296" y="605"/>
                  </a:lnTo>
                  <a:lnTo>
                    <a:pt x="296" y="605"/>
                  </a:lnTo>
                  <a:lnTo>
                    <a:pt x="300" y="607"/>
                  </a:lnTo>
                  <a:lnTo>
                    <a:pt x="300" y="607"/>
                  </a:lnTo>
                  <a:lnTo>
                    <a:pt x="302" y="607"/>
                  </a:lnTo>
                  <a:lnTo>
                    <a:pt x="302" y="609"/>
                  </a:lnTo>
                  <a:lnTo>
                    <a:pt x="302" y="609"/>
                  </a:lnTo>
                  <a:lnTo>
                    <a:pt x="303" y="609"/>
                  </a:lnTo>
                  <a:lnTo>
                    <a:pt x="303" y="609"/>
                  </a:lnTo>
                  <a:lnTo>
                    <a:pt x="303" y="607"/>
                  </a:lnTo>
                  <a:lnTo>
                    <a:pt x="303" y="609"/>
                  </a:lnTo>
                  <a:lnTo>
                    <a:pt x="305" y="609"/>
                  </a:lnTo>
                  <a:lnTo>
                    <a:pt x="305" y="609"/>
                  </a:lnTo>
                  <a:lnTo>
                    <a:pt x="309" y="609"/>
                  </a:lnTo>
                  <a:lnTo>
                    <a:pt x="311" y="609"/>
                  </a:lnTo>
                  <a:lnTo>
                    <a:pt x="313" y="611"/>
                  </a:lnTo>
                  <a:lnTo>
                    <a:pt x="313" y="611"/>
                  </a:lnTo>
                  <a:lnTo>
                    <a:pt x="313" y="613"/>
                  </a:lnTo>
                  <a:lnTo>
                    <a:pt x="313" y="613"/>
                  </a:lnTo>
                  <a:lnTo>
                    <a:pt x="314" y="614"/>
                  </a:lnTo>
                  <a:lnTo>
                    <a:pt x="314" y="614"/>
                  </a:lnTo>
                  <a:lnTo>
                    <a:pt x="316" y="614"/>
                  </a:lnTo>
                  <a:lnTo>
                    <a:pt x="322" y="614"/>
                  </a:lnTo>
                  <a:lnTo>
                    <a:pt x="323" y="614"/>
                  </a:lnTo>
                  <a:lnTo>
                    <a:pt x="323" y="614"/>
                  </a:lnTo>
                  <a:lnTo>
                    <a:pt x="323" y="614"/>
                  </a:lnTo>
                  <a:lnTo>
                    <a:pt x="323" y="614"/>
                  </a:lnTo>
                  <a:lnTo>
                    <a:pt x="325" y="616"/>
                  </a:lnTo>
                  <a:lnTo>
                    <a:pt x="325" y="616"/>
                  </a:lnTo>
                  <a:lnTo>
                    <a:pt x="327" y="618"/>
                  </a:lnTo>
                  <a:lnTo>
                    <a:pt x="327" y="620"/>
                  </a:lnTo>
                  <a:lnTo>
                    <a:pt x="329" y="622"/>
                  </a:lnTo>
                  <a:lnTo>
                    <a:pt x="329" y="622"/>
                  </a:lnTo>
                  <a:lnTo>
                    <a:pt x="331" y="618"/>
                  </a:lnTo>
                  <a:lnTo>
                    <a:pt x="331" y="618"/>
                  </a:lnTo>
                  <a:lnTo>
                    <a:pt x="332" y="618"/>
                  </a:lnTo>
                  <a:lnTo>
                    <a:pt x="334" y="618"/>
                  </a:lnTo>
                  <a:lnTo>
                    <a:pt x="336" y="620"/>
                  </a:lnTo>
                  <a:lnTo>
                    <a:pt x="336" y="620"/>
                  </a:lnTo>
                  <a:lnTo>
                    <a:pt x="343" y="620"/>
                  </a:lnTo>
                  <a:lnTo>
                    <a:pt x="341" y="622"/>
                  </a:lnTo>
                  <a:lnTo>
                    <a:pt x="343" y="622"/>
                  </a:lnTo>
                  <a:lnTo>
                    <a:pt x="343" y="623"/>
                  </a:lnTo>
                  <a:lnTo>
                    <a:pt x="345" y="623"/>
                  </a:lnTo>
                  <a:lnTo>
                    <a:pt x="345" y="623"/>
                  </a:lnTo>
                  <a:lnTo>
                    <a:pt x="343" y="623"/>
                  </a:lnTo>
                  <a:lnTo>
                    <a:pt x="343" y="625"/>
                  </a:lnTo>
                  <a:lnTo>
                    <a:pt x="341" y="627"/>
                  </a:lnTo>
                  <a:lnTo>
                    <a:pt x="341" y="627"/>
                  </a:lnTo>
                  <a:lnTo>
                    <a:pt x="341" y="627"/>
                  </a:lnTo>
                  <a:lnTo>
                    <a:pt x="341" y="629"/>
                  </a:lnTo>
                  <a:lnTo>
                    <a:pt x="341" y="629"/>
                  </a:lnTo>
                  <a:lnTo>
                    <a:pt x="341" y="629"/>
                  </a:lnTo>
                  <a:lnTo>
                    <a:pt x="343" y="629"/>
                  </a:lnTo>
                  <a:lnTo>
                    <a:pt x="347" y="629"/>
                  </a:lnTo>
                  <a:lnTo>
                    <a:pt x="347" y="629"/>
                  </a:lnTo>
                  <a:lnTo>
                    <a:pt x="350" y="632"/>
                  </a:lnTo>
                  <a:lnTo>
                    <a:pt x="350" y="632"/>
                  </a:lnTo>
                  <a:lnTo>
                    <a:pt x="352" y="632"/>
                  </a:lnTo>
                  <a:lnTo>
                    <a:pt x="352" y="632"/>
                  </a:lnTo>
                  <a:lnTo>
                    <a:pt x="354" y="634"/>
                  </a:lnTo>
                  <a:lnTo>
                    <a:pt x="354" y="636"/>
                  </a:lnTo>
                  <a:lnTo>
                    <a:pt x="354" y="638"/>
                  </a:lnTo>
                  <a:lnTo>
                    <a:pt x="356" y="638"/>
                  </a:lnTo>
                  <a:lnTo>
                    <a:pt x="356" y="638"/>
                  </a:lnTo>
                  <a:lnTo>
                    <a:pt x="358" y="638"/>
                  </a:lnTo>
                  <a:lnTo>
                    <a:pt x="358" y="638"/>
                  </a:lnTo>
                  <a:lnTo>
                    <a:pt x="359" y="638"/>
                  </a:lnTo>
                  <a:lnTo>
                    <a:pt x="359" y="638"/>
                  </a:lnTo>
                  <a:lnTo>
                    <a:pt x="361" y="636"/>
                  </a:lnTo>
                  <a:lnTo>
                    <a:pt x="361" y="636"/>
                  </a:lnTo>
                  <a:lnTo>
                    <a:pt x="361" y="636"/>
                  </a:lnTo>
                  <a:lnTo>
                    <a:pt x="363" y="634"/>
                  </a:lnTo>
                  <a:lnTo>
                    <a:pt x="363" y="634"/>
                  </a:lnTo>
                  <a:lnTo>
                    <a:pt x="363" y="634"/>
                  </a:lnTo>
                  <a:lnTo>
                    <a:pt x="365" y="634"/>
                  </a:lnTo>
                  <a:lnTo>
                    <a:pt x="368" y="632"/>
                  </a:lnTo>
                  <a:lnTo>
                    <a:pt x="370" y="632"/>
                  </a:lnTo>
                  <a:lnTo>
                    <a:pt x="372" y="634"/>
                  </a:lnTo>
                  <a:lnTo>
                    <a:pt x="372" y="634"/>
                  </a:lnTo>
                  <a:lnTo>
                    <a:pt x="376" y="636"/>
                  </a:lnTo>
                  <a:lnTo>
                    <a:pt x="378" y="636"/>
                  </a:lnTo>
                  <a:lnTo>
                    <a:pt x="378" y="636"/>
                  </a:lnTo>
                  <a:lnTo>
                    <a:pt x="378" y="638"/>
                  </a:lnTo>
                  <a:lnTo>
                    <a:pt x="379" y="638"/>
                  </a:lnTo>
                  <a:lnTo>
                    <a:pt x="379" y="640"/>
                  </a:lnTo>
                  <a:lnTo>
                    <a:pt x="381" y="640"/>
                  </a:lnTo>
                  <a:lnTo>
                    <a:pt x="381" y="640"/>
                  </a:lnTo>
                  <a:lnTo>
                    <a:pt x="383" y="640"/>
                  </a:lnTo>
                  <a:lnTo>
                    <a:pt x="383" y="640"/>
                  </a:lnTo>
                  <a:lnTo>
                    <a:pt x="383" y="640"/>
                  </a:lnTo>
                  <a:lnTo>
                    <a:pt x="383" y="638"/>
                  </a:lnTo>
                  <a:lnTo>
                    <a:pt x="385" y="638"/>
                  </a:lnTo>
                  <a:lnTo>
                    <a:pt x="385" y="638"/>
                  </a:lnTo>
                  <a:lnTo>
                    <a:pt x="387" y="638"/>
                  </a:lnTo>
                  <a:lnTo>
                    <a:pt x="388" y="640"/>
                  </a:lnTo>
                  <a:lnTo>
                    <a:pt x="390" y="640"/>
                  </a:lnTo>
                  <a:lnTo>
                    <a:pt x="390" y="638"/>
                  </a:lnTo>
                  <a:lnTo>
                    <a:pt x="388" y="638"/>
                  </a:lnTo>
                  <a:lnTo>
                    <a:pt x="388" y="636"/>
                  </a:lnTo>
                  <a:lnTo>
                    <a:pt x="388" y="636"/>
                  </a:lnTo>
                  <a:lnTo>
                    <a:pt x="390" y="634"/>
                  </a:lnTo>
                  <a:lnTo>
                    <a:pt x="392" y="634"/>
                  </a:lnTo>
                  <a:lnTo>
                    <a:pt x="394" y="634"/>
                  </a:lnTo>
                  <a:lnTo>
                    <a:pt x="396" y="634"/>
                  </a:lnTo>
                  <a:lnTo>
                    <a:pt x="396" y="634"/>
                  </a:lnTo>
                  <a:lnTo>
                    <a:pt x="397" y="634"/>
                  </a:lnTo>
                  <a:lnTo>
                    <a:pt x="397" y="632"/>
                  </a:lnTo>
                  <a:lnTo>
                    <a:pt x="399" y="631"/>
                  </a:lnTo>
                  <a:lnTo>
                    <a:pt x="399" y="631"/>
                  </a:lnTo>
                  <a:lnTo>
                    <a:pt x="401" y="631"/>
                  </a:lnTo>
                  <a:lnTo>
                    <a:pt x="401" y="631"/>
                  </a:lnTo>
                  <a:lnTo>
                    <a:pt x="403" y="631"/>
                  </a:lnTo>
                  <a:lnTo>
                    <a:pt x="405" y="631"/>
                  </a:lnTo>
                  <a:lnTo>
                    <a:pt x="406" y="631"/>
                  </a:lnTo>
                  <a:lnTo>
                    <a:pt x="406" y="631"/>
                  </a:lnTo>
                  <a:lnTo>
                    <a:pt x="408" y="631"/>
                  </a:lnTo>
                  <a:lnTo>
                    <a:pt x="408" y="631"/>
                  </a:lnTo>
                  <a:lnTo>
                    <a:pt x="408" y="631"/>
                  </a:lnTo>
                  <a:lnTo>
                    <a:pt x="408" y="632"/>
                  </a:lnTo>
                  <a:lnTo>
                    <a:pt x="410" y="632"/>
                  </a:lnTo>
                  <a:lnTo>
                    <a:pt x="410" y="632"/>
                  </a:lnTo>
                  <a:lnTo>
                    <a:pt x="410" y="632"/>
                  </a:lnTo>
                  <a:lnTo>
                    <a:pt x="412" y="632"/>
                  </a:lnTo>
                  <a:lnTo>
                    <a:pt x="414" y="632"/>
                  </a:lnTo>
                  <a:lnTo>
                    <a:pt x="415" y="632"/>
                  </a:lnTo>
                  <a:lnTo>
                    <a:pt x="415" y="632"/>
                  </a:lnTo>
                  <a:lnTo>
                    <a:pt x="415" y="631"/>
                  </a:lnTo>
                  <a:lnTo>
                    <a:pt x="414" y="629"/>
                  </a:lnTo>
                  <a:lnTo>
                    <a:pt x="414" y="629"/>
                  </a:lnTo>
                  <a:lnTo>
                    <a:pt x="414" y="629"/>
                  </a:lnTo>
                  <a:lnTo>
                    <a:pt x="414" y="627"/>
                  </a:lnTo>
                  <a:lnTo>
                    <a:pt x="414" y="627"/>
                  </a:lnTo>
                  <a:lnTo>
                    <a:pt x="414" y="627"/>
                  </a:lnTo>
                  <a:lnTo>
                    <a:pt x="412" y="625"/>
                  </a:lnTo>
                  <a:lnTo>
                    <a:pt x="410" y="625"/>
                  </a:lnTo>
                  <a:lnTo>
                    <a:pt x="410" y="625"/>
                  </a:lnTo>
                  <a:lnTo>
                    <a:pt x="408" y="623"/>
                  </a:lnTo>
                  <a:lnTo>
                    <a:pt x="408" y="622"/>
                  </a:lnTo>
                  <a:lnTo>
                    <a:pt x="408" y="620"/>
                  </a:lnTo>
                  <a:lnTo>
                    <a:pt x="408" y="616"/>
                  </a:lnTo>
                  <a:lnTo>
                    <a:pt x="408" y="613"/>
                  </a:lnTo>
                  <a:lnTo>
                    <a:pt x="408" y="611"/>
                  </a:lnTo>
                  <a:lnTo>
                    <a:pt x="408" y="609"/>
                  </a:lnTo>
                  <a:lnTo>
                    <a:pt x="408" y="605"/>
                  </a:lnTo>
                  <a:lnTo>
                    <a:pt x="410" y="600"/>
                  </a:lnTo>
                  <a:lnTo>
                    <a:pt x="410" y="598"/>
                  </a:lnTo>
                  <a:lnTo>
                    <a:pt x="408" y="598"/>
                  </a:lnTo>
                  <a:lnTo>
                    <a:pt x="408" y="598"/>
                  </a:lnTo>
                  <a:lnTo>
                    <a:pt x="408" y="596"/>
                  </a:lnTo>
                  <a:lnTo>
                    <a:pt x="410" y="595"/>
                  </a:lnTo>
                  <a:lnTo>
                    <a:pt x="410" y="593"/>
                  </a:lnTo>
                  <a:lnTo>
                    <a:pt x="410" y="593"/>
                  </a:lnTo>
                  <a:lnTo>
                    <a:pt x="410" y="591"/>
                  </a:lnTo>
                  <a:lnTo>
                    <a:pt x="412" y="589"/>
                  </a:lnTo>
                  <a:lnTo>
                    <a:pt x="412" y="587"/>
                  </a:lnTo>
                  <a:lnTo>
                    <a:pt x="412" y="587"/>
                  </a:lnTo>
                  <a:lnTo>
                    <a:pt x="414" y="586"/>
                  </a:lnTo>
                  <a:lnTo>
                    <a:pt x="414" y="586"/>
                  </a:lnTo>
                  <a:lnTo>
                    <a:pt x="415" y="584"/>
                  </a:lnTo>
                  <a:lnTo>
                    <a:pt x="415" y="582"/>
                  </a:lnTo>
                  <a:lnTo>
                    <a:pt x="415" y="582"/>
                  </a:lnTo>
                  <a:lnTo>
                    <a:pt x="417" y="582"/>
                  </a:lnTo>
                  <a:lnTo>
                    <a:pt x="417" y="580"/>
                  </a:lnTo>
                  <a:lnTo>
                    <a:pt x="417" y="580"/>
                  </a:lnTo>
                  <a:lnTo>
                    <a:pt x="419" y="578"/>
                  </a:lnTo>
                  <a:lnTo>
                    <a:pt x="423" y="576"/>
                  </a:lnTo>
                  <a:lnTo>
                    <a:pt x="426" y="575"/>
                  </a:lnTo>
                  <a:lnTo>
                    <a:pt x="428" y="575"/>
                  </a:lnTo>
                  <a:lnTo>
                    <a:pt x="430" y="575"/>
                  </a:lnTo>
                  <a:lnTo>
                    <a:pt x="432" y="575"/>
                  </a:lnTo>
                  <a:lnTo>
                    <a:pt x="432" y="575"/>
                  </a:lnTo>
                  <a:lnTo>
                    <a:pt x="435" y="569"/>
                  </a:lnTo>
                  <a:lnTo>
                    <a:pt x="437" y="569"/>
                  </a:lnTo>
                  <a:lnTo>
                    <a:pt x="444" y="566"/>
                  </a:lnTo>
                  <a:lnTo>
                    <a:pt x="453" y="558"/>
                  </a:lnTo>
                  <a:lnTo>
                    <a:pt x="453" y="557"/>
                  </a:lnTo>
                  <a:lnTo>
                    <a:pt x="457" y="557"/>
                  </a:lnTo>
                  <a:lnTo>
                    <a:pt x="459" y="557"/>
                  </a:lnTo>
                  <a:lnTo>
                    <a:pt x="462" y="557"/>
                  </a:lnTo>
                  <a:lnTo>
                    <a:pt x="462" y="557"/>
                  </a:lnTo>
                  <a:lnTo>
                    <a:pt x="462" y="558"/>
                  </a:lnTo>
                  <a:lnTo>
                    <a:pt x="462" y="558"/>
                  </a:lnTo>
                  <a:lnTo>
                    <a:pt x="462" y="560"/>
                  </a:lnTo>
                  <a:lnTo>
                    <a:pt x="464" y="562"/>
                  </a:lnTo>
                  <a:lnTo>
                    <a:pt x="466" y="562"/>
                  </a:lnTo>
                  <a:lnTo>
                    <a:pt x="466" y="562"/>
                  </a:lnTo>
                  <a:lnTo>
                    <a:pt x="477" y="564"/>
                  </a:lnTo>
                  <a:lnTo>
                    <a:pt x="482" y="562"/>
                  </a:lnTo>
                  <a:lnTo>
                    <a:pt x="484" y="564"/>
                  </a:lnTo>
                  <a:lnTo>
                    <a:pt x="486" y="564"/>
                  </a:lnTo>
                  <a:lnTo>
                    <a:pt x="486" y="566"/>
                  </a:lnTo>
                  <a:lnTo>
                    <a:pt x="486" y="566"/>
                  </a:lnTo>
                  <a:lnTo>
                    <a:pt x="484" y="567"/>
                  </a:lnTo>
                  <a:lnTo>
                    <a:pt x="484" y="569"/>
                  </a:lnTo>
                  <a:lnTo>
                    <a:pt x="486" y="569"/>
                  </a:lnTo>
                  <a:lnTo>
                    <a:pt x="489" y="571"/>
                  </a:lnTo>
                  <a:lnTo>
                    <a:pt x="497" y="571"/>
                  </a:lnTo>
                  <a:lnTo>
                    <a:pt x="497" y="571"/>
                  </a:lnTo>
                  <a:lnTo>
                    <a:pt x="499" y="569"/>
                  </a:lnTo>
                  <a:lnTo>
                    <a:pt x="497" y="567"/>
                  </a:lnTo>
                  <a:lnTo>
                    <a:pt x="495" y="567"/>
                  </a:lnTo>
                  <a:lnTo>
                    <a:pt x="493" y="566"/>
                  </a:lnTo>
                  <a:lnTo>
                    <a:pt x="493" y="562"/>
                  </a:lnTo>
                  <a:lnTo>
                    <a:pt x="493" y="558"/>
                  </a:lnTo>
                  <a:lnTo>
                    <a:pt x="493" y="557"/>
                  </a:lnTo>
                  <a:lnTo>
                    <a:pt x="491" y="555"/>
                  </a:lnTo>
                  <a:lnTo>
                    <a:pt x="491" y="555"/>
                  </a:lnTo>
                  <a:lnTo>
                    <a:pt x="491" y="555"/>
                  </a:lnTo>
                  <a:lnTo>
                    <a:pt x="493" y="557"/>
                  </a:lnTo>
                  <a:lnTo>
                    <a:pt x="493" y="557"/>
                  </a:lnTo>
                  <a:lnTo>
                    <a:pt x="493" y="558"/>
                  </a:lnTo>
                  <a:lnTo>
                    <a:pt x="493" y="560"/>
                  </a:lnTo>
                  <a:lnTo>
                    <a:pt x="493" y="564"/>
                  </a:lnTo>
                  <a:lnTo>
                    <a:pt x="495" y="566"/>
                  </a:lnTo>
                  <a:lnTo>
                    <a:pt x="497" y="567"/>
                  </a:lnTo>
                  <a:lnTo>
                    <a:pt x="499" y="567"/>
                  </a:lnTo>
                  <a:lnTo>
                    <a:pt x="499" y="569"/>
                  </a:lnTo>
                  <a:lnTo>
                    <a:pt x="499" y="571"/>
                  </a:lnTo>
                  <a:lnTo>
                    <a:pt x="500" y="569"/>
                  </a:lnTo>
                  <a:lnTo>
                    <a:pt x="502" y="569"/>
                  </a:lnTo>
                  <a:lnTo>
                    <a:pt x="500" y="569"/>
                  </a:lnTo>
                  <a:lnTo>
                    <a:pt x="500" y="567"/>
                  </a:lnTo>
                  <a:lnTo>
                    <a:pt x="499" y="567"/>
                  </a:lnTo>
                  <a:lnTo>
                    <a:pt x="499" y="567"/>
                  </a:lnTo>
                  <a:lnTo>
                    <a:pt x="500" y="566"/>
                  </a:lnTo>
                  <a:lnTo>
                    <a:pt x="500" y="566"/>
                  </a:lnTo>
                  <a:lnTo>
                    <a:pt x="502" y="566"/>
                  </a:lnTo>
                  <a:lnTo>
                    <a:pt x="502" y="564"/>
                  </a:lnTo>
                  <a:lnTo>
                    <a:pt x="502" y="564"/>
                  </a:lnTo>
                  <a:lnTo>
                    <a:pt x="506" y="566"/>
                  </a:lnTo>
                  <a:lnTo>
                    <a:pt x="506" y="566"/>
                  </a:lnTo>
                  <a:lnTo>
                    <a:pt x="508" y="566"/>
                  </a:lnTo>
                  <a:lnTo>
                    <a:pt x="509" y="564"/>
                  </a:lnTo>
                  <a:lnTo>
                    <a:pt x="509" y="564"/>
                  </a:lnTo>
                  <a:lnTo>
                    <a:pt x="509" y="562"/>
                  </a:lnTo>
                  <a:lnTo>
                    <a:pt x="508" y="560"/>
                  </a:lnTo>
                  <a:lnTo>
                    <a:pt x="508" y="560"/>
                  </a:lnTo>
                  <a:lnTo>
                    <a:pt x="508" y="560"/>
                  </a:lnTo>
                  <a:lnTo>
                    <a:pt x="508" y="558"/>
                  </a:lnTo>
                  <a:lnTo>
                    <a:pt x="508" y="558"/>
                  </a:lnTo>
                  <a:lnTo>
                    <a:pt x="508" y="557"/>
                  </a:lnTo>
                  <a:lnTo>
                    <a:pt x="508" y="557"/>
                  </a:lnTo>
                  <a:lnTo>
                    <a:pt x="508" y="557"/>
                  </a:lnTo>
                  <a:lnTo>
                    <a:pt x="508" y="557"/>
                  </a:lnTo>
                  <a:lnTo>
                    <a:pt x="509" y="557"/>
                  </a:lnTo>
                  <a:lnTo>
                    <a:pt x="509" y="557"/>
                  </a:lnTo>
                  <a:lnTo>
                    <a:pt x="511" y="557"/>
                  </a:lnTo>
                  <a:lnTo>
                    <a:pt x="511" y="557"/>
                  </a:lnTo>
                  <a:lnTo>
                    <a:pt x="511" y="558"/>
                  </a:lnTo>
                  <a:lnTo>
                    <a:pt x="513" y="558"/>
                  </a:lnTo>
                  <a:lnTo>
                    <a:pt x="513" y="558"/>
                  </a:lnTo>
                  <a:lnTo>
                    <a:pt x="513" y="560"/>
                  </a:lnTo>
                  <a:lnTo>
                    <a:pt x="513" y="560"/>
                  </a:lnTo>
                  <a:lnTo>
                    <a:pt x="515" y="560"/>
                  </a:lnTo>
                  <a:lnTo>
                    <a:pt x="517" y="560"/>
                  </a:lnTo>
                  <a:lnTo>
                    <a:pt x="518" y="560"/>
                  </a:lnTo>
                  <a:lnTo>
                    <a:pt x="518" y="562"/>
                  </a:lnTo>
                  <a:lnTo>
                    <a:pt x="517" y="562"/>
                  </a:lnTo>
                  <a:lnTo>
                    <a:pt x="517" y="564"/>
                  </a:lnTo>
                  <a:lnTo>
                    <a:pt x="515" y="566"/>
                  </a:lnTo>
                  <a:lnTo>
                    <a:pt x="515" y="566"/>
                  </a:lnTo>
                  <a:lnTo>
                    <a:pt x="509" y="566"/>
                  </a:lnTo>
                  <a:lnTo>
                    <a:pt x="508" y="566"/>
                  </a:lnTo>
                  <a:lnTo>
                    <a:pt x="508" y="567"/>
                  </a:lnTo>
                  <a:lnTo>
                    <a:pt x="508" y="569"/>
                  </a:lnTo>
                  <a:lnTo>
                    <a:pt x="508" y="571"/>
                  </a:lnTo>
                  <a:lnTo>
                    <a:pt x="509" y="571"/>
                  </a:lnTo>
                  <a:lnTo>
                    <a:pt x="513" y="571"/>
                  </a:lnTo>
                  <a:lnTo>
                    <a:pt x="515" y="571"/>
                  </a:lnTo>
                  <a:lnTo>
                    <a:pt x="518" y="571"/>
                  </a:lnTo>
                  <a:lnTo>
                    <a:pt x="522" y="569"/>
                  </a:lnTo>
                  <a:lnTo>
                    <a:pt x="524" y="571"/>
                  </a:lnTo>
                  <a:lnTo>
                    <a:pt x="524" y="573"/>
                  </a:lnTo>
                  <a:lnTo>
                    <a:pt x="524" y="575"/>
                  </a:lnTo>
                  <a:lnTo>
                    <a:pt x="524" y="575"/>
                  </a:lnTo>
                  <a:lnTo>
                    <a:pt x="526" y="576"/>
                  </a:lnTo>
                  <a:lnTo>
                    <a:pt x="524" y="576"/>
                  </a:lnTo>
                  <a:lnTo>
                    <a:pt x="524" y="578"/>
                  </a:lnTo>
                  <a:lnTo>
                    <a:pt x="524" y="578"/>
                  </a:lnTo>
                  <a:lnTo>
                    <a:pt x="524" y="580"/>
                  </a:lnTo>
                  <a:lnTo>
                    <a:pt x="526" y="580"/>
                  </a:lnTo>
                  <a:lnTo>
                    <a:pt x="526" y="580"/>
                  </a:lnTo>
                  <a:lnTo>
                    <a:pt x="527" y="580"/>
                  </a:lnTo>
                  <a:lnTo>
                    <a:pt x="529" y="580"/>
                  </a:lnTo>
                  <a:lnTo>
                    <a:pt x="529" y="580"/>
                  </a:lnTo>
                  <a:lnTo>
                    <a:pt x="531" y="580"/>
                  </a:lnTo>
                  <a:lnTo>
                    <a:pt x="533" y="580"/>
                  </a:lnTo>
                  <a:lnTo>
                    <a:pt x="533" y="580"/>
                  </a:lnTo>
                  <a:lnTo>
                    <a:pt x="533" y="580"/>
                  </a:lnTo>
                  <a:lnTo>
                    <a:pt x="535" y="580"/>
                  </a:lnTo>
                  <a:lnTo>
                    <a:pt x="535" y="582"/>
                  </a:lnTo>
                  <a:lnTo>
                    <a:pt x="535" y="582"/>
                  </a:lnTo>
                  <a:lnTo>
                    <a:pt x="536" y="582"/>
                  </a:lnTo>
                  <a:lnTo>
                    <a:pt x="536" y="584"/>
                  </a:lnTo>
                  <a:lnTo>
                    <a:pt x="538" y="582"/>
                  </a:lnTo>
                  <a:lnTo>
                    <a:pt x="538" y="582"/>
                  </a:lnTo>
                  <a:lnTo>
                    <a:pt x="540" y="582"/>
                  </a:lnTo>
                  <a:lnTo>
                    <a:pt x="540" y="582"/>
                  </a:lnTo>
                  <a:lnTo>
                    <a:pt x="542" y="582"/>
                  </a:lnTo>
                  <a:lnTo>
                    <a:pt x="542" y="584"/>
                  </a:lnTo>
                  <a:lnTo>
                    <a:pt x="544" y="586"/>
                  </a:lnTo>
                  <a:lnTo>
                    <a:pt x="545" y="586"/>
                  </a:lnTo>
                  <a:lnTo>
                    <a:pt x="545" y="586"/>
                  </a:lnTo>
                  <a:lnTo>
                    <a:pt x="545" y="586"/>
                  </a:lnTo>
                  <a:lnTo>
                    <a:pt x="545" y="586"/>
                  </a:lnTo>
                  <a:lnTo>
                    <a:pt x="547" y="587"/>
                  </a:lnTo>
                  <a:lnTo>
                    <a:pt x="547" y="587"/>
                  </a:lnTo>
                  <a:lnTo>
                    <a:pt x="547" y="587"/>
                  </a:lnTo>
                  <a:lnTo>
                    <a:pt x="547" y="587"/>
                  </a:lnTo>
                  <a:lnTo>
                    <a:pt x="545" y="589"/>
                  </a:lnTo>
                  <a:lnTo>
                    <a:pt x="545" y="589"/>
                  </a:lnTo>
                  <a:lnTo>
                    <a:pt x="547" y="591"/>
                  </a:lnTo>
                  <a:lnTo>
                    <a:pt x="549" y="591"/>
                  </a:lnTo>
                  <a:lnTo>
                    <a:pt x="551" y="589"/>
                  </a:lnTo>
                  <a:lnTo>
                    <a:pt x="551" y="589"/>
                  </a:lnTo>
                  <a:lnTo>
                    <a:pt x="553" y="589"/>
                  </a:lnTo>
                  <a:lnTo>
                    <a:pt x="554" y="589"/>
                  </a:lnTo>
                  <a:lnTo>
                    <a:pt x="554" y="589"/>
                  </a:lnTo>
                  <a:lnTo>
                    <a:pt x="553" y="587"/>
                  </a:lnTo>
                  <a:lnTo>
                    <a:pt x="553" y="587"/>
                  </a:lnTo>
                  <a:lnTo>
                    <a:pt x="551" y="586"/>
                  </a:lnTo>
                  <a:lnTo>
                    <a:pt x="551" y="586"/>
                  </a:lnTo>
                  <a:lnTo>
                    <a:pt x="553" y="586"/>
                  </a:lnTo>
                  <a:lnTo>
                    <a:pt x="553" y="586"/>
                  </a:lnTo>
                  <a:lnTo>
                    <a:pt x="554" y="586"/>
                  </a:lnTo>
                  <a:lnTo>
                    <a:pt x="553" y="586"/>
                  </a:lnTo>
                  <a:lnTo>
                    <a:pt x="553" y="586"/>
                  </a:lnTo>
                  <a:lnTo>
                    <a:pt x="553" y="586"/>
                  </a:lnTo>
                  <a:lnTo>
                    <a:pt x="554" y="587"/>
                  </a:lnTo>
                  <a:lnTo>
                    <a:pt x="556" y="587"/>
                  </a:lnTo>
                  <a:lnTo>
                    <a:pt x="558" y="587"/>
                  </a:lnTo>
                  <a:lnTo>
                    <a:pt x="558" y="589"/>
                  </a:lnTo>
                  <a:lnTo>
                    <a:pt x="558" y="589"/>
                  </a:lnTo>
                  <a:lnTo>
                    <a:pt x="562" y="589"/>
                  </a:lnTo>
                  <a:lnTo>
                    <a:pt x="562" y="589"/>
                  </a:lnTo>
                  <a:lnTo>
                    <a:pt x="564" y="589"/>
                  </a:lnTo>
                  <a:lnTo>
                    <a:pt x="564" y="591"/>
                  </a:lnTo>
                  <a:lnTo>
                    <a:pt x="564" y="591"/>
                  </a:lnTo>
                  <a:lnTo>
                    <a:pt x="562" y="591"/>
                  </a:lnTo>
                  <a:lnTo>
                    <a:pt x="562" y="591"/>
                  </a:lnTo>
                  <a:lnTo>
                    <a:pt x="562" y="593"/>
                  </a:lnTo>
                  <a:lnTo>
                    <a:pt x="564" y="591"/>
                  </a:lnTo>
                  <a:lnTo>
                    <a:pt x="565" y="591"/>
                  </a:lnTo>
                  <a:lnTo>
                    <a:pt x="565" y="591"/>
                  </a:lnTo>
                  <a:lnTo>
                    <a:pt x="565" y="591"/>
                  </a:lnTo>
                  <a:lnTo>
                    <a:pt x="564" y="591"/>
                  </a:lnTo>
                  <a:lnTo>
                    <a:pt x="564" y="589"/>
                  </a:lnTo>
                  <a:lnTo>
                    <a:pt x="565" y="587"/>
                  </a:lnTo>
                  <a:lnTo>
                    <a:pt x="565" y="587"/>
                  </a:lnTo>
                  <a:lnTo>
                    <a:pt x="567" y="587"/>
                  </a:lnTo>
                  <a:lnTo>
                    <a:pt x="567" y="586"/>
                  </a:lnTo>
                  <a:lnTo>
                    <a:pt x="569" y="586"/>
                  </a:lnTo>
                  <a:lnTo>
                    <a:pt x="571" y="586"/>
                  </a:lnTo>
                  <a:lnTo>
                    <a:pt x="573" y="587"/>
                  </a:lnTo>
                  <a:lnTo>
                    <a:pt x="573" y="587"/>
                  </a:lnTo>
                  <a:lnTo>
                    <a:pt x="573" y="587"/>
                  </a:lnTo>
                  <a:lnTo>
                    <a:pt x="574" y="587"/>
                  </a:lnTo>
                  <a:lnTo>
                    <a:pt x="576" y="587"/>
                  </a:lnTo>
                  <a:lnTo>
                    <a:pt x="574" y="587"/>
                  </a:lnTo>
                  <a:lnTo>
                    <a:pt x="574" y="586"/>
                  </a:lnTo>
                  <a:lnTo>
                    <a:pt x="576" y="586"/>
                  </a:lnTo>
                  <a:lnTo>
                    <a:pt x="576" y="584"/>
                  </a:lnTo>
                  <a:lnTo>
                    <a:pt x="578" y="584"/>
                  </a:lnTo>
                  <a:lnTo>
                    <a:pt x="580" y="584"/>
                  </a:lnTo>
                  <a:lnTo>
                    <a:pt x="580" y="584"/>
                  </a:lnTo>
                  <a:lnTo>
                    <a:pt x="582" y="584"/>
                  </a:lnTo>
                  <a:lnTo>
                    <a:pt x="583" y="584"/>
                  </a:lnTo>
                  <a:lnTo>
                    <a:pt x="583" y="582"/>
                  </a:lnTo>
                  <a:lnTo>
                    <a:pt x="583" y="582"/>
                  </a:lnTo>
                  <a:lnTo>
                    <a:pt x="585" y="582"/>
                  </a:lnTo>
                  <a:lnTo>
                    <a:pt x="585" y="582"/>
                  </a:lnTo>
                  <a:lnTo>
                    <a:pt x="587" y="582"/>
                  </a:lnTo>
                  <a:lnTo>
                    <a:pt x="587" y="582"/>
                  </a:lnTo>
                  <a:lnTo>
                    <a:pt x="587" y="582"/>
                  </a:lnTo>
                  <a:lnTo>
                    <a:pt x="587" y="582"/>
                  </a:lnTo>
                  <a:lnTo>
                    <a:pt x="589" y="582"/>
                  </a:lnTo>
                  <a:lnTo>
                    <a:pt x="589" y="582"/>
                  </a:lnTo>
                  <a:lnTo>
                    <a:pt x="591" y="582"/>
                  </a:lnTo>
                  <a:lnTo>
                    <a:pt x="591" y="580"/>
                  </a:lnTo>
                  <a:lnTo>
                    <a:pt x="591" y="580"/>
                  </a:lnTo>
                  <a:lnTo>
                    <a:pt x="591" y="578"/>
                  </a:lnTo>
                  <a:lnTo>
                    <a:pt x="591" y="578"/>
                  </a:lnTo>
                  <a:lnTo>
                    <a:pt x="591" y="576"/>
                  </a:lnTo>
                  <a:lnTo>
                    <a:pt x="592" y="576"/>
                  </a:lnTo>
                  <a:lnTo>
                    <a:pt x="591" y="575"/>
                  </a:lnTo>
                  <a:lnTo>
                    <a:pt x="591" y="575"/>
                  </a:lnTo>
                  <a:lnTo>
                    <a:pt x="587" y="576"/>
                  </a:lnTo>
                  <a:lnTo>
                    <a:pt x="587" y="576"/>
                  </a:lnTo>
                  <a:lnTo>
                    <a:pt x="587" y="575"/>
                  </a:lnTo>
                  <a:lnTo>
                    <a:pt x="589" y="575"/>
                  </a:lnTo>
                  <a:lnTo>
                    <a:pt x="589" y="573"/>
                  </a:lnTo>
                  <a:lnTo>
                    <a:pt x="591" y="573"/>
                  </a:lnTo>
                  <a:lnTo>
                    <a:pt x="591" y="571"/>
                  </a:lnTo>
                  <a:lnTo>
                    <a:pt x="591" y="571"/>
                  </a:lnTo>
                  <a:lnTo>
                    <a:pt x="591" y="571"/>
                  </a:lnTo>
                  <a:lnTo>
                    <a:pt x="592" y="569"/>
                  </a:lnTo>
                  <a:lnTo>
                    <a:pt x="592" y="569"/>
                  </a:lnTo>
                  <a:lnTo>
                    <a:pt x="594" y="567"/>
                  </a:lnTo>
                  <a:lnTo>
                    <a:pt x="592" y="566"/>
                  </a:lnTo>
                  <a:lnTo>
                    <a:pt x="594" y="566"/>
                  </a:lnTo>
                  <a:lnTo>
                    <a:pt x="594" y="566"/>
                  </a:lnTo>
                  <a:lnTo>
                    <a:pt x="596" y="566"/>
                  </a:lnTo>
                  <a:lnTo>
                    <a:pt x="596" y="566"/>
                  </a:lnTo>
                  <a:lnTo>
                    <a:pt x="598" y="566"/>
                  </a:lnTo>
                  <a:lnTo>
                    <a:pt x="598" y="566"/>
                  </a:lnTo>
                  <a:lnTo>
                    <a:pt x="600" y="566"/>
                  </a:lnTo>
                  <a:lnTo>
                    <a:pt x="600" y="566"/>
                  </a:lnTo>
                  <a:lnTo>
                    <a:pt x="600" y="564"/>
                  </a:lnTo>
                  <a:lnTo>
                    <a:pt x="600" y="564"/>
                  </a:lnTo>
                  <a:lnTo>
                    <a:pt x="600" y="564"/>
                  </a:lnTo>
                  <a:lnTo>
                    <a:pt x="600" y="564"/>
                  </a:lnTo>
                  <a:lnTo>
                    <a:pt x="600" y="564"/>
                  </a:lnTo>
                  <a:lnTo>
                    <a:pt x="600" y="566"/>
                  </a:lnTo>
                  <a:lnTo>
                    <a:pt x="601" y="566"/>
                  </a:lnTo>
                  <a:lnTo>
                    <a:pt x="601" y="564"/>
                  </a:lnTo>
                  <a:lnTo>
                    <a:pt x="603" y="564"/>
                  </a:lnTo>
                  <a:lnTo>
                    <a:pt x="603" y="562"/>
                  </a:lnTo>
                  <a:lnTo>
                    <a:pt x="605" y="560"/>
                  </a:lnTo>
                  <a:lnTo>
                    <a:pt x="605" y="560"/>
                  </a:lnTo>
                  <a:lnTo>
                    <a:pt x="605" y="560"/>
                  </a:lnTo>
                  <a:lnTo>
                    <a:pt x="605" y="558"/>
                  </a:lnTo>
                  <a:lnTo>
                    <a:pt x="603" y="558"/>
                  </a:lnTo>
                  <a:lnTo>
                    <a:pt x="603" y="558"/>
                  </a:lnTo>
                  <a:lnTo>
                    <a:pt x="605" y="557"/>
                  </a:lnTo>
                  <a:lnTo>
                    <a:pt x="605" y="557"/>
                  </a:lnTo>
                  <a:lnTo>
                    <a:pt x="607" y="557"/>
                  </a:lnTo>
                  <a:lnTo>
                    <a:pt x="607" y="557"/>
                  </a:lnTo>
                  <a:lnTo>
                    <a:pt x="609" y="557"/>
                  </a:lnTo>
                  <a:lnTo>
                    <a:pt x="609" y="557"/>
                  </a:lnTo>
                  <a:lnTo>
                    <a:pt x="609" y="557"/>
                  </a:lnTo>
                  <a:lnTo>
                    <a:pt x="610" y="557"/>
                  </a:lnTo>
                  <a:lnTo>
                    <a:pt x="610" y="555"/>
                  </a:lnTo>
                  <a:lnTo>
                    <a:pt x="610" y="555"/>
                  </a:lnTo>
                  <a:lnTo>
                    <a:pt x="612" y="555"/>
                  </a:lnTo>
                  <a:lnTo>
                    <a:pt x="612" y="555"/>
                  </a:lnTo>
                  <a:lnTo>
                    <a:pt x="612" y="557"/>
                  </a:lnTo>
                  <a:lnTo>
                    <a:pt x="614" y="557"/>
                  </a:lnTo>
                  <a:lnTo>
                    <a:pt x="614" y="555"/>
                  </a:lnTo>
                  <a:lnTo>
                    <a:pt x="614" y="555"/>
                  </a:lnTo>
                  <a:lnTo>
                    <a:pt x="614" y="555"/>
                  </a:lnTo>
                  <a:lnTo>
                    <a:pt x="612" y="553"/>
                  </a:lnTo>
                  <a:lnTo>
                    <a:pt x="614" y="551"/>
                  </a:lnTo>
                  <a:lnTo>
                    <a:pt x="614" y="549"/>
                  </a:lnTo>
                  <a:lnTo>
                    <a:pt x="614" y="549"/>
                  </a:lnTo>
                  <a:lnTo>
                    <a:pt x="614" y="549"/>
                  </a:lnTo>
                  <a:lnTo>
                    <a:pt x="614" y="549"/>
                  </a:lnTo>
                  <a:lnTo>
                    <a:pt x="616" y="549"/>
                  </a:lnTo>
                  <a:lnTo>
                    <a:pt x="616" y="549"/>
                  </a:lnTo>
                  <a:lnTo>
                    <a:pt x="618" y="549"/>
                  </a:lnTo>
                  <a:lnTo>
                    <a:pt x="618" y="549"/>
                  </a:lnTo>
                  <a:lnTo>
                    <a:pt x="618" y="549"/>
                  </a:lnTo>
                  <a:lnTo>
                    <a:pt x="618" y="548"/>
                  </a:lnTo>
                  <a:lnTo>
                    <a:pt x="620" y="548"/>
                  </a:lnTo>
                  <a:lnTo>
                    <a:pt x="620" y="546"/>
                  </a:lnTo>
                  <a:lnTo>
                    <a:pt x="621" y="546"/>
                  </a:lnTo>
                  <a:lnTo>
                    <a:pt x="621" y="548"/>
                  </a:lnTo>
                  <a:lnTo>
                    <a:pt x="623" y="548"/>
                  </a:lnTo>
                  <a:lnTo>
                    <a:pt x="623" y="548"/>
                  </a:lnTo>
                  <a:lnTo>
                    <a:pt x="623" y="546"/>
                  </a:lnTo>
                  <a:lnTo>
                    <a:pt x="623" y="546"/>
                  </a:lnTo>
                  <a:lnTo>
                    <a:pt x="625" y="546"/>
                  </a:lnTo>
                  <a:lnTo>
                    <a:pt x="625" y="544"/>
                  </a:lnTo>
                  <a:lnTo>
                    <a:pt x="625" y="544"/>
                  </a:lnTo>
                  <a:lnTo>
                    <a:pt x="625" y="542"/>
                  </a:lnTo>
                  <a:lnTo>
                    <a:pt x="627" y="542"/>
                  </a:lnTo>
                  <a:lnTo>
                    <a:pt x="627" y="542"/>
                  </a:lnTo>
                  <a:lnTo>
                    <a:pt x="629" y="542"/>
                  </a:lnTo>
                  <a:lnTo>
                    <a:pt x="629" y="542"/>
                  </a:lnTo>
                  <a:lnTo>
                    <a:pt x="629" y="542"/>
                  </a:lnTo>
                  <a:lnTo>
                    <a:pt x="630" y="542"/>
                  </a:lnTo>
                  <a:lnTo>
                    <a:pt x="630" y="542"/>
                  </a:lnTo>
                  <a:lnTo>
                    <a:pt x="630" y="542"/>
                  </a:lnTo>
                  <a:lnTo>
                    <a:pt x="630" y="542"/>
                  </a:lnTo>
                  <a:lnTo>
                    <a:pt x="630" y="542"/>
                  </a:lnTo>
                  <a:lnTo>
                    <a:pt x="630" y="540"/>
                  </a:lnTo>
                  <a:lnTo>
                    <a:pt x="630" y="540"/>
                  </a:lnTo>
                  <a:lnTo>
                    <a:pt x="630" y="540"/>
                  </a:lnTo>
                  <a:lnTo>
                    <a:pt x="630" y="540"/>
                  </a:lnTo>
                  <a:lnTo>
                    <a:pt x="630" y="540"/>
                  </a:lnTo>
                  <a:lnTo>
                    <a:pt x="632" y="540"/>
                  </a:lnTo>
                  <a:lnTo>
                    <a:pt x="630" y="537"/>
                  </a:lnTo>
                  <a:lnTo>
                    <a:pt x="630" y="535"/>
                  </a:lnTo>
                  <a:lnTo>
                    <a:pt x="632" y="533"/>
                  </a:lnTo>
                  <a:lnTo>
                    <a:pt x="634" y="531"/>
                  </a:lnTo>
                  <a:lnTo>
                    <a:pt x="634" y="530"/>
                  </a:lnTo>
                  <a:lnTo>
                    <a:pt x="638" y="528"/>
                  </a:lnTo>
                  <a:lnTo>
                    <a:pt x="638" y="526"/>
                  </a:lnTo>
                  <a:lnTo>
                    <a:pt x="639" y="524"/>
                  </a:lnTo>
                  <a:lnTo>
                    <a:pt x="639" y="524"/>
                  </a:lnTo>
                  <a:lnTo>
                    <a:pt x="639" y="522"/>
                  </a:lnTo>
                  <a:lnTo>
                    <a:pt x="639" y="522"/>
                  </a:lnTo>
                  <a:lnTo>
                    <a:pt x="641" y="520"/>
                  </a:lnTo>
                  <a:lnTo>
                    <a:pt x="641" y="520"/>
                  </a:lnTo>
                  <a:lnTo>
                    <a:pt x="641" y="519"/>
                  </a:lnTo>
                  <a:lnTo>
                    <a:pt x="641" y="519"/>
                  </a:lnTo>
                  <a:lnTo>
                    <a:pt x="641" y="517"/>
                  </a:lnTo>
                  <a:lnTo>
                    <a:pt x="639" y="517"/>
                  </a:lnTo>
                  <a:lnTo>
                    <a:pt x="639" y="515"/>
                  </a:lnTo>
                  <a:lnTo>
                    <a:pt x="639" y="513"/>
                  </a:lnTo>
                  <a:lnTo>
                    <a:pt x="638" y="513"/>
                  </a:lnTo>
                  <a:lnTo>
                    <a:pt x="636" y="513"/>
                  </a:lnTo>
                  <a:lnTo>
                    <a:pt x="634" y="515"/>
                  </a:lnTo>
                  <a:lnTo>
                    <a:pt x="625" y="517"/>
                  </a:lnTo>
                  <a:lnTo>
                    <a:pt x="623" y="517"/>
                  </a:lnTo>
                  <a:lnTo>
                    <a:pt x="623" y="517"/>
                  </a:lnTo>
                  <a:lnTo>
                    <a:pt x="623" y="517"/>
                  </a:lnTo>
                  <a:lnTo>
                    <a:pt x="623" y="515"/>
                  </a:lnTo>
                  <a:lnTo>
                    <a:pt x="621" y="515"/>
                  </a:lnTo>
                  <a:lnTo>
                    <a:pt x="621" y="515"/>
                  </a:lnTo>
                  <a:lnTo>
                    <a:pt x="620" y="515"/>
                  </a:lnTo>
                  <a:lnTo>
                    <a:pt x="620" y="515"/>
                  </a:lnTo>
                  <a:lnTo>
                    <a:pt x="614" y="511"/>
                  </a:lnTo>
                  <a:lnTo>
                    <a:pt x="612" y="510"/>
                  </a:lnTo>
                  <a:lnTo>
                    <a:pt x="609" y="508"/>
                  </a:lnTo>
                  <a:lnTo>
                    <a:pt x="609" y="508"/>
                  </a:lnTo>
                  <a:lnTo>
                    <a:pt x="607" y="508"/>
                  </a:lnTo>
                  <a:lnTo>
                    <a:pt x="607" y="508"/>
                  </a:lnTo>
                  <a:lnTo>
                    <a:pt x="607" y="510"/>
                  </a:lnTo>
                  <a:lnTo>
                    <a:pt x="605" y="508"/>
                  </a:lnTo>
                  <a:lnTo>
                    <a:pt x="605" y="508"/>
                  </a:lnTo>
                  <a:lnTo>
                    <a:pt x="605" y="508"/>
                  </a:lnTo>
                  <a:lnTo>
                    <a:pt x="605" y="506"/>
                  </a:lnTo>
                  <a:lnTo>
                    <a:pt x="605" y="506"/>
                  </a:lnTo>
                  <a:lnTo>
                    <a:pt x="605" y="506"/>
                  </a:lnTo>
                  <a:lnTo>
                    <a:pt x="603" y="504"/>
                  </a:lnTo>
                  <a:lnTo>
                    <a:pt x="603" y="504"/>
                  </a:lnTo>
                  <a:lnTo>
                    <a:pt x="603" y="504"/>
                  </a:lnTo>
                  <a:lnTo>
                    <a:pt x="601" y="502"/>
                  </a:lnTo>
                  <a:lnTo>
                    <a:pt x="601" y="502"/>
                  </a:lnTo>
                  <a:lnTo>
                    <a:pt x="600" y="501"/>
                  </a:lnTo>
                  <a:lnTo>
                    <a:pt x="600" y="501"/>
                  </a:lnTo>
                  <a:lnTo>
                    <a:pt x="600" y="499"/>
                  </a:lnTo>
                  <a:lnTo>
                    <a:pt x="600" y="499"/>
                  </a:lnTo>
                  <a:lnTo>
                    <a:pt x="600" y="499"/>
                  </a:lnTo>
                  <a:lnTo>
                    <a:pt x="601" y="497"/>
                  </a:lnTo>
                  <a:lnTo>
                    <a:pt x="601" y="495"/>
                  </a:lnTo>
                  <a:lnTo>
                    <a:pt x="603" y="495"/>
                  </a:lnTo>
                  <a:lnTo>
                    <a:pt x="601" y="493"/>
                  </a:lnTo>
                  <a:lnTo>
                    <a:pt x="600" y="492"/>
                  </a:lnTo>
                  <a:lnTo>
                    <a:pt x="598" y="490"/>
                  </a:lnTo>
                  <a:lnTo>
                    <a:pt x="598" y="488"/>
                  </a:lnTo>
                  <a:lnTo>
                    <a:pt x="600" y="488"/>
                  </a:lnTo>
                  <a:lnTo>
                    <a:pt x="601" y="484"/>
                  </a:lnTo>
                  <a:lnTo>
                    <a:pt x="603" y="483"/>
                  </a:lnTo>
                  <a:lnTo>
                    <a:pt x="603" y="483"/>
                  </a:lnTo>
                  <a:lnTo>
                    <a:pt x="603" y="481"/>
                  </a:lnTo>
                  <a:lnTo>
                    <a:pt x="603" y="479"/>
                  </a:lnTo>
                  <a:lnTo>
                    <a:pt x="605" y="477"/>
                  </a:lnTo>
                  <a:lnTo>
                    <a:pt x="605" y="477"/>
                  </a:lnTo>
                  <a:lnTo>
                    <a:pt x="607" y="477"/>
                  </a:lnTo>
                  <a:lnTo>
                    <a:pt x="609" y="477"/>
                  </a:lnTo>
                  <a:lnTo>
                    <a:pt x="609" y="477"/>
                  </a:lnTo>
                  <a:lnTo>
                    <a:pt x="609" y="477"/>
                  </a:lnTo>
                  <a:lnTo>
                    <a:pt x="607" y="474"/>
                  </a:lnTo>
                  <a:lnTo>
                    <a:pt x="607" y="474"/>
                  </a:lnTo>
                  <a:lnTo>
                    <a:pt x="607" y="472"/>
                  </a:lnTo>
                  <a:lnTo>
                    <a:pt x="607" y="470"/>
                  </a:lnTo>
                  <a:lnTo>
                    <a:pt x="607" y="470"/>
                  </a:lnTo>
                  <a:lnTo>
                    <a:pt x="607" y="468"/>
                  </a:lnTo>
                  <a:lnTo>
                    <a:pt x="607" y="468"/>
                  </a:lnTo>
                  <a:lnTo>
                    <a:pt x="607" y="468"/>
                  </a:lnTo>
                  <a:lnTo>
                    <a:pt x="607" y="468"/>
                  </a:lnTo>
                  <a:lnTo>
                    <a:pt x="607" y="468"/>
                  </a:lnTo>
                  <a:lnTo>
                    <a:pt x="607" y="468"/>
                  </a:lnTo>
                  <a:lnTo>
                    <a:pt x="607" y="466"/>
                  </a:lnTo>
                  <a:lnTo>
                    <a:pt x="605" y="466"/>
                  </a:lnTo>
                  <a:lnTo>
                    <a:pt x="603" y="464"/>
                  </a:lnTo>
                  <a:lnTo>
                    <a:pt x="603" y="464"/>
                  </a:lnTo>
                  <a:lnTo>
                    <a:pt x="600" y="466"/>
                  </a:lnTo>
                  <a:lnTo>
                    <a:pt x="600" y="464"/>
                  </a:lnTo>
                  <a:lnTo>
                    <a:pt x="596" y="463"/>
                  </a:lnTo>
                  <a:lnTo>
                    <a:pt x="594" y="463"/>
                  </a:lnTo>
                  <a:lnTo>
                    <a:pt x="592" y="461"/>
                  </a:lnTo>
                  <a:lnTo>
                    <a:pt x="592" y="457"/>
                  </a:lnTo>
                  <a:lnTo>
                    <a:pt x="592" y="454"/>
                  </a:lnTo>
                  <a:lnTo>
                    <a:pt x="592" y="454"/>
                  </a:lnTo>
                  <a:lnTo>
                    <a:pt x="591" y="454"/>
                  </a:lnTo>
                  <a:lnTo>
                    <a:pt x="589" y="454"/>
                  </a:lnTo>
                  <a:lnTo>
                    <a:pt x="589" y="452"/>
                  </a:lnTo>
                  <a:lnTo>
                    <a:pt x="589" y="452"/>
                  </a:lnTo>
                  <a:lnTo>
                    <a:pt x="589" y="450"/>
                  </a:lnTo>
                  <a:lnTo>
                    <a:pt x="589" y="450"/>
                  </a:lnTo>
                  <a:lnTo>
                    <a:pt x="587" y="450"/>
                  </a:lnTo>
                  <a:lnTo>
                    <a:pt x="587" y="448"/>
                  </a:lnTo>
                  <a:lnTo>
                    <a:pt x="587" y="446"/>
                  </a:lnTo>
                  <a:lnTo>
                    <a:pt x="589" y="446"/>
                  </a:lnTo>
                  <a:lnTo>
                    <a:pt x="589" y="446"/>
                  </a:lnTo>
                  <a:lnTo>
                    <a:pt x="591" y="445"/>
                  </a:lnTo>
                  <a:lnTo>
                    <a:pt x="591" y="445"/>
                  </a:lnTo>
                  <a:lnTo>
                    <a:pt x="591" y="445"/>
                  </a:lnTo>
                  <a:lnTo>
                    <a:pt x="592" y="445"/>
                  </a:lnTo>
                  <a:lnTo>
                    <a:pt x="592" y="445"/>
                  </a:lnTo>
                  <a:lnTo>
                    <a:pt x="592" y="445"/>
                  </a:lnTo>
                  <a:lnTo>
                    <a:pt x="594" y="445"/>
                  </a:lnTo>
                  <a:lnTo>
                    <a:pt x="596" y="445"/>
                  </a:lnTo>
                  <a:lnTo>
                    <a:pt x="598" y="445"/>
                  </a:lnTo>
                  <a:lnTo>
                    <a:pt x="600" y="446"/>
                  </a:lnTo>
                  <a:lnTo>
                    <a:pt x="600" y="445"/>
                  </a:lnTo>
                  <a:lnTo>
                    <a:pt x="601" y="445"/>
                  </a:lnTo>
                  <a:lnTo>
                    <a:pt x="600" y="445"/>
                  </a:lnTo>
                  <a:lnTo>
                    <a:pt x="600" y="445"/>
                  </a:lnTo>
                  <a:lnTo>
                    <a:pt x="600" y="443"/>
                  </a:lnTo>
                  <a:lnTo>
                    <a:pt x="601" y="443"/>
                  </a:lnTo>
                  <a:lnTo>
                    <a:pt x="601" y="443"/>
                  </a:lnTo>
                  <a:lnTo>
                    <a:pt x="603" y="443"/>
                  </a:lnTo>
                  <a:lnTo>
                    <a:pt x="603" y="443"/>
                  </a:lnTo>
                  <a:lnTo>
                    <a:pt x="603" y="441"/>
                  </a:lnTo>
                  <a:lnTo>
                    <a:pt x="605" y="441"/>
                  </a:lnTo>
                  <a:lnTo>
                    <a:pt x="607" y="439"/>
                  </a:lnTo>
                  <a:lnTo>
                    <a:pt x="609" y="439"/>
                  </a:lnTo>
                  <a:lnTo>
                    <a:pt x="609" y="439"/>
                  </a:lnTo>
                  <a:lnTo>
                    <a:pt x="609" y="441"/>
                  </a:lnTo>
                  <a:lnTo>
                    <a:pt x="609" y="441"/>
                  </a:lnTo>
                  <a:lnTo>
                    <a:pt x="610" y="439"/>
                  </a:lnTo>
                  <a:lnTo>
                    <a:pt x="610" y="437"/>
                  </a:lnTo>
                  <a:lnTo>
                    <a:pt x="612" y="437"/>
                  </a:lnTo>
                  <a:lnTo>
                    <a:pt x="612" y="436"/>
                  </a:lnTo>
                  <a:lnTo>
                    <a:pt x="612" y="434"/>
                  </a:lnTo>
                  <a:lnTo>
                    <a:pt x="610" y="432"/>
                  </a:lnTo>
                  <a:lnTo>
                    <a:pt x="612" y="432"/>
                  </a:lnTo>
                  <a:lnTo>
                    <a:pt x="614" y="430"/>
                  </a:lnTo>
                  <a:lnTo>
                    <a:pt x="614" y="428"/>
                  </a:lnTo>
                  <a:lnTo>
                    <a:pt x="614" y="427"/>
                  </a:lnTo>
                  <a:lnTo>
                    <a:pt x="614" y="427"/>
                  </a:lnTo>
                  <a:lnTo>
                    <a:pt x="614" y="427"/>
                  </a:lnTo>
                  <a:lnTo>
                    <a:pt x="612" y="425"/>
                  </a:lnTo>
                  <a:lnTo>
                    <a:pt x="612" y="425"/>
                  </a:lnTo>
                  <a:lnTo>
                    <a:pt x="610" y="423"/>
                  </a:lnTo>
                  <a:lnTo>
                    <a:pt x="610" y="423"/>
                  </a:lnTo>
                  <a:lnTo>
                    <a:pt x="610" y="423"/>
                  </a:lnTo>
                  <a:lnTo>
                    <a:pt x="610" y="421"/>
                  </a:lnTo>
                  <a:lnTo>
                    <a:pt x="609" y="421"/>
                  </a:lnTo>
                  <a:lnTo>
                    <a:pt x="605" y="419"/>
                  </a:lnTo>
                  <a:lnTo>
                    <a:pt x="605" y="418"/>
                  </a:lnTo>
                  <a:lnTo>
                    <a:pt x="605" y="416"/>
                  </a:lnTo>
                  <a:lnTo>
                    <a:pt x="605" y="414"/>
                  </a:lnTo>
                  <a:lnTo>
                    <a:pt x="605" y="414"/>
                  </a:lnTo>
                  <a:lnTo>
                    <a:pt x="605" y="414"/>
                  </a:lnTo>
                  <a:lnTo>
                    <a:pt x="605" y="412"/>
                  </a:lnTo>
                  <a:lnTo>
                    <a:pt x="605" y="412"/>
                  </a:lnTo>
                  <a:lnTo>
                    <a:pt x="605" y="410"/>
                  </a:lnTo>
                  <a:lnTo>
                    <a:pt x="605" y="410"/>
                  </a:lnTo>
                  <a:lnTo>
                    <a:pt x="605" y="410"/>
                  </a:lnTo>
                  <a:lnTo>
                    <a:pt x="603" y="408"/>
                  </a:lnTo>
                  <a:lnTo>
                    <a:pt x="601" y="408"/>
                  </a:lnTo>
                  <a:lnTo>
                    <a:pt x="601" y="407"/>
                  </a:lnTo>
                  <a:lnTo>
                    <a:pt x="600" y="407"/>
                  </a:lnTo>
                  <a:lnTo>
                    <a:pt x="600" y="407"/>
                  </a:lnTo>
                  <a:lnTo>
                    <a:pt x="598" y="407"/>
                  </a:lnTo>
                  <a:lnTo>
                    <a:pt x="596" y="405"/>
                  </a:lnTo>
                  <a:lnTo>
                    <a:pt x="596" y="401"/>
                  </a:lnTo>
                  <a:lnTo>
                    <a:pt x="596" y="399"/>
                  </a:lnTo>
                  <a:lnTo>
                    <a:pt x="596" y="399"/>
                  </a:lnTo>
                  <a:lnTo>
                    <a:pt x="596" y="398"/>
                  </a:lnTo>
                  <a:lnTo>
                    <a:pt x="596" y="396"/>
                  </a:lnTo>
                  <a:lnTo>
                    <a:pt x="598" y="396"/>
                  </a:lnTo>
                  <a:lnTo>
                    <a:pt x="600" y="396"/>
                  </a:lnTo>
                  <a:lnTo>
                    <a:pt x="600" y="396"/>
                  </a:lnTo>
                  <a:lnTo>
                    <a:pt x="600" y="396"/>
                  </a:lnTo>
                  <a:lnTo>
                    <a:pt x="600" y="396"/>
                  </a:lnTo>
                  <a:lnTo>
                    <a:pt x="600" y="396"/>
                  </a:lnTo>
                  <a:lnTo>
                    <a:pt x="600" y="396"/>
                  </a:lnTo>
                  <a:lnTo>
                    <a:pt x="600" y="396"/>
                  </a:lnTo>
                  <a:lnTo>
                    <a:pt x="600" y="396"/>
                  </a:lnTo>
                  <a:lnTo>
                    <a:pt x="601" y="396"/>
                  </a:lnTo>
                  <a:lnTo>
                    <a:pt x="601" y="396"/>
                  </a:lnTo>
                  <a:lnTo>
                    <a:pt x="603" y="394"/>
                  </a:lnTo>
                  <a:lnTo>
                    <a:pt x="605" y="394"/>
                  </a:lnTo>
                  <a:lnTo>
                    <a:pt x="605" y="394"/>
                  </a:lnTo>
                  <a:lnTo>
                    <a:pt x="605" y="392"/>
                  </a:lnTo>
                  <a:lnTo>
                    <a:pt x="607" y="392"/>
                  </a:lnTo>
                  <a:lnTo>
                    <a:pt x="607" y="390"/>
                  </a:lnTo>
                  <a:lnTo>
                    <a:pt x="607" y="390"/>
                  </a:lnTo>
                  <a:lnTo>
                    <a:pt x="609" y="389"/>
                  </a:lnTo>
                  <a:lnTo>
                    <a:pt x="607" y="389"/>
                  </a:lnTo>
                  <a:lnTo>
                    <a:pt x="607" y="389"/>
                  </a:lnTo>
                  <a:lnTo>
                    <a:pt x="607" y="387"/>
                  </a:lnTo>
                  <a:lnTo>
                    <a:pt x="607" y="385"/>
                  </a:lnTo>
                  <a:lnTo>
                    <a:pt x="607" y="385"/>
                  </a:lnTo>
                  <a:lnTo>
                    <a:pt x="605" y="385"/>
                  </a:lnTo>
                  <a:lnTo>
                    <a:pt x="603" y="381"/>
                  </a:lnTo>
                  <a:lnTo>
                    <a:pt x="601" y="380"/>
                  </a:lnTo>
                  <a:lnTo>
                    <a:pt x="601" y="380"/>
                  </a:lnTo>
                  <a:lnTo>
                    <a:pt x="601" y="381"/>
                  </a:lnTo>
                  <a:lnTo>
                    <a:pt x="600" y="381"/>
                  </a:lnTo>
                  <a:lnTo>
                    <a:pt x="600" y="381"/>
                  </a:lnTo>
                  <a:lnTo>
                    <a:pt x="600" y="381"/>
                  </a:lnTo>
                  <a:lnTo>
                    <a:pt x="600" y="380"/>
                  </a:lnTo>
                  <a:lnTo>
                    <a:pt x="600" y="380"/>
                  </a:lnTo>
                  <a:lnTo>
                    <a:pt x="600" y="380"/>
                  </a:lnTo>
                  <a:lnTo>
                    <a:pt x="600" y="380"/>
                  </a:lnTo>
                  <a:lnTo>
                    <a:pt x="600" y="378"/>
                  </a:lnTo>
                  <a:lnTo>
                    <a:pt x="600" y="378"/>
                  </a:lnTo>
                  <a:lnTo>
                    <a:pt x="600" y="378"/>
                  </a:lnTo>
                  <a:lnTo>
                    <a:pt x="600" y="378"/>
                  </a:lnTo>
                  <a:lnTo>
                    <a:pt x="600" y="378"/>
                  </a:lnTo>
                  <a:lnTo>
                    <a:pt x="600" y="376"/>
                  </a:lnTo>
                  <a:lnTo>
                    <a:pt x="600" y="376"/>
                  </a:lnTo>
                  <a:lnTo>
                    <a:pt x="600" y="376"/>
                  </a:lnTo>
                  <a:lnTo>
                    <a:pt x="596" y="374"/>
                  </a:lnTo>
                  <a:lnTo>
                    <a:pt x="594" y="372"/>
                  </a:lnTo>
                  <a:lnTo>
                    <a:pt x="596" y="371"/>
                  </a:lnTo>
                  <a:lnTo>
                    <a:pt x="596" y="369"/>
                  </a:lnTo>
                  <a:lnTo>
                    <a:pt x="598" y="365"/>
                  </a:lnTo>
                  <a:lnTo>
                    <a:pt x="598" y="363"/>
                  </a:lnTo>
                  <a:lnTo>
                    <a:pt x="596" y="362"/>
                  </a:lnTo>
                  <a:lnTo>
                    <a:pt x="594" y="360"/>
                  </a:lnTo>
                  <a:lnTo>
                    <a:pt x="594" y="358"/>
                  </a:lnTo>
                  <a:lnTo>
                    <a:pt x="596" y="356"/>
                  </a:lnTo>
                  <a:lnTo>
                    <a:pt x="596" y="356"/>
                  </a:lnTo>
                  <a:lnTo>
                    <a:pt x="596" y="354"/>
                  </a:lnTo>
                  <a:lnTo>
                    <a:pt x="596" y="354"/>
                  </a:lnTo>
                  <a:lnTo>
                    <a:pt x="596" y="354"/>
                  </a:lnTo>
                  <a:lnTo>
                    <a:pt x="596" y="354"/>
                  </a:lnTo>
                  <a:lnTo>
                    <a:pt x="594" y="353"/>
                  </a:lnTo>
                  <a:lnTo>
                    <a:pt x="587" y="351"/>
                  </a:lnTo>
                  <a:lnTo>
                    <a:pt x="583" y="351"/>
                  </a:lnTo>
                  <a:lnTo>
                    <a:pt x="582" y="353"/>
                  </a:lnTo>
                  <a:lnTo>
                    <a:pt x="576" y="354"/>
                  </a:lnTo>
                  <a:lnTo>
                    <a:pt x="574" y="354"/>
                  </a:lnTo>
                  <a:lnTo>
                    <a:pt x="573" y="354"/>
                  </a:lnTo>
                  <a:lnTo>
                    <a:pt x="573" y="356"/>
                  </a:lnTo>
                  <a:lnTo>
                    <a:pt x="571" y="358"/>
                  </a:lnTo>
                  <a:lnTo>
                    <a:pt x="569" y="360"/>
                  </a:lnTo>
                  <a:lnTo>
                    <a:pt x="567" y="360"/>
                  </a:lnTo>
                  <a:lnTo>
                    <a:pt x="567" y="362"/>
                  </a:lnTo>
                  <a:lnTo>
                    <a:pt x="567" y="362"/>
                  </a:lnTo>
                  <a:lnTo>
                    <a:pt x="569" y="363"/>
                  </a:lnTo>
                  <a:lnTo>
                    <a:pt x="569" y="363"/>
                  </a:lnTo>
                  <a:lnTo>
                    <a:pt x="569" y="365"/>
                  </a:lnTo>
                  <a:lnTo>
                    <a:pt x="569" y="365"/>
                  </a:lnTo>
                  <a:lnTo>
                    <a:pt x="569" y="365"/>
                  </a:lnTo>
                  <a:lnTo>
                    <a:pt x="571" y="365"/>
                  </a:lnTo>
                  <a:lnTo>
                    <a:pt x="571" y="365"/>
                  </a:lnTo>
                  <a:lnTo>
                    <a:pt x="571" y="367"/>
                  </a:lnTo>
                  <a:lnTo>
                    <a:pt x="569" y="369"/>
                  </a:lnTo>
                  <a:lnTo>
                    <a:pt x="567" y="371"/>
                  </a:lnTo>
                  <a:lnTo>
                    <a:pt x="564" y="374"/>
                  </a:lnTo>
                  <a:lnTo>
                    <a:pt x="562" y="374"/>
                  </a:lnTo>
                  <a:lnTo>
                    <a:pt x="560" y="374"/>
                  </a:lnTo>
                  <a:lnTo>
                    <a:pt x="558" y="374"/>
                  </a:lnTo>
                  <a:lnTo>
                    <a:pt x="556" y="374"/>
                  </a:lnTo>
                  <a:lnTo>
                    <a:pt x="554" y="374"/>
                  </a:lnTo>
                  <a:lnTo>
                    <a:pt x="554" y="372"/>
                  </a:lnTo>
                  <a:lnTo>
                    <a:pt x="556" y="372"/>
                  </a:lnTo>
                  <a:lnTo>
                    <a:pt x="556" y="372"/>
                  </a:lnTo>
                  <a:lnTo>
                    <a:pt x="554" y="371"/>
                  </a:lnTo>
                  <a:lnTo>
                    <a:pt x="554" y="371"/>
                  </a:lnTo>
                  <a:lnTo>
                    <a:pt x="554" y="369"/>
                  </a:lnTo>
                  <a:lnTo>
                    <a:pt x="556" y="369"/>
                  </a:lnTo>
                  <a:lnTo>
                    <a:pt x="558" y="367"/>
                  </a:lnTo>
                  <a:lnTo>
                    <a:pt x="558" y="367"/>
                  </a:lnTo>
                  <a:lnTo>
                    <a:pt x="558" y="367"/>
                  </a:lnTo>
                  <a:lnTo>
                    <a:pt x="560" y="367"/>
                  </a:lnTo>
                  <a:lnTo>
                    <a:pt x="560" y="367"/>
                  </a:lnTo>
                  <a:lnTo>
                    <a:pt x="560" y="367"/>
                  </a:lnTo>
                  <a:lnTo>
                    <a:pt x="560" y="367"/>
                  </a:lnTo>
                  <a:lnTo>
                    <a:pt x="562" y="367"/>
                  </a:lnTo>
                  <a:lnTo>
                    <a:pt x="562" y="365"/>
                  </a:lnTo>
                  <a:lnTo>
                    <a:pt x="562" y="365"/>
                  </a:lnTo>
                  <a:lnTo>
                    <a:pt x="562" y="365"/>
                  </a:lnTo>
                  <a:lnTo>
                    <a:pt x="562" y="362"/>
                  </a:lnTo>
                  <a:lnTo>
                    <a:pt x="562" y="362"/>
                  </a:lnTo>
                  <a:lnTo>
                    <a:pt x="562" y="360"/>
                  </a:lnTo>
                  <a:lnTo>
                    <a:pt x="564" y="358"/>
                  </a:lnTo>
                  <a:lnTo>
                    <a:pt x="564" y="358"/>
                  </a:lnTo>
                  <a:lnTo>
                    <a:pt x="564" y="356"/>
                  </a:lnTo>
                  <a:lnTo>
                    <a:pt x="562" y="356"/>
                  </a:lnTo>
                  <a:lnTo>
                    <a:pt x="560" y="354"/>
                  </a:lnTo>
                  <a:lnTo>
                    <a:pt x="560" y="354"/>
                  </a:lnTo>
                  <a:lnTo>
                    <a:pt x="560" y="353"/>
                  </a:lnTo>
                  <a:lnTo>
                    <a:pt x="560" y="353"/>
                  </a:lnTo>
                  <a:lnTo>
                    <a:pt x="560" y="353"/>
                  </a:lnTo>
                  <a:lnTo>
                    <a:pt x="560" y="353"/>
                  </a:lnTo>
                  <a:lnTo>
                    <a:pt x="560" y="353"/>
                  </a:lnTo>
                  <a:lnTo>
                    <a:pt x="560" y="351"/>
                  </a:lnTo>
                  <a:lnTo>
                    <a:pt x="560" y="351"/>
                  </a:lnTo>
                  <a:lnTo>
                    <a:pt x="560" y="351"/>
                  </a:lnTo>
                  <a:lnTo>
                    <a:pt x="560" y="351"/>
                  </a:lnTo>
                  <a:lnTo>
                    <a:pt x="560" y="349"/>
                  </a:lnTo>
                  <a:lnTo>
                    <a:pt x="562" y="347"/>
                  </a:lnTo>
                  <a:lnTo>
                    <a:pt x="564" y="343"/>
                  </a:lnTo>
                  <a:lnTo>
                    <a:pt x="564" y="343"/>
                  </a:lnTo>
                  <a:lnTo>
                    <a:pt x="562" y="342"/>
                  </a:lnTo>
                  <a:lnTo>
                    <a:pt x="564" y="342"/>
                  </a:lnTo>
                  <a:lnTo>
                    <a:pt x="571" y="334"/>
                  </a:lnTo>
                  <a:lnTo>
                    <a:pt x="574" y="333"/>
                  </a:lnTo>
                  <a:lnTo>
                    <a:pt x="574" y="333"/>
                  </a:lnTo>
                  <a:lnTo>
                    <a:pt x="576" y="331"/>
                  </a:lnTo>
                  <a:lnTo>
                    <a:pt x="576" y="331"/>
                  </a:lnTo>
                  <a:lnTo>
                    <a:pt x="578" y="329"/>
                  </a:lnTo>
                  <a:lnTo>
                    <a:pt x="578" y="329"/>
                  </a:lnTo>
                  <a:lnTo>
                    <a:pt x="578" y="329"/>
                  </a:lnTo>
                  <a:lnTo>
                    <a:pt x="578" y="327"/>
                  </a:lnTo>
                  <a:lnTo>
                    <a:pt x="578" y="327"/>
                  </a:lnTo>
                  <a:lnTo>
                    <a:pt x="578" y="327"/>
                  </a:lnTo>
                  <a:lnTo>
                    <a:pt x="578" y="325"/>
                  </a:lnTo>
                  <a:lnTo>
                    <a:pt x="578" y="325"/>
                  </a:lnTo>
                  <a:lnTo>
                    <a:pt x="578" y="324"/>
                  </a:lnTo>
                  <a:lnTo>
                    <a:pt x="578" y="324"/>
                  </a:lnTo>
                  <a:lnTo>
                    <a:pt x="578" y="322"/>
                  </a:lnTo>
                  <a:lnTo>
                    <a:pt x="580" y="322"/>
                  </a:lnTo>
                  <a:lnTo>
                    <a:pt x="580" y="322"/>
                  </a:lnTo>
                  <a:lnTo>
                    <a:pt x="580" y="320"/>
                  </a:lnTo>
                  <a:lnTo>
                    <a:pt x="578" y="318"/>
                  </a:lnTo>
                  <a:lnTo>
                    <a:pt x="578" y="318"/>
                  </a:lnTo>
                  <a:lnTo>
                    <a:pt x="578" y="316"/>
                  </a:lnTo>
                  <a:lnTo>
                    <a:pt x="582" y="315"/>
                  </a:lnTo>
                  <a:lnTo>
                    <a:pt x="587" y="313"/>
                  </a:lnTo>
                  <a:lnTo>
                    <a:pt x="591" y="311"/>
                  </a:lnTo>
                  <a:lnTo>
                    <a:pt x="591" y="309"/>
                  </a:lnTo>
                  <a:lnTo>
                    <a:pt x="591" y="307"/>
                  </a:lnTo>
                  <a:lnTo>
                    <a:pt x="591" y="306"/>
                  </a:lnTo>
                  <a:lnTo>
                    <a:pt x="592" y="306"/>
                  </a:lnTo>
                  <a:lnTo>
                    <a:pt x="592" y="306"/>
                  </a:lnTo>
                  <a:lnTo>
                    <a:pt x="592" y="304"/>
                  </a:lnTo>
                  <a:lnTo>
                    <a:pt x="592" y="304"/>
                  </a:lnTo>
                  <a:lnTo>
                    <a:pt x="594" y="304"/>
                  </a:lnTo>
                  <a:lnTo>
                    <a:pt x="594" y="302"/>
                  </a:lnTo>
                  <a:lnTo>
                    <a:pt x="596" y="302"/>
                  </a:lnTo>
                  <a:lnTo>
                    <a:pt x="598" y="300"/>
                  </a:lnTo>
                  <a:lnTo>
                    <a:pt x="598" y="298"/>
                  </a:lnTo>
                  <a:lnTo>
                    <a:pt x="600" y="298"/>
                  </a:lnTo>
                  <a:lnTo>
                    <a:pt x="601" y="297"/>
                  </a:lnTo>
                  <a:lnTo>
                    <a:pt x="605" y="293"/>
                  </a:lnTo>
                  <a:lnTo>
                    <a:pt x="605" y="291"/>
                  </a:lnTo>
                  <a:lnTo>
                    <a:pt x="605" y="291"/>
                  </a:lnTo>
                  <a:lnTo>
                    <a:pt x="605" y="289"/>
                  </a:lnTo>
                  <a:lnTo>
                    <a:pt x="607" y="289"/>
                  </a:lnTo>
                  <a:lnTo>
                    <a:pt x="607" y="289"/>
                  </a:lnTo>
                  <a:lnTo>
                    <a:pt x="607" y="287"/>
                  </a:lnTo>
                  <a:lnTo>
                    <a:pt x="607" y="287"/>
                  </a:lnTo>
                  <a:lnTo>
                    <a:pt x="609" y="287"/>
                  </a:lnTo>
                  <a:lnTo>
                    <a:pt x="609" y="287"/>
                  </a:lnTo>
                  <a:lnTo>
                    <a:pt x="609" y="287"/>
                  </a:lnTo>
                  <a:lnTo>
                    <a:pt x="609" y="286"/>
                  </a:lnTo>
                  <a:lnTo>
                    <a:pt x="607" y="286"/>
                  </a:lnTo>
                  <a:lnTo>
                    <a:pt x="607" y="284"/>
                  </a:lnTo>
                  <a:lnTo>
                    <a:pt x="607" y="286"/>
                  </a:lnTo>
                  <a:lnTo>
                    <a:pt x="600" y="286"/>
                  </a:lnTo>
                  <a:lnTo>
                    <a:pt x="600" y="284"/>
                  </a:lnTo>
                  <a:lnTo>
                    <a:pt x="601" y="284"/>
                  </a:lnTo>
                  <a:lnTo>
                    <a:pt x="601" y="282"/>
                  </a:lnTo>
                  <a:lnTo>
                    <a:pt x="603" y="282"/>
                  </a:lnTo>
                  <a:lnTo>
                    <a:pt x="603" y="280"/>
                  </a:lnTo>
                  <a:lnTo>
                    <a:pt x="605" y="280"/>
                  </a:lnTo>
                  <a:lnTo>
                    <a:pt x="605" y="280"/>
                  </a:lnTo>
                  <a:lnTo>
                    <a:pt x="605" y="278"/>
                  </a:lnTo>
                  <a:lnTo>
                    <a:pt x="607" y="278"/>
                  </a:lnTo>
                  <a:lnTo>
                    <a:pt x="607" y="277"/>
                  </a:lnTo>
                  <a:lnTo>
                    <a:pt x="605" y="277"/>
                  </a:lnTo>
                  <a:lnTo>
                    <a:pt x="605" y="275"/>
                  </a:lnTo>
                  <a:lnTo>
                    <a:pt x="607" y="275"/>
                  </a:lnTo>
                  <a:lnTo>
                    <a:pt x="607" y="275"/>
                  </a:lnTo>
                  <a:lnTo>
                    <a:pt x="607" y="275"/>
                  </a:lnTo>
                  <a:lnTo>
                    <a:pt x="607" y="275"/>
                  </a:lnTo>
                  <a:lnTo>
                    <a:pt x="609" y="275"/>
                  </a:lnTo>
                  <a:lnTo>
                    <a:pt x="609" y="275"/>
                  </a:lnTo>
                  <a:lnTo>
                    <a:pt x="612" y="275"/>
                  </a:lnTo>
                  <a:lnTo>
                    <a:pt x="612" y="275"/>
                  </a:lnTo>
                  <a:lnTo>
                    <a:pt x="614" y="277"/>
                  </a:lnTo>
                  <a:lnTo>
                    <a:pt x="614" y="277"/>
                  </a:lnTo>
                  <a:lnTo>
                    <a:pt x="614" y="277"/>
                  </a:lnTo>
                  <a:lnTo>
                    <a:pt x="616" y="275"/>
                  </a:lnTo>
                  <a:lnTo>
                    <a:pt x="614" y="278"/>
                  </a:lnTo>
                  <a:lnTo>
                    <a:pt x="616" y="278"/>
                  </a:lnTo>
                  <a:lnTo>
                    <a:pt x="616" y="280"/>
                  </a:lnTo>
                  <a:lnTo>
                    <a:pt x="618" y="280"/>
                  </a:lnTo>
                  <a:lnTo>
                    <a:pt x="618" y="280"/>
                  </a:lnTo>
                  <a:lnTo>
                    <a:pt x="618" y="280"/>
                  </a:lnTo>
                  <a:lnTo>
                    <a:pt x="618" y="280"/>
                  </a:lnTo>
                  <a:lnTo>
                    <a:pt x="620" y="280"/>
                  </a:lnTo>
                  <a:lnTo>
                    <a:pt x="620" y="280"/>
                  </a:lnTo>
                  <a:lnTo>
                    <a:pt x="621" y="280"/>
                  </a:lnTo>
                  <a:lnTo>
                    <a:pt x="621" y="280"/>
                  </a:lnTo>
                  <a:lnTo>
                    <a:pt x="623" y="280"/>
                  </a:lnTo>
                  <a:lnTo>
                    <a:pt x="625" y="280"/>
                  </a:lnTo>
                  <a:lnTo>
                    <a:pt x="627" y="280"/>
                  </a:lnTo>
                  <a:lnTo>
                    <a:pt x="627" y="280"/>
                  </a:lnTo>
                  <a:lnTo>
                    <a:pt x="629" y="278"/>
                  </a:lnTo>
                  <a:lnTo>
                    <a:pt x="629" y="278"/>
                  </a:lnTo>
                  <a:lnTo>
                    <a:pt x="629" y="277"/>
                  </a:lnTo>
                  <a:lnTo>
                    <a:pt x="629" y="277"/>
                  </a:lnTo>
                  <a:lnTo>
                    <a:pt x="629" y="277"/>
                  </a:lnTo>
                  <a:lnTo>
                    <a:pt x="629" y="277"/>
                  </a:lnTo>
                  <a:lnTo>
                    <a:pt x="627" y="277"/>
                  </a:lnTo>
                  <a:lnTo>
                    <a:pt x="627" y="275"/>
                  </a:lnTo>
                  <a:lnTo>
                    <a:pt x="629" y="275"/>
                  </a:lnTo>
                  <a:lnTo>
                    <a:pt x="629" y="275"/>
                  </a:lnTo>
                  <a:lnTo>
                    <a:pt x="629" y="277"/>
                  </a:lnTo>
                  <a:lnTo>
                    <a:pt x="630" y="277"/>
                  </a:lnTo>
                  <a:lnTo>
                    <a:pt x="630" y="277"/>
                  </a:lnTo>
                  <a:lnTo>
                    <a:pt x="630" y="275"/>
                  </a:lnTo>
                  <a:lnTo>
                    <a:pt x="630" y="275"/>
                  </a:lnTo>
                  <a:lnTo>
                    <a:pt x="630" y="275"/>
                  </a:lnTo>
                  <a:lnTo>
                    <a:pt x="630" y="275"/>
                  </a:lnTo>
                  <a:lnTo>
                    <a:pt x="630" y="275"/>
                  </a:lnTo>
                  <a:lnTo>
                    <a:pt x="630" y="275"/>
                  </a:lnTo>
                  <a:lnTo>
                    <a:pt x="630" y="275"/>
                  </a:lnTo>
                  <a:lnTo>
                    <a:pt x="630" y="275"/>
                  </a:lnTo>
                  <a:lnTo>
                    <a:pt x="630" y="273"/>
                  </a:lnTo>
                  <a:lnTo>
                    <a:pt x="630" y="273"/>
                  </a:lnTo>
                  <a:lnTo>
                    <a:pt x="632" y="273"/>
                  </a:lnTo>
                  <a:lnTo>
                    <a:pt x="632" y="273"/>
                  </a:lnTo>
                  <a:lnTo>
                    <a:pt x="632" y="273"/>
                  </a:lnTo>
                  <a:lnTo>
                    <a:pt x="632" y="273"/>
                  </a:lnTo>
                  <a:lnTo>
                    <a:pt x="632" y="273"/>
                  </a:lnTo>
                  <a:lnTo>
                    <a:pt x="630" y="271"/>
                  </a:lnTo>
                  <a:lnTo>
                    <a:pt x="630" y="271"/>
                  </a:lnTo>
                  <a:lnTo>
                    <a:pt x="632" y="269"/>
                  </a:lnTo>
                  <a:lnTo>
                    <a:pt x="634" y="269"/>
                  </a:lnTo>
                  <a:lnTo>
                    <a:pt x="634" y="269"/>
                  </a:lnTo>
                  <a:lnTo>
                    <a:pt x="636" y="269"/>
                  </a:lnTo>
                  <a:lnTo>
                    <a:pt x="636" y="269"/>
                  </a:lnTo>
                  <a:lnTo>
                    <a:pt x="636" y="268"/>
                  </a:lnTo>
                  <a:lnTo>
                    <a:pt x="636" y="268"/>
                  </a:lnTo>
                  <a:lnTo>
                    <a:pt x="636" y="268"/>
                  </a:lnTo>
                  <a:lnTo>
                    <a:pt x="636" y="266"/>
                  </a:lnTo>
                  <a:lnTo>
                    <a:pt x="636" y="266"/>
                  </a:lnTo>
                  <a:lnTo>
                    <a:pt x="636" y="266"/>
                  </a:lnTo>
                  <a:lnTo>
                    <a:pt x="634" y="264"/>
                  </a:lnTo>
                  <a:lnTo>
                    <a:pt x="634" y="262"/>
                  </a:lnTo>
                  <a:lnTo>
                    <a:pt x="632" y="262"/>
                  </a:lnTo>
                  <a:lnTo>
                    <a:pt x="632" y="262"/>
                  </a:lnTo>
                  <a:lnTo>
                    <a:pt x="632" y="260"/>
                  </a:lnTo>
                  <a:lnTo>
                    <a:pt x="632" y="260"/>
                  </a:lnTo>
                  <a:lnTo>
                    <a:pt x="632" y="259"/>
                  </a:lnTo>
                  <a:lnTo>
                    <a:pt x="634" y="259"/>
                  </a:lnTo>
                  <a:lnTo>
                    <a:pt x="634" y="259"/>
                  </a:lnTo>
                  <a:lnTo>
                    <a:pt x="634" y="257"/>
                  </a:lnTo>
                  <a:lnTo>
                    <a:pt x="632" y="253"/>
                  </a:lnTo>
                  <a:lnTo>
                    <a:pt x="634" y="253"/>
                  </a:lnTo>
                  <a:lnTo>
                    <a:pt x="634" y="251"/>
                  </a:lnTo>
                  <a:lnTo>
                    <a:pt x="634" y="250"/>
                  </a:lnTo>
                  <a:lnTo>
                    <a:pt x="634" y="250"/>
                  </a:lnTo>
                  <a:lnTo>
                    <a:pt x="636" y="250"/>
                  </a:lnTo>
                  <a:lnTo>
                    <a:pt x="634" y="248"/>
                  </a:lnTo>
                  <a:lnTo>
                    <a:pt x="634" y="248"/>
                  </a:lnTo>
                  <a:lnTo>
                    <a:pt x="634" y="248"/>
                  </a:lnTo>
                  <a:lnTo>
                    <a:pt x="634" y="246"/>
                  </a:lnTo>
                  <a:lnTo>
                    <a:pt x="634" y="246"/>
                  </a:lnTo>
                  <a:lnTo>
                    <a:pt x="634" y="246"/>
                  </a:lnTo>
                  <a:lnTo>
                    <a:pt x="636" y="246"/>
                  </a:lnTo>
                  <a:lnTo>
                    <a:pt x="636" y="246"/>
                  </a:lnTo>
                  <a:lnTo>
                    <a:pt x="636" y="244"/>
                  </a:lnTo>
                  <a:lnTo>
                    <a:pt x="636" y="244"/>
                  </a:lnTo>
                  <a:lnTo>
                    <a:pt x="636" y="242"/>
                  </a:lnTo>
                  <a:lnTo>
                    <a:pt x="636" y="242"/>
                  </a:lnTo>
                  <a:lnTo>
                    <a:pt x="638" y="241"/>
                  </a:lnTo>
                  <a:lnTo>
                    <a:pt x="638" y="241"/>
                  </a:lnTo>
                  <a:lnTo>
                    <a:pt x="638" y="237"/>
                  </a:lnTo>
                  <a:lnTo>
                    <a:pt x="636" y="233"/>
                  </a:lnTo>
                  <a:lnTo>
                    <a:pt x="636" y="231"/>
                  </a:lnTo>
                  <a:lnTo>
                    <a:pt x="636" y="230"/>
                  </a:lnTo>
                  <a:lnTo>
                    <a:pt x="636" y="228"/>
                  </a:lnTo>
                  <a:lnTo>
                    <a:pt x="636" y="228"/>
                  </a:lnTo>
                  <a:lnTo>
                    <a:pt x="638" y="226"/>
                  </a:lnTo>
                  <a:lnTo>
                    <a:pt x="638" y="226"/>
                  </a:lnTo>
                  <a:lnTo>
                    <a:pt x="638" y="226"/>
                  </a:lnTo>
                  <a:lnTo>
                    <a:pt x="638" y="224"/>
                  </a:lnTo>
                  <a:lnTo>
                    <a:pt x="641" y="221"/>
                  </a:lnTo>
                  <a:lnTo>
                    <a:pt x="641" y="219"/>
                  </a:lnTo>
                  <a:lnTo>
                    <a:pt x="641" y="217"/>
                  </a:lnTo>
                  <a:lnTo>
                    <a:pt x="641" y="215"/>
                  </a:lnTo>
                  <a:lnTo>
                    <a:pt x="641" y="215"/>
                  </a:lnTo>
                  <a:lnTo>
                    <a:pt x="643" y="213"/>
                  </a:lnTo>
                  <a:lnTo>
                    <a:pt x="643" y="213"/>
                  </a:lnTo>
                  <a:lnTo>
                    <a:pt x="645" y="212"/>
                  </a:lnTo>
                  <a:lnTo>
                    <a:pt x="645" y="212"/>
                  </a:lnTo>
                  <a:lnTo>
                    <a:pt x="645" y="210"/>
                  </a:lnTo>
                  <a:lnTo>
                    <a:pt x="643" y="210"/>
                  </a:lnTo>
                  <a:lnTo>
                    <a:pt x="643" y="208"/>
                  </a:lnTo>
                  <a:lnTo>
                    <a:pt x="643" y="208"/>
                  </a:lnTo>
                  <a:lnTo>
                    <a:pt x="645" y="206"/>
                  </a:lnTo>
                  <a:lnTo>
                    <a:pt x="645" y="204"/>
                  </a:lnTo>
                  <a:lnTo>
                    <a:pt x="645" y="204"/>
                  </a:lnTo>
                  <a:lnTo>
                    <a:pt x="645" y="203"/>
                  </a:lnTo>
                  <a:lnTo>
                    <a:pt x="645" y="203"/>
                  </a:lnTo>
                  <a:lnTo>
                    <a:pt x="645" y="201"/>
                  </a:lnTo>
                  <a:lnTo>
                    <a:pt x="645" y="201"/>
                  </a:lnTo>
                  <a:lnTo>
                    <a:pt x="647" y="199"/>
                  </a:lnTo>
                  <a:lnTo>
                    <a:pt x="647" y="199"/>
                  </a:lnTo>
                  <a:lnTo>
                    <a:pt x="647" y="199"/>
                  </a:lnTo>
                  <a:lnTo>
                    <a:pt x="647" y="197"/>
                  </a:lnTo>
                  <a:lnTo>
                    <a:pt x="647" y="194"/>
                  </a:lnTo>
                  <a:lnTo>
                    <a:pt x="647" y="192"/>
                  </a:lnTo>
                  <a:lnTo>
                    <a:pt x="650" y="188"/>
                  </a:lnTo>
                  <a:lnTo>
                    <a:pt x="650" y="188"/>
                  </a:lnTo>
                  <a:lnTo>
                    <a:pt x="650" y="188"/>
                  </a:lnTo>
                  <a:lnTo>
                    <a:pt x="652" y="186"/>
                  </a:lnTo>
                  <a:lnTo>
                    <a:pt x="654" y="185"/>
                  </a:lnTo>
                  <a:lnTo>
                    <a:pt x="654" y="185"/>
                  </a:lnTo>
                  <a:lnTo>
                    <a:pt x="654" y="185"/>
                  </a:lnTo>
                  <a:lnTo>
                    <a:pt x="656" y="183"/>
                  </a:lnTo>
                  <a:lnTo>
                    <a:pt x="656" y="183"/>
                  </a:lnTo>
                  <a:lnTo>
                    <a:pt x="656" y="181"/>
                  </a:lnTo>
                  <a:lnTo>
                    <a:pt x="656" y="181"/>
                  </a:lnTo>
                  <a:lnTo>
                    <a:pt x="656" y="181"/>
                  </a:lnTo>
                  <a:lnTo>
                    <a:pt x="657" y="181"/>
                  </a:lnTo>
                  <a:lnTo>
                    <a:pt x="657" y="181"/>
                  </a:lnTo>
                  <a:lnTo>
                    <a:pt x="657" y="181"/>
                  </a:lnTo>
                  <a:lnTo>
                    <a:pt x="657" y="179"/>
                  </a:lnTo>
                  <a:lnTo>
                    <a:pt x="657" y="179"/>
                  </a:lnTo>
                  <a:lnTo>
                    <a:pt x="659" y="179"/>
                  </a:lnTo>
                  <a:lnTo>
                    <a:pt x="659" y="179"/>
                  </a:lnTo>
                  <a:lnTo>
                    <a:pt x="659" y="179"/>
                  </a:lnTo>
                  <a:lnTo>
                    <a:pt x="659" y="179"/>
                  </a:lnTo>
                  <a:lnTo>
                    <a:pt x="661" y="177"/>
                  </a:lnTo>
                  <a:lnTo>
                    <a:pt x="661" y="177"/>
                  </a:lnTo>
                  <a:lnTo>
                    <a:pt x="661" y="175"/>
                  </a:lnTo>
                  <a:lnTo>
                    <a:pt x="665" y="170"/>
                  </a:lnTo>
                  <a:lnTo>
                    <a:pt x="666" y="166"/>
                  </a:lnTo>
                  <a:lnTo>
                    <a:pt x="666" y="166"/>
                  </a:lnTo>
                  <a:lnTo>
                    <a:pt x="666" y="166"/>
                  </a:lnTo>
                  <a:lnTo>
                    <a:pt x="666" y="165"/>
                  </a:lnTo>
                  <a:lnTo>
                    <a:pt x="661" y="165"/>
                  </a:lnTo>
                  <a:close/>
                  <a:moveTo>
                    <a:pt x="356" y="632"/>
                  </a:moveTo>
                  <a:lnTo>
                    <a:pt x="356" y="632"/>
                  </a:lnTo>
                  <a:lnTo>
                    <a:pt x="356" y="632"/>
                  </a:lnTo>
                  <a:lnTo>
                    <a:pt x="354" y="632"/>
                  </a:lnTo>
                  <a:lnTo>
                    <a:pt x="354" y="631"/>
                  </a:lnTo>
                  <a:lnTo>
                    <a:pt x="354" y="631"/>
                  </a:lnTo>
                  <a:lnTo>
                    <a:pt x="354" y="629"/>
                  </a:lnTo>
                  <a:lnTo>
                    <a:pt x="354" y="629"/>
                  </a:lnTo>
                  <a:lnTo>
                    <a:pt x="356" y="629"/>
                  </a:lnTo>
                  <a:lnTo>
                    <a:pt x="356" y="631"/>
                  </a:lnTo>
                  <a:lnTo>
                    <a:pt x="356" y="632"/>
                  </a:lnTo>
                  <a:lnTo>
                    <a:pt x="356" y="63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6" name="Freeform 45"/>
            <p:cNvSpPr>
              <a:spLocks noEditPoints="1"/>
            </p:cNvSpPr>
            <p:nvPr/>
          </p:nvSpPr>
          <p:spPr bwMode="auto">
            <a:xfrm>
              <a:off x="9258999" y="1784974"/>
              <a:ext cx="834841" cy="1697326"/>
            </a:xfrm>
            <a:custGeom>
              <a:avLst/>
              <a:gdLst>
                <a:gd name="T0" fmla="*/ 49 w 604"/>
                <a:gd name="T1" fmla="*/ 1208 h 1228"/>
                <a:gd name="T2" fmla="*/ 31 w 604"/>
                <a:gd name="T3" fmla="*/ 1210 h 1228"/>
                <a:gd name="T4" fmla="*/ 6 w 604"/>
                <a:gd name="T5" fmla="*/ 1188 h 1228"/>
                <a:gd name="T6" fmla="*/ 64 w 604"/>
                <a:gd name="T7" fmla="*/ 1181 h 1228"/>
                <a:gd name="T8" fmla="*/ 26 w 604"/>
                <a:gd name="T9" fmla="*/ 1190 h 1228"/>
                <a:gd name="T10" fmla="*/ 29 w 604"/>
                <a:gd name="T11" fmla="*/ 1174 h 1228"/>
                <a:gd name="T12" fmla="*/ 13 w 604"/>
                <a:gd name="T13" fmla="*/ 1187 h 1228"/>
                <a:gd name="T14" fmla="*/ 78 w 604"/>
                <a:gd name="T15" fmla="*/ 1161 h 1228"/>
                <a:gd name="T16" fmla="*/ 168 w 604"/>
                <a:gd name="T17" fmla="*/ 1210 h 1228"/>
                <a:gd name="T18" fmla="*/ 121 w 604"/>
                <a:gd name="T19" fmla="*/ 1197 h 1228"/>
                <a:gd name="T20" fmla="*/ 116 w 604"/>
                <a:gd name="T21" fmla="*/ 1196 h 1228"/>
                <a:gd name="T22" fmla="*/ 121 w 604"/>
                <a:gd name="T23" fmla="*/ 1196 h 1228"/>
                <a:gd name="T24" fmla="*/ 309 w 604"/>
                <a:gd name="T25" fmla="*/ 1185 h 1228"/>
                <a:gd name="T26" fmla="*/ 150 w 604"/>
                <a:gd name="T27" fmla="*/ 1208 h 1228"/>
                <a:gd name="T28" fmla="*/ 138 w 604"/>
                <a:gd name="T29" fmla="*/ 1183 h 1228"/>
                <a:gd name="T30" fmla="*/ 140 w 604"/>
                <a:gd name="T31" fmla="*/ 1172 h 1228"/>
                <a:gd name="T32" fmla="*/ 118 w 604"/>
                <a:gd name="T33" fmla="*/ 1174 h 1228"/>
                <a:gd name="T34" fmla="*/ 91 w 604"/>
                <a:gd name="T35" fmla="*/ 1161 h 1228"/>
                <a:gd name="T36" fmla="*/ 87 w 604"/>
                <a:gd name="T37" fmla="*/ 1147 h 1228"/>
                <a:gd name="T38" fmla="*/ 93 w 604"/>
                <a:gd name="T39" fmla="*/ 1087 h 1228"/>
                <a:gd name="T40" fmla="*/ 82 w 604"/>
                <a:gd name="T41" fmla="*/ 896 h 1228"/>
                <a:gd name="T42" fmla="*/ 84 w 604"/>
                <a:gd name="T43" fmla="*/ 871 h 1228"/>
                <a:gd name="T44" fmla="*/ 132 w 604"/>
                <a:gd name="T45" fmla="*/ 860 h 1228"/>
                <a:gd name="T46" fmla="*/ 123 w 604"/>
                <a:gd name="T47" fmla="*/ 852 h 1228"/>
                <a:gd name="T48" fmla="*/ 163 w 604"/>
                <a:gd name="T49" fmla="*/ 815 h 1228"/>
                <a:gd name="T50" fmla="*/ 587 w 604"/>
                <a:gd name="T51" fmla="*/ 885 h 1228"/>
                <a:gd name="T52" fmla="*/ 524 w 604"/>
                <a:gd name="T53" fmla="*/ 719 h 1228"/>
                <a:gd name="T54" fmla="*/ 526 w 604"/>
                <a:gd name="T55" fmla="*/ 585 h 1228"/>
                <a:gd name="T56" fmla="*/ 492 w 604"/>
                <a:gd name="T57" fmla="*/ 280 h 1228"/>
                <a:gd name="T58" fmla="*/ 391 w 604"/>
                <a:gd name="T59" fmla="*/ 18 h 1228"/>
                <a:gd name="T60" fmla="*/ 313 w 604"/>
                <a:gd name="T61" fmla="*/ 135 h 1228"/>
                <a:gd name="T62" fmla="*/ 232 w 604"/>
                <a:gd name="T63" fmla="*/ 184 h 1228"/>
                <a:gd name="T64" fmla="*/ 89 w 604"/>
                <a:gd name="T65" fmla="*/ 186 h 1228"/>
                <a:gd name="T66" fmla="*/ 183 w 604"/>
                <a:gd name="T67" fmla="*/ 271 h 1228"/>
                <a:gd name="T68" fmla="*/ 206 w 604"/>
                <a:gd name="T69" fmla="*/ 386 h 1228"/>
                <a:gd name="T70" fmla="*/ 206 w 604"/>
                <a:gd name="T71" fmla="*/ 493 h 1228"/>
                <a:gd name="T72" fmla="*/ 255 w 604"/>
                <a:gd name="T73" fmla="*/ 563 h 1228"/>
                <a:gd name="T74" fmla="*/ 291 w 604"/>
                <a:gd name="T75" fmla="*/ 616 h 1228"/>
                <a:gd name="T76" fmla="*/ 291 w 604"/>
                <a:gd name="T77" fmla="*/ 670 h 1228"/>
                <a:gd name="T78" fmla="*/ 252 w 604"/>
                <a:gd name="T79" fmla="*/ 690 h 1228"/>
                <a:gd name="T80" fmla="*/ 221 w 604"/>
                <a:gd name="T81" fmla="*/ 751 h 1228"/>
                <a:gd name="T82" fmla="*/ 185 w 604"/>
                <a:gd name="T83" fmla="*/ 796 h 1228"/>
                <a:gd name="T84" fmla="*/ 159 w 604"/>
                <a:gd name="T85" fmla="*/ 822 h 1228"/>
                <a:gd name="T86" fmla="*/ 141 w 604"/>
                <a:gd name="T87" fmla="*/ 847 h 1228"/>
                <a:gd name="T88" fmla="*/ 118 w 604"/>
                <a:gd name="T89" fmla="*/ 869 h 1228"/>
                <a:gd name="T90" fmla="*/ 96 w 604"/>
                <a:gd name="T91" fmla="*/ 894 h 1228"/>
                <a:gd name="T92" fmla="*/ 80 w 604"/>
                <a:gd name="T93" fmla="*/ 952 h 1228"/>
                <a:gd name="T94" fmla="*/ 89 w 604"/>
                <a:gd name="T95" fmla="*/ 1008 h 1228"/>
                <a:gd name="T96" fmla="*/ 96 w 604"/>
                <a:gd name="T97" fmla="*/ 1058 h 1228"/>
                <a:gd name="T98" fmla="*/ 94 w 604"/>
                <a:gd name="T99" fmla="*/ 1102 h 1228"/>
                <a:gd name="T100" fmla="*/ 98 w 604"/>
                <a:gd name="T101" fmla="*/ 1136 h 1228"/>
                <a:gd name="T102" fmla="*/ 116 w 604"/>
                <a:gd name="T103" fmla="*/ 1150 h 1228"/>
                <a:gd name="T104" fmla="*/ 149 w 604"/>
                <a:gd name="T105" fmla="*/ 1183 h 1228"/>
                <a:gd name="T106" fmla="*/ 176 w 604"/>
                <a:gd name="T107" fmla="*/ 1205 h 1228"/>
                <a:gd name="T108" fmla="*/ 186 w 604"/>
                <a:gd name="T109" fmla="*/ 1221 h 1228"/>
                <a:gd name="T110" fmla="*/ 233 w 604"/>
                <a:gd name="T111" fmla="*/ 1206 h 1228"/>
                <a:gd name="T112" fmla="*/ 259 w 604"/>
                <a:gd name="T113" fmla="*/ 1199 h 1228"/>
                <a:gd name="T114" fmla="*/ 293 w 604"/>
                <a:gd name="T115" fmla="*/ 1183 h 1228"/>
                <a:gd name="T116" fmla="*/ 318 w 604"/>
                <a:gd name="T117" fmla="*/ 1170 h 1228"/>
                <a:gd name="T118" fmla="*/ 342 w 604"/>
                <a:gd name="T119" fmla="*/ 1170 h 1228"/>
                <a:gd name="T120" fmla="*/ 365 w 604"/>
                <a:gd name="T121" fmla="*/ 1163 h 1228"/>
                <a:gd name="T122" fmla="*/ 400 w 604"/>
                <a:gd name="T123" fmla="*/ 1160 h 1228"/>
                <a:gd name="T124" fmla="*/ 488 w 604"/>
                <a:gd name="T125" fmla="*/ 1076 h 1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04" h="1228">
                  <a:moveTo>
                    <a:pt x="69" y="1217"/>
                  </a:moveTo>
                  <a:lnTo>
                    <a:pt x="69" y="1216"/>
                  </a:lnTo>
                  <a:lnTo>
                    <a:pt x="69" y="1216"/>
                  </a:lnTo>
                  <a:lnTo>
                    <a:pt x="67" y="1216"/>
                  </a:lnTo>
                  <a:lnTo>
                    <a:pt x="67" y="1217"/>
                  </a:lnTo>
                  <a:lnTo>
                    <a:pt x="67" y="1217"/>
                  </a:lnTo>
                  <a:lnTo>
                    <a:pt x="69" y="1219"/>
                  </a:lnTo>
                  <a:lnTo>
                    <a:pt x="69" y="1219"/>
                  </a:lnTo>
                  <a:lnTo>
                    <a:pt x="71" y="1219"/>
                  </a:lnTo>
                  <a:lnTo>
                    <a:pt x="71" y="1219"/>
                  </a:lnTo>
                  <a:lnTo>
                    <a:pt x="71" y="1217"/>
                  </a:lnTo>
                  <a:lnTo>
                    <a:pt x="69" y="1217"/>
                  </a:lnTo>
                  <a:close/>
                  <a:moveTo>
                    <a:pt x="75" y="1216"/>
                  </a:moveTo>
                  <a:lnTo>
                    <a:pt x="75" y="1216"/>
                  </a:lnTo>
                  <a:lnTo>
                    <a:pt x="75" y="1216"/>
                  </a:lnTo>
                  <a:lnTo>
                    <a:pt x="75" y="1216"/>
                  </a:lnTo>
                  <a:lnTo>
                    <a:pt x="73" y="1216"/>
                  </a:lnTo>
                  <a:lnTo>
                    <a:pt x="71" y="1214"/>
                  </a:lnTo>
                  <a:lnTo>
                    <a:pt x="71" y="1214"/>
                  </a:lnTo>
                  <a:lnTo>
                    <a:pt x="71" y="1216"/>
                  </a:lnTo>
                  <a:lnTo>
                    <a:pt x="71" y="1216"/>
                  </a:lnTo>
                  <a:lnTo>
                    <a:pt x="71" y="1216"/>
                  </a:lnTo>
                  <a:lnTo>
                    <a:pt x="71" y="1216"/>
                  </a:lnTo>
                  <a:lnTo>
                    <a:pt x="75" y="1217"/>
                  </a:lnTo>
                  <a:lnTo>
                    <a:pt x="75" y="1217"/>
                  </a:lnTo>
                  <a:lnTo>
                    <a:pt x="75" y="1216"/>
                  </a:lnTo>
                  <a:lnTo>
                    <a:pt x="73" y="1216"/>
                  </a:lnTo>
                  <a:lnTo>
                    <a:pt x="73" y="1216"/>
                  </a:lnTo>
                  <a:lnTo>
                    <a:pt x="75" y="1216"/>
                  </a:lnTo>
                  <a:close/>
                  <a:moveTo>
                    <a:pt x="44" y="1208"/>
                  </a:moveTo>
                  <a:lnTo>
                    <a:pt x="42" y="1208"/>
                  </a:lnTo>
                  <a:lnTo>
                    <a:pt x="42" y="1208"/>
                  </a:lnTo>
                  <a:lnTo>
                    <a:pt x="40" y="1210"/>
                  </a:lnTo>
                  <a:lnTo>
                    <a:pt x="38" y="1212"/>
                  </a:lnTo>
                  <a:lnTo>
                    <a:pt x="38" y="1214"/>
                  </a:lnTo>
                  <a:lnTo>
                    <a:pt x="40" y="1214"/>
                  </a:lnTo>
                  <a:lnTo>
                    <a:pt x="40" y="1214"/>
                  </a:lnTo>
                  <a:lnTo>
                    <a:pt x="40" y="1212"/>
                  </a:lnTo>
                  <a:lnTo>
                    <a:pt x="42" y="1212"/>
                  </a:lnTo>
                  <a:lnTo>
                    <a:pt x="42" y="1212"/>
                  </a:lnTo>
                  <a:lnTo>
                    <a:pt x="44" y="1212"/>
                  </a:lnTo>
                  <a:lnTo>
                    <a:pt x="47" y="1210"/>
                  </a:lnTo>
                  <a:lnTo>
                    <a:pt x="46" y="1210"/>
                  </a:lnTo>
                  <a:lnTo>
                    <a:pt x="44" y="1208"/>
                  </a:lnTo>
                  <a:close/>
                  <a:moveTo>
                    <a:pt x="55" y="1205"/>
                  </a:moveTo>
                  <a:lnTo>
                    <a:pt x="55" y="1205"/>
                  </a:lnTo>
                  <a:lnTo>
                    <a:pt x="55" y="1205"/>
                  </a:lnTo>
                  <a:lnTo>
                    <a:pt x="55" y="1205"/>
                  </a:lnTo>
                  <a:lnTo>
                    <a:pt x="55" y="1205"/>
                  </a:lnTo>
                  <a:lnTo>
                    <a:pt x="55" y="1205"/>
                  </a:lnTo>
                  <a:lnTo>
                    <a:pt x="55" y="1205"/>
                  </a:lnTo>
                  <a:lnTo>
                    <a:pt x="53" y="1205"/>
                  </a:lnTo>
                  <a:lnTo>
                    <a:pt x="53" y="1205"/>
                  </a:lnTo>
                  <a:lnTo>
                    <a:pt x="53" y="1205"/>
                  </a:lnTo>
                  <a:lnTo>
                    <a:pt x="53" y="1205"/>
                  </a:lnTo>
                  <a:lnTo>
                    <a:pt x="51" y="1205"/>
                  </a:lnTo>
                  <a:lnTo>
                    <a:pt x="51" y="1205"/>
                  </a:lnTo>
                  <a:lnTo>
                    <a:pt x="49" y="1208"/>
                  </a:lnTo>
                  <a:lnTo>
                    <a:pt x="49" y="1208"/>
                  </a:lnTo>
                  <a:lnTo>
                    <a:pt x="49" y="1208"/>
                  </a:lnTo>
                  <a:lnTo>
                    <a:pt x="51" y="1210"/>
                  </a:lnTo>
                  <a:lnTo>
                    <a:pt x="51" y="1208"/>
                  </a:lnTo>
                  <a:lnTo>
                    <a:pt x="51" y="1208"/>
                  </a:lnTo>
                  <a:lnTo>
                    <a:pt x="53" y="1208"/>
                  </a:lnTo>
                  <a:lnTo>
                    <a:pt x="53" y="1208"/>
                  </a:lnTo>
                  <a:lnTo>
                    <a:pt x="55" y="1208"/>
                  </a:lnTo>
                  <a:lnTo>
                    <a:pt x="55" y="1208"/>
                  </a:lnTo>
                  <a:lnTo>
                    <a:pt x="55" y="1208"/>
                  </a:lnTo>
                  <a:lnTo>
                    <a:pt x="55" y="1206"/>
                  </a:lnTo>
                  <a:lnTo>
                    <a:pt x="55" y="1206"/>
                  </a:lnTo>
                  <a:lnTo>
                    <a:pt x="55" y="1206"/>
                  </a:lnTo>
                  <a:lnTo>
                    <a:pt x="55" y="1206"/>
                  </a:lnTo>
                  <a:lnTo>
                    <a:pt x="55" y="1206"/>
                  </a:lnTo>
                  <a:lnTo>
                    <a:pt x="55" y="1206"/>
                  </a:lnTo>
                  <a:lnTo>
                    <a:pt x="55" y="1205"/>
                  </a:lnTo>
                  <a:lnTo>
                    <a:pt x="55" y="1205"/>
                  </a:lnTo>
                  <a:close/>
                  <a:moveTo>
                    <a:pt x="46" y="1205"/>
                  </a:moveTo>
                  <a:lnTo>
                    <a:pt x="44" y="1206"/>
                  </a:lnTo>
                  <a:lnTo>
                    <a:pt x="44" y="1206"/>
                  </a:lnTo>
                  <a:lnTo>
                    <a:pt x="44" y="1208"/>
                  </a:lnTo>
                  <a:lnTo>
                    <a:pt x="46" y="1206"/>
                  </a:lnTo>
                  <a:lnTo>
                    <a:pt x="47" y="1206"/>
                  </a:lnTo>
                  <a:lnTo>
                    <a:pt x="47" y="1203"/>
                  </a:lnTo>
                  <a:lnTo>
                    <a:pt x="47" y="1203"/>
                  </a:lnTo>
                  <a:lnTo>
                    <a:pt x="46" y="1205"/>
                  </a:lnTo>
                  <a:close/>
                  <a:moveTo>
                    <a:pt x="51" y="1205"/>
                  </a:moveTo>
                  <a:lnTo>
                    <a:pt x="51" y="1205"/>
                  </a:lnTo>
                  <a:lnTo>
                    <a:pt x="51" y="1203"/>
                  </a:lnTo>
                  <a:lnTo>
                    <a:pt x="51" y="1203"/>
                  </a:lnTo>
                  <a:lnTo>
                    <a:pt x="51" y="1203"/>
                  </a:lnTo>
                  <a:lnTo>
                    <a:pt x="51" y="1203"/>
                  </a:lnTo>
                  <a:lnTo>
                    <a:pt x="51" y="1203"/>
                  </a:lnTo>
                  <a:lnTo>
                    <a:pt x="51" y="1203"/>
                  </a:lnTo>
                  <a:lnTo>
                    <a:pt x="51" y="1203"/>
                  </a:lnTo>
                  <a:lnTo>
                    <a:pt x="49" y="1203"/>
                  </a:lnTo>
                  <a:lnTo>
                    <a:pt x="47" y="1205"/>
                  </a:lnTo>
                  <a:lnTo>
                    <a:pt x="47" y="1206"/>
                  </a:lnTo>
                  <a:lnTo>
                    <a:pt x="49" y="1206"/>
                  </a:lnTo>
                  <a:lnTo>
                    <a:pt x="51" y="1205"/>
                  </a:lnTo>
                  <a:lnTo>
                    <a:pt x="51" y="1205"/>
                  </a:lnTo>
                  <a:close/>
                  <a:moveTo>
                    <a:pt x="35" y="1206"/>
                  </a:moveTo>
                  <a:lnTo>
                    <a:pt x="35" y="1203"/>
                  </a:lnTo>
                  <a:lnTo>
                    <a:pt x="33" y="1201"/>
                  </a:lnTo>
                  <a:lnTo>
                    <a:pt x="31" y="1201"/>
                  </a:lnTo>
                  <a:lnTo>
                    <a:pt x="29" y="1201"/>
                  </a:lnTo>
                  <a:lnTo>
                    <a:pt x="28" y="1203"/>
                  </a:lnTo>
                  <a:lnTo>
                    <a:pt x="26" y="1203"/>
                  </a:lnTo>
                  <a:lnTo>
                    <a:pt x="26" y="1205"/>
                  </a:lnTo>
                  <a:lnTo>
                    <a:pt x="28" y="1206"/>
                  </a:lnTo>
                  <a:lnTo>
                    <a:pt x="28" y="1206"/>
                  </a:lnTo>
                  <a:lnTo>
                    <a:pt x="29" y="1206"/>
                  </a:lnTo>
                  <a:lnTo>
                    <a:pt x="31" y="1208"/>
                  </a:lnTo>
                  <a:lnTo>
                    <a:pt x="31" y="1210"/>
                  </a:lnTo>
                  <a:lnTo>
                    <a:pt x="29" y="1210"/>
                  </a:lnTo>
                  <a:lnTo>
                    <a:pt x="31" y="1210"/>
                  </a:lnTo>
                  <a:lnTo>
                    <a:pt x="31" y="1210"/>
                  </a:lnTo>
                  <a:lnTo>
                    <a:pt x="33" y="1210"/>
                  </a:lnTo>
                  <a:lnTo>
                    <a:pt x="33" y="1210"/>
                  </a:lnTo>
                  <a:lnTo>
                    <a:pt x="33" y="1212"/>
                  </a:lnTo>
                  <a:lnTo>
                    <a:pt x="33" y="1212"/>
                  </a:lnTo>
                  <a:lnTo>
                    <a:pt x="35" y="1210"/>
                  </a:lnTo>
                  <a:lnTo>
                    <a:pt x="37" y="1210"/>
                  </a:lnTo>
                  <a:lnTo>
                    <a:pt x="35" y="1208"/>
                  </a:lnTo>
                  <a:lnTo>
                    <a:pt x="35" y="1206"/>
                  </a:lnTo>
                  <a:close/>
                  <a:moveTo>
                    <a:pt x="38" y="1199"/>
                  </a:moveTo>
                  <a:lnTo>
                    <a:pt x="40" y="1197"/>
                  </a:lnTo>
                  <a:lnTo>
                    <a:pt x="38" y="1196"/>
                  </a:lnTo>
                  <a:lnTo>
                    <a:pt x="37" y="1196"/>
                  </a:lnTo>
                  <a:lnTo>
                    <a:pt x="37" y="1196"/>
                  </a:lnTo>
                  <a:lnTo>
                    <a:pt x="38" y="1197"/>
                  </a:lnTo>
                  <a:lnTo>
                    <a:pt x="37" y="1199"/>
                  </a:lnTo>
                  <a:lnTo>
                    <a:pt x="37" y="1197"/>
                  </a:lnTo>
                  <a:lnTo>
                    <a:pt x="35" y="1196"/>
                  </a:lnTo>
                  <a:lnTo>
                    <a:pt x="35" y="1196"/>
                  </a:lnTo>
                  <a:lnTo>
                    <a:pt x="35" y="1197"/>
                  </a:lnTo>
                  <a:lnTo>
                    <a:pt x="35" y="1199"/>
                  </a:lnTo>
                  <a:lnTo>
                    <a:pt x="35" y="1201"/>
                  </a:lnTo>
                  <a:lnTo>
                    <a:pt x="35" y="1201"/>
                  </a:lnTo>
                  <a:lnTo>
                    <a:pt x="37" y="1203"/>
                  </a:lnTo>
                  <a:lnTo>
                    <a:pt x="37" y="1203"/>
                  </a:lnTo>
                  <a:lnTo>
                    <a:pt x="37" y="1203"/>
                  </a:lnTo>
                  <a:lnTo>
                    <a:pt x="38" y="1203"/>
                  </a:lnTo>
                  <a:lnTo>
                    <a:pt x="38" y="1203"/>
                  </a:lnTo>
                  <a:lnTo>
                    <a:pt x="38" y="1201"/>
                  </a:lnTo>
                  <a:lnTo>
                    <a:pt x="38" y="1199"/>
                  </a:lnTo>
                  <a:close/>
                  <a:moveTo>
                    <a:pt x="58" y="1197"/>
                  </a:moveTo>
                  <a:lnTo>
                    <a:pt x="58" y="1196"/>
                  </a:lnTo>
                  <a:lnTo>
                    <a:pt x="58" y="1196"/>
                  </a:lnTo>
                  <a:lnTo>
                    <a:pt x="58" y="1196"/>
                  </a:lnTo>
                  <a:lnTo>
                    <a:pt x="56" y="1194"/>
                  </a:lnTo>
                  <a:lnTo>
                    <a:pt x="56" y="1196"/>
                  </a:lnTo>
                  <a:lnTo>
                    <a:pt x="56" y="1196"/>
                  </a:lnTo>
                  <a:lnTo>
                    <a:pt x="56" y="1197"/>
                  </a:lnTo>
                  <a:lnTo>
                    <a:pt x="56" y="1197"/>
                  </a:lnTo>
                  <a:lnTo>
                    <a:pt x="58" y="1199"/>
                  </a:lnTo>
                  <a:lnTo>
                    <a:pt x="58" y="1199"/>
                  </a:lnTo>
                  <a:lnTo>
                    <a:pt x="58" y="1197"/>
                  </a:lnTo>
                  <a:lnTo>
                    <a:pt x="58" y="1197"/>
                  </a:lnTo>
                  <a:lnTo>
                    <a:pt x="58" y="1197"/>
                  </a:lnTo>
                  <a:close/>
                  <a:moveTo>
                    <a:pt x="58" y="1187"/>
                  </a:moveTo>
                  <a:lnTo>
                    <a:pt x="58" y="1187"/>
                  </a:lnTo>
                  <a:lnTo>
                    <a:pt x="58" y="1188"/>
                  </a:lnTo>
                  <a:lnTo>
                    <a:pt x="58" y="1188"/>
                  </a:lnTo>
                  <a:lnTo>
                    <a:pt x="58" y="1190"/>
                  </a:lnTo>
                  <a:lnTo>
                    <a:pt x="58" y="1190"/>
                  </a:lnTo>
                  <a:lnTo>
                    <a:pt x="60" y="1190"/>
                  </a:lnTo>
                  <a:lnTo>
                    <a:pt x="60" y="1188"/>
                  </a:lnTo>
                  <a:lnTo>
                    <a:pt x="60" y="1188"/>
                  </a:lnTo>
                  <a:lnTo>
                    <a:pt x="58" y="1187"/>
                  </a:lnTo>
                  <a:close/>
                  <a:moveTo>
                    <a:pt x="8" y="1190"/>
                  </a:moveTo>
                  <a:lnTo>
                    <a:pt x="8" y="1190"/>
                  </a:lnTo>
                  <a:lnTo>
                    <a:pt x="8" y="1190"/>
                  </a:lnTo>
                  <a:lnTo>
                    <a:pt x="6" y="1188"/>
                  </a:lnTo>
                  <a:lnTo>
                    <a:pt x="6" y="1188"/>
                  </a:lnTo>
                  <a:lnTo>
                    <a:pt x="6" y="1187"/>
                  </a:lnTo>
                  <a:lnTo>
                    <a:pt x="6" y="1187"/>
                  </a:lnTo>
                  <a:lnTo>
                    <a:pt x="6" y="1185"/>
                  </a:lnTo>
                  <a:lnTo>
                    <a:pt x="4" y="1185"/>
                  </a:lnTo>
                  <a:lnTo>
                    <a:pt x="4" y="1183"/>
                  </a:lnTo>
                  <a:lnTo>
                    <a:pt x="4" y="1183"/>
                  </a:lnTo>
                  <a:lnTo>
                    <a:pt x="2" y="1185"/>
                  </a:lnTo>
                  <a:lnTo>
                    <a:pt x="2" y="1185"/>
                  </a:lnTo>
                  <a:lnTo>
                    <a:pt x="2" y="1187"/>
                  </a:lnTo>
                  <a:lnTo>
                    <a:pt x="0" y="1187"/>
                  </a:lnTo>
                  <a:lnTo>
                    <a:pt x="0" y="1188"/>
                  </a:lnTo>
                  <a:lnTo>
                    <a:pt x="0" y="1188"/>
                  </a:lnTo>
                  <a:lnTo>
                    <a:pt x="0" y="1190"/>
                  </a:lnTo>
                  <a:lnTo>
                    <a:pt x="0" y="1190"/>
                  </a:lnTo>
                  <a:lnTo>
                    <a:pt x="0" y="1190"/>
                  </a:lnTo>
                  <a:lnTo>
                    <a:pt x="0" y="1192"/>
                  </a:lnTo>
                  <a:lnTo>
                    <a:pt x="0" y="1192"/>
                  </a:lnTo>
                  <a:lnTo>
                    <a:pt x="0" y="1192"/>
                  </a:lnTo>
                  <a:lnTo>
                    <a:pt x="0" y="1196"/>
                  </a:lnTo>
                  <a:lnTo>
                    <a:pt x="2" y="1196"/>
                  </a:lnTo>
                  <a:lnTo>
                    <a:pt x="2" y="1197"/>
                  </a:lnTo>
                  <a:lnTo>
                    <a:pt x="4" y="1196"/>
                  </a:lnTo>
                  <a:lnTo>
                    <a:pt x="4" y="1196"/>
                  </a:lnTo>
                  <a:lnTo>
                    <a:pt x="4" y="1194"/>
                  </a:lnTo>
                  <a:lnTo>
                    <a:pt x="4" y="1192"/>
                  </a:lnTo>
                  <a:lnTo>
                    <a:pt x="4" y="1190"/>
                  </a:lnTo>
                  <a:lnTo>
                    <a:pt x="4" y="1190"/>
                  </a:lnTo>
                  <a:lnTo>
                    <a:pt x="6" y="1194"/>
                  </a:lnTo>
                  <a:lnTo>
                    <a:pt x="6" y="1194"/>
                  </a:lnTo>
                  <a:lnTo>
                    <a:pt x="8" y="1194"/>
                  </a:lnTo>
                  <a:lnTo>
                    <a:pt x="8" y="1194"/>
                  </a:lnTo>
                  <a:lnTo>
                    <a:pt x="8" y="1194"/>
                  </a:lnTo>
                  <a:lnTo>
                    <a:pt x="8" y="1194"/>
                  </a:lnTo>
                  <a:lnTo>
                    <a:pt x="8" y="1192"/>
                  </a:lnTo>
                  <a:lnTo>
                    <a:pt x="8" y="1190"/>
                  </a:lnTo>
                  <a:close/>
                  <a:moveTo>
                    <a:pt x="44" y="1185"/>
                  </a:moveTo>
                  <a:lnTo>
                    <a:pt x="44" y="1187"/>
                  </a:lnTo>
                  <a:lnTo>
                    <a:pt x="44" y="1188"/>
                  </a:lnTo>
                  <a:lnTo>
                    <a:pt x="44" y="1188"/>
                  </a:lnTo>
                  <a:lnTo>
                    <a:pt x="44" y="1188"/>
                  </a:lnTo>
                  <a:lnTo>
                    <a:pt x="44" y="1190"/>
                  </a:lnTo>
                  <a:lnTo>
                    <a:pt x="44" y="1190"/>
                  </a:lnTo>
                  <a:lnTo>
                    <a:pt x="44" y="1190"/>
                  </a:lnTo>
                  <a:lnTo>
                    <a:pt x="46" y="1185"/>
                  </a:lnTo>
                  <a:lnTo>
                    <a:pt x="46" y="1185"/>
                  </a:lnTo>
                  <a:lnTo>
                    <a:pt x="46" y="1185"/>
                  </a:lnTo>
                  <a:lnTo>
                    <a:pt x="46" y="1183"/>
                  </a:lnTo>
                  <a:lnTo>
                    <a:pt x="46" y="1183"/>
                  </a:lnTo>
                  <a:lnTo>
                    <a:pt x="46" y="1183"/>
                  </a:lnTo>
                  <a:lnTo>
                    <a:pt x="44" y="1183"/>
                  </a:lnTo>
                  <a:lnTo>
                    <a:pt x="42" y="1183"/>
                  </a:lnTo>
                  <a:lnTo>
                    <a:pt x="42" y="1185"/>
                  </a:lnTo>
                  <a:lnTo>
                    <a:pt x="42" y="1187"/>
                  </a:lnTo>
                  <a:lnTo>
                    <a:pt x="42" y="1187"/>
                  </a:lnTo>
                  <a:lnTo>
                    <a:pt x="44" y="1185"/>
                  </a:lnTo>
                  <a:close/>
                  <a:moveTo>
                    <a:pt x="66" y="1181"/>
                  </a:moveTo>
                  <a:lnTo>
                    <a:pt x="66" y="1181"/>
                  </a:lnTo>
                  <a:lnTo>
                    <a:pt x="64" y="1181"/>
                  </a:lnTo>
                  <a:lnTo>
                    <a:pt x="64" y="1183"/>
                  </a:lnTo>
                  <a:lnTo>
                    <a:pt x="64" y="1187"/>
                  </a:lnTo>
                  <a:lnTo>
                    <a:pt x="66" y="1187"/>
                  </a:lnTo>
                  <a:lnTo>
                    <a:pt x="66" y="1185"/>
                  </a:lnTo>
                  <a:lnTo>
                    <a:pt x="66" y="1185"/>
                  </a:lnTo>
                  <a:lnTo>
                    <a:pt x="67" y="1185"/>
                  </a:lnTo>
                  <a:lnTo>
                    <a:pt x="67" y="1185"/>
                  </a:lnTo>
                  <a:lnTo>
                    <a:pt x="67" y="1183"/>
                  </a:lnTo>
                  <a:lnTo>
                    <a:pt x="67" y="1183"/>
                  </a:lnTo>
                  <a:lnTo>
                    <a:pt x="66" y="1181"/>
                  </a:lnTo>
                  <a:close/>
                  <a:moveTo>
                    <a:pt x="64" y="1176"/>
                  </a:moveTo>
                  <a:lnTo>
                    <a:pt x="64" y="1174"/>
                  </a:lnTo>
                  <a:lnTo>
                    <a:pt x="64" y="1174"/>
                  </a:lnTo>
                  <a:lnTo>
                    <a:pt x="64" y="1172"/>
                  </a:lnTo>
                  <a:lnTo>
                    <a:pt x="62" y="1172"/>
                  </a:lnTo>
                  <a:lnTo>
                    <a:pt x="62" y="1172"/>
                  </a:lnTo>
                  <a:lnTo>
                    <a:pt x="62" y="1174"/>
                  </a:lnTo>
                  <a:lnTo>
                    <a:pt x="62" y="1174"/>
                  </a:lnTo>
                  <a:lnTo>
                    <a:pt x="62" y="1174"/>
                  </a:lnTo>
                  <a:lnTo>
                    <a:pt x="62" y="1174"/>
                  </a:lnTo>
                  <a:lnTo>
                    <a:pt x="62" y="1176"/>
                  </a:lnTo>
                  <a:lnTo>
                    <a:pt x="62" y="1176"/>
                  </a:lnTo>
                  <a:lnTo>
                    <a:pt x="62" y="1178"/>
                  </a:lnTo>
                  <a:lnTo>
                    <a:pt x="62" y="1178"/>
                  </a:lnTo>
                  <a:lnTo>
                    <a:pt x="62" y="1178"/>
                  </a:lnTo>
                  <a:lnTo>
                    <a:pt x="62" y="1178"/>
                  </a:lnTo>
                  <a:lnTo>
                    <a:pt x="64" y="1178"/>
                  </a:lnTo>
                  <a:lnTo>
                    <a:pt x="64" y="1176"/>
                  </a:lnTo>
                  <a:lnTo>
                    <a:pt x="64" y="1176"/>
                  </a:lnTo>
                  <a:close/>
                  <a:moveTo>
                    <a:pt x="28" y="1201"/>
                  </a:moveTo>
                  <a:lnTo>
                    <a:pt x="28" y="1199"/>
                  </a:lnTo>
                  <a:lnTo>
                    <a:pt x="28" y="1199"/>
                  </a:lnTo>
                  <a:lnTo>
                    <a:pt x="26" y="1199"/>
                  </a:lnTo>
                  <a:lnTo>
                    <a:pt x="26" y="1199"/>
                  </a:lnTo>
                  <a:lnTo>
                    <a:pt x="26" y="1197"/>
                  </a:lnTo>
                  <a:lnTo>
                    <a:pt x="26" y="1197"/>
                  </a:lnTo>
                  <a:lnTo>
                    <a:pt x="26" y="1196"/>
                  </a:lnTo>
                  <a:lnTo>
                    <a:pt x="26" y="1192"/>
                  </a:lnTo>
                  <a:lnTo>
                    <a:pt x="26" y="1192"/>
                  </a:lnTo>
                  <a:lnTo>
                    <a:pt x="26" y="1194"/>
                  </a:lnTo>
                  <a:lnTo>
                    <a:pt x="26" y="1194"/>
                  </a:lnTo>
                  <a:lnTo>
                    <a:pt x="26" y="1194"/>
                  </a:lnTo>
                  <a:lnTo>
                    <a:pt x="24" y="1194"/>
                  </a:lnTo>
                  <a:lnTo>
                    <a:pt x="24" y="1194"/>
                  </a:lnTo>
                  <a:lnTo>
                    <a:pt x="24" y="1192"/>
                  </a:lnTo>
                  <a:lnTo>
                    <a:pt x="22" y="1192"/>
                  </a:lnTo>
                  <a:lnTo>
                    <a:pt x="22" y="1192"/>
                  </a:lnTo>
                  <a:lnTo>
                    <a:pt x="20" y="1190"/>
                  </a:lnTo>
                  <a:lnTo>
                    <a:pt x="20" y="1188"/>
                  </a:lnTo>
                  <a:lnTo>
                    <a:pt x="20" y="1188"/>
                  </a:lnTo>
                  <a:lnTo>
                    <a:pt x="20" y="1187"/>
                  </a:lnTo>
                  <a:lnTo>
                    <a:pt x="22" y="1187"/>
                  </a:lnTo>
                  <a:lnTo>
                    <a:pt x="22" y="1188"/>
                  </a:lnTo>
                  <a:lnTo>
                    <a:pt x="22" y="1188"/>
                  </a:lnTo>
                  <a:lnTo>
                    <a:pt x="22" y="1190"/>
                  </a:lnTo>
                  <a:lnTo>
                    <a:pt x="22" y="1190"/>
                  </a:lnTo>
                  <a:lnTo>
                    <a:pt x="26" y="1192"/>
                  </a:lnTo>
                  <a:lnTo>
                    <a:pt x="26" y="1190"/>
                  </a:lnTo>
                  <a:lnTo>
                    <a:pt x="26" y="1190"/>
                  </a:lnTo>
                  <a:lnTo>
                    <a:pt x="26" y="1188"/>
                  </a:lnTo>
                  <a:lnTo>
                    <a:pt x="26" y="1188"/>
                  </a:lnTo>
                  <a:lnTo>
                    <a:pt x="26" y="1187"/>
                  </a:lnTo>
                  <a:lnTo>
                    <a:pt x="24" y="1185"/>
                  </a:lnTo>
                  <a:lnTo>
                    <a:pt x="24" y="1183"/>
                  </a:lnTo>
                  <a:lnTo>
                    <a:pt x="24" y="1181"/>
                  </a:lnTo>
                  <a:lnTo>
                    <a:pt x="24" y="1183"/>
                  </a:lnTo>
                  <a:lnTo>
                    <a:pt x="26" y="1181"/>
                  </a:lnTo>
                  <a:lnTo>
                    <a:pt x="26" y="1181"/>
                  </a:lnTo>
                  <a:lnTo>
                    <a:pt x="26" y="1179"/>
                  </a:lnTo>
                  <a:lnTo>
                    <a:pt x="26" y="1178"/>
                  </a:lnTo>
                  <a:lnTo>
                    <a:pt x="28" y="1179"/>
                  </a:lnTo>
                  <a:lnTo>
                    <a:pt x="28" y="1181"/>
                  </a:lnTo>
                  <a:lnTo>
                    <a:pt x="26" y="1183"/>
                  </a:lnTo>
                  <a:lnTo>
                    <a:pt x="26" y="1185"/>
                  </a:lnTo>
                  <a:lnTo>
                    <a:pt x="26" y="1187"/>
                  </a:lnTo>
                  <a:lnTo>
                    <a:pt x="28" y="1187"/>
                  </a:lnTo>
                  <a:lnTo>
                    <a:pt x="28" y="1188"/>
                  </a:lnTo>
                  <a:lnTo>
                    <a:pt x="28" y="1190"/>
                  </a:lnTo>
                  <a:lnTo>
                    <a:pt x="28" y="1190"/>
                  </a:lnTo>
                  <a:lnTo>
                    <a:pt x="29" y="1187"/>
                  </a:lnTo>
                  <a:lnTo>
                    <a:pt x="29" y="1187"/>
                  </a:lnTo>
                  <a:lnTo>
                    <a:pt x="31" y="1185"/>
                  </a:lnTo>
                  <a:lnTo>
                    <a:pt x="33" y="1185"/>
                  </a:lnTo>
                  <a:lnTo>
                    <a:pt x="33" y="1187"/>
                  </a:lnTo>
                  <a:lnTo>
                    <a:pt x="31" y="1187"/>
                  </a:lnTo>
                  <a:lnTo>
                    <a:pt x="29" y="1188"/>
                  </a:lnTo>
                  <a:lnTo>
                    <a:pt x="29" y="1188"/>
                  </a:lnTo>
                  <a:lnTo>
                    <a:pt x="29" y="1190"/>
                  </a:lnTo>
                  <a:lnTo>
                    <a:pt x="29" y="1192"/>
                  </a:lnTo>
                  <a:lnTo>
                    <a:pt x="29" y="1192"/>
                  </a:lnTo>
                  <a:lnTo>
                    <a:pt x="31" y="1192"/>
                  </a:lnTo>
                  <a:lnTo>
                    <a:pt x="31" y="1192"/>
                  </a:lnTo>
                  <a:lnTo>
                    <a:pt x="33" y="1192"/>
                  </a:lnTo>
                  <a:lnTo>
                    <a:pt x="33" y="1194"/>
                  </a:lnTo>
                  <a:lnTo>
                    <a:pt x="33" y="1192"/>
                  </a:lnTo>
                  <a:lnTo>
                    <a:pt x="33" y="1192"/>
                  </a:lnTo>
                  <a:lnTo>
                    <a:pt x="33" y="1190"/>
                  </a:lnTo>
                  <a:lnTo>
                    <a:pt x="35" y="1190"/>
                  </a:lnTo>
                  <a:lnTo>
                    <a:pt x="35" y="1190"/>
                  </a:lnTo>
                  <a:lnTo>
                    <a:pt x="35" y="1190"/>
                  </a:lnTo>
                  <a:lnTo>
                    <a:pt x="35" y="1190"/>
                  </a:lnTo>
                  <a:lnTo>
                    <a:pt x="37" y="1190"/>
                  </a:lnTo>
                  <a:lnTo>
                    <a:pt x="35" y="1188"/>
                  </a:lnTo>
                  <a:lnTo>
                    <a:pt x="35" y="1187"/>
                  </a:lnTo>
                  <a:lnTo>
                    <a:pt x="37" y="1187"/>
                  </a:lnTo>
                  <a:lnTo>
                    <a:pt x="37" y="1185"/>
                  </a:lnTo>
                  <a:lnTo>
                    <a:pt x="38" y="1181"/>
                  </a:lnTo>
                  <a:lnTo>
                    <a:pt x="37" y="1181"/>
                  </a:lnTo>
                  <a:lnTo>
                    <a:pt x="35" y="1181"/>
                  </a:lnTo>
                  <a:lnTo>
                    <a:pt x="35" y="1181"/>
                  </a:lnTo>
                  <a:lnTo>
                    <a:pt x="35" y="1181"/>
                  </a:lnTo>
                  <a:lnTo>
                    <a:pt x="33" y="1181"/>
                  </a:lnTo>
                  <a:lnTo>
                    <a:pt x="35" y="1178"/>
                  </a:lnTo>
                  <a:lnTo>
                    <a:pt x="33" y="1178"/>
                  </a:lnTo>
                  <a:lnTo>
                    <a:pt x="31" y="1176"/>
                  </a:lnTo>
                  <a:lnTo>
                    <a:pt x="29" y="1174"/>
                  </a:lnTo>
                  <a:lnTo>
                    <a:pt x="29" y="1174"/>
                  </a:lnTo>
                  <a:lnTo>
                    <a:pt x="29" y="1174"/>
                  </a:lnTo>
                  <a:lnTo>
                    <a:pt x="28" y="1174"/>
                  </a:lnTo>
                  <a:lnTo>
                    <a:pt x="26" y="1174"/>
                  </a:lnTo>
                  <a:lnTo>
                    <a:pt x="26" y="1174"/>
                  </a:lnTo>
                  <a:lnTo>
                    <a:pt x="26" y="1174"/>
                  </a:lnTo>
                  <a:lnTo>
                    <a:pt x="26" y="1176"/>
                  </a:lnTo>
                  <a:lnTo>
                    <a:pt x="26" y="1176"/>
                  </a:lnTo>
                  <a:lnTo>
                    <a:pt x="24" y="1174"/>
                  </a:lnTo>
                  <a:lnTo>
                    <a:pt x="22" y="1174"/>
                  </a:lnTo>
                  <a:lnTo>
                    <a:pt x="20" y="1174"/>
                  </a:lnTo>
                  <a:lnTo>
                    <a:pt x="20" y="1172"/>
                  </a:lnTo>
                  <a:lnTo>
                    <a:pt x="20" y="1170"/>
                  </a:lnTo>
                  <a:lnTo>
                    <a:pt x="20" y="1169"/>
                  </a:lnTo>
                  <a:lnTo>
                    <a:pt x="19" y="1169"/>
                  </a:lnTo>
                  <a:lnTo>
                    <a:pt x="17" y="1169"/>
                  </a:lnTo>
                  <a:lnTo>
                    <a:pt x="17" y="1170"/>
                  </a:lnTo>
                  <a:lnTo>
                    <a:pt x="15" y="1170"/>
                  </a:lnTo>
                  <a:lnTo>
                    <a:pt x="15" y="1172"/>
                  </a:lnTo>
                  <a:lnTo>
                    <a:pt x="15" y="1172"/>
                  </a:lnTo>
                  <a:lnTo>
                    <a:pt x="15" y="1174"/>
                  </a:lnTo>
                  <a:lnTo>
                    <a:pt x="13" y="1174"/>
                  </a:lnTo>
                  <a:lnTo>
                    <a:pt x="15" y="1174"/>
                  </a:lnTo>
                  <a:lnTo>
                    <a:pt x="15" y="1176"/>
                  </a:lnTo>
                  <a:lnTo>
                    <a:pt x="17" y="1176"/>
                  </a:lnTo>
                  <a:lnTo>
                    <a:pt x="17" y="1178"/>
                  </a:lnTo>
                  <a:lnTo>
                    <a:pt x="17" y="1178"/>
                  </a:lnTo>
                  <a:lnTo>
                    <a:pt x="19" y="1178"/>
                  </a:lnTo>
                  <a:lnTo>
                    <a:pt x="19" y="1176"/>
                  </a:lnTo>
                  <a:lnTo>
                    <a:pt x="19" y="1176"/>
                  </a:lnTo>
                  <a:lnTo>
                    <a:pt x="19" y="1176"/>
                  </a:lnTo>
                  <a:lnTo>
                    <a:pt x="19" y="1176"/>
                  </a:lnTo>
                  <a:lnTo>
                    <a:pt x="19" y="1176"/>
                  </a:lnTo>
                  <a:lnTo>
                    <a:pt x="20" y="1178"/>
                  </a:lnTo>
                  <a:lnTo>
                    <a:pt x="20" y="1178"/>
                  </a:lnTo>
                  <a:lnTo>
                    <a:pt x="20" y="1179"/>
                  </a:lnTo>
                  <a:lnTo>
                    <a:pt x="20" y="1181"/>
                  </a:lnTo>
                  <a:lnTo>
                    <a:pt x="20" y="1181"/>
                  </a:lnTo>
                  <a:lnTo>
                    <a:pt x="20" y="1183"/>
                  </a:lnTo>
                  <a:lnTo>
                    <a:pt x="20" y="1183"/>
                  </a:lnTo>
                  <a:lnTo>
                    <a:pt x="19" y="1183"/>
                  </a:lnTo>
                  <a:lnTo>
                    <a:pt x="19" y="1181"/>
                  </a:lnTo>
                  <a:lnTo>
                    <a:pt x="19" y="1181"/>
                  </a:lnTo>
                  <a:lnTo>
                    <a:pt x="19" y="1179"/>
                  </a:lnTo>
                  <a:lnTo>
                    <a:pt x="19" y="1181"/>
                  </a:lnTo>
                  <a:lnTo>
                    <a:pt x="19" y="1183"/>
                  </a:lnTo>
                  <a:lnTo>
                    <a:pt x="19" y="1183"/>
                  </a:lnTo>
                  <a:lnTo>
                    <a:pt x="17" y="1185"/>
                  </a:lnTo>
                  <a:lnTo>
                    <a:pt x="17" y="1188"/>
                  </a:lnTo>
                  <a:lnTo>
                    <a:pt x="17" y="1187"/>
                  </a:lnTo>
                  <a:lnTo>
                    <a:pt x="15" y="1187"/>
                  </a:lnTo>
                  <a:lnTo>
                    <a:pt x="15" y="1187"/>
                  </a:lnTo>
                  <a:lnTo>
                    <a:pt x="15" y="1188"/>
                  </a:lnTo>
                  <a:lnTo>
                    <a:pt x="15" y="1190"/>
                  </a:lnTo>
                  <a:lnTo>
                    <a:pt x="15" y="1190"/>
                  </a:lnTo>
                  <a:lnTo>
                    <a:pt x="15" y="1190"/>
                  </a:lnTo>
                  <a:lnTo>
                    <a:pt x="13" y="1190"/>
                  </a:lnTo>
                  <a:lnTo>
                    <a:pt x="13" y="1187"/>
                  </a:lnTo>
                  <a:lnTo>
                    <a:pt x="13" y="1187"/>
                  </a:lnTo>
                  <a:lnTo>
                    <a:pt x="13" y="1185"/>
                  </a:lnTo>
                  <a:lnTo>
                    <a:pt x="13" y="1185"/>
                  </a:lnTo>
                  <a:lnTo>
                    <a:pt x="13" y="1183"/>
                  </a:lnTo>
                  <a:lnTo>
                    <a:pt x="15" y="1179"/>
                  </a:lnTo>
                  <a:lnTo>
                    <a:pt x="13" y="1179"/>
                  </a:lnTo>
                  <a:lnTo>
                    <a:pt x="13" y="1179"/>
                  </a:lnTo>
                  <a:lnTo>
                    <a:pt x="13" y="1179"/>
                  </a:lnTo>
                  <a:lnTo>
                    <a:pt x="13" y="1179"/>
                  </a:lnTo>
                  <a:lnTo>
                    <a:pt x="11" y="1179"/>
                  </a:lnTo>
                  <a:lnTo>
                    <a:pt x="13" y="1179"/>
                  </a:lnTo>
                  <a:lnTo>
                    <a:pt x="13" y="1181"/>
                  </a:lnTo>
                  <a:lnTo>
                    <a:pt x="13" y="1181"/>
                  </a:lnTo>
                  <a:lnTo>
                    <a:pt x="11" y="1183"/>
                  </a:lnTo>
                  <a:lnTo>
                    <a:pt x="10" y="1183"/>
                  </a:lnTo>
                  <a:lnTo>
                    <a:pt x="10" y="1183"/>
                  </a:lnTo>
                  <a:lnTo>
                    <a:pt x="10" y="1183"/>
                  </a:lnTo>
                  <a:lnTo>
                    <a:pt x="10" y="1185"/>
                  </a:lnTo>
                  <a:lnTo>
                    <a:pt x="10" y="1187"/>
                  </a:lnTo>
                  <a:lnTo>
                    <a:pt x="10" y="1185"/>
                  </a:lnTo>
                  <a:lnTo>
                    <a:pt x="8" y="1183"/>
                  </a:lnTo>
                  <a:lnTo>
                    <a:pt x="8" y="1183"/>
                  </a:lnTo>
                  <a:lnTo>
                    <a:pt x="6" y="1183"/>
                  </a:lnTo>
                  <a:lnTo>
                    <a:pt x="8" y="1187"/>
                  </a:lnTo>
                  <a:lnTo>
                    <a:pt x="8" y="1188"/>
                  </a:lnTo>
                  <a:lnTo>
                    <a:pt x="8" y="1188"/>
                  </a:lnTo>
                  <a:lnTo>
                    <a:pt x="10" y="1190"/>
                  </a:lnTo>
                  <a:lnTo>
                    <a:pt x="10" y="1192"/>
                  </a:lnTo>
                  <a:lnTo>
                    <a:pt x="10" y="1196"/>
                  </a:lnTo>
                  <a:lnTo>
                    <a:pt x="11" y="1199"/>
                  </a:lnTo>
                  <a:lnTo>
                    <a:pt x="13" y="1203"/>
                  </a:lnTo>
                  <a:lnTo>
                    <a:pt x="13" y="1201"/>
                  </a:lnTo>
                  <a:lnTo>
                    <a:pt x="13" y="1201"/>
                  </a:lnTo>
                  <a:lnTo>
                    <a:pt x="15" y="1199"/>
                  </a:lnTo>
                  <a:lnTo>
                    <a:pt x="15" y="1201"/>
                  </a:lnTo>
                  <a:lnTo>
                    <a:pt x="15" y="1201"/>
                  </a:lnTo>
                  <a:lnTo>
                    <a:pt x="17" y="1201"/>
                  </a:lnTo>
                  <a:lnTo>
                    <a:pt x="17" y="1201"/>
                  </a:lnTo>
                  <a:lnTo>
                    <a:pt x="17" y="1201"/>
                  </a:lnTo>
                  <a:lnTo>
                    <a:pt x="19" y="1201"/>
                  </a:lnTo>
                  <a:lnTo>
                    <a:pt x="19" y="1201"/>
                  </a:lnTo>
                  <a:lnTo>
                    <a:pt x="19" y="1201"/>
                  </a:lnTo>
                  <a:lnTo>
                    <a:pt x="19" y="1199"/>
                  </a:lnTo>
                  <a:lnTo>
                    <a:pt x="20" y="1199"/>
                  </a:lnTo>
                  <a:lnTo>
                    <a:pt x="20" y="1201"/>
                  </a:lnTo>
                  <a:lnTo>
                    <a:pt x="22" y="1205"/>
                  </a:lnTo>
                  <a:lnTo>
                    <a:pt x="22" y="1205"/>
                  </a:lnTo>
                  <a:lnTo>
                    <a:pt x="22" y="1205"/>
                  </a:lnTo>
                  <a:lnTo>
                    <a:pt x="22" y="1205"/>
                  </a:lnTo>
                  <a:lnTo>
                    <a:pt x="22" y="1203"/>
                  </a:lnTo>
                  <a:lnTo>
                    <a:pt x="22" y="1201"/>
                  </a:lnTo>
                  <a:lnTo>
                    <a:pt x="22" y="1201"/>
                  </a:lnTo>
                  <a:lnTo>
                    <a:pt x="24" y="1201"/>
                  </a:lnTo>
                  <a:lnTo>
                    <a:pt x="26" y="1201"/>
                  </a:lnTo>
                  <a:lnTo>
                    <a:pt x="28" y="1201"/>
                  </a:lnTo>
                  <a:close/>
                  <a:moveTo>
                    <a:pt x="78" y="1161"/>
                  </a:moveTo>
                  <a:lnTo>
                    <a:pt x="78" y="1161"/>
                  </a:lnTo>
                  <a:lnTo>
                    <a:pt x="78" y="1161"/>
                  </a:lnTo>
                  <a:lnTo>
                    <a:pt x="78" y="1161"/>
                  </a:lnTo>
                  <a:lnTo>
                    <a:pt x="78" y="1163"/>
                  </a:lnTo>
                  <a:lnTo>
                    <a:pt x="78" y="1165"/>
                  </a:lnTo>
                  <a:lnTo>
                    <a:pt x="78" y="1165"/>
                  </a:lnTo>
                  <a:lnTo>
                    <a:pt x="78" y="1165"/>
                  </a:lnTo>
                  <a:lnTo>
                    <a:pt x="80" y="1163"/>
                  </a:lnTo>
                  <a:lnTo>
                    <a:pt x="80" y="1161"/>
                  </a:lnTo>
                  <a:lnTo>
                    <a:pt x="78" y="1161"/>
                  </a:lnTo>
                  <a:close/>
                  <a:moveTo>
                    <a:pt x="150" y="1223"/>
                  </a:moveTo>
                  <a:lnTo>
                    <a:pt x="149" y="1223"/>
                  </a:lnTo>
                  <a:lnTo>
                    <a:pt x="149" y="1223"/>
                  </a:lnTo>
                  <a:lnTo>
                    <a:pt x="147" y="1223"/>
                  </a:lnTo>
                  <a:lnTo>
                    <a:pt x="147" y="1223"/>
                  </a:lnTo>
                  <a:lnTo>
                    <a:pt x="147" y="1223"/>
                  </a:lnTo>
                  <a:lnTo>
                    <a:pt x="145" y="1223"/>
                  </a:lnTo>
                  <a:lnTo>
                    <a:pt x="145" y="1225"/>
                  </a:lnTo>
                  <a:lnTo>
                    <a:pt x="145" y="1225"/>
                  </a:lnTo>
                  <a:lnTo>
                    <a:pt x="147" y="1225"/>
                  </a:lnTo>
                  <a:lnTo>
                    <a:pt x="147" y="1225"/>
                  </a:lnTo>
                  <a:lnTo>
                    <a:pt x="150" y="1223"/>
                  </a:lnTo>
                  <a:lnTo>
                    <a:pt x="150" y="1223"/>
                  </a:lnTo>
                  <a:lnTo>
                    <a:pt x="150" y="1223"/>
                  </a:lnTo>
                  <a:lnTo>
                    <a:pt x="150" y="1223"/>
                  </a:lnTo>
                  <a:close/>
                  <a:moveTo>
                    <a:pt x="221" y="1212"/>
                  </a:moveTo>
                  <a:lnTo>
                    <a:pt x="219" y="1212"/>
                  </a:lnTo>
                  <a:lnTo>
                    <a:pt x="219" y="1212"/>
                  </a:lnTo>
                  <a:lnTo>
                    <a:pt x="217" y="1214"/>
                  </a:lnTo>
                  <a:lnTo>
                    <a:pt x="217" y="1214"/>
                  </a:lnTo>
                  <a:lnTo>
                    <a:pt x="217" y="1214"/>
                  </a:lnTo>
                  <a:lnTo>
                    <a:pt x="217" y="1214"/>
                  </a:lnTo>
                  <a:lnTo>
                    <a:pt x="219" y="1216"/>
                  </a:lnTo>
                  <a:lnTo>
                    <a:pt x="219" y="1216"/>
                  </a:lnTo>
                  <a:lnTo>
                    <a:pt x="219" y="1216"/>
                  </a:lnTo>
                  <a:lnTo>
                    <a:pt x="219" y="1216"/>
                  </a:lnTo>
                  <a:lnTo>
                    <a:pt x="219" y="1214"/>
                  </a:lnTo>
                  <a:lnTo>
                    <a:pt x="221" y="1214"/>
                  </a:lnTo>
                  <a:lnTo>
                    <a:pt x="221" y="1214"/>
                  </a:lnTo>
                  <a:lnTo>
                    <a:pt x="221" y="1214"/>
                  </a:lnTo>
                  <a:lnTo>
                    <a:pt x="221" y="1214"/>
                  </a:lnTo>
                  <a:lnTo>
                    <a:pt x="221" y="1212"/>
                  </a:lnTo>
                  <a:close/>
                  <a:moveTo>
                    <a:pt x="170" y="1206"/>
                  </a:moveTo>
                  <a:lnTo>
                    <a:pt x="170" y="1206"/>
                  </a:lnTo>
                  <a:lnTo>
                    <a:pt x="170" y="1206"/>
                  </a:lnTo>
                  <a:lnTo>
                    <a:pt x="170" y="1205"/>
                  </a:lnTo>
                  <a:lnTo>
                    <a:pt x="170" y="1205"/>
                  </a:lnTo>
                  <a:lnTo>
                    <a:pt x="170" y="1203"/>
                  </a:lnTo>
                  <a:lnTo>
                    <a:pt x="170" y="1203"/>
                  </a:lnTo>
                  <a:lnTo>
                    <a:pt x="168" y="1203"/>
                  </a:lnTo>
                  <a:lnTo>
                    <a:pt x="168" y="1203"/>
                  </a:lnTo>
                  <a:lnTo>
                    <a:pt x="167" y="1205"/>
                  </a:lnTo>
                  <a:lnTo>
                    <a:pt x="168" y="1205"/>
                  </a:lnTo>
                  <a:lnTo>
                    <a:pt x="168" y="1205"/>
                  </a:lnTo>
                  <a:lnTo>
                    <a:pt x="168" y="1205"/>
                  </a:lnTo>
                  <a:lnTo>
                    <a:pt x="168" y="1205"/>
                  </a:lnTo>
                  <a:lnTo>
                    <a:pt x="167" y="1206"/>
                  </a:lnTo>
                  <a:lnTo>
                    <a:pt x="167" y="1206"/>
                  </a:lnTo>
                  <a:lnTo>
                    <a:pt x="168" y="1208"/>
                  </a:lnTo>
                  <a:lnTo>
                    <a:pt x="168" y="1210"/>
                  </a:lnTo>
                  <a:lnTo>
                    <a:pt x="168" y="1208"/>
                  </a:lnTo>
                  <a:lnTo>
                    <a:pt x="168" y="1208"/>
                  </a:lnTo>
                  <a:lnTo>
                    <a:pt x="168" y="1206"/>
                  </a:lnTo>
                  <a:lnTo>
                    <a:pt x="170" y="1206"/>
                  </a:lnTo>
                  <a:close/>
                  <a:moveTo>
                    <a:pt x="147" y="1210"/>
                  </a:moveTo>
                  <a:lnTo>
                    <a:pt x="147" y="1210"/>
                  </a:lnTo>
                  <a:lnTo>
                    <a:pt x="147" y="1208"/>
                  </a:lnTo>
                  <a:lnTo>
                    <a:pt x="147" y="1206"/>
                  </a:lnTo>
                  <a:lnTo>
                    <a:pt x="147" y="1203"/>
                  </a:lnTo>
                  <a:lnTo>
                    <a:pt x="147" y="1201"/>
                  </a:lnTo>
                  <a:lnTo>
                    <a:pt x="145" y="1201"/>
                  </a:lnTo>
                  <a:lnTo>
                    <a:pt x="145" y="1203"/>
                  </a:lnTo>
                  <a:lnTo>
                    <a:pt x="145" y="1205"/>
                  </a:lnTo>
                  <a:lnTo>
                    <a:pt x="143" y="1205"/>
                  </a:lnTo>
                  <a:lnTo>
                    <a:pt x="143" y="1203"/>
                  </a:lnTo>
                  <a:lnTo>
                    <a:pt x="143" y="1203"/>
                  </a:lnTo>
                  <a:lnTo>
                    <a:pt x="143" y="1201"/>
                  </a:lnTo>
                  <a:lnTo>
                    <a:pt x="143" y="1203"/>
                  </a:lnTo>
                  <a:lnTo>
                    <a:pt x="141" y="1203"/>
                  </a:lnTo>
                  <a:lnTo>
                    <a:pt x="141" y="1205"/>
                  </a:lnTo>
                  <a:lnTo>
                    <a:pt x="141" y="1206"/>
                  </a:lnTo>
                  <a:lnTo>
                    <a:pt x="143" y="1208"/>
                  </a:lnTo>
                  <a:lnTo>
                    <a:pt x="143" y="1210"/>
                  </a:lnTo>
                  <a:lnTo>
                    <a:pt x="143" y="1210"/>
                  </a:lnTo>
                  <a:lnTo>
                    <a:pt x="143" y="1210"/>
                  </a:lnTo>
                  <a:lnTo>
                    <a:pt x="145" y="1210"/>
                  </a:lnTo>
                  <a:lnTo>
                    <a:pt x="145" y="1208"/>
                  </a:lnTo>
                  <a:lnTo>
                    <a:pt x="145" y="1208"/>
                  </a:lnTo>
                  <a:lnTo>
                    <a:pt x="147" y="1210"/>
                  </a:lnTo>
                  <a:close/>
                  <a:moveTo>
                    <a:pt x="168" y="1201"/>
                  </a:moveTo>
                  <a:lnTo>
                    <a:pt x="170" y="1201"/>
                  </a:lnTo>
                  <a:lnTo>
                    <a:pt x="170" y="1201"/>
                  </a:lnTo>
                  <a:lnTo>
                    <a:pt x="170" y="1201"/>
                  </a:lnTo>
                  <a:lnTo>
                    <a:pt x="172" y="1201"/>
                  </a:lnTo>
                  <a:lnTo>
                    <a:pt x="172" y="1201"/>
                  </a:lnTo>
                  <a:lnTo>
                    <a:pt x="172" y="1201"/>
                  </a:lnTo>
                  <a:lnTo>
                    <a:pt x="172" y="1201"/>
                  </a:lnTo>
                  <a:lnTo>
                    <a:pt x="172" y="1201"/>
                  </a:lnTo>
                  <a:lnTo>
                    <a:pt x="172" y="1199"/>
                  </a:lnTo>
                  <a:lnTo>
                    <a:pt x="172" y="1199"/>
                  </a:lnTo>
                  <a:lnTo>
                    <a:pt x="172" y="1199"/>
                  </a:lnTo>
                  <a:lnTo>
                    <a:pt x="172" y="1197"/>
                  </a:lnTo>
                  <a:lnTo>
                    <a:pt x="172" y="1197"/>
                  </a:lnTo>
                  <a:lnTo>
                    <a:pt x="170" y="1197"/>
                  </a:lnTo>
                  <a:lnTo>
                    <a:pt x="168" y="1197"/>
                  </a:lnTo>
                  <a:lnTo>
                    <a:pt x="168" y="1199"/>
                  </a:lnTo>
                  <a:lnTo>
                    <a:pt x="168" y="1199"/>
                  </a:lnTo>
                  <a:lnTo>
                    <a:pt x="168" y="1199"/>
                  </a:lnTo>
                  <a:lnTo>
                    <a:pt x="167" y="1201"/>
                  </a:lnTo>
                  <a:lnTo>
                    <a:pt x="167" y="1201"/>
                  </a:lnTo>
                  <a:lnTo>
                    <a:pt x="167" y="1201"/>
                  </a:lnTo>
                  <a:lnTo>
                    <a:pt x="168" y="1201"/>
                  </a:lnTo>
                  <a:lnTo>
                    <a:pt x="168" y="1201"/>
                  </a:lnTo>
                  <a:close/>
                  <a:moveTo>
                    <a:pt x="123" y="1197"/>
                  </a:moveTo>
                  <a:lnTo>
                    <a:pt x="123" y="1197"/>
                  </a:lnTo>
                  <a:lnTo>
                    <a:pt x="123" y="1196"/>
                  </a:lnTo>
                  <a:lnTo>
                    <a:pt x="121" y="1196"/>
                  </a:lnTo>
                  <a:lnTo>
                    <a:pt x="121" y="1197"/>
                  </a:lnTo>
                  <a:lnTo>
                    <a:pt x="121" y="1197"/>
                  </a:lnTo>
                  <a:lnTo>
                    <a:pt x="121" y="1197"/>
                  </a:lnTo>
                  <a:lnTo>
                    <a:pt x="121" y="1199"/>
                  </a:lnTo>
                  <a:lnTo>
                    <a:pt x="123" y="1199"/>
                  </a:lnTo>
                  <a:lnTo>
                    <a:pt x="123" y="1199"/>
                  </a:lnTo>
                  <a:lnTo>
                    <a:pt x="125" y="1197"/>
                  </a:lnTo>
                  <a:lnTo>
                    <a:pt x="125" y="1197"/>
                  </a:lnTo>
                  <a:lnTo>
                    <a:pt x="125" y="1197"/>
                  </a:lnTo>
                  <a:lnTo>
                    <a:pt x="123" y="1197"/>
                  </a:lnTo>
                  <a:close/>
                  <a:moveTo>
                    <a:pt x="103" y="1192"/>
                  </a:moveTo>
                  <a:lnTo>
                    <a:pt x="102" y="1194"/>
                  </a:lnTo>
                  <a:lnTo>
                    <a:pt x="100" y="1196"/>
                  </a:lnTo>
                  <a:lnTo>
                    <a:pt x="102" y="1196"/>
                  </a:lnTo>
                  <a:lnTo>
                    <a:pt x="102" y="1196"/>
                  </a:lnTo>
                  <a:lnTo>
                    <a:pt x="102" y="1197"/>
                  </a:lnTo>
                  <a:lnTo>
                    <a:pt x="100" y="1197"/>
                  </a:lnTo>
                  <a:lnTo>
                    <a:pt x="100" y="1197"/>
                  </a:lnTo>
                  <a:lnTo>
                    <a:pt x="98" y="1197"/>
                  </a:lnTo>
                  <a:lnTo>
                    <a:pt x="100" y="1199"/>
                  </a:lnTo>
                  <a:lnTo>
                    <a:pt x="100" y="1199"/>
                  </a:lnTo>
                  <a:lnTo>
                    <a:pt x="100" y="1199"/>
                  </a:lnTo>
                  <a:lnTo>
                    <a:pt x="102" y="1199"/>
                  </a:lnTo>
                  <a:lnTo>
                    <a:pt x="102" y="1199"/>
                  </a:lnTo>
                  <a:lnTo>
                    <a:pt x="103" y="1199"/>
                  </a:lnTo>
                  <a:lnTo>
                    <a:pt x="103" y="1199"/>
                  </a:lnTo>
                  <a:lnTo>
                    <a:pt x="105" y="1199"/>
                  </a:lnTo>
                  <a:lnTo>
                    <a:pt x="105" y="1199"/>
                  </a:lnTo>
                  <a:lnTo>
                    <a:pt x="105" y="1199"/>
                  </a:lnTo>
                  <a:lnTo>
                    <a:pt x="107" y="1197"/>
                  </a:lnTo>
                  <a:lnTo>
                    <a:pt x="107" y="1197"/>
                  </a:lnTo>
                  <a:lnTo>
                    <a:pt x="105" y="1197"/>
                  </a:lnTo>
                  <a:lnTo>
                    <a:pt x="105" y="1197"/>
                  </a:lnTo>
                  <a:lnTo>
                    <a:pt x="107" y="1196"/>
                  </a:lnTo>
                  <a:lnTo>
                    <a:pt x="107" y="1196"/>
                  </a:lnTo>
                  <a:lnTo>
                    <a:pt x="107" y="1194"/>
                  </a:lnTo>
                  <a:lnTo>
                    <a:pt x="105" y="1192"/>
                  </a:lnTo>
                  <a:lnTo>
                    <a:pt x="103" y="1192"/>
                  </a:lnTo>
                  <a:close/>
                  <a:moveTo>
                    <a:pt x="114" y="1190"/>
                  </a:moveTo>
                  <a:lnTo>
                    <a:pt x="112" y="1190"/>
                  </a:lnTo>
                  <a:lnTo>
                    <a:pt x="111" y="1192"/>
                  </a:lnTo>
                  <a:lnTo>
                    <a:pt x="111" y="1192"/>
                  </a:lnTo>
                  <a:lnTo>
                    <a:pt x="111" y="1194"/>
                  </a:lnTo>
                  <a:lnTo>
                    <a:pt x="111" y="1194"/>
                  </a:lnTo>
                  <a:lnTo>
                    <a:pt x="111" y="1196"/>
                  </a:lnTo>
                  <a:lnTo>
                    <a:pt x="111" y="1196"/>
                  </a:lnTo>
                  <a:lnTo>
                    <a:pt x="109" y="1196"/>
                  </a:lnTo>
                  <a:lnTo>
                    <a:pt x="111" y="1197"/>
                  </a:lnTo>
                  <a:lnTo>
                    <a:pt x="111" y="1197"/>
                  </a:lnTo>
                  <a:lnTo>
                    <a:pt x="109" y="1197"/>
                  </a:lnTo>
                  <a:lnTo>
                    <a:pt x="111" y="1199"/>
                  </a:lnTo>
                  <a:lnTo>
                    <a:pt x="112" y="1197"/>
                  </a:lnTo>
                  <a:lnTo>
                    <a:pt x="114" y="1197"/>
                  </a:lnTo>
                  <a:lnTo>
                    <a:pt x="114" y="1196"/>
                  </a:lnTo>
                  <a:lnTo>
                    <a:pt x="114" y="1196"/>
                  </a:lnTo>
                  <a:lnTo>
                    <a:pt x="114" y="1196"/>
                  </a:lnTo>
                  <a:lnTo>
                    <a:pt x="114" y="1196"/>
                  </a:lnTo>
                  <a:lnTo>
                    <a:pt x="116" y="1196"/>
                  </a:lnTo>
                  <a:lnTo>
                    <a:pt x="116" y="1196"/>
                  </a:lnTo>
                  <a:lnTo>
                    <a:pt x="114" y="1194"/>
                  </a:lnTo>
                  <a:lnTo>
                    <a:pt x="118" y="1194"/>
                  </a:lnTo>
                  <a:lnTo>
                    <a:pt x="118" y="1194"/>
                  </a:lnTo>
                  <a:lnTo>
                    <a:pt x="116" y="1192"/>
                  </a:lnTo>
                  <a:lnTo>
                    <a:pt x="118" y="1192"/>
                  </a:lnTo>
                  <a:lnTo>
                    <a:pt x="118" y="1192"/>
                  </a:lnTo>
                  <a:lnTo>
                    <a:pt x="118" y="1192"/>
                  </a:lnTo>
                  <a:lnTo>
                    <a:pt x="120" y="1192"/>
                  </a:lnTo>
                  <a:lnTo>
                    <a:pt x="120" y="1192"/>
                  </a:lnTo>
                  <a:lnTo>
                    <a:pt x="118" y="1190"/>
                  </a:lnTo>
                  <a:lnTo>
                    <a:pt x="114" y="1190"/>
                  </a:lnTo>
                  <a:close/>
                  <a:moveTo>
                    <a:pt x="141" y="1192"/>
                  </a:moveTo>
                  <a:lnTo>
                    <a:pt x="143" y="1192"/>
                  </a:lnTo>
                  <a:lnTo>
                    <a:pt x="143" y="1190"/>
                  </a:lnTo>
                  <a:lnTo>
                    <a:pt x="143" y="1190"/>
                  </a:lnTo>
                  <a:lnTo>
                    <a:pt x="140" y="1190"/>
                  </a:lnTo>
                  <a:lnTo>
                    <a:pt x="140" y="1190"/>
                  </a:lnTo>
                  <a:lnTo>
                    <a:pt x="140" y="1192"/>
                  </a:lnTo>
                  <a:lnTo>
                    <a:pt x="140" y="1192"/>
                  </a:lnTo>
                  <a:lnTo>
                    <a:pt x="140" y="1192"/>
                  </a:lnTo>
                  <a:lnTo>
                    <a:pt x="140" y="1192"/>
                  </a:lnTo>
                  <a:lnTo>
                    <a:pt x="140" y="1194"/>
                  </a:lnTo>
                  <a:lnTo>
                    <a:pt x="140" y="1194"/>
                  </a:lnTo>
                  <a:lnTo>
                    <a:pt x="140" y="1194"/>
                  </a:lnTo>
                  <a:lnTo>
                    <a:pt x="140" y="1196"/>
                  </a:lnTo>
                  <a:lnTo>
                    <a:pt x="140" y="1196"/>
                  </a:lnTo>
                  <a:lnTo>
                    <a:pt x="141" y="1196"/>
                  </a:lnTo>
                  <a:lnTo>
                    <a:pt x="141" y="1196"/>
                  </a:lnTo>
                  <a:lnTo>
                    <a:pt x="141" y="1194"/>
                  </a:lnTo>
                  <a:lnTo>
                    <a:pt x="141" y="1194"/>
                  </a:lnTo>
                  <a:lnTo>
                    <a:pt x="141" y="1194"/>
                  </a:lnTo>
                  <a:lnTo>
                    <a:pt x="141" y="1192"/>
                  </a:lnTo>
                  <a:close/>
                  <a:moveTo>
                    <a:pt x="93" y="1190"/>
                  </a:moveTo>
                  <a:lnTo>
                    <a:pt x="93" y="1188"/>
                  </a:lnTo>
                  <a:lnTo>
                    <a:pt x="89" y="1188"/>
                  </a:lnTo>
                  <a:lnTo>
                    <a:pt x="89" y="1190"/>
                  </a:lnTo>
                  <a:lnTo>
                    <a:pt x="87" y="1190"/>
                  </a:lnTo>
                  <a:lnTo>
                    <a:pt x="89" y="1190"/>
                  </a:lnTo>
                  <a:lnTo>
                    <a:pt x="89" y="1192"/>
                  </a:lnTo>
                  <a:lnTo>
                    <a:pt x="91" y="1192"/>
                  </a:lnTo>
                  <a:lnTo>
                    <a:pt x="91" y="1192"/>
                  </a:lnTo>
                  <a:lnTo>
                    <a:pt x="93" y="1192"/>
                  </a:lnTo>
                  <a:lnTo>
                    <a:pt x="93" y="1192"/>
                  </a:lnTo>
                  <a:lnTo>
                    <a:pt x="94" y="1194"/>
                  </a:lnTo>
                  <a:lnTo>
                    <a:pt x="94" y="1194"/>
                  </a:lnTo>
                  <a:lnTo>
                    <a:pt x="94" y="1192"/>
                  </a:lnTo>
                  <a:lnTo>
                    <a:pt x="94" y="1192"/>
                  </a:lnTo>
                  <a:lnTo>
                    <a:pt x="96" y="1192"/>
                  </a:lnTo>
                  <a:lnTo>
                    <a:pt x="96" y="1190"/>
                  </a:lnTo>
                  <a:lnTo>
                    <a:pt x="94" y="1190"/>
                  </a:lnTo>
                  <a:lnTo>
                    <a:pt x="93" y="1190"/>
                  </a:lnTo>
                  <a:close/>
                  <a:moveTo>
                    <a:pt x="127" y="1188"/>
                  </a:moveTo>
                  <a:lnTo>
                    <a:pt x="127" y="1188"/>
                  </a:lnTo>
                  <a:lnTo>
                    <a:pt x="125" y="1188"/>
                  </a:lnTo>
                  <a:lnTo>
                    <a:pt x="125" y="1190"/>
                  </a:lnTo>
                  <a:lnTo>
                    <a:pt x="121" y="1192"/>
                  </a:lnTo>
                  <a:lnTo>
                    <a:pt x="121" y="1192"/>
                  </a:lnTo>
                  <a:lnTo>
                    <a:pt x="121" y="1196"/>
                  </a:lnTo>
                  <a:lnTo>
                    <a:pt x="123" y="1196"/>
                  </a:lnTo>
                  <a:lnTo>
                    <a:pt x="125" y="1196"/>
                  </a:lnTo>
                  <a:lnTo>
                    <a:pt x="127" y="1194"/>
                  </a:lnTo>
                  <a:lnTo>
                    <a:pt x="127" y="1194"/>
                  </a:lnTo>
                  <a:lnTo>
                    <a:pt x="125" y="1194"/>
                  </a:lnTo>
                  <a:lnTo>
                    <a:pt x="125" y="1192"/>
                  </a:lnTo>
                  <a:lnTo>
                    <a:pt x="129" y="1190"/>
                  </a:lnTo>
                  <a:lnTo>
                    <a:pt x="127" y="1188"/>
                  </a:lnTo>
                  <a:close/>
                  <a:moveTo>
                    <a:pt x="317" y="1188"/>
                  </a:moveTo>
                  <a:lnTo>
                    <a:pt x="315" y="1188"/>
                  </a:lnTo>
                  <a:lnTo>
                    <a:pt x="317" y="1190"/>
                  </a:lnTo>
                  <a:lnTo>
                    <a:pt x="317" y="1190"/>
                  </a:lnTo>
                  <a:lnTo>
                    <a:pt x="317" y="1190"/>
                  </a:lnTo>
                  <a:lnTo>
                    <a:pt x="318" y="1190"/>
                  </a:lnTo>
                  <a:lnTo>
                    <a:pt x="318" y="1188"/>
                  </a:lnTo>
                  <a:lnTo>
                    <a:pt x="317" y="1188"/>
                  </a:lnTo>
                  <a:lnTo>
                    <a:pt x="317" y="1188"/>
                  </a:lnTo>
                  <a:close/>
                  <a:moveTo>
                    <a:pt x="140" y="1185"/>
                  </a:moveTo>
                  <a:lnTo>
                    <a:pt x="138" y="1185"/>
                  </a:lnTo>
                  <a:lnTo>
                    <a:pt x="138" y="1185"/>
                  </a:lnTo>
                  <a:lnTo>
                    <a:pt x="136" y="1187"/>
                  </a:lnTo>
                  <a:lnTo>
                    <a:pt x="134" y="1190"/>
                  </a:lnTo>
                  <a:lnTo>
                    <a:pt x="136" y="1192"/>
                  </a:lnTo>
                  <a:lnTo>
                    <a:pt x="138" y="1190"/>
                  </a:lnTo>
                  <a:lnTo>
                    <a:pt x="140" y="1188"/>
                  </a:lnTo>
                  <a:lnTo>
                    <a:pt x="140" y="1185"/>
                  </a:lnTo>
                  <a:close/>
                  <a:moveTo>
                    <a:pt x="105" y="1183"/>
                  </a:moveTo>
                  <a:lnTo>
                    <a:pt x="103" y="1183"/>
                  </a:lnTo>
                  <a:lnTo>
                    <a:pt x="103" y="1185"/>
                  </a:lnTo>
                  <a:lnTo>
                    <a:pt x="103" y="1187"/>
                  </a:lnTo>
                  <a:lnTo>
                    <a:pt x="103" y="1187"/>
                  </a:lnTo>
                  <a:lnTo>
                    <a:pt x="103" y="1188"/>
                  </a:lnTo>
                  <a:lnTo>
                    <a:pt x="103" y="1187"/>
                  </a:lnTo>
                  <a:lnTo>
                    <a:pt x="103" y="1188"/>
                  </a:lnTo>
                  <a:lnTo>
                    <a:pt x="105" y="1187"/>
                  </a:lnTo>
                  <a:lnTo>
                    <a:pt x="105" y="1187"/>
                  </a:lnTo>
                  <a:lnTo>
                    <a:pt x="105" y="1187"/>
                  </a:lnTo>
                  <a:lnTo>
                    <a:pt x="105" y="1185"/>
                  </a:lnTo>
                  <a:lnTo>
                    <a:pt x="105" y="1185"/>
                  </a:lnTo>
                  <a:lnTo>
                    <a:pt x="105" y="1185"/>
                  </a:lnTo>
                  <a:lnTo>
                    <a:pt x="105" y="1185"/>
                  </a:lnTo>
                  <a:lnTo>
                    <a:pt x="105" y="1185"/>
                  </a:lnTo>
                  <a:lnTo>
                    <a:pt x="105" y="1183"/>
                  </a:lnTo>
                  <a:lnTo>
                    <a:pt x="105" y="1183"/>
                  </a:lnTo>
                  <a:close/>
                  <a:moveTo>
                    <a:pt x="304" y="1179"/>
                  </a:moveTo>
                  <a:lnTo>
                    <a:pt x="304" y="1181"/>
                  </a:lnTo>
                  <a:lnTo>
                    <a:pt x="304" y="1185"/>
                  </a:lnTo>
                  <a:lnTo>
                    <a:pt x="304" y="1185"/>
                  </a:lnTo>
                  <a:lnTo>
                    <a:pt x="306" y="1187"/>
                  </a:lnTo>
                  <a:lnTo>
                    <a:pt x="306" y="1187"/>
                  </a:lnTo>
                  <a:lnTo>
                    <a:pt x="306" y="1188"/>
                  </a:lnTo>
                  <a:lnTo>
                    <a:pt x="306" y="1188"/>
                  </a:lnTo>
                  <a:lnTo>
                    <a:pt x="306" y="1190"/>
                  </a:lnTo>
                  <a:lnTo>
                    <a:pt x="306" y="1188"/>
                  </a:lnTo>
                  <a:lnTo>
                    <a:pt x="307" y="1187"/>
                  </a:lnTo>
                  <a:lnTo>
                    <a:pt x="307" y="1187"/>
                  </a:lnTo>
                  <a:lnTo>
                    <a:pt x="309" y="1187"/>
                  </a:lnTo>
                  <a:lnTo>
                    <a:pt x="309" y="1185"/>
                  </a:lnTo>
                  <a:lnTo>
                    <a:pt x="304" y="1181"/>
                  </a:lnTo>
                  <a:lnTo>
                    <a:pt x="304" y="1179"/>
                  </a:lnTo>
                  <a:close/>
                  <a:moveTo>
                    <a:pt x="165" y="1201"/>
                  </a:moveTo>
                  <a:lnTo>
                    <a:pt x="167" y="1199"/>
                  </a:lnTo>
                  <a:lnTo>
                    <a:pt x="167" y="1196"/>
                  </a:lnTo>
                  <a:lnTo>
                    <a:pt x="167" y="1196"/>
                  </a:lnTo>
                  <a:lnTo>
                    <a:pt x="167" y="1194"/>
                  </a:lnTo>
                  <a:lnTo>
                    <a:pt x="167" y="1194"/>
                  </a:lnTo>
                  <a:lnTo>
                    <a:pt x="165" y="1194"/>
                  </a:lnTo>
                  <a:lnTo>
                    <a:pt x="167" y="1194"/>
                  </a:lnTo>
                  <a:lnTo>
                    <a:pt x="167" y="1194"/>
                  </a:lnTo>
                  <a:lnTo>
                    <a:pt x="167" y="1192"/>
                  </a:lnTo>
                  <a:lnTo>
                    <a:pt x="167" y="1192"/>
                  </a:lnTo>
                  <a:lnTo>
                    <a:pt x="167" y="1192"/>
                  </a:lnTo>
                  <a:lnTo>
                    <a:pt x="167" y="1190"/>
                  </a:lnTo>
                  <a:lnTo>
                    <a:pt x="167" y="1190"/>
                  </a:lnTo>
                  <a:lnTo>
                    <a:pt x="168" y="1188"/>
                  </a:lnTo>
                  <a:lnTo>
                    <a:pt x="168" y="1188"/>
                  </a:lnTo>
                  <a:lnTo>
                    <a:pt x="168" y="1187"/>
                  </a:lnTo>
                  <a:lnTo>
                    <a:pt x="168" y="1187"/>
                  </a:lnTo>
                  <a:lnTo>
                    <a:pt x="170" y="1185"/>
                  </a:lnTo>
                  <a:lnTo>
                    <a:pt x="170" y="1185"/>
                  </a:lnTo>
                  <a:lnTo>
                    <a:pt x="172" y="1183"/>
                  </a:lnTo>
                  <a:lnTo>
                    <a:pt x="172" y="1181"/>
                  </a:lnTo>
                  <a:lnTo>
                    <a:pt x="170" y="1179"/>
                  </a:lnTo>
                  <a:lnTo>
                    <a:pt x="168" y="1181"/>
                  </a:lnTo>
                  <a:lnTo>
                    <a:pt x="168" y="1183"/>
                  </a:lnTo>
                  <a:lnTo>
                    <a:pt x="167" y="1185"/>
                  </a:lnTo>
                  <a:lnTo>
                    <a:pt x="165" y="1187"/>
                  </a:lnTo>
                  <a:lnTo>
                    <a:pt x="156" y="1188"/>
                  </a:lnTo>
                  <a:lnTo>
                    <a:pt x="154" y="1188"/>
                  </a:lnTo>
                  <a:lnTo>
                    <a:pt x="152" y="1190"/>
                  </a:lnTo>
                  <a:lnTo>
                    <a:pt x="149" y="1192"/>
                  </a:lnTo>
                  <a:lnTo>
                    <a:pt x="147" y="1190"/>
                  </a:lnTo>
                  <a:lnTo>
                    <a:pt x="147" y="1190"/>
                  </a:lnTo>
                  <a:lnTo>
                    <a:pt x="149" y="1187"/>
                  </a:lnTo>
                  <a:lnTo>
                    <a:pt x="147" y="1188"/>
                  </a:lnTo>
                  <a:lnTo>
                    <a:pt x="147" y="1190"/>
                  </a:lnTo>
                  <a:lnTo>
                    <a:pt x="147" y="1192"/>
                  </a:lnTo>
                  <a:lnTo>
                    <a:pt x="145" y="1196"/>
                  </a:lnTo>
                  <a:lnTo>
                    <a:pt x="154" y="1196"/>
                  </a:lnTo>
                  <a:lnTo>
                    <a:pt x="154" y="1196"/>
                  </a:lnTo>
                  <a:lnTo>
                    <a:pt x="150" y="1196"/>
                  </a:lnTo>
                  <a:lnTo>
                    <a:pt x="149" y="1197"/>
                  </a:lnTo>
                  <a:lnTo>
                    <a:pt x="147" y="1197"/>
                  </a:lnTo>
                  <a:lnTo>
                    <a:pt x="145" y="1197"/>
                  </a:lnTo>
                  <a:lnTo>
                    <a:pt x="147" y="1199"/>
                  </a:lnTo>
                  <a:lnTo>
                    <a:pt x="147" y="1199"/>
                  </a:lnTo>
                  <a:lnTo>
                    <a:pt x="149" y="1201"/>
                  </a:lnTo>
                  <a:lnTo>
                    <a:pt x="149" y="1201"/>
                  </a:lnTo>
                  <a:lnTo>
                    <a:pt x="149" y="1203"/>
                  </a:lnTo>
                  <a:lnTo>
                    <a:pt x="149" y="1205"/>
                  </a:lnTo>
                  <a:lnTo>
                    <a:pt x="149" y="1205"/>
                  </a:lnTo>
                  <a:lnTo>
                    <a:pt x="149" y="1206"/>
                  </a:lnTo>
                  <a:lnTo>
                    <a:pt x="149" y="1208"/>
                  </a:lnTo>
                  <a:lnTo>
                    <a:pt x="149" y="1210"/>
                  </a:lnTo>
                  <a:lnTo>
                    <a:pt x="149" y="1210"/>
                  </a:lnTo>
                  <a:lnTo>
                    <a:pt x="150" y="1208"/>
                  </a:lnTo>
                  <a:lnTo>
                    <a:pt x="152" y="1208"/>
                  </a:lnTo>
                  <a:lnTo>
                    <a:pt x="154" y="1206"/>
                  </a:lnTo>
                  <a:lnTo>
                    <a:pt x="154" y="1205"/>
                  </a:lnTo>
                  <a:lnTo>
                    <a:pt x="154" y="1206"/>
                  </a:lnTo>
                  <a:lnTo>
                    <a:pt x="154" y="1206"/>
                  </a:lnTo>
                  <a:lnTo>
                    <a:pt x="154" y="1208"/>
                  </a:lnTo>
                  <a:lnTo>
                    <a:pt x="154" y="1210"/>
                  </a:lnTo>
                  <a:lnTo>
                    <a:pt x="154" y="1208"/>
                  </a:lnTo>
                  <a:lnTo>
                    <a:pt x="154" y="1208"/>
                  </a:lnTo>
                  <a:lnTo>
                    <a:pt x="154" y="1210"/>
                  </a:lnTo>
                  <a:lnTo>
                    <a:pt x="154" y="1212"/>
                  </a:lnTo>
                  <a:lnTo>
                    <a:pt x="156" y="1212"/>
                  </a:lnTo>
                  <a:lnTo>
                    <a:pt x="154" y="1210"/>
                  </a:lnTo>
                  <a:lnTo>
                    <a:pt x="156" y="1210"/>
                  </a:lnTo>
                  <a:lnTo>
                    <a:pt x="156" y="1210"/>
                  </a:lnTo>
                  <a:lnTo>
                    <a:pt x="158" y="1208"/>
                  </a:lnTo>
                  <a:lnTo>
                    <a:pt x="158" y="1206"/>
                  </a:lnTo>
                  <a:lnTo>
                    <a:pt x="158" y="1208"/>
                  </a:lnTo>
                  <a:lnTo>
                    <a:pt x="159" y="1210"/>
                  </a:lnTo>
                  <a:lnTo>
                    <a:pt x="159" y="1210"/>
                  </a:lnTo>
                  <a:lnTo>
                    <a:pt x="159" y="1208"/>
                  </a:lnTo>
                  <a:lnTo>
                    <a:pt x="161" y="1210"/>
                  </a:lnTo>
                  <a:lnTo>
                    <a:pt x="161" y="1208"/>
                  </a:lnTo>
                  <a:lnTo>
                    <a:pt x="161" y="1206"/>
                  </a:lnTo>
                  <a:lnTo>
                    <a:pt x="163" y="1206"/>
                  </a:lnTo>
                  <a:lnTo>
                    <a:pt x="161" y="1206"/>
                  </a:lnTo>
                  <a:lnTo>
                    <a:pt x="161" y="1206"/>
                  </a:lnTo>
                  <a:lnTo>
                    <a:pt x="161" y="1206"/>
                  </a:lnTo>
                  <a:lnTo>
                    <a:pt x="161" y="1205"/>
                  </a:lnTo>
                  <a:lnTo>
                    <a:pt x="165" y="1201"/>
                  </a:lnTo>
                  <a:close/>
                  <a:moveTo>
                    <a:pt x="123" y="1181"/>
                  </a:moveTo>
                  <a:lnTo>
                    <a:pt x="123" y="1181"/>
                  </a:lnTo>
                  <a:lnTo>
                    <a:pt x="123" y="1181"/>
                  </a:lnTo>
                  <a:lnTo>
                    <a:pt x="123" y="1181"/>
                  </a:lnTo>
                  <a:lnTo>
                    <a:pt x="125" y="1181"/>
                  </a:lnTo>
                  <a:lnTo>
                    <a:pt x="125" y="1181"/>
                  </a:lnTo>
                  <a:lnTo>
                    <a:pt x="125" y="1179"/>
                  </a:lnTo>
                  <a:lnTo>
                    <a:pt x="125" y="1179"/>
                  </a:lnTo>
                  <a:lnTo>
                    <a:pt x="123" y="1181"/>
                  </a:lnTo>
                  <a:close/>
                  <a:moveTo>
                    <a:pt x="123" y="1181"/>
                  </a:moveTo>
                  <a:lnTo>
                    <a:pt x="123" y="1179"/>
                  </a:lnTo>
                  <a:lnTo>
                    <a:pt x="123" y="1179"/>
                  </a:lnTo>
                  <a:lnTo>
                    <a:pt x="123" y="1178"/>
                  </a:lnTo>
                  <a:lnTo>
                    <a:pt x="121" y="1178"/>
                  </a:lnTo>
                  <a:lnTo>
                    <a:pt x="120" y="1179"/>
                  </a:lnTo>
                  <a:lnTo>
                    <a:pt x="120" y="1179"/>
                  </a:lnTo>
                  <a:lnTo>
                    <a:pt x="118" y="1179"/>
                  </a:lnTo>
                  <a:lnTo>
                    <a:pt x="118" y="1179"/>
                  </a:lnTo>
                  <a:lnTo>
                    <a:pt x="120" y="1181"/>
                  </a:lnTo>
                  <a:lnTo>
                    <a:pt x="120" y="1181"/>
                  </a:lnTo>
                  <a:lnTo>
                    <a:pt x="120" y="1181"/>
                  </a:lnTo>
                  <a:lnTo>
                    <a:pt x="121" y="1181"/>
                  </a:lnTo>
                  <a:lnTo>
                    <a:pt x="121" y="1181"/>
                  </a:lnTo>
                  <a:lnTo>
                    <a:pt x="123" y="1181"/>
                  </a:lnTo>
                  <a:close/>
                  <a:moveTo>
                    <a:pt x="136" y="1185"/>
                  </a:moveTo>
                  <a:lnTo>
                    <a:pt x="138" y="1183"/>
                  </a:lnTo>
                  <a:lnTo>
                    <a:pt x="138" y="1183"/>
                  </a:lnTo>
                  <a:lnTo>
                    <a:pt x="138" y="1183"/>
                  </a:lnTo>
                  <a:lnTo>
                    <a:pt x="140" y="1183"/>
                  </a:lnTo>
                  <a:lnTo>
                    <a:pt x="140" y="1183"/>
                  </a:lnTo>
                  <a:lnTo>
                    <a:pt x="140" y="1183"/>
                  </a:lnTo>
                  <a:lnTo>
                    <a:pt x="140" y="1183"/>
                  </a:lnTo>
                  <a:lnTo>
                    <a:pt x="140" y="1183"/>
                  </a:lnTo>
                  <a:lnTo>
                    <a:pt x="141" y="1183"/>
                  </a:lnTo>
                  <a:lnTo>
                    <a:pt x="141" y="1183"/>
                  </a:lnTo>
                  <a:lnTo>
                    <a:pt x="141" y="1181"/>
                  </a:lnTo>
                  <a:lnTo>
                    <a:pt x="141" y="1179"/>
                  </a:lnTo>
                  <a:lnTo>
                    <a:pt x="138" y="1179"/>
                  </a:lnTo>
                  <a:lnTo>
                    <a:pt x="131" y="1178"/>
                  </a:lnTo>
                  <a:lnTo>
                    <a:pt x="131" y="1178"/>
                  </a:lnTo>
                  <a:lnTo>
                    <a:pt x="129" y="1179"/>
                  </a:lnTo>
                  <a:lnTo>
                    <a:pt x="129" y="1181"/>
                  </a:lnTo>
                  <a:lnTo>
                    <a:pt x="129" y="1183"/>
                  </a:lnTo>
                  <a:lnTo>
                    <a:pt x="129" y="1183"/>
                  </a:lnTo>
                  <a:lnTo>
                    <a:pt x="131" y="1183"/>
                  </a:lnTo>
                  <a:lnTo>
                    <a:pt x="131" y="1183"/>
                  </a:lnTo>
                  <a:lnTo>
                    <a:pt x="132" y="1183"/>
                  </a:lnTo>
                  <a:lnTo>
                    <a:pt x="134" y="1181"/>
                  </a:lnTo>
                  <a:lnTo>
                    <a:pt x="132" y="1181"/>
                  </a:lnTo>
                  <a:lnTo>
                    <a:pt x="132" y="1181"/>
                  </a:lnTo>
                  <a:lnTo>
                    <a:pt x="134" y="1181"/>
                  </a:lnTo>
                  <a:lnTo>
                    <a:pt x="134" y="1181"/>
                  </a:lnTo>
                  <a:lnTo>
                    <a:pt x="136" y="1183"/>
                  </a:lnTo>
                  <a:lnTo>
                    <a:pt x="134" y="1185"/>
                  </a:lnTo>
                  <a:lnTo>
                    <a:pt x="136" y="1185"/>
                  </a:lnTo>
                  <a:close/>
                  <a:moveTo>
                    <a:pt x="145" y="1174"/>
                  </a:moveTo>
                  <a:lnTo>
                    <a:pt x="145" y="1174"/>
                  </a:lnTo>
                  <a:lnTo>
                    <a:pt x="143" y="1174"/>
                  </a:lnTo>
                  <a:lnTo>
                    <a:pt x="141" y="1174"/>
                  </a:lnTo>
                  <a:lnTo>
                    <a:pt x="141" y="1176"/>
                  </a:lnTo>
                  <a:lnTo>
                    <a:pt x="140" y="1178"/>
                  </a:lnTo>
                  <a:lnTo>
                    <a:pt x="141" y="1178"/>
                  </a:lnTo>
                  <a:lnTo>
                    <a:pt x="143" y="1178"/>
                  </a:lnTo>
                  <a:lnTo>
                    <a:pt x="143" y="1178"/>
                  </a:lnTo>
                  <a:lnTo>
                    <a:pt x="143" y="1179"/>
                  </a:lnTo>
                  <a:lnTo>
                    <a:pt x="143" y="1179"/>
                  </a:lnTo>
                  <a:lnTo>
                    <a:pt x="143" y="1181"/>
                  </a:lnTo>
                  <a:lnTo>
                    <a:pt x="145" y="1181"/>
                  </a:lnTo>
                  <a:lnTo>
                    <a:pt x="145" y="1179"/>
                  </a:lnTo>
                  <a:lnTo>
                    <a:pt x="147" y="1179"/>
                  </a:lnTo>
                  <a:lnTo>
                    <a:pt x="149" y="1178"/>
                  </a:lnTo>
                  <a:lnTo>
                    <a:pt x="149" y="1176"/>
                  </a:lnTo>
                  <a:lnTo>
                    <a:pt x="147" y="1176"/>
                  </a:lnTo>
                  <a:lnTo>
                    <a:pt x="147" y="1176"/>
                  </a:lnTo>
                  <a:lnTo>
                    <a:pt x="147" y="1176"/>
                  </a:lnTo>
                  <a:lnTo>
                    <a:pt x="145" y="1176"/>
                  </a:lnTo>
                  <a:lnTo>
                    <a:pt x="145" y="1176"/>
                  </a:lnTo>
                  <a:lnTo>
                    <a:pt x="145" y="1174"/>
                  </a:lnTo>
                  <a:lnTo>
                    <a:pt x="145" y="1174"/>
                  </a:lnTo>
                  <a:close/>
                  <a:moveTo>
                    <a:pt x="132" y="1174"/>
                  </a:moveTo>
                  <a:lnTo>
                    <a:pt x="132" y="1176"/>
                  </a:lnTo>
                  <a:lnTo>
                    <a:pt x="134" y="1176"/>
                  </a:lnTo>
                  <a:lnTo>
                    <a:pt x="134" y="1176"/>
                  </a:lnTo>
                  <a:lnTo>
                    <a:pt x="140" y="1174"/>
                  </a:lnTo>
                  <a:lnTo>
                    <a:pt x="140" y="1172"/>
                  </a:lnTo>
                  <a:lnTo>
                    <a:pt x="140" y="1172"/>
                  </a:lnTo>
                  <a:lnTo>
                    <a:pt x="138" y="1172"/>
                  </a:lnTo>
                  <a:lnTo>
                    <a:pt x="132" y="1174"/>
                  </a:lnTo>
                  <a:lnTo>
                    <a:pt x="132" y="1174"/>
                  </a:lnTo>
                  <a:lnTo>
                    <a:pt x="132" y="1174"/>
                  </a:lnTo>
                  <a:close/>
                  <a:moveTo>
                    <a:pt x="132" y="1172"/>
                  </a:moveTo>
                  <a:lnTo>
                    <a:pt x="132" y="1172"/>
                  </a:lnTo>
                  <a:lnTo>
                    <a:pt x="131" y="1172"/>
                  </a:lnTo>
                  <a:lnTo>
                    <a:pt x="131" y="1174"/>
                  </a:lnTo>
                  <a:lnTo>
                    <a:pt x="131" y="1174"/>
                  </a:lnTo>
                  <a:lnTo>
                    <a:pt x="134" y="1172"/>
                  </a:lnTo>
                  <a:lnTo>
                    <a:pt x="134" y="1172"/>
                  </a:lnTo>
                  <a:lnTo>
                    <a:pt x="132" y="1172"/>
                  </a:lnTo>
                  <a:close/>
                  <a:moveTo>
                    <a:pt x="91" y="1174"/>
                  </a:moveTo>
                  <a:lnTo>
                    <a:pt x="93" y="1174"/>
                  </a:lnTo>
                  <a:lnTo>
                    <a:pt x="93" y="1174"/>
                  </a:lnTo>
                  <a:lnTo>
                    <a:pt x="93" y="1174"/>
                  </a:lnTo>
                  <a:lnTo>
                    <a:pt x="93" y="1174"/>
                  </a:lnTo>
                  <a:lnTo>
                    <a:pt x="93" y="1172"/>
                  </a:lnTo>
                  <a:lnTo>
                    <a:pt x="91" y="1172"/>
                  </a:lnTo>
                  <a:lnTo>
                    <a:pt x="91" y="1170"/>
                  </a:lnTo>
                  <a:lnTo>
                    <a:pt x="91" y="1170"/>
                  </a:lnTo>
                  <a:lnTo>
                    <a:pt x="89" y="1170"/>
                  </a:lnTo>
                  <a:lnTo>
                    <a:pt x="89" y="1172"/>
                  </a:lnTo>
                  <a:lnTo>
                    <a:pt x="89" y="1172"/>
                  </a:lnTo>
                  <a:lnTo>
                    <a:pt x="89" y="1174"/>
                  </a:lnTo>
                  <a:lnTo>
                    <a:pt x="91" y="1172"/>
                  </a:lnTo>
                  <a:lnTo>
                    <a:pt x="91" y="1174"/>
                  </a:lnTo>
                  <a:lnTo>
                    <a:pt x="91" y="1174"/>
                  </a:lnTo>
                  <a:lnTo>
                    <a:pt x="91" y="1174"/>
                  </a:lnTo>
                  <a:lnTo>
                    <a:pt x="91" y="1174"/>
                  </a:lnTo>
                  <a:close/>
                  <a:moveTo>
                    <a:pt x="354" y="1165"/>
                  </a:moveTo>
                  <a:lnTo>
                    <a:pt x="354" y="1165"/>
                  </a:lnTo>
                  <a:lnTo>
                    <a:pt x="354" y="1165"/>
                  </a:lnTo>
                  <a:lnTo>
                    <a:pt x="354" y="1167"/>
                  </a:lnTo>
                  <a:lnTo>
                    <a:pt x="354" y="1167"/>
                  </a:lnTo>
                  <a:lnTo>
                    <a:pt x="354" y="1167"/>
                  </a:lnTo>
                  <a:lnTo>
                    <a:pt x="353" y="1169"/>
                  </a:lnTo>
                  <a:lnTo>
                    <a:pt x="351" y="1169"/>
                  </a:lnTo>
                  <a:lnTo>
                    <a:pt x="351" y="1169"/>
                  </a:lnTo>
                  <a:lnTo>
                    <a:pt x="351" y="1170"/>
                  </a:lnTo>
                  <a:lnTo>
                    <a:pt x="351" y="1172"/>
                  </a:lnTo>
                  <a:lnTo>
                    <a:pt x="353" y="1172"/>
                  </a:lnTo>
                  <a:lnTo>
                    <a:pt x="353" y="1170"/>
                  </a:lnTo>
                  <a:lnTo>
                    <a:pt x="353" y="1169"/>
                  </a:lnTo>
                  <a:lnTo>
                    <a:pt x="356" y="1169"/>
                  </a:lnTo>
                  <a:lnTo>
                    <a:pt x="358" y="1167"/>
                  </a:lnTo>
                  <a:lnTo>
                    <a:pt x="358" y="1167"/>
                  </a:lnTo>
                  <a:lnTo>
                    <a:pt x="356" y="1167"/>
                  </a:lnTo>
                  <a:lnTo>
                    <a:pt x="354" y="1165"/>
                  </a:lnTo>
                  <a:close/>
                  <a:moveTo>
                    <a:pt x="116" y="1169"/>
                  </a:moveTo>
                  <a:lnTo>
                    <a:pt x="114" y="1169"/>
                  </a:lnTo>
                  <a:lnTo>
                    <a:pt x="114" y="1170"/>
                  </a:lnTo>
                  <a:lnTo>
                    <a:pt x="114" y="1170"/>
                  </a:lnTo>
                  <a:lnTo>
                    <a:pt x="114" y="1172"/>
                  </a:lnTo>
                  <a:lnTo>
                    <a:pt x="116" y="1174"/>
                  </a:lnTo>
                  <a:lnTo>
                    <a:pt x="116" y="1174"/>
                  </a:lnTo>
                  <a:lnTo>
                    <a:pt x="118" y="1174"/>
                  </a:lnTo>
                  <a:lnTo>
                    <a:pt x="118" y="1174"/>
                  </a:lnTo>
                  <a:lnTo>
                    <a:pt x="120" y="1176"/>
                  </a:lnTo>
                  <a:lnTo>
                    <a:pt x="120" y="1176"/>
                  </a:lnTo>
                  <a:lnTo>
                    <a:pt x="120" y="1178"/>
                  </a:lnTo>
                  <a:lnTo>
                    <a:pt x="120" y="1178"/>
                  </a:lnTo>
                  <a:lnTo>
                    <a:pt x="120" y="1178"/>
                  </a:lnTo>
                  <a:lnTo>
                    <a:pt x="120" y="1178"/>
                  </a:lnTo>
                  <a:lnTo>
                    <a:pt x="120" y="1176"/>
                  </a:lnTo>
                  <a:lnTo>
                    <a:pt x="121" y="1176"/>
                  </a:lnTo>
                  <a:lnTo>
                    <a:pt x="121" y="1178"/>
                  </a:lnTo>
                  <a:lnTo>
                    <a:pt x="123" y="1178"/>
                  </a:lnTo>
                  <a:lnTo>
                    <a:pt x="123" y="1178"/>
                  </a:lnTo>
                  <a:lnTo>
                    <a:pt x="125" y="1176"/>
                  </a:lnTo>
                  <a:lnTo>
                    <a:pt x="125" y="1176"/>
                  </a:lnTo>
                  <a:lnTo>
                    <a:pt x="123" y="1176"/>
                  </a:lnTo>
                  <a:lnTo>
                    <a:pt x="123" y="1176"/>
                  </a:lnTo>
                  <a:lnTo>
                    <a:pt x="123" y="1176"/>
                  </a:lnTo>
                  <a:lnTo>
                    <a:pt x="123" y="1174"/>
                  </a:lnTo>
                  <a:lnTo>
                    <a:pt x="125" y="1174"/>
                  </a:lnTo>
                  <a:lnTo>
                    <a:pt x="123" y="1172"/>
                  </a:lnTo>
                  <a:lnTo>
                    <a:pt x="123" y="1172"/>
                  </a:lnTo>
                  <a:lnTo>
                    <a:pt x="121" y="1172"/>
                  </a:lnTo>
                  <a:lnTo>
                    <a:pt x="121" y="1172"/>
                  </a:lnTo>
                  <a:lnTo>
                    <a:pt x="121" y="1172"/>
                  </a:lnTo>
                  <a:lnTo>
                    <a:pt x="120" y="1170"/>
                  </a:lnTo>
                  <a:lnTo>
                    <a:pt x="120" y="1170"/>
                  </a:lnTo>
                  <a:lnTo>
                    <a:pt x="120" y="1169"/>
                  </a:lnTo>
                  <a:lnTo>
                    <a:pt x="121" y="1170"/>
                  </a:lnTo>
                  <a:lnTo>
                    <a:pt x="121" y="1170"/>
                  </a:lnTo>
                  <a:lnTo>
                    <a:pt x="121" y="1169"/>
                  </a:lnTo>
                  <a:lnTo>
                    <a:pt x="121" y="1167"/>
                  </a:lnTo>
                  <a:lnTo>
                    <a:pt x="121" y="1167"/>
                  </a:lnTo>
                  <a:lnTo>
                    <a:pt x="120" y="1167"/>
                  </a:lnTo>
                  <a:lnTo>
                    <a:pt x="120" y="1167"/>
                  </a:lnTo>
                  <a:lnTo>
                    <a:pt x="120" y="1165"/>
                  </a:lnTo>
                  <a:lnTo>
                    <a:pt x="120" y="1165"/>
                  </a:lnTo>
                  <a:lnTo>
                    <a:pt x="116" y="1163"/>
                  </a:lnTo>
                  <a:lnTo>
                    <a:pt x="116" y="1163"/>
                  </a:lnTo>
                  <a:lnTo>
                    <a:pt x="116" y="1163"/>
                  </a:lnTo>
                  <a:lnTo>
                    <a:pt x="114" y="1163"/>
                  </a:lnTo>
                  <a:lnTo>
                    <a:pt x="114" y="1163"/>
                  </a:lnTo>
                  <a:lnTo>
                    <a:pt x="114" y="1165"/>
                  </a:lnTo>
                  <a:lnTo>
                    <a:pt x="116" y="1169"/>
                  </a:lnTo>
                  <a:lnTo>
                    <a:pt x="116" y="1169"/>
                  </a:lnTo>
                  <a:lnTo>
                    <a:pt x="116" y="1169"/>
                  </a:lnTo>
                  <a:close/>
                  <a:moveTo>
                    <a:pt x="111" y="1163"/>
                  </a:moveTo>
                  <a:lnTo>
                    <a:pt x="111" y="1161"/>
                  </a:lnTo>
                  <a:lnTo>
                    <a:pt x="112" y="1160"/>
                  </a:lnTo>
                  <a:lnTo>
                    <a:pt x="112" y="1158"/>
                  </a:lnTo>
                  <a:lnTo>
                    <a:pt x="112" y="1158"/>
                  </a:lnTo>
                  <a:lnTo>
                    <a:pt x="112" y="1156"/>
                  </a:lnTo>
                  <a:lnTo>
                    <a:pt x="111" y="1158"/>
                  </a:lnTo>
                  <a:lnTo>
                    <a:pt x="109" y="1161"/>
                  </a:lnTo>
                  <a:lnTo>
                    <a:pt x="109" y="1163"/>
                  </a:lnTo>
                  <a:lnTo>
                    <a:pt x="109" y="1163"/>
                  </a:lnTo>
                  <a:lnTo>
                    <a:pt x="109" y="1163"/>
                  </a:lnTo>
                  <a:lnTo>
                    <a:pt x="111" y="1163"/>
                  </a:lnTo>
                  <a:close/>
                  <a:moveTo>
                    <a:pt x="91" y="1161"/>
                  </a:moveTo>
                  <a:lnTo>
                    <a:pt x="91" y="1161"/>
                  </a:lnTo>
                  <a:lnTo>
                    <a:pt x="91" y="1158"/>
                  </a:lnTo>
                  <a:lnTo>
                    <a:pt x="89" y="1158"/>
                  </a:lnTo>
                  <a:lnTo>
                    <a:pt x="89" y="1156"/>
                  </a:lnTo>
                  <a:lnTo>
                    <a:pt x="87" y="1154"/>
                  </a:lnTo>
                  <a:lnTo>
                    <a:pt x="85" y="1154"/>
                  </a:lnTo>
                  <a:lnTo>
                    <a:pt x="87" y="1156"/>
                  </a:lnTo>
                  <a:lnTo>
                    <a:pt x="87" y="1156"/>
                  </a:lnTo>
                  <a:lnTo>
                    <a:pt x="87" y="1158"/>
                  </a:lnTo>
                  <a:lnTo>
                    <a:pt x="87" y="1160"/>
                  </a:lnTo>
                  <a:lnTo>
                    <a:pt x="87" y="1161"/>
                  </a:lnTo>
                  <a:lnTo>
                    <a:pt x="89" y="1161"/>
                  </a:lnTo>
                  <a:lnTo>
                    <a:pt x="91" y="1161"/>
                  </a:lnTo>
                  <a:close/>
                  <a:moveTo>
                    <a:pt x="98" y="1156"/>
                  </a:moveTo>
                  <a:lnTo>
                    <a:pt x="94" y="1156"/>
                  </a:lnTo>
                  <a:lnTo>
                    <a:pt x="94" y="1154"/>
                  </a:lnTo>
                  <a:lnTo>
                    <a:pt x="93" y="1152"/>
                  </a:lnTo>
                  <a:lnTo>
                    <a:pt x="91" y="1154"/>
                  </a:lnTo>
                  <a:lnTo>
                    <a:pt x="91" y="1156"/>
                  </a:lnTo>
                  <a:lnTo>
                    <a:pt x="91" y="1158"/>
                  </a:lnTo>
                  <a:lnTo>
                    <a:pt x="91" y="1158"/>
                  </a:lnTo>
                  <a:lnTo>
                    <a:pt x="93" y="1158"/>
                  </a:lnTo>
                  <a:lnTo>
                    <a:pt x="93" y="1156"/>
                  </a:lnTo>
                  <a:lnTo>
                    <a:pt x="93" y="1158"/>
                  </a:lnTo>
                  <a:lnTo>
                    <a:pt x="94" y="1161"/>
                  </a:lnTo>
                  <a:lnTo>
                    <a:pt x="96" y="1161"/>
                  </a:lnTo>
                  <a:lnTo>
                    <a:pt x="96" y="1163"/>
                  </a:lnTo>
                  <a:lnTo>
                    <a:pt x="96" y="1161"/>
                  </a:lnTo>
                  <a:lnTo>
                    <a:pt x="96" y="1161"/>
                  </a:lnTo>
                  <a:lnTo>
                    <a:pt x="96" y="1160"/>
                  </a:lnTo>
                  <a:lnTo>
                    <a:pt x="98" y="1160"/>
                  </a:lnTo>
                  <a:lnTo>
                    <a:pt x="98" y="1160"/>
                  </a:lnTo>
                  <a:lnTo>
                    <a:pt x="98" y="1160"/>
                  </a:lnTo>
                  <a:lnTo>
                    <a:pt x="98" y="1158"/>
                  </a:lnTo>
                  <a:lnTo>
                    <a:pt x="98" y="1158"/>
                  </a:lnTo>
                  <a:lnTo>
                    <a:pt x="98" y="1158"/>
                  </a:lnTo>
                  <a:lnTo>
                    <a:pt x="98" y="1158"/>
                  </a:lnTo>
                  <a:lnTo>
                    <a:pt x="98" y="1158"/>
                  </a:lnTo>
                  <a:lnTo>
                    <a:pt x="98" y="1158"/>
                  </a:lnTo>
                  <a:lnTo>
                    <a:pt x="98" y="1156"/>
                  </a:lnTo>
                  <a:close/>
                  <a:moveTo>
                    <a:pt x="87" y="1150"/>
                  </a:moveTo>
                  <a:lnTo>
                    <a:pt x="87" y="1150"/>
                  </a:lnTo>
                  <a:lnTo>
                    <a:pt x="87" y="1150"/>
                  </a:lnTo>
                  <a:lnTo>
                    <a:pt x="89" y="1152"/>
                  </a:lnTo>
                  <a:lnTo>
                    <a:pt x="89" y="1152"/>
                  </a:lnTo>
                  <a:lnTo>
                    <a:pt x="89" y="1152"/>
                  </a:lnTo>
                  <a:lnTo>
                    <a:pt x="89" y="1152"/>
                  </a:lnTo>
                  <a:lnTo>
                    <a:pt x="89" y="1152"/>
                  </a:lnTo>
                  <a:lnTo>
                    <a:pt x="89" y="1150"/>
                  </a:lnTo>
                  <a:lnTo>
                    <a:pt x="89" y="1149"/>
                  </a:lnTo>
                  <a:lnTo>
                    <a:pt x="89" y="1147"/>
                  </a:lnTo>
                  <a:lnTo>
                    <a:pt x="89" y="1147"/>
                  </a:lnTo>
                  <a:lnTo>
                    <a:pt x="89" y="1147"/>
                  </a:lnTo>
                  <a:lnTo>
                    <a:pt x="89" y="1145"/>
                  </a:lnTo>
                  <a:lnTo>
                    <a:pt x="87" y="1145"/>
                  </a:lnTo>
                  <a:lnTo>
                    <a:pt x="87" y="1145"/>
                  </a:lnTo>
                  <a:lnTo>
                    <a:pt x="87" y="1145"/>
                  </a:lnTo>
                  <a:lnTo>
                    <a:pt x="87" y="1145"/>
                  </a:lnTo>
                  <a:lnTo>
                    <a:pt x="87" y="1147"/>
                  </a:lnTo>
                  <a:lnTo>
                    <a:pt x="85" y="1147"/>
                  </a:lnTo>
                  <a:lnTo>
                    <a:pt x="85" y="1147"/>
                  </a:lnTo>
                  <a:lnTo>
                    <a:pt x="85" y="1149"/>
                  </a:lnTo>
                  <a:lnTo>
                    <a:pt x="85" y="1150"/>
                  </a:lnTo>
                  <a:lnTo>
                    <a:pt x="87" y="1150"/>
                  </a:lnTo>
                  <a:close/>
                  <a:moveTo>
                    <a:pt x="87" y="1125"/>
                  </a:moveTo>
                  <a:lnTo>
                    <a:pt x="87" y="1125"/>
                  </a:lnTo>
                  <a:lnTo>
                    <a:pt x="87" y="1123"/>
                  </a:lnTo>
                  <a:lnTo>
                    <a:pt x="87" y="1123"/>
                  </a:lnTo>
                  <a:lnTo>
                    <a:pt x="87" y="1123"/>
                  </a:lnTo>
                  <a:lnTo>
                    <a:pt x="87" y="1123"/>
                  </a:lnTo>
                  <a:lnTo>
                    <a:pt x="87" y="1123"/>
                  </a:lnTo>
                  <a:lnTo>
                    <a:pt x="87" y="1123"/>
                  </a:lnTo>
                  <a:lnTo>
                    <a:pt x="85" y="1123"/>
                  </a:lnTo>
                  <a:lnTo>
                    <a:pt x="85" y="1123"/>
                  </a:lnTo>
                  <a:lnTo>
                    <a:pt x="85" y="1123"/>
                  </a:lnTo>
                  <a:lnTo>
                    <a:pt x="85" y="1122"/>
                  </a:lnTo>
                  <a:lnTo>
                    <a:pt x="84" y="1123"/>
                  </a:lnTo>
                  <a:lnTo>
                    <a:pt x="84" y="1123"/>
                  </a:lnTo>
                  <a:lnTo>
                    <a:pt x="84" y="1123"/>
                  </a:lnTo>
                  <a:lnTo>
                    <a:pt x="85" y="1123"/>
                  </a:lnTo>
                  <a:lnTo>
                    <a:pt x="85" y="1123"/>
                  </a:lnTo>
                  <a:lnTo>
                    <a:pt x="85" y="1125"/>
                  </a:lnTo>
                  <a:lnTo>
                    <a:pt x="85" y="1123"/>
                  </a:lnTo>
                  <a:lnTo>
                    <a:pt x="87" y="1125"/>
                  </a:lnTo>
                  <a:lnTo>
                    <a:pt x="87" y="1125"/>
                  </a:lnTo>
                  <a:close/>
                  <a:moveTo>
                    <a:pt x="85" y="1118"/>
                  </a:moveTo>
                  <a:lnTo>
                    <a:pt x="85" y="1120"/>
                  </a:lnTo>
                  <a:lnTo>
                    <a:pt x="85" y="1120"/>
                  </a:lnTo>
                  <a:lnTo>
                    <a:pt x="85" y="1120"/>
                  </a:lnTo>
                  <a:lnTo>
                    <a:pt x="87" y="1120"/>
                  </a:lnTo>
                  <a:lnTo>
                    <a:pt x="89" y="1120"/>
                  </a:lnTo>
                  <a:lnTo>
                    <a:pt x="89" y="1122"/>
                  </a:lnTo>
                  <a:lnTo>
                    <a:pt x="91" y="1120"/>
                  </a:lnTo>
                  <a:lnTo>
                    <a:pt x="91" y="1120"/>
                  </a:lnTo>
                  <a:lnTo>
                    <a:pt x="91" y="1118"/>
                  </a:lnTo>
                  <a:lnTo>
                    <a:pt x="91" y="1116"/>
                  </a:lnTo>
                  <a:lnTo>
                    <a:pt x="93" y="1116"/>
                  </a:lnTo>
                  <a:lnTo>
                    <a:pt x="93" y="1116"/>
                  </a:lnTo>
                  <a:lnTo>
                    <a:pt x="91" y="1114"/>
                  </a:lnTo>
                  <a:lnTo>
                    <a:pt x="91" y="1113"/>
                  </a:lnTo>
                  <a:lnTo>
                    <a:pt x="89" y="1111"/>
                  </a:lnTo>
                  <a:lnTo>
                    <a:pt x="89" y="1111"/>
                  </a:lnTo>
                  <a:lnTo>
                    <a:pt x="87" y="1111"/>
                  </a:lnTo>
                  <a:lnTo>
                    <a:pt x="87" y="1113"/>
                  </a:lnTo>
                  <a:lnTo>
                    <a:pt x="87" y="1114"/>
                  </a:lnTo>
                  <a:lnTo>
                    <a:pt x="89" y="1114"/>
                  </a:lnTo>
                  <a:lnTo>
                    <a:pt x="91" y="1116"/>
                  </a:lnTo>
                  <a:lnTo>
                    <a:pt x="89" y="1116"/>
                  </a:lnTo>
                  <a:lnTo>
                    <a:pt x="89" y="1118"/>
                  </a:lnTo>
                  <a:lnTo>
                    <a:pt x="89" y="1118"/>
                  </a:lnTo>
                  <a:lnTo>
                    <a:pt x="89" y="1118"/>
                  </a:lnTo>
                  <a:lnTo>
                    <a:pt x="89" y="1118"/>
                  </a:lnTo>
                  <a:lnTo>
                    <a:pt x="89" y="1118"/>
                  </a:lnTo>
                  <a:lnTo>
                    <a:pt x="89" y="1120"/>
                  </a:lnTo>
                  <a:lnTo>
                    <a:pt x="89" y="1120"/>
                  </a:lnTo>
                  <a:lnTo>
                    <a:pt x="85" y="1118"/>
                  </a:lnTo>
                  <a:close/>
                  <a:moveTo>
                    <a:pt x="93" y="1087"/>
                  </a:moveTo>
                  <a:lnTo>
                    <a:pt x="91" y="1089"/>
                  </a:lnTo>
                  <a:lnTo>
                    <a:pt x="93" y="1089"/>
                  </a:lnTo>
                  <a:lnTo>
                    <a:pt x="93" y="1089"/>
                  </a:lnTo>
                  <a:lnTo>
                    <a:pt x="93" y="1089"/>
                  </a:lnTo>
                  <a:lnTo>
                    <a:pt x="93" y="1089"/>
                  </a:lnTo>
                  <a:lnTo>
                    <a:pt x="93" y="1091"/>
                  </a:lnTo>
                  <a:lnTo>
                    <a:pt x="93" y="1091"/>
                  </a:lnTo>
                  <a:lnTo>
                    <a:pt x="94" y="1089"/>
                  </a:lnTo>
                  <a:lnTo>
                    <a:pt x="96" y="1091"/>
                  </a:lnTo>
                  <a:lnTo>
                    <a:pt x="96" y="1091"/>
                  </a:lnTo>
                  <a:lnTo>
                    <a:pt x="96" y="1091"/>
                  </a:lnTo>
                  <a:lnTo>
                    <a:pt x="96" y="1091"/>
                  </a:lnTo>
                  <a:lnTo>
                    <a:pt x="94" y="1089"/>
                  </a:lnTo>
                  <a:lnTo>
                    <a:pt x="94" y="1087"/>
                  </a:lnTo>
                  <a:lnTo>
                    <a:pt x="94" y="1087"/>
                  </a:lnTo>
                  <a:lnTo>
                    <a:pt x="94" y="1085"/>
                  </a:lnTo>
                  <a:lnTo>
                    <a:pt x="93" y="1087"/>
                  </a:lnTo>
                  <a:lnTo>
                    <a:pt x="93" y="1087"/>
                  </a:lnTo>
                  <a:lnTo>
                    <a:pt x="93" y="1087"/>
                  </a:lnTo>
                  <a:lnTo>
                    <a:pt x="93" y="1087"/>
                  </a:lnTo>
                  <a:lnTo>
                    <a:pt x="93" y="1087"/>
                  </a:lnTo>
                  <a:close/>
                  <a:moveTo>
                    <a:pt x="98" y="1044"/>
                  </a:moveTo>
                  <a:lnTo>
                    <a:pt x="100" y="1044"/>
                  </a:lnTo>
                  <a:lnTo>
                    <a:pt x="100" y="1044"/>
                  </a:lnTo>
                  <a:lnTo>
                    <a:pt x="100" y="1044"/>
                  </a:lnTo>
                  <a:lnTo>
                    <a:pt x="100" y="1044"/>
                  </a:lnTo>
                  <a:lnTo>
                    <a:pt x="100" y="1044"/>
                  </a:lnTo>
                  <a:lnTo>
                    <a:pt x="102" y="1042"/>
                  </a:lnTo>
                  <a:lnTo>
                    <a:pt x="102" y="1042"/>
                  </a:lnTo>
                  <a:lnTo>
                    <a:pt x="100" y="1042"/>
                  </a:lnTo>
                  <a:lnTo>
                    <a:pt x="98" y="1042"/>
                  </a:lnTo>
                  <a:lnTo>
                    <a:pt x="98" y="1042"/>
                  </a:lnTo>
                  <a:lnTo>
                    <a:pt x="98" y="1042"/>
                  </a:lnTo>
                  <a:lnTo>
                    <a:pt x="98" y="1044"/>
                  </a:lnTo>
                  <a:lnTo>
                    <a:pt x="98" y="1044"/>
                  </a:lnTo>
                  <a:close/>
                  <a:moveTo>
                    <a:pt x="82" y="899"/>
                  </a:moveTo>
                  <a:lnTo>
                    <a:pt x="82" y="899"/>
                  </a:lnTo>
                  <a:lnTo>
                    <a:pt x="82" y="899"/>
                  </a:lnTo>
                  <a:lnTo>
                    <a:pt x="82" y="899"/>
                  </a:lnTo>
                  <a:lnTo>
                    <a:pt x="82" y="899"/>
                  </a:lnTo>
                  <a:lnTo>
                    <a:pt x="82" y="901"/>
                  </a:lnTo>
                  <a:lnTo>
                    <a:pt x="84" y="901"/>
                  </a:lnTo>
                  <a:lnTo>
                    <a:pt x="84" y="901"/>
                  </a:lnTo>
                  <a:lnTo>
                    <a:pt x="84" y="899"/>
                  </a:lnTo>
                  <a:lnTo>
                    <a:pt x="85" y="901"/>
                  </a:lnTo>
                  <a:lnTo>
                    <a:pt x="85" y="901"/>
                  </a:lnTo>
                  <a:lnTo>
                    <a:pt x="85" y="901"/>
                  </a:lnTo>
                  <a:lnTo>
                    <a:pt x="85" y="899"/>
                  </a:lnTo>
                  <a:lnTo>
                    <a:pt x="85" y="898"/>
                  </a:lnTo>
                  <a:lnTo>
                    <a:pt x="85" y="898"/>
                  </a:lnTo>
                  <a:lnTo>
                    <a:pt x="84" y="896"/>
                  </a:lnTo>
                  <a:lnTo>
                    <a:pt x="84" y="896"/>
                  </a:lnTo>
                  <a:lnTo>
                    <a:pt x="82" y="894"/>
                  </a:lnTo>
                  <a:lnTo>
                    <a:pt x="82" y="894"/>
                  </a:lnTo>
                  <a:lnTo>
                    <a:pt x="82" y="894"/>
                  </a:lnTo>
                  <a:lnTo>
                    <a:pt x="82" y="894"/>
                  </a:lnTo>
                  <a:lnTo>
                    <a:pt x="82" y="894"/>
                  </a:lnTo>
                  <a:lnTo>
                    <a:pt x="82" y="896"/>
                  </a:lnTo>
                  <a:lnTo>
                    <a:pt x="82" y="896"/>
                  </a:lnTo>
                  <a:lnTo>
                    <a:pt x="82" y="898"/>
                  </a:lnTo>
                  <a:lnTo>
                    <a:pt x="82" y="898"/>
                  </a:lnTo>
                  <a:lnTo>
                    <a:pt x="82" y="898"/>
                  </a:lnTo>
                  <a:lnTo>
                    <a:pt x="82" y="899"/>
                  </a:lnTo>
                  <a:lnTo>
                    <a:pt x="82" y="899"/>
                  </a:lnTo>
                  <a:close/>
                  <a:moveTo>
                    <a:pt x="82" y="865"/>
                  </a:moveTo>
                  <a:lnTo>
                    <a:pt x="80" y="865"/>
                  </a:lnTo>
                  <a:lnTo>
                    <a:pt x="78" y="863"/>
                  </a:lnTo>
                  <a:lnTo>
                    <a:pt x="78" y="865"/>
                  </a:lnTo>
                  <a:lnTo>
                    <a:pt x="80" y="869"/>
                  </a:lnTo>
                  <a:lnTo>
                    <a:pt x="80" y="869"/>
                  </a:lnTo>
                  <a:lnTo>
                    <a:pt x="80" y="871"/>
                  </a:lnTo>
                  <a:lnTo>
                    <a:pt x="82" y="872"/>
                  </a:lnTo>
                  <a:lnTo>
                    <a:pt x="82" y="872"/>
                  </a:lnTo>
                  <a:lnTo>
                    <a:pt x="82" y="874"/>
                  </a:lnTo>
                  <a:lnTo>
                    <a:pt x="82" y="874"/>
                  </a:lnTo>
                  <a:lnTo>
                    <a:pt x="82" y="876"/>
                  </a:lnTo>
                  <a:lnTo>
                    <a:pt x="82" y="876"/>
                  </a:lnTo>
                  <a:lnTo>
                    <a:pt x="84" y="874"/>
                  </a:lnTo>
                  <a:lnTo>
                    <a:pt x="84" y="874"/>
                  </a:lnTo>
                  <a:lnTo>
                    <a:pt x="85" y="874"/>
                  </a:lnTo>
                  <a:lnTo>
                    <a:pt x="85" y="876"/>
                  </a:lnTo>
                  <a:lnTo>
                    <a:pt x="85" y="878"/>
                  </a:lnTo>
                  <a:lnTo>
                    <a:pt x="87" y="878"/>
                  </a:lnTo>
                  <a:lnTo>
                    <a:pt x="89" y="878"/>
                  </a:lnTo>
                  <a:lnTo>
                    <a:pt x="89" y="878"/>
                  </a:lnTo>
                  <a:lnTo>
                    <a:pt x="91" y="878"/>
                  </a:lnTo>
                  <a:lnTo>
                    <a:pt x="89" y="876"/>
                  </a:lnTo>
                  <a:lnTo>
                    <a:pt x="89" y="876"/>
                  </a:lnTo>
                  <a:lnTo>
                    <a:pt x="89" y="876"/>
                  </a:lnTo>
                  <a:lnTo>
                    <a:pt x="93" y="872"/>
                  </a:lnTo>
                  <a:lnTo>
                    <a:pt x="94" y="872"/>
                  </a:lnTo>
                  <a:lnTo>
                    <a:pt x="93" y="874"/>
                  </a:lnTo>
                  <a:lnTo>
                    <a:pt x="93" y="874"/>
                  </a:lnTo>
                  <a:lnTo>
                    <a:pt x="94" y="874"/>
                  </a:lnTo>
                  <a:lnTo>
                    <a:pt x="96" y="874"/>
                  </a:lnTo>
                  <a:lnTo>
                    <a:pt x="96" y="872"/>
                  </a:lnTo>
                  <a:lnTo>
                    <a:pt x="94" y="871"/>
                  </a:lnTo>
                  <a:lnTo>
                    <a:pt x="94" y="869"/>
                  </a:lnTo>
                  <a:lnTo>
                    <a:pt x="96" y="869"/>
                  </a:lnTo>
                  <a:lnTo>
                    <a:pt x="94" y="867"/>
                  </a:lnTo>
                  <a:lnTo>
                    <a:pt x="93" y="867"/>
                  </a:lnTo>
                  <a:lnTo>
                    <a:pt x="91" y="867"/>
                  </a:lnTo>
                  <a:lnTo>
                    <a:pt x="89" y="869"/>
                  </a:lnTo>
                  <a:lnTo>
                    <a:pt x="89" y="869"/>
                  </a:lnTo>
                  <a:lnTo>
                    <a:pt x="89" y="871"/>
                  </a:lnTo>
                  <a:lnTo>
                    <a:pt x="89" y="871"/>
                  </a:lnTo>
                  <a:lnTo>
                    <a:pt x="89" y="871"/>
                  </a:lnTo>
                  <a:lnTo>
                    <a:pt x="89" y="872"/>
                  </a:lnTo>
                  <a:lnTo>
                    <a:pt x="89" y="872"/>
                  </a:lnTo>
                  <a:lnTo>
                    <a:pt x="89" y="871"/>
                  </a:lnTo>
                  <a:lnTo>
                    <a:pt x="87" y="871"/>
                  </a:lnTo>
                  <a:lnTo>
                    <a:pt x="85" y="871"/>
                  </a:lnTo>
                  <a:lnTo>
                    <a:pt x="84" y="871"/>
                  </a:lnTo>
                  <a:lnTo>
                    <a:pt x="84" y="871"/>
                  </a:lnTo>
                  <a:lnTo>
                    <a:pt x="85" y="871"/>
                  </a:lnTo>
                  <a:lnTo>
                    <a:pt x="84" y="871"/>
                  </a:lnTo>
                  <a:lnTo>
                    <a:pt x="84" y="869"/>
                  </a:lnTo>
                  <a:lnTo>
                    <a:pt x="85" y="867"/>
                  </a:lnTo>
                  <a:lnTo>
                    <a:pt x="85" y="865"/>
                  </a:lnTo>
                  <a:lnTo>
                    <a:pt x="87" y="865"/>
                  </a:lnTo>
                  <a:lnTo>
                    <a:pt x="87" y="863"/>
                  </a:lnTo>
                  <a:lnTo>
                    <a:pt x="85" y="863"/>
                  </a:lnTo>
                  <a:lnTo>
                    <a:pt x="82" y="865"/>
                  </a:lnTo>
                  <a:close/>
                  <a:moveTo>
                    <a:pt x="125" y="865"/>
                  </a:moveTo>
                  <a:lnTo>
                    <a:pt x="127" y="865"/>
                  </a:lnTo>
                  <a:lnTo>
                    <a:pt x="127" y="863"/>
                  </a:lnTo>
                  <a:lnTo>
                    <a:pt x="127" y="863"/>
                  </a:lnTo>
                  <a:lnTo>
                    <a:pt x="127" y="861"/>
                  </a:lnTo>
                  <a:lnTo>
                    <a:pt x="127" y="860"/>
                  </a:lnTo>
                  <a:lnTo>
                    <a:pt x="125" y="860"/>
                  </a:lnTo>
                  <a:lnTo>
                    <a:pt x="125" y="860"/>
                  </a:lnTo>
                  <a:lnTo>
                    <a:pt x="125" y="860"/>
                  </a:lnTo>
                  <a:lnTo>
                    <a:pt x="125" y="860"/>
                  </a:lnTo>
                  <a:lnTo>
                    <a:pt x="125" y="860"/>
                  </a:lnTo>
                  <a:lnTo>
                    <a:pt x="125" y="860"/>
                  </a:lnTo>
                  <a:lnTo>
                    <a:pt x="125" y="860"/>
                  </a:lnTo>
                  <a:lnTo>
                    <a:pt x="127" y="861"/>
                  </a:lnTo>
                  <a:lnTo>
                    <a:pt x="125" y="861"/>
                  </a:lnTo>
                  <a:lnTo>
                    <a:pt x="125" y="860"/>
                  </a:lnTo>
                  <a:lnTo>
                    <a:pt x="123" y="861"/>
                  </a:lnTo>
                  <a:lnTo>
                    <a:pt x="123" y="861"/>
                  </a:lnTo>
                  <a:lnTo>
                    <a:pt x="123" y="863"/>
                  </a:lnTo>
                  <a:lnTo>
                    <a:pt x="123" y="865"/>
                  </a:lnTo>
                  <a:lnTo>
                    <a:pt x="123" y="865"/>
                  </a:lnTo>
                  <a:lnTo>
                    <a:pt x="123" y="865"/>
                  </a:lnTo>
                  <a:lnTo>
                    <a:pt x="125" y="865"/>
                  </a:lnTo>
                  <a:lnTo>
                    <a:pt x="125" y="863"/>
                  </a:lnTo>
                  <a:lnTo>
                    <a:pt x="125" y="863"/>
                  </a:lnTo>
                  <a:lnTo>
                    <a:pt x="125" y="863"/>
                  </a:lnTo>
                  <a:lnTo>
                    <a:pt x="125" y="863"/>
                  </a:lnTo>
                  <a:lnTo>
                    <a:pt x="125" y="863"/>
                  </a:lnTo>
                  <a:lnTo>
                    <a:pt x="125" y="865"/>
                  </a:lnTo>
                  <a:close/>
                  <a:moveTo>
                    <a:pt x="132" y="863"/>
                  </a:moveTo>
                  <a:lnTo>
                    <a:pt x="134" y="865"/>
                  </a:lnTo>
                  <a:lnTo>
                    <a:pt x="134" y="865"/>
                  </a:lnTo>
                  <a:lnTo>
                    <a:pt x="136" y="865"/>
                  </a:lnTo>
                  <a:lnTo>
                    <a:pt x="136" y="863"/>
                  </a:lnTo>
                  <a:lnTo>
                    <a:pt x="136" y="861"/>
                  </a:lnTo>
                  <a:lnTo>
                    <a:pt x="138" y="861"/>
                  </a:lnTo>
                  <a:lnTo>
                    <a:pt x="136" y="860"/>
                  </a:lnTo>
                  <a:lnTo>
                    <a:pt x="136" y="860"/>
                  </a:lnTo>
                  <a:lnTo>
                    <a:pt x="136" y="858"/>
                  </a:lnTo>
                  <a:lnTo>
                    <a:pt x="136" y="858"/>
                  </a:lnTo>
                  <a:lnTo>
                    <a:pt x="136" y="858"/>
                  </a:lnTo>
                  <a:lnTo>
                    <a:pt x="136" y="858"/>
                  </a:lnTo>
                  <a:lnTo>
                    <a:pt x="136" y="858"/>
                  </a:lnTo>
                  <a:lnTo>
                    <a:pt x="136" y="860"/>
                  </a:lnTo>
                  <a:lnTo>
                    <a:pt x="134" y="860"/>
                  </a:lnTo>
                  <a:lnTo>
                    <a:pt x="134" y="861"/>
                  </a:lnTo>
                  <a:lnTo>
                    <a:pt x="134" y="861"/>
                  </a:lnTo>
                  <a:lnTo>
                    <a:pt x="134" y="861"/>
                  </a:lnTo>
                  <a:lnTo>
                    <a:pt x="134" y="860"/>
                  </a:lnTo>
                  <a:lnTo>
                    <a:pt x="134" y="860"/>
                  </a:lnTo>
                  <a:lnTo>
                    <a:pt x="132" y="860"/>
                  </a:lnTo>
                  <a:lnTo>
                    <a:pt x="132" y="860"/>
                  </a:lnTo>
                  <a:lnTo>
                    <a:pt x="132" y="861"/>
                  </a:lnTo>
                  <a:lnTo>
                    <a:pt x="132" y="861"/>
                  </a:lnTo>
                  <a:lnTo>
                    <a:pt x="132" y="860"/>
                  </a:lnTo>
                  <a:lnTo>
                    <a:pt x="132" y="860"/>
                  </a:lnTo>
                  <a:lnTo>
                    <a:pt x="131" y="860"/>
                  </a:lnTo>
                  <a:lnTo>
                    <a:pt x="131" y="860"/>
                  </a:lnTo>
                  <a:lnTo>
                    <a:pt x="131" y="860"/>
                  </a:lnTo>
                  <a:lnTo>
                    <a:pt x="129" y="860"/>
                  </a:lnTo>
                  <a:lnTo>
                    <a:pt x="129" y="860"/>
                  </a:lnTo>
                  <a:lnTo>
                    <a:pt x="129" y="860"/>
                  </a:lnTo>
                  <a:lnTo>
                    <a:pt x="129" y="861"/>
                  </a:lnTo>
                  <a:lnTo>
                    <a:pt x="129" y="861"/>
                  </a:lnTo>
                  <a:lnTo>
                    <a:pt x="129" y="863"/>
                  </a:lnTo>
                  <a:lnTo>
                    <a:pt x="129" y="863"/>
                  </a:lnTo>
                  <a:lnTo>
                    <a:pt x="129" y="863"/>
                  </a:lnTo>
                  <a:lnTo>
                    <a:pt x="129" y="863"/>
                  </a:lnTo>
                  <a:lnTo>
                    <a:pt x="129" y="865"/>
                  </a:lnTo>
                  <a:lnTo>
                    <a:pt x="129" y="865"/>
                  </a:lnTo>
                  <a:lnTo>
                    <a:pt x="129" y="865"/>
                  </a:lnTo>
                  <a:lnTo>
                    <a:pt x="129" y="865"/>
                  </a:lnTo>
                  <a:lnTo>
                    <a:pt x="129" y="867"/>
                  </a:lnTo>
                  <a:lnTo>
                    <a:pt x="131" y="867"/>
                  </a:lnTo>
                  <a:lnTo>
                    <a:pt x="132" y="867"/>
                  </a:lnTo>
                  <a:lnTo>
                    <a:pt x="132" y="867"/>
                  </a:lnTo>
                  <a:lnTo>
                    <a:pt x="132" y="867"/>
                  </a:lnTo>
                  <a:lnTo>
                    <a:pt x="132" y="867"/>
                  </a:lnTo>
                  <a:lnTo>
                    <a:pt x="132" y="867"/>
                  </a:lnTo>
                  <a:lnTo>
                    <a:pt x="132" y="865"/>
                  </a:lnTo>
                  <a:lnTo>
                    <a:pt x="132" y="865"/>
                  </a:lnTo>
                  <a:lnTo>
                    <a:pt x="131" y="863"/>
                  </a:lnTo>
                  <a:lnTo>
                    <a:pt x="131" y="863"/>
                  </a:lnTo>
                  <a:lnTo>
                    <a:pt x="132" y="863"/>
                  </a:lnTo>
                  <a:close/>
                  <a:moveTo>
                    <a:pt x="89" y="861"/>
                  </a:moveTo>
                  <a:lnTo>
                    <a:pt x="89" y="861"/>
                  </a:lnTo>
                  <a:lnTo>
                    <a:pt x="91" y="861"/>
                  </a:lnTo>
                  <a:lnTo>
                    <a:pt x="91" y="863"/>
                  </a:lnTo>
                  <a:lnTo>
                    <a:pt x="93" y="860"/>
                  </a:lnTo>
                  <a:lnTo>
                    <a:pt x="93" y="858"/>
                  </a:lnTo>
                  <a:lnTo>
                    <a:pt x="93" y="856"/>
                  </a:lnTo>
                  <a:lnTo>
                    <a:pt x="93" y="854"/>
                  </a:lnTo>
                  <a:lnTo>
                    <a:pt x="91" y="856"/>
                  </a:lnTo>
                  <a:lnTo>
                    <a:pt x="89" y="858"/>
                  </a:lnTo>
                  <a:lnTo>
                    <a:pt x="87" y="858"/>
                  </a:lnTo>
                  <a:lnTo>
                    <a:pt x="87" y="858"/>
                  </a:lnTo>
                  <a:lnTo>
                    <a:pt x="85" y="858"/>
                  </a:lnTo>
                  <a:lnTo>
                    <a:pt x="85" y="860"/>
                  </a:lnTo>
                  <a:lnTo>
                    <a:pt x="89" y="861"/>
                  </a:lnTo>
                  <a:lnTo>
                    <a:pt x="89" y="861"/>
                  </a:lnTo>
                  <a:close/>
                  <a:moveTo>
                    <a:pt x="129" y="852"/>
                  </a:moveTo>
                  <a:lnTo>
                    <a:pt x="129" y="852"/>
                  </a:lnTo>
                  <a:lnTo>
                    <a:pt x="127" y="852"/>
                  </a:lnTo>
                  <a:lnTo>
                    <a:pt x="127" y="852"/>
                  </a:lnTo>
                  <a:lnTo>
                    <a:pt x="127" y="852"/>
                  </a:lnTo>
                  <a:lnTo>
                    <a:pt x="127" y="852"/>
                  </a:lnTo>
                  <a:lnTo>
                    <a:pt x="125" y="852"/>
                  </a:lnTo>
                  <a:lnTo>
                    <a:pt x="125" y="852"/>
                  </a:lnTo>
                  <a:lnTo>
                    <a:pt x="123" y="852"/>
                  </a:lnTo>
                  <a:lnTo>
                    <a:pt x="123" y="854"/>
                  </a:lnTo>
                  <a:lnTo>
                    <a:pt x="123" y="854"/>
                  </a:lnTo>
                  <a:lnTo>
                    <a:pt x="123" y="854"/>
                  </a:lnTo>
                  <a:lnTo>
                    <a:pt x="123" y="856"/>
                  </a:lnTo>
                  <a:lnTo>
                    <a:pt x="123" y="856"/>
                  </a:lnTo>
                  <a:lnTo>
                    <a:pt x="121" y="856"/>
                  </a:lnTo>
                  <a:lnTo>
                    <a:pt x="121" y="858"/>
                  </a:lnTo>
                  <a:lnTo>
                    <a:pt x="121" y="858"/>
                  </a:lnTo>
                  <a:lnTo>
                    <a:pt x="121" y="858"/>
                  </a:lnTo>
                  <a:lnTo>
                    <a:pt x="121" y="858"/>
                  </a:lnTo>
                  <a:lnTo>
                    <a:pt x="123" y="858"/>
                  </a:lnTo>
                  <a:lnTo>
                    <a:pt x="123" y="858"/>
                  </a:lnTo>
                  <a:lnTo>
                    <a:pt x="123" y="858"/>
                  </a:lnTo>
                  <a:lnTo>
                    <a:pt x="125" y="856"/>
                  </a:lnTo>
                  <a:lnTo>
                    <a:pt x="125" y="856"/>
                  </a:lnTo>
                  <a:lnTo>
                    <a:pt x="125" y="854"/>
                  </a:lnTo>
                  <a:lnTo>
                    <a:pt x="125" y="854"/>
                  </a:lnTo>
                  <a:lnTo>
                    <a:pt x="127" y="856"/>
                  </a:lnTo>
                  <a:lnTo>
                    <a:pt x="129" y="856"/>
                  </a:lnTo>
                  <a:lnTo>
                    <a:pt x="129" y="854"/>
                  </a:lnTo>
                  <a:lnTo>
                    <a:pt x="129" y="854"/>
                  </a:lnTo>
                  <a:lnTo>
                    <a:pt x="129" y="854"/>
                  </a:lnTo>
                  <a:lnTo>
                    <a:pt x="129" y="854"/>
                  </a:lnTo>
                  <a:lnTo>
                    <a:pt x="129" y="852"/>
                  </a:lnTo>
                  <a:lnTo>
                    <a:pt x="129" y="852"/>
                  </a:lnTo>
                  <a:lnTo>
                    <a:pt x="129" y="852"/>
                  </a:lnTo>
                  <a:lnTo>
                    <a:pt x="129" y="852"/>
                  </a:lnTo>
                  <a:close/>
                  <a:moveTo>
                    <a:pt x="165" y="813"/>
                  </a:moveTo>
                  <a:lnTo>
                    <a:pt x="165" y="813"/>
                  </a:lnTo>
                  <a:lnTo>
                    <a:pt x="165" y="813"/>
                  </a:lnTo>
                  <a:lnTo>
                    <a:pt x="165" y="811"/>
                  </a:lnTo>
                  <a:lnTo>
                    <a:pt x="165" y="811"/>
                  </a:lnTo>
                  <a:lnTo>
                    <a:pt x="165" y="811"/>
                  </a:lnTo>
                  <a:lnTo>
                    <a:pt x="165" y="809"/>
                  </a:lnTo>
                  <a:lnTo>
                    <a:pt x="165" y="809"/>
                  </a:lnTo>
                  <a:lnTo>
                    <a:pt x="167" y="809"/>
                  </a:lnTo>
                  <a:lnTo>
                    <a:pt x="167" y="809"/>
                  </a:lnTo>
                  <a:lnTo>
                    <a:pt x="167" y="809"/>
                  </a:lnTo>
                  <a:lnTo>
                    <a:pt x="165" y="809"/>
                  </a:lnTo>
                  <a:lnTo>
                    <a:pt x="165" y="809"/>
                  </a:lnTo>
                  <a:lnTo>
                    <a:pt x="165" y="809"/>
                  </a:lnTo>
                  <a:lnTo>
                    <a:pt x="165" y="809"/>
                  </a:lnTo>
                  <a:lnTo>
                    <a:pt x="165" y="807"/>
                  </a:lnTo>
                  <a:lnTo>
                    <a:pt x="163" y="807"/>
                  </a:lnTo>
                  <a:lnTo>
                    <a:pt x="163" y="807"/>
                  </a:lnTo>
                  <a:lnTo>
                    <a:pt x="161" y="807"/>
                  </a:lnTo>
                  <a:lnTo>
                    <a:pt x="161" y="809"/>
                  </a:lnTo>
                  <a:lnTo>
                    <a:pt x="159" y="809"/>
                  </a:lnTo>
                  <a:lnTo>
                    <a:pt x="159" y="809"/>
                  </a:lnTo>
                  <a:lnTo>
                    <a:pt x="159" y="811"/>
                  </a:lnTo>
                  <a:lnTo>
                    <a:pt x="159" y="811"/>
                  </a:lnTo>
                  <a:lnTo>
                    <a:pt x="159" y="811"/>
                  </a:lnTo>
                  <a:lnTo>
                    <a:pt x="159" y="811"/>
                  </a:lnTo>
                  <a:lnTo>
                    <a:pt x="159" y="813"/>
                  </a:lnTo>
                  <a:lnTo>
                    <a:pt x="161" y="815"/>
                  </a:lnTo>
                  <a:lnTo>
                    <a:pt x="161" y="815"/>
                  </a:lnTo>
                  <a:lnTo>
                    <a:pt x="163" y="815"/>
                  </a:lnTo>
                  <a:lnTo>
                    <a:pt x="163" y="815"/>
                  </a:lnTo>
                  <a:lnTo>
                    <a:pt x="163" y="815"/>
                  </a:lnTo>
                  <a:lnTo>
                    <a:pt x="163" y="813"/>
                  </a:lnTo>
                  <a:lnTo>
                    <a:pt x="163" y="813"/>
                  </a:lnTo>
                  <a:lnTo>
                    <a:pt x="163" y="813"/>
                  </a:lnTo>
                  <a:lnTo>
                    <a:pt x="165" y="813"/>
                  </a:lnTo>
                  <a:close/>
                  <a:moveTo>
                    <a:pt x="270" y="657"/>
                  </a:moveTo>
                  <a:lnTo>
                    <a:pt x="266" y="656"/>
                  </a:lnTo>
                  <a:lnTo>
                    <a:pt x="262" y="657"/>
                  </a:lnTo>
                  <a:lnTo>
                    <a:pt x="257" y="657"/>
                  </a:lnTo>
                  <a:lnTo>
                    <a:pt x="253" y="661"/>
                  </a:lnTo>
                  <a:lnTo>
                    <a:pt x="253" y="663"/>
                  </a:lnTo>
                  <a:lnTo>
                    <a:pt x="253" y="665"/>
                  </a:lnTo>
                  <a:lnTo>
                    <a:pt x="253" y="666"/>
                  </a:lnTo>
                  <a:lnTo>
                    <a:pt x="255" y="668"/>
                  </a:lnTo>
                  <a:lnTo>
                    <a:pt x="257" y="670"/>
                  </a:lnTo>
                  <a:lnTo>
                    <a:pt x="257" y="670"/>
                  </a:lnTo>
                  <a:lnTo>
                    <a:pt x="259" y="668"/>
                  </a:lnTo>
                  <a:lnTo>
                    <a:pt x="259" y="668"/>
                  </a:lnTo>
                  <a:lnTo>
                    <a:pt x="261" y="670"/>
                  </a:lnTo>
                  <a:lnTo>
                    <a:pt x="261" y="670"/>
                  </a:lnTo>
                  <a:lnTo>
                    <a:pt x="261" y="672"/>
                  </a:lnTo>
                  <a:lnTo>
                    <a:pt x="261" y="672"/>
                  </a:lnTo>
                  <a:lnTo>
                    <a:pt x="262" y="674"/>
                  </a:lnTo>
                  <a:lnTo>
                    <a:pt x="262" y="672"/>
                  </a:lnTo>
                  <a:lnTo>
                    <a:pt x="262" y="672"/>
                  </a:lnTo>
                  <a:lnTo>
                    <a:pt x="264" y="672"/>
                  </a:lnTo>
                  <a:lnTo>
                    <a:pt x="264" y="672"/>
                  </a:lnTo>
                  <a:lnTo>
                    <a:pt x="264" y="670"/>
                  </a:lnTo>
                  <a:lnTo>
                    <a:pt x="264" y="670"/>
                  </a:lnTo>
                  <a:lnTo>
                    <a:pt x="266" y="670"/>
                  </a:lnTo>
                  <a:lnTo>
                    <a:pt x="266" y="670"/>
                  </a:lnTo>
                  <a:lnTo>
                    <a:pt x="266" y="670"/>
                  </a:lnTo>
                  <a:lnTo>
                    <a:pt x="262" y="670"/>
                  </a:lnTo>
                  <a:lnTo>
                    <a:pt x="261" y="666"/>
                  </a:lnTo>
                  <a:lnTo>
                    <a:pt x="264" y="665"/>
                  </a:lnTo>
                  <a:lnTo>
                    <a:pt x="266" y="661"/>
                  </a:lnTo>
                  <a:lnTo>
                    <a:pt x="268" y="661"/>
                  </a:lnTo>
                  <a:lnTo>
                    <a:pt x="273" y="663"/>
                  </a:lnTo>
                  <a:lnTo>
                    <a:pt x="277" y="663"/>
                  </a:lnTo>
                  <a:lnTo>
                    <a:pt x="279" y="661"/>
                  </a:lnTo>
                  <a:lnTo>
                    <a:pt x="277" y="661"/>
                  </a:lnTo>
                  <a:lnTo>
                    <a:pt x="275" y="661"/>
                  </a:lnTo>
                  <a:lnTo>
                    <a:pt x="271" y="659"/>
                  </a:lnTo>
                  <a:lnTo>
                    <a:pt x="270" y="659"/>
                  </a:lnTo>
                  <a:lnTo>
                    <a:pt x="270" y="659"/>
                  </a:lnTo>
                  <a:lnTo>
                    <a:pt x="268" y="659"/>
                  </a:lnTo>
                  <a:lnTo>
                    <a:pt x="270" y="659"/>
                  </a:lnTo>
                  <a:lnTo>
                    <a:pt x="270" y="657"/>
                  </a:lnTo>
                  <a:close/>
                  <a:moveTo>
                    <a:pt x="602" y="905"/>
                  </a:moveTo>
                  <a:lnTo>
                    <a:pt x="602" y="901"/>
                  </a:lnTo>
                  <a:lnTo>
                    <a:pt x="600" y="899"/>
                  </a:lnTo>
                  <a:lnTo>
                    <a:pt x="598" y="898"/>
                  </a:lnTo>
                  <a:lnTo>
                    <a:pt x="598" y="896"/>
                  </a:lnTo>
                  <a:lnTo>
                    <a:pt x="596" y="896"/>
                  </a:lnTo>
                  <a:lnTo>
                    <a:pt x="595" y="890"/>
                  </a:lnTo>
                  <a:lnTo>
                    <a:pt x="593" y="889"/>
                  </a:lnTo>
                  <a:lnTo>
                    <a:pt x="589" y="887"/>
                  </a:lnTo>
                  <a:lnTo>
                    <a:pt x="587" y="885"/>
                  </a:lnTo>
                  <a:lnTo>
                    <a:pt x="587" y="883"/>
                  </a:lnTo>
                  <a:lnTo>
                    <a:pt x="587" y="880"/>
                  </a:lnTo>
                  <a:lnTo>
                    <a:pt x="587" y="878"/>
                  </a:lnTo>
                  <a:lnTo>
                    <a:pt x="587" y="876"/>
                  </a:lnTo>
                  <a:lnTo>
                    <a:pt x="586" y="874"/>
                  </a:lnTo>
                  <a:lnTo>
                    <a:pt x="586" y="872"/>
                  </a:lnTo>
                  <a:lnTo>
                    <a:pt x="584" y="871"/>
                  </a:lnTo>
                  <a:lnTo>
                    <a:pt x="573" y="863"/>
                  </a:lnTo>
                  <a:lnTo>
                    <a:pt x="566" y="854"/>
                  </a:lnTo>
                  <a:lnTo>
                    <a:pt x="549" y="843"/>
                  </a:lnTo>
                  <a:lnTo>
                    <a:pt x="548" y="843"/>
                  </a:lnTo>
                  <a:lnTo>
                    <a:pt x="548" y="840"/>
                  </a:lnTo>
                  <a:lnTo>
                    <a:pt x="544" y="836"/>
                  </a:lnTo>
                  <a:lnTo>
                    <a:pt x="537" y="831"/>
                  </a:lnTo>
                  <a:lnTo>
                    <a:pt x="524" y="816"/>
                  </a:lnTo>
                  <a:lnTo>
                    <a:pt x="524" y="813"/>
                  </a:lnTo>
                  <a:lnTo>
                    <a:pt x="524" y="813"/>
                  </a:lnTo>
                  <a:lnTo>
                    <a:pt x="528" y="809"/>
                  </a:lnTo>
                  <a:lnTo>
                    <a:pt x="535" y="807"/>
                  </a:lnTo>
                  <a:lnTo>
                    <a:pt x="539" y="802"/>
                  </a:lnTo>
                  <a:lnTo>
                    <a:pt x="542" y="795"/>
                  </a:lnTo>
                  <a:lnTo>
                    <a:pt x="551" y="784"/>
                  </a:lnTo>
                  <a:lnTo>
                    <a:pt x="551" y="784"/>
                  </a:lnTo>
                  <a:lnTo>
                    <a:pt x="553" y="780"/>
                  </a:lnTo>
                  <a:lnTo>
                    <a:pt x="555" y="777"/>
                  </a:lnTo>
                  <a:lnTo>
                    <a:pt x="555" y="773"/>
                  </a:lnTo>
                  <a:lnTo>
                    <a:pt x="553" y="769"/>
                  </a:lnTo>
                  <a:lnTo>
                    <a:pt x="553" y="766"/>
                  </a:lnTo>
                  <a:lnTo>
                    <a:pt x="551" y="764"/>
                  </a:lnTo>
                  <a:lnTo>
                    <a:pt x="551" y="762"/>
                  </a:lnTo>
                  <a:lnTo>
                    <a:pt x="553" y="760"/>
                  </a:lnTo>
                  <a:lnTo>
                    <a:pt x="553" y="759"/>
                  </a:lnTo>
                  <a:lnTo>
                    <a:pt x="551" y="757"/>
                  </a:lnTo>
                  <a:lnTo>
                    <a:pt x="549" y="755"/>
                  </a:lnTo>
                  <a:lnTo>
                    <a:pt x="548" y="755"/>
                  </a:lnTo>
                  <a:lnTo>
                    <a:pt x="546" y="753"/>
                  </a:lnTo>
                  <a:lnTo>
                    <a:pt x="546" y="751"/>
                  </a:lnTo>
                  <a:lnTo>
                    <a:pt x="544" y="749"/>
                  </a:lnTo>
                  <a:lnTo>
                    <a:pt x="540" y="746"/>
                  </a:lnTo>
                  <a:lnTo>
                    <a:pt x="533" y="744"/>
                  </a:lnTo>
                  <a:lnTo>
                    <a:pt x="530" y="742"/>
                  </a:lnTo>
                  <a:lnTo>
                    <a:pt x="528" y="740"/>
                  </a:lnTo>
                  <a:lnTo>
                    <a:pt x="526" y="737"/>
                  </a:lnTo>
                  <a:lnTo>
                    <a:pt x="528" y="735"/>
                  </a:lnTo>
                  <a:lnTo>
                    <a:pt x="528" y="731"/>
                  </a:lnTo>
                  <a:lnTo>
                    <a:pt x="528" y="730"/>
                  </a:lnTo>
                  <a:lnTo>
                    <a:pt x="526" y="726"/>
                  </a:lnTo>
                  <a:lnTo>
                    <a:pt x="524" y="726"/>
                  </a:lnTo>
                  <a:lnTo>
                    <a:pt x="524" y="724"/>
                  </a:lnTo>
                  <a:lnTo>
                    <a:pt x="524" y="724"/>
                  </a:lnTo>
                  <a:lnTo>
                    <a:pt x="524" y="724"/>
                  </a:lnTo>
                  <a:lnTo>
                    <a:pt x="524" y="724"/>
                  </a:lnTo>
                  <a:lnTo>
                    <a:pt x="524" y="722"/>
                  </a:lnTo>
                  <a:lnTo>
                    <a:pt x="524" y="722"/>
                  </a:lnTo>
                  <a:lnTo>
                    <a:pt x="524" y="722"/>
                  </a:lnTo>
                  <a:lnTo>
                    <a:pt x="524" y="721"/>
                  </a:lnTo>
                  <a:lnTo>
                    <a:pt x="524" y="721"/>
                  </a:lnTo>
                  <a:lnTo>
                    <a:pt x="524" y="719"/>
                  </a:lnTo>
                  <a:lnTo>
                    <a:pt x="522" y="719"/>
                  </a:lnTo>
                  <a:lnTo>
                    <a:pt x="522" y="719"/>
                  </a:lnTo>
                  <a:lnTo>
                    <a:pt x="522" y="717"/>
                  </a:lnTo>
                  <a:lnTo>
                    <a:pt x="522" y="717"/>
                  </a:lnTo>
                  <a:lnTo>
                    <a:pt x="522" y="717"/>
                  </a:lnTo>
                  <a:lnTo>
                    <a:pt x="531" y="712"/>
                  </a:lnTo>
                  <a:lnTo>
                    <a:pt x="533" y="712"/>
                  </a:lnTo>
                  <a:lnTo>
                    <a:pt x="533" y="710"/>
                  </a:lnTo>
                  <a:lnTo>
                    <a:pt x="535" y="706"/>
                  </a:lnTo>
                  <a:lnTo>
                    <a:pt x="533" y="704"/>
                  </a:lnTo>
                  <a:lnTo>
                    <a:pt x="531" y="703"/>
                  </a:lnTo>
                  <a:lnTo>
                    <a:pt x="531" y="701"/>
                  </a:lnTo>
                  <a:lnTo>
                    <a:pt x="530" y="701"/>
                  </a:lnTo>
                  <a:lnTo>
                    <a:pt x="530" y="699"/>
                  </a:lnTo>
                  <a:lnTo>
                    <a:pt x="530" y="699"/>
                  </a:lnTo>
                  <a:lnTo>
                    <a:pt x="531" y="697"/>
                  </a:lnTo>
                  <a:lnTo>
                    <a:pt x="531" y="695"/>
                  </a:lnTo>
                  <a:lnTo>
                    <a:pt x="531" y="695"/>
                  </a:lnTo>
                  <a:lnTo>
                    <a:pt x="531" y="694"/>
                  </a:lnTo>
                  <a:lnTo>
                    <a:pt x="530" y="694"/>
                  </a:lnTo>
                  <a:lnTo>
                    <a:pt x="528" y="692"/>
                  </a:lnTo>
                  <a:lnTo>
                    <a:pt x="519" y="692"/>
                  </a:lnTo>
                  <a:lnTo>
                    <a:pt x="513" y="692"/>
                  </a:lnTo>
                  <a:lnTo>
                    <a:pt x="510" y="686"/>
                  </a:lnTo>
                  <a:lnTo>
                    <a:pt x="506" y="677"/>
                  </a:lnTo>
                  <a:lnTo>
                    <a:pt x="504" y="668"/>
                  </a:lnTo>
                  <a:lnTo>
                    <a:pt x="504" y="663"/>
                  </a:lnTo>
                  <a:lnTo>
                    <a:pt x="506" y="659"/>
                  </a:lnTo>
                  <a:lnTo>
                    <a:pt x="508" y="657"/>
                  </a:lnTo>
                  <a:lnTo>
                    <a:pt x="515" y="656"/>
                  </a:lnTo>
                  <a:lnTo>
                    <a:pt x="517" y="654"/>
                  </a:lnTo>
                  <a:lnTo>
                    <a:pt x="517" y="652"/>
                  </a:lnTo>
                  <a:lnTo>
                    <a:pt x="517" y="652"/>
                  </a:lnTo>
                  <a:lnTo>
                    <a:pt x="515" y="652"/>
                  </a:lnTo>
                  <a:lnTo>
                    <a:pt x="515" y="650"/>
                  </a:lnTo>
                  <a:lnTo>
                    <a:pt x="515" y="650"/>
                  </a:lnTo>
                  <a:lnTo>
                    <a:pt x="515" y="648"/>
                  </a:lnTo>
                  <a:lnTo>
                    <a:pt x="517" y="648"/>
                  </a:lnTo>
                  <a:lnTo>
                    <a:pt x="517" y="647"/>
                  </a:lnTo>
                  <a:lnTo>
                    <a:pt x="517" y="643"/>
                  </a:lnTo>
                  <a:lnTo>
                    <a:pt x="513" y="641"/>
                  </a:lnTo>
                  <a:lnTo>
                    <a:pt x="506" y="641"/>
                  </a:lnTo>
                  <a:lnTo>
                    <a:pt x="504" y="639"/>
                  </a:lnTo>
                  <a:lnTo>
                    <a:pt x="506" y="636"/>
                  </a:lnTo>
                  <a:lnTo>
                    <a:pt x="512" y="628"/>
                  </a:lnTo>
                  <a:lnTo>
                    <a:pt x="512" y="623"/>
                  </a:lnTo>
                  <a:lnTo>
                    <a:pt x="512" y="612"/>
                  </a:lnTo>
                  <a:lnTo>
                    <a:pt x="512" y="609"/>
                  </a:lnTo>
                  <a:lnTo>
                    <a:pt x="512" y="609"/>
                  </a:lnTo>
                  <a:lnTo>
                    <a:pt x="512" y="607"/>
                  </a:lnTo>
                  <a:lnTo>
                    <a:pt x="512" y="607"/>
                  </a:lnTo>
                  <a:lnTo>
                    <a:pt x="517" y="601"/>
                  </a:lnTo>
                  <a:lnTo>
                    <a:pt x="517" y="600"/>
                  </a:lnTo>
                  <a:lnTo>
                    <a:pt x="515" y="598"/>
                  </a:lnTo>
                  <a:lnTo>
                    <a:pt x="512" y="594"/>
                  </a:lnTo>
                  <a:lnTo>
                    <a:pt x="510" y="592"/>
                  </a:lnTo>
                  <a:lnTo>
                    <a:pt x="513" y="589"/>
                  </a:lnTo>
                  <a:lnTo>
                    <a:pt x="526" y="585"/>
                  </a:lnTo>
                  <a:lnTo>
                    <a:pt x="528" y="587"/>
                  </a:lnTo>
                  <a:lnTo>
                    <a:pt x="530" y="589"/>
                  </a:lnTo>
                  <a:lnTo>
                    <a:pt x="531" y="587"/>
                  </a:lnTo>
                  <a:lnTo>
                    <a:pt x="531" y="585"/>
                  </a:lnTo>
                  <a:lnTo>
                    <a:pt x="531" y="582"/>
                  </a:lnTo>
                  <a:lnTo>
                    <a:pt x="530" y="571"/>
                  </a:lnTo>
                  <a:lnTo>
                    <a:pt x="530" y="569"/>
                  </a:lnTo>
                  <a:lnTo>
                    <a:pt x="528" y="563"/>
                  </a:lnTo>
                  <a:lnTo>
                    <a:pt x="526" y="556"/>
                  </a:lnTo>
                  <a:lnTo>
                    <a:pt x="524" y="554"/>
                  </a:lnTo>
                  <a:lnTo>
                    <a:pt x="522" y="549"/>
                  </a:lnTo>
                  <a:lnTo>
                    <a:pt x="522" y="547"/>
                  </a:lnTo>
                  <a:lnTo>
                    <a:pt x="521" y="538"/>
                  </a:lnTo>
                  <a:lnTo>
                    <a:pt x="521" y="533"/>
                  </a:lnTo>
                  <a:lnTo>
                    <a:pt x="519" y="529"/>
                  </a:lnTo>
                  <a:lnTo>
                    <a:pt x="515" y="524"/>
                  </a:lnTo>
                  <a:lnTo>
                    <a:pt x="508" y="511"/>
                  </a:lnTo>
                  <a:lnTo>
                    <a:pt x="504" y="504"/>
                  </a:lnTo>
                  <a:lnTo>
                    <a:pt x="504" y="500"/>
                  </a:lnTo>
                  <a:lnTo>
                    <a:pt x="503" y="495"/>
                  </a:lnTo>
                  <a:lnTo>
                    <a:pt x="503" y="493"/>
                  </a:lnTo>
                  <a:lnTo>
                    <a:pt x="503" y="488"/>
                  </a:lnTo>
                  <a:lnTo>
                    <a:pt x="501" y="486"/>
                  </a:lnTo>
                  <a:lnTo>
                    <a:pt x="495" y="475"/>
                  </a:lnTo>
                  <a:lnTo>
                    <a:pt x="495" y="475"/>
                  </a:lnTo>
                  <a:lnTo>
                    <a:pt x="495" y="473"/>
                  </a:lnTo>
                  <a:lnTo>
                    <a:pt x="495" y="471"/>
                  </a:lnTo>
                  <a:lnTo>
                    <a:pt x="495" y="471"/>
                  </a:lnTo>
                  <a:lnTo>
                    <a:pt x="493" y="470"/>
                  </a:lnTo>
                  <a:lnTo>
                    <a:pt x="493" y="468"/>
                  </a:lnTo>
                  <a:lnTo>
                    <a:pt x="492" y="462"/>
                  </a:lnTo>
                  <a:lnTo>
                    <a:pt x="479" y="442"/>
                  </a:lnTo>
                  <a:lnTo>
                    <a:pt x="477" y="433"/>
                  </a:lnTo>
                  <a:lnTo>
                    <a:pt x="479" y="423"/>
                  </a:lnTo>
                  <a:lnTo>
                    <a:pt x="479" y="423"/>
                  </a:lnTo>
                  <a:lnTo>
                    <a:pt x="481" y="423"/>
                  </a:lnTo>
                  <a:lnTo>
                    <a:pt x="481" y="423"/>
                  </a:lnTo>
                  <a:lnTo>
                    <a:pt x="497" y="392"/>
                  </a:lnTo>
                  <a:lnTo>
                    <a:pt x="499" y="388"/>
                  </a:lnTo>
                  <a:lnTo>
                    <a:pt x="499" y="386"/>
                  </a:lnTo>
                  <a:lnTo>
                    <a:pt x="501" y="386"/>
                  </a:lnTo>
                  <a:lnTo>
                    <a:pt x="501" y="385"/>
                  </a:lnTo>
                  <a:lnTo>
                    <a:pt x="501" y="383"/>
                  </a:lnTo>
                  <a:lnTo>
                    <a:pt x="521" y="356"/>
                  </a:lnTo>
                  <a:lnTo>
                    <a:pt x="522" y="352"/>
                  </a:lnTo>
                  <a:lnTo>
                    <a:pt x="522" y="347"/>
                  </a:lnTo>
                  <a:lnTo>
                    <a:pt x="522" y="345"/>
                  </a:lnTo>
                  <a:lnTo>
                    <a:pt x="524" y="336"/>
                  </a:lnTo>
                  <a:lnTo>
                    <a:pt x="524" y="336"/>
                  </a:lnTo>
                  <a:lnTo>
                    <a:pt x="524" y="334"/>
                  </a:lnTo>
                  <a:lnTo>
                    <a:pt x="526" y="332"/>
                  </a:lnTo>
                  <a:lnTo>
                    <a:pt x="512" y="318"/>
                  </a:lnTo>
                  <a:lnTo>
                    <a:pt x="508" y="314"/>
                  </a:lnTo>
                  <a:lnTo>
                    <a:pt x="499" y="296"/>
                  </a:lnTo>
                  <a:lnTo>
                    <a:pt x="497" y="291"/>
                  </a:lnTo>
                  <a:lnTo>
                    <a:pt x="497" y="291"/>
                  </a:lnTo>
                  <a:lnTo>
                    <a:pt x="493" y="283"/>
                  </a:lnTo>
                  <a:lnTo>
                    <a:pt x="492" y="280"/>
                  </a:lnTo>
                  <a:lnTo>
                    <a:pt x="490" y="280"/>
                  </a:lnTo>
                  <a:lnTo>
                    <a:pt x="475" y="273"/>
                  </a:lnTo>
                  <a:lnTo>
                    <a:pt x="461" y="267"/>
                  </a:lnTo>
                  <a:lnTo>
                    <a:pt x="459" y="265"/>
                  </a:lnTo>
                  <a:lnTo>
                    <a:pt x="457" y="264"/>
                  </a:lnTo>
                  <a:lnTo>
                    <a:pt x="448" y="227"/>
                  </a:lnTo>
                  <a:lnTo>
                    <a:pt x="448" y="224"/>
                  </a:lnTo>
                  <a:lnTo>
                    <a:pt x="447" y="220"/>
                  </a:lnTo>
                  <a:lnTo>
                    <a:pt x="447" y="218"/>
                  </a:lnTo>
                  <a:lnTo>
                    <a:pt x="448" y="217"/>
                  </a:lnTo>
                  <a:lnTo>
                    <a:pt x="461" y="191"/>
                  </a:lnTo>
                  <a:lnTo>
                    <a:pt x="463" y="188"/>
                  </a:lnTo>
                  <a:lnTo>
                    <a:pt x="465" y="177"/>
                  </a:lnTo>
                  <a:lnTo>
                    <a:pt x="461" y="173"/>
                  </a:lnTo>
                  <a:lnTo>
                    <a:pt x="457" y="171"/>
                  </a:lnTo>
                  <a:lnTo>
                    <a:pt x="447" y="171"/>
                  </a:lnTo>
                  <a:lnTo>
                    <a:pt x="447" y="171"/>
                  </a:lnTo>
                  <a:lnTo>
                    <a:pt x="445" y="170"/>
                  </a:lnTo>
                  <a:lnTo>
                    <a:pt x="445" y="168"/>
                  </a:lnTo>
                  <a:lnTo>
                    <a:pt x="448" y="168"/>
                  </a:lnTo>
                  <a:lnTo>
                    <a:pt x="461" y="159"/>
                  </a:lnTo>
                  <a:lnTo>
                    <a:pt x="466" y="155"/>
                  </a:lnTo>
                  <a:lnTo>
                    <a:pt x="472" y="150"/>
                  </a:lnTo>
                  <a:lnTo>
                    <a:pt x="466" y="143"/>
                  </a:lnTo>
                  <a:lnTo>
                    <a:pt x="466" y="141"/>
                  </a:lnTo>
                  <a:lnTo>
                    <a:pt x="466" y="139"/>
                  </a:lnTo>
                  <a:lnTo>
                    <a:pt x="466" y="128"/>
                  </a:lnTo>
                  <a:lnTo>
                    <a:pt x="468" y="125"/>
                  </a:lnTo>
                  <a:lnTo>
                    <a:pt x="468" y="123"/>
                  </a:lnTo>
                  <a:lnTo>
                    <a:pt x="486" y="101"/>
                  </a:lnTo>
                  <a:lnTo>
                    <a:pt x="492" y="88"/>
                  </a:lnTo>
                  <a:lnTo>
                    <a:pt x="484" y="70"/>
                  </a:lnTo>
                  <a:lnTo>
                    <a:pt x="483" y="59"/>
                  </a:lnTo>
                  <a:lnTo>
                    <a:pt x="481" y="58"/>
                  </a:lnTo>
                  <a:lnTo>
                    <a:pt x="465" y="50"/>
                  </a:lnTo>
                  <a:lnTo>
                    <a:pt x="448" y="41"/>
                  </a:lnTo>
                  <a:lnTo>
                    <a:pt x="447" y="41"/>
                  </a:lnTo>
                  <a:lnTo>
                    <a:pt x="445" y="40"/>
                  </a:lnTo>
                  <a:lnTo>
                    <a:pt x="445" y="36"/>
                  </a:lnTo>
                  <a:lnTo>
                    <a:pt x="445" y="32"/>
                  </a:lnTo>
                  <a:lnTo>
                    <a:pt x="434" y="27"/>
                  </a:lnTo>
                  <a:lnTo>
                    <a:pt x="434" y="27"/>
                  </a:lnTo>
                  <a:lnTo>
                    <a:pt x="423" y="9"/>
                  </a:lnTo>
                  <a:lnTo>
                    <a:pt x="421" y="3"/>
                  </a:lnTo>
                  <a:lnTo>
                    <a:pt x="419" y="0"/>
                  </a:lnTo>
                  <a:lnTo>
                    <a:pt x="418" y="0"/>
                  </a:lnTo>
                  <a:lnTo>
                    <a:pt x="414" y="2"/>
                  </a:lnTo>
                  <a:lnTo>
                    <a:pt x="409" y="2"/>
                  </a:lnTo>
                  <a:lnTo>
                    <a:pt x="405" y="2"/>
                  </a:lnTo>
                  <a:lnTo>
                    <a:pt x="403" y="5"/>
                  </a:lnTo>
                  <a:lnTo>
                    <a:pt x="403" y="7"/>
                  </a:lnTo>
                  <a:lnTo>
                    <a:pt x="398" y="11"/>
                  </a:lnTo>
                  <a:lnTo>
                    <a:pt x="394" y="14"/>
                  </a:lnTo>
                  <a:lnTo>
                    <a:pt x="392" y="14"/>
                  </a:lnTo>
                  <a:lnTo>
                    <a:pt x="392" y="14"/>
                  </a:lnTo>
                  <a:lnTo>
                    <a:pt x="392" y="16"/>
                  </a:lnTo>
                  <a:lnTo>
                    <a:pt x="391" y="16"/>
                  </a:lnTo>
                  <a:lnTo>
                    <a:pt x="391" y="18"/>
                  </a:lnTo>
                  <a:lnTo>
                    <a:pt x="392" y="18"/>
                  </a:lnTo>
                  <a:lnTo>
                    <a:pt x="392" y="18"/>
                  </a:lnTo>
                  <a:lnTo>
                    <a:pt x="391" y="22"/>
                  </a:lnTo>
                  <a:lnTo>
                    <a:pt x="380" y="25"/>
                  </a:lnTo>
                  <a:lnTo>
                    <a:pt x="380" y="25"/>
                  </a:lnTo>
                  <a:lnTo>
                    <a:pt x="376" y="22"/>
                  </a:lnTo>
                  <a:lnTo>
                    <a:pt x="374" y="22"/>
                  </a:lnTo>
                  <a:lnTo>
                    <a:pt x="373" y="23"/>
                  </a:lnTo>
                  <a:lnTo>
                    <a:pt x="369" y="20"/>
                  </a:lnTo>
                  <a:lnTo>
                    <a:pt x="369" y="20"/>
                  </a:lnTo>
                  <a:lnTo>
                    <a:pt x="363" y="22"/>
                  </a:lnTo>
                  <a:lnTo>
                    <a:pt x="360" y="20"/>
                  </a:lnTo>
                  <a:lnTo>
                    <a:pt x="351" y="22"/>
                  </a:lnTo>
                  <a:lnTo>
                    <a:pt x="349" y="23"/>
                  </a:lnTo>
                  <a:lnTo>
                    <a:pt x="349" y="25"/>
                  </a:lnTo>
                  <a:lnTo>
                    <a:pt x="347" y="29"/>
                  </a:lnTo>
                  <a:lnTo>
                    <a:pt x="347" y="29"/>
                  </a:lnTo>
                  <a:lnTo>
                    <a:pt x="347" y="32"/>
                  </a:lnTo>
                  <a:lnTo>
                    <a:pt x="345" y="34"/>
                  </a:lnTo>
                  <a:lnTo>
                    <a:pt x="340" y="41"/>
                  </a:lnTo>
                  <a:lnTo>
                    <a:pt x="338" y="47"/>
                  </a:lnTo>
                  <a:lnTo>
                    <a:pt x="336" y="50"/>
                  </a:lnTo>
                  <a:lnTo>
                    <a:pt x="335" y="50"/>
                  </a:lnTo>
                  <a:lnTo>
                    <a:pt x="335" y="52"/>
                  </a:lnTo>
                  <a:lnTo>
                    <a:pt x="335" y="52"/>
                  </a:lnTo>
                  <a:lnTo>
                    <a:pt x="326" y="54"/>
                  </a:lnTo>
                  <a:lnTo>
                    <a:pt x="326" y="56"/>
                  </a:lnTo>
                  <a:lnTo>
                    <a:pt x="324" y="58"/>
                  </a:lnTo>
                  <a:lnTo>
                    <a:pt x="324" y="59"/>
                  </a:lnTo>
                  <a:lnTo>
                    <a:pt x="324" y="61"/>
                  </a:lnTo>
                  <a:lnTo>
                    <a:pt x="324" y="63"/>
                  </a:lnTo>
                  <a:lnTo>
                    <a:pt x="324" y="63"/>
                  </a:lnTo>
                  <a:lnTo>
                    <a:pt x="326" y="67"/>
                  </a:lnTo>
                  <a:lnTo>
                    <a:pt x="326" y="70"/>
                  </a:lnTo>
                  <a:lnTo>
                    <a:pt x="324" y="74"/>
                  </a:lnTo>
                  <a:lnTo>
                    <a:pt x="322" y="76"/>
                  </a:lnTo>
                  <a:lnTo>
                    <a:pt x="320" y="79"/>
                  </a:lnTo>
                  <a:lnTo>
                    <a:pt x="318" y="79"/>
                  </a:lnTo>
                  <a:lnTo>
                    <a:pt x="320" y="81"/>
                  </a:lnTo>
                  <a:lnTo>
                    <a:pt x="320" y="81"/>
                  </a:lnTo>
                  <a:lnTo>
                    <a:pt x="320" y="83"/>
                  </a:lnTo>
                  <a:lnTo>
                    <a:pt x="320" y="85"/>
                  </a:lnTo>
                  <a:lnTo>
                    <a:pt x="318" y="87"/>
                  </a:lnTo>
                  <a:lnTo>
                    <a:pt x="318" y="90"/>
                  </a:lnTo>
                  <a:lnTo>
                    <a:pt x="318" y="90"/>
                  </a:lnTo>
                  <a:lnTo>
                    <a:pt x="318" y="92"/>
                  </a:lnTo>
                  <a:lnTo>
                    <a:pt x="317" y="96"/>
                  </a:lnTo>
                  <a:lnTo>
                    <a:pt x="318" y="101"/>
                  </a:lnTo>
                  <a:lnTo>
                    <a:pt x="318" y="101"/>
                  </a:lnTo>
                  <a:lnTo>
                    <a:pt x="315" y="110"/>
                  </a:lnTo>
                  <a:lnTo>
                    <a:pt x="313" y="112"/>
                  </a:lnTo>
                  <a:lnTo>
                    <a:pt x="311" y="123"/>
                  </a:lnTo>
                  <a:lnTo>
                    <a:pt x="311" y="126"/>
                  </a:lnTo>
                  <a:lnTo>
                    <a:pt x="313" y="130"/>
                  </a:lnTo>
                  <a:lnTo>
                    <a:pt x="313" y="132"/>
                  </a:lnTo>
                  <a:lnTo>
                    <a:pt x="313" y="134"/>
                  </a:lnTo>
                  <a:lnTo>
                    <a:pt x="313" y="135"/>
                  </a:lnTo>
                  <a:lnTo>
                    <a:pt x="313" y="135"/>
                  </a:lnTo>
                  <a:lnTo>
                    <a:pt x="313" y="137"/>
                  </a:lnTo>
                  <a:lnTo>
                    <a:pt x="313" y="137"/>
                  </a:lnTo>
                  <a:lnTo>
                    <a:pt x="313" y="137"/>
                  </a:lnTo>
                  <a:lnTo>
                    <a:pt x="313" y="143"/>
                  </a:lnTo>
                  <a:lnTo>
                    <a:pt x="313" y="143"/>
                  </a:lnTo>
                  <a:lnTo>
                    <a:pt x="313" y="144"/>
                  </a:lnTo>
                  <a:lnTo>
                    <a:pt x="313" y="146"/>
                  </a:lnTo>
                  <a:lnTo>
                    <a:pt x="313" y="148"/>
                  </a:lnTo>
                  <a:lnTo>
                    <a:pt x="313" y="148"/>
                  </a:lnTo>
                  <a:lnTo>
                    <a:pt x="313" y="148"/>
                  </a:lnTo>
                  <a:lnTo>
                    <a:pt x="313" y="150"/>
                  </a:lnTo>
                  <a:lnTo>
                    <a:pt x="313" y="150"/>
                  </a:lnTo>
                  <a:lnTo>
                    <a:pt x="315" y="152"/>
                  </a:lnTo>
                  <a:lnTo>
                    <a:pt x="315" y="152"/>
                  </a:lnTo>
                  <a:lnTo>
                    <a:pt x="315" y="153"/>
                  </a:lnTo>
                  <a:lnTo>
                    <a:pt x="315" y="155"/>
                  </a:lnTo>
                  <a:lnTo>
                    <a:pt x="313" y="157"/>
                  </a:lnTo>
                  <a:lnTo>
                    <a:pt x="311" y="159"/>
                  </a:lnTo>
                  <a:lnTo>
                    <a:pt x="311" y="161"/>
                  </a:lnTo>
                  <a:lnTo>
                    <a:pt x="311" y="162"/>
                  </a:lnTo>
                  <a:lnTo>
                    <a:pt x="309" y="164"/>
                  </a:lnTo>
                  <a:lnTo>
                    <a:pt x="309" y="166"/>
                  </a:lnTo>
                  <a:lnTo>
                    <a:pt x="307" y="168"/>
                  </a:lnTo>
                  <a:lnTo>
                    <a:pt x="307" y="170"/>
                  </a:lnTo>
                  <a:lnTo>
                    <a:pt x="306" y="171"/>
                  </a:lnTo>
                  <a:lnTo>
                    <a:pt x="306" y="171"/>
                  </a:lnTo>
                  <a:lnTo>
                    <a:pt x="298" y="170"/>
                  </a:lnTo>
                  <a:lnTo>
                    <a:pt x="297" y="170"/>
                  </a:lnTo>
                  <a:lnTo>
                    <a:pt x="295" y="171"/>
                  </a:lnTo>
                  <a:lnTo>
                    <a:pt x="284" y="181"/>
                  </a:lnTo>
                  <a:lnTo>
                    <a:pt x="282" y="184"/>
                  </a:lnTo>
                  <a:lnTo>
                    <a:pt x="282" y="186"/>
                  </a:lnTo>
                  <a:lnTo>
                    <a:pt x="282" y="190"/>
                  </a:lnTo>
                  <a:lnTo>
                    <a:pt x="282" y="195"/>
                  </a:lnTo>
                  <a:lnTo>
                    <a:pt x="282" y="197"/>
                  </a:lnTo>
                  <a:lnTo>
                    <a:pt x="282" y="199"/>
                  </a:lnTo>
                  <a:lnTo>
                    <a:pt x="282" y="199"/>
                  </a:lnTo>
                  <a:lnTo>
                    <a:pt x="282" y="200"/>
                  </a:lnTo>
                  <a:lnTo>
                    <a:pt x="282" y="202"/>
                  </a:lnTo>
                  <a:lnTo>
                    <a:pt x="280" y="204"/>
                  </a:lnTo>
                  <a:lnTo>
                    <a:pt x="280" y="204"/>
                  </a:lnTo>
                  <a:lnTo>
                    <a:pt x="279" y="204"/>
                  </a:lnTo>
                  <a:lnTo>
                    <a:pt x="275" y="208"/>
                  </a:lnTo>
                  <a:lnTo>
                    <a:pt x="273" y="208"/>
                  </a:lnTo>
                  <a:lnTo>
                    <a:pt x="273" y="208"/>
                  </a:lnTo>
                  <a:lnTo>
                    <a:pt x="271" y="211"/>
                  </a:lnTo>
                  <a:lnTo>
                    <a:pt x="271" y="213"/>
                  </a:lnTo>
                  <a:lnTo>
                    <a:pt x="270" y="215"/>
                  </a:lnTo>
                  <a:lnTo>
                    <a:pt x="270" y="215"/>
                  </a:lnTo>
                  <a:lnTo>
                    <a:pt x="268" y="215"/>
                  </a:lnTo>
                  <a:lnTo>
                    <a:pt x="266" y="209"/>
                  </a:lnTo>
                  <a:lnTo>
                    <a:pt x="262" y="204"/>
                  </a:lnTo>
                  <a:lnTo>
                    <a:pt x="259" y="200"/>
                  </a:lnTo>
                  <a:lnTo>
                    <a:pt x="248" y="197"/>
                  </a:lnTo>
                  <a:lnTo>
                    <a:pt x="241" y="195"/>
                  </a:lnTo>
                  <a:lnTo>
                    <a:pt x="233" y="190"/>
                  </a:lnTo>
                  <a:lnTo>
                    <a:pt x="233" y="188"/>
                  </a:lnTo>
                  <a:lnTo>
                    <a:pt x="232" y="184"/>
                  </a:lnTo>
                  <a:lnTo>
                    <a:pt x="221" y="179"/>
                  </a:lnTo>
                  <a:lnTo>
                    <a:pt x="217" y="179"/>
                  </a:lnTo>
                  <a:lnTo>
                    <a:pt x="214" y="182"/>
                  </a:lnTo>
                  <a:lnTo>
                    <a:pt x="214" y="188"/>
                  </a:lnTo>
                  <a:lnTo>
                    <a:pt x="212" y="193"/>
                  </a:lnTo>
                  <a:lnTo>
                    <a:pt x="206" y="197"/>
                  </a:lnTo>
                  <a:lnTo>
                    <a:pt x="199" y="197"/>
                  </a:lnTo>
                  <a:lnTo>
                    <a:pt x="185" y="206"/>
                  </a:lnTo>
                  <a:lnTo>
                    <a:pt x="183" y="206"/>
                  </a:lnTo>
                  <a:lnTo>
                    <a:pt x="179" y="199"/>
                  </a:lnTo>
                  <a:lnTo>
                    <a:pt x="177" y="199"/>
                  </a:lnTo>
                  <a:lnTo>
                    <a:pt x="176" y="197"/>
                  </a:lnTo>
                  <a:lnTo>
                    <a:pt x="167" y="199"/>
                  </a:lnTo>
                  <a:lnTo>
                    <a:pt x="154" y="191"/>
                  </a:lnTo>
                  <a:lnTo>
                    <a:pt x="154" y="191"/>
                  </a:lnTo>
                  <a:lnTo>
                    <a:pt x="152" y="191"/>
                  </a:lnTo>
                  <a:lnTo>
                    <a:pt x="147" y="193"/>
                  </a:lnTo>
                  <a:lnTo>
                    <a:pt x="145" y="193"/>
                  </a:lnTo>
                  <a:lnTo>
                    <a:pt x="145" y="191"/>
                  </a:lnTo>
                  <a:lnTo>
                    <a:pt x="143" y="179"/>
                  </a:lnTo>
                  <a:lnTo>
                    <a:pt x="143" y="177"/>
                  </a:lnTo>
                  <a:lnTo>
                    <a:pt x="138" y="173"/>
                  </a:lnTo>
                  <a:lnTo>
                    <a:pt x="134" y="166"/>
                  </a:lnTo>
                  <a:lnTo>
                    <a:pt x="134" y="164"/>
                  </a:lnTo>
                  <a:lnTo>
                    <a:pt x="134" y="162"/>
                  </a:lnTo>
                  <a:lnTo>
                    <a:pt x="132" y="161"/>
                  </a:lnTo>
                  <a:lnTo>
                    <a:pt x="125" y="152"/>
                  </a:lnTo>
                  <a:lnTo>
                    <a:pt x="121" y="144"/>
                  </a:lnTo>
                  <a:lnTo>
                    <a:pt x="107" y="117"/>
                  </a:lnTo>
                  <a:lnTo>
                    <a:pt x="107" y="115"/>
                  </a:lnTo>
                  <a:lnTo>
                    <a:pt x="91" y="112"/>
                  </a:lnTo>
                  <a:lnTo>
                    <a:pt x="80" y="121"/>
                  </a:lnTo>
                  <a:lnTo>
                    <a:pt x="78" y="121"/>
                  </a:lnTo>
                  <a:lnTo>
                    <a:pt x="78" y="123"/>
                  </a:lnTo>
                  <a:lnTo>
                    <a:pt x="76" y="128"/>
                  </a:lnTo>
                  <a:lnTo>
                    <a:pt x="82" y="141"/>
                  </a:lnTo>
                  <a:lnTo>
                    <a:pt x="80" y="148"/>
                  </a:lnTo>
                  <a:lnTo>
                    <a:pt x="78" y="148"/>
                  </a:lnTo>
                  <a:lnTo>
                    <a:pt x="76" y="148"/>
                  </a:lnTo>
                  <a:lnTo>
                    <a:pt x="62" y="139"/>
                  </a:lnTo>
                  <a:lnTo>
                    <a:pt x="60" y="141"/>
                  </a:lnTo>
                  <a:lnTo>
                    <a:pt x="56" y="148"/>
                  </a:lnTo>
                  <a:lnTo>
                    <a:pt x="58" y="152"/>
                  </a:lnTo>
                  <a:lnTo>
                    <a:pt x="64" y="152"/>
                  </a:lnTo>
                  <a:lnTo>
                    <a:pt x="67" y="155"/>
                  </a:lnTo>
                  <a:lnTo>
                    <a:pt x="71" y="157"/>
                  </a:lnTo>
                  <a:lnTo>
                    <a:pt x="71" y="159"/>
                  </a:lnTo>
                  <a:lnTo>
                    <a:pt x="71" y="161"/>
                  </a:lnTo>
                  <a:lnTo>
                    <a:pt x="71" y="162"/>
                  </a:lnTo>
                  <a:lnTo>
                    <a:pt x="69" y="164"/>
                  </a:lnTo>
                  <a:lnTo>
                    <a:pt x="69" y="166"/>
                  </a:lnTo>
                  <a:lnTo>
                    <a:pt x="69" y="168"/>
                  </a:lnTo>
                  <a:lnTo>
                    <a:pt x="78" y="171"/>
                  </a:lnTo>
                  <a:lnTo>
                    <a:pt x="82" y="175"/>
                  </a:lnTo>
                  <a:lnTo>
                    <a:pt x="85" y="179"/>
                  </a:lnTo>
                  <a:lnTo>
                    <a:pt x="89" y="184"/>
                  </a:lnTo>
                  <a:lnTo>
                    <a:pt x="89" y="186"/>
                  </a:lnTo>
                  <a:lnTo>
                    <a:pt x="89" y="186"/>
                  </a:lnTo>
                  <a:lnTo>
                    <a:pt x="89" y="188"/>
                  </a:lnTo>
                  <a:lnTo>
                    <a:pt x="89" y="188"/>
                  </a:lnTo>
                  <a:lnTo>
                    <a:pt x="91" y="188"/>
                  </a:lnTo>
                  <a:lnTo>
                    <a:pt x="94" y="188"/>
                  </a:lnTo>
                  <a:lnTo>
                    <a:pt x="94" y="188"/>
                  </a:lnTo>
                  <a:lnTo>
                    <a:pt x="94" y="190"/>
                  </a:lnTo>
                  <a:lnTo>
                    <a:pt x="96" y="191"/>
                  </a:lnTo>
                  <a:lnTo>
                    <a:pt x="96" y="195"/>
                  </a:lnTo>
                  <a:lnTo>
                    <a:pt x="98" y="197"/>
                  </a:lnTo>
                  <a:lnTo>
                    <a:pt x="100" y="199"/>
                  </a:lnTo>
                  <a:lnTo>
                    <a:pt x="103" y="200"/>
                  </a:lnTo>
                  <a:lnTo>
                    <a:pt x="107" y="204"/>
                  </a:lnTo>
                  <a:lnTo>
                    <a:pt x="111" y="206"/>
                  </a:lnTo>
                  <a:lnTo>
                    <a:pt x="111" y="211"/>
                  </a:lnTo>
                  <a:lnTo>
                    <a:pt x="120" y="213"/>
                  </a:lnTo>
                  <a:lnTo>
                    <a:pt x="123" y="217"/>
                  </a:lnTo>
                  <a:lnTo>
                    <a:pt x="123" y="217"/>
                  </a:lnTo>
                  <a:lnTo>
                    <a:pt x="125" y="218"/>
                  </a:lnTo>
                  <a:lnTo>
                    <a:pt x="125" y="220"/>
                  </a:lnTo>
                  <a:lnTo>
                    <a:pt x="125" y="222"/>
                  </a:lnTo>
                  <a:lnTo>
                    <a:pt x="125" y="222"/>
                  </a:lnTo>
                  <a:lnTo>
                    <a:pt x="127" y="222"/>
                  </a:lnTo>
                  <a:lnTo>
                    <a:pt x="127" y="222"/>
                  </a:lnTo>
                  <a:lnTo>
                    <a:pt x="127" y="224"/>
                  </a:lnTo>
                  <a:lnTo>
                    <a:pt x="127" y="224"/>
                  </a:lnTo>
                  <a:lnTo>
                    <a:pt x="129" y="226"/>
                  </a:lnTo>
                  <a:lnTo>
                    <a:pt x="140" y="226"/>
                  </a:lnTo>
                  <a:lnTo>
                    <a:pt x="143" y="227"/>
                  </a:lnTo>
                  <a:lnTo>
                    <a:pt x="143" y="227"/>
                  </a:lnTo>
                  <a:lnTo>
                    <a:pt x="143" y="229"/>
                  </a:lnTo>
                  <a:lnTo>
                    <a:pt x="143" y="229"/>
                  </a:lnTo>
                  <a:lnTo>
                    <a:pt x="147" y="229"/>
                  </a:lnTo>
                  <a:lnTo>
                    <a:pt x="150" y="231"/>
                  </a:lnTo>
                  <a:lnTo>
                    <a:pt x="152" y="231"/>
                  </a:lnTo>
                  <a:lnTo>
                    <a:pt x="156" y="233"/>
                  </a:lnTo>
                  <a:lnTo>
                    <a:pt x="156" y="233"/>
                  </a:lnTo>
                  <a:lnTo>
                    <a:pt x="158" y="233"/>
                  </a:lnTo>
                  <a:lnTo>
                    <a:pt x="158" y="233"/>
                  </a:lnTo>
                  <a:lnTo>
                    <a:pt x="159" y="235"/>
                  </a:lnTo>
                  <a:lnTo>
                    <a:pt x="161" y="237"/>
                  </a:lnTo>
                  <a:lnTo>
                    <a:pt x="161" y="238"/>
                  </a:lnTo>
                  <a:lnTo>
                    <a:pt x="165" y="237"/>
                  </a:lnTo>
                  <a:lnTo>
                    <a:pt x="167" y="238"/>
                  </a:lnTo>
                  <a:lnTo>
                    <a:pt x="168" y="244"/>
                  </a:lnTo>
                  <a:lnTo>
                    <a:pt x="170" y="246"/>
                  </a:lnTo>
                  <a:lnTo>
                    <a:pt x="177" y="251"/>
                  </a:lnTo>
                  <a:lnTo>
                    <a:pt x="177" y="251"/>
                  </a:lnTo>
                  <a:lnTo>
                    <a:pt x="177" y="253"/>
                  </a:lnTo>
                  <a:lnTo>
                    <a:pt x="179" y="253"/>
                  </a:lnTo>
                  <a:lnTo>
                    <a:pt x="179" y="255"/>
                  </a:lnTo>
                  <a:lnTo>
                    <a:pt x="179" y="256"/>
                  </a:lnTo>
                  <a:lnTo>
                    <a:pt x="181" y="258"/>
                  </a:lnTo>
                  <a:lnTo>
                    <a:pt x="183" y="262"/>
                  </a:lnTo>
                  <a:lnTo>
                    <a:pt x="183" y="264"/>
                  </a:lnTo>
                  <a:lnTo>
                    <a:pt x="183" y="265"/>
                  </a:lnTo>
                  <a:lnTo>
                    <a:pt x="183" y="265"/>
                  </a:lnTo>
                  <a:lnTo>
                    <a:pt x="183" y="269"/>
                  </a:lnTo>
                  <a:lnTo>
                    <a:pt x="183" y="271"/>
                  </a:lnTo>
                  <a:lnTo>
                    <a:pt x="183" y="271"/>
                  </a:lnTo>
                  <a:lnTo>
                    <a:pt x="183" y="273"/>
                  </a:lnTo>
                  <a:lnTo>
                    <a:pt x="183" y="273"/>
                  </a:lnTo>
                  <a:lnTo>
                    <a:pt x="183" y="273"/>
                  </a:lnTo>
                  <a:lnTo>
                    <a:pt x="183" y="274"/>
                  </a:lnTo>
                  <a:lnTo>
                    <a:pt x="185" y="274"/>
                  </a:lnTo>
                  <a:lnTo>
                    <a:pt x="188" y="271"/>
                  </a:lnTo>
                  <a:lnTo>
                    <a:pt x="190" y="271"/>
                  </a:lnTo>
                  <a:lnTo>
                    <a:pt x="190" y="271"/>
                  </a:lnTo>
                  <a:lnTo>
                    <a:pt x="192" y="273"/>
                  </a:lnTo>
                  <a:lnTo>
                    <a:pt x="194" y="282"/>
                  </a:lnTo>
                  <a:lnTo>
                    <a:pt x="194" y="282"/>
                  </a:lnTo>
                  <a:lnTo>
                    <a:pt x="194" y="283"/>
                  </a:lnTo>
                  <a:lnTo>
                    <a:pt x="197" y="287"/>
                  </a:lnTo>
                  <a:lnTo>
                    <a:pt x="199" y="289"/>
                  </a:lnTo>
                  <a:lnTo>
                    <a:pt x="203" y="294"/>
                  </a:lnTo>
                  <a:lnTo>
                    <a:pt x="206" y="294"/>
                  </a:lnTo>
                  <a:lnTo>
                    <a:pt x="208" y="296"/>
                  </a:lnTo>
                  <a:lnTo>
                    <a:pt x="208" y="300"/>
                  </a:lnTo>
                  <a:lnTo>
                    <a:pt x="206" y="302"/>
                  </a:lnTo>
                  <a:lnTo>
                    <a:pt x="205" y="303"/>
                  </a:lnTo>
                  <a:lnTo>
                    <a:pt x="201" y="305"/>
                  </a:lnTo>
                  <a:lnTo>
                    <a:pt x="199" y="305"/>
                  </a:lnTo>
                  <a:lnTo>
                    <a:pt x="199" y="309"/>
                  </a:lnTo>
                  <a:lnTo>
                    <a:pt x="199" y="311"/>
                  </a:lnTo>
                  <a:lnTo>
                    <a:pt x="199" y="314"/>
                  </a:lnTo>
                  <a:lnTo>
                    <a:pt x="199" y="318"/>
                  </a:lnTo>
                  <a:lnTo>
                    <a:pt x="199" y="325"/>
                  </a:lnTo>
                  <a:lnTo>
                    <a:pt x="199" y="327"/>
                  </a:lnTo>
                  <a:lnTo>
                    <a:pt x="199" y="329"/>
                  </a:lnTo>
                  <a:lnTo>
                    <a:pt x="201" y="334"/>
                  </a:lnTo>
                  <a:lnTo>
                    <a:pt x="201" y="336"/>
                  </a:lnTo>
                  <a:lnTo>
                    <a:pt x="201" y="339"/>
                  </a:lnTo>
                  <a:lnTo>
                    <a:pt x="203" y="341"/>
                  </a:lnTo>
                  <a:lnTo>
                    <a:pt x="203" y="345"/>
                  </a:lnTo>
                  <a:lnTo>
                    <a:pt x="201" y="347"/>
                  </a:lnTo>
                  <a:lnTo>
                    <a:pt x="199" y="347"/>
                  </a:lnTo>
                  <a:lnTo>
                    <a:pt x="199" y="348"/>
                  </a:lnTo>
                  <a:lnTo>
                    <a:pt x="199" y="350"/>
                  </a:lnTo>
                  <a:lnTo>
                    <a:pt x="197" y="354"/>
                  </a:lnTo>
                  <a:lnTo>
                    <a:pt x="197" y="356"/>
                  </a:lnTo>
                  <a:lnTo>
                    <a:pt x="196" y="358"/>
                  </a:lnTo>
                  <a:lnTo>
                    <a:pt x="197" y="361"/>
                  </a:lnTo>
                  <a:lnTo>
                    <a:pt x="199" y="363"/>
                  </a:lnTo>
                  <a:lnTo>
                    <a:pt x="201" y="363"/>
                  </a:lnTo>
                  <a:lnTo>
                    <a:pt x="203" y="363"/>
                  </a:lnTo>
                  <a:lnTo>
                    <a:pt x="205" y="363"/>
                  </a:lnTo>
                  <a:lnTo>
                    <a:pt x="208" y="365"/>
                  </a:lnTo>
                  <a:lnTo>
                    <a:pt x="212" y="365"/>
                  </a:lnTo>
                  <a:lnTo>
                    <a:pt x="212" y="367"/>
                  </a:lnTo>
                  <a:lnTo>
                    <a:pt x="214" y="367"/>
                  </a:lnTo>
                  <a:lnTo>
                    <a:pt x="214" y="370"/>
                  </a:lnTo>
                  <a:lnTo>
                    <a:pt x="212" y="374"/>
                  </a:lnTo>
                  <a:lnTo>
                    <a:pt x="212" y="376"/>
                  </a:lnTo>
                  <a:lnTo>
                    <a:pt x="214" y="377"/>
                  </a:lnTo>
                  <a:lnTo>
                    <a:pt x="214" y="381"/>
                  </a:lnTo>
                  <a:lnTo>
                    <a:pt x="212" y="383"/>
                  </a:lnTo>
                  <a:lnTo>
                    <a:pt x="206" y="386"/>
                  </a:lnTo>
                  <a:lnTo>
                    <a:pt x="205" y="388"/>
                  </a:lnTo>
                  <a:lnTo>
                    <a:pt x="205" y="390"/>
                  </a:lnTo>
                  <a:lnTo>
                    <a:pt x="205" y="392"/>
                  </a:lnTo>
                  <a:lnTo>
                    <a:pt x="205" y="394"/>
                  </a:lnTo>
                  <a:lnTo>
                    <a:pt x="205" y="394"/>
                  </a:lnTo>
                  <a:lnTo>
                    <a:pt x="205" y="395"/>
                  </a:lnTo>
                  <a:lnTo>
                    <a:pt x="205" y="397"/>
                  </a:lnTo>
                  <a:lnTo>
                    <a:pt x="205" y="397"/>
                  </a:lnTo>
                  <a:lnTo>
                    <a:pt x="203" y="399"/>
                  </a:lnTo>
                  <a:lnTo>
                    <a:pt x="205" y="401"/>
                  </a:lnTo>
                  <a:lnTo>
                    <a:pt x="205" y="403"/>
                  </a:lnTo>
                  <a:lnTo>
                    <a:pt x="206" y="404"/>
                  </a:lnTo>
                  <a:lnTo>
                    <a:pt x="206" y="406"/>
                  </a:lnTo>
                  <a:lnTo>
                    <a:pt x="208" y="408"/>
                  </a:lnTo>
                  <a:lnTo>
                    <a:pt x="208" y="408"/>
                  </a:lnTo>
                  <a:lnTo>
                    <a:pt x="208" y="410"/>
                  </a:lnTo>
                  <a:lnTo>
                    <a:pt x="208" y="412"/>
                  </a:lnTo>
                  <a:lnTo>
                    <a:pt x="208" y="412"/>
                  </a:lnTo>
                  <a:lnTo>
                    <a:pt x="208" y="414"/>
                  </a:lnTo>
                  <a:lnTo>
                    <a:pt x="208" y="415"/>
                  </a:lnTo>
                  <a:lnTo>
                    <a:pt x="210" y="419"/>
                  </a:lnTo>
                  <a:lnTo>
                    <a:pt x="212" y="421"/>
                  </a:lnTo>
                  <a:lnTo>
                    <a:pt x="214" y="423"/>
                  </a:lnTo>
                  <a:lnTo>
                    <a:pt x="214" y="423"/>
                  </a:lnTo>
                  <a:lnTo>
                    <a:pt x="215" y="424"/>
                  </a:lnTo>
                  <a:lnTo>
                    <a:pt x="219" y="430"/>
                  </a:lnTo>
                  <a:lnTo>
                    <a:pt x="221" y="433"/>
                  </a:lnTo>
                  <a:lnTo>
                    <a:pt x="221" y="435"/>
                  </a:lnTo>
                  <a:lnTo>
                    <a:pt x="223" y="439"/>
                  </a:lnTo>
                  <a:lnTo>
                    <a:pt x="224" y="444"/>
                  </a:lnTo>
                  <a:lnTo>
                    <a:pt x="224" y="446"/>
                  </a:lnTo>
                  <a:lnTo>
                    <a:pt x="224" y="446"/>
                  </a:lnTo>
                  <a:lnTo>
                    <a:pt x="224" y="448"/>
                  </a:lnTo>
                  <a:lnTo>
                    <a:pt x="223" y="448"/>
                  </a:lnTo>
                  <a:lnTo>
                    <a:pt x="221" y="448"/>
                  </a:lnTo>
                  <a:lnTo>
                    <a:pt x="221" y="450"/>
                  </a:lnTo>
                  <a:lnTo>
                    <a:pt x="219" y="453"/>
                  </a:lnTo>
                  <a:lnTo>
                    <a:pt x="219" y="453"/>
                  </a:lnTo>
                  <a:lnTo>
                    <a:pt x="219" y="459"/>
                  </a:lnTo>
                  <a:lnTo>
                    <a:pt x="219" y="460"/>
                  </a:lnTo>
                  <a:lnTo>
                    <a:pt x="219" y="464"/>
                  </a:lnTo>
                  <a:lnTo>
                    <a:pt x="219" y="466"/>
                  </a:lnTo>
                  <a:lnTo>
                    <a:pt x="219" y="468"/>
                  </a:lnTo>
                  <a:lnTo>
                    <a:pt x="219" y="470"/>
                  </a:lnTo>
                  <a:lnTo>
                    <a:pt x="219" y="471"/>
                  </a:lnTo>
                  <a:lnTo>
                    <a:pt x="219" y="475"/>
                  </a:lnTo>
                  <a:lnTo>
                    <a:pt x="219" y="477"/>
                  </a:lnTo>
                  <a:lnTo>
                    <a:pt x="217" y="477"/>
                  </a:lnTo>
                  <a:lnTo>
                    <a:pt x="215" y="479"/>
                  </a:lnTo>
                  <a:lnTo>
                    <a:pt x="215" y="480"/>
                  </a:lnTo>
                  <a:lnTo>
                    <a:pt x="214" y="482"/>
                  </a:lnTo>
                  <a:lnTo>
                    <a:pt x="212" y="482"/>
                  </a:lnTo>
                  <a:lnTo>
                    <a:pt x="212" y="484"/>
                  </a:lnTo>
                  <a:lnTo>
                    <a:pt x="212" y="486"/>
                  </a:lnTo>
                  <a:lnTo>
                    <a:pt x="210" y="486"/>
                  </a:lnTo>
                  <a:lnTo>
                    <a:pt x="208" y="488"/>
                  </a:lnTo>
                  <a:lnTo>
                    <a:pt x="208" y="489"/>
                  </a:lnTo>
                  <a:lnTo>
                    <a:pt x="206" y="493"/>
                  </a:lnTo>
                  <a:lnTo>
                    <a:pt x="206" y="493"/>
                  </a:lnTo>
                  <a:lnTo>
                    <a:pt x="208" y="497"/>
                  </a:lnTo>
                  <a:lnTo>
                    <a:pt x="208" y="497"/>
                  </a:lnTo>
                  <a:lnTo>
                    <a:pt x="208" y="498"/>
                  </a:lnTo>
                  <a:lnTo>
                    <a:pt x="208" y="502"/>
                  </a:lnTo>
                  <a:lnTo>
                    <a:pt x="208" y="504"/>
                  </a:lnTo>
                  <a:lnTo>
                    <a:pt x="208" y="504"/>
                  </a:lnTo>
                  <a:lnTo>
                    <a:pt x="208" y="506"/>
                  </a:lnTo>
                  <a:lnTo>
                    <a:pt x="208" y="507"/>
                  </a:lnTo>
                  <a:lnTo>
                    <a:pt x="208" y="509"/>
                  </a:lnTo>
                  <a:lnTo>
                    <a:pt x="208" y="511"/>
                  </a:lnTo>
                  <a:lnTo>
                    <a:pt x="210" y="515"/>
                  </a:lnTo>
                  <a:lnTo>
                    <a:pt x="210" y="520"/>
                  </a:lnTo>
                  <a:lnTo>
                    <a:pt x="212" y="524"/>
                  </a:lnTo>
                  <a:lnTo>
                    <a:pt x="214" y="524"/>
                  </a:lnTo>
                  <a:lnTo>
                    <a:pt x="219" y="527"/>
                  </a:lnTo>
                  <a:lnTo>
                    <a:pt x="221" y="527"/>
                  </a:lnTo>
                  <a:lnTo>
                    <a:pt x="223" y="536"/>
                  </a:lnTo>
                  <a:lnTo>
                    <a:pt x="223" y="538"/>
                  </a:lnTo>
                  <a:lnTo>
                    <a:pt x="224" y="538"/>
                  </a:lnTo>
                  <a:lnTo>
                    <a:pt x="224" y="540"/>
                  </a:lnTo>
                  <a:lnTo>
                    <a:pt x="226" y="540"/>
                  </a:lnTo>
                  <a:lnTo>
                    <a:pt x="226" y="542"/>
                  </a:lnTo>
                  <a:lnTo>
                    <a:pt x="228" y="549"/>
                  </a:lnTo>
                  <a:lnTo>
                    <a:pt x="228" y="551"/>
                  </a:lnTo>
                  <a:lnTo>
                    <a:pt x="228" y="553"/>
                  </a:lnTo>
                  <a:lnTo>
                    <a:pt x="228" y="554"/>
                  </a:lnTo>
                  <a:lnTo>
                    <a:pt x="230" y="558"/>
                  </a:lnTo>
                  <a:lnTo>
                    <a:pt x="232" y="562"/>
                  </a:lnTo>
                  <a:lnTo>
                    <a:pt x="233" y="565"/>
                  </a:lnTo>
                  <a:lnTo>
                    <a:pt x="233" y="569"/>
                  </a:lnTo>
                  <a:lnTo>
                    <a:pt x="233" y="569"/>
                  </a:lnTo>
                  <a:lnTo>
                    <a:pt x="233" y="571"/>
                  </a:lnTo>
                  <a:lnTo>
                    <a:pt x="233" y="572"/>
                  </a:lnTo>
                  <a:lnTo>
                    <a:pt x="235" y="574"/>
                  </a:lnTo>
                  <a:lnTo>
                    <a:pt x="235" y="574"/>
                  </a:lnTo>
                  <a:lnTo>
                    <a:pt x="237" y="572"/>
                  </a:lnTo>
                  <a:lnTo>
                    <a:pt x="237" y="572"/>
                  </a:lnTo>
                  <a:lnTo>
                    <a:pt x="237" y="571"/>
                  </a:lnTo>
                  <a:lnTo>
                    <a:pt x="237" y="569"/>
                  </a:lnTo>
                  <a:lnTo>
                    <a:pt x="239" y="569"/>
                  </a:lnTo>
                  <a:lnTo>
                    <a:pt x="241" y="571"/>
                  </a:lnTo>
                  <a:lnTo>
                    <a:pt x="241" y="571"/>
                  </a:lnTo>
                  <a:lnTo>
                    <a:pt x="242" y="574"/>
                  </a:lnTo>
                  <a:lnTo>
                    <a:pt x="244" y="574"/>
                  </a:lnTo>
                  <a:lnTo>
                    <a:pt x="246" y="574"/>
                  </a:lnTo>
                  <a:lnTo>
                    <a:pt x="246" y="574"/>
                  </a:lnTo>
                  <a:lnTo>
                    <a:pt x="246" y="572"/>
                  </a:lnTo>
                  <a:lnTo>
                    <a:pt x="246" y="572"/>
                  </a:lnTo>
                  <a:lnTo>
                    <a:pt x="246" y="572"/>
                  </a:lnTo>
                  <a:lnTo>
                    <a:pt x="248" y="571"/>
                  </a:lnTo>
                  <a:lnTo>
                    <a:pt x="248" y="571"/>
                  </a:lnTo>
                  <a:lnTo>
                    <a:pt x="250" y="571"/>
                  </a:lnTo>
                  <a:lnTo>
                    <a:pt x="252" y="571"/>
                  </a:lnTo>
                  <a:lnTo>
                    <a:pt x="252" y="571"/>
                  </a:lnTo>
                  <a:lnTo>
                    <a:pt x="253" y="563"/>
                  </a:lnTo>
                  <a:lnTo>
                    <a:pt x="255" y="563"/>
                  </a:lnTo>
                  <a:lnTo>
                    <a:pt x="255" y="563"/>
                  </a:lnTo>
                  <a:lnTo>
                    <a:pt x="255" y="562"/>
                  </a:lnTo>
                  <a:lnTo>
                    <a:pt x="255" y="562"/>
                  </a:lnTo>
                  <a:lnTo>
                    <a:pt x="255" y="560"/>
                  </a:lnTo>
                  <a:lnTo>
                    <a:pt x="255" y="560"/>
                  </a:lnTo>
                  <a:lnTo>
                    <a:pt x="257" y="560"/>
                  </a:lnTo>
                  <a:lnTo>
                    <a:pt x="257" y="560"/>
                  </a:lnTo>
                  <a:lnTo>
                    <a:pt x="259" y="558"/>
                  </a:lnTo>
                  <a:lnTo>
                    <a:pt x="261" y="558"/>
                  </a:lnTo>
                  <a:lnTo>
                    <a:pt x="261" y="558"/>
                  </a:lnTo>
                  <a:lnTo>
                    <a:pt x="259" y="560"/>
                  </a:lnTo>
                  <a:lnTo>
                    <a:pt x="259" y="560"/>
                  </a:lnTo>
                  <a:lnTo>
                    <a:pt x="257" y="560"/>
                  </a:lnTo>
                  <a:lnTo>
                    <a:pt x="257" y="562"/>
                  </a:lnTo>
                  <a:lnTo>
                    <a:pt x="257" y="563"/>
                  </a:lnTo>
                  <a:lnTo>
                    <a:pt x="253" y="571"/>
                  </a:lnTo>
                  <a:lnTo>
                    <a:pt x="253" y="572"/>
                  </a:lnTo>
                  <a:lnTo>
                    <a:pt x="252" y="576"/>
                  </a:lnTo>
                  <a:lnTo>
                    <a:pt x="253" y="578"/>
                  </a:lnTo>
                  <a:lnTo>
                    <a:pt x="253" y="580"/>
                  </a:lnTo>
                  <a:lnTo>
                    <a:pt x="253" y="582"/>
                  </a:lnTo>
                  <a:lnTo>
                    <a:pt x="255" y="582"/>
                  </a:lnTo>
                  <a:lnTo>
                    <a:pt x="257" y="583"/>
                  </a:lnTo>
                  <a:lnTo>
                    <a:pt x="259" y="583"/>
                  </a:lnTo>
                  <a:lnTo>
                    <a:pt x="259" y="585"/>
                  </a:lnTo>
                  <a:lnTo>
                    <a:pt x="259" y="591"/>
                  </a:lnTo>
                  <a:lnTo>
                    <a:pt x="259" y="591"/>
                  </a:lnTo>
                  <a:lnTo>
                    <a:pt x="259" y="591"/>
                  </a:lnTo>
                  <a:lnTo>
                    <a:pt x="261" y="591"/>
                  </a:lnTo>
                  <a:lnTo>
                    <a:pt x="261" y="591"/>
                  </a:lnTo>
                  <a:lnTo>
                    <a:pt x="262" y="589"/>
                  </a:lnTo>
                  <a:lnTo>
                    <a:pt x="264" y="589"/>
                  </a:lnTo>
                  <a:lnTo>
                    <a:pt x="266" y="587"/>
                  </a:lnTo>
                  <a:lnTo>
                    <a:pt x="268" y="589"/>
                  </a:lnTo>
                  <a:lnTo>
                    <a:pt x="270" y="589"/>
                  </a:lnTo>
                  <a:lnTo>
                    <a:pt x="270" y="589"/>
                  </a:lnTo>
                  <a:lnTo>
                    <a:pt x="271" y="592"/>
                  </a:lnTo>
                  <a:lnTo>
                    <a:pt x="271" y="592"/>
                  </a:lnTo>
                  <a:lnTo>
                    <a:pt x="273" y="592"/>
                  </a:lnTo>
                  <a:lnTo>
                    <a:pt x="275" y="592"/>
                  </a:lnTo>
                  <a:lnTo>
                    <a:pt x="275" y="592"/>
                  </a:lnTo>
                  <a:lnTo>
                    <a:pt x="277" y="594"/>
                  </a:lnTo>
                  <a:lnTo>
                    <a:pt x="279" y="592"/>
                  </a:lnTo>
                  <a:lnTo>
                    <a:pt x="279" y="594"/>
                  </a:lnTo>
                  <a:lnTo>
                    <a:pt x="279" y="594"/>
                  </a:lnTo>
                  <a:lnTo>
                    <a:pt x="279" y="596"/>
                  </a:lnTo>
                  <a:lnTo>
                    <a:pt x="279" y="596"/>
                  </a:lnTo>
                  <a:lnTo>
                    <a:pt x="280" y="598"/>
                  </a:lnTo>
                  <a:lnTo>
                    <a:pt x="280" y="598"/>
                  </a:lnTo>
                  <a:lnTo>
                    <a:pt x="280" y="600"/>
                  </a:lnTo>
                  <a:lnTo>
                    <a:pt x="282" y="600"/>
                  </a:lnTo>
                  <a:lnTo>
                    <a:pt x="284" y="600"/>
                  </a:lnTo>
                  <a:lnTo>
                    <a:pt x="284" y="600"/>
                  </a:lnTo>
                  <a:lnTo>
                    <a:pt x="286" y="600"/>
                  </a:lnTo>
                  <a:lnTo>
                    <a:pt x="289" y="605"/>
                  </a:lnTo>
                  <a:lnTo>
                    <a:pt x="291" y="607"/>
                  </a:lnTo>
                  <a:lnTo>
                    <a:pt x="293" y="609"/>
                  </a:lnTo>
                  <a:lnTo>
                    <a:pt x="293" y="612"/>
                  </a:lnTo>
                  <a:lnTo>
                    <a:pt x="291" y="616"/>
                  </a:lnTo>
                  <a:lnTo>
                    <a:pt x="293" y="618"/>
                  </a:lnTo>
                  <a:lnTo>
                    <a:pt x="291" y="619"/>
                  </a:lnTo>
                  <a:lnTo>
                    <a:pt x="291" y="621"/>
                  </a:lnTo>
                  <a:lnTo>
                    <a:pt x="291" y="621"/>
                  </a:lnTo>
                  <a:lnTo>
                    <a:pt x="289" y="621"/>
                  </a:lnTo>
                  <a:lnTo>
                    <a:pt x="289" y="621"/>
                  </a:lnTo>
                  <a:lnTo>
                    <a:pt x="288" y="621"/>
                  </a:lnTo>
                  <a:lnTo>
                    <a:pt x="291" y="627"/>
                  </a:lnTo>
                  <a:lnTo>
                    <a:pt x="291" y="627"/>
                  </a:lnTo>
                  <a:lnTo>
                    <a:pt x="291" y="627"/>
                  </a:lnTo>
                  <a:lnTo>
                    <a:pt x="289" y="628"/>
                  </a:lnTo>
                  <a:lnTo>
                    <a:pt x="289" y="628"/>
                  </a:lnTo>
                  <a:lnTo>
                    <a:pt x="291" y="628"/>
                  </a:lnTo>
                  <a:lnTo>
                    <a:pt x="291" y="628"/>
                  </a:lnTo>
                  <a:lnTo>
                    <a:pt x="289" y="630"/>
                  </a:lnTo>
                  <a:lnTo>
                    <a:pt x="289" y="634"/>
                  </a:lnTo>
                  <a:lnTo>
                    <a:pt x="289" y="636"/>
                  </a:lnTo>
                  <a:lnTo>
                    <a:pt x="289" y="636"/>
                  </a:lnTo>
                  <a:lnTo>
                    <a:pt x="289" y="636"/>
                  </a:lnTo>
                  <a:lnTo>
                    <a:pt x="291" y="638"/>
                  </a:lnTo>
                  <a:lnTo>
                    <a:pt x="289" y="638"/>
                  </a:lnTo>
                  <a:lnTo>
                    <a:pt x="289" y="639"/>
                  </a:lnTo>
                  <a:lnTo>
                    <a:pt x="289" y="639"/>
                  </a:lnTo>
                  <a:lnTo>
                    <a:pt x="291" y="639"/>
                  </a:lnTo>
                  <a:lnTo>
                    <a:pt x="291" y="639"/>
                  </a:lnTo>
                  <a:lnTo>
                    <a:pt x="291" y="641"/>
                  </a:lnTo>
                  <a:lnTo>
                    <a:pt x="289" y="641"/>
                  </a:lnTo>
                  <a:lnTo>
                    <a:pt x="289" y="641"/>
                  </a:lnTo>
                  <a:lnTo>
                    <a:pt x="289" y="641"/>
                  </a:lnTo>
                  <a:lnTo>
                    <a:pt x="289" y="643"/>
                  </a:lnTo>
                  <a:lnTo>
                    <a:pt x="289" y="645"/>
                  </a:lnTo>
                  <a:lnTo>
                    <a:pt x="288" y="645"/>
                  </a:lnTo>
                  <a:lnTo>
                    <a:pt x="288" y="647"/>
                  </a:lnTo>
                  <a:lnTo>
                    <a:pt x="286" y="648"/>
                  </a:lnTo>
                  <a:lnTo>
                    <a:pt x="286" y="650"/>
                  </a:lnTo>
                  <a:lnTo>
                    <a:pt x="286" y="652"/>
                  </a:lnTo>
                  <a:lnTo>
                    <a:pt x="291" y="654"/>
                  </a:lnTo>
                  <a:lnTo>
                    <a:pt x="293" y="656"/>
                  </a:lnTo>
                  <a:lnTo>
                    <a:pt x="293" y="656"/>
                  </a:lnTo>
                  <a:lnTo>
                    <a:pt x="293" y="657"/>
                  </a:lnTo>
                  <a:lnTo>
                    <a:pt x="293" y="657"/>
                  </a:lnTo>
                  <a:lnTo>
                    <a:pt x="293" y="659"/>
                  </a:lnTo>
                  <a:lnTo>
                    <a:pt x="293" y="661"/>
                  </a:lnTo>
                  <a:lnTo>
                    <a:pt x="295" y="661"/>
                  </a:lnTo>
                  <a:lnTo>
                    <a:pt x="295" y="663"/>
                  </a:lnTo>
                  <a:lnTo>
                    <a:pt x="295" y="663"/>
                  </a:lnTo>
                  <a:lnTo>
                    <a:pt x="295" y="665"/>
                  </a:lnTo>
                  <a:lnTo>
                    <a:pt x="295" y="665"/>
                  </a:lnTo>
                  <a:lnTo>
                    <a:pt x="297" y="665"/>
                  </a:lnTo>
                  <a:lnTo>
                    <a:pt x="295" y="666"/>
                  </a:lnTo>
                  <a:lnTo>
                    <a:pt x="297" y="668"/>
                  </a:lnTo>
                  <a:lnTo>
                    <a:pt x="297" y="670"/>
                  </a:lnTo>
                  <a:lnTo>
                    <a:pt x="297" y="672"/>
                  </a:lnTo>
                  <a:lnTo>
                    <a:pt x="297" y="672"/>
                  </a:lnTo>
                  <a:lnTo>
                    <a:pt x="297" y="674"/>
                  </a:lnTo>
                  <a:lnTo>
                    <a:pt x="295" y="672"/>
                  </a:lnTo>
                  <a:lnTo>
                    <a:pt x="293" y="672"/>
                  </a:lnTo>
                  <a:lnTo>
                    <a:pt x="291" y="670"/>
                  </a:lnTo>
                  <a:lnTo>
                    <a:pt x="291" y="668"/>
                  </a:lnTo>
                  <a:lnTo>
                    <a:pt x="286" y="668"/>
                  </a:lnTo>
                  <a:lnTo>
                    <a:pt x="286" y="668"/>
                  </a:lnTo>
                  <a:lnTo>
                    <a:pt x="286" y="670"/>
                  </a:lnTo>
                  <a:lnTo>
                    <a:pt x="286" y="670"/>
                  </a:lnTo>
                  <a:lnTo>
                    <a:pt x="284" y="670"/>
                  </a:lnTo>
                  <a:lnTo>
                    <a:pt x="284" y="672"/>
                  </a:lnTo>
                  <a:lnTo>
                    <a:pt x="286" y="674"/>
                  </a:lnTo>
                  <a:lnTo>
                    <a:pt x="288" y="675"/>
                  </a:lnTo>
                  <a:lnTo>
                    <a:pt x="289" y="675"/>
                  </a:lnTo>
                  <a:lnTo>
                    <a:pt x="289" y="677"/>
                  </a:lnTo>
                  <a:lnTo>
                    <a:pt x="291" y="679"/>
                  </a:lnTo>
                  <a:lnTo>
                    <a:pt x="291" y="677"/>
                  </a:lnTo>
                  <a:lnTo>
                    <a:pt x="291" y="677"/>
                  </a:lnTo>
                  <a:lnTo>
                    <a:pt x="293" y="677"/>
                  </a:lnTo>
                  <a:lnTo>
                    <a:pt x="293" y="679"/>
                  </a:lnTo>
                  <a:lnTo>
                    <a:pt x="293" y="679"/>
                  </a:lnTo>
                  <a:lnTo>
                    <a:pt x="293" y="683"/>
                  </a:lnTo>
                  <a:lnTo>
                    <a:pt x="293" y="684"/>
                  </a:lnTo>
                  <a:lnTo>
                    <a:pt x="293" y="686"/>
                  </a:lnTo>
                  <a:lnTo>
                    <a:pt x="293" y="686"/>
                  </a:lnTo>
                  <a:lnTo>
                    <a:pt x="288" y="688"/>
                  </a:lnTo>
                  <a:lnTo>
                    <a:pt x="286" y="688"/>
                  </a:lnTo>
                  <a:lnTo>
                    <a:pt x="288" y="688"/>
                  </a:lnTo>
                  <a:lnTo>
                    <a:pt x="288" y="686"/>
                  </a:lnTo>
                  <a:lnTo>
                    <a:pt x="288" y="686"/>
                  </a:lnTo>
                  <a:lnTo>
                    <a:pt x="288" y="686"/>
                  </a:lnTo>
                  <a:lnTo>
                    <a:pt x="286" y="686"/>
                  </a:lnTo>
                  <a:lnTo>
                    <a:pt x="286" y="686"/>
                  </a:lnTo>
                  <a:lnTo>
                    <a:pt x="284" y="684"/>
                  </a:lnTo>
                  <a:lnTo>
                    <a:pt x="284" y="683"/>
                  </a:lnTo>
                  <a:lnTo>
                    <a:pt x="284" y="683"/>
                  </a:lnTo>
                  <a:lnTo>
                    <a:pt x="284" y="681"/>
                  </a:lnTo>
                  <a:lnTo>
                    <a:pt x="284" y="681"/>
                  </a:lnTo>
                  <a:lnTo>
                    <a:pt x="282" y="681"/>
                  </a:lnTo>
                  <a:lnTo>
                    <a:pt x="282" y="681"/>
                  </a:lnTo>
                  <a:lnTo>
                    <a:pt x="282" y="681"/>
                  </a:lnTo>
                  <a:lnTo>
                    <a:pt x="282" y="681"/>
                  </a:lnTo>
                  <a:lnTo>
                    <a:pt x="280" y="679"/>
                  </a:lnTo>
                  <a:lnTo>
                    <a:pt x="280" y="679"/>
                  </a:lnTo>
                  <a:lnTo>
                    <a:pt x="280" y="677"/>
                  </a:lnTo>
                  <a:lnTo>
                    <a:pt x="279" y="677"/>
                  </a:lnTo>
                  <a:lnTo>
                    <a:pt x="279" y="677"/>
                  </a:lnTo>
                  <a:lnTo>
                    <a:pt x="270" y="683"/>
                  </a:lnTo>
                  <a:lnTo>
                    <a:pt x="264" y="683"/>
                  </a:lnTo>
                  <a:lnTo>
                    <a:pt x="262" y="684"/>
                  </a:lnTo>
                  <a:lnTo>
                    <a:pt x="261" y="686"/>
                  </a:lnTo>
                  <a:lnTo>
                    <a:pt x="259" y="686"/>
                  </a:lnTo>
                  <a:lnTo>
                    <a:pt x="259" y="686"/>
                  </a:lnTo>
                  <a:lnTo>
                    <a:pt x="259" y="690"/>
                  </a:lnTo>
                  <a:lnTo>
                    <a:pt x="259" y="690"/>
                  </a:lnTo>
                  <a:lnTo>
                    <a:pt x="259" y="690"/>
                  </a:lnTo>
                  <a:lnTo>
                    <a:pt x="259" y="692"/>
                  </a:lnTo>
                  <a:lnTo>
                    <a:pt x="259" y="692"/>
                  </a:lnTo>
                  <a:lnTo>
                    <a:pt x="257" y="692"/>
                  </a:lnTo>
                  <a:lnTo>
                    <a:pt x="253" y="690"/>
                  </a:lnTo>
                  <a:lnTo>
                    <a:pt x="253" y="690"/>
                  </a:lnTo>
                  <a:lnTo>
                    <a:pt x="252" y="690"/>
                  </a:lnTo>
                  <a:lnTo>
                    <a:pt x="252" y="692"/>
                  </a:lnTo>
                  <a:lnTo>
                    <a:pt x="253" y="694"/>
                  </a:lnTo>
                  <a:lnTo>
                    <a:pt x="253" y="694"/>
                  </a:lnTo>
                  <a:lnTo>
                    <a:pt x="252" y="695"/>
                  </a:lnTo>
                  <a:lnTo>
                    <a:pt x="252" y="695"/>
                  </a:lnTo>
                  <a:lnTo>
                    <a:pt x="252" y="697"/>
                  </a:lnTo>
                  <a:lnTo>
                    <a:pt x="252" y="697"/>
                  </a:lnTo>
                  <a:lnTo>
                    <a:pt x="252" y="699"/>
                  </a:lnTo>
                  <a:lnTo>
                    <a:pt x="252" y="701"/>
                  </a:lnTo>
                  <a:lnTo>
                    <a:pt x="250" y="701"/>
                  </a:lnTo>
                  <a:lnTo>
                    <a:pt x="248" y="703"/>
                  </a:lnTo>
                  <a:lnTo>
                    <a:pt x="246" y="704"/>
                  </a:lnTo>
                  <a:lnTo>
                    <a:pt x="246" y="704"/>
                  </a:lnTo>
                  <a:lnTo>
                    <a:pt x="246" y="704"/>
                  </a:lnTo>
                  <a:lnTo>
                    <a:pt x="246" y="706"/>
                  </a:lnTo>
                  <a:lnTo>
                    <a:pt x="246" y="708"/>
                  </a:lnTo>
                  <a:lnTo>
                    <a:pt x="244" y="708"/>
                  </a:lnTo>
                  <a:lnTo>
                    <a:pt x="244" y="710"/>
                  </a:lnTo>
                  <a:lnTo>
                    <a:pt x="244" y="712"/>
                  </a:lnTo>
                  <a:lnTo>
                    <a:pt x="242" y="715"/>
                  </a:lnTo>
                  <a:lnTo>
                    <a:pt x="242" y="715"/>
                  </a:lnTo>
                  <a:lnTo>
                    <a:pt x="244" y="715"/>
                  </a:lnTo>
                  <a:lnTo>
                    <a:pt x="242" y="717"/>
                  </a:lnTo>
                  <a:lnTo>
                    <a:pt x="242" y="717"/>
                  </a:lnTo>
                  <a:lnTo>
                    <a:pt x="242" y="719"/>
                  </a:lnTo>
                  <a:lnTo>
                    <a:pt x="242" y="719"/>
                  </a:lnTo>
                  <a:lnTo>
                    <a:pt x="242" y="721"/>
                  </a:lnTo>
                  <a:lnTo>
                    <a:pt x="242" y="722"/>
                  </a:lnTo>
                  <a:lnTo>
                    <a:pt x="241" y="722"/>
                  </a:lnTo>
                  <a:lnTo>
                    <a:pt x="241" y="722"/>
                  </a:lnTo>
                  <a:lnTo>
                    <a:pt x="239" y="724"/>
                  </a:lnTo>
                  <a:lnTo>
                    <a:pt x="239" y="724"/>
                  </a:lnTo>
                  <a:lnTo>
                    <a:pt x="239" y="726"/>
                  </a:lnTo>
                  <a:lnTo>
                    <a:pt x="239" y="726"/>
                  </a:lnTo>
                  <a:lnTo>
                    <a:pt x="237" y="728"/>
                  </a:lnTo>
                  <a:lnTo>
                    <a:pt x="235" y="726"/>
                  </a:lnTo>
                  <a:lnTo>
                    <a:pt x="235" y="728"/>
                  </a:lnTo>
                  <a:lnTo>
                    <a:pt x="235" y="728"/>
                  </a:lnTo>
                  <a:lnTo>
                    <a:pt x="235" y="730"/>
                  </a:lnTo>
                  <a:lnTo>
                    <a:pt x="235" y="731"/>
                  </a:lnTo>
                  <a:lnTo>
                    <a:pt x="235" y="731"/>
                  </a:lnTo>
                  <a:lnTo>
                    <a:pt x="233" y="731"/>
                  </a:lnTo>
                  <a:lnTo>
                    <a:pt x="232" y="733"/>
                  </a:lnTo>
                  <a:lnTo>
                    <a:pt x="232" y="731"/>
                  </a:lnTo>
                  <a:lnTo>
                    <a:pt x="230" y="733"/>
                  </a:lnTo>
                  <a:lnTo>
                    <a:pt x="230" y="733"/>
                  </a:lnTo>
                  <a:lnTo>
                    <a:pt x="230" y="733"/>
                  </a:lnTo>
                  <a:lnTo>
                    <a:pt x="228" y="733"/>
                  </a:lnTo>
                  <a:lnTo>
                    <a:pt x="228" y="735"/>
                  </a:lnTo>
                  <a:lnTo>
                    <a:pt x="228" y="737"/>
                  </a:lnTo>
                  <a:lnTo>
                    <a:pt x="226" y="737"/>
                  </a:lnTo>
                  <a:lnTo>
                    <a:pt x="224" y="739"/>
                  </a:lnTo>
                  <a:lnTo>
                    <a:pt x="224" y="739"/>
                  </a:lnTo>
                  <a:lnTo>
                    <a:pt x="224" y="742"/>
                  </a:lnTo>
                  <a:lnTo>
                    <a:pt x="223" y="744"/>
                  </a:lnTo>
                  <a:lnTo>
                    <a:pt x="221" y="748"/>
                  </a:lnTo>
                  <a:lnTo>
                    <a:pt x="221" y="749"/>
                  </a:lnTo>
                  <a:lnTo>
                    <a:pt x="221" y="751"/>
                  </a:lnTo>
                  <a:lnTo>
                    <a:pt x="221" y="751"/>
                  </a:lnTo>
                  <a:lnTo>
                    <a:pt x="221" y="753"/>
                  </a:lnTo>
                  <a:lnTo>
                    <a:pt x="223" y="755"/>
                  </a:lnTo>
                  <a:lnTo>
                    <a:pt x="221" y="753"/>
                  </a:lnTo>
                  <a:lnTo>
                    <a:pt x="219" y="753"/>
                  </a:lnTo>
                  <a:lnTo>
                    <a:pt x="217" y="753"/>
                  </a:lnTo>
                  <a:lnTo>
                    <a:pt x="217" y="757"/>
                  </a:lnTo>
                  <a:lnTo>
                    <a:pt x="217" y="757"/>
                  </a:lnTo>
                  <a:lnTo>
                    <a:pt x="215" y="759"/>
                  </a:lnTo>
                  <a:lnTo>
                    <a:pt x="214" y="759"/>
                  </a:lnTo>
                  <a:lnTo>
                    <a:pt x="212" y="759"/>
                  </a:lnTo>
                  <a:lnTo>
                    <a:pt x="212" y="759"/>
                  </a:lnTo>
                  <a:lnTo>
                    <a:pt x="210" y="759"/>
                  </a:lnTo>
                  <a:lnTo>
                    <a:pt x="210" y="760"/>
                  </a:lnTo>
                  <a:lnTo>
                    <a:pt x="210" y="762"/>
                  </a:lnTo>
                  <a:lnTo>
                    <a:pt x="210" y="762"/>
                  </a:lnTo>
                  <a:lnTo>
                    <a:pt x="210" y="764"/>
                  </a:lnTo>
                  <a:lnTo>
                    <a:pt x="210" y="764"/>
                  </a:lnTo>
                  <a:lnTo>
                    <a:pt x="208" y="766"/>
                  </a:lnTo>
                  <a:lnTo>
                    <a:pt x="208" y="768"/>
                  </a:lnTo>
                  <a:lnTo>
                    <a:pt x="208" y="768"/>
                  </a:lnTo>
                  <a:lnTo>
                    <a:pt x="206" y="769"/>
                  </a:lnTo>
                  <a:lnTo>
                    <a:pt x="206" y="771"/>
                  </a:lnTo>
                  <a:lnTo>
                    <a:pt x="205" y="771"/>
                  </a:lnTo>
                  <a:lnTo>
                    <a:pt x="205" y="771"/>
                  </a:lnTo>
                  <a:lnTo>
                    <a:pt x="203" y="771"/>
                  </a:lnTo>
                  <a:lnTo>
                    <a:pt x="203" y="773"/>
                  </a:lnTo>
                  <a:lnTo>
                    <a:pt x="205" y="773"/>
                  </a:lnTo>
                  <a:lnTo>
                    <a:pt x="205" y="777"/>
                  </a:lnTo>
                  <a:lnTo>
                    <a:pt x="206" y="778"/>
                  </a:lnTo>
                  <a:lnTo>
                    <a:pt x="205" y="780"/>
                  </a:lnTo>
                  <a:lnTo>
                    <a:pt x="201" y="780"/>
                  </a:lnTo>
                  <a:lnTo>
                    <a:pt x="199" y="778"/>
                  </a:lnTo>
                  <a:lnTo>
                    <a:pt x="199" y="778"/>
                  </a:lnTo>
                  <a:lnTo>
                    <a:pt x="199" y="778"/>
                  </a:lnTo>
                  <a:lnTo>
                    <a:pt x="199" y="778"/>
                  </a:lnTo>
                  <a:lnTo>
                    <a:pt x="197" y="778"/>
                  </a:lnTo>
                  <a:lnTo>
                    <a:pt x="197" y="778"/>
                  </a:lnTo>
                  <a:lnTo>
                    <a:pt x="197" y="778"/>
                  </a:lnTo>
                  <a:lnTo>
                    <a:pt x="196" y="777"/>
                  </a:lnTo>
                  <a:lnTo>
                    <a:pt x="194" y="777"/>
                  </a:lnTo>
                  <a:lnTo>
                    <a:pt x="194" y="778"/>
                  </a:lnTo>
                  <a:lnTo>
                    <a:pt x="194" y="782"/>
                  </a:lnTo>
                  <a:lnTo>
                    <a:pt x="194" y="784"/>
                  </a:lnTo>
                  <a:lnTo>
                    <a:pt x="194" y="784"/>
                  </a:lnTo>
                  <a:lnTo>
                    <a:pt x="194" y="786"/>
                  </a:lnTo>
                  <a:lnTo>
                    <a:pt x="194" y="787"/>
                  </a:lnTo>
                  <a:lnTo>
                    <a:pt x="194" y="787"/>
                  </a:lnTo>
                  <a:lnTo>
                    <a:pt x="194" y="789"/>
                  </a:lnTo>
                  <a:lnTo>
                    <a:pt x="194" y="791"/>
                  </a:lnTo>
                  <a:lnTo>
                    <a:pt x="196" y="791"/>
                  </a:lnTo>
                  <a:lnTo>
                    <a:pt x="194" y="793"/>
                  </a:lnTo>
                  <a:lnTo>
                    <a:pt x="194" y="795"/>
                  </a:lnTo>
                  <a:lnTo>
                    <a:pt x="192" y="795"/>
                  </a:lnTo>
                  <a:lnTo>
                    <a:pt x="190" y="793"/>
                  </a:lnTo>
                  <a:lnTo>
                    <a:pt x="190" y="795"/>
                  </a:lnTo>
                  <a:lnTo>
                    <a:pt x="188" y="796"/>
                  </a:lnTo>
                  <a:lnTo>
                    <a:pt x="185" y="796"/>
                  </a:lnTo>
                  <a:lnTo>
                    <a:pt x="183" y="796"/>
                  </a:lnTo>
                  <a:lnTo>
                    <a:pt x="183" y="796"/>
                  </a:lnTo>
                  <a:lnTo>
                    <a:pt x="181" y="796"/>
                  </a:lnTo>
                  <a:lnTo>
                    <a:pt x="181" y="798"/>
                  </a:lnTo>
                  <a:lnTo>
                    <a:pt x="183" y="798"/>
                  </a:lnTo>
                  <a:lnTo>
                    <a:pt x="183" y="798"/>
                  </a:lnTo>
                  <a:lnTo>
                    <a:pt x="181" y="800"/>
                  </a:lnTo>
                  <a:lnTo>
                    <a:pt x="181" y="800"/>
                  </a:lnTo>
                  <a:lnTo>
                    <a:pt x="181" y="800"/>
                  </a:lnTo>
                  <a:lnTo>
                    <a:pt x="177" y="800"/>
                  </a:lnTo>
                  <a:lnTo>
                    <a:pt x="177" y="800"/>
                  </a:lnTo>
                  <a:lnTo>
                    <a:pt x="177" y="802"/>
                  </a:lnTo>
                  <a:lnTo>
                    <a:pt x="174" y="804"/>
                  </a:lnTo>
                  <a:lnTo>
                    <a:pt x="174" y="805"/>
                  </a:lnTo>
                  <a:lnTo>
                    <a:pt x="174" y="805"/>
                  </a:lnTo>
                  <a:lnTo>
                    <a:pt x="174" y="807"/>
                  </a:lnTo>
                  <a:lnTo>
                    <a:pt x="174" y="807"/>
                  </a:lnTo>
                  <a:lnTo>
                    <a:pt x="174" y="809"/>
                  </a:lnTo>
                  <a:lnTo>
                    <a:pt x="174" y="811"/>
                  </a:lnTo>
                  <a:lnTo>
                    <a:pt x="174" y="811"/>
                  </a:lnTo>
                  <a:lnTo>
                    <a:pt x="174" y="809"/>
                  </a:lnTo>
                  <a:lnTo>
                    <a:pt x="172" y="807"/>
                  </a:lnTo>
                  <a:lnTo>
                    <a:pt x="172" y="805"/>
                  </a:lnTo>
                  <a:lnTo>
                    <a:pt x="170" y="805"/>
                  </a:lnTo>
                  <a:lnTo>
                    <a:pt x="170" y="807"/>
                  </a:lnTo>
                  <a:lnTo>
                    <a:pt x="170" y="807"/>
                  </a:lnTo>
                  <a:lnTo>
                    <a:pt x="170" y="809"/>
                  </a:lnTo>
                  <a:lnTo>
                    <a:pt x="170" y="809"/>
                  </a:lnTo>
                  <a:lnTo>
                    <a:pt x="170" y="809"/>
                  </a:lnTo>
                  <a:lnTo>
                    <a:pt x="170" y="811"/>
                  </a:lnTo>
                  <a:lnTo>
                    <a:pt x="170" y="811"/>
                  </a:lnTo>
                  <a:lnTo>
                    <a:pt x="170" y="813"/>
                  </a:lnTo>
                  <a:lnTo>
                    <a:pt x="170" y="813"/>
                  </a:lnTo>
                  <a:lnTo>
                    <a:pt x="170" y="813"/>
                  </a:lnTo>
                  <a:lnTo>
                    <a:pt x="168" y="813"/>
                  </a:lnTo>
                  <a:lnTo>
                    <a:pt x="168" y="813"/>
                  </a:lnTo>
                  <a:lnTo>
                    <a:pt x="170" y="815"/>
                  </a:lnTo>
                  <a:lnTo>
                    <a:pt x="167" y="815"/>
                  </a:lnTo>
                  <a:lnTo>
                    <a:pt x="168" y="816"/>
                  </a:lnTo>
                  <a:lnTo>
                    <a:pt x="170" y="816"/>
                  </a:lnTo>
                  <a:lnTo>
                    <a:pt x="168" y="818"/>
                  </a:lnTo>
                  <a:lnTo>
                    <a:pt x="167" y="818"/>
                  </a:lnTo>
                  <a:lnTo>
                    <a:pt x="167" y="820"/>
                  </a:lnTo>
                  <a:lnTo>
                    <a:pt x="167" y="820"/>
                  </a:lnTo>
                  <a:lnTo>
                    <a:pt x="167" y="822"/>
                  </a:lnTo>
                  <a:lnTo>
                    <a:pt x="167" y="822"/>
                  </a:lnTo>
                  <a:lnTo>
                    <a:pt x="167" y="822"/>
                  </a:lnTo>
                  <a:lnTo>
                    <a:pt x="167" y="824"/>
                  </a:lnTo>
                  <a:lnTo>
                    <a:pt x="165" y="824"/>
                  </a:lnTo>
                  <a:lnTo>
                    <a:pt x="165" y="824"/>
                  </a:lnTo>
                  <a:lnTo>
                    <a:pt x="165" y="824"/>
                  </a:lnTo>
                  <a:lnTo>
                    <a:pt x="165" y="825"/>
                  </a:lnTo>
                  <a:lnTo>
                    <a:pt x="163" y="825"/>
                  </a:lnTo>
                  <a:lnTo>
                    <a:pt x="163" y="825"/>
                  </a:lnTo>
                  <a:lnTo>
                    <a:pt x="161" y="825"/>
                  </a:lnTo>
                  <a:lnTo>
                    <a:pt x="161" y="825"/>
                  </a:lnTo>
                  <a:lnTo>
                    <a:pt x="159" y="824"/>
                  </a:lnTo>
                  <a:lnTo>
                    <a:pt x="159" y="822"/>
                  </a:lnTo>
                  <a:lnTo>
                    <a:pt x="159" y="820"/>
                  </a:lnTo>
                  <a:lnTo>
                    <a:pt x="159" y="820"/>
                  </a:lnTo>
                  <a:lnTo>
                    <a:pt x="159" y="818"/>
                  </a:lnTo>
                  <a:lnTo>
                    <a:pt x="158" y="816"/>
                  </a:lnTo>
                  <a:lnTo>
                    <a:pt x="158" y="816"/>
                  </a:lnTo>
                  <a:lnTo>
                    <a:pt x="158" y="816"/>
                  </a:lnTo>
                  <a:lnTo>
                    <a:pt x="158" y="818"/>
                  </a:lnTo>
                  <a:lnTo>
                    <a:pt x="156" y="818"/>
                  </a:lnTo>
                  <a:lnTo>
                    <a:pt x="156" y="820"/>
                  </a:lnTo>
                  <a:lnTo>
                    <a:pt x="156" y="818"/>
                  </a:lnTo>
                  <a:lnTo>
                    <a:pt x="156" y="818"/>
                  </a:lnTo>
                  <a:lnTo>
                    <a:pt x="154" y="816"/>
                  </a:lnTo>
                  <a:lnTo>
                    <a:pt x="154" y="816"/>
                  </a:lnTo>
                  <a:lnTo>
                    <a:pt x="154" y="818"/>
                  </a:lnTo>
                  <a:lnTo>
                    <a:pt x="154" y="820"/>
                  </a:lnTo>
                  <a:lnTo>
                    <a:pt x="154" y="822"/>
                  </a:lnTo>
                  <a:lnTo>
                    <a:pt x="152" y="822"/>
                  </a:lnTo>
                  <a:lnTo>
                    <a:pt x="150" y="822"/>
                  </a:lnTo>
                  <a:lnTo>
                    <a:pt x="150" y="822"/>
                  </a:lnTo>
                  <a:lnTo>
                    <a:pt x="150" y="824"/>
                  </a:lnTo>
                  <a:lnTo>
                    <a:pt x="150" y="824"/>
                  </a:lnTo>
                  <a:lnTo>
                    <a:pt x="150" y="824"/>
                  </a:lnTo>
                  <a:lnTo>
                    <a:pt x="150" y="824"/>
                  </a:lnTo>
                  <a:lnTo>
                    <a:pt x="149" y="825"/>
                  </a:lnTo>
                  <a:lnTo>
                    <a:pt x="152" y="829"/>
                  </a:lnTo>
                  <a:lnTo>
                    <a:pt x="152" y="831"/>
                  </a:lnTo>
                  <a:lnTo>
                    <a:pt x="150" y="831"/>
                  </a:lnTo>
                  <a:lnTo>
                    <a:pt x="149" y="831"/>
                  </a:lnTo>
                  <a:lnTo>
                    <a:pt x="149" y="831"/>
                  </a:lnTo>
                  <a:lnTo>
                    <a:pt x="149" y="833"/>
                  </a:lnTo>
                  <a:lnTo>
                    <a:pt x="149" y="833"/>
                  </a:lnTo>
                  <a:lnTo>
                    <a:pt x="149" y="834"/>
                  </a:lnTo>
                  <a:lnTo>
                    <a:pt x="147" y="838"/>
                  </a:lnTo>
                  <a:lnTo>
                    <a:pt x="147" y="838"/>
                  </a:lnTo>
                  <a:lnTo>
                    <a:pt x="147" y="840"/>
                  </a:lnTo>
                  <a:lnTo>
                    <a:pt x="147" y="840"/>
                  </a:lnTo>
                  <a:lnTo>
                    <a:pt x="147" y="842"/>
                  </a:lnTo>
                  <a:lnTo>
                    <a:pt x="147" y="842"/>
                  </a:lnTo>
                  <a:lnTo>
                    <a:pt x="147" y="843"/>
                  </a:lnTo>
                  <a:lnTo>
                    <a:pt x="145" y="843"/>
                  </a:lnTo>
                  <a:lnTo>
                    <a:pt x="145" y="845"/>
                  </a:lnTo>
                  <a:lnTo>
                    <a:pt x="145" y="845"/>
                  </a:lnTo>
                  <a:lnTo>
                    <a:pt x="145" y="842"/>
                  </a:lnTo>
                  <a:lnTo>
                    <a:pt x="143" y="842"/>
                  </a:lnTo>
                  <a:lnTo>
                    <a:pt x="143" y="842"/>
                  </a:lnTo>
                  <a:lnTo>
                    <a:pt x="141" y="840"/>
                  </a:lnTo>
                  <a:lnTo>
                    <a:pt x="141" y="840"/>
                  </a:lnTo>
                  <a:lnTo>
                    <a:pt x="141" y="838"/>
                  </a:lnTo>
                  <a:lnTo>
                    <a:pt x="141" y="836"/>
                  </a:lnTo>
                  <a:lnTo>
                    <a:pt x="141" y="836"/>
                  </a:lnTo>
                  <a:lnTo>
                    <a:pt x="140" y="836"/>
                  </a:lnTo>
                  <a:lnTo>
                    <a:pt x="138" y="836"/>
                  </a:lnTo>
                  <a:lnTo>
                    <a:pt x="138" y="838"/>
                  </a:lnTo>
                  <a:lnTo>
                    <a:pt x="138" y="842"/>
                  </a:lnTo>
                  <a:lnTo>
                    <a:pt x="141" y="843"/>
                  </a:lnTo>
                  <a:lnTo>
                    <a:pt x="145" y="849"/>
                  </a:lnTo>
                  <a:lnTo>
                    <a:pt x="143" y="847"/>
                  </a:lnTo>
                  <a:lnTo>
                    <a:pt x="141" y="847"/>
                  </a:lnTo>
                  <a:lnTo>
                    <a:pt x="140" y="847"/>
                  </a:lnTo>
                  <a:lnTo>
                    <a:pt x="138" y="845"/>
                  </a:lnTo>
                  <a:lnTo>
                    <a:pt x="138" y="843"/>
                  </a:lnTo>
                  <a:lnTo>
                    <a:pt x="136" y="843"/>
                  </a:lnTo>
                  <a:lnTo>
                    <a:pt x="134" y="845"/>
                  </a:lnTo>
                  <a:lnTo>
                    <a:pt x="134" y="847"/>
                  </a:lnTo>
                  <a:lnTo>
                    <a:pt x="134" y="849"/>
                  </a:lnTo>
                  <a:lnTo>
                    <a:pt x="136" y="849"/>
                  </a:lnTo>
                  <a:lnTo>
                    <a:pt x="136" y="849"/>
                  </a:lnTo>
                  <a:lnTo>
                    <a:pt x="138" y="849"/>
                  </a:lnTo>
                  <a:lnTo>
                    <a:pt x="138" y="851"/>
                  </a:lnTo>
                  <a:lnTo>
                    <a:pt x="140" y="854"/>
                  </a:lnTo>
                  <a:lnTo>
                    <a:pt x="141" y="856"/>
                  </a:lnTo>
                  <a:lnTo>
                    <a:pt x="141" y="856"/>
                  </a:lnTo>
                  <a:lnTo>
                    <a:pt x="143" y="858"/>
                  </a:lnTo>
                  <a:lnTo>
                    <a:pt x="143" y="860"/>
                  </a:lnTo>
                  <a:lnTo>
                    <a:pt x="143" y="860"/>
                  </a:lnTo>
                  <a:lnTo>
                    <a:pt x="141" y="861"/>
                  </a:lnTo>
                  <a:lnTo>
                    <a:pt x="141" y="863"/>
                  </a:lnTo>
                  <a:lnTo>
                    <a:pt x="140" y="865"/>
                  </a:lnTo>
                  <a:lnTo>
                    <a:pt x="140" y="861"/>
                  </a:lnTo>
                  <a:lnTo>
                    <a:pt x="138" y="861"/>
                  </a:lnTo>
                  <a:lnTo>
                    <a:pt x="138" y="863"/>
                  </a:lnTo>
                  <a:lnTo>
                    <a:pt x="136" y="865"/>
                  </a:lnTo>
                  <a:lnTo>
                    <a:pt x="134" y="869"/>
                  </a:lnTo>
                  <a:lnTo>
                    <a:pt x="134" y="869"/>
                  </a:lnTo>
                  <a:lnTo>
                    <a:pt x="134" y="869"/>
                  </a:lnTo>
                  <a:lnTo>
                    <a:pt x="134" y="869"/>
                  </a:lnTo>
                  <a:lnTo>
                    <a:pt x="134" y="869"/>
                  </a:lnTo>
                  <a:lnTo>
                    <a:pt x="134" y="869"/>
                  </a:lnTo>
                  <a:lnTo>
                    <a:pt x="134" y="869"/>
                  </a:lnTo>
                  <a:lnTo>
                    <a:pt x="134" y="869"/>
                  </a:lnTo>
                  <a:lnTo>
                    <a:pt x="134" y="869"/>
                  </a:lnTo>
                  <a:lnTo>
                    <a:pt x="132" y="871"/>
                  </a:lnTo>
                  <a:lnTo>
                    <a:pt x="132" y="869"/>
                  </a:lnTo>
                  <a:lnTo>
                    <a:pt x="131" y="869"/>
                  </a:lnTo>
                  <a:lnTo>
                    <a:pt x="131" y="869"/>
                  </a:lnTo>
                  <a:lnTo>
                    <a:pt x="129" y="871"/>
                  </a:lnTo>
                  <a:lnTo>
                    <a:pt x="129" y="871"/>
                  </a:lnTo>
                  <a:lnTo>
                    <a:pt x="127" y="869"/>
                  </a:lnTo>
                  <a:lnTo>
                    <a:pt x="127" y="869"/>
                  </a:lnTo>
                  <a:lnTo>
                    <a:pt x="127" y="869"/>
                  </a:lnTo>
                  <a:lnTo>
                    <a:pt x="125" y="869"/>
                  </a:lnTo>
                  <a:lnTo>
                    <a:pt x="125" y="869"/>
                  </a:lnTo>
                  <a:lnTo>
                    <a:pt x="125" y="871"/>
                  </a:lnTo>
                  <a:lnTo>
                    <a:pt x="125" y="871"/>
                  </a:lnTo>
                  <a:lnTo>
                    <a:pt x="125" y="872"/>
                  </a:lnTo>
                  <a:lnTo>
                    <a:pt x="125" y="874"/>
                  </a:lnTo>
                  <a:lnTo>
                    <a:pt x="123" y="874"/>
                  </a:lnTo>
                  <a:lnTo>
                    <a:pt x="121" y="874"/>
                  </a:lnTo>
                  <a:lnTo>
                    <a:pt x="123" y="878"/>
                  </a:lnTo>
                  <a:lnTo>
                    <a:pt x="123" y="880"/>
                  </a:lnTo>
                  <a:lnTo>
                    <a:pt x="120" y="876"/>
                  </a:lnTo>
                  <a:lnTo>
                    <a:pt x="118" y="876"/>
                  </a:lnTo>
                  <a:lnTo>
                    <a:pt x="120" y="874"/>
                  </a:lnTo>
                  <a:lnTo>
                    <a:pt x="120" y="874"/>
                  </a:lnTo>
                  <a:lnTo>
                    <a:pt x="118" y="869"/>
                  </a:lnTo>
                  <a:lnTo>
                    <a:pt x="118" y="869"/>
                  </a:lnTo>
                  <a:lnTo>
                    <a:pt x="120" y="867"/>
                  </a:lnTo>
                  <a:lnTo>
                    <a:pt x="118" y="867"/>
                  </a:lnTo>
                  <a:lnTo>
                    <a:pt x="116" y="869"/>
                  </a:lnTo>
                  <a:lnTo>
                    <a:pt x="114" y="869"/>
                  </a:lnTo>
                  <a:lnTo>
                    <a:pt x="112" y="869"/>
                  </a:lnTo>
                  <a:lnTo>
                    <a:pt x="112" y="869"/>
                  </a:lnTo>
                  <a:lnTo>
                    <a:pt x="109" y="871"/>
                  </a:lnTo>
                  <a:lnTo>
                    <a:pt x="109" y="871"/>
                  </a:lnTo>
                  <a:lnTo>
                    <a:pt x="111" y="872"/>
                  </a:lnTo>
                  <a:lnTo>
                    <a:pt x="112" y="872"/>
                  </a:lnTo>
                  <a:lnTo>
                    <a:pt x="112" y="872"/>
                  </a:lnTo>
                  <a:lnTo>
                    <a:pt x="112" y="872"/>
                  </a:lnTo>
                  <a:lnTo>
                    <a:pt x="111" y="872"/>
                  </a:lnTo>
                  <a:lnTo>
                    <a:pt x="109" y="872"/>
                  </a:lnTo>
                  <a:lnTo>
                    <a:pt x="107" y="871"/>
                  </a:lnTo>
                  <a:lnTo>
                    <a:pt x="107" y="874"/>
                  </a:lnTo>
                  <a:lnTo>
                    <a:pt x="105" y="872"/>
                  </a:lnTo>
                  <a:lnTo>
                    <a:pt x="102" y="869"/>
                  </a:lnTo>
                  <a:lnTo>
                    <a:pt x="102" y="871"/>
                  </a:lnTo>
                  <a:lnTo>
                    <a:pt x="100" y="871"/>
                  </a:lnTo>
                  <a:lnTo>
                    <a:pt x="100" y="871"/>
                  </a:lnTo>
                  <a:lnTo>
                    <a:pt x="100" y="872"/>
                  </a:lnTo>
                  <a:lnTo>
                    <a:pt x="100" y="874"/>
                  </a:lnTo>
                  <a:lnTo>
                    <a:pt x="100" y="874"/>
                  </a:lnTo>
                  <a:lnTo>
                    <a:pt x="102" y="876"/>
                  </a:lnTo>
                  <a:lnTo>
                    <a:pt x="102" y="876"/>
                  </a:lnTo>
                  <a:lnTo>
                    <a:pt x="100" y="876"/>
                  </a:lnTo>
                  <a:lnTo>
                    <a:pt x="100" y="876"/>
                  </a:lnTo>
                  <a:lnTo>
                    <a:pt x="100" y="878"/>
                  </a:lnTo>
                  <a:lnTo>
                    <a:pt x="100" y="878"/>
                  </a:lnTo>
                  <a:lnTo>
                    <a:pt x="100" y="880"/>
                  </a:lnTo>
                  <a:lnTo>
                    <a:pt x="100" y="880"/>
                  </a:lnTo>
                  <a:lnTo>
                    <a:pt x="100" y="881"/>
                  </a:lnTo>
                  <a:lnTo>
                    <a:pt x="102" y="881"/>
                  </a:lnTo>
                  <a:lnTo>
                    <a:pt x="102" y="881"/>
                  </a:lnTo>
                  <a:lnTo>
                    <a:pt x="103" y="881"/>
                  </a:lnTo>
                  <a:lnTo>
                    <a:pt x="103" y="881"/>
                  </a:lnTo>
                  <a:lnTo>
                    <a:pt x="102" y="883"/>
                  </a:lnTo>
                  <a:lnTo>
                    <a:pt x="102" y="885"/>
                  </a:lnTo>
                  <a:lnTo>
                    <a:pt x="103" y="887"/>
                  </a:lnTo>
                  <a:lnTo>
                    <a:pt x="107" y="889"/>
                  </a:lnTo>
                  <a:lnTo>
                    <a:pt x="109" y="892"/>
                  </a:lnTo>
                  <a:lnTo>
                    <a:pt x="107" y="894"/>
                  </a:lnTo>
                  <a:lnTo>
                    <a:pt x="105" y="892"/>
                  </a:lnTo>
                  <a:lnTo>
                    <a:pt x="103" y="892"/>
                  </a:lnTo>
                  <a:lnTo>
                    <a:pt x="103" y="890"/>
                  </a:lnTo>
                  <a:lnTo>
                    <a:pt x="100" y="889"/>
                  </a:lnTo>
                  <a:lnTo>
                    <a:pt x="100" y="887"/>
                  </a:lnTo>
                  <a:lnTo>
                    <a:pt x="98" y="889"/>
                  </a:lnTo>
                  <a:lnTo>
                    <a:pt x="98" y="890"/>
                  </a:lnTo>
                  <a:lnTo>
                    <a:pt x="98" y="890"/>
                  </a:lnTo>
                  <a:lnTo>
                    <a:pt x="98" y="890"/>
                  </a:lnTo>
                  <a:lnTo>
                    <a:pt x="98" y="890"/>
                  </a:lnTo>
                  <a:lnTo>
                    <a:pt x="96" y="890"/>
                  </a:lnTo>
                  <a:lnTo>
                    <a:pt x="96" y="890"/>
                  </a:lnTo>
                  <a:lnTo>
                    <a:pt x="96" y="892"/>
                  </a:lnTo>
                  <a:lnTo>
                    <a:pt x="96" y="892"/>
                  </a:lnTo>
                  <a:lnTo>
                    <a:pt x="96" y="894"/>
                  </a:lnTo>
                  <a:lnTo>
                    <a:pt x="96" y="896"/>
                  </a:lnTo>
                  <a:lnTo>
                    <a:pt x="98" y="901"/>
                  </a:lnTo>
                  <a:lnTo>
                    <a:pt x="96" y="901"/>
                  </a:lnTo>
                  <a:lnTo>
                    <a:pt x="96" y="901"/>
                  </a:lnTo>
                  <a:lnTo>
                    <a:pt x="96" y="903"/>
                  </a:lnTo>
                  <a:lnTo>
                    <a:pt x="94" y="905"/>
                  </a:lnTo>
                  <a:lnTo>
                    <a:pt x="94" y="907"/>
                  </a:lnTo>
                  <a:lnTo>
                    <a:pt x="94" y="908"/>
                  </a:lnTo>
                  <a:lnTo>
                    <a:pt x="94" y="908"/>
                  </a:lnTo>
                  <a:lnTo>
                    <a:pt x="94" y="908"/>
                  </a:lnTo>
                  <a:lnTo>
                    <a:pt x="93" y="910"/>
                  </a:lnTo>
                  <a:lnTo>
                    <a:pt x="93" y="910"/>
                  </a:lnTo>
                  <a:lnTo>
                    <a:pt x="91" y="910"/>
                  </a:lnTo>
                  <a:lnTo>
                    <a:pt x="87" y="910"/>
                  </a:lnTo>
                  <a:lnTo>
                    <a:pt x="87" y="910"/>
                  </a:lnTo>
                  <a:lnTo>
                    <a:pt x="85" y="910"/>
                  </a:lnTo>
                  <a:lnTo>
                    <a:pt x="85" y="912"/>
                  </a:lnTo>
                  <a:lnTo>
                    <a:pt x="85" y="914"/>
                  </a:lnTo>
                  <a:lnTo>
                    <a:pt x="85" y="916"/>
                  </a:lnTo>
                  <a:lnTo>
                    <a:pt x="85" y="916"/>
                  </a:lnTo>
                  <a:lnTo>
                    <a:pt x="84" y="917"/>
                  </a:lnTo>
                  <a:lnTo>
                    <a:pt x="84" y="917"/>
                  </a:lnTo>
                  <a:lnTo>
                    <a:pt x="84" y="919"/>
                  </a:lnTo>
                  <a:lnTo>
                    <a:pt x="84" y="919"/>
                  </a:lnTo>
                  <a:lnTo>
                    <a:pt x="82" y="917"/>
                  </a:lnTo>
                  <a:lnTo>
                    <a:pt x="82" y="917"/>
                  </a:lnTo>
                  <a:lnTo>
                    <a:pt x="80" y="919"/>
                  </a:lnTo>
                  <a:lnTo>
                    <a:pt x="80" y="921"/>
                  </a:lnTo>
                  <a:lnTo>
                    <a:pt x="80" y="923"/>
                  </a:lnTo>
                  <a:lnTo>
                    <a:pt x="80" y="923"/>
                  </a:lnTo>
                  <a:lnTo>
                    <a:pt x="82" y="925"/>
                  </a:lnTo>
                  <a:lnTo>
                    <a:pt x="82" y="925"/>
                  </a:lnTo>
                  <a:lnTo>
                    <a:pt x="82" y="925"/>
                  </a:lnTo>
                  <a:lnTo>
                    <a:pt x="82" y="925"/>
                  </a:lnTo>
                  <a:lnTo>
                    <a:pt x="82" y="927"/>
                  </a:lnTo>
                  <a:lnTo>
                    <a:pt x="82" y="928"/>
                  </a:lnTo>
                  <a:lnTo>
                    <a:pt x="80" y="928"/>
                  </a:lnTo>
                  <a:lnTo>
                    <a:pt x="80" y="930"/>
                  </a:lnTo>
                  <a:lnTo>
                    <a:pt x="78" y="930"/>
                  </a:lnTo>
                  <a:lnTo>
                    <a:pt x="78" y="932"/>
                  </a:lnTo>
                  <a:lnTo>
                    <a:pt x="78" y="937"/>
                  </a:lnTo>
                  <a:lnTo>
                    <a:pt x="78" y="939"/>
                  </a:lnTo>
                  <a:lnTo>
                    <a:pt x="78" y="937"/>
                  </a:lnTo>
                  <a:lnTo>
                    <a:pt x="80" y="937"/>
                  </a:lnTo>
                  <a:lnTo>
                    <a:pt x="80" y="937"/>
                  </a:lnTo>
                  <a:lnTo>
                    <a:pt x="80" y="937"/>
                  </a:lnTo>
                  <a:lnTo>
                    <a:pt x="84" y="939"/>
                  </a:lnTo>
                  <a:lnTo>
                    <a:pt x="85" y="941"/>
                  </a:lnTo>
                  <a:lnTo>
                    <a:pt x="84" y="941"/>
                  </a:lnTo>
                  <a:lnTo>
                    <a:pt x="84" y="941"/>
                  </a:lnTo>
                  <a:lnTo>
                    <a:pt x="82" y="943"/>
                  </a:lnTo>
                  <a:lnTo>
                    <a:pt x="80" y="945"/>
                  </a:lnTo>
                  <a:lnTo>
                    <a:pt x="82" y="946"/>
                  </a:lnTo>
                  <a:lnTo>
                    <a:pt x="82" y="946"/>
                  </a:lnTo>
                  <a:lnTo>
                    <a:pt x="82" y="948"/>
                  </a:lnTo>
                  <a:lnTo>
                    <a:pt x="80" y="948"/>
                  </a:lnTo>
                  <a:lnTo>
                    <a:pt x="80" y="950"/>
                  </a:lnTo>
                  <a:lnTo>
                    <a:pt x="80" y="952"/>
                  </a:lnTo>
                  <a:lnTo>
                    <a:pt x="80" y="954"/>
                  </a:lnTo>
                  <a:lnTo>
                    <a:pt x="80" y="955"/>
                  </a:lnTo>
                  <a:lnTo>
                    <a:pt x="82" y="954"/>
                  </a:lnTo>
                  <a:lnTo>
                    <a:pt x="82" y="954"/>
                  </a:lnTo>
                  <a:lnTo>
                    <a:pt x="82" y="955"/>
                  </a:lnTo>
                  <a:lnTo>
                    <a:pt x="82" y="959"/>
                  </a:lnTo>
                  <a:lnTo>
                    <a:pt x="82" y="961"/>
                  </a:lnTo>
                  <a:lnTo>
                    <a:pt x="82" y="959"/>
                  </a:lnTo>
                  <a:lnTo>
                    <a:pt x="84" y="959"/>
                  </a:lnTo>
                  <a:lnTo>
                    <a:pt x="84" y="957"/>
                  </a:lnTo>
                  <a:lnTo>
                    <a:pt x="85" y="959"/>
                  </a:lnTo>
                  <a:lnTo>
                    <a:pt x="84" y="959"/>
                  </a:lnTo>
                  <a:lnTo>
                    <a:pt x="84" y="959"/>
                  </a:lnTo>
                  <a:lnTo>
                    <a:pt x="84" y="961"/>
                  </a:lnTo>
                  <a:lnTo>
                    <a:pt x="84" y="961"/>
                  </a:lnTo>
                  <a:lnTo>
                    <a:pt x="84" y="961"/>
                  </a:lnTo>
                  <a:lnTo>
                    <a:pt x="85" y="961"/>
                  </a:lnTo>
                  <a:lnTo>
                    <a:pt x="84" y="964"/>
                  </a:lnTo>
                  <a:lnTo>
                    <a:pt x="84" y="966"/>
                  </a:lnTo>
                  <a:lnTo>
                    <a:pt x="84" y="968"/>
                  </a:lnTo>
                  <a:lnTo>
                    <a:pt x="85" y="968"/>
                  </a:lnTo>
                  <a:lnTo>
                    <a:pt x="85" y="966"/>
                  </a:lnTo>
                  <a:lnTo>
                    <a:pt x="85" y="964"/>
                  </a:lnTo>
                  <a:lnTo>
                    <a:pt x="87" y="959"/>
                  </a:lnTo>
                  <a:lnTo>
                    <a:pt x="89" y="961"/>
                  </a:lnTo>
                  <a:lnTo>
                    <a:pt x="87" y="963"/>
                  </a:lnTo>
                  <a:lnTo>
                    <a:pt x="87" y="964"/>
                  </a:lnTo>
                  <a:lnTo>
                    <a:pt x="87" y="964"/>
                  </a:lnTo>
                  <a:lnTo>
                    <a:pt x="87" y="966"/>
                  </a:lnTo>
                  <a:lnTo>
                    <a:pt x="89" y="966"/>
                  </a:lnTo>
                  <a:lnTo>
                    <a:pt x="91" y="966"/>
                  </a:lnTo>
                  <a:lnTo>
                    <a:pt x="91" y="966"/>
                  </a:lnTo>
                  <a:lnTo>
                    <a:pt x="91" y="972"/>
                  </a:lnTo>
                  <a:lnTo>
                    <a:pt x="91" y="973"/>
                  </a:lnTo>
                  <a:lnTo>
                    <a:pt x="91" y="977"/>
                  </a:lnTo>
                  <a:lnTo>
                    <a:pt x="91" y="979"/>
                  </a:lnTo>
                  <a:lnTo>
                    <a:pt x="91" y="977"/>
                  </a:lnTo>
                  <a:lnTo>
                    <a:pt x="91" y="977"/>
                  </a:lnTo>
                  <a:lnTo>
                    <a:pt x="93" y="975"/>
                  </a:lnTo>
                  <a:lnTo>
                    <a:pt x="93" y="975"/>
                  </a:lnTo>
                  <a:lnTo>
                    <a:pt x="93" y="979"/>
                  </a:lnTo>
                  <a:lnTo>
                    <a:pt x="94" y="981"/>
                  </a:lnTo>
                  <a:lnTo>
                    <a:pt x="94" y="981"/>
                  </a:lnTo>
                  <a:lnTo>
                    <a:pt x="94" y="983"/>
                  </a:lnTo>
                  <a:lnTo>
                    <a:pt x="93" y="984"/>
                  </a:lnTo>
                  <a:lnTo>
                    <a:pt x="91" y="984"/>
                  </a:lnTo>
                  <a:lnTo>
                    <a:pt x="91" y="986"/>
                  </a:lnTo>
                  <a:lnTo>
                    <a:pt x="91" y="988"/>
                  </a:lnTo>
                  <a:lnTo>
                    <a:pt x="91" y="988"/>
                  </a:lnTo>
                  <a:lnTo>
                    <a:pt x="91" y="992"/>
                  </a:lnTo>
                  <a:lnTo>
                    <a:pt x="89" y="990"/>
                  </a:lnTo>
                  <a:lnTo>
                    <a:pt x="89" y="990"/>
                  </a:lnTo>
                  <a:lnTo>
                    <a:pt x="89" y="995"/>
                  </a:lnTo>
                  <a:lnTo>
                    <a:pt x="89" y="999"/>
                  </a:lnTo>
                  <a:lnTo>
                    <a:pt x="87" y="1006"/>
                  </a:lnTo>
                  <a:lnTo>
                    <a:pt x="89" y="1006"/>
                  </a:lnTo>
                  <a:lnTo>
                    <a:pt x="89" y="1006"/>
                  </a:lnTo>
                  <a:lnTo>
                    <a:pt x="89" y="1008"/>
                  </a:lnTo>
                  <a:lnTo>
                    <a:pt x="89" y="1010"/>
                  </a:lnTo>
                  <a:lnTo>
                    <a:pt x="91" y="1010"/>
                  </a:lnTo>
                  <a:lnTo>
                    <a:pt x="91" y="1010"/>
                  </a:lnTo>
                  <a:lnTo>
                    <a:pt x="91" y="1010"/>
                  </a:lnTo>
                  <a:lnTo>
                    <a:pt x="93" y="1010"/>
                  </a:lnTo>
                  <a:lnTo>
                    <a:pt x="94" y="1010"/>
                  </a:lnTo>
                  <a:lnTo>
                    <a:pt x="94" y="1011"/>
                  </a:lnTo>
                  <a:lnTo>
                    <a:pt x="94" y="1011"/>
                  </a:lnTo>
                  <a:lnTo>
                    <a:pt x="94" y="1013"/>
                  </a:lnTo>
                  <a:lnTo>
                    <a:pt x="94" y="1013"/>
                  </a:lnTo>
                  <a:lnTo>
                    <a:pt x="94" y="1015"/>
                  </a:lnTo>
                  <a:lnTo>
                    <a:pt x="94" y="1015"/>
                  </a:lnTo>
                  <a:lnTo>
                    <a:pt x="94" y="1015"/>
                  </a:lnTo>
                  <a:lnTo>
                    <a:pt x="94" y="1017"/>
                  </a:lnTo>
                  <a:lnTo>
                    <a:pt x="96" y="1019"/>
                  </a:lnTo>
                  <a:lnTo>
                    <a:pt x="96" y="1020"/>
                  </a:lnTo>
                  <a:lnTo>
                    <a:pt x="96" y="1022"/>
                  </a:lnTo>
                  <a:lnTo>
                    <a:pt x="98" y="1022"/>
                  </a:lnTo>
                  <a:lnTo>
                    <a:pt x="98" y="1022"/>
                  </a:lnTo>
                  <a:lnTo>
                    <a:pt x="98" y="1024"/>
                  </a:lnTo>
                  <a:lnTo>
                    <a:pt x="100" y="1024"/>
                  </a:lnTo>
                  <a:lnTo>
                    <a:pt x="98" y="1026"/>
                  </a:lnTo>
                  <a:lnTo>
                    <a:pt x="98" y="1028"/>
                  </a:lnTo>
                  <a:lnTo>
                    <a:pt x="98" y="1029"/>
                  </a:lnTo>
                  <a:lnTo>
                    <a:pt x="100" y="1031"/>
                  </a:lnTo>
                  <a:lnTo>
                    <a:pt x="102" y="1033"/>
                  </a:lnTo>
                  <a:lnTo>
                    <a:pt x="103" y="1035"/>
                  </a:lnTo>
                  <a:lnTo>
                    <a:pt x="103" y="1037"/>
                  </a:lnTo>
                  <a:lnTo>
                    <a:pt x="102" y="1035"/>
                  </a:lnTo>
                  <a:lnTo>
                    <a:pt x="100" y="1035"/>
                  </a:lnTo>
                  <a:lnTo>
                    <a:pt x="100" y="1035"/>
                  </a:lnTo>
                  <a:lnTo>
                    <a:pt x="102" y="1037"/>
                  </a:lnTo>
                  <a:lnTo>
                    <a:pt x="102" y="1039"/>
                  </a:lnTo>
                  <a:lnTo>
                    <a:pt x="102" y="1040"/>
                  </a:lnTo>
                  <a:lnTo>
                    <a:pt x="102" y="1040"/>
                  </a:lnTo>
                  <a:lnTo>
                    <a:pt x="102" y="1042"/>
                  </a:lnTo>
                  <a:lnTo>
                    <a:pt x="103" y="1042"/>
                  </a:lnTo>
                  <a:lnTo>
                    <a:pt x="103" y="1042"/>
                  </a:lnTo>
                  <a:lnTo>
                    <a:pt x="105" y="1048"/>
                  </a:lnTo>
                  <a:lnTo>
                    <a:pt x="107" y="1049"/>
                  </a:lnTo>
                  <a:lnTo>
                    <a:pt x="111" y="1053"/>
                  </a:lnTo>
                  <a:lnTo>
                    <a:pt x="111" y="1055"/>
                  </a:lnTo>
                  <a:lnTo>
                    <a:pt x="109" y="1053"/>
                  </a:lnTo>
                  <a:lnTo>
                    <a:pt x="105" y="1051"/>
                  </a:lnTo>
                  <a:lnTo>
                    <a:pt x="100" y="1049"/>
                  </a:lnTo>
                  <a:lnTo>
                    <a:pt x="98" y="1049"/>
                  </a:lnTo>
                  <a:lnTo>
                    <a:pt x="98" y="1049"/>
                  </a:lnTo>
                  <a:lnTo>
                    <a:pt x="98" y="1049"/>
                  </a:lnTo>
                  <a:lnTo>
                    <a:pt x="98" y="1051"/>
                  </a:lnTo>
                  <a:lnTo>
                    <a:pt x="98" y="1051"/>
                  </a:lnTo>
                  <a:lnTo>
                    <a:pt x="100" y="1055"/>
                  </a:lnTo>
                  <a:lnTo>
                    <a:pt x="102" y="1055"/>
                  </a:lnTo>
                  <a:lnTo>
                    <a:pt x="102" y="1055"/>
                  </a:lnTo>
                  <a:lnTo>
                    <a:pt x="103" y="1055"/>
                  </a:lnTo>
                  <a:lnTo>
                    <a:pt x="103" y="1055"/>
                  </a:lnTo>
                  <a:lnTo>
                    <a:pt x="103" y="1058"/>
                  </a:lnTo>
                  <a:lnTo>
                    <a:pt x="102" y="1058"/>
                  </a:lnTo>
                  <a:lnTo>
                    <a:pt x="96" y="1058"/>
                  </a:lnTo>
                  <a:lnTo>
                    <a:pt x="96" y="1058"/>
                  </a:lnTo>
                  <a:lnTo>
                    <a:pt x="100" y="1060"/>
                  </a:lnTo>
                  <a:lnTo>
                    <a:pt x="102" y="1062"/>
                  </a:lnTo>
                  <a:lnTo>
                    <a:pt x="102" y="1064"/>
                  </a:lnTo>
                  <a:lnTo>
                    <a:pt x="103" y="1066"/>
                  </a:lnTo>
                  <a:lnTo>
                    <a:pt x="102" y="1066"/>
                  </a:lnTo>
                  <a:lnTo>
                    <a:pt x="98" y="1066"/>
                  </a:lnTo>
                  <a:lnTo>
                    <a:pt x="96" y="1067"/>
                  </a:lnTo>
                  <a:lnTo>
                    <a:pt x="98" y="1067"/>
                  </a:lnTo>
                  <a:lnTo>
                    <a:pt x="100" y="1067"/>
                  </a:lnTo>
                  <a:lnTo>
                    <a:pt x="100" y="1067"/>
                  </a:lnTo>
                  <a:lnTo>
                    <a:pt x="100" y="1069"/>
                  </a:lnTo>
                  <a:lnTo>
                    <a:pt x="102" y="1069"/>
                  </a:lnTo>
                  <a:lnTo>
                    <a:pt x="102" y="1071"/>
                  </a:lnTo>
                  <a:lnTo>
                    <a:pt x="102" y="1073"/>
                  </a:lnTo>
                  <a:lnTo>
                    <a:pt x="102" y="1073"/>
                  </a:lnTo>
                  <a:lnTo>
                    <a:pt x="102" y="1073"/>
                  </a:lnTo>
                  <a:lnTo>
                    <a:pt x="102" y="1075"/>
                  </a:lnTo>
                  <a:lnTo>
                    <a:pt x="102" y="1075"/>
                  </a:lnTo>
                  <a:lnTo>
                    <a:pt x="102" y="1075"/>
                  </a:lnTo>
                  <a:lnTo>
                    <a:pt x="102" y="1076"/>
                  </a:lnTo>
                  <a:lnTo>
                    <a:pt x="102" y="1078"/>
                  </a:lnTo>
                  <a:lnTo>
                    <a:pt x="102" y="1078"/>
                  </a:lnTo>
                  <a:lnTo>
                    <a:pt x="102" y="1080"/>
                  </a:lnTo>
                  <a:lnTo>
                    <a:pt x="100" y="1080"/>
                  </a:lnTo>
                  <a:lnTo>
                    <a:pt x="100" y="1080"/>
                  </a:lnTo>
                  <a:lnTo>
                    <a:pt x="100" y="1082"/>
                  </a:lnTo>
                  <a:lnTo>
                    <a:pt x="98" y="1082"/>
                  </a:lnTo>
                  <a:lnTo>
                    <a:pt x="98" y="1084"/>
                  </a:lnTo>
                  <a:lnTo>
                    <a:pt x="102" y="1084"/>
                  </a:lnTo>
                  <a:lnTo>
                    <a:pt x="102" y="1085"/>
                  </a:lnTo>
                  <a:lnTo>
                    <a:pt x="102" y="1087"/>
                  </a:lnTo>
                  <a:lnTo>
                    <a:pt x="102" y="1087"/>
                  </a:lnTo>
                  <a:lnTo>
                    <a:pt x="100" y="1089"/>
                  </a:lnTo>
                  <a:lnTo>
                    <a:pt x="100" y="1089"/>
                  </a:lnTo>
                  <a:lnTo>
                    <a:pt x="100" y="1089"/>
                  </a:lnTo>
                  <a:lnTo>
                    <a:pt x="98" y="1089"/>
                  </a:lnTo>
                  <a:lnTo>
                    <a:pt x="98" y="1091"/>
                  </a:lnTo>
                  <a:lnTo>
                    <a:pt x="96" y="1091"/>
                  </a:lnTo>
                  <a:lnTo>
                    <a:pt x="98" y="1091"/>
                  </a:lnTo>
                  <a:lnTo>
                    <a:pt x="96" y="1093"/>
                  </a:lnTo>
                  <a:lnTo>
                    <a:pt x="96" y="1093"/>
                  </a:lnTo>
                  <a:lnTo>
                    <a:pt x="98" y="1093"/>
                  </a:lnTo>
                  <a:lnTo>
                    <a:pt x="98" y="1093"/>
                  </a:lnTo>
                  <a:lnTo>
                    <a:pt x="98" y="1093"/>
                  </a:lnTo>
                  <a:lnTo>
                    <a:pt x="96" y="1093"/>
                  </a:lnTo>
                  <a:lnTo>
                    <a:pt x="96" y="1093"/>
                  </a:lnTo>
                  <a:lnTo>
                    <a:pt x="96" y="1095"/>
                  </a:lnTo>
                  <a:lnTo>
                    <a:pt x="98" y="1095"/>
                  </a:lnTo>
                  <a:lnTo>
                    <a:pt x="98" y="1098"/>
                  </a:lnTo>
                  <a:lnTo>
                    <a:pt x="96" y="1098"/>
                  </a:lnTo>
                  <a:lnTo>
                    <a:pt x="98" y="1100"/>
                  </a:lnTo>
                  <a:lnTo>
                    <a:pt x="98" y="1102"/>
                  </a:lnTo>
                  <a:lnTo>
                    <a:pt x="98" y="1102"/>
                  </a:lnTo>
                  <a:lnTo>
                    <a:pt x="98" y="1104"/>
                  </a:lnTo>
                  <a:lnTo>
                    <a:pt x="94" y="1102"/>
                  </a:lnTo>
                  <a:lnTo>
                    <a:pt x="93" y="1102"/>
                  </a:lnTo>
                  <a:lnTo>
                    <a:pt x="94" y="1102"/>
                  </a:lnTo>
                  <a:lnTo>
                    <a:pt x="94" y="1104"/>
                  </a:lnTo>
                  <a:lnTo>
                    <a:pt x="94" y="1104"/>
                  </a:lnTo>
                  <a:lnTo>
                    <a:pt x="94" y="1104"/>
                  </a:lnTo>
                  <a:lnTo>
                    <a:pt x="94" y="1104"/>
                  </a:lnTo>
                  <a:lnTo>
                    <a:pt x="93" y="1104"/>
                  </a:lnTo>
                  <a:lnTo>
                    <a:pt x="91" y="1102"/>
                  </a:lnTo>
                  <a:lnTo>
                    <a:pt x="89" y="1102"/>
                  </a:lnTo>
                  <a:lnTo>
                    <a:pt x="89" y="1104"/>
                  </a:lnTo>
                  <a:lnTo>
                    <a:pt x="91" y="1105"/>
                  </a:lnTo>
                  <a:lnTo>
                    <a:pt x="91" y="1105"/>
                  </a:lnTo>
                  <a:lnTo>
                    <a:pt x="91" y="1105"/>
                  </a:lnTo>
                  <a:lnTo>
                    <a:pt x="91" y="1107"/>
                  </a:lnTo>
                  <a:lnTo>
                    <a:pt x="91" y="1107"/>
                  </a:lnTo>
                  <a:lnTo>
                    <a:pt x="94" y="1113"/>
                  </a:lnTo>
                  <a:lnTo>
                    <a:pt x="94" y="1113"/>
                  </a:lnTo>
                  <a:lnTo>
                    <a:pt x="94" y="1114"/>
                  </a:lnTo>
                  <a:lnTo>
                    <a:pt x="94" y="1114"/>
                  </a:lnTo>
                  <a:lnTo>
                    <a:pt x="94" y="1114"/>
                  </a:lnTo>
                  <a:lnTo>
                    <a:pt x="94" y="1114"/>
                  </a:lnTo>
                  <a:lnTo>
                    <a:pt x="96" y="1116"/>
                  </a:lnTo>
                  <a:lnTo>
                    <a:pt x="96" y="1118"/>
                  </a:lnTo>
                  <a:lnTo>
                    <a:pt x="96" y="1118"/>
                  </a:lnTo>
                  <a:lnTo>
                    <a:pt x="96" y="1118"/>
                  </a:lnTo>
                  <a:lnTo>
                    <a:pt x="94" y="1118"/>
                  </a:lnTo>
                  <a:lnTo>
                    <a:pt x="94" y="1118"/>
                  </a:lnTo>
                  <a:lnTo>
                    <a:pt x="94" y="1116"/>
                  </a:lnTo>
                  <a:lnTo>
                    <a:pt x="94" y="1118"/>
                  </a:lnTo>
                  <a:lnTo>
                    <a:pt x="93" y="1118"/>
                  </a:lnTo>
                  <a:lnTo>
                    <a:pt x="93" y="1118"/>
                  </a:lnTo>
                  <a:lnTo>
                    <a:pt x="93" y="1120"/>
                  </a:lnTo>
                  <a:lnTo>
                    <a:pt x="94" y="1120"/>
                  </a:lnTo>
                  <a:lnTo>
                    <a:pt x="94" y="1120"/>
                  </a:lnTo>
                  <a:lnTo>
                    <a:pt x="96" y="1120"/>
                  </a:lnTo>
                  <a:lnTo>
                    <a:pt x="96" y="1122"/>
                  </a:lnTo>
                  <a:lnTo>
                    <a:pt x="94" y="1122"/>
                  </a:lnTo>
                  <a:lnTo>
                    <a:pt x="94" y="1122"/>
                  </a:lnTo>
                  <a:lnTo>
                    <a:pt x="91" y="1122"/>
                  </a:lnTo>
                  <a:lnTo>
                    <a:pt x="91" y="1122"/>
                  </a:lnTo>
                  <a:lnTo>
                    <a:pt x="91" y="1123"/>
                  </a:lnTo>
                  <a:lnTo>
                    <a:pt x="91" y="1125"/>
                  </a:lnTo>
                  <a:lnTo>
                    <a:pt x="91" y="1125"/>
                  </a:lnTo>
                  <a:lnTo>
                    <a:pt x="91" y="1127"/>
                  </a:lnTo>
                  <a:lnTo>
                    <a:pt x="91" y="1127"/>
                  </a:lnTo>
                  <a:lnTo>
                    <a:pt x="93" y="1127"/>
                  </a:lnTo>
                  <a:lnTo>
                    <a:pt x="93" y="1127"/>
                  </a:lnTo>
                  <a:lnTo>
                    <a:pt x="93" y="1129"/>
                  </a:lnTo>
                  <a:lnTo>
                    <a:pt x="94" y="1129"/>
                  </a:lnTo>
                  <a:lnTo>
                    <a:pt x="93" y="1131"/>
                  </a:lnTo>
                  <a:lnTo>
                    <a:pt x="94" y="1131"/>
                  </a:lnTo>
                  <a:lnTo>
                    <a:pt x="94" y="1131"/>
                  </a:lnTo>
                  <a:lnTo>
                    <a:pt x="96" y="1132"/>
                  </a:lnTo>
                  <a:lnTo>
                    <a:pt x="94" y="1132"/>
                  </a:lnTo>
                  <a:lnTo>
                    <a:pt x="94" y="1132"/>
                  </a:lnTo>
                  <a:lnTo>
                    <a:pt x="94" y="1134"/>
                  </a:lnTo>
                  <a:lnTo>
                    <a:pt x="94" y="1134"/>
                  </a:lnTo>
                  <a:lnTo>
                    <a:pt x="96" y="1136"/>
                  </a:lnTo>
                  <a:lnTo>
                    <a:pt x="96" y="1136"/>
                  </a:lnTo>
                  <a:lnTo>
                    <a:pt x="98" y="1136"/>
                  </a:lnTo>
                  <a:lnTo>
                    <a:pt x="98" y="1136"/>
                  </a:lnTo>
                  <a:lnTo>
                    <a:pt x="96" y="1136"/>
                  </a:lnTo>
                  <a:lnTo>
                    <a:pt x="96" y="1138"/>
                  </a:lnTo>
                  <a:lnTo>
                    <a:pt x="96" y="1140"/>
                  </a:lnTo>
                  <a:lnTo>
                    <a:pt x="96" y="1140"/>
                  </a:lnTo>
                  <a:lnTo>
                    <a:pt x="96" y="1141"/>
                  </a:lnTo>
                  <a:lnTo>
                    <a:pt x="96" y="1141"/>
                  </a:lnTo>
                  <a:lnTo>
                    <a:pt x="93" y="1140"/>
                  </a:lnTo>
                  <a:lnTo>
                    <a:pt x="93" y="1141"/>
                  </a:lnTo>
                  <a:lnTo>
                    <a:pt x="93" y="1141"/>
                  </a:lnTo>
                  <a:lnTo>
                    <a:pt x="93" y="1141"/>
                  </a:lnTo>
                  <a:lnTo>
                    <a:pt x="93" y="1141"/>
                  </a:lnTo>
                  <a:lnTo>
                    <a:pt x="93" y="1143"/>
                  </a:lnTo>
                  <a:lnTo>
                    <a:pt x="94" y="1145"/>
                  </a:lnTo>
                  <a:lnTo>
                    <a:pt x="94" y="1145"/>
                  </a:lnTo>
                  <a:lnTo>
                    <a:pt x="96" y="1147"/>
                  </a:lnTo>
                  <a:lnTo>
                    <a:pt x="98" y="1149"/>
                  </a:lnTo>
                  <a:lnTo>
                    <a:pt x="98" y="1149"/>
                  </a:lnTo>
                  <a:lnTo>
                    <a:pt x="96" y="1149"/>
                  </a:lnTo>
                  <a:lnTo>
                    <a:pt x="94" y="1149"/>
                  </a:lnTo>
                  <a:lnTo>
                    <a:pt x="96" y="1150"/>
                  </a:lnTo>
                  <a:lnTo>
                    <a:pt x="96" y="1150"/>
                  </a:lnTo>
                  <a:lnTo>
                    <a:pt x="94" y="1150"/>
                  </a:lnTo>
                  <a:lnTo>
                    <a:pt x="94" y="1150"/>
                  </a:lnTo>
                  <a:lnTo>
                    <a:pt x="94" y="1150"/>
                  </a:lnTo>
                  <a:lnTo>
                    <a:pt x="96" y="1152"/>
                  </a:lnTo>
                  <a:lnTo>
                    <a:pt x="96" y="1152"/>
                  </a:lnTo>
                  <a:lnTo>
                    <a:pt x="96" y="1152"/>
                  </a:lnTo>
                  <a:lnTo>
                    <a:pt x="98" y="1152"/>
                  </a:lnTo>
                  <a:lnTo>
                    <a:pt x="98" y="1152"/>
                  </a:lnTo>
                  <a:lnTo>
                    <a:pt x="102" y="1152"/>
                  </a:lnTo>
                  <a:lnTo>
                    <a:pt x="103" y="1152"/>
                  </a:lnTo>
                  <a:lnTo>
                    <a:pt x="103" y="1154"/>
                  </a:lnTo>
                  <a:lnTo>
                    <a:pt x="102" y="1152"/>
                  </a:lnTo>
                  <a:lnTo>
                    <a:pt x="100" y="1152"/>
                  </a:lnTo>
                  <a:lnTo>
                    <a:pt x="103" y="1156"/>
                  </a:lnTo>
                  <a:lnTo>
                    <a:pt x="103" y="1160"/>
                  </a:lnTo>
                  <a:lnTo>
                    <a:pt x="102" y="1160"/>
                  </a:lnTo>
                  <a:lnTo>
                    <a:pt x="103" y="1161"/>
                  </a:lnTo>
                  <a:lnTo>
                    <a:pt x="105" y="1161"/>
                  </a:lnTo>
                  <a:lnTo>
                    <a:pt x="107" y="1160"/>
                  </a:lnTo>
                  <a:lnTo>
                    <a:pt x="107" y="1158"/>
                  </a:lnTo>
                  <a:lnTo>
                    <a:pt x="107" y="1158"/>
                  </a:lnTo>
                  <a:lnTo>
                    <a:pt x="107" y="1158"/>
                  </a:lnTo>
                  <a:lnTo>
                    <a:pt x="107" y="1156"/>
                  </a:lnTo>
                  <a:lnTo>
                    <a:pt x="107" y="1156"/>
                  </a:lnTo>
                  <a:lnTo>
                    <a:pt x="109" y="1154"/>
                  </a:lnTo>
                  <a:lnTo>
                    <a:pt x="107" y="1154"/>
                  </a:lnTo>
                  <a:lnTo>
                    <a:pt x="107" y="1152"/>
                  </a:lnTo>
                  <a:lnTo>
                    <a:pt x="109" y="1152"/>
                  </a:lnTo>
                  <a:lnTo>
                    <a:pt x="111" y="1150"/>
                  </a:lnTo>
                  <a:lnTo>
                    <a:pt x="112" y="1150"/>
                  </a:lnTo>
                  <a:lnTo>
                    <a:pt x="112" y="1149"/>
                  </a:lnTo>
                  <a:lnTo>
                    <a:pt x="116" y="1147"/>
                  </a:lnTo>
                  <a:lnTo>
                    <a:pt x="116" y="1147"/>
                  </a:lnTo>
                  <a:lnTo>
                    <a:pt x="116" y="1149"/>
                  </a:lnTo>
                  <a:lnTo>
                    <a:pt x="116" y="1150"/>
                  </a:lnTo>
                  <a:lnTo>
                    <a:pt x="116" y="1150"/>
                  </a:lnTo>
                  <a:lnTo>
                    <a:pt x="116" y="1150"/>
                  </a:lnTo>
                  <a:lnTo>
                    <a:pt x="114" y="1152"/>
                  </a:lnTo>
                  <a:lnTo>
                    <a:pt x="114" y="1152"/>
                  </a:lnTo>
                  <a:lnTo>
                    <a:pt x="114" y="1154"/>
                  </a:lnTo>
                  <a:lnTo>
                    <a:pt x="114" y="1158"/>
                  </a:lnTo>
                  <a:lnTo>
                    <a:pt x="114" y="1160"/>
                  </a:lnTo>
                  <a:lnTo>
                    <a:pt x="114" y="1161"/>
                  </a:lnTo>
                  <a:lnTo>
                    <a:pt x="114" y="1161"/>
                  </a:lnTo>
                  <a:lnTo>
                    <a:pt x="116" y="1161"/>
                  </a:lnTo>
                  <a:lnTo>
                    <a:pt x="118" y="1161"/>
                  </a:lnTo>
                  <a:lnTo>
                    <a:pt x="116" y="1160"/>
                  </a:lnTo>
                  <a:lnTo>
                    <a:pt x="116" y="1158"/>
                  </a:lnTo>
                  <a:lnTo>
                    <a:pt x="118" y="1158"/>
                  </a:lnTo>
                  <a:lnTo>
                    <a:pt x="118" y="1156"/>
                  </a:lnTo>
                  <a:lnTo>
                    <a:pt x="120" y="1156"/>
                  </a:lnTo>
                  <a:lnTo>
                    <a:pt x="121" y="1158"/>
                  </a:lnTo>
                  <a:lnTo>
                    <a:pt x="121" y="1158"/>
                  </a:lnTo>
                  <a:lnTo>
                    <a:pt x="121" y="1158"/>
                  </a:lnTo>
                  <a:lnTo>
                    <a:pt x="121" y="1160"/>
                  </a:lnTo>
                  <a:lnTo>
                    <a:pt x="121" y="1160"/>
                  </a:lnTo>
                  <a:lnTo>
                    <a:pt x="123" y="1160"/>
                  </a:lnTo>
                  <a:lnTo>
                    <a:pt x="123" y="1161"/>
                  </a:lnTo>
                  <a:lnTo>
                    <a:pt x="123" y="1161"/>
                  </a:lnTo>
                  <a:lnTo>
                    <a:pt x="123" y="1161"/>
                  </a:lnTo>
                  <a:lnTo>
                    <a:pt x="125" y="1163"/>
                  </a:lnTo>
                  <a:lnTo>
                    <a:pt x="125" y="1163"/>
                  </a:lnTo>
                  <a:lnTo>
                    <a:pt x="125" y="1163"/>
                  </a:lnTo>
                  <a:lnTo>
                    <a:pt x="125" y="1163"/>
                  </a:lnTo>
                  <a:lnTo>
                    <a:pt x="125" y="1163"/>
                  </a:lnTo>
                  <a:lnTo>
                    <a:pt x="125" y="1163"/>
                  </a:lnTo>
                  <a:lnTo>
                    <a:pt x="125" y="1163"/>
                  </a:lnTo>
                  <a:lnTo>
                    <a:pt x="127" y="1165"/>
                  </a:lnTo>
                  <a:lnTo>
                    <a:pt x="127" y="1167"/>
                  </a:lnTo>
                  <a:lnTo>
                    <a:pt x="129" y="1165"/>
                  </a:lnTo>
                  <a:lnTo>
                    <a:pt x="131" y="1163"/>
                  </a:lnTo>
                  <a:lnTo>
                    <a:pt x="131" y="1163"/>
                  </a:lnTo>
                  <a:lnTo>
                    <a:pt x="131" y="1165"/>
                  </a:lnTo>
                  <a:lnTo>
                    <a:pt x="131" y="1167"/>
                  </a:lnTo>
                  <a:lnTo>
                    <a:pt x="132" y="1167"/>
                  </a:lnTo>
                  <a:lnTo>
                    <a:pt x="134" y="1167"/>
                  </a:lnTo>
                  <a:lnTo>
                    <a:pt x="138" y="1169"/>
                  </a:lnTo>
                  <a:lnTo>
                    <a:pt x="138" y="1170"/>
                  </a:lnTo>
                  <a:lnTo>
                    <a:pt x="140" y="1172"/>
                  </a:lnTo>
                  <a:lnTo>
                    <a:pt x="141" y="1172"/>
                  </a:lnTo>
                  <a:lnTo>
                    <a:pt x="149" y="1169"/>
                  </a:lnTo>
                  <a:lnTo>
                    <a:pt x="149" y="1172"/>
                  </a:lnTo>
                  <a:lnTo>
                    <a:pt x="152" y="1172"/>
                  </a:lnTo>
                  <a:lnTo>
                    <a:pt x="154" y="1172"/>
                  </a:lnTo>
                  <a:lnTo>
                    <a:pt x="156" y="1170"/>
                  </a:lnTo>
                  <a:lnTo>
                    <a:pt x="156" y="1170"/>
                  </a:lnTo>
                  <a:lnTo>
                    <a:pt x="156" y="1172"/>
                  </a:lnTo>
                  <a:lnTo>
                    <a:pt x="154" y="1174"/>
                  </a:lnTo>
                  <a:lnTo>
                    <a:pt x="152" y="1176"/>
                  </a:lnTo>
                  <a:lnTo>
                    <a:pt x="152" y="1178"/>
                  </a:lnTo>
                  <a:lnTo>
                    <a:pt x="150" y="1179"/>
                  </a:lnTo>
                  <a:lnTo>
                    <a:pt x="149" y="1181"/>
                  </a:lnTo>
                  <a:lnTo>
                    <a:pt x="149" y="1181"/>
                  </a:lnTo>
                  <a:lnTo>
                    <a:pt x="149" y="1183"/>
                  </a:lnTo>
                  <a:lnTo>
                    <a:pt x="147" y="1183"/>
                  </a:lnTo>
                  <a:lnTo>
                    <a:pt x="147" y="1183"/>
                  </a:lnTo>
                  <a:lnTo>
                    <a:pt x="147" y="1185"/>
                  </a:lnTo>
                  <a:lnTo>
                    <a:pt x="147" y="1185"/>
                  </a:lnTo>
                  <a:lnTo>
                    <a:pt x="150" y="1185"/>
                  </a:lnTo>
                  <a:lnTo>
                    <a:pt x="150" y="1185"/>
                  </a:lnTo>
                  <a:lnTo>
                    <a:pt x="154" y="1183"/>
                  </a:lnTo>
                  <a:lnTo>
                    <a:pt x="154" y="1183"/>
                  </a:lnTo>
                  <a:lnTo>
                    <a:pt x="158" y="1181"/>
                  </a:lnTo>
                  <a:lnTo>
                    <a:pt x="154" y="1183"/>
                  </a:lnTo>
                  <a:lnTo>
                    <a:pt x="154" y="1183"/>
                  </a:lnTo>
                  <a:lnTo>
                    <a:pt x="154" y="1185"/>
                  </a:lnTo>
                  <a:lnTo>
                    <a:pt x="154" y="1187"/>
                  </a:lnTo>
                  <a:lnTo>
                    <a:pt x="154" y="1187"/>
                  </a:lnTo>
                  <a:lnTo>
                    <a:pt x="152" y="1188"/>
                  </a:lnTo>
                  <a:lnTo>
                    <a:pt x="150" y="1190"/>
                  </a:lnTo>
                  <a:lnTo>
                    <a:pt x="152" y="1188"/>
                  </a:lnTo>
                  <a:lnTo>
                    <a:pt x="156" y="1188"/>
                  </a:lnTo>
                  <a:lnTo>
                    <a:pt x="161" y="1187"/>
                  </a:lnTo>
                  <a:lnTo>
                    <a:pt x="168" y="1179"/>
                  </a:lnTo>
                  <a:lnTo>
                    <a:pt x="172" y="1178"/>
                  </a:lnTo>
                  <a:lnTo>
                    <a:pt x="174" y="1179"/>
                  </a:lnTo>
                  <a:lnTo>
                    <a:pt x="176" y="1178"/>
                  </a:lnTo>
                  <a:lnTo>
                    <a:pt x="176" y="1176"/>
                  </a:lnTo>
                  <a:lnTo>
                    <a:pt x="177" y="1174"/>
                  </a:lnTo>
                  <a:lnTo>
                    <a:pt x="179" y="1174"/>
                  </a:lnTo>
                  <a:lnTo>
                    <a:pt x="179" y="1176"/>
                  </a:lnTo>
                  <a:lnTo>
                    <a:pt x="177" y="1176"/>
                  </a:lnTo>
                  <a:lnTo>
                    <a:pt x="177" y="1178"/>
                  </a:lnTo>
                  <a:lnTo>
                    <a:pt x="176" y="1178"/>
                  </a:lnTo>
                  <a:lnTo>
                    <a:pt x="176" y="1179"/>
                  </a:lnTo>
                  <a:lnTo>
                    <a:pt x="176" y="1181"/>
                  </a:lnTo>
                  <a:lnTo>
                    <a:pt x="176" y="1181"/>
                  </a:lnTo>
                  <a:lnTo>
                    <a:pt x="172" y="1185"/>
                  </a:lnTo>
                  <a:lnTo>
                    <a:pt x="170" y="1187"/>
                  </a:lnTo>
                  <a:lnTo>
                    <a:pt x="168" y="1192"/>
                  </a:lnTo>
                  <a:lnTo>
                    <a:pt x="168" y="1192"/>
                  </a:lnTo>
                  <a:lnTo>
                    <a:pt x="168" y="1192"/>
                  </a:lnTo>
                  <a:lnTo>
                    <a:pt x="168" y="1194"/>
                  </a:lnTo>
                  <a:lnTo>
                    <a:pt x="168" y="1196"/>
                  </a:lnTo>
                  <a:lnTo>
                    <a:pt x="168" y="1196"/>
                  </a:lnTo>
                  <a:lnTo>
                    <a:pt x="170" y="1197"/>
                  </a:lnTo>
                  <a:lnTo>
                    <a:pt x="172" y="1197"/>
                  </a:lnTo>
                  <a:lnTo>
                    <a:pt x="172" y="1197"/>
                  </a:lnTo>
                  <a:lnTo>
                    <a:pt x="174" y="1199"/>
                  </a:lnTo>
                  <a:lnTo>
                    <a:pt x="174" y="1201"/>
                  </a:lnTo>
                  <a:lnTo>
                    <a:pt x="174" y="1199"/>
                  </a:lnTo>
                  <a:lnTo>
                    <a:pt x="174" y="1199"/>
                  </a:lnTo>
                  <a:lnTo>
                    <a:pt x="176" y="1199"/>
                  </a:lnTo>
                  <a:lnTo>
                    <a:pt x="176" y="1199"/>
                  </a:lnTo>
                  <a:lnTo>
                    <a:pt x="176" y="1197"/>
                  </a:lnTo>
                  <a:lnTo>
                    <a:pt x="176" y="1196"/>
                  </a:lnTo>
                  <a:lnTo>
                    <a:pt x="177" y="1197"/>
                  </a:lnTo>
                  <a:lnTo>
                    <a:pt x="176" y="1199"/>
                  </a:lnTo>
                  <a:lnTo>
                    <a:pt x="174" y="1201"/>
                  </a:lnTo>
                  <a:lnTo>
                    <a:pt x="174" y="1203"/>
                  </a:lnTo>
                  <a:lnTo>
                    <a:pt x="174" y="1203"/>
                  </a:lnTo>
                  <a:lnTo>
                    <a:pt x="176" y="1205"/>
                  </a:lnTo>
                  <a:lnTo>
                    <a:pt x="176" y="1205"/>
                  </a:lnTo>
                  <a:lnTo>
                    <a:pt x="177" y="1206"/>
                  </a:lnTo>
                  <a:lnTo>
                    <a:pt x="179" y="1206"/>
                  </a:lnTo>
                  <a:lnTo>
                    <a:pt x="185" y="1205"/>
                  </a:lnTo>
                  <a:lnTo>
                    <a:pt x="188" y="1206"/>
                  </a:lnTo>
                  <a:lnTo>
                    <a:pt x="186" y="1206"/>
                  </a:lnTo>
                  <a:lnTo>
                    <a:pt x="185" y="1208"/>
                  </a:lnTo>
                  <a:lnTo>
                    <a:pt x="185" y="1210"/>
                  </a:lnTo>
                  <a:lnTo>
                    <a:pt x="181" y="1212"/>
                  </a:lnTo>
                  <a:lnTo>
                    <a:pt x="181" y="1212"/>
                  </a:lnTo>
                  <a:lnTo>
                    <a:pt x="179" y="1212"/>
                  </a:lnTo>
                  <a:lnTo>
                    <a:pt x="179" y="1216"/>
                  </a:lnTo>
                  <a:lnTo>
                    <a:pt x="179" y="1217"/>
                  </a:lnTo>
                  <a:lnTo>
                    <a:pt x="179" y="1217"/>
                  </a:lnTo>
                  <a:lnTo>
                    <a:pt x="181" y="1217"/>
                  </a:lnTo>
                  <a:lnTo>
                    <a:pt x="181" y="1217"/>
                  </a:lnTo>
                  <a:lnTo>
                    <a:pt x="181" y="1216"/>
                  </a:lnTo>
                  <a:lnTo>
                    <a:pt x="183" y="1216"/>
                  </a:lnTo>
                  <a:lnTo>
                    <a:pt x="183" y="1216"/>
                  </a:lnTo>
                  <a:lnTo>
                    <a:pt x="183" y="1216"/>
                  </a:lnTo>
                  <a:lnTo>
                    <a:pt x="185" y="1216"/>
                  </a:lnTo>
                  <a:lnTo>
                    <a:pt x="185" y="1216"/>
                  </a:lnTo>
                  <a:lnTo>
                    <a:pt x="185" y="1216"/>
                  </a:lnTo>
                  <a:lnTo>
                    <a:pt x="185" y="1216"/>
                  </a:lnTo>
                  <a:lnTo>
                    <a:pt x="185" y="1217"/>
                  </a:lnTo>
                  <a:lnTo>
                    <a:pt x="185" y="1217"/>
                  </a:lnTo>
                  <a:lnTo>
                    <a:pt x="186" y="1217"/>
                  </a:lnTo>
                  <a:lnTo>
                    <a:pt x="186" y="1216"/>
                  </a:lnTo>
                  <a:lnTo>
                    <a:pt x="190" y="1208"/>
                  </a:lnTo>
                  <a:lnTo>
                    <a:pt x="192" y="1206"/>
                  </a:lnTo>
                  <a:lnTo>
                    <a:pt x="190" y="1208"/>
                  </a:lnTo>
                  <a:lnTo>
                    <a:pt x="190" y="1212"/>
                  </a:lnTo>
                  <a:lnTo>
                    <a:pt x="190" y="1214"/>
                  </a:lnTo>
                  <a:lnTo>
                    <a:pt x="188" y="1216"/>
                  </a:lnTo>
                  <a:lnTo>
                    <a:pt x="186" y="1217"/>
                  </a:lnTo>
                  <a:lnTo>
                    <a:pt x="186" y="1217"/>
                  </a:lnTo>
                  <a:lnTo>
                    <a:pt x="185" y="1219"/>
                  </a:lnTo>
                  <a:lnTo>
                    <a:pt x="183" y="1217"/>
                  </a:lnTo>
                  <a:lnTo>
                    <a:pt x="183" y="1217"/>
                  </a:lnTo>
                  <a:lnTo>
                    <a:pt x="183" y="1219"/>
                  </a:lnTo>
                  <a:lnTo>
                    <a:pt x="183" y="1221"/>
                  </a:lnTo>
                  <a:lnTo>
                    <a:pt x="181" y="1221"/>
                  </a:lnTo>
                  <a:lnTo>
                    <a:pt x="174" y="1225"/>
                  </a:lnTo>
                  <a:lnTo>
                    <a:pt x="172" y="1225"/>
                  </a:lnTo>
                  <a:lnTo>
                    <a:pt x="172" y="1226"/>
                  </a:lnTo>
                  <a:lnTo>
                    <a:pt x="170" y="1228"/>
                  </a:lnTo>
                  <a:lnTo>
                    <a:pt x="168" y="1228"/>
                  </a:lnTo>
                  <a:lnTo>
                    <a:pt x="170" y="1228"/>
                  </a:lnTo>
                  <a:lnTo>
                    <a:pt x="172" y="1228"/>
                  </a:lnTo>
                  <a:lnTo>
                    <a:pt x="174" y="1228"/>
                  </a:lnTo>
                  <a:lnTo>
                    <a:pt x="176" y="1226"/>
                  </a:lnTo>
                  <a:lnTo>
                    <a:pt x="177" y="1228"/>
                  </a:lnTo>
                  <a:lnTo>
                    <a:pt x="179" y="1226"/>
                  </a:lnTo>
                  <a:lnTo>
                    <a:pt x="186" y="1226"/>
                  </a:lnTo>
                  <a:lnTo>
                    <a:pt x="186" y="1225"/>
                  </a:lnTo>
                  <a:lnTo>
                    <a:pt x="186" y="1225"/>
                  </a:lnTo>
                  <a:lnTo>
                    <a:pt x="186" y="1223"/>
                  </a:lnTo>
                  <a:lnTo>
                    <a:pt x="186" y="1221"/>
                  </a:lnTo>
                  <a:lnTo>
                    <a:pt x="186" y="1219"/>
                  </a:lnTo>
                  <a:lnTo>
                    <a:pt x="190" y="1217"/>
                  </a:lnTo>
                  <a:lnTo>
                    <a:pt x="194" y="1216"/>
                  </a:lnTo>
                  <a:lnTo>
                    <a:pt x="194" y="1212"/>
                  </a:lnTo>
                  <a:lnTo>
                    <a:pt x="196" y="1212"/>
                  </a:lnTo>
                  <a:lnTo>
                    <a:pt x="196" y="1210"/>
                  </a:lnTo>
                  <a:lnTo>
                    <a:pt x="197" y="1210"/>
                  </a:lnTo>
                  <a:lnTo>
                    <a:pt x="197" y="1210"/>
                  </a:lnTo>
                  <a:lnTo>
                    <a:pt x="197" y="1208"/>
                  </a:lnTo>
                  <a:lnTo>
                    <a:pt x="197" y="1206"/>
                  </a:lnTo>
                  <a:lnTo>
                    <a:pt x="197" y="1206"/>
                  </a:lnTo>
                  <a:lnTo>
                    <a:pt x="199" y="1206"/>
                  </a:lnTo>
                  <a:lnTo>
                    <a:pt x="199" y="1205"/>
                  </a:lnTo>
                  <a:lnTo>
                    <a:pt x="199" y="1205"/>
                  </a:lnTo>
                  <a:lnTo>
                    <a:pt x="199" y="1203"/>
                  </a:lnTo>
                  <a:lnTo>
                    <a:pt x="201" y="1203"/>
                  </a:lnTo>
                  <a:lnTo>
                    <a:pt x="203" y="1203"/>
                  </a:lnTo>
                  <a:lnTo>
                    <a:pt x="201" y="1203"/>
                  </a:lnTo>
                  <a:lnTo>
                    <a:pt x="201" y="1205"/>
                  </a:lnTo>
                  <a:lnTo>
                    <a:pt x="201" y="1205"/>
                  </a:lnTo>
                  <a:lnTo>
                    <a:pt x="201" y="1206"/>
                  </a:lnTo>
                  <a:lnTo>
                    <a:pt x="201" y="1206"/>
                  </a:lnTo>
                  <a:lnTo>
                    <a:pt x="201" y="1208"/>
                  </a:lnTo>
                  <a:lnTo>
                    <a:pt x="199" y="1208"/>
                  </a:lnTo>
                  <a:lnTo>
                    <a:pt x="199" y="1208"/>
                  </a:lnTo>
                  <a:lnTo>
                    <a:pt x="197" y="1212"/>
                  </a:lnTo>
                  <a:lnTo>
                    <a:pt x="196" y="1214"/>
                  </a:lnTo>
                  <a:lnTo>
                    <a:pt x="197" y="1214"/>
                  </a:lnTo>
                  <a:lnTo>
                    <a:pt x="199" y="1214"/>
                  </a:lnTo>
                  <a:lnTo>
                    <a:pt x="203" y="1212"/>
                  </a:lnTo>
                  <a:lnTo>
                    <a:pt x="203" y="1212"/>
                  </a:lnTo>
                  <a:lnTo>
                    <a:pt x="205" y="1212"/>
                  </a:lnTo>
                  <a:lnTo>
                    <a:pt x="205" y="1214"/>
                  </a:lnTo>
                  <a:lnTo>
                    <a:pt x="205" y="1214"/>
                  </a:lnTo>
                  <a:lnTo>
                    <a:pt x="214" y="1214"/>
                  </a:lnTo>
                  <a:lnTo>
                    <a:pt x="215" y="1214"/>
                  </a:lnTo>
                  <a:lnTo>
                    <a:pt x="219" y="1210"/>
                  </a:lnTo>
                  <a:lnTo>
                    <a:pt x="221" y="1210"/>
                  </a:lnTo>
                  <a:lnTo>
                    <a:pt x="223" y="1210"/>
                  </a:lnTo>
                  <a:lnTo>
                    <a:pt x="223" y="1208"/>
                  </a:lnTo>
                  <a:lnTo>
                    <a:pt x="224" y="1208"/>
                  </a:lnTo>
                  <a:lnTo>
                    <a:pt x="224" y="1206"/>
                  </a:lnTo>
                  <a:lnTo>
                    <a:pt x="224" y="1206"/>
                  </a:lnTo>
                  <a:lnTo>
                    <a:pt x="226" y="1206"/>
                  </a:lnTo>
                  <a:lnTo>
                    <a:pt x="226" y="1206"/>
                  </a:lnTo>
                  <a:lnTo>
                    <a:pt x="224" y="1208"/>
                  </a:lnTo>
                  <a:lnTo>
                    <a:pt x="224" y="1208"/>
                  </a:lnTo>
                  <a:lnTo>
                    <a:pt x="226" y="1208"/>
                  </a:lnTo>
                  <a:lnTo>
                    <a:pt x="226" y="1206"/>
                  </a:lnTo>
                  <a:lnTo>
                    <a:pt x="228" y="1208"/>
                  </a:lnTo>
                  <a:lnTo>
                    <a:pt x="228" y="1208"/>
                  </a:lnTo>
                  <a:lnTo>
                    <a:pt x="230" y="1206"/>
                  </a:lnTo>
                  <a:lnTo>
                    <a:pt x="230" y="1206"/>
                  </a:lnTo>
                  <a:lnTo>
                    <a:pt x="232" y="1206"/>
                  </a:lnTo>
                  <a:lnTo>
                    <a:pt x="232" y="1208"/>
                  </a:lnTo>
                  <a:lnTo>
                    <a:pt x="233" y="1208"/>
                  </a:lnTo>
                  <a:lnTo>
                    <a:pt x="233" y="1206"/>
                  </a:lnTo>
                  <a:lnTo>
                    <a:pt x="233" y="1206"/>
                  </a:lnTo>
                  <a:lnTo>
                    <a:pt x="233" y="1205"/>
                  </a:lnTo>
                  <a:lnTo>
                    <a:pt x="233" y="1205"/>
                  </a:lnTo>
                  <a:lnTo>
                    <a:pt x="235" y="1205"/>
                  </a:lnTo>
                  <a:lnTo>
                    <a:pt x="237" y="1206"/>
                  </a:lnTo>
                  <a:lnTo>
                    <a:pt x="237" y="1206"/>
                  </a:lnTo>
                  <a:lnTo>
                    <a:pt x="237" y="1206"/>
                  </a:lnTo>
                  <a:lnTo>
                    <a:pt x="239" y="1205"/>
                  </a:lnTo>
                  <a:lnTo>
                    <a:pt x="239" y="1205"/>
                  </a:lnTo>
                  <a:lnTo>
                    <a:pt x="239" y="1203"/>
                  </a:lnTo>
                  <a:lnTo>
                    <a:pt x="241" y="1203"/>
                  </a:lnTo>
                  <a:lnTo>
                    <a:pt x="242" y="1203"/>
                  </a:lnTo>
                  <a:lnTo>
                    <a:pt x="242" y="1203"/>
                  </a:lnTo>
                  <a:lnTo>
                    <a:pt x="242" y="1205"/>
                  </a:lnTo>
                  <a:lnTo>
                    <a:pt x="242" y="1205"/>
                  </a:lnTo>
                  <a:lnTo>
                    <a:pt x="242" y="1206"/>
                  </a:lnTo>
                  <a:lnTo>
                    <a:pt x="242" y="1206"/>
                  </a:lnTo>
                  <a:lnTo>
                    <a:pt x="241" y="1208"/>
                  </a:lnTo>
                  <a:lnTo>
                    <a:pt x="241" y="1208"/>
                  </a:lnTo>
                  <a:lnTo>
                    <a:pt x="241" y="1210"/>
                  </a:lnTo>
                  <a:lnTo>
                    <a:pt x="241" y="1210"/>
                  </a:lnTo>
                  <a:lnTo>
                    <a:pt x="242" y="1208"/>
                  </a:lnTo>
                  <a:lnTo>
                    <a:pt x="242" y="1208"/>
                  </a:lnTo>
                  <a:lnTo>
                    <a:pt x="244" y="1210"/>
                  </a:lnTo>
                  <a:lnTo>
                    <a:pt x="246" y="1206"/>
                  </a:lnTo>
                  <a:lnTo>
                    <a:pt x="248" y="1205"/>
                  </a:lnTo>
                  <a:lnTo>
                    <a:pt x="248" y="1205"/>
                  </a:lnTo>
                  <a:lnTo>
                    <a:pt x="248" y="1206"/>
                  </a:lnTo>
                  <a:lnTo>
                    <a:pt x="246" y="1210"/>
                  </a:lnTo>
                  <a:lnTo>
                    <a:pt x="246" y="1210"/>
                  </a:lnTo>
                  <a:lnTo>
                    <a:pt x="246" y="1210"/>
                  </a:lnTo>
                  <a:lnTo>
                    <a:pt x="248" y="1210"/>
                  </a:lnTo>
                  <a:lnTo>
                    <a:pt x="250" y="1210"/>
                  </a:lnTo>
                  <a:lnTo>
                    <a:pt x="252" y="1206"/>
                  </a:lnTo>
                  <a:lnTo>
                    <a:pt x="255" y="1205"/>
                  </a:lnTo>
                  <a:lnTo>
                    <a:pt x="255" y="1203"/>
                  </a:lnTo>
                  <a:lnTo>
                    <a:pt x="253" y="1203"/>
                  </a:lnTo>
                  <a:lnTo>
                    <a:pt x="255" y="1201"/>
                  </a:lnTo>
                  <a:lnTo>
                    <a:pt x="255" y="1201"/>
                  </a:lnTo>
                  <a:lnTo>
                    <a:pt x="255" y="1199"/>
                  </a:lnTo>
                  <a:lnTo>
                    <a:pt x="252" y="1201"/>
                  </a:lnTo>
                  <a:lnTo>
                    <a:pt x="252" y="1199"/>
                  </a:lnTo>
                  <a:lnTo>
                    <a:pt x="253" y="1199"/>
                  </a:lnTo>
                  <a:lnTo>
                    <a:pt x="253" y="1199"/>
                  </a:lnTo>
                  <a:lnTo>
                    <a:pt x="253" y="1197"/>
                  </a:lnTo>
                  <a:lnTo>
                    <a:pt x="255" y="1197"/>
                  </a:lnTo>
                  <a:lnTo>
                    <a:pt x="255" y="1197"/>
                  </a:lnTo>
                  <a:lnTo>
                    <a:pt x="253" y="1196"/>
                  </a:lnTo>
                  <a:lnTo>
                    <a:pt x="253" y="1196"/>
                  </a:lnTo>
                  <a:lnTo>
                    <a:pt x="252" y="1194"/>
                  </a:lnTo>
                  <a:lnTo>
                    <a:pt x="252" y="1194"/>
                  </a:lnTo>
                  <a:lnTo>
                    <a:pt x="253" y="1194"/>
                  </a:lnTo>
                  <a:lnTo>
                    <a:pt x="257" y="1196"/>
                  </a:lnTo>
                  <a:lnTo>
                    <a:pt x="257" y="1197"/>
                  </a:lnTo>
                  <a:lnTo>
                    <a:pt x="257" y="1197"/>
                  </a:lnTo>
                  <a:lnTo>
                    <a:pt x="257" y="1199"/>
                  </a:lnTo>
                  <a:lnTo>
                    <a:pt x="257" y="1199"/>
                  </a:lnTo>
                  <a:lnTo>
                    <a:pt x="259" y="1199"/>
                  </a:lnTo>
                  <a:lnTo>
                    <a:pt x="259" y="1199"/>
                  </a:lnTo>
                  <a:lnTo>
                    <a:pt x="259" y="1197"/>
                  </a:lnTo>
                  <a:lnTo>
                    <a:pt x="259" y="1197"/>
                  </a:lnTo>
                  <a:lnTo>
                    <a:pt x="259" y="1197"/>
                  </a:lnTo>
                  <a:lnTo>
                    <a:pt x="259" y="1197"/>
                  </a:lnTo>
                  <a:lnTo>
                    <a:pt x="261" y="1196"/>
                  </a:lnTo>
                  <a:lnTo>
                    <a:pt x="264" y="1196"/>
                  </a:lnTo>
                  <a:lnTo>
                    <a:pt x="264" y="1196"/>
                  </a:lnTo>
                  <a:lnTo>
                    <a:pt x="266" y="1194"/>
                  </a:lnTo>
                  <a:lnTo>
                    <a:pt x="266" y="1194"/>
                  </a:lnTo>
                  <a:lnTo>
                    <a:pt x="264" y="1190"/>
                  </a:lnTo>
                  <a:lnTo>
                    <a:pt x="266" y="1190"/>
                  </a:lnTo>
                  <a:lnTo>
                    <a:pt x="268" y="1192"/>
                  </a:lnTo>
                  <a:lnTo>
                    <a:pt x="268" y="1194"/>
                  </a:lnTo>
                  <a:lnTo>
                    <a:pt x="266" y="1194"/>
                  </a:lnTo>
                  <a:lnTo>
                    <a:pt x="268" y="1196"/>
                  </a:lnTo>
                  <a:lnTo>
                    <a:pt x="268" y="1196"/>
                  </a:lnTo>
                  <a:lnTo>
                    <a:pt x="271" y="1196"/>
                  </a:lnTo>
                  <a:lnTo>
                    <a:pt x="273" y="1194"/>
                  </a:lnTo>
                  <a:lnTo>
                    <a:pt x="273" y="1190"/>
                  </a:lnTo>
                  <a:lnTo>
                    <a:pt x="275" y="1188"/>
                  </a:lnTo>
                  <a:lnTo>
                    <a:pt x="275" y="1188"/>
                  </a:lnTo>
                  <a:lnTo>
                    <a:pt x="277" y="1190"/>
                  </a:lnTo>
                  <a:lnTo>
                    <a:pt x="275" y="1192"/>
                  </a:lnTo>
                  <a:lnTo>
                    <a:pt x="275" y="1192"/>
                  </a:lnTo>
                  <a:lnTo>
                    <a:pt x="275" y="1194"/>
                  </a:lnTo>
                  <a:lnTo>
                    <a:pt x="275" y="1194"/>
                  </a:lnTo>
                  <a:lnTo>
                    <a:pt x="277" y="1196"/>
                  </a:lnTo>
                  <a:lnTo>
                    <a:pt x="277" y="1194"/>
                  </a:lnTo>
                  <a:lnTo>
                    <a:pt x="279" y="1194"/>
                  </a:lnTo>
                  <a:lnTo>
                    <a:pt x="279" y="1194"/>
                  </a:lnTo>
                  <a:lnTo>
                    <a:pt x="277" y="1192"/>
                  </a:lnTo>
                  <a:lnTo>
                    <a:pt x="277" y="1192"/>
                  </a:lnTo>
                  <a:lnTo>
                    <a:pt x="280" y="1190"/>
                  </a:lnTo>
                  <a:lnTo>
                    <a:pt x="280" y="1190"/>
                  </a:lnTo>
                  <a:lnTo>
                    <a:pt x="280" y="1192"/>
                  </a:lnTo>
                  <a:lnTo>
                    <a:pt x="279" y="1192"/>
                  </a:lnTo>
                  <a:lnTo>
                    <a:pt x="280" y="1192"/>
                  </a:lnTo>
                  <a:lnTo>
                    <a:pt x="284" y="1192"/>
                  </a:lnTo>
                  <a:lnTo>
                    <a:pt x="284" y="1190"/>
                  </a:lnTo>
                  <a:lnTo>
                    <a:pt x="284" y="1190"/>
                  </a:lnTo>
                  <a:lnTo>
                    <a:pt x="284" y="1190"/>
                  </a:lnTo>
                  <a:lnTo>
                    <a:pt x="286" y="1190"/>
                  </a:lnTo>
                  <a:lnTo>
                    <a:pt x="284" y="1188"/>
                  </a:lnTo>
                  <a:lnTo>
                    <a:pt x="282" y="1187"/>
                  </a:lnTo>
                  <a:lnTo>
                    <a:pt x="282" y="1187"/>
                  </a:lnTo>
                  <a:lnTo>
                    <a:pt x="284" y="1187"/>
                  </a:lnTo>
                  <a:lnTo>
                    <a:pt x="284" y="1187"/>
                  </a:lnTo>
                  <a:lnTo>
                    <a:pt x="284" y="1187"/>
                  </a:lnTo>
                  <a:lnTo>
                    <a:pt x="284" y="1187"/>
                  </a:lnTo>
                  <a:lnTo>
                    <a:pt x="284" y="1187"/>
                  </a:lnTo>
                  <a:lnTo>
                    <a:pt x="284" y="1185"/>
                  </a:lnTo>
                  <a:lnTo>
                    <a:pt x="284" y="1185"/>
                  </a:lnTo>
                  <a:lnTo>
                    <a:pt x="289" y="1185"/>
                  </a:lnTo>
                  <a:lnTo>
                    <a:pt x="291" y="1185"/>
                  </a:lnTo>
                  <a:lnTo>
                    <a:pt x="291" y="1185"/>
                  </a:lnTo>
                  <a:lnTo>
                    <a:pt x="291" y="1183"/>
                  </a:lnTo>
                  <a:lnTo>
                    <a:pt x="291" y="1183"/>
                  </a:lnTo>
                  <a:lnTo>
                    <a:pt x="293" y="1183"/>
                  </a:lnTo>
                  <a:lnTo>
                    <a:pt x="293" y="1183"/>
                  </a:lnTo>
                  <a:lnTo>
                    <a:pt x="293" y="1185"/>
                  </a:lnTo>
                  <a:lnTo>
                    <a:pt x="300" y="1185"/>
                  </a:lnTo>
                  <a:lnTo>
                    <a:pt x="300" y="1185"/>
                  </a:lnTo>
                  <a:lnTo>
                    <a:pt x="300" y="1185"/>
                  </a:lnTo>
                  <a:lnTo>
                    <a:pt x="300" y="1183"/>
                  </a:lnTo>
                  <a:lnTo>
                    <a:pt x="302" y="1183"/>
                  </a:lnTo>
                  <a:lnTo>
                    <a:pt x="302" y="1183"/>
                  </a:lnTo>
                  <a:lnTo>
                    <a:pt x="302" y="1181"/>
                  </a:lnTo>
                  <a:lnTo>
                    <a:pt x="302" y="1181"/>
                  </a:lnTo>
                  <a:lnTo>
                    <a:pt x="302" y="1179"/>
                  </a:lnTo>
                  <a:lnTo>
                    <a:pt x="302" y="1178"/>
                  </a:lnTo>
                  <a:lnTo>
                    <a:pt x="300" y="1178"/>
                  </a:lnTo>
                  <a:lnTo>
                    <a:pt x="300" y="1178"/>
                  </a:lnTo>
                  <a:lnTo>
                    <a:pt x="306" y="1176"/>
                  </a:lnTo>
                  <a:lnTo>
                    <a:pt x="306" y="1176"/>
                  </a:lnTo>
                  <a:lnTo>
                    <a:pt x="307" y="1174"/>
                  </a:lnTo>
                  <a:lnTo>
                    <a:pt x="307" y="1174"/>
                  </a:lnTo>
                  <a:lnTo>
                    <a:pt x="309" y="1174"/>
                  </a:lnTo>
                  <a:lnTo>
                    <a:pt x="309" y="1176"/>
                  </a:lnTo>
                  <a:lnTo>
                    <a:pt x="307" y="1176"/>
                  </a:lnTo>
                  <a:lnTo>
                    <a:pt x="307" y="1176"/>
                  </a:lnTo>
                  <a:lnTo>
                    <a:pt x="307" y="1178"/>
                  </a:lnTo>
                  <a:lnTo>
                    <a:pt x="307" y="1178"/>
                  </a:lnTo>
                  <a:lnTo>
                    <a:pt x="307" y="1178"/>
                  </a:lnTo>
                  <a:lnTo>
                    <a:pt x="307" y="1179"/>
                  </a:lnTo>
                  <a:lnTo>
                    <a:pt x="307" y="1181"/>
                  </a:lnTo>
                  <a:lnTo>
                    <a:pt x="311" y="1185"/>
                  </a:lnTo>
                  <a:lnTo>
                    <a:pt x="313" y="1185"/>
                  </a:lnTo>
                  <a:lnTo>
                    <a:pt x="313" y="1185"/>
                  </a:lnTo>
                  <a:lnTo>
                    <a:pt x="313" y="1185"/>
                  </a:lnTo>
                  <a:lnTo>
                    <a:pt x="317" y="1183"/>
                  </a:lnTo>
                  <a:lnTo>
                    <a:pt x="315" y="1181"/>
                  </a:lnTo>
                  <a:lnTo>
                    <a:pt x="313" y="1179"/>
                  </a:lnTo>
                  <a:lnTo>
                    <a:pt x="311" y="1178"/>
                  </a:lnTo>
                  <a:lnTo>
                    <a:pt x="313" y="1178"/>
                  </a:lnTo>
                  <a:lnTo>
                    <a:pt x="313" y="1178"/>
                  </a:lnTo>
                  <a:lnTo>
                    <a:pt x="315" y="1181"/>
                  </a:lnTo>
                  <a:lnTo>
                    <a:pt x="317" y="1181"/>
                  </a:lnTo>
                  <a:lnTo>
                    <a:pt x="317" y="1181"/>
                  </a:lnTo>
                  <a:lnTo>
                    <a:pt x="318" y="1181"/>
                  </a:lnTo>
                  <a:lnTo>
                    <a:pt x="318" y="1183"/>
                  </a:lnTo>
                  <a:lnTo>
                    <a:pt x="318" y="1183"/>
                  </a:lnTo>
                  <a:lnTo>
                    <a:pt x="318" y="1185"/>
                  </a:lnTo>
                  <a:lnTo>
                    <a:pt x="320" y="1185"/>
                  </a:lnTo>
                  <a:lnTo>
                    <a:pt x="320" y="1185"/>
                  </a:lnTo>
                  <a:lnTo>
                    <a:pt x="322" y="1185"/>
                  </a:lnTo>
                  <a:lnTo>
                    <a:pt x="320" y="1183"/>
                  </a:lnTo>
                  <a:lnTo>
                    <a:pt x="320" y="1181"/>
                  </a:lnTo>
                  <a:lnTo>
                    <a:pt x="318" y="1179"/>
                  </a:lnTo>
                  <a:lnTo>
                    <a:pt x="318" y="1178"/>
                  </a:lnTo>
                  <a:lnTo>
                    <a:pt x="320" y="1176"/>
                  </a:lnTo>
                  <a:lnTo>
                    <a:pt x="320" y="1174"/>
                  </a:lnTo>
                  <a:lnTo>
                    <a:pt x="320" y="1172"/>
                  </a:lnTo>
                  <a:lnTo>
                    <a:pt x="318" y="1172"/>
                  </a:lnTo>
                  <a:lnTo>
                    <a:pt x="317" y="1169"/>
                  </a:lnTo>
                  <a:lnTo>
                    <a:pt x="318" y="1170"/>
                  </a:lnTo>
                  <a:lnTo>
                    <a:pt x="318" y="1170"/>
                  </a:lnTo>
                  <a:lnTo>
                    <a:pt x="322" y="1174"/>
                  </a:lnTo>
                  <a:lnTo>
                    <a:pt x="322" y="1174"/>
                  </a:lnTo>
                  <a:lnTo>
                    <a:pt x="324" y="1174"/>
                  </a:lnTo>
                  <a:lnTo>
                    <a:pt x="324" y="1174"/>
                  </a:lnTo>
                  <a:lnTo>
                    <a:pt x="324" y="1174"/>
                  </a:lnTo>
                  <a:lnTo>
                    <a:pt x="324" y="1172"/>
                  </a:lnTo>
                  <a:lnTo>
                    <a:pt x="326" y="1172"/>
                  </a:lnTo>
                  <a:lnTo>
                    <a:pt x="324" y="1174"/>
                  </a:lnTo>
                  <a:lnTo>
                    <a:pt x="327" y="1178"/>
                  </a:lnTo>
                  <a:lnTo>
                    <a:pt x="327" y="1179"/>
                  </a:lnTo>
                  <a:lnTo>
                    <a:pt x="329" y="1179"/>
                  </a:lnTo>
                  <a:lnTo>
                    <a:pt x="329" y="1178"/>
                  </a:lnTo>
                  <a:lnTo>
                    <a:pt x="331" y="1178"/>
                  </a:lnTo>
                  <a:lnTo>
                    <a:pt x="331" y="1176"/>
                  </a:lnTo>
                  <a:lnTo>
                    <a:pt x="329" y="1176"/>
                  </a:lnTo>
                  <a:lnTo>
                    <a:pt x="329" y="1176"/>
                  </a:lnTo>
                  <a:lnTo>
                    <a:pt x="329" y="1174"/>
                  </a:lnTo>
                  <a:lnTo>
                    <a:pt x="327" y="1172"/>
                  </a:lnTo>
                  <a:lnTo>
                    <a:pt x="326" y="1172"/>
                  </a:lnTo>
                  <a:lnTo>
                    <a:pt x="326" y="1170"/>
                  </a:lnTo>
                  <a:lnTo>
                    <a:pt x="326" y="1170"/>
                  </a:lnTo>
                  <a:lnTo>
                    <a:pt x="326" y="1169"/>
                  </a:lnTo>
                  <a:lnTo>
                    <a:pt x="326" y="1170"/>
                  </a:lnTo>
                  <a:lnTo>
                    <a:pt x="327" y="1169"/>
                  </a:lnTo>
                  <a:lnTo>
                    <a:pt x="327" y="1169"/>
                  </a:lnTo>
                  <a:lnTo>
                    <a:pt x="327" y="1167"/>
                  </a:lnTo>
                  <a:lnTo>
                    <a:pt x="326" y="1167"/>
                  </a:lnTo>
                  <a:lnTo>
                    <a:pt x="326" y="1165"/>
                  </a:lnTo>
                  <a:lnTo>
                    <a:pt x="324" y="1163"/>
                  </a:lnTo>
                  <a:lnTo>
                    <a:pt x="324" y="1163"/>
                  </a:lnTo>
                  <a:lnTo>
                    <a:pt x="320" y="1161"/>
                  </a:lnTo>
                  <a:lnTo>
                    <a:pt x="320" y="1161"/>
                  </a:lnTo>
                  <a:lnTo>
                    <a:pt x="322" y="1161"/>
                  </a:lnTo>
                  <a:lnTo>
                    <a:pt x="324" y="1161"/>
                  </a:lnTo>
                  <a:lnTo>
                    <a:pt x="326" y="1163"/>
                  </a:lnTo>
                  <a:lnTo>
                    <a:pt x="327" y="1165"/>
                  </a:lnTo>
                  <a:lnTo>
                    <a:pt x="327" y="1167"/>
                  </a:lnTo>
                  <a:lnTo>
                    <a:pt x="329" y="1167"/>
                  </a:lnTo>
                  <a:lnTo>
                    <a:pt x="331" y="1169"/>
                  </a:lnTo>
                  <a:lnTo>
                    <a:pt x="333" y="1170"/>
                  </a:lnTo>
                  <a:lnTo>
                    <a:pt x="333" y="1170"/>
                  </a:lnTo>
                  <a:lnTo>
                    <a:pt x="333" y="1169"/>
                  </a:lnTo>
                  <a:lnTo>
                    <a:pt x="335" y="1169"/>
                  </a:lnTo>
                  <a:lnTo>
                    <a:pt x="338" y="1169"/>
                  </a:lnTo>
                  <a:lnTo>
                    <a:pt x="336" y="1167"/>
                  </a:lnTo>
                  <a:lnTo>
                    <a:pt x="336" y="1165"/>
                  </a:lnTo>
                  <a:lnTo>
                    <a:pt x="336" y="1165"/>
                  </a:lnTo>
                  <a:lnTo>
                    <a:pt x="336" y="1165"/>
                  </a:lnTo>
                  <a:lnTo>
                    <a:pt x="338" y="1165"/>
                  </a:lnTo>
                  <a:lnTo>
                    <a:pt x="338" y="1167"/>
                  </a:lnTo>
                  <a:lnTo>
                    <a:pt x="340" y="1167"/>
                  </a:lnTo>
                  <a:lnTo>
                    <a:pt x="340" y="1169"/>
                  </a:lnTo>
                  <a:lnTo>
                    <a:pt x="340" y="1170"/>
                  </a:lnTo>
                  <a:lnTo>
                    <a:pt x="342" y="1172"/>
                  </a:lnTo>
                  <a:lnTo>
                    <a:pt x="342" y="1172"/>
                  </a:lnTo>
                  <a:lnTo>
                    <a:pt x="342" y="1172"/>
                  </a:lnTo>
                  <a:lnTo>
                    <a:pt x="342" y="1170"/>
                  </a:lnTo>
                  <a:lnTo>
                    <a:pt x="342" y="1170"/>
                  </a:lnTo>
                  <a:lnTo>
                    <a:pt x="344" y="1170"/>
                  </a:lnTo>
                  <a:lnTo>
                    <a:pt x="344" y="1170"/>
                  </a:lnTo>
                  <a:lnTo>
                    <a:pt x="344" y="1170"/>
                  </a:lnTo>
                  <a:lnTo>
                    <a:pt x="344" y="1169"/>
                  </a:lnTo>
                  <a:lnTo>
                    <a:pt x="344" y="1169"/>
                  </a:lnTo>
                  <a:lnTo>
                    <a:pt x="345" y="1169"/>
                  </a:lnTo>
                  <a:lnTo>
                    <a:pt x="345" y="1170"/>
                  </a:lnTo>
                  <a:lnTo>
                    <a:pt x="345" y="1170"/>
                  </a:lnTo>
                  <a:lnTo>
                    <a:pt x="345" y="1169"/>
                  </a:lnTo>
                  <a:lnTo>
                    <a:pt x="345" y="1169"/>
                  </a:lnTo>
                  <a:lnTo>
                    <a:pt x="347" y="1169"/>
                  </a:lnTo>
                  <a:lnTo>
                    <a:pt x="347" y="1167"/>
                  </a:lnTo>
                  <a:lnTo>
                    <a:pt x="349" y="1167"/>
                  </a:lnTo>
                  <a:lnTo>
                    <a:pt x="349" y="1165"/>
                  </a:lnTo>
                  <a:lnTo>
                    <a:pt x="347" y="1161"/>
                  </a:lnTo>
                  <a:lnTo>
                    <a:pt x="347" y="1160"/>
                  </a:lnTo>
                  <a:lnTo>
                    <a:pt x="353" y="1150"/>
                  </a:lnTo>
                  <a:lnTo>
                    <a:pt x="354" y="1147"/>
                  </a:lnTo>
                  <a:lnTo>
                    <a:pt x="356" y="1145"/>
                  </a:lnTo>
                  <a:lnTo>
                    <a:pt x="358" y="1143"/>
                  </a:lnTo>
                  <a:lnTo>
                    <a:pt x="360" y="1145"/>
                  </a:lnTo>
                  <a:lnTo>
                    <a:pt x="362" y="1149"/>
                  </a:lnTo>
                  <a:lnTo>
                    <a:pt x="362" y="1152"/>
                  </a:lnTo>
                  <a:lnTo>
                    <a:pt x="358" y="1149"/>
                  </a:lnTo>
                  <a:lnTo>
                    <a:pt x="356" y="1149"/>
                  </a:lnTo>
                  <a:lnTo>
                    <a:pt x="354" y="1150"/>
                  </a:lnTo>
                  <a:lnTo>
                    <a:pt x="353" y="1150"/>
                  </a:lnTo>
                  <a:lnTo>
                    <a:pt x="353" y="1152"/>
                  </a:lnTo>
                  <a:lnTo>
                    <a:pt x="353" y="1154"/>
                  </a:lnTo>
                  <a:lnTo>
                    <a:pt x="353" y="1156"/>
                  </a:lnTo>
                  <a:lnTo>
                    <a:pt x="351" y="1158"/>
                  </a:lnTo>
                  <a:lnTo>
                    <a:pt x="351" y="1160"/>
                  </a:lnTo>
                  <a:lnTo>
                    <a:pt x="349" y="1160"/>
                  </a:lnTo>
                  <a:lnTo>
                    <a:pt x="349" y="1161"/>
                  </a:lnTo>
                  <a:lnTo>
                    <a:pt x="349" y="1163"/>
                  </a:lnTo>
                  <a:lnTo>
                    <a:pt x="349" y="1165"/>
                  </a:lnTo>
                  <a:lnTo>
                    <a:pt x="351" y="1165"/>
                  </a:lnTo>
                  <a:lnTo>
                    <a:pt x="353" y="1167"/>
                  </a:lnTo>
                  <a:lnTo>
                    <a:pt x="353" y="1167"/>
                  </a:lnTo>
                  <a:lnTo>
                    <a:pt x="354" y="1165"/>
                  </a:lnTo>
                  <a:lnTo>
                    <a:pt x="354" y="1165"/>
                  </a:lnTo>
                  <a:lnTo>
                    <a:pt x="356" y="1165"/>
                  </a:lnTo>
                  <a:lnTo>
                    <a:pt x="356" y="1165"/>
                  </a:lnTo>
                  <a:lnTo>
                    <a:pt x="358" y="1165"/>
                  </a:lnTo>
                  <a:lnTo>
                    <a:pt x="358" y="1167"/>
                  </a:lnTo>
                  <a:lnTo>
                    <a:pt x="360" y="1169"/>
                  </a:lnTo>
                  <a:lnTo>
                    <a:pt x="360" y="1167"/>
                  </a:lnTo>
                  <a:lnTo>
                    <a:pt x="360" y="1167"/>
                  </a:lnTo>
                  <a:lnTo>
                    <a:pt x="362" y="1167"/>
                  </a:lnTo>
                  <a:lnTo>
                    <a:pt x="362" y="1167"/>
                  </a:lnTo>
                  <a:lnTo>
                    <a:pt x="362" y="1165"/>
                  </a:lnTo>
                  <a:lnTo>
                    <a:pt x="362" y="1163"/>
                  </a:lnTo>
                  <a:lnTo>
                    <a:pt x="362" y="1163"/>
                  </a:lnTo>
                  <a:lnTo>
                    <a:pt x="363" y="1161"/>
                  </a:lnTo>
                  <a:lnTo>
                    <a:pt x="363" y="1161"/>
                  </a:lnTo>
                  <a:lnTo>
                    <a:pt x="365" y="1161"/>
                  </a:lnTo>
                  <a:lnTo>
                    <a:pt x="365" y="1161"/>
                  </a:lnTo>
                  <a:lnTo>
                    <a:pt x="365" y="1163"/>
                  </a:lnTo>
                  <a:lnTo>
                    <a:pt x="365" y="1163"/>
                  </a:lnTo>
                  <a:lnTo>
                    <a:pt x="365" y="1163"/>
                  </a:lnTo>
                  <a:lnTo>
                    <a:pt x="365" y="1163"/>
                  </a:lnTo>
                  <a:lnTo>
                    <a:pt x="371" y="1161"/>
                  </a:lnTo>
                  <a:lnTo>
                    <a:pt x="371" y="1163"/>
                  </a:lnTo>
                  <a:lnTo>
                    <a:pt x="373" y="1165"/>
                  </a:lnTo>
                  <a:lnTo>
                    <a:pt x="373" y="1165"/>
                  </a:lnTo>
                  <a:lnTo>
                    <a:pt x="373" y="1163"/>
                  </a:lnTo>
                  <a:lnTo>
                    <a:pt x="373" y="1163"/>
                  </a:lnTo>
                  <a:lnTo>
                    <a:pt x="371" y="1161"/>
                  </a:lnTo>
                  <a:lnTo>
                    <a:pt x="374" y="1161"/>
                  </a:lnTo>
                  <a:lnTo>
                    <a:pt x="374" y="1161"/>
                  </a:lnTo>
                  <a:lnTo>
                    <a:pt x="376" y="1158"/>
                  </a:lnTo>
                  <a:lnTo>
                    <a:pt x="376" y="1158"/>
                  </a:lnTo>
                  <a:lnTo>
                    <a:pt x="376" y="1158"/>
                  </a:lnTo>
                  <a:lnTo>
                    <a:pt x="376" y="1156"/>
                  </a:lnTo>
                  <a:lnTo>
                    <a:pt x="376" y="1156"/>
                  </a:lnTo>
                  <a:lnTo>
                    <a:pt x="376" y="1156"/>
                  </a:lnTo>
                  <a:lnTo>
                    <a:pt x="378" y="1154"/>
                  </a:lnTo>
                  <a:lnTo>
                    <a:pt x="378" y="1154"/>
                  </a:lnTo>
                  <a:lnTo>
                    <a:pt x="378" y="1156"/>
                  </a:lnTo>
                  <a:lnTo>
                    <a:pt x="378" y="1156"/>
                  </a:lnTo>
                  <a:lnTo>
                    <a:pt x="380" y="1158"/>
                  </a:lnTo>
                  <a:lnTo>
                    <a:pt x="380" y="1156"/>
                  </a:lnTo>
                  <a:lnTo>
                    <a:pt x="380" y="1156"/>
                  </a:lnTo>
                  <a:lnTo>
                    <a:pt x="380" y="1154"/>
                  </a:lnTo>
                  <a:lnTo>
                    <a:pt x="382" y="1156"/>
                  </a:lnTo>
                  <a:lnTo>
                    <a:pt x="382" y="1156"/>
                  </a:lnTo>
                  <a:lnTo>
                    <a:pt x="382" y="1158"/>
                  </a:lnTo>
                  <a:lnTo>
                    <a:pt x="383" y="1156"/>
                  </a:lnTo>
                  <a:lnTo>
                    <a:pt x="383" y="1158"/>
                  </a:lnTo>
                  <a:lnTo>
                    <a:pt x="383" y="1158"/>
                  </a:lnTo>
                  <a:lnTo>
                    <a:pt x="385" y="1158"/>
                  </a:lnTo>
                  <a:lnTo>
                    <a:pt x="385" y="1156"/>
                  </a:lnTo>
                  <a:lnTo>
                    <a:pt x="383" y="1154"/>
                  </a:lnTo>
                  <a:lnTo>
                    <a:pt x="383" y="1152"/>
                  </a:lnTo>
                  <a:lnTo>
                    <a:pt x="385" y="1150"/>
                  </a:lnTo>
                  <a:lnTo>
                    <a:pt x="385" y="1150"/>
                  </a:lnTo>
                  <a:lnTo>
                    <a:pt x="387" y="1150"/>
                  </a:lnTo>
                  <a:lnTo>
                    <a:pt x="385" y="1154"/>
                  </a:lnTo>
                  <a:lnTo>
                    <a:pt x="389" y="1156"/>
                  </a:lnTo>
                  <a:lnTo>
                    <a:pt x="391" y="1158"/>
                  </a:lnTo>
                  <a:lnTo>
                    <a:pt x="387" y="1156"/>
                  </a:lnTo>
                  <a:lnTo>
                    <a:pt x="387" y="1156"/>
                  </a:lnTo>
                  <a:lnTo>
                    <a:pt x="387" y="1158"/>
                  </a:lnTo>
                  <a:lnTo>
                    <a:pt x="387" y="1160"/>
                  </a:lnTo>
                  <a:lnTo>
                    <a:pt x="391" y="1160"/>
                  </a:lnTo>
                  <a:lnTo>
                    <a:pt x="394" y="1160"/>
                  </a:lnTo>
                  <a:lnTo>
                    <a:pt x="398" y="1163"/>
                  </a:lnTo>
                  <a:lnTo>
                    <a:pt x="400" y="1163"/>
                  </a:lnTo>
                  <a:lnTo>
                    <a:pt x="400" y="1163"/>
                  </a:lnTo>
                  <a:lnTo>
                    <a:pt x="400" y="1163"/>
                  </a:lnTo>
                  <a:lnTo>
                    <a:pt x="400" y="1161"/>
                  </a:lnTo>
                  <a:lnTo>
                    <a:pt x="398" y="1161"/>
                  </a:lnTo>
                  <a:lnTo>
                    <a:pt x="400" y="1161"/>
                  </a:lnTo>
                  <a:lnTo>
                    <a:pt x="400" y="1161"/>
                  </a:lnTo>
                  <a:lnTo>
                    <a:pt x="400" y="1160"/>
                  </a:lnTo>
                  <a:lnTo>
                    <a:pt x="400" y="1160"/>
                  </a:lnTo>
                  <a:lnTo>
                    <a:pt x="400" y="1160"/>
                  </a:lnTo>
                  <a:lnTo>
                    <a:pt x="398" y="1160"/>
                  </a:lnTo>
                  <a:lnTo>
                    <a:pt x="400" y="1158"/>
                  </a:lnTo>
                  <a:lnTo>
                    <a:pt x="405" y="1161"/>
                  </a:lnTo>
                  <a:lnTo>
                    <a:pt x="407" y="1163"/>
                  </a:lnTo>
                  <a:lnTo>
                    <a:pt x="405" y="1161"/>
                  </a:lnTo>
                  <a:lnTo>
                    <a:pt x="405" y="1160"/>
                  </a:lnTo>
                  <a:lnTo>
                    <a:pt x="405" y="1160"/>
                  </a:lnTo>
                  <a:lnTo>
                    <a:pt x="405" y="1158"/>
                  </a:lnTo>
                  <a:lnTo>
                    <a:pt x="407" y="1158"/>
                  </a:lnTo>
                  <a:lnTo>
                    <a:pt x="407" y="1158"/>
                  </a:lnTo>
                  <a:lnTo>
                    <a:pt x="409" y="1158"/>
                  </a:lnTo>
                  <a:lnTo>
                    <a:pt x="409" y="1158"/>
                  </a:lnTo>
                  <a:lnTo>
                    <a:pt x="407" y="1160"/>
                  </a:lnTo>
                  <a:lnTo>
                    <a:pt x="407" y="1160"/>
                  </a:lnTo>
                  <a:lnTo>
                    <a:pt x="410" y="1161"/>
                  </a:lnTo>
                  <a:lnTo>
                    <a:pt x="410" y="1161"/>
                  </a:lnTo>
                  <a:lnTo>
                    <a:pt x="412" y="1160"/>
                  </a:lnTo>
                  <a:lnTo>
                    <a:pt x="412" y="1160"/>
                  </a:lnTo>
                  <a:lnTo>
                    <a:pt x="412" y="1158"/>
                  </a:lnTo>
                  <a:lnTo>
                    <a:pt x="412" y="1158"/>
                  </a:lnTo>
                  <a:lnTo>
                    <a:pt x="412" y="1158"/>
                  </a:lnTo>
                  <a:lnTo>
                    <a:pt x="412" y="1156"/>
                  </a:lnTo>
                  <a:lnTo>
                    <a:pt x="412" y="1154"/>
                  </a:lnTo>
                  <a:lnTo>
                    <a:pt x="412" y="1154"/>
                  </a:lnTo>
                  <a:lnTo>
                    <a:pt x="412" y="1154"/>
                  </a:lnTo>
                  <a:lnTo>
                    <a:pt x="412" y="1152"/>
                  </a:lnTo>
                  <a:lnTo>
                    <a:pt x="412" y="1152"/>
                  </a:lnTo>
                  <a:lnTo>
                    <a:pt x="412" y="1152"/>
                  </a:lnTo>
                  <a:lnTo>
                    <a:pt x="412" y="1150"/>
                  </a:lnTo>
                  <a:lnTo>
                    <a:pt x="414" y="1152"/>
                  </a:lnTo>
                  <a:lnTo>
                    <a:pt x="414" y="1152"/>
                  </a:lnTo>
                  <a:lnTo>
                    <a:pt x="416" y="1154"/>
                  </a:lnTo>
                  <a:lnTo>
                    <a:pt x="419" y="1149"/>
                  </a:lnTo>
                  <a:lnTo>
                    <a:pt x="423" y="1145"/>
                  </a:lnTo>
                  <a:lnTo>
                    <a:pt x="425" y="1143"/>
                  </a:lnTo>
                  <a:lnTo>
                    <a:pt x="432" y="1132"/>
                  </a:lnTo>
                  <a:lnTo>
                    <a:pt x="438" y="1131"/>
                  </a:lnTo>
                  <a:lnTo>
                    <a:pt x="441" y="1123"/>
                  </a:lnTo>
                  <a:lnTo>
                    <a:pt x="448" y="1114"/>
                  </a:lnTo>
                  <a:lnTo>
                    <a:pt x="452" y="1113"/>
                  </a:lnTo>
                  <a:lnTo>
                    <a:pt x="456" y="1113"/>
                  </a:lnTo>
                  <a:lnTo>
                    <a:pt x="457" y="1109"/>
                  </a:lnTo>
                  <a:lnTo>
                    <a:pt x="457" y="1109"/>
                  </a:lnTo>
                  <a:lnTo>
                    <a:pt x="457" y="1109"/>
                  </a:lnTo>
                  <a:lnTo>
                    <a:pt x="457" y="1109"/>
                  </a:lnTo>
                  <a:lnTo>
                    <a:pt x="459" y="1107"/>
                  </a:lnTo>
                  <a:lnTo>
                    <a:pt x="459" y="1105"/>
                  </a:lnTo>
                  <a:lnTo>
                    <a:pt x="463" y="1102"/>
                  </a:lnTo>
                  <a:lnTo>
                    <a:pt x="465" y="1100"/>
                  </a:lnTo>
                  <a:lnTo>
                    <a:pt x="465" y="1098"/>
                  </a:lnTo>
                  <a:lnTo>
                    <a:pt x="468" y="1096"/>
                  </a:lnTo>
                  <a:lnTo>
                    <a:pt x="472" y="1093"/>
                  </a:lnTo>
                  <a:lnTo>
                    <a:pt x="474" y="1091"/>
                  </a:lnTo>
                  <a:lnTo>
                    <a:pt x="481" y="1085"/>
                  </a:lnTo>
                  <a:lnTo>
                    <a:pt x="484" y="1084"/>
                  </a:lnTo>
                  <a:lnTo>
                    <a:pt x="488" y="1078"/>
                  </a:lnTo>
                  <a:lnTo>
                    <a:pt x="488" y="1076"/>
                  </a:lnTo>
                  <a:lnTo>
                    <a:pt x="490" y="1076"/>
                  </a:lnTo>
                  <a:lnTo>
                    <a:pt x="492" y="1073"/>
                  </a:lnTo>
                  <a:lnTo>
                    <a:pt x="499" y="1066"/>
                  </a:lnTo>
                  <a:lnTo>
                    <a:pt x="499" y="1064"/>
                  </a:lnTo>
                  <a:lnTo>
                    <a:pt x="501" y="1060"/>
                  </a:lnTo>
                  <a:lnTo>
                    <a:pt x="501" y="1058"/>
                  </a:lnTo>
                  <a:lnTo>
                    <a:pt x="503" y="1058"/>
                  </a:lnTo>
                  <a:lnTo>
                    <a:pt x="504" y="1057"/>
                  </a:lnTo>
                  <a:lnTo>
                    <a:pt x="506" y="1055"/>
                  </a:lnTo>
                  <a:lnTo>
                    <a:pt x="513" y="1046"/>
                  </a:lnTo>
                  <a:lnTo>
                    <a:pt x="515" y="1046"/>
                  </a:lnTo>
                  <a:lnTo>
                    <a:pt x="517" y="1040"/>
                  </a:lnTo>
                  <a:lnTo>
                    <a:pt x="517" y="1040"/>
                  </a:lnTo>
                  <a:lnTo>
                    <a:pt x="524" y="1033"/>
                  </a:lnTo>
                  <a:lnTo>
                    <a:pt x="531" y="1019"/>
                  </a:lnTo>
                  <a:lnTo>
                    <a:pt x="542" y="1004"/>
                  </a:lnTo>
                  <a:lnTo>
                    <a:pt x="542" y="1004"/>
                  </a:lnTo>
                  <a:lnTo>
                    <a:pt x="542" y="1004"/>
                  </a:lnTo>
                  <a:lnTo>
                    <a:pt x="549" y="997"/>
                  </a:lnTo>
                  <a:lnTo>
                    <a:pt x="555" y="988"/>
                  </a:lnTo>
                  <a:lnTo>
                    <a:pt x="557" y="984"/>
                  </a:lnTo>
                  <a:lnTo>
                    <a:pt x="557" y="983"/>
                  </a:lnTo>
                  <a:lnTo>
                    <a:pt x="559" y="983"/>
                  </a:lnTo>
                  <a:lnTo>
                    <a:pt x="560" y="981"/>
                  </a:lnTo>
                  <a:lnTo>
                    <a:pt x="564" y="977"/>
                  </a:lnTo>
                  <a:lnTo>
                    <a:pt x="571" y="972"/>
                  </a:lnTo>
                  <a:lnTo>
                    <a:pt x="571" y="972"/>
                  </a:lnTo>
                  <a:lnTo>
                    <a:pt x="573" y="970"/>
                  </a:lnTo>
                  <a:lnTo>
                    <a:pt x="573" y="966"/>
                  </a:lnTo>
                  <a:lnTo>
                    <a:pt x="575" y="964"/>
                  </a:lnTo>
                  <a:lnTo>
                    <a:pt x="582" y="957"/>
                  </a:lnTo>
                  <a:lnTo>
                    <a:pt x="582" y="955"/>
                  </a:lnTo>
                  <a:lnTo>
                    <a:pt x="582" y="954"/>
                  </a:lnTo>
                  <a:lnTo>
                    <a:pt x="584" y="952"/>
                  </a:lnTo>
                  <a:lnTo>
                    <a:pt x="586" y="950"/>
                  </a:lnTo>
                  <a:lnTo>
                    <a:pt x="586" y="950"/>
                  </a:lnTo>
                  <a:lnTo>
                    <a:pt x="586" y="950"/>
                  </a:lnTo>
                  <a:lnTo>
                    <a:pt x="587" y="950"/>
                  </a:lnTo>
                  <a:lnTo>
                    <a:pt x="587" y="946"/>
                  </a:lnTo>
                  <a:lnTo>
                    <a:pt x="589" y="943"/>
                  </a:lnTo>
                  <a:lnTo>
                    <a:pt x="591" y="939"/>
                  </a:lnTo>
                  <a:lnTo>
                    <a:pt x="593" y="936"/>
                  </a:lnTo>
                  <a:lnTo>
                    <a:pt x="593" y="934"/>
                  </a:lnTo>
                  <a:lnTo>
                    <a:pt x="596" y="923"/>
                  </a:lnTo>
                  <a:lnTo>
                    <a:pt x="596" y="919"/>
                  </a:lnTo>
                  <a:lnTo>
                    <a:pt x="598" y="914"/>
                  </a:lnTo>
                  <a:lnTo>
                    <a:pt x="604" y="905"/>
                  </a:lnTo>
                  <a:lnTo>
                    <a:pt x="602" y="905"/>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 name="Freeform 46"/>
            <p:cNvSpPr>
              <a:spLocks noEditPoints="1"/>
            </p:cNvSpPr>
            <p:nvPr/>
          </p:nvSpPr>
          <p:spPr bwMode="auto">
            <a:xfrm>
              <a:off x="7380608" y="3113256"/>
              <a:ext cx="93989" cy="146512"/>
            </a:xfrm>
            <a:custGeom>
              <a:avLst/>
              <a:gdLst>
                <a:gd name="T0" fmla="*/ 45 w 68"/>
                <a:gd name="T1" fmla="*/ 101 h 106"/>
                <a:gd name="T2" fmla="*/ 47 w 68"/>
                <a:gd name="T3" fmla="*/ 97 h 106"/>
                <a:gd name="T4" fmla="*/ 47 w 68"/>
                <a:gd name="T5" fmla="*/ 94 h 106"/>
                <a:gd name="T6" fmla="*/ 41 w 68"/>
                <a:gd name="T7" fmla="*/ 90 h 106"/>
                <a:gd name="T8" fmla="*/ 47 w 68"/>
                <a:gd name="T9" fmla="*/ 88 h 106"/>
                <a:gd name="T10" fmla="*/ 38 w 68"/>
                <a:gd name="T11" fmla="*/ 83 h 106"/>
                <a:gd name="T12" fmla="*/ 34 w 68"/>
                <a:gd name="T13" fmla="*/ 81 h 106"/>
                <a:gd name="T14" fmla="*/ 38 w 68"/>
                <a:gd name="T15" fmla="*/ 90 h 106"/>
                <a:gd name="T16" fmla="*/ 50 w 68"/>
                <a:gd name="T17" fmla="*/ 105 h 106"/>
                <a:gd name="T18" fmla="*/ 43 w 68"/>
                <a:gd name="T19" fmla="*/ 54 h 106"/>
                <a:gd name="T20" fmla="*/ 38 w 68"/>
                <a:gd name="T21" fmla="*/ 56 h 106"/>
                <a:gd name="T22" fmla="*/ 48 w 68"/>
                <a:gd name="T23" fmla="*/ 70 h 106"/>
                <a:gd name="T24" fmla="*/ 50 w 68"/>
                <a:gd name="T25" fmla="*/ 63 h 106"/>
                <a:gd name="T26" fmla="*/ 0 w 68"/>
                <a:gd name="T27" fmla="*/ 32 h 106"/>
                <a:gd name="T28" fmla="*/ 25 w 68"/>
                <a:gd name="T29" fmla="*/ 31 h 106"/>
                <a:gd name="T30" fmla="*/ 21 w 68"/>
                <a:gd name="T31" fmla="*/ 25 h 106"/>
                <a:gd name="T32" fmla="*/ 14 w 68"/>
                <a:gd name="T33" fmla="*/ 29 h 106"/>
                <a:gd name="T34" fmla="*/ 16 w 68"/>
                <a:gd name="T35" fmla="*/ 32 h 106"/>
                <a:gd name="T36" fmla="*/ 21 w 68"/>
                <a:gd name="T37" fmla="*/ 40 h 106"/>
                <a:gd name="T38" fmla="*/ 21 w 68"/>
                <a:gd name="T39" fmla="*/ 38 h 106"/>
                <a:gd name="T40" fmla="*/ 25 w 68"/>
                <a:gd name="T41" fmla="*/ 38 h 106"/>
                <a:gd name="T42" fmla="*/ 29 w 68"/>
                <a:gd name="T43" fmla="*/ 34 h 106"/>
                <a:gd name="T44" fmla="*/ 63 w 68"/>
                <a:gd name="T45" fmla="*/ 12 h 106"/>
                <a:gd name="T46" fmla="*/ 67 w 68"/>
                <a:gd name="T47" fmla="*/ 14 h 106"/>
                <a:gd name="T48" fmla="*/ 39 w 68"/>
                <a:gd name="T49" fmla="*/ 43 h 106"/>
                <a:gd name="T50" fmla="*/ 45 w 68"/>
                <a:gd name="T51" fmla="*/ 43 h 106"/>
                <a:gd name="T52" fmla="*/ 43 w 68"/>
                <a:gd name="T53" fmla="*/ 36 h 106"/>
                <a:gd name="T54" fmla="*/ 39 w 68"/>
                <a:gd name="T55" fmla="*/ 31 h 106"/>
                <a:gd name="T56" fmla="*/ 32 w 68"/>
                <a:gd name="T57" fmla="*/ 20 h 106"/>
                <a:gd name="T58" fmla="*/ 23 w 68"/>
                <a:gd name="T59" fmla="*/ 9 h 106"/>
                <a:gd name="T60" fmla="*/ 21 w 68"/>
                <a:gd name="T61" fmla="*/ 22 h 106"/>
                <a:gd name="T62" fmla="*/ 21 w 68"/>
                <a:gd name="T63" fmla="*/ 25 h 106"/>
                <a:gd name="T64" fmla="*/ 25 w 68"/>
                <a:gd name="T65" fmla="*/ 29 h 106"/>
                <a:gd name="T66" fmla="*/ 34 w 68"/>
                <a:gd name="T67" fmla="*/ 36 h 106"/>
                <a:gd name="T68" fmla="*/ 47 w 68"/>
                <a:gd name="T69" fmla="*/ 22 h 106"/>
                <a:gd name="T70" fmla="*/ 47 w 68"/>
                <a:gd name="T71" fmla="*/ 18 h 106"/>
                <a:gd name="T72" fmla="*/ 45 w 68"/>
                <a:gd name="T73" fmla="*/ 16 h 106"/>
                <a:gd name="T74" fmla="*/ 36 w 68"/>
                <a:gd name="T75" fmla="*/ 12 h 106"/>
                <a:gd name="T76" fmla="*/ 38 w 68"/>
                <a:gd name="T77" fmla="*/ 11 h 106"/>
                <a:gd name="T78" fmla="*/ 32 w 68"/>
                <a:gd name="T79" fmla="*/ 7 h 106"/>
                <a:gd name="T80" fmla="*/ 29 w 68"/>
                <a:gd name="T81" fmla="*/ 11 h 106"/>
                <a:gd name="T82" fmla="*/ 36 w 68"/>
                <a:gd name="T83" fmla="*/ 25 h 106"/>
                <a:gd name="T84" fmla="*/ 43 w 68"/>
                <a:gd name="T85" fmla="*/ 23 h 106"/>
                <a:gd name="T86" fmla="*/ 47 w 68"/>
                <a:gd name="T87" fmla="*/ 34 h 106"/>
                <a:gd name="T88" fmla="*/ 48 w 68"/>
                <a:gd name="T89" fmla="*/ 32 h 106"/>
                <a:gd name="T90" fmla="*/ 50 w 68"/>
                <a:gd name="T91" fmla="*/ 27 h 106"/>
                <a:gd name="T92" fmla="*/ 54 w 68"/>
                <a:gd name="T93" fmla="*/ 3 h 106"/>
                <a:gd name="T94" fmla="*/ 54 w 68"/>
                <a:gd name="T95" fmla="*/ 16 h 106"/>
                <a:gd name="T96" fmla="*/ 54 w 68"/>
                <a:gd name="T97" fmla="*/ 20 h 106"/>
                <a:gd name="T98" fmla="*/ 57 w 68"/>
                <a:gd name="T99" fmla="*/ 23 h 106"/>
                <a:gd name="T100" fmla="*/ 61 w 68"/>
                <a:gd name="T101" fmla="*/ 23 h 106"/>
                <a:gd name="T102" fmla="*/ 57 w 68"/>
                <a:gd name="T103" fmla="*/ 16 h 106"/>
                <a:gd name="T104" fmla="*/ 50 w 68"/>
                <a:gd name="T105" fmla="*/ 11 h 106"/>
                <a:gd name="T106" fmla="*/ 50 w 68"/>
                <a:gd name="T107" fmla="*/ 5 h 106"/>
                <a:gd name="T108" fmla="*/ 43 w 68"/>
                <a:gd name="T109" fmla="*/ 7 h 106"/>
                <a:gd name="T110" fmla="*/ 50 w 68"/>
                <a:gd name="T111" fmla="*/ 18 h 106"/>
                <a:gd name="T112" fmla="*/ 43 w 68"/>
                <a:gd name="T113" fmla="*/ 2 h 106"/>
                <a:gd name="T114" fmla="*/ 61 w 68"/>
                <a:gd name="T115" fmla="*/ 11 h 106"/>
                <a:gd name="T116" fmla="*/ 59 w 68"/>
                <a:gd name="T117" fmla="*/ 9 h 106"/>
                <a:gd name="T118" fmla="*/ 57 w 68"/>
                <a:gd name="T119"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 h="106">
                  <a:moveTo>
                    <a:pt x="48" y="101"/>
                  </a:moveTo>
                  <a:lnTo>
                    <a:pt x="47" y="101"/>
                  </a:lnTo>
                  <a:lnTo>
                    <a:pt x="48" y="101"/>
                  </a:lnTo>
                  <a:lnTo>
                    <a:pt x="48" y="99"/>
                  </a:lnTo>
                  <a:lnTo>
                    <a:pt x="47" y="99"/>
                  </a:lnTo>
                  <a:lnTo>
                    <a:pt x="45" y="99"/>
                  </a:lnTo>
                  <a:lnTo>
                    <a:pt x="45" y="101"/>
                  </a:lnTo>
                  <a:lnTo>
                    <a:pt x="45" y="101"/>
                  </a:lnTo>
                  <a:lnTo>
                    <a:pt x="43" y="99"/>
                  </a:lnTo>
                  <a:lnTo>
                    <a:pt x="43" y="99"/>
                  </a:lnTo>
                  <a:lnTo>
                    <a:pt x="43" y="99"/>
                  </a:lnTo>
                  <a:lnTo>
                    <a:pt x="43" y="97"/>
                  </a:lnTo>
                  <a:lnTo>
                    <a:pt x="43" y="99"/>
                  </a:lnTo>
                  <a:lnTo>
                    <a:pt x="45" y="99"/>
                  </a:lnTo>
                  <a:lnTo>
                    <a:pt x="47" y="97"/>
                  </a:lnTo>
                  <a:lnTo>
                    <a:pt x="47" y="97"/>
                  </a:lnTo>
                  <a:lnTo>
                    <a:pt x="48" y="97"/>
                  </a:lnTo>
                  <a:lnTo>
                    <a:pt x="48" y="97"/>
                  </a:lnTo>
                  <a:lnTo>
                    <a:pt x="48" y="97"/>
                  </a:lnTo>
                  <a:lnTo>
                    <a:pt x="47" y="96"/>
                  </a:lnTo>
                  <a:lnTo>
                    <a:pt x="47" y="96"/>
                  </a:lnTo>
                  <a:lnTo>
                    <a:pt x="47" y="94"/>
                  </a:lnTo>
                  <a:lnTo>
                    <a:pt x="47" y="94"/>
                  </a:lnTo>
                  <a:lnTo>
                    <a:pt x="47" y="94"/>
                  </a:lnTo>
                  <a:lnTo>
                    <a:pt x="47" y="92"/>
                  </a:lnTo>
                  <a:lnTo>
                    <a:pt x="45" y="92"/>
                  </a:lnTo>
                  <a:lnTo>
                    <a:pt x="45" y="92"/>
                  </a:lnTo>
                  <a:lnTo>
                    <a:pt x="45" y="92"/>
                  </a:lnTo>
                  <a:lnTo>
                    <a:pt x="43" y="92"/>
                  </a:lnTo>
                  <a:lnTo>
                    <a:pt x="43" y="90"/>
                  </a:lnTo>
                  <a:lnTo>
                    <a:pt x="43" y="90"/>
                  </a:lnTo>
                  <a:lnTo>
                    <a:pt x="41" y="90"/>
                  </a:lnTo>
                  <a:lnTo>
                    <a:pt x="41" y="88"/>
                  </a:lnTo>
                  <a:lnTo>
                    <a:pt x="43" y="88"/>
                  </a:lnTo>
                  <a:lnTo>
                    <a:pt x="43" y="90"/>
                  </a:lnTo>
                  <a:lnTo>
                    <a:pt x="45" y="90"/>
                  </a:lnTo>
                  <a:lnTo>
                    <a:pt x="45" y="90"/>
                  </a:lnTo>
                  <a:lnTo>
                    <a:pt x="45" y="90"/>
                  </a:lnTo>
                  <a:lnTo>
                    <a:pt x="47" y="90"/>
                  </a:lnTo>
                  <a:lnTo>
                    <a:pt x="47" y="88"/>
                  </a:lnTo>
                  <a:lnTo>
                    <a:pt x="45" y="87"/>
                  </a:lnTo>
                  <a:lnTo>
                    <a:pt x="41" y="87"/>
                  </a:lnTo>
                  <a:lnTo>
                    <a:pt x="41" y="85"/>
                  </a:lnTo>
                  <a:lnTo>
                    <a:pt x="36" y="85"/>
                  </a:lnTo>
                  <a:lnTo>
                    <a:pt x="36" y="85"/>
                  </a:lnTo>
                  <a:lnTo>
                    <a:pt x="39" y="83"/>
                  </a:lnTo>
                  <a:lnTo>
                    <a:pt x="38" y="83"/>
                  </a:lnTo>
                  <a:lnTo>
                    <a:pt x="38" y="83"/>
                  </a:lnTo>
                  <a:lnTo>
                    <a:pt x="38" y="83"/>
                  </a:lnTo>
                  <a:lnTo>
                    <a:pt x="36" y="81"/>
                  </a:lnTo>
                  <a:lnTo>
                    <a:pt x="38" y="81"/>
                  </a:lnTo>
                  <a:lnTo>
                    <a:pt x="38" y="81"/>
                  </a:lnTo>
                  <a:lnTo>
                    <a:pt x="38" y="79"/>
                  </a:lnTo>
                  <a:lnTo>
                    <a:pt x="36" y="79"/>
                  </a:lnTo>
                  <a:lnTo>
                    <a:pt x="34" y="81"/>
                  </a:lnTo>
                  <a:lnTo>
                    <a:pt x="34" y="81"/>
                  </a:lnTo>
                  <a:lnTo>
                    <a:pt x="34" y="81"/>
                  </a:lnTo>
                  <a:lnTo>
                    <a:pt x="34" y="81"/>
                  </a:lnTo>
                  <a:lnTo>
                    <a:pt x="34" y="81"/>
                  </a:lnTo>
                  <a:lnTo>
                    <a:pt x="34" y="83"/>
                  </a:lnTo>
                  <a:lnTo>
                    <a:pt x="34" y="85"/>
                  </a:lnTo>
                  <a:lnTo>
                    <a:pt x="34" y="87"/>
                  </a:lnTo>
                  <a:lnTo>
                    <a:pt x="36" y="88"/>
                  </a:lnTo>
                  <a:lnTo>
                    <a:pt x="38" y="90"/>
                  </a:lnTo>
                  <a:lnTo>
                    <a:pt x="39" y="92"/>
                  </a:lnTo>
                  <a:lnTo>
                    <a:pt x="38" y="96"/>
                  </a:lnTo>
                  <a:lnTo>
                    <a:pt x="41" y="99"/>
                  </a:lnTo>
                  <a:lnTo>
                    <a:pt x="45" y="103"/>
                  </a:lnTo>
                  <a:lnTo>
                    <a:pt x="47" y="105"/>
                  </a:lnTo>
                  <a:lnTo>
                    <a:pt x="48" y="106"/>
                  </a:lnTo>
                  <a:lnTo>
                    <a:pt x="48" y="106"/>
                  </a:lnTo>
                  <a:lnTo>
                    <a:pt x="50" y="105"/>
                  </a:lnTo>
                  <a:lnTo>
                    <a:pt x="50" y="103"/>
                  </a:lnTo>
                  <a:lnTo>
                    <a:pt x="48" y="101"/>
                  </a:lnTo>
                  <a:close/>
                  <a:moveTo>
                    <a:pt x="50" y="59"/>
                  </a:moveTo>
                  <a:lnTo>
                    <a:pt x="48" y="58"/>
                  </a:lnTo>
                  <a:lnTo>
                    <a:pt x="48" y="58"/>
                  </a:lnTo>
                  <a:lnTo>
                    <a:pt x="45" y="56"/>
                  </a:lnTo>
                  <a:lnTo>
                    <a:pt x="45" y="56"/>
                  </a:lnTo>
                  <a:lnTo>
                    <a:pt x="43" y="54"/>
                  </a:lnTo>
                  <a:lnTo>
                    <a:pt x="43" y="54"/>
                  </a:lnTo>
                  <a:lnTo>
                    <a:pt x="43" y="54"/>
                  </a:lnTo>
                  <a:lnTo>
                    <a:pt x="41" y="54"/>
                  </a:lnTo>
                  <a:lnTo>
                    <a:pt x="39" y="54"/>
                  </a:lnTo>
                  <a:lnTo>
                    <a:pt x="38" y="52"/>
                  </a:lnTo>
                  <a:lnTo>
                    <a:pt x="36" y="52"/>
                  </a:lnTo>
                  <a:lnTo>
                    <a:pt x="38" y="54"/>
                  </a:lnTo>
                  <a:lnTo>
                    <a:pt x="38" y="56"/>
                  </a:lnTo>
                  <a:lnTo>
                    <a:pt x="38" y="58"/>
                  </a:lnTo>
                  <a:lnTo>
                    <a:pt x="39" y="59"/>
                  </a:lnTo>
                  <a:lnTo>
                    <a:pt x="39" y="61"/>
                  </a:lnTo>
                  <a:lnTo>
                    <a:pt x="39" y="61"/>
                  </a:lnTo>
                  <a:lnTo>
                    <a:pt x="45" y="61"/>
                  </a:lnTo>
                  <a:lnTo>
                    <a:pt x="45" y="63"/>
                  </a:lnTo>
                  <a:lnTo>
                    <a:pt x="48" y="68"/>
                  </a:lnTo>
                  <a:lnTo>
                    <a:pt x="48" y="70"/>
                  </a:lnTo>
                  <a:lnTo>
                    <a:pt x="50" y="68"/>
                  </a:lnTo>
                  <a:lnTo>
                    <a:pt x="50" y="68"/>
                  </a:lnTo>
                  <a:lnTo>
                    <a:pt x="50" y="68"/>
                  </a:lnTo>
                  <a:lnTo>
                    <a:pt x="50" y="67"/>
                  </a:lnTo>
                  <a:lnTo>
                    <a:pt x="50" y="65"/>
                  </a:lnTo>
                  <a:lnTo>
                    <a:pt x="50" y="63"/>
                  </a:lnTo>
                  <a:lnTo>
                    <a:pt x="50" y="63"/>
                  </a:lnTo>
                  <a:lnTo>
                    <a:pt x="50" y="63"/>
                  </a:lnTo>
                  <a:lnTo>
                    <a:pt x="52" y="61"/>
                  </a:lnTo>
                  <a:lnTo>
                    <a:pt x="50" y="61"/>
                  </a:lnTo>
                  <a:lnTo>
                    <a:pt x="50" y="59"/>
                  </a:lnTo>
                  <a:close/>
                  <a:moveTo>
                    <a:pt x="3" y="31"/>
                  </a:moveTo>
                  <a:lnTo>
                    <a:pt x="3" y="31"/>
                  </a:lnTo>
                  <a:lnTo>
                    <a:pt x="2" y="31"/>
                  </a:lnTo>
                  <a:lnTo>
                    <a:pt x="0" y="31"/>
                  </a:lnTo>
                  <a:lnTo>
                    <a:pt x="0" y="32"/>
                  </a:lnTo>
                  <a:lnTo>
                    <a:pt x="3" y="32"/>
                  </a:lnTo>
                  <a:lnTo>
                    <a:pt x="5" y="32"/>
                  </a:lnTo>
                  <a:lnTo>
                    <a:pt x="5" y="32"/>
                  </a:lnTo>
                  <a:lnTo>
                    <a:pt x="5" y="32"/>
                  </a:lnTo>
                  <a:lnTo>
                    <a:pt x="3" y="31"/>
                  </a:lnTo>
                  <a:close/>
                  <a:moveTo>
                    <a:pt x="29" y="31"/>
                  </a:moveTo>
                  <a:lnTo>
                    <a:pt x="27" y="31"/>
                  </a:lnTo>
                  <a:lnTo>
                    <a:pt x="25" y="31"/>
                  </a:lnTo>
                  <a:lnTo>
                    <a:pt x="25" y="31"/>
                  </a:lnTo>
                  <a:lnTo>
                    <a:pt x="23" y="29"/>
                  </a:lnTo>
                  <a:lnTo>
                    <a:pt x="23" y="29"/>
                  </a:lnTo>
                  <a:lnTo>
                    <a:pt x="23" y="29"/>
                  </a:lnTo>
                  <a:lnTo>
                    <a:pt x="21" y="27"/>
                  </a:lnTo>
                  <a:lnTo>
                    <a:pt x="21" y="25"/>
                  </a:lnTo>
                  <a:lnTo>
                    <a:pt x="21" y="25"/>
                  </a:lnTo>
                  <a:lnTo>
                    <a:pt x="21" y="25"/>
                  </a:lnTo>
                  <a:lnTo>
                    <a:pt x="18" y="25"/>
                  </a:lnTo>
                  <a:lnTo>
                    <a:pt x="16" y="27"/>
                  </a:lnTo>
                  <a:lnTo>
                    <a:pt x="16" y="27"/>
                  </a:lnTo>
                  <a:lnTo>
                    <a:pt x="16" y="27"/>
                  </a:lnTo>
                  <a:lnTo>
                    <a:pt x="16" y="29"/>
                  </a:lnTo>
                  <a:lnTo>
                    <a:pt x="16" y="29"/>
                  </a:lnTo>
                  <a:lnTo>
                    <a:pt x="16" y="29"/>
                  </a:lnTo>
                  <a:lnTo>
                    <a:pt x="14" y="29"/>
                  </a:lnTo>
                  <a:lnTo>
                    <a:pt x="14" y="29"/>
                  </a:lnTo>
                  <a:lnTo>
                    <a:pt x="14" y="29"/>
                  </a:lnTo>
                  <a:lnTo>
                    <a:pt x="12" y="27"/>
                  </a:lnTo>
                  <a:lnTo>
                    <a:pt x="11" y="27"/>
                  </a:lnTo>
                  <a:lnTo>
                    <a:pt x="11" y="29"/>
                  </a:lnTo>
                  <a:lnTo>
                    <a:pt x="11" y="31"/>
                  </a:lnTo>
                  <a:lnTo>
                    <a:pt x="12" y="32"/>
                  </a:lnTo>
                  <a:lnTo>
                    <a:pt x="16" y="32"/>
                  </a:lnTo>
                  <a:lnTo>
                    <a:pt x="16" y="34"/>
                  </a:lnTo>
                  <a:lnTo>
                    <a:pt x="18" y="34"/>
                  </a:lnTo>
                  <a:lnTo>
                    <a:pt x="12" y="34"/>
                  </a:lnTo>
                  <a:lnTo>
                    <a:pt x="12" y="36"/>
                  </a:lnTo>
                  <a:lnTo>
                    <a:pt x="14" y="36"/>
                  </a:lnTo>
                  <a:lnTo>
                    <a:pt x="16" y="36"/>
                  </a:lnTo>
                  <a:lnTo>
                    <a:pt x="20" y="38"/>
                  </a:lnTo>
                  <a:lnTo>
                    <a:pt x="21" y="40"/>
                  </a:lnTo>
                  <a:lnTo>
                    <a:pt x="21" y="40"/>
                  </a:lnTo>
                  <a:lnTo>
                    <a:pt x="21" y="38"/>
                  </a:lnTo>
                  <a:lnTo>
                    <a:pt x="21" y="38"/>
                  </a:lnTo>
                  <a:lnTo>
                    <a:pt x="21" y="36"/>
                  </a:lnTo>
                  <a:lnTo>
                    <a:pt x="20" y="36"/>
                  </a:lnTo>
                  <a:lnTo>
                    <a:pt x="21" y="36"/>
                  </a:lnTo>
                  <a:lnTo>
                    <a:pt x="21" y="36"/>
                  </a:lnTo>
                  <a:lnTo>
                    <a:pt x="21" y="38"/>
                  </a:lnTo>
                  <a:lnTo>
                    <a:pt x="23" y="40"/>
                  </a:lnTo>
                  <a:lnTo>
                    <a:pt x="21" y="40"/>
                  </a:lnTo>
                  <a:lnTo>
                    <a:pt x="21" y="40"/>
                  </a:lnTo>
                  <a:lnTo>
                    <a:pt x="23" y="40"/>
                  </a:lnTo>
                  <a:lnTo>
                    <a:pt x="25" y="38"/>
                  </a:lnTo>
                  <a:lnTo>
                    <a:pt x="25" y="38"/>
                  </a:lnTo>
                  <a:lnTo>
                    <a:pt x="25" y="38"/>
                  </a:lnTo>
                  <a:lnTo>
                    <a:pt x="25" y="38"/>
                  </a:lnTo>
                  <a:lnTo>
                    <a:pt x="23" y="38"/>
                  </a:lnTo>
                  <a:lnTo>
                    <a:pt x="25" y="36"/>
                  </a:lnTo>
                  <a:lnTo>
                    <a:pt x="25" y="38"/>
                  </a:lnTo>
                  <a:lnTo>
                    <a:pt x="27" y="38"/>
                  </a:lnTo>
                  <a:lnTo>
                    <a:pt x="27" y="38"/>
                  </a:lnTo>
                  <a:lnTo>
                    <a:pt x="29" y="38"/>
                  </a:lnTo>
                  <a:lnTo>
                    <a:pt x="29" y="36"/>
                  </a:lnTo>
                  <a:lnTo>
                    <a:pt x="29" y="34"/>
                  </a:lnTo>
                  <a:lnTo>
                    <a:pt x="30" y="32"/>
                  </a:lnTo>
                  <a:lnTo>
                    <a:pt x="29" y="32"/>
                  </a:lnTo>
                  <a:lnTo>
                    <a:pt x="29" y="31"/>
                  </a:lnTo>
                  <a:close/>
                  <a:moveTo>
                    <a:pt x="68" y="11"/>
                  </a:moveTo>
                  <a:lnTo>
                    <a:pt x="68" y="9"/>
                  </a:lnTo>
                  <a:lnTo>
                    <a:pt x="67" y="9"/>
                  </a:lnTo>
                  <a:lnTo>
                    <a:pt x="65" y="11"/>
                  </a:lnTo>
                  <a:lnTo>
                    <a:pt x="63" y="12"/>
                  </a:lnTo>
                  <a:lnTo>
                    <a:pt x="63" y="12"/>
                  </a:lnTo>
                  <a:lnTo>
                    <a:pt x="63" y="14"/>
                  </a:lnTo>
                  <a:lnTo>
                    <a:pt x="63" y="14"/>
                  </a:lnTo>
                  <a:lnTo>
                    <a:pt x="65" y="16"/>
                  </a:lnTo>
                  <a:lnTo>
                    <a:pt x="65" y="16"/>
                  </a:lnTo>
                  <a:lnTo>
                    <a:pt x="67" y="16"/>
                  </a:lnTo>
                  <a:lnTo>
                    <a:pt x="67" y="16"/>
                  </a:lnTo>
                  <a:lnTo>
                    <a:pt x="67" y="14"/>
                  </a:lnTo>
                  <a:lnTo>
                    <a:pt x="67" y="14"/>
                  </a:lnTo>
                  <a:lnTo>
                    <a:pt x="67" y="14"/>
                  </a:lnTo>
                  <a:lnTo>
                    <a:pt x="67" y="12"/>
                  </a:lnTo>
                  <a:lnTo>
                    <a:pt x="68" y="11"/>
                  </a:lnTo>
                  <a:lnTo>
                    <a:pt x="68" y="11"/>
                  </a:lnTo>
                  <a:close/>
                  <a:moveTo>
                    <a:pt x="34" y="38"/>
                  </a:moveTo>
                  <a:lnTo>
                    <a:pt x="36" y="38"/>
                  </a:lnTo>
                  <a:lnTo>
                    <a:pt x="39" y="43"/>
                  </a:lnTo>
                  <a:lnTo>
                    <a:pt x="43" y="45"/>
                  </a:lnTo>
                  <a:lnTo>
                    <a:pt x="43" y="47"/>
                  </a:lnTo>
                  <a:lnTo>
                    <a:pt x="45" y="49"/>
                  </a:lnTo>
                  <a:lnTo>
                    <a:pt x="47" y="49"/>
                  </a:lnTo>
                  <a:lnTo>
                    <a:pt x="47" y="47"/>
                  </a:lnTo>
                  <a:lnTo>
                    <a:pt x="47" y="45"/>
                  </a:lnTo>
                  <a:lnTo>
                    <a:pt x="47" y="45"/>
                  </a:lnTo>
                  <a:lnTo>
                    <a:pt x="45" y="43"/>
                  </a:lnTo>
                  <a:lnTo>
                    <a:pt x="45" y="41"/>
                  </a:lnTo>
                  <a:lnTo>
                    <a:pt x="45" y="40"/>
                  </a:lnTo>
                  <a:lnTo>
                    <a:pt x="47" y="40"/>
                  </a:lnTo>
                  <a:lnTo>
                    <a:pt x="45" y="38"/>
                  </a:lnTo>
                  <a:lnTo>
                    <a:pt x="41" y="38"/>
                  </a:lnTo>
                  <a:lnTo>
                    <a:pt x="39" y="36"/>
                  </a:lnTo>
                  <a:lnTo>
                    <a:pt x="39" y="36"/>
                  </a:lnTo>
                  <a:lnTo>
                    <a:pt x="43" y="36"/>
                  </a:lnTo>
                  <a:lnTo>
                    <a:pt x="43" y="36"/>
                  </a:lnTo>
                  <a:lnTo>
                    <a:pt x="43" y="34"/>
                  </a:lnTo>
                  <a:lnTo>
                    <a:pt x="41" y="32"/>
                  </a:lnTo>
                  <a:lnTo>
                    <a:pt x="41" y="31"/>
                  </a:lnTo>
                  <a:lnTo>
                    <a:pt x="38" y="32"/>
                  </a:lnTo>
                  <a:lnTo>
                    <a:pt x="38" y="31"/>
                  </a:lnTo>
                  <a:lnTo>
                    <a:pt x="38" y="31"/>
                  </a:lnTo>
                  <a:lnTo>
                    <a:pt x="39" y="31"/>
                  </a:lnTo>
                  <a:lnTo>
                    <a:pt x="39" y="29"/>
                  </a:lnTo>
                  <a:lnTo>
                    <a:pt x="39" y="29"/>
                  </a:lnTo>
                  <a:lnTo>
                    <a:pt x="39" y="27"/>
                  </a:lnTo>
                  <a:lnTo>
                    <a:pt x="39" y="27"/>
                  </a:lnTo>
                  <a:lnTo>
                    <a:pt x="36" y="25"/>
                  </a:lnTo>
                  <a:lnTo>
                    <a:pt x="34" y="23"/>
                  </a:lnTo>
                  <a:lnTo>
                    <a:pt x="32" y="23"/>
                  </a:lnTo>
                  <a:lnTo>
                    <a:pt x="32" y="20"/>
                  </a:lnTo>
                  <a:lnTo>
                    <a:pt x="30" y="16"/>
                  </a:lnTo>
                  <a:lnTo>
                    <a:pt x="29" y="12"/>
                  </a:lnTo>
                  <a:lnTo>
                    <a:pt x="29" y="11"/>
                  </a:lnTo>
                  <a:lnTo>
                    <a:pt x="27" y="11"/>
                  </a:lnTo>
                  <a:lnTo>
                    <a:pt x="23" y="9"/>
                  </a:lnTo>
                  <a:lnTo>
                    <a:pt x="23" y="9"/>
                  </a:lnTo>
                  <a:lnTo>
                    <a:pt x="23" y="9"/>
                  </a:lnTo>
                  <a:lnTo>
                    <a:pt x="23" y="9"/>
                  </a:lnTo>
                  <a:lnTo>
                    <a:pt x="21" y="9"/>
                  </a:lnTo>
                  <a:lnTo>
                    <a:pt x="21" y="12"/>
                  </a:lnTo>
                  <a:lnTo>
                    <a:pt x="21" y="16"/>
                  </a:lnTo>
                  <a:lnTo>
                    <a:pt x="23" y="16"/>
                  </a:lnTo>
                  <a:lnTo>
                    <a:pt x="21" y="18"/>
                  </a:lnTo>
                  <a:lnTo>
                    <a:pt x="21" y="18"/>
                  </a:lnTo>
                  <a:lnTo>
                    <a:pt x="21" y="20"/>
                  </a:lnTo>
                  <a:lnTo>
                    <a:pt x="21" y="22"/>
                  </a:lnTo>
                  <a:lnTo>
                    <a:pt x="21" y="22"/>
                  </a:lnTo>
                  <a:lnTo>
                    <a:pt x="21" y="22"/>
                  </a:lnTo>
                  <a:lnTo>
                    <a:pt x="20" y="22"/>
                  </a:lnTo>
                  <a:lnTo>
                    <a:pt x="20" y="23"/>
                  </a:lnTo>
                  <a:lnTo>
                    <a:pt x="20" y="23"/>
                  </a:lnTo>
                  <a:lnTo>
                    <a:pt x="20" y="23"/>
                  </a:lnTo>
                  <a:lnTo>
                    <a:pt x="21" y="25"/>
                  </a:lnTo>
                  <a:lnTo>
                    <a:pt x="21" y="25"/>
                  </a:lnTo>
                  <a:lnTo>
                    <a:pt x="23" y="27"/>
                  </a:lnTo>
                  <a:lnTo>
                    <a:pt x="23" y="27"/>
                  </a:lnTo>
                  <a:lnTo>
                    <a:pt x="23" y="27"/>
                  </a:lnTo>
                  <a:lnTo>
                    <a:pt x="25" y="25"/>
                  </a:lnTo>
                  <a:lnTo>
                    <a:pt x="25" y="25"/>
                  </a:lnTo>
                  <a:lnTo>
                    <a:pt x="27" y="27"/>
                  </a:lnTo>
                  <a:lnTo>
                    <a:pt x="25" y="27"/>
                  </a:lnTo>
                  <a:lnTo>
                    <a:pt x="25" y="29"/>
                  </a:lnTo>
                  <a:lnTo>
                    <a:pt x="25" y="29"/>
                  </a:lnTo>
                  <a:lnTo>
                    <a:pt x="27" y="29"/>
                  </a:lnTo>
                  <a:lnTo>
                    <a:pt x="30" y="31"/>
                  </a:lnTo>
                  <a:lnTo>
                    <a:pt x="30" y="31"/>
                  </a:lnTo>
                  <a:lnTo>
                    <a:pt x="32" y="32"/>
                  </a:lnTo>
                  <a:lnTo>
                    <a:pt x="32" y="32"/>
                  </a:lnTo>
                  <a:lnTo>
                    <a:pt x="34" y="34"/>
                  </a:lnTo>
                  <a:lnTo>
                    <a:pt x="34" y="36"/>
                  </a:lnTo>
                  <a:lnTo>
                    <a:pt x="34" y="36"/>
                  </a:lnTo>
                  <a:lnTo>
                    <a:pt x="34" y="38"/>
                  </a:lnTo>
                  <a:lnTo>
                    <a:pt x="34" y="38"/>
                  </a:lnTo>
                  <a:close/>
                  <a:moveTo>
                    <a:pt x="50" y="27"/>
                  </a:moveTo>
                  <a:lnTo>
                    <a:pt x="54" y="29"/>
                  </a:lnTo>
                  <a:lnTo>
                    <a:pt x="52" y="27"/>
                  </a:lnTo>
                  <a:lnTo>
                    <a:pt x="47" y="23"/>
                  </a:lnTo>
                  <a:lnTo>
                    <a:pt x="47" y="22"/>
                  </a:lnTo>
                  <a:lnTo>
                    <a:pt x="47" y="22"/>
                  </a:lnTo>
                  <a:lnTo>
                    <a:pt x="50" y="22"/>
                  </a:lnTo>
                  <a:lnTo>
                    <a:pt x="50" y="22"/>
                  </a:lnTo>
                  <a:lnTo>
                    <a:pt x="52" y="22"/>
                  </a:lnTo>
                  <a:lnTo>
                    <a:pt x="52" y="22"/>
                  </a:lnTo>
                  <a:lnTo>
                    <a:pt x="50" y="20"/>
                  </a:lnTo>
                  <a:lnTo>
                    <a:pt x="47" y="18"/>
                  </a:lnTo>
                  <a:lnTo>
                    <a:pt x="47" y="18"/>
                  </a:lnTo>
                  <a:lnTo>
                    <a:pt x="45" y="20"/>
                  </a:lnTo>
                  <a:lnTo>
                    <a:pt x="45" y="20"/>
                  </a:lnTo>
                  <a:lnTo>
                    <a:pt x="45" y="20"/>
                  </a:lnTo>
                  <a:lnTo>
                    <a:pt x="43" y="18"/>
                  </a:lnTo>
                  <a:lnTo>
                    <a:pt x="43" y="18"/>
                  </a:lnTo>
                  <a:lnTo>
                    <a:pt x="43" y="16"/>
                  </a:lnTo>
                  <a:lnTo>
                    <a:pt x="43" y="16"/>
                  </a:lnTo>
                  <a:lnTo>
                    <a:pt x="45" y="16"/>
                  </a:lnTo>
                  <a:lnTo>
                    <a:pt x="45" y="14"/>
                  </a:lnTo>
                  <a:lnTo>
                    <a:pt x="45" y="14"/>
                  </a:lnTo>
                  <a:lnTo>
                    <a:pt x="41" y="12"/>
                  </a:lnTo>
                  <a:lnTo>
                    <a:pt x="41" y="12"/>
                  </a:lnTo>
                  <a:lnTo>
                    <a:pt x="41" y="12"/>
                  </a:lnTo>
                  <a:lnTo>
                    <a:pt x="41" y="11"/>
                  </a:lnTo>
                  <a:lnTo>
                    <a:pt x="39" y="11"/>
                  </a:lnTo>
                  <a:lnTo>
                    <a:pt x="36" y="12"/>
                  </a:lnTo>
                  <a:lnTo>
                    <a:pt x="36" y="14"/>
                  </a:lnTo>
                  <a:lnTo>
                    <a:pt x="36" y="16"/>
                  </a:lnTo>
                  <a:lnTo>
                    <a:pt x="36" y="16"/>
                  </a:lnTo>
                  <a:lnTo>
                    <a:pt x="36" y="14"/>
                  </a:lnTo>
                  <a:lnTo>
                    <a:pt x="36" y="12"/>
                  </a:lnTo>
                  <a:lnTo>
                    <a:pt x="36" y="11"/>
                  </a:lnTo>
                  <a:lnTo>
                    <a:pt x="36" y="11"/>
                  </a:lnTo>
                  <a:lnTo>
                    <a:pt x="38" y="11"/>
                  </a:lnTo>
                  <a:lnTo>
                    <a:pt x="38" y="9"/>
                  </a:lnTo>
                  <a:lnTo>
                    <a:pt x="38" y="9"/>
                  </a:lnTo>
                  <a:lnTo>
                    <a:pt x="38" y="9"/>
                  </a:lnTo>
                  <a:lnTo>
                    <a:pt x="36" y="7"/>
                  </a:lnTo>
                  <a:lnTo>
                    <a:pt x="36" y="7"/>
                  </a:lnTo>
                  <a:lnTo>
                    <a:pt x="36" y="7"/>
                  </a:lnTo>
                  <a:lnTo>
                    <a:pt x="36" y="7"/>
                  </a:lnTo>
                  <a:lnTo>
                    <a:pt x="32" y="7"/>
                  </a:lnTo>
                  <a:lnTo>
                    <a:pt x="30" y="9"/>
                  </a:lnTo>
                  <a:lnTo>
                    <a:pt x="30" y="9"/>
                  </a:lnTo>
                  <a:lnTo>
                    <a:pt x="29" y="9"/>
                  </a:lnTo>
                  <a:lnTo>
                    <a:pt x="29" y="9"/>
                  </a:lnTo>
                  <a:lnTo>
                    <a:pt x="29" y="9"/>
                  </a:lnTo>
                  <a:lnTo>
                    <a:pt x="27" y="9"/>
                  </a:lnTo>
                  <a:lnTo>
                    <a:pt x="29" y="9"/>
                  </a:lnTo>
                  <a:lnTo>
                    <a:pt x="29" y="11"/>
                  </a:lnTo>
                  <a:lnTo>
                    <a:pt x="29" y="11"/>
                  </a:lnTo>
                  <a:lnTo>
                    <a:pt x="29" y="11"/>
                  </a:lnTo>
                  <a:lnTo>
                    <a:pt x="30" y="16"/>
                  </a:lnTo>
                  <a:lnTo>
                    <a:pt x="34" y="22"/>
                  </a:lnTo>
                  <a:lnTo>
                    <a:pt x="34" y="23"/>
                  </a:lnTo>
                  <a:lnTo>
                    <a:pt x="36" y="23"/>
                  </a:lnTo>
                  <a:lnTo>
                    <a:pt x="36" y="23"/>
                  </a:lnTo>
                  <a:lnTo>
                    <a:pt x="36" y="25"/>
                  </a:lnTo>
                  <a:lnTo>
                    <a:pt x="38" y="25"/>
                  </a:lnTo>
                  <a:lnTo>
                    <a:pt x="39" y="25"/>
                  </a:lnTo>
                  <a:lnTo>
                    <a:pt x="43" y="31"/>
                  </a:lnTo>
                  <a:lnTo>
                    <a:pt x="45" y="32"/>
                  </a:lnTo>
                  <a:lnTo>
                    <a:pt x="47" y="29"/>
                  </a:lnTo>
                  <a:lnTo>
                    <a:pt x="45" y="27"/>
                  </a:lnTo>
                  <a:lnTo>
                    <a:pt x="45" y="25"/>
                  </a:lnTo>
                  <a:lnTo>
                    <a:pt x="43" y="23"/>
                  </a:lnTo>
                  <a:lnTo>
                    <a:pt x="41" y="22"/>
                  </a:lnTo>
                  <a:lnTo>
                    <a:pt x="43" y="22"/>
                  </a:lnTo>
                  <a:lnTo>
                    <a:pt x="45" y="23"/>
                  </a:lnTo>
                  <a:lnTo>
                    <a:pt x="45" y="25"/>
                  </a:lnTo>
                  <a:lnTo>
                    <a:pt x="47" y="27"/>
                  </a:lnTo>
                  <a:lnTo>
                    <a:pt x="47" y="31"/>
                  </a:lnTo>
                  <a:lnTo>
                    <a:pt x="47" y="32"/>
                  </a:lnTo>
                  <a:lnTo>
                    <a:pt x="47" y="34"/>
                  </a:lnTo>
                  <a:lnTo>
                    <a:pt x="48" y="36"/>
                  </a:lnTo>
                  <a:lnTo>
                    <a:pt x="48" y="36"/>
                  </a:lnTo>
                  <a:lnTo>
                    <a:pt x="48" y="34"/>
                  </a:lnTo>
                  <a:lnTo>
                    <a:pt x="48" y="34"/>
                  </a:lnTo>
                  <a:lnTo>
                    <a:pt x="50" y="34"/>
                  </a:lnTo>
                  <a:lnTo>
                    <a:pt x="50" y="32"/>
                  </a:lnTo>
                  <a:lnTo>
                    <a:pt x="48" y="32"/>
                  </a:lnTo>
                  <a:lnTo>
                    <a:pt x="48" y="32"/>
                  </a:lnTo>
                  <a:lnTo>
                    <a:pt x="48" y="32"/>
                  </a:lnTo>
                  <a:lnTo>
                    <a:pt x="50" y="31"/>
                  </a:lnTo>
                  <a:lnTo>
                    <a:pt x="50" y="31"/>
                  </a:lnTo>
                  <a:lnTo>
                    <a:pt x="52" y="31"/>
                  </a:lnTo>
                  <a:lnTo>
                    <a:pt x="52" y="31"/>
                  </a:lnTo>
                  <a:lnTo>
                    <a:pt x="52" y="31"/>
                  </a:lnTo>
                  <a:lnTo>
                    <a:pt x="50" y="29"/>
                  </a:lnTo>
                  <a:lnTo>
                    <a:pt x="50" y="27"/>
                  </a:lnTo>
                  <a:lnTo>
                    <a:pt x="48" y="27"/>
                  </a:lnTo>
                  <a:lnTo>
                    <a:pt x="48" y="27"/>
                  </a:lnTo>
                  <a:lnTo>
                    <a:pt x="50" y="27"/>
                  </a:lnTo>
                  <a:close/>
                  <a:moveTo>
                    <a:pt x="57" y="11"/>
                  </a:moveTo>
                  <a:lnTo>
                    <a:pt x="56" y="7"/>
                  </a:lnTo>
                  <a:lnTo>
                    <a:pt x="54" y="3"/>
                  </a:lnTo>
                  <a:lnTo>
                    <a:pt x="56" y="3"/>
                  </a:lnTo>
                  <a:lnTo>
                    <a:pt x="54" y="3"/>
                  </a:lnTo>
                  <a:lnTo>
                    <a:pt x="54" y="5"/>
                  </a:lnTo>
                  <a:lnTo>
                    <a:pt x="54" y="7"/>
                  </a:lnTo>
                  <a:lnTo>
                    <a:pt x="54" y="9"/>
                  </a:lnTo>
                  <a:lnTo>
                    <a:pt x="54" y="11"/>
                  </a:lnTo>
                  <a:lnTo>
                    <a:pt x="54" y="14"/>
                  </a:lnTo>
                  <a:lnTo>
                    <a:pt x="54" y="14"/>
                  </a:lnTo>
                  <a:lnTo>
                    <a:pt x="54" y="14"/>
                  </a:lnTo>
                  <a:lnTo>
                    <a:pt x="54" y="16"/>
                  </a:lnTo>
                  <a:lnTo>
                    <a:pt x="54" y="16"/>
                  </a:lnTo>
                  <a:lnTo>
                    <a:pt x="54" y="16"/>
                  </a:lnTo>
                  <a:lnTo>
                    <a:pt x="54" y="16"/>
                  </a:lnTo>
                  <a:lnTo>
                    <a:pt x="54" y="16"/>
                  </a:lnTo>
                  <a:lnTo>
                    <a:pt x="54" y="16"/>
                  </a:lnTo>
                  <a:lnTo>
                    <a:pt x="54" y="16"/>
                  </a:lnTo>
                  <a:lnTo>
                    <a:pt x="52" y="18"/>
                  </a:lnTo>
                  <a:lnTo>
                    <a:pt x="54" y="20"/>
                  </a:lnTo>
                  <a:lnTo>
                    <a:pt x="56" y="22"/>
                  </a:lnTo>
                  <a:lnTo>
                    <a:pt x="56" y="23"/>
                  </a:lnTo>
                  <a:lnTo>
                    <a:pt x="56" y="23"/>
                  </a:lnTo>
                  <a:lnTo>
                    <a:pt x="56" y="23"/>
                  </a:lnTo>
                  <a:lnTo>
                    <a:pt x="56" y="23"/>
                  </a:lnTo>
                  <a:lnTo>
                    <a:pt x="56" y="23"/>
                  </a:lnTo>
                  <a:lnTo>
                    <a:pt x="57" y="23"/>
                  </a:lnTo>
                  <a:lnTo>
                    <a:pt x="57" y="23"/>
                  </a:lnTo>
                  <a:lnTo>
                    <a:pt x="56" y="22"/>
                  </a:lnTo>
                  <a:lnTo>
                    <a:pt x="56" y="18"/>
                  </a:lnTo>
                  <a:lnTo>
                    <a:pt x="56" y="18"/>
                  </a:lnTo>
                  <a:lnTo>
                    <a:pt x="57" y="20"/>
                  </a:lnTo>
                  <a:lnTo>
                    <a:pt x="57" y="22"/>
                  </a:lnTo>
                  <a:lnTo>
                    <a:pt x="59" y="23"/>
                  </a:lnTo>
                  <a:lnTo>
                    <a:pt x="59" y="23"/>
                  </a:lnTo>
                  <a:lnTo>
                    <a:pt x="61" y="23"/>
                  </a:lnTo>
                  <a:lnTo>
                    <a:pt x="61" y="22"/>
                  </a:lnTo>
                  <a:lnTo>
                    <a:pt x="61" y="22"/>
                  </a:lnTo>
                  <a:lnTo>
                    <a:pt x="61" y="22"/>
                  </a:lnTo>
                  <a:lnTo>
                    <a:pt x="61" y="20"/>
                  </a:lnTo>
                  <a:lnTo>
                    <a:pt x="61" y="18"/>
                  </a:lnTo>
                  <a:lnTo>
                    <a:pt x="59" y="20"/>
                  </a:lnTo>
                  <a:lnTo>
                    <a:pt x="59" y="18"/>
                  </a:lnTo>
                  <a:lnTo>
                    <a:pt x="57" y="16"/>
                  </a:lnTo>
                  <a:lnTo>
                    <a:pt x="57" y="14"/>
                  </a:lnTo>
                  <a:lnTo>
                    <a:pt x="59" y="16"/>
                  </a:lnTo>
                  <a:lnTo>
                    <a:pt x="59" y="16"/>
                  </a:lnTo>
                  <a:lnTo>
                    <a:pt x="61" y="16"/>
                  </a:lnTo>
                  <a:lnTo>
                    <a:pt x="63" y="14"/>
                  </a:lnTo>
                  <a:lnTo>
                    <a:pt x="59" y="12"/>
                  </a:lnTo>
                  <a:lnTo>
                    <a:pt x="57" y="11"/>
                  </a:lnTo>
                  <a:close/>
                  <a:moveTo>
                    <a:pt x="50" y="11"/>
                  </a:moveTo>
                  <a:lnTo>
                    <a:pt x="50" y="12"/>
                  </a:lnTo>
                  <a:lnTo>
                    <a:pt x="50" y="14"/>
                  </a:lnTo>
                  <a:lnTo>
                    <a:pt x="52" y="14"/>
                  </a:lnTo>
                  <a:lnTo>
                    <a:pt x="54" y="14"/>
                  </a:lnTo>
                  <a:lnTo>
                    <a:pt x="52" y="12"/>
                  </a:lnTo>
                  <a:lnTo>
                    <a:pt x="52" y="11"/>
                  </a:lnTo>
                  <a:lnTo>
                    <a:pt x="52" y="11"/>
                  </a:lnTo>
                  <a:lnTo>
                    <a:pt x="50" y="5"/>
                  </a:lnTo>
                  <a:lnTo>
                    <a:pt x="50" y="3"/>
                  </a:lnTo>
                  <a:lnTo>
                    <a:pt x="48" y="2"/>
                  </a:lnTo>
                  <a:lnTo>
                    <a:pt x="48" y="3"/>
                  </a:lnTo>
                  <a:lnTo>
                    <a:pt x="48" y="5"/>
                  </a:lnTo>
                  <a:lnTo>
                    <a:pt x="48" y="9"/>
                  </a:lnTo>
                  <a:lnTo>
                    <a:pt x="50" y="11"/>
                  </a:lnTo>
                  <a:close/>
                  <a:moveTo>
                    <a:pt x="43" y="7"/>
                  </a:moveTo>
                  <a:lnTo>
                    <a:pt x="43" y="7"/>
                  </a:lnTo>
                  <a:lnTo>
                    <a:pt x="45" y="11"/>
                  </a:lnTo>
                  <a:lnTo>
                    <a:pt x="47" y="11"/>
                  </a:lnTo>
                  <a:lnTo>
                    <a:pt x="47" y="12"/>
                  </a:lnTo>
                  <a:lnTo>
                    <a:pt x="47" y="14"/>
                  </a:lnTo>
                  <a:lnTo>
                    <a:pt x="47" y="16"/>
                  </a:lnTo>
                  <a:lnTo>
                    <a:pt x="48" y="16"/>
                  </a:lnTo>
                  <a:lnTo>
                    <a:pt x="48" y="18"/>
                  </a:lnTo>
                  <a:lnTo>
                    <a:pt x="50" y="18"/>
                  </a:lnTo>
                  <a:lnTo>
                    <a:pt x="50" y="16"/>
                  </a:lnTo>
                  <a:lnTo>
                    <a:pt x="50" y="14"/>
                  </a:lnTo>
                  <a:lnTo>
                    <a:pt x="48" y="14"/>
                  </a:lnTo>
                  <a:lnTo>
                    <a:pt x="45" y="7"/>
                  </a:lnTo>
                  <a:lnTo>
                    <a:pt x="45" y="3"/>
                  </a:lnTo>
                  <a:lnTo>
                    <a:pt x="43" y="2"/>
                  </a:lnTo>
                  <a:lnTo>
                    <a:pt x="43" y="2"/>
                  </a:lnTo>
                  <a:lnTo>
                    <a:pt x="43" y="2"/>
                  </a:lnTo>
                  <a:lnTo>
                    <a:pt x="43" y="3"/>
                  </a:lnTo>
                  <a:lnTo>
                    <a:pt x="43" y="7"/>
                  </a:lnTo>
                  <a:close/>
                  <a:moveTo>
                    <a:pt x="56" y="3"/>
                  </a:moveTo>
                  <a:lnTo>
                    <a:pt x="56" y="5"/>
                  </a:lnTo>
                  <a:lnTo>
                    <a:pt x="56" y="7"/>
                  </a:lnTo>
                  <a:lnTo>
                    <a:pt x="57" y="9"/>
                  </a:lnTo>
                  <a:lnTo>
                    <a:pt x="59" y="11"/>
                  </a:lnTo>
                  <a:lnTo>
                    <a:pt x="61" y="11"/>
                  </a:lnTo>
                  <a:lnTo>
                    <a:pt x="61" y="11"/>
                  </a:lnTo>
                  <a:lnTo>
                    <a:pt x="63" y="11"/>
                  </a:lnTo>
                  <a:lnTo>
                    <a:pt x="63" y="9"/>
                  </a:lnTo>
                  <a:lnTo>
                    <a:pt x="61" y="9"/>
                  </a:lnTo>
                  <a:lnTo>
                    <a:pt x="61" y="7"/>
                  </a:lnTo>
                  <a:lnTo>
                    <a:pt x="61" y="7"/>
                  </a:lnTo>
                  <a:lnTo>
                    <a:pt x="61" y="7"/>
                  </a:lnTo>
                  <a:lnTo>
                    <a:pt x="59" y="9"/>
                  </a:lnTo>
                  <a:lnTo>
                    <a:pt x="59" y="9"/>
                  </a:lnTo>
                  <a:lnTo>
                    <a:pt x="59" y="7"/>
                  </a:lnTo>
                  <a:lnTo>
                    <a:pt x="59" y="7"/>
                  </a:lnTo>
                  <a:lnTo>
                    <a:pt x="59" y="5"/>
                  </a:lnTo>
                  <a:lnTo>
                    <a:pt x="57" y="5"/>
                  </a:lnTo>
                  <a:lnTo>
                    <a:pt x="57" y="3"/>
                  </a:lnTo>
                  <a:lnTo>
                    <a:pt x="57" y="2"/>
                  </a:lnTo>
                  <a:lnTo>
                    <a:pt x="57" y="2"/>
                  </a:lnTo>
                  <a:lnTo>
                    <a:pt x="56" y="0"/>
                  </a:lnTo>
                  <a:lnTo>
                    <a:pt x="56" y="0"/>
                  </a:lnTo>
                  <a:lnTo>
                    <a:pt x="54" y="0"/>
                  </a:lnTo>
                  <a:lnTo>
                    <a:pt x="54" y="2"/>
                  </a:lnTo>
                  <a:lnTo>
                    <a:pt x="56" y="3"/>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 name="Freeform 47"/>
            <p:cNvSpPr>
              <a:spLocks noEditPoints="1"/>
            </p:cNvSpPr>
            <p:nvPr/>
          </p:nvSpPr>
          <p:spPr bwMode="auto">
            <a:xfrm>
              <a:off x="9419333" y="3503032"/>
              <a:ext cx="442300" cy="286113"/>
            </a:xfrm>
            <a:custGeom>
              <a:avLst/>
              <a:gdLst>
                <a:gd name="T0" fmla="*/ 107 w 320"/>
                <a:gd name="T1" fmla="*/ 151 h 207"/>
                <a:gd name="T2" fmla="*/ 54 w 320"/>
                <a:gd name="T3" fmla="*/ 103 h 207"/>
                <a:gd name="T4" fmla="*/ 38 w 320"/>
                <a:gd name="T5" fmla="*/ 101 h 207"/>
                <a:gd name="T6" fmla="*/ 18 w 320"/>
                <a:gd name="T7" fmla="*/ 110 h 207"/>
                <a:gd name="T8" fmla="*/ 13 w 320"/>
                <a:gd name="T9" fmla="*/ 119 h 207"/>
                <a:gd name="T10" fmla="*/ 7 w 320"/>
                <a:gd name="T11" fmla="*/ 124 h 207"/>
                <a:gd name="T12" fmla="*/ 0 w 320"/>
                <a:gd name="T13" fmla="*/ 133 h 207"/>
                <a:gd name="T14" fmla="*/ 15 w 320"/>
                <a:gd name="T15" fmla="*/ 153 h 207"/>
                <a:gd name="T16" fmla="*/ 7 w 320"/>
                <a:gd name="T17" fmla="*/ 166 h 207"/>
                <a:gd name="T18" fmla="*/ 24 w 320"/>
                <a:gd name="T19" fmla="*/ 144 h 207"/>
                <a:gd name="T20" fmla="*/ 33 w 320"/>
                <a:gd name="T21" fmla="*/ 141 h 207"/>
                <a:gd name="T22" fmla="*/ 45 w 320"/>
                <a:gd name="T23" fmla="*/ 141 h 207"/>
                <a:gd name="T24" fmla="*/ 61 w 320"/>
                <a:gd name="T25" fmla="*/ 126 h 207"/>
                <a:gd name="T26" fmla="*/ 67 w 320"/>
                <a:gd name="T27" fmla="*/ 115 h 207"/>
                <a:gd name="T28" fmla="*/ 74 w 320"/>
                <a:gd name="T29" fmla="*/ 115 h 207"/>
                <a:gd name="T30" fmla="*/ 65 w 320"/>
                <a:gd name="T31" fmla="*/ 101 h 207"/>
                <a:gd name="T32" fmla="*/ 78 w 320"/>
                <a:gd name="T33" fmla="*/ 110 h 207"/>
                <a:gd name="T34" fmla="*/ 76 w 320"/>
                <a:gd name="T35" fmla="*/ 68 h 207"/>
                <a:gd name="T36" fmla="*/ 18 w 320"/>
                <a:gd name="T37" fmla="*/ 75 h 207"/>
                <a:gd name="T38" fmla="*/ 34 w 320"/>
                <a:gd name="T39" fmla="*/ 95 h 207"/>
                <a:gd name="T40" fmla="*/ 51 w 320"/>
                <a:gd name="T41" fmla="*/ 86 h 207"/>
                <a:gd name="T42" fmla="*/ 56 w 320"/>
                <a:gd name="T43" fmla="*/ 81 h 207"/>
                <a:gd name="T44" fmla="*/ 58 w 320"/>
                <a:gd name="T45" fmla="*/ 74 h 207"/>
                <a:gd name="T46" fmla="*/ 38 w 320"/>
                <a:gd name="T47" fmla="*/ 57 h 207"/>
                <a:gd name="T48" fmla="*/ 16 w 320"/>
                <a:gd name="T49" fmla="*/ 70 h 207"/>
                <a:gd name="T50" fmla="*/ 318 w 320"/>
                <a:gd name="T51" fmla="*/ 29 h 207"/>
                <a:gd name="T52" fmla="*/ 255 w 320"/>
                <a:gd name="T53" fmla="*/ 21 h 207"/>
                <a:gd name="T54" fmla="*/ 215 w 320"/>
                <a:gd name="T55" fmla="*/ 9 h 207"/>
                <a:gd name="T56" fmla="*/ 204 w 320"/>
                <a:gd name="T57" fmla="*/ 5 h 207"/>
                <a:gd name="T58" fmla="*/ 195 w 320"/>
                <a:gd name="T59" fmla="*/ 3 h 207"/>
                <a:gd name="T60" fmla="*/ 186 w 320"/>
                <a:gd name="T61" fmla="*/ 10 h 207"/>
                <a:gd name="T62" fmla="*/ 163 w 320"/>
                <a:gd name="T63" fmla="*/ 14 h 207"/>
                <a:gd name="T64" fmla="*/ 150 w 320"/>
                <a:gd name="T65" fmla="*/ 19 h 207"/>
                <a:gd name="T66" fmla="*/ 143 w 320"/>
                <a:gd name="T67" fmla="*/ 21 h 207"/>
                <a:gd name="T68" fmla="*/ 119 w 320"/>
                <a:gd name="T69" fmla="*/ 23 h 207"/>
                <a:gd name="T70" fmla="*/ 114 w 320"/>
                <a:gd name="T71" fmla="*/ 38 h 207"/>
                <a:gd name="T72" fmla="*/ 90 w 320"/>
                <a:gd name="T73" fmla="*/ 39 h 207"/>
                <a:gd name="T74" fmla="*/ 81 w 320"/>
                <a:gd name="T75" fmla="*/ 61 h 207"/>
                <a:gd name="T76" fmla="*/ 90 w 320"/>
                <a:gd name="T77" fmla="*/ 63 h 207"/>
                <a:gd name="T78" fmla="*/ 80 w 320"/>
                <a:gd name="T79" fmla="*/ 70 h 207"/>
                <a:gd name="T80" fmla="*/ 92 w 320"/>
                <a:gd name="T81" fmla="*/ 83 h 207"/>
                <a:gd name="T82" fmla="*/ 99 w 320"/>
                <a:gd name="T83" fmla="*/ 90 h 207"/>
                <a:gd name="T84" fmla="*/ 85 w 320"/>
                <a:gd name="T85" fmla="*/ 92 h 207"/>
                <a:gd name="T86" fmla="*/ 87 w 320"/>
                <a:gd name="T87" fmla="*/ 104 h 207"/>
                <a:gd name="T88" fmla="*/ 94 w 320"/>
                <a:gd name="T89" fmla="*/ 124 h 207"/>
                <a:gd name="T90" fmla="*/ 101 w 320"/>
                <a:gd name="T91" fmla="*/ 126 h 207"/>
                <a:gd name="T92" fmla="*/ 121 w 320"/>
                <a:gd name="T93" fmla="*/ 131 h 207"/>
                <a:gd name="T94" fmla="*/ 132 w 320"/>
                <a:gd name="T95" fmla="*/ 135 h 207"/>
                <a:gd name="T96" fmla="*/ 125 w 320"/>
                <a:gd name="T97" fmla="*/ 169 h 207"/>
                <a:gd name="T98" fmla="*/ 143 w 320"/>
                <a:gd name="T99" fmla="*/ 162 h 207"/>
                <a:gd name="T100" fmla="*/ 168 w 320"/>
                <a:gd name="T101" fmla="*/ 159 h 207"/>
                <a:gd name="T102" fmla="*/ 175 w 320"/>
                <a:gd name="T103" fmla="*/ 157 h 207"/>
                <a:gd name="T104" fmla="*/ 193 w 320"/>
                <a:gd name="T105" fmla="*/ 168 h 207"/>
                <a:gd name="T106" fmla="*/ 220 w 320"/>
                <a:gd name="T107" fmla="*/ 197 h 207"/>
                <a:gd name="T108" fmla="*/ 237 w 320"/>
                <a:gd name="T109" fmla="*/ 206 h 207"/>
                <a:gd name="T110" fmla="*/ 257 w 320"/>
                <a:gd name="T111" fmla="*/ 198 h 207"/>
                <a:gd name="T112" fmla="*/ 276 w 320"/>
                <a:gd name="T113" fmla="*/ 200 h 207"/>
                <a:gd name="T114" fmla="*/ 284 w 320"/>
                <a:gd name="T115" fmla="*/ 182 h 207"/>
                <a:gd name="T116" fmla="*/ 291 w 320"/>
                <a:gd name="T117" fmla="*/ 166 h 207"/>
                <a:gd name="T118" fmla="*/ 280 w 320"/>
                <a:gd name="T119" fmla="*/ 90 h 207"/>
                <a:gd name="T120" fmla="*/ 314 w 320"/>
                <a:gd name="T121" fmla="*/ 3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0" h="207">
                  <a:moveTo>
                    <a:pt x="72" y="178"/>
                  </a:moveTo>
                  <a:lnTo>
                    <a:pt x="70" y="178"/>
                  </a:lnTo>
                  <a:lnTo>
                    <a:pt x="70" y="178"/>
                  </a:lnTo>
                  <a:lnTo>
                    <a:pt x="70" y="178"/>
                  </a:lnTo>
                  <a:lnTo>
                    <a:pt x="69" y="178"/>
                  </a:lnTo>
                  <a:lnTo>
                    <a:pt x="69" y="180"/>
                  </a:lnTo>
                  <a:lnTo>
                    <a:pt x="70" y="180"/>
                  </a:lnTo>
                  <a:lnTo>
                    <a:pt x="70" y="182"/>
                  </a:lnTo>
                  <a:lnTo>
                    <a:pt x="72" y="180"/>
                  </a:lnTo>
                  <a:lnTo>
                    <a:pt x="72" y="180"/>
                  </a:lnTo>
                  <a:lnTo>
                    <a:pt x="72" y="178"/>
                  </a:lnTo>
                  <a:lnTo>
                    <a:pt x="72" y="178"/>
                  </a:lnTo>
                  <a:close/>
                  <a:moveTo>
                    <a:pt x="108" y="146"/>
                  </a:moveTo>
                  <a:lnTo>
                    <a:pt x="107" y="146"/>
                  </a:lnTo>
                  <a:lnTo>
                    <a:pt x="105" y="148"/>
                  </a:lnTo>
                  <a:lnTo>
                    <a:pt x="107" y="150"/>
                  </a:lnTo>
                  <a:lnTo>
                    <a:pt x="107" y="151"/>
                  </a:lnTo>
                  <a:lnTo>
                    <a:pt x="108" y="151"/>
                  </a:lnTo>
                  <a:lnTo>
                    <a:pt x="110" y="150"/>
                  </a:lnTo>
                  <a:lnTo>
                    <a:pt x="110" y="146"/>
                  </a:lnTo>
                  <a:lnTo>
                    <a:pt x="108" y="146"/>
                  </a:lnTo>
                  <a:close/>
                  <a:moveTo>
                    <a:pt x="72" y="115"/>
                  </a:moveTo>
                  <a:lnTo>
                    <a:pt x="70" y="113"/>
                  </a:lnTo>
                  <a:lnTo>
                    <a:pt x="70" y="113"/>
                  </a:lnTo>
                  <a:lnTo>
                    <a:pt x="69" y="112"/>
                  </a:lnTo>
                  <a:lnTo>
                    <a:pt x="67" y="112"/>
                  </a:lnTo>
                  <a:lnTo>
                    <a:pt x="65" y="112"/>
                  </a:lnTo>
                  <a:lnTo>
                    <a:pt x="65" y="110"/>
                  </a:lnTo>
                  <a:lnTo>
                    <a:pt x="65" y="108"/>
                  </a:lnTo>
                  <a:lnTo>
                    <a:pt x="63" y="106"/>
                  </a:lnTo>
                  <a:lnTo>
                    <a:pt x="60" y="106"/>
                  </a:lnTo>
                  <a:lnTo>
                    <a:pt x="58" y="104"/>
                  </a:lnTo>
                  <a:lnTo>
                    <a:pt x="56" y="103"/>
                  </a:lnTo>
                  <a:lnTo>
                    <a:pt x="54" y="103"/>
                  </a:lnTo>
                  <a:lnTo>
                    <a:pt x="54" y="103"/>
                  </a:lnTo>
                  <a:lnTo>
                    <a:pt x="51" y="103"/>
                  </a:lnTo>
                  <a:lnTo>
                    <a:pt x="49" y="103"/>
                  </a:lnTo>
                  <a:lnTo>
                    <a:pt x="49" y="103"/>
                  </a:lnTo>
                  <a:lnTo>
                    <a:pt x="47" y="104"/>
                  </a:lnTo>
                  <a:lnTo>
                    <a:pt x="45" y="104"/>
                  </a:lnTo>
                  <a:lnTo>
                    <a:pt x="45" y="104"/>
                  </a:lnTo>
                  <a:lnTo>
                    <a:pt x="43" y="104"/>
                  </a:lnTo>
                  <a:lnTo>
                    <a:pt x="43" y="104"/>
                  </a:lnTo>
                  <a:lnTo>
                    <a:pt x="42" y="104"/>
                  </a:lnTo>
                  <a:lnTo>
                    <a:pt x="42" y="104"/>
                  </a:lnTo>
                  <a:lnTo>
                    <a:pt x="42" y="104"/>
                  </a:lnTo>
                  <a:lnTo>
                    <a:pt x="40" y="104"/>
                  </a:lnTo>
                  <a:lnTo>
                    <a:pt x="40" y="104"/>
                  </a:lnTo>
                  <a:lnTo>
                    <a:pt x="40" y="104"/>
                  </a:lnTo>
                  <a:lnTo>
                    <a:pt x="40" y="103"/>
                  </a:lnTo>
                  <a:lnTo>
                    <a:pt x="38" y="101"/>
                  </a:lnTo>
                  <a:lnTo>
                    <a:pt x="38" y="101"/>
                  </a:lnTo>
                  <a:lnTo>
                    <a:pt x="36" y="101"/>
                  </a:lnTo>
                  <a:lnTo>
                    <a:pt x="33" y="104"/>
                  </a:lnTo>
                  <a:lnTo>
                    <a:pt x="25" y="106"/>
                  </a:lnTo>
                  <a:lnTo>
                    <a:pt x="24" y="106"/>
                  </a:lnTo>
                  <a:lnTo>
                    <a:pt x="24" y="108"/>
                  </a:lnTo>
                  <a:lnTo>
                    <a:pt x="24" y="112"/>
                  </a:lnTo>
                  <a:lnTo>
                    <a:pt x="22" y="113"/>
                  </a:lnTo>
                  <a:lnTo>
                    <a:pt x="20" y="113"/>
                  </a:lnTo>
                  <a:lnTo>
                    <a:pt x="20" y="112"/>
                  </a:lnTo>
                  <a:lnTo>
                    <a:pt x="20" y="112"/>
                  </a:lnTo>
                  <a:lnTo>
                    <a:pt x="20" y="112"/>
                  </a:lnTo>
                  <a:lnTo>
                    <a:pt x="20" y="110"/>
                  </a:lnTo>
                  <a:lnTo>
                    <a:pt x="20" y="110"/>
                  </a:lnTo>
                  <a:lnTo>
                    <a:pt x="20" y="110"/>
                  </a:lnTo>
                  <a:lnTo>
                    <a:pt x="20" y="110"/>
                  </a:lnTo>
                  <a:lnTo>
                    <a:pt x="18" y="110"/>
                  </a:lnTo>
                  <a:lnTo>
                    <a:pt x="18" y="110"/>
                  </a:lnTo>
                  <a:lnTo>
                    <a:pt x="18" y="110"/>
                  </a:lnTo>
                  <a:lnTo>
                    <a:pt x="16" y="112"/>
                  </a:lnTo>
                  <a:lnTo>
                    <a:pt x="16" y="112"/>
                  </a:lnTo>
                  <a:lnTo>
                    <a:pt x="15" y="113"/>
                  </a:lnTo>
                  <a:lnTo>
                    <a:pt x="15" y="113"/>
                  </a:lnTo>
                  <a:lnTo>
                    <a:pt x="15" y="115"/>
                  </a:lnTo>
                  <a:lnTo>
                    <a:pt x="13" y="115"/>
                  </a:lnTo>
                  <a:lnTo>
                    <a:pt x="13" y="119"/>
                  </a:lnTo>
                  <a:lnTo>
                    <a:pt x="13" y="119"/>
                  </a:lnTo>
                  <a:lnTo>
                    <a:pt x="13" y="121"/>
                  </a:lnTo>
                  <a:lnTo>
                    <a:pt x="13" y="121"/>
                  </a:lnTo>
                  <a:lnTo>
                    <a:pt x="13" y="121"/>
                  </a:lnTo>
                  <a:lnTo>
                    <a:pt x="13" y="121"/>
                  </a:lnTo>
                  <a:lnTo>
                    <a:pt x="13" y="121"/>
                  </a:lnTo>
                  <a:lnTo>
                    <a:pt x="13" y="121"/>
                  </a:lnTo>
                  <a:lnTo>
                    <a:pt x="13" y="119"/>
                  </a:lnTo>
                  <a:lnTo>
                    <a:pt x="11" y="117"/>
                  </a:lnTo>
                  <a:lnTo>
                    <a:pt x="9" y="113"/>
                  </a:lnTo>
                  <a:lnTo>
                    <a:pt x="9" y="112"/>
                  </a:lnTo>
                  <a:lnTo>
                    <a:pt x="7" y="112"/>
                  </a:lnTo>
                  <a:lnTo>
                    <a:pt x="5" y="112"/>
                  </a:lnTo>
                  <a:lnTo>
                    <a:pt x="4" y="113"/>
                  </a:lnTo>
                  <a:lnTo>
                    <a:pt x="4" y="113"/>
                  </a:lnTo>
                  <a:lnTo>
                    <a:pt x="4" y="113"/>
                  </a:lnTo>
                  <a:lnTo>
                    <a:pt x="4" y="113"/>
                  </a:lnTo>
                  <a:lnTo>
                    <a:pt x="4" y="113"/>
                  </a:lnTo>
                  <a:lnTo>
                    <a:pt x="0" y="112"/>
                  </a:lnTo>
                  <a:lnTo>
                    <a:pt x="2" y="113"/>
                  </a:lnTo>
                  <a:lnTo>
                    <a:pt x="4" y="115"/>
                  </a:lnTo>
                  <a:lnTo>
                    <a:pt x="4" y="117"/>
                  </a:lnTo>
                  <a:lnTo>
                    <a:pt x="5" y="119"/>
                  </a:lnTo>
                  <a:lnTo>
                    <a:pt x="5" y="121"/>
                  </a:lnTo>
                  <a:lnTo>
                    <a:pt x="7" y="124"/>
                  </a:lnTo>
                  <a:lnTo>
                    <a:pt x="9" y="126"/>
                  </a:lnTo>
                  <a:lnTo>
                    <a:pt x="9" y="128"/>
                  </a:lnTo>
                  <a:lnTo>
                    <a:pt x="7" y="128"/>
                  </a:lnTo>
                  <a:lnTo>
                    <a:pt x="7" y="128"/>
                  </a:lnTo>
                  <a:lnTo>
                    <a:pt x="5" y="128"/>
                  </a:lnTo>
                  <a:lnTo>
                    <a:pt x="7" y="130"/>
                  </a:lnTo>
                  <a:lnTo>
                    <a:pt x="5" y="131"/>
                  </a:lnTo>
                  <a:lnTo>
                    <a:pt x="5" y="130"/>
                  </a:lnTo>
                  <a:lnTo>
                    <a:pt x="4" y="130"/>
                  </a:lnTo>
                  <a:lnTo>
                    <a:pt x="4" y="128"/>
                  </a:lnTo>
                  <a:lnTo>
                    <a:pt x="2" y="128"/>
                  </a:lnTo>
                  <a:lnTo>
                    <a:pt x="2" y="130"/>
                  </a:lnTo>
                  <a:lnTo>
                    <a:pt x="4" y="131"/>
                  </a:lnTo>
                  <a:lnTo>
                    <a:pt x="4" y="133"/>
                  </a:lnTo>
                  <a:lnTo>
                    <a:pt x="2" y="131"/>
                  </a:lnTo>
                  <a:lnTo>
                    <a:pt x="0" y="131"/>
                  </a:lnTo>
                  <a:lnTo>
                    <a:pt x="0" y="133"/>
                  </a:lnTo>
                  <a:lnTo>
                    <a:pt x="2" y="135"/>
                  </a:lnTo>
                  <a:lnTo>
                    <a:pt x="2" y="135"/>
                  </a:lnTo>
                  <a:lnTo>
                    <a:pt x="4" y="137"/>
                  </a:lnTo>
                  <a:lnTo>
                    <a:pt x="5" y="137"/>
                  </a:lnTo>
                  <a:lnTo>
                    <a:pt x="9" y="139"/>
                  </a:lnTo>
                  <a:lnTo>
                    <a:pt x="9" y="139"/>
                  </a:lnTo>
                  <a:lnTo>
                    <a:pt x="11" y="144"/>
                  </a:lnTo>
                  <a:lnTo>
                    <a:pt x="13" y="144"/>
                  </a:lnTo>
                  <a:lnTo>
                    <a:pt x="16" y="144"/>
                  </a:lnTo>
                  <a:lnTo>
                    <a:pt x="18" y="146"/>
                  </a:lnTo>
                  <a:lnTo>
                    <a:pt x="18" y="148"/>
                  </a:lnTo>
                  <a:lnTo>
                    <a:pt x="16" y="150"/>
                  </a:lnTo>
                  <a:lnTo>
                    <a:pt x="16" y="151"/>
                  </a:lnTo>
                  <a:lnTo>
                    <a:pt x="16" y="153"/>
                  </a:lnTo>
                  <a:lnTo>
                    <a:pt x="16" y="153"/>
                  </a:lnTo>
                  <a:lnTo>
                    <a:pt x="15" y="153"/>
                  </a:lnTo>
                  <a:lnTo>
                    <a:pt x="15" y="153"/>
                  </a:lnTo>
                  <a:lnTo>
                    <a:pt x="15" y="153"/>
                  </a:lnTo>
                  <a:lnTo>
                    <a:pt x="13" y="153"/>
                  </a:lnTo>
                  <a:lnTo>
                    <a:pt x="13" y="153"/>
                  </a:lnTo>
                  <a:lnTo>
                    <a:pt x="13" y="153"/>
                  </a:lnTo>
                  <a:lnTo>
                    <a:pt x="11" y="157"/>
                  </a:lnTo>
                  <a:lnTo>
                    <a:pt x="9" y="159"/>
                  </a:lnTo>
                  <a:lnTo>
                    <a:pt x="9" y="160"/>
                  </a:lnTo>
                  <a:lnTo>
                    <a:pt x="9" y="162"/>
                  </a:lnTo>
                  <a:lnTo>
                    <a:pt x="9" y="162"/>
                  </a:lnTo>
                  <a:lnTo>
                    <a:pt x="7" y="162"/>
                  </a:lnTo>
                  <a:lnTo>
                    <a:pt x="7" y="162"/>
                  </a:lnTo>
                  <a:lnTo>
                    <a:pt x="7" y="162"/>
                  </a:lnTo>
                  <a:lnTo>
                    <a:pt x="7" y="164"/>
                  </a:lnTo>
                  <a:lnTo>
                    <a:pt x="7" y="164"/>
                  </a:lnTo>
                  <a:lnTo>
                    <a:pt x="7" y="164"/>
                  </a:lnTo>
                  <a:lnTo>
                    <a:pt x="7" y="164"/>
                  </a:lnTo>
                  <a:lnTo>
                    <a:pt x="7" y="166"/>
                  </a:lnTo>
                  <a:lnTo>
                    <a:pt x="9" y="166"/>
                  </a:lnTo>
                  <a:lnTo>
                    <a:pt x="7" y="168"/>
                  </a:lnTo>
                  <a:lnTo>
                    <a:pt x="9" y="169"/>
                  </a:lnTo>
                  <a:lnTo>
                    <a:pt x="11" y="169"/>
                  </a:lnTo>
                  <a:lnTo>
                    <a:pt x="18" y="162"/>
                  </a:lnTo>
                  <a:lnTo>
                    <a:pt x="18" y="162"/>
                  </a:lnTo>
                  <a:lnTo>
                    <a:pt x="18" y="159"/>
                  </a:lnTo>
                  <a:lnTo>
                    <a:pt x="18" y="159"/>
                  </a:lnTo>
                  <a:lnTo>
                    <a:pt x="20" y="159"/>
                  </a:lnTo>
                  <a:lnTo>
                    <a:pt x="20" y="157"/>
                  </a:lnTo>
                  <a:lnTo>
                    <a:pt x="20" y="157"/>
                  </a:lnTo>
                  <a:lnTo>
                    <a:pt x="22" y="151"/>
                  </a:lnTo>
                  <a:lnTo>
                    <a:pt x="22" y="150"/>
                  </a:lnTo>
                  <a:lnTo>
                    <a:pt x="22" y="148"/>
                  </a:lnTo>
                  <a:lnTo>
                    <a:pt x="22" y="144"/>
                  </a:lnTo>
                  <a:lnTo>
                    <a:pt x="22" y="144"/>
                  </a:lnTo>
                  <a:lnTo>
                    <a:pt x="24" y="144"/>
                  </a:lnTo>
                  <a:lnTo>
                    <a:pt x="24" y="142"/>
                  </a:lnTo>
                  <a:lnTo>
                    <a:pt x="25" y="142"/>
                  </a:lnTo>
                  <a:lnTo>
                    <a:pt x="27" y="141"/>
                  </a:lnTo>
                  <a:lnTo>
                    <a:pt x="27" y="141"/>
                  </a:lnTo>
                  <a:lnTo>
                    <a:pt x="27" y="141"/>
                  </a:lnTo>
                  <a:lnTo>
                    <a:pt x="27" y="139"/>
                  </a:lnTo>
                  <a:lnTo>
                    <a:pt x="29" y="139"/>
                  </a:lnTo>
                  <a:lnTo>
                    <a:pt x="29" y="141"/>
                  </a:lnTo>
                  <a:lnTo>
                    <a:pt x="29" y="141"/>
                  </a:lnTo>
                  <a:lnTo>
                    <a:pt x="31" y="139"/>
                  </a:lnTo>
                  <a:lnTo>
                    <a:pt x="31" y="139"/>
                  </a:lnTo>
                  <a:lnTo>
                    <a:pt x="31" y="139"/>
                  </a:lnTo>
                  <a:lnTo>
                    <a:pt x="33" y="137"/>
                  </a:lnTo>
                  <a:lnTo>
                    <a:pt x="33" y="139"/>
                  </a:lnTo>
                  <a:lnTo>
                    <a:pt x="33" y="139"/>
                  </a:lnTo>
                  <a:lnTo>
                    <a:pt x="33" y="139"/>
                  </a:lnTo>
                  <a:lnTo>
                    <a:pt x="33" y="141"/>
                  </a:lnTo>
                  <a:lnTo>
                    <a:pt x="34" y="141"/>
                  </a:lnTo>
                  <a:lnTo>
                    <a:pt x="34" y="141"/>
                  </a:lnTo>
                  <a:lnTo>
                    <a:pt x="34" y="139"/>
                  </a:lnTo>
                  <a:lnTo>
                    <a:pt x="34" y="139"/>
                  </a:lnTo>
                  <a:lnTo>
                    <a:pt x="34" y="137"/>
                  </a:lnTo>
                  <a:lnTo>
                    <a:pt x="36" y="137"/>
                  </a:lnTo>
                  <a:lnTo>
                    <a:pt x="36" y="137"/>
                  </a:lnTo>
                  <a:lnTo>
                    <a:pt x="36" y="139"/>
                  </a:lnTo>
                  <a:lnTo>
                    <a:pt x="36" y="139"/>
                  </a:lnTo>
                  <a:lnTo>
                    <a:pt x="38" y="139"/>
                  </a:lnTo>
                  <a:lnTo>
                    <a:pt x="38" y="137"/>
                  </a:lnTo>
                  <a:lnTo>
                    <a:pt x="38" y="137"/>
                  </a:lnTo>
                  <a:lnTo>
                    <a:pt x="40" y="137"/>
                  </a:lnTo>
                  <a:lnTo>
                    <a:pt x="40" y="137"/>
                  </a:lnTo>
                  <a:lnTo>
                    <a:pt x="42" y="139"/>
                  </a:lnTo>
                  <a:lnTo>
                    <a:pt x="42" y="141"/>
                  </a:lnTo>
                  <a:lnTo>
                    <a:pt x="45" y="141"/>
                  </a:lnTo>
                  <a:lnTo>
                    <a:pt x="47" y="139"/>
                  </a:lnTo>
                  <a:lnTo>
                    <a:pt x="43" y="137"/>
                  </a:lnTo>
                  <a:lnTo>
                    <a:pt x="45" y="135"/>
                  </a:lnTo>
                  <a:lnTo>
                    <a:pt x="45" y="135"/>
                  </a:lnTo>
                  <a:lnTo>
                    <a:pt x="49" y="135"/>
                  </a:lnTo>
                  <a:lnTo>
                    <a:pt x="49" y="135"/>
                  </a:lnTo>
                  <a:lnTo>
                    <a:pt x="51" y="135"/>
                  </a:lnTo>
                  <a:lnTo>
                    <a:pt x="51" y="133"/>
                  </a:lnTo>
                  <a:lnTo>
                    <a:pt x="52" y="131"/>
                  </a:lnTo>
                  <a:lnTo>
                    <a:pt x="52" y="131"/>
                  </a:lnTo>
                  <a:lnTo>
                    <a:pt x="54" y="131"/>
                  </a:lnTo>
                  <a:lnTo>
                    <a:pt x="58" y="126"/>
                  </a:lnTo>
                  <a:lnTo>
                    <a:pt x="56" y="126"/>
                  </a:lnTo>
                  <a:lnTo>
                    <a:pt x="56" y="124"/>
                  </a:lnTo>
                  <a:lnTo>
                    <a:pt x="58" y="124"/>
                  </a:lnTo>
                  <a:lnTo>
                    <a:pt x="60" y="126"/>
                  </a:lnTo>
                  <a:lnTo>
                    <a:pt x="61" y="126"/>
                  </a:lnTo>
                  <a:lnTo>
                    <a:pt x="61" y="124"/>
                  </a:lnTo>
                  <a:lnTo>
                    <a:pt x="63" y="124"/>
                  </a:lnTo>
                  <a:lnTo>
                    <a:pt x="63" y="122"/>
                  </a:lnTo>
                  <a:lnTo>
                    <a:pt x="63" y="122"/>
                  </a:lnTo>
                  <a:lnTo>
                    <a:pt x="63" y="122"/>
                  </a:lnTo>
                  <a:lnTo>
                    <a:pt x="63" y="121"/>
                  </a:lnTo>
                  <a:lnTo>
                    <a:pt x="63" y="121"/>
                  </a:lnTo>
                  <a:lnTo>
                    <a:pt x="63" y="121"/>
                  </a:lnTo>
                  <a:lnTo>
                    <a:pt x="63" y="121"/>
                  </a:lnTo>
                  <a:lnTo>
                    <a:pt x="63" y="121"/>
                  </a:lnTo>
                  <a:lnTo>
                    <a:pt x="65" y="119"/>
                  </a:lnTo>
                  <a:lnTo>
                    <a:pt x="65" y="119"/>
                  </a:lnTo>
                  <a:lnTo>
                    <a:pt x="65" y="119"/>
                  </a:lnTo>
                  <a:lnTo>
                    <a:pt x="65" y="119"/>
                  </a:lnTo>
                  <a:lnTo>
                    <a:pt x="65" y="117"/>
                  </a:lnTo>
                  <a:lnTo>
                    <a:pt x="67" y="117"/>
                  </a:lnTo>
                  <a:lnTo>
                    <a:pt x="67" y="115"/>
                  </a:lnTo>
                  <a:lnTo>
                    <a:pt x="67" y="115"/>
                  </a:lnTo>
                  <a:lnTo>
                    <a:pt x="67" y="115"/>
                  </a:lnTo>
                  <a:lnTo>
                    <a:pt x="67" y="115"/>
                  </a:lnTo>
                  <a:lnTo>
                    <a:pt x="69" y="117"/>
                  </a:lnTo>
                  <a:lnTo>
                    <a:pt x="69" y="117"/>
                  </a:lnTo>
                  <a:lnTo>
                    <a:pt x="69" y="117"/>
                  </a:lnTo>
                  <a:lnTo>
                    <a:pt x="69" y="119"/>
                  </a:lnTo>
                  <a:lnTo>
                    <a:pt x="70" y="119"/>
                  </a:lnTo>
                  <a:lnTo>
                    <a:pt x="72" y="119"/>
                  </a:lnTo>
                  <a:lnTo>
                    <a:pt x="72" y="119"/>
                  </a:lnTo>
                  <a:lnTo>
                    <a:pt x="72" y="119"/>
                  </a:lnTo>
                  <a:lnTo>
                    <a:pt x="70" y="117"/>
                  </a:lnTo>
                  <a:lnTo>
                    <a:pt x="70" y="117"/>
                  </a:lnTo>
                  <a:lnTo>
                    <a:pt x="72" y="117"/>
                  </a:lnTo>
                  <a:lnTo>
                    <a:pt x="74" y="119"/>
                  </a:lnTo>
                  <a:lnTo>
                    <a:pt x="76" y="117"/>
                  </a:lnTo>
                  <a:lnTo>
                    <a:pt x="74" y="115"/>
                  </a:lnTo>
                  <a:lnTo>
                    <a:pt x="72" y="115"/>
                  </a:lnTo>
                  <a:close/>
                  <a:moveTo>
                    <a:pt x="78" y="106"/>
                  </a:moveTo>
                  <a:lnTo>
                    <a:pt x="78" y="104"/>
                  </a:lnTo>
                  <a:lnTo>
                    <a:pt x="76" y="104"/>
                  </a:lnTo>
                  <a:lnTo>
                    <a:pt x="76" y="103"/>
                  </a:lnTo>
                  <a:lnTo>
                    <a:pt x="76" y="103"/>
                  </a:lnTo>
                  <a:lnTo>
                    <a:pt x="76" y="101"/>
                  </a:lnTo>
                  <a:lnTo>
                    <a:pt x="76" y="101"/>
                  </a:lnTo>
                  <a:lnTo>
                    <a:pt x="76" y="99"/>
                  </a:lnTo>
                  <a:lnTo>
                    <a:pt x="76" y="99"/>
                  </a:lnTo>
                  <a:lnTo>
                    <a:pt x="72" y="97"/>
                  </a:lnTo>
                  <a:lnTo>
                    <a:pt x="69" y="95"/>
                  </a:lnTo>
                  <a:lnTo>
                    <a:pt x="67" y="95"/>
                  </a:lnTo>
                  <a:lnTo>
                    <a:pt x="67" y="97"/>
                  </a:lnTo>
                  <a:lnTo>
                    <a:pt x="65" y="97"/>
                  </a:lnTo>
                  <a:lnTo>
                    <a:pt x="65" y="99"/>
                  </a:lnTo>
                  <a:lnTo>
                    <a:pt x="65" y="101"/>
                  </a:lnTo>
                  <a:lnTo>
                    <a:pt x="65" y="101"/>
                  </a:lnTo>
                  <a:lnTo>
                    <a:pt x="63" y="101"/>
                  </a:lnTo>
                  <a:lnTo>
                    <a:pt x="63" y="101"/>
                  </a:lnTo>
                  <a:lnTo>
                    <a:pt x="61" y="101"/>
                  </a:lnTo>
                  <a:lnTo>
                    <a:pt x="61" y="104"/>
                  </a:lnTo>
                  <a:lnTo>
                    <a:pt x="63" y="104"/>
                  </a:lnTo>
                  <a:lnTo>
                    <a:pt x="65" y="106"/>
                  </a:lnTo>
                  <a:lnTo>
                    <a:pt x="70" y="110"/>
                  </a:lnTo>
                  <a:lnTo>
                    <a:pt x="70" y="110"/>
                  </a:lnTo>
                  <a:lnTo>
                    <a:pt x="72" y="110"/>
                  </a:lnTo>
                  <a:lnTo>
                    <a:pt x="72" y="110"/>
                  </a:lnTo>
                  <a:lnTo>
                    <a:pt x="74" y="110"/>
                  </a:lnTo>
                  <a:lnTo>
                    <a:pt x="76" y="110"/>
                  </a:lnTo>
                  <a:lnTo>
                    <a:pt x="76" y="110"/>
                  </a:lnTo>
                  <a:lnTo>
                    <a:pt x="76" y="110"/>
                  </a:lnTo>
                  <a:lnTo>
                    <a:pt x="78" y="110"/>
                  </a:lnTo>
                  <a:lnTo>
                    <a:pt x="78" y="110"/>
                  </a:lnTo>
                  <a:lnTo>
                    <a:pt x="80" y="108"/>
                  </a:lnTo>
                  <a:lnTo>
                    <a:pt x="78" y="108"/>
                  </a:lnTo>
                  <a:lnTo>
                    <a:pt x="78" y="106"/>
                  </a:lnTo>
                  <a:close/>
                  <a:moveTo>
                    <a:pt x="67" y="68"/>
                  </a:moveTo>
                  <a:lnTo>
                    <a:pt x="67" y="68"/>
                  </a:lnTo>
                  <a:lnTo>
                    <a:pt x="67" y="68"/>
                  </a:lnTo>
                  <a:lnTo>
                    <a:pt x="69" y="68"/>
                  </a:lnTo>
                  <a:lnTo>
                    <a:pt x="69" y="68"/>
                  </a:lnTo>
                  <a:lnTo>
                    <a:pt x="69" y="66"/>
                  </a:lnTo>
                  <a:lnTo>
                    <a:pt x="70" y="66"/>
                  </a:lnTo>
                  <a:lnTo>
                    <a:pt x="70" y="66"/>
                  </a:lnTo>
                  <a:lnTo>
                    <a:pt x="72" y="68"/>
                  </a:lnTo>
                  <a:lnTo>
                    <a:pt x="74" y="68"/>
                  </a:lnTo>
                  <a:lnTo>
                    <a:pt x="76" y="66"/>
                  </a:lnTo>
                  <a:lnTo>
                    <a:pt x="76" y="66"/>
                  </a:lnTo>
                  <a:lnTo>
                    <a:pt x="76" y="66"/>
                  </a:lnTo>
                  <a:lnTo>
                    <a:pt x="76" y="68"/>
                  </a:lnTo>
                  <a:lnTo>
                    <a:pt x="78" y="68"/>
                  </a:lnTo>
                  <a:lnTo>
                    <a:pt x="78" y="66"/>
                  </a:lnTo>
                  <a:lnTo>
                    <a:pt x="78" y="66"/>
                  </a:lnTo>
                  <a:lnTo>
                    <a:pt x="78" y="65"/>
                  </a:lnTo>
                  <a:lnTo>
                    <a:pt x="78" y="63"/>
                  </a:lnTo>
                  <a:lnTo>
                    <a:pt x="76" y="61"/>
                  </a:lnTo>
                  <a:lnTo>
                    <a:pt x="74" y="61"/>
                  </a:lnTo>
                  <a:lnTo>
                    <a:pt x="72" y="63"/>
                  </a:lnTo>
                  <a:lnTo>
                    <a:pt x="69" y="61"/>
                  </a:lnTo>
                  <a:lnTo>
                    <a:pt x="67" y="61"/>
                  </a:lnTo>
                  <a:lnTo>
                    <a:pt x="67" y="61"/>
                  </a:lnTo>
                  <a:lnTo>
                    <a:pt x="65" y="61"/>
                  </a:lnTo>
                  <a:lnTo>
                    <a:pt x="65" y="63"/>
                  </a:lnTo>
                  <a:lnTo>
                    <a:pt x="65" y="63"/>
                  </a:lnTo>
                  <a:lnTo>
                    <a:pt x="65" y="65"/>
                  </a:lnTo>
                  <a:lnTo>
                    <a:pt x="67" y="68"/>
                  </a:lnTo>
                  <a:close/>
                  <a:moveTo>
                    <a:pt x="18" y="75"/>
                  </a:moveTo>
                  <a:lnTo>
                    <a:pt x="20" y="75"/>
                  </a:lnTo>
                  <a:lnTo>
                    <a:pt x="24" y="75"/>
                  </a:lnTo>
                  <a:lnTo>
                    <a:pt x="25" y="75"/>
                  </a:lnTo>
                  <a:lnTo>
                    <a:pt x="27" y="75"/>
                  </a:lnTo>
                  <a:lnTo>
                    <a:pt x="27" y="77"/>
                  </a:lnTo>
                  <a:lnTo>
                    <a:pt x="31" y="79"/>
                  </a:lnTo>
                  <a:lnTo>
                    <a:pt x="31" y="81"/>
                  </a:lnTo>
                  <a:lnTo>
                    <a:pt x="31" y="83"/>
                  </a:lnTo>
                  <a:lnTo>
                    <a:pt x="31" y="85"/>
                  </a:lnTo>
                  <a:lnTo>
                    <a:pt x="31" y="86"/>
                  </a:lnTo>
                  <a:lnTo>
                    <a:pt x="33" y="88"/>
                  </a:lnTo>
                  <a:lnTo>
                    <a:pt x="33" y="90"/>
                  </a:lnTo>
                  <a:lnTo>
                    <a:pt x="33" y="90"/>
                  </a:lnTo>
                  <a:lnTo>
                    <a:pt x="33" y="92"/>
                  </a:lnTo>
                  <a:lnTo>
                    <a:pt x="33" y="92"/>
                  </a:lnTo>
                  <a:lnTo>
                    <a:pt x="33" y="94"/>
                  </a:lnTo>
                  <a:lnTo>
                    <a:pt x="34" y="95"/>
                  </a:lnTo>
                  <a:lnTo>
                    <a:pt x="36" y="95"/>
                  </a:lnTo>
                  <a:lnTo>
                    <a:pt x="40" y="95"/>
                  </a:lnTo>
                  <a:lnTo>
                    <a:pt x="42" y="94"/>
                  </a:lnTo>
                  <a:lnTo>
                    <a:pt x="43" y="92"/>
                  </a:lnTo>
                  <a:lnTo>
                    <a:pt x="45" y="86"/>
                  </a:lnTo>
                  <a:lnTo>
                    <a:pt x="45" y="85"/>
                  </a:lnTo>
                  <a:lnTo>
                    <a:pt x="47" y="83"/>
                  </a:lnTo>
                  <a:lnTo>
                    <a:pt x="47" y="83"/>
                  </a:lnTo>
                  <a:lnTo>
                    <a:pt x="49" y="81"/>
                  </a:lnTo>
                  <a:lnTo>
                    <a:pt x="49" y="83"/>
                  </a:lnTo>
                  <a:lnTo>
                    <a:pt x="51" y="83"/>
                  </a:lnTo>
                  <a:lnTo>
                    <a:pt x="49" y="85"/>
                  </a:lnTo>
                  <a:lnTo>
                    <a:pt x="49" y="85"/>
                  </a:lnTo>
                  <a:lnTo>
                    <a:pt x="47" y="86"/>
                  </a:lnTo>
                  <a:lnTo>
                    <a:pt x="49" y="86"/>
                  </a:lnTo>
                  <a:lnTo>
                    <a:pt x="49" y="86"/>
                  </a:lnTo>
                  <a:lnTo>
                    <a:pt x="51" y="86"/>
                  </a:lnTo>
                  <a:lnTo>
                    <a:pt x="52" y="86"/>
                  </a:lnTo>
                  <a:lnTo>
                    <a:pt x="52" y="86"/>
                  </a:lnTo>
                  <a:lnTo>
                    <a:pt x="52" y="86"/>
                  </a:lnTo>
                  <a:lnTo>
                    <a:pt x="52" y="86"/>
                  </a:lnTo>
                  <a:lnTo>
                    <a:pt x="52" y="85"/>
                  </a:lnTo>
                  <a:lnTo>
                    <a:pt x="52" y="83"/>
                  </a:lnTo>
                  <a:lnTo>
                    <a:pt x="52" y="83"/>
                  </a:lnTo>
                  <a:lnTo>
                    <a:pt x="52" y="83"/>
                  </a:lnTo>
                  <a:lnTo>
                    <a:pt x="52" y="83"/>
                  </a:lnTo>
                  <a:lnTo>
                    <a:pt x="52" y="81"/>
                  </a:lnTo>
                  <a:lnTo>
                    <a:pt x="54" y="81"/>
                  </a:lnTo>
                  <a:lnTo>
                    <a:pt x="54" y="81"/>
                  </a:lnTo>
                  <a:lnTo>
                    <a:pt x="54" y="81"/>
                  </a:lnTo>
                  <a:lnTo>
                    <a:pt x="56" y="81"/>
                  </a:lnTo>
                  <a:lnTo>
                    <a:pt x="56" y="81"/>
                  </a:lnTo>
                  <a:lnTo>
                    <a:pt x="56" y="81"/>
                  </a:lnTo>
                  <a:lnTo>
                    <a:pt x="56" y="81"/>
                  </a:lnTo>
                  <a:lnTo>
                    <a:pt x="58" y="81"/>
                  </a:lnTo>
                  <a:lnTo>
                    <a:pt x="58" y="81"/>
                  </a:lnTo>
                  <a:lnTo>
                    <a:pt x="60" y="83"/>
                  </a:lnTo>
                  <a:lnTo>
                    <a:pt x="60" y="81"/>
                  </a:lnTo>
                  <a:lnTo>
                    <a:pt x="61" y="81"/>
                  </a:lnTo>
                  <a:lnTo>
                    <a:pt x="60" y="79"/>
                  </a:lnTo>
                  <a:lnTo>
                    <a:pt x="60" y="79"/>
                  </a:lnTo>
                  <a:lnTo>
                    <a:pt x="60" y="79"/>
                  </a:lnTo>
                  <a:lnTo>
                    <a:pt x="60" y="79"/>
                  </a:lnTo>
                  <a:lnTo>
                    <a:pt x="60" y="77"/>
                  </a:lnTo>
                  <a:lnTo>
                    <a:pt x="60" y="77"/>
                  </a:lnTo>
                  <a:lnTo>
                    <a:pt x="60" y="75"/>
                  </a:lnTo>
                  <a:lnTo>
                    <a:pt x="60" y="75"/>
                  </a:lnTo>
                  <a:lnTo>
                    <a:pt x="60" y="75"/>
                  </a:lnTo>
                  <a:lnTo>
                    <a:pt x="58" y="74"/>
                  </a:lnTo>
                  <a:lnTo>
                    <a:pt x="58" y="74"/>
                  </a:lnTo>
                  <a:lnTo>
                    <a:pt x="58" y="74"/>
                  </a:lnTo>
                  <a:lnTo>
                    <a:pt x="56" y="72"/>
                  </a:lnTo>
                  <a:lnTo>
                    <a:pt x="56" y="72"/>
                  </a:lnTo>
                  <a:lnTo>
                    <a:pt x="56" y="70"/>
                  </a:lnTo>
                  <a:lnTo>
                    <a:pt x="56" y="68"/>
                  </a:lnTo>
                  <a:lnTo>
                    <a:pt x="56" y="68"/>
                  </a:lnTo>
                  <a:lnTo>
                    <a:pt x="56" y="66"/>
                  </a:lnTo>
                  <a:lnTo>
                    <a:pt x="51" y="65"/>
                  </a:lnTo>
                  <a:lnTo>
                    <a:pt x="45" y="65"/>
                  </a:lnTo>
                  <a:lnTo>
                    <a:pt x="45" y="65"/>
                  </a:lnTo>
                  <a:lnTo>
                    <a:pt x="43" y="63"/>
                  </a:lnTo>
                  <a:lnTo>
                    <a:pt x="43" y="61"/>
                  </a:lnTo>
                  <a:lnTo>
                    <a:pt x="43" y="59"/>
                  </a:lnTo>
                  <a:lnTo>
                    <a:pt x="43" y="57"/>
                  </a:lnTo>
                  <a:lnTo>
                    <a:pt x="42" y="57"/>
                  </a:lnTo>
                  <a:lnTo>
                    <a:pt x="40" y="57"/>
                  </a:lnTo>
                  <a:lnTo>
                    <a:pt x="40" y="57"/>
                  </a:lnTo>
                  <a:lnTo>
                    <a:pt x="38" y="57"/>
                  </a:lnTo>
                  <a:lnTo>
                    <a:pt x="38" y="57"/>
                  </a:lnTo>
                  <a:lnTo>
                    <a:pt x="38" y="57"/>
                  </a:lnTo>
                  <a:lnTo>
                    <a:pt x="38" y="59"/>
                  </a:lnTo>
                  <a:lnTo>
                    <a:pt x="38" y="59"/>
                  </a:lnTo>
                  <a:lnTo>
                    <a:pt x="38" y="61"/>
                  </a:lnTo>
                  <a:lnTo>
                    <a:pt x="36" y="61"/>
                  </a:lnTo>
                  <a:lnTo>
                    <a:pt x="36" y="63"/>
                  </a:lnTo>
                  <a:lnTo>
                    <a:pt x="34" y="63"/>
                  </a:lnTo>
                  <a:lnTo>
                    <a:pt x="34" y="63"/>
                  </a:lnTo>
                  <a:lnTo>
                    <a:pt x="33" y="63"/>
                  </a:lnTo>
                  <a:lnTo>
                    <a:pt x="33" y="66"/>
                  </a:lnTo>
                  <a:lnTo>
                    <a:pt x="33" y="66"/>
                  </a:lnTo>
                  <a:lnTo>
                    <a:pt x="31" y="66"/>
                  </a:lnTo>
                  <a:lnTo>
                    <a:pt x="31" y="66"/>
                  </a:lnTo>
                  <a:lnTo>
                    <a:pt x="31" y="68"/>
                  </a:lnTo>
                  <a:lnTo>
                    <a:pt x="33" y="68"/>
                  </a:lnTo>
                  <a:lnTo>
                    <a:pt x="16" y="70"/>
                  </a:lnTo>
                  <a:lnTo>
                    <a:pt x="13" y="70"/>
                  </a:lnTo>
                  <a:lnTo>
                    <a:pt x="11" y="70"/>
                  </a:lnTo>
                  <a:lnTo>
                    <a:pt x="11" y="72"/>
                  </a:lnTo>
                  <a:lnTo>
                    <a:pt x="11" y="72"/>
                  </a:lnTo>
                  <a:lnTo>
                    <a:pt x="18" y="75"/>
                  </a:lnTo>
                  <a:close/>
                  <a:moveTo>
                    <a:pt x="134" y="12"/>
                  </a:moveTo>
                  <a:lnTo>
                    <a:pt x="136" y="12"/>
                  </a:lnTo>
                  <a:lnTo>
                    <a:pt x="136" y="10"/>
                  </a:lnTo>
                  <a:lnTo>
                    <a:pt x="136" y="9"/>
                  </a:lnTo>
                  <a:lnTo>
                    <a:pt x="134" y="7"/>
                  </a:lnTo>
                  <a:lnTo>
                    <a:pt x="134" y="7"/>
                  </a:lnTo>
                  <a:lnTo>
                    <a:pt x="134" y="9"/>
                  </a:lnTo>
                  <a:lnTo>
                    <a:pt x="134" y="10"/>
                  </a:lnTo>
                  <a:lnTo>
                    <a:pt x="134" y="12"/>
                  </a:lnTo>
                  <a:close/>
                  <a:moveTo>
                    <a:pt x="320" y="30"/>
                  </a:moveTo>
                  <a:lnTo>
                    <a:pt x="318" y="29"/>
                  </a:lnTo>
                  <a:lnTo>
                    <a:pt x="318" y="29"/>
                  </a:lnTo>
                  <a:lnTo>
                    <a:pt x="316" y="27"/>
                  </a:lnTo>
                  <a:lnTo>
                    <a:pt x="316" y="25"/>
                  </a:lnTo>
                  <a:lnTo>
                    <a:pt x="314" y="23"/>
                  </a:lnTo>
                  <a:lnTo>
                    <a:pt x="312" y="23"/>
                  </a:lnTo>
                  <a:lnTo>
                    <a:pt x="311" y="19"/>
                  </a:lnTo>
                  <a:lnTo>
                    <a:pt x="309" y="23"/>
                  </a:lnTo>
                  <a:lnTo>
                    <a:pt x="309" y="25"/>
                  </a:lnTo>
                  <a:lnTo>
                    <a:pt x="305" y="27"/>
                  </a:lnTo>
                  <a:lnTo>
                    <a:pt x="303" y="27"/>
                  </a:lnTo>
                  <a:lnTo>
                    <a:pt x="296" y="25"/>
                  </a:lnTo>
                  <a:lnTo>
                    <a:pt x="289" y="25"/>
                  </a:lnTo>
                  <a:lnTo>
                    <a:pt x="280" y="23"/>
                  </a:lnTo>
                  <a:lnTo>
                    <a:pt x="275" y="23"/>
                  </a:lnTo>
                  <a:lnTo>
                    <a:pt x="266" y="23"/>
                  </a:lnTo>
                  <a:lnTo>
                    <a:pt x="257" y="23"/>
                  </a:lnTo>
                  <a:lnTo>
                    <a:pt x="257" y="21"/>
                  </a:lnTo>
                  <a:lnTo>
                    <a:pt x="255" y="21"/>
                  </a:lnTo>
                  <a:lnTo>
                    <a:pt x="251" y="19"/>
                  </a:lnTo>
                  <a:lnTo>
                    <a:pt x="249" y="18"/>
                  </a:lnTo>
                  <a:lnTo>
                    <a:pt x="247" y="14"/>
                  </a:lnTo>
                  <a:lnTo>
                    <a:pt x="246" y="14"/>
                  </a:lnTo>
                  <a:lnTo>
                    <a:pt x="244" y="12"/>
                  </a:lnTo>
                  <a:lnTo>
                    <a:pt x="242" y="12"/>
                  </a:lnTo>
                  <a:lnTo>
                    <a:pt x="240" y="10"/>
                  </a:lnTo>
                  <a:lnTo>
                    <a:pt x="238" y="12"/>
                  </a:lnTo>
                  <a:lnTo>
                    <a:pt x="237" y="12"/>
                  </a:lnTo>
                  <a:lnTo>
                    <a:pt x="237" y="14"/>
                  </a:lnTo>
                  <a:lnTo>
                    <a:pt x="235" y="14"/>
                  </a:lnTo>
                  <a:lnTo>
                    <a:pt x="233" y="12"/>
                  </a:lnTo>
                  <a:lnTo>
                    <a:pt x="231" y="10"/>
                  </a:lnTo>
                  <a:lnTo>
                    <a:pt x="228" y="10"/>
                  </a:lnTo>
                  <a:lnTo>
                    <a:pt x="226" y="9"/>
                  </a:lnTo>
                  <a:lnTo>
                    <a:pt x="224" y="9"/>
                  </a:lnTo>
                  <a:lnTo>
                    <a:pt x="215" y="9"/>
                  </a:lnTo>
                  <a:lnTo>
                    <a:pt x="215" y="9"/>
                  </a:lnTo>
                  <a:lnTo>
                    <a:pt x="215" y="7"/>
                  </a:lnTo>
                  <a:lnTo>
                    <a:pt x="215" y="7"/>
                  </a:lnTo>
                  <a:lnTo>
                    <a:pt x="215" y="7"/>
                  </a:lnTo>
                  <a:lnTo>
                    <a:pt x="213" y="5"/>
                  </a:lnTo>
                  <a:lnTo>
                    <a:pt x="211" y="3"/>
                  </a:lnTo>
                  <a:lnTo>
                    <a:pt x="210" y="3"/>
                  </a:lnTo>
                  <a:lnTo>
                    <a:pt x="210" y="3"/>
                  </a:lnTo>
                  <a:lnTo>
                    <a:pt x="210" y="5"/>
                  </a:lnTo>
                  <a:lnTo>
                    <a:pt x="210" y="5"/>
                  </a:lnTo>
                  <a:lnTo>
                    <a:pt x="210" y="7"/>
                  </a:lnTo>
                  <a:lnTo>
                    <a:pt x="210" y="7"/>
                  </a:lnTo>
                  <a:lnTo>
                    <a:pt x="208" y="7"/>
                  </a:lnTo>
                  <a:lnTo>
                    <a:pt x="208" y="7"/>
                  </a:lnTo>
                  <a:lnTo>
                    <a:pt x="206" y="5"/>
                  </a:lnTo>
                  <a:lnTo>
                    <a:pt x="204" y="3"/>
                  </a:lnTo>
                  <a:lnTo>
                    <a:pt x="204" y="5"/>
                  </a:lnTo>
                  <a:lnTo>
                    <a:pt x="204" y="7"/>
                  </a:lnTo>
                  <a:lnTo>
                    <a:pt x="204" y="9"/>
                  </a:lnTo>
                  <a:lnTo>
                    <a:pt x="202" y="9"/>
                  </a:lnTo>
                  <a:lnTo>
                    <a:pt x="202" y="9"/>
                  </a:lnTo>
                  <a:lnTo>
                    <a:pt x="202" y="9"/>
                  </a:lnTo>
                  <a:lnTo>
                    <a:pt x="201" y="9"/>
                  </a:lnTo>
                  <a:lnTo>
                    <a:pt x="201" y="7"/>
                  </a:lnTo>
                  <a:lnTo>
                    <a:pt x="201" y="5"/>
                  </a:lnTo>
                  <a:lnTo>
                    <a:pt x="199" y="3"/>
                  </a:lnTo>
                  <a:lnTo>
                    <a:pt x="201" y="3"/>
                  </a:lnTo>
                  <a:lnTo>
                    <a:pt x="197" y="0"/>
                  </a:lnTo>
                  <a:lnTo>
                    <a:pt x="195" y="0"/>
                  </a:lnTo>
                  <a:lnTo>
                    <a:pt x="195" y="1"/>
                  </a:lnTo>
                  <a:lnTo>
                    <a:pt x="195" y="1"/>
                  </a:lnTo>
                  <a:lnTo>
                    <a:pt x="195" y="1"/>
                  </a:lnTo>
                  <a:lnTo>
                    <a:pt x="195" y="1"/>
                  </a:lnTo>
                  <a:lnTo>
                    <a:pt x="195" y="3"/>
                  </a:lnTo>
                  <a:lnTo>
                    <a:pt x="195" y="5"/>
                  </a:lnTo>
                  <a:lnTo>
                    <a:pt x="197" y="7"/>
                  </a:lnTo>
                  <a:lnTo>
                    <a:pt x="197" y="9"/>
                  </a:lnTo>
                  <a:lnTo>
                    <a:pt x="195" y="9"/>
                  </a:lnTo>
                  <a:lnTo>
                    <a:pt x="195" y="10"/>
                  </a:lnTo>
                  <a:lnTo>
                    <a:pt x="193" y="9"/>
                  </a:lnTo>
                  <a:lnTo>
                    <a:pt x="191" y="9"/>
                  </a:lnTo>
                  <a:lnTo>
                    <a:pt x="190" y="5"/>
                  </a:lnTo>
                  <a:lnTo>
                    <a:pt x="190" y="5"/>
                  </a:lnTo>
                  <a:lnTo>
                    <a:pt x="188" y="5"/>
                  </a:lnTo>
                  <a:lnTo>
                    <a:pt x="188" y="3"/>
                  </a:lnTo>
                  <a:lnTo>
                    <a:pt x="186" y="0"/>
                  </a:lnTo>
                  <a:lnTo>
                    <a:pt x="184" y="0"/>
                  </a:lnTo>
                  <a:lnTo>
                    <a:pt x="184" y="1"/>
                  </a:lnTo>
                  <a:lnTo>
                    <a:pt x="184" y="5"/>
                  </a:lnTo>
                  <a:lnTo>
                    <a:pt x="186" y="9"/>
                  </a:lnTo>
                  <a:lnTo>
                    <a:pt x="186" y="10"/>
                  </a:lnTo>
                  <a:lnTo>
                    <a:pt x="188" y="10"/>
                  </a:lnTo>
                  <a:lnTo>
                    <a:pt x="188" y="12"/>
                  </a:lnTo>
                  <a:lnTo>
                    <a:pt x="188" y="12"/>
                  </a:lnTo>
                  <a:lnTo>
                    <a:pt x="188" y="12"/>
                  </a:lnTo>
                  <a:lnTo>
                    <a:pt x="182" y="12"/>
                  </a:lnTo>
                  <a:lnTo>
                    <a:pt x="181" y="14"/>
                  </a:lnTo>
                  <a:lnTo>
                    <a:pt x="181" y="14"/>
                  </a:lnTo>
                  <a:lnTo>
                    <a:pt x="181" y="18"/>
                  </a:lnTo>
                  <a:lnTo>
                    <a:pt x="181" y="18"/>
                  </a:lnTo>
                  <a:lnTo>
                    <a:pt x="170" y="14"/>
                  </a:lnTo>
                  <a:lnTo>
                    <a:pt x="168" y="12"/>
                  </a:lnTo>
                  <a:lnTo>
                    <a:pt x="166" y="12"/>
                  </a:lnTo>
                  <a:lnTo>
                    <a:pt x="166" y="12"/>
                  </a:lnTo>
                  <a:lnTo>
                    <a:pt x="166" y="16"/>
                  </a:lnTo>
                  <a:lnTo>
                    <a:pt x="164" y="16"/>
                  </a:lnTo>
                  <a:lnTo>
                    <a:pt x="164" y="16"/>
                  </a:lnTo>
                  <a:lnTo>
                    <a:pt x="163" y="14"/>
                  </a:lnTo>
                  <a:lnTo>
                    <a:pt x="161" y="14"/>
                  </a:lnTo>
                  <a:lnTo>
                    <a:pt x="157" y="14"/>
                  </a:lnTo>
                  <a:lnTo>
                    <a:pt x="155" y="14"/>
                  </a:lnTo>
                  <a:lnTo>
                    <a:pt x="152" y="10"/>
                  </a:lnTo>
                  <a:lnTo>
                    <a:pt x="150" y="9"/>
                  </a:lnTo>
                  <a:lnTo>
                    <a:pt x="150" y="10"/>
                  </a:lnTo>
                  <a:lnTo>
                    <a:pt x="150" y="10"/>
                  </a:lnTo>
                  <a:lnTo>
                    <a:pt x="150" y="10"/>
                  </a:lnTo>
                  <a:lnTo>
                    <a:pt x="150" y="12"/>
                  </a:lnTo>
                  <a:lnTo>
                    <a:pt x="150" y="12"/>
                  </a:lnTo>
                  <a:lnTo>
                    <a:pt x="150" y="14"/>
                  </a:lnTo>
                  <a:lnTo>
                    <a:pt x="150" y="14"/>
                  </a:lnTo>
                  <a:lnTo>
                    <a:pt x="150" y="14"/>
                  </a:lnTo>
                  <a:lnTo>
                    <a:pt x="150" y="16"/>
                  </a:lnTo>
                  <a:lnTo>
                    <a:pt x="152" y="16"/>
                  </a:lnTo>
                  <a:lnTo>
                    <a:pt x="152" y="18"/>
                  </a:lnTo>
                  <a:lnTo>
                    <a:pt x="150" y="19"/>
                  </a:lnTo>
                  <a:lnTo>
                    <a:pt x="150" y="19"/>
                  </a:lnTo>
                  <a:lnTo>
                    <a:pt x="148" y="21"/>
                  </a:lnTo>
                  <a:lnTo>
                    <a:pt x="148" y="21"/>
                  </a:lnTo>
                  <a:lnTo>
                    <a:pt x="146" y="19"/>
                  </a:lnTo>
                  <a:lnTo>
                    <a:pt x="146" y="18"/>
                  </a:lnTo>
                  <a:lnTo>
                    <a:pt x="145" y="16"/>
                  </a:lnTo>
                  <a:lnTo>
                    <a:pt x="145" y="16"/>
                  </a:lnTo>
                  <a:lnTo>
                    <a:pt x="145" y="16"/>
                  </a:lnTo>
                  <a:lnTo>
                    <a:pt x="145" y="16"/>
                  </a:lnTo>
                  <a:lnTo>
                    <a:pt x="143" y="18"/>
                  </a:lnTo>
                  <a:lnTo>
                    <a:pt x="143" y="18"/>
                  </a:lnTo>
                  <a:lnTo>
                    <a:pt x="143" y="18"/>
                  </a:lnTo>
                  <a:lnTo>
                    <a:pt x="141" y="18"/>
                  </a:lnTo>
                  <a:lnTo>
                    <a:pt x="141" y="19"/>
                  </a:lnTo>
                  <a:lnTo>
                    <a:pt x="143" y="19"/>
                  </a:lnTo>
                  <a:lnTo>
                    <a:pt x="143" y="19"/>
                  </a:lnTo>
                  <a:lnTo>
                    <a:pt x="143" y="21"/>
                  </a:lnTo>
                  <a:lnTo>
                    <a:pt x="143" y="21"/>
                  </a:lnTo>
                  <a:lnTo>
                    <a:pt x="141" y="21"/>
                  </a:lnTo>
                  <a:lnTo>
                    <a:pt x="139" y="19"/>
                  </a:lnTo>
                  <a:lnTo>
                    <a:pt x="137" y="19"/>
                  </a:lnTo>
                  <a:lnTo>
                    <a:pt x="137" y="19"/>
                  </a:lnTo>
                  <a:lnTo>
                    <a:pt x="136" y="19"/>
                  </a:lnTo>
                  <a:lnTo>
                    <a:pt x="136" y="21"/>
                  </a:lnTo>
                  <a:lnTo>
                    <a:pt x="134" y="19"/>
                  </a:lnTo>
                  <a:lnTo>
                    <a:pt x="132" y="18"/>
                  </a:lnTo>
                  <a:lnTo>
                    <a:pt x="132" y="18"/>
                  </a:lnTo>
                  <a:lnTo>
                    <a:pt x="130" y="18"/>
                  </a:lnTo>
                  <a:lnTo>
                    <a:pt x="126" y="18"/>
                  </a:lnTo>
                  <a:lnTo>
                    <a:pt x="126" y="19"/>
                  </a:lnTo>
                  <a:lnTo>
                    <a:pt x="126" y="21"/>
                  </a:lnTo>
                  <a:lnTo>
                    <a:pt x="125" y="23"/>
                  </a:lnTo>
                  <a:lnTo>
                    <a:pt x="123" y="23"/>
                  </a:lnTo>
                  <a:lnTo>
                    <a:pt x="119" y="23"/>
                  </a:lnTo>
                  <a:lnTo>
                    <a:pt x="117" y="25"/>
                  </a:lnTo>
                  <a:lnTo>
                    <a:pt x="119" y="25"/>
                  </a:lnTo>
                  <a:lnTo>
                    <a:pt x="121" y="27"/>
                  </a:lnTo>
                  <a:lnTo>
                    <a:pt x="121" y="29"/>
                  </a:lnTo>
                  <a:lnTo>
                    <a:pt x="119" y="30"/>
                  </a:lnTo>
                  <a:lnTo>
                    <a:pt x="117" y="29"/>
                  </a:lnTo>
                  <a:lnTo>
                    <a:pt x="116" y="27"/>
                  </a:lnTo>
                  <a:lnTo>
                    <a:pt x="114" y="25"/>
                  </a:lnTo>
                  <a:lnTo>
                    <a:pt x="114" y="25"/>
                  </a:lnTo>
                  <a:lnTo>
                    <a:pt x="112" y="25"/>
                  </a:lnTo>
                  <a:lnTo>
                    <a:pt x="112" y="25"/>
                  </a:lnTo>
                  <a:lnTo>
                    <a:pt x="112" y="27"/>
                  </a:lnTo>
                  <a:lnTo>
                    <a:pt x="110" y="29"/>
                  </a:lnTo>
                  <a:lnTo>
                    <a:pt x="112" y="29"/>
                  </a:lnTo>
                  <a:lnTo>
                    <a:pt x="114" y="34"/>
                  </a:lnTo>
                  <a:lnTo>
                    <a:pt x="116" y="36"/>
                  </a:lnTo>
                  <a:lnTo>
                    <a:pt x="114" y="38"/>
                  </a:lnTo>
                  <a:lnTo>
                    <a:pt x="112" y="36"/>
                  </a:lnTo>
                  <a:lnTo>
                    <a:pt x="108" y="36"/>
                  </a:lnTo>
                  <a:lnTo>
                    <a:pt x="107" y="36"/>
                  </a:lnTo>
                  <a:lnTo>
                    <a:pt x="105" y="36"/>
                  </a:lnTo>
                  <a:lnTo>
                    <a:pt x="103" y="36"/>
                  </a:lnTo>
                  <a:lnTo>
                    <a:pt x="98" y="36"/>
                  </a:lnTo>
                  <a:lnTo>
                    <a:pt x="96" y="36"/>
                  </a:lnTo>
                  <a:lnTo>
                    <a:pt x="96" y="38"/>
                  </a:lnTo>
                  <a:lnTo>
                    <a:pt x="96" y="38"/>
                  </a:lnTo>
                  <a:lnTo>
                    <a:pt x="98" y="39"/>
                  </a:lnTo>
                  <a:lnTo>
                    <a:pt x="98" y="39"/>
                  </a:lnTo>
                  <a:lnTo>
                    <a:pt x="96" y="41"/>
                  </a:lnTo>
                  <a:lnTo>
                    <a:pt x="96" y="41"/>
                  </a:lnTo>
                  <a:lnTo>
                    <a:pt x="96" y="41"/>
                  </a:lnTo>
                  <a:lnTo>
                    <a:pt x="92" y="38"/>
                  </a:lnTo>
                  <a:lnTo>
                    <a:pt x="92" y="38"/>
                  </a:lnTo>
                  <a:lnTo>
                    <a:pt x="90" y="39"/>
                  </a:lnTo>
                  <a:lnTo>
                    <a:pt x="90" y="39"/>
                  </a:lnTo>
                  <a:lnTo>
                    <a:pt x="89" y="41"/>
                  </a:lnTo>
                  <a:lnTo>
                    <a:pt x="89" y="41"/>
                  </a:lnTo>
                  <a:lnTo>
                    <a:pt x="89" y="41"/>
                  </a:lnTo>
                  <a:lnTo>
                    <a:pt x="89" y="41"/>
                  </a:lnTo>
                  <a:lnTo>
                    <a:pt x="87" y="41"/>
                  </a:lnTo>
                  <a:lnTo>
                    <a:pt x="87" y="41"/>
                  </a:lnTo>
                  <a:lnTo>
                    <a:pt x="83" y="43"/>
                  </a:lnTo>
                  <a:lnTo>
                    <a:pt x="83" y="47"/>
                  </a:lnTo>
                  <a:lnTo>
                    <a:pt x="85" y="50"/>
                  </a:lnTo>
                  <a:lnTo>
                    <a:pt x="85" y="56"/>
                  </a:lnTo>
                  <a:lnTo>
                    <a:pt x="85" y="56"/>
                  </a:lnTo>
                  <a:lnTo>
                    <a:pt x="85" y="54"/>
                  </a:lnTo>
                  <a:lnTo>
                    <a:pt x="83" y="56"/>
                  </a:lnTo>
                  <a:lnTo>
                    <a:pt x="81" y="57"/>
                  </a:lnTo>
                  <a:lnTo>
                    <a:pt x="81" y="59"/>
                  </a:lnTo>
                  <a:lnTo>
                    <a:pt x="81" y="61"/>
                  </a:lnTo>
                  <a:lnTo>
                    <a:pt x="81" y="61"/>
                  </a:lnTo>
                  <a:lnTo>
                    <a:pt x="80" y="61"/>
                  </a:lnTo>
                  <a:lnTo>
                    <a:pt x="80" y="61"/>
                  </a:lnTo>
                  <a:lnTo>
                    <a:pt x="81" y="63"/>
                  </a:lnTo>
                  <a:lnTo>
                    <a:pt x="83" y="65"/>
                  </a:lnTo>
                  <a:lnTo>
                    <a:pt x="85" y="65"/>
                  </a:lnTo>
                  <a:lnTo>
                    <a:pt x="87" y="65"/>
                  </a:lnTo>
                  <a:lnTo>
                    <a:pt x="87" y="66"/>
                  </a:lnTo>
                  <a:lnTo>
                    <a:pt x="87" y="66"/>
                  </a:lnTo>
                  <a:lnTo>
                    <a:pt x="87" y="66"/>
                  </a:lnTo>
                  <a:lnTo>
                    <a:pt x="87" y="65"/>
                  </a:lnTo>
                  <a:lnTo>
                    <a:pt x="87" y="65"/>
                  </a:lnTo>
                  <a:lnTo>
                    <a:pt x="87" y="65"/>
                  </a:lnTo>
                  <a:lnTo>
                    <a:pt x="89" y="63"/>
                  </a:lnTo>
                  <a:lnTo>
                    <a:pt x="89" y="63"/>
                  </a:lnTo>
                  <a:lnTo>
                    <a:pt x="90" y="63"/>
                  </a:lnTo>
                  <a:lnTo>
                    <a:pt x="90" y="63"/>
                  </a:lnTo>
                  <a:lnTo>
                    <a:pt x="90" y="61"/>
                  </a:lnTo>
                  <a:lnTo>
                    <a:pt x="89" y="59"/>
                  </a:lnTo>
                  <a:lnTo>
                    <a:pt x="87" y="57"/>
                  </a:lnTo>
                  <a:lnTo>
                    <a:pt x="89" y="59"/>
                  </a:lnTo>
                  <a:lnTo>
                    <a:pt x="90" y="59"/>
                  </a:lnTo>
                  <a:lnTo>
                    <a:pt x="90" y="61"/>
                  </a:lnTo>
                  <a:lnTo>
                    <a:pt x="90" y="65"/>
                  </a:lnTo>
                  <a:lnTo>
                    <a:pt x="90" y="65"/>
                  </a:lnTo>
                  <a:lnTo>
                    <a:pt x="90" y="66"/>
                  </a:lnTo>
                  <a:lnTo>
                    <a:pt x="90" y="66"/>
                  </a:lnTo>
                  <a:lnTo>
                    <a:pt x="89" y="68"/>
                  </a:lnTo>
                  <a:lnTo>
                    <a:pt x="87" y="68"/>
                  </a:lnTo>
                  <a:lnTo>
                    <a:pt x="87" y="68"/>
                  </a:lnTo>
                  <a:lnTo>
                    <a:pt x="87" y="68"/>
                  </a:lnTo>
                  <a:lnTo>
                    <a:pt x="85" y="68"/>
                  </a:lnTo>
                  <a:lnTo>
                    <a:pt x="81" y="68"/>
                  </a:lnTo>
                  <a:lnTo>
                    <a:pt x="80" y="70"/>
                  </a:lnTo>
                  <a:lnTo>
                    <a:pt x="80" y="72"/>
                  </a:lnTo>
                  <a:lnTo>
                    <a:pt x="81" y="74"/>
                  </a:lnTo>
                  <a:lnTo>
                    <a:pt x="83" y="75"/>
                  </a:lnTo>
                  <a:lnTo>
                    <a:pt x="85" y="81"/>
                  </a:lnTo>
                  <a:lnTo>
                    <a:pt x="85" y="81"/>
                  </a:lnTo>
                  <a:lnTo>
                    <a:pt x="83" y="81"/>
                  </a:lnTo>
                  <a:lnTo>
                    <a:pt x="83" y="83"/>
                  </a:lnTo>
                  <a:lnTo>
                    <a:pt x="80" y="86"/>
                  </a:lnTo>
                  <a:lnTo>
                    <a:pt x="83" y="85"/>
                  </a:lnTo>
                  <a:lnTo>
                    <a:pt x="85" y="85"/>
                  </a:lnTo>
                  <a:lnTo>
                    <a:pt x="85" y="85"/>
                  </a:lnTo>
                  <a:lnTo>
                    <a:pt x="87" y="85"/>
                  </a:lnTo>
                  <a:lnTo>
                    <a:pt x="87" y="85"/>
                  </a:lnTo>
                  <a:lnTo>
                    <a:pt x="87" y="85"/>
                  </a:lnTo>
                  <a:lnTo>
                    <a:pt x="89" y="83"/>
                  </a:lnTo>
                  <a:lnTo>
                    <a:pt x="89" y="83"/>
                  </a:lnTo>
                  <a:lnTo>
                    <a:pt x="92" y="83"/>
                  </a:lnTo>
                  <a:lnTo>
                    <a:pt x="96" y="83"/>
                  </a:lnTo>
                  <a:lnTo>
                    <a:pt x="96" y="83"/>
                  </a:lnTo>
                  <a:lnTo>
                    <a:pt x="98" y="85"/>
                  </a:lnTo>
                  <a:lnTo>
                    <a:pt x="98" y="83"/>
                  </a:lnTo>
                  <a:lnTo>
                    <a:pt x="99" y="83"/>
                  </a:lnTo>
                  <a:lnTo>
                    <a:pt x="101" y="85"/>
                  </a:lnTo>
                  <a:lnTo>
                    <a:pt x="103" y="86"/>
                  </a:lnTo>
                  <a:lnTo>
                    <a:pt x="101" y="85"/>
                  </a:lnTo>
                  <a:lnTo>
                    <a:pt x="99" y="85"/>
                  </a:lnTo>
                  <a:lnTo>
                    <a:pt x="99" y="85"/>
                  </a:lnTo>
                  <a:lnTo>
                    <a:pt x="98" y="85"/>
                  </a:lnTo>
                  <a:lnTo>
                    <a:pt x="98" y="86"/>
                  </a:lnTo>
                  <a:lnTo>
                    <a:pt x="98" y="86"/>
                  </a:lnTo>
                  <a:lnTo>
                    <a:pt x="99" y="88"/>
                  </a:lnTo>
                  <a:lnTo>
                    <a:pt x="99" y="88"/>
                  </a:lnTo>
                  <a:lnTo>
                    <a:pt x="99" y="88"/>
                  </a:lnTo>
                  <a:lnTo>
                    <a:pt x="99" y="90"/>
                  </a:lnTo>
                  <a:lnTo>
                    <a:pt x="99" y="90"/>
                  </a:lnTo>
                  <a:lnTo>
                    <a:pt x="98" y="90"/>
                  </a:lnTo>
                  <a:lnTo>
                    <a:pt x="96" y="90"/>
                  </a:lnTo>
                  <a:lnTo>
                    <a:pt x="94" y="88"/>
                  </a:lnTo>
                  <a:lnTo>
                    <a:pt x="94" y="88"/>
                  </a:lnTo>
                  <a:lnTo>
                    <a:pt x="92" y="88"/>
                  </a:lnTo>
                  <a:lnTo>
                    <a:pt x="90" y="88"/>
                  </a:lnTo>
                  <a:lnTo>
                    <a:pt x="89" y="88"/>
                  </a:lnTo>
                  <a:lnTo>
                    <a:pt x="87" y="88"/>
                  </a:lnTo>
                  <a:lnTo>
                    <a:pt x="85" y="88"/>
                  </a:lnTo>
                  <a:lnTo>
                    <a:pt x="85" y="88"/>
                  </a:lnTo>
                  <a:lnTo>
                    <a:pt x="85" y="90"/>
                  </a:lnTo>
                  <a:lnTo>
                    <a:pt x="87" y="90"/>
                  </a:lnTo>
                  <a:lnTo>
                    <a:pt x="87" y="92"/>
                  </a:lnTo>
                  <a:lnTo>
                    <a:pt x="87" y="92"/>
                  </a:lnTo>
                  <a:lnTo>
                    <a:pt x="85" y="92"/>
                  </a:lnTo>
                  <a:lnTo>
                    <a:pt x="85" y="92"/>
                  </a:lnTo>
                  <a:lnTo>
                    <a:pt x="85" y="92"/>
                  </a:lnTo>
                  <a:lnTo>
                    <a:pt x="83" y="92"/>
                  </a:lnTo>
                  <a:lnTo>
                    <a:pt x="83" y="95"/>
                  </a:lnTo>
                  <a:lnTo>
                    <a:pt x="83" y="97"/>
                  </a:lnTo>
                  <a:lnTo>
                    <a:pt x="85" y="99"/>
                  </a:lnTo>
                  <a:lnTo>
                    <a:pt x="85" y="101"/>
                  </a:lnTo>
                  <a:lnTo>
                    <a:pt x="85" y="103"/>
                  </a:lnTo>
                  <a:lnTo>
                    <a:pt x="83" y="103"/>
                  </a:lnTo>
                  <a:lnTo>
                    <a:pt x="83" y="104"/>
                  </a:lnTo>
                  <a:lnTo>
                    <a:pt x="83" y="106"/>
                  </a:lnTo>
                  <a:lnTo>
                    <a:pt x="85" y="106"/>
                  </a:lnTo>
                  <a:lnTo>
                    <a:pt x="85" y="106"/>
                  </a:lnTo>
                  <a:lnTo>
                    <a:pt x="85" y="104"/>
                  </a:lnTo>
                  <a:lnTo>
                    <a:pt x="87" y="104"/>
                  </a:lnTo>
                  <a:lnTo>
                    <a:pt x="87" y="103"/>
                  </a:lnTo>
                  <a:lnTo>
                    <a:pt x="87" y="104"/>
                  </a:lnTo>
                  <a:lnTo>
                    <a:pt x="87" y="104"/>
                  </a:lnTo>
                  <a:lnTo>
                    <a:pt x="87" y="106"/>
                  </a:lnTo>
                  <a:lnTo>
                    <a:pt x="89" y="108"/>
                  </a:lnTo>
                  <a:lnTo>
                    <a:pt x="89" y="108"/>
                  </a:lnTo>
                  <a:lnTo>
                    <a:pt x="90" y="108"/>
                  </a:lnTo>
                  <a:lnTo>
                    <a:pt x="90" y="108"/>
                  </a:lnTo>
                  <a:lnTo>
                    <a:pt x="92" y="108"/>
                  </a:lnTo>
                  <a:lnTo>
                    <a:pt x="92" y="110"/>
                  </a:lnTo>
                  <a:lnTo>
                    <a:pt x="92" y="112"/>
                  </a:lnTo>
                  <a:lnTo>
                    <a:pt x="92" y="115"/>
                  </a:lnTo>
                  <a:lnTo>
                    <a:pt x="92" y="117"/>
                  </a:lnTo>
                  <a:lnTo>
                    <a:pt x="92" y="117"/>
                  </a:lnTo>
                  <a:lnTo>
                    <a:pt x="92" y="119"/>
                  </a:lnTo>
                  <a:lnTo>
                    <a:pt x="92" y="121"/>
                  </a:lnTo>
                  <a:lnTo>
                    <a:pt x="94" y="121"/>
                  </a:lnTo>
                  <a:lnTo>
                    <a:pt x="94" y="121"/>
                  </a:lnTo>
                  <a:lnTo>
                    <a:pt x="94" y="122"/>
                  </a:lnTo>
                  <a:lnTo>
                    <a:pt x="94" y="124"/>
                  </a:lnTo>
                  <a:lnTo>
                    <a:pt x="94" y="124"/>
                  </a:lnTo>
                  <a:lnTo>
                    <a:pt x="96" y="126"/>
                  </a:lnTo>
                  <a:lnTo>
                    <a:pt x="96" y="126"/>
                  </a:lnTo>
                  <a:lnTo>
                    <a:pt x="96" y="126"/>
                  </a:lnTo>
                  <a:lnTo>
                    <a:pt x="96" y="126"/>
                  </a:lnTo>
                  <a:lnTo>
                    <a:pt x="96" y="126"/>
                  </a:lnTo>
                  <a:lnTo>
                    <a:pt x="96" y="126"/>
                  </a:lnTo>
                  <a:lnTo>
                    <a:pt x="98" y="126"/>
                  </a:lnTo>
                  <a:lnTo>
                    <a:pt x="98" y="126"/>
                  </a:lnTo>
                  <a:lnTo>
                    <a:pt x="98" y="126"/>
                  </a:lnTo>
                  <a:lnTo>
                    <a:pt x="98" y="126"/>
                  </a:lnTo>
                  <a:lnTo>
                    <a:pt x="99" y="126"/>
                  </a:lnTo>
                  <a:lnTo>
                    <a:pt x="99" y="126"/>
                  </a:lnTo>
                  <a:lnTo>
                    <a:pt x="99" y="126"/>
                  </a:lnTo>
                  <a:lnTo>
                    <a:pt x="99" y="126"/>
                  </a:lnTo>
                  <a:lnTo>
                    <a:pt x="99" y="126"/>
                  </a:lnTo>
                  <a:lnTo>
                    <a:pt x="101" y="126"/>
                  </a:lnTo>
                  <a:lnTo>
                    <a:pt x="101" y="126"/>
                  </a:lnTo>
                  <a:lnTo>
                    <a:pt x="101" y="128"/>
                  </a:lnTo>
                  <a:lnTo>
                    <a:pt x="103" y="128"/>
                  </a:lnTo>
                  <a:lnTo>
                    <a:pt x="107" y="130"/>
                  </a:lnTo>
                  <a:lnTo>
                    <a:pt x="108" y="131"/>
                  </a:lnTo>
                  <a:lnTo>
                    <a:pt x="110" y="133"/>
                  </a:lnTo>
                  <a:lnTo>
                    <a:pt x="112" y="135"/>
                  </a:lnTo>
                  <a:lnTo>
                    <a:pt x="112" y="137"/>
                  </a:lnTo>
                  <a:lnTo>
                    <a:pt x="114" y="137"/>
                  </a:lnTo>
                  <a:lnTo>
                    <a:pt x="114" y="137"/>
                  </a:lnTo>
                  <a:lnTo>
                    <a:pt x="116" y="133"/>
                  </a:lnTo>
                  <a:lnTo>
                    <a:pt x="116" y="133"/>
                  </a:lnTo>
                  <a:lnTo>
                    <a:pt x="117" y="133"/>
                  </a:lnTo>
                  <a:lnTo>
                    <a:pt x="119" y="133"/>
                  </a:lnTo>
                  <a:lnTo>
                    <a:pt x="119" y="133"/>
                  </a:lnTo>
                  <a:lnTo>
                    <a:pt x="121" y="133"/>
                  </a:lnTo>
                  <a:lnTo>
                    <a:pt x="121" y="131"/>
                  </a:lnTo>
                  <a:lnTo>
                    <a:pt x="123" y="130"/>
                  </a:lnTo>
                  <a:lnTo>
                    <a:pt x="123" y="128"/>
                  </a:lnTo>
                  <a:lnTo>
                    <a:pt x="123" y="128"/>
                  </a:lnTo>
                  <a:lnTo>
                    <a:pt x="123" y="126"/>
                  </a:lnTo>
                  <a:lnTo>
                    <a:pt x="123" y="124"/>
                  </a:lnTo>
                  <a:lnTo>
                    <a:pt x="125" y="124"/>
                  </a:lnTo>
                  <a:lnTo>
                    <a:pt x="125" y="122"/>
                  </a:lnTo>
                  <a:lnTo>
                    <a:pt x="126" y="122"/>
                  </a:lnTo>
                  <a:lnTo>
                    <a:pt x="128" y="122"/>
                  </a:lnTo>
                  <a:lnTo>
                    <a:pt x="130" y="122"/>
                  </a:lnTo>
                  <a:lnTo>
                    <a:pt x="136" y="126"/>
                  </a:lnTo>
                  <a:lnTo>
                    <a:pt x="136" y="128"/>
                  </a:lnTo>
                  <a:lnTo>
                    <a:pt x="136" y="130"/>
                  </a:lnTo>
                  <a:lnTo>
                    <a:pt x="136" y="133"/>
                  </a:lnTo>
                  <a:lnTo>
                    <a:pt x="134" y="133"/>
                  </a:lnTo>
                  <a:lnTo>
                    <a:pt x="132" y="135"/>
                  </a:lnTo>
                  <a:lnTo>
                    <a:pt x="132" y="135"/>
                  </a:lnTo>
                  <a:lnTo>
                    <a:pt x="132" y="137"/>
                  </a:lnTo>
                  <a:lnTo>
                    <a:pt x="132" y="139"/>
                  </a:lnTo>
                  <a:lnTo>
                    <a:pt x="132" y="139"/>
                  </a:lnTo>
                  <a:lnTo>
                    <a:pt x="130" y="141"/>
                  </a:lnTo>
                  <a:lnTo>
                    <a:pt x="130" y="142"/>
                  </a:lnTo>
                  <a:lnTo>
                    <a:pt x="130" y="142"/>
                  </a:lnTo>
                  <a:lnTo>
                    <a:pt x="132" y="144"/>
                  </a:lnTo>
                  <a:lnTo>
                    <a:pt x="132" y="146"/>
                  </a:lnTo>
                  <a:lnTo>
                    <a:pt x="132" y="146"/>
                  </a:lnTo>
                  <a:lnTo>
                    <a:pt x="132" y="148"/>
                  </a:lnTo>
                  <a:lnTo>
                    <a:pt x="130" y="153"/>
                  </a:lnTo>
                  <a:lnTo>
                    <a:pt x="130" y="155"/>
                  </a:lnTo>
                  <a:lnTo>
                    <a:pt x="128" y="157"/>
                  </a:lnTo>
                  <a:lnTo>
                    <a:pt x="126" y="160"/>
                  </a:lnTo>
                  <a:lnTo>
                    <a:pt x="125" y="168"/>
                  </a:lnTo>
                  <a:lnTo>
                    <a:pt x="125" y="168"/>
                  </a:lnTo>
                  <a:lnTo>
                    <a:pt x="125" y="169"/>
                  </a:lnTo>
                  <a:lnTo>
                    <a:pt x="123" y="169"/>
                  </a:lnTo>
                  <a:lnTo>
                    <a:pt x="123" y="171"/>
                  </a:lnTo>
                  <a:lnTo>
                    <a:pt x="123" y="171"/>
                  </a:lnTo>
                  <a:lnTo>
                    <a:pt x="123" y="171"/>
                  </a:lnTo>
                  <a:lnTo>
                    <a:pt x="125" y="173"/>
                  </a:lnTo>
                  <a:lnTo>
                    <a:pt x="126" y="173"/>
                  </a:lnTo>
                  <a:lnTo>
                    <a:pt x="128" y="173"/>
                  </a:lnTo>
                  <a:lnTo>
                    <a:pt x="128" y="171"/>
                  </a:lnTo>
                  <a:lnTo>
                    <a:pt x="128" y="169"/>
                  </a:lnTo>
                  <a:lnTo>
                    <a:pt x="130" y="168"/>
                  </a:lnTo>
                  <a:lnTo>
                    <a:pt x="132" y="168"/>
                  </a:lnTo>
                  <a:lnTo>
                    <a:pt x="134" y="166"/>
                  </a:lnTo>
                  <a:lnTo>
                    <a:pt x="136" y="164"/>
                  </a:lnTo>
                  <a:lnTo>
                    <a:pt x="139" y="166"/>
                  </a:lnTo>
                  <a:lnTo>
                    <a:pt x="141" y="164"/>
                  </a:lnTo>
                  <a:lnTo>
                    <a:pt x="143" y="164"/>
                  </a:lnTo>
                  <a:lnTo>
                    <a:pt x="143" y="162"/>
                  </a:lnTo>
                  <a:lnTo>
                    <a:pt x="145" y="160"/>
                  </a:lnTo>
                  <a:lnTo>
                    <a:pt x="146" y="160"/>
                  </a:lnTo>
                  <a:lnTo>
                    <a:pt x="146" y="162"/>
                  </a:lnTo>
                  <a:lnTo>
                    <a:pt x="148" y="162"/>
                  </a:lnTo>
                  <a:lnTo>
                    <a:pt x="148" y="162"/>
                  </a:lnTo>
                  <a:lnTo>
                    <a:pt x="150" y="160"/>
                  </a:lnTo>
                  <a:lnTo>
                    <a:pt x="152" y="160"/>
                  </a:lnTo>
                  <a:lnTo>
                    <a:pt x="155" y="160"/>
                  </a:lnTo>
                  <a:lnTo>
                    <a:pt x="157" y="159"/>
                  </a:lnTo>
                  <a:lnTo>
                    <a:pt x="159" y="155"/>
                  </a:lnTo>
                  <a:lnTo>
                    <a:pt x="161" y="155"/>
                  </a:lnTo>
                  <a:lnTo>
                    <a:pt x="161" y="155"/>
                  </a:lnTo>
                  <a:lnTo>
                    <a:pt x="163" y="153"/>
                  </a:lnTo>
                  <a:lnTo>
                    <a:pt x="164" y="153"/>
                  </a:lnTo>
                  <a:lnTo>
                    <a:pt x="166" y="155"/>
                  </a:lnTo>
                  <a:lnTo>
                    <a:pt x="166" y="157"/>
                  </a:lnTo>
                  <a:lnTo>
                    <a:pt x="168" y="159"/>
                  </a:lnTo>
                  <a:lnTo>
                    <a:pt x="168" y="160"/>
                  </a:lnTo>
                  <a:lnTo>
                    <a:pt x="168" y="162"/>
                  </a:lnTo>
                  <a:lnTo>
                    <a:pt x="170" y="162"/>
                  </a:lnTo>
                  <a:lnTo>
                    <a:pt x="172" y="160"/>
                  </a:lnTo>
                  <a:lnTo>
                    <a:pt x="172" y="160"/>
                  </a:lnTo>
                  <a:lnTo>
                    <a:pt x="172" y="159"/>
                  </a:lnTo>
                  <a:lnTo>
                    <a:pt x="170" y="155"/>
                  </a:lnTo>
                  <a:lnTo>
                    <a:pt x="170" y="153"/>
                  </a:lnTo>
                  <a:lnTo>
                    <a:pt x="172" y="153"/>
                  </a:lnTo>
                  <a:lnTo>
                    <a:pt x="172" y="153"/>
                  </a:lnTo>
                  <a:lnTo>
                    <a:pt x="173" y="155"/>
                  </a:lnTo>
                  <a:lnTo>
                    <a:pt x="173" y="155"/>
                  </a:lnTo>
                  <a:lnTo>
                    <a:pt x="173" y="157"/>
                  </a:lnTo>
                  <a:lnTo>
                    <a:pt x="173" y="157"/>
                  </a:lnTo>
                  <a:lnTo>
                    <a:pt x="175" y="157"/>
                  </a:lnTo>
                  <a:lnTo>
                    <a:pt x="175" y="157"/>
                  </a:lnTo>
                  <a:lnTo>
                    <a:pt x="175" y="157"/>
                  </a:lnTo>
                  <a:lnTo>
                    <a:pt x="175" y="157"/>
                  </a:lnTo>
                  <a:lnTo>
                    <a:pt x="177" y="159"/>
                  </a:lnTo>
                  <a:lnTo>
                    <a:pt x="181" y="162"/>
                  </a:lnTo>
                  <a:lnTo>
                    <a:pt x="182" y="164"/>
                  </a:lnTo>
                  <a:lnTo>
                    <a:pt x="184" y="164"/>
                  </a:lnTo>
                  <a:lnTo>
                    <a:pt x="184" y="164"/>
                  </a:lnTo>
                  <a:lnTo>
                    <a:pt x="184" y="166"/>
                  </a:lnTo>
                  <a:lnTo>
                    <a:pt x="184" y="166"/>
                  </a:lnTo>
                  <a:lnTo>
                    <a:pt x="186" y="166"/>
                  </a:lnTo>
                  <a:lnTo>
                    <a:pt x="186" y="166"/>
                  </a:lnTo>
                  <a:lnTo>
                    <a:pt x="186" y="168"/>
                  </a:lnTo>
                  <a:lnTo>
                    <a:pt x="186" y="168"/>
                  </a:lnTo>
                  <a:lnTo>
                    <a:pt x="188" y="169"/>
                  </a:lnTo>
                  <a:lnTo>
                    <a:pt x="188" y="169"/>
                  </a:lnTo>
                  <a:lnTo>
                    <a:pt x="190" y="169"/>
                  </a:lnTo>
                  <a:lnTo>
                    <a:pt x="193" y="168"/>
                  </a:lnTo>
                  <a:lnTo>
                    <a:pt x="193" y="168"/>
                  </a:lnTo>
                  <a:lnTo>
                    <a:pt x="193" y="168"/>
                  </a:lnTo>
                  <a:lnTo>
                    <a:pt x="195" y="169"/>
                  </a:lnTo>
                  <a:lnTo>
                    <a:pt x="195" y="171"/>
                  </a:lnTo>
                  <a:lnTo>
                    <a:pt x="195" y="173"/>
                  </a:lnTo>
                  <a:lnTo>
                    <a:pt x="197" y="175"/>
                  </a:lnTo>
                  <a:lnTo>
                    <a:pt x="208" y="175"/>
                  </a:lnTo>
                  <a:lnTo>
                    <a:pt x="208" y="177"/>
                  </a:lnTo>
                  <a:lnTo>
                    <a:pt x="208" y="177"/>
                  </a:lnTo>
                  <a:lnTo>
                    <a:pt x="208" y="177"/>
                  </a:lnTo>
                  <a:lnTo>
                    <a:pt x="208" y="178"/>
                  </a:lnTo>
                  <a:lnTo>
                    <a:pt x="208" y="178"/>
                  </a:lnTo>
                  <a:lnTo>
                    <a:pt x="208" y="178"/>
                  </a:lnTo>
                  <a:lnTo>
                    <a:pt x="208" y="182"/>
                  </a:lnTo>
                  <a:lnTo>
                    <a:pt x="208" y="182"/>
                  </a:lnTo>
                  <a:lnTo>
                    <a:pt x="213" y="187"/>
                  </a:lnTo>
                  <a:lnTo>
                    <a:pt x="215" y="189"/>
                  </a:lnTo>
                  <a:lnTo>
                    <a:pt x="220" y="197"/>
                  </a:lnTo>
                  <a:lnTo>
                    <a:pt x="222" y="198"/>
                  </a:lnTo>
                  <a:lnTo>
                    <a:pt x="224" y="200"/>
                  </a:lnTo>
                  <a:lnTo>
                    <a:pt x="224" y="200"/>
                  </a:lnTo>
                  <a:lnTo>
                    <a:pt x="228" y="202"/>
                  </a:lnTo>
                  <a:lnTo>
                    <a:pt x="228" y="202"/>
                  </a:lnTo>
                  <a:lnTo>
                    <a:pt x="229" y="204"/>
                  </a:lnTo>
                  <a:lnTo>
                    <a:pt x="231" y="206"/>
                  </a:lnTo>
                  <a:lnTo>
                    <a:pt x="231" y="207"/>
                  </a:lnTo>
                  <a:lnTo>
                    <a:pt x="233" y="207"/>
                  </a:lnTo>
                  <a:lnTo>
                    <a:pt x="233" y="206"/>
                  </a:lnTo>
                  <a:lnTo>
                    <a:pt x="235" y="206"/>
                  </a:lnTo>
                  <a:lnTo>
                    <a:pt x="235" y="206"/>
                  </a:lnTo>
                  <a:lnTo>
                    <a:pt x="235" y="207"/>
                  </a:lnTo>
                  <a:lnTo>
                    <a:pt x="237" y="207"/>
                  </a:lnTo>
                  <a:lnTo>
                    <a:pt x="237" y="207"/>
                  </a:lnTo>
                  <a:lnTo>
                    <a:pt x="237" y="206"/>
                  </a:lnTo>
                  <a:lnTo>
                    <a:pt x="237" y="206"/>
                  </a:lnTo>
                  <a:lnTo>
                    <a:pt x="237" y="206"/>
                  </a:lnTo>
                  <a:lnTo>
                    <a:pt x="238" y="204"/>
                  </a:lnTo>
                  <a:lnTo>
                    <a:pt x="240" y="202"/>
                  </a:lnTo>
                  <a:lnTo>
                    <a:pt x="242" y="202"/>
                  </a:lnTo>
                  <a:lnTo>
                    <a:pt x="246" y="202"/>
                  </a:lnTo>
                  <a:lnTo>
                    <a:pt x="247" y="202"/>
                  </a:lnTo>
                  <a:lnTo>
                    <a:pt x="247" y="202"/>
                  </a:lnTo>
                  <a:lnTo>
                    <a:pt x="249" y="200"/>
                  </a:lnTo>
                  <a:lnTo>
                    <a:pt x="249" y="198"/>
                  </a:lnTo>
                  <a:lnTo>
                    <a:pt x="249" y="197"/>
                  </a:lnTo>
                  <a:lnTo>
                    <a:pt x="251" y="197"/>
                  </a:lnTo>
                  <a:lnTo>
                    <a:pt x="251" y="198"/>
                  </a:lnTo>
                  <a:lnTo>
                    <a:pt x="251" y="198"/>
                  </a:lnTo>
                  <a:lnTo>
                    <a:pt x="253" y="198"/>
                  </a:lnTo>
                  <a:lnTo>
                    <a:pt x="253" y="198"/>
                  </a:lnTo>
                  <a:lnTo>
                    <a:pt x="255" y="198"/>
                  </a:lnTo>
                  <a:lnTo>
                    <a:pt x="257" y="198"/>
                  </a:lnTo>
                  <a:lnTo>
                    <a:pt x="257" y="200"/>
                  </a:lnTo>
                  <a:lnTo>
                    <a:pt x="258" y="202"/>
                  </a:lnTo>
                  <a:lnTo>
                    <a:pt x="260" y="204"/>
                  </a:lnTo>
                  <a:lnTo>
                    <a:pt x="262" y="204"/>
                  </a:lnTo>
                  <a:lnTo>
                    <a:pt x="266" y="206"/>
                  </a:lnTo>
                  <a:lnTo>
                    <a:pt x="273" y="207"/>
                  </a:lnTo>
                  <a:lnTo>
                    <a:pt x="275" y="207"/>
                  </a:lnTo>
                  <a:lnTo>
                    <a:pt x="275" y="206"/>
                  </a:lnTo>
                  <a:lnTo>
                    <a:pt x="275" y="204"/>
                  </a:lnTo>
                  <a:lnTo>
                    <a:pt x="273" y="202"/>
                  </a:lnTo>
                  <a:lnTo>
                    <a:pt x="273" y="202"/>
                  </a:lnTo>
                  <a:lnTo>
                    <a:pt x="275" y="200"/>
                  </a:lnTo>
                  <a:lnTo>
                    <a:pt x="275" y="200"/>
                  </a:lnTo>
                  <a:lnTo>
                    <a:pt x="275" y="200"/>
                  </a:lnTo>
                  <a:lnTo>
                    <a:pt x="276" y="200"/>
                  </a:lnTo>
                  <a:lnTo>
                    <a:pt x="276" y="200"/>
                  </a:lnTo>
                  <a:lnTo>
                    <a:pt x="276" y="200"/>
                  </a:lnTo>
                  <a:lnTo>
                    <a:pt x="276" y="197"/>
                  </a:lnTo>
                  <a:lnTo>
                    <a:pt x="276" y="197"/>
                  </a:lnTo>
                  <a:lnTo>
                    <a:pt x="276" y="197"/>
                  </a:lnTo>
                  <a:lnTo>
                    <a:pt x="276" y="195"/>
                  </a:lnTo>
                  <a:lnTo>
                    <a:pt x="276" y="195"/>
                  </a:lnTo>
                  <a:lnTo>
                    <a:pt x="276" y="195"/>
                  </a:lnTo>
                  <a:lnTo>
                    <a:pt x="276" y="193"/>
                  </a:lnTo>
                  <a:lnTo>
                    <a:pt x="276" y="193"/>
                  </a:lnTo>
                  <a:lnTo>
                    <a:pt x="276" y="193"/>
                  </a:lnTo>
                  <a:lnTo>
                    <a:pt x="278" y="191"/>
                  </a:lnTo>
                  <a:lnTo>
                    <a:pt x="282" y="191"/>
                  </a:lnTo>
                  <a:lnTo>
                    <a:pt x="282" y="189"/>
                  </a:lnTo>
                  <a:lnTo>
                    <a:pt x="284" y="187"/>
                  </a:lnTo>
                  <a:lnTo>
                    <a:pt x="282" y="186"/>
                  </a:lnTo>
                  <a:lnTo>
                    <a:pt x="282" y="184"/>
                  </a:lnTo>
                  <a:lnTo>
                    <a:pt x="284" y="184"/>
                  </a:lnTo>
                  <a:lnTo>
                    <a:pt x="284" y="182"/>
                  </a:lnTo>
                  <a:lnTo>
                    <a:pt x="285" y="182"/>
                  </a:lnTo>
                  <a:lnTo>
                    <a:pt x="284" y="180"/>
                  </a:lnTo>
                  <a:lnTo>
                    <a:pt x="284" y="180"/>
                  </a:lnTo>
                  <a:lnTo>
                    <a:pt x="284" y="180"/>
                  </a:lnTo>
                  <a:lnTo>
                    <a:pt x="285" y="180"/>
                  </a:lnTo>
                  <a:lnTo>
                    <a:pt x="293" y="178"/>
                  </a:lnTo>
                  <a:lnTo>
                    <a:pt x="296" y="178"/>
                  </a:lnTo>
                  <a:lnTo>
                    <a:pt x="296" y="177"/>
                  </a:lnTo>
                  <a:lnTo>
                    <a:pt x="298" y="177"/>
                  </a:lnTo>
                  <a:lnTo>
                    <a:pt x="296" y="175"/>
                  </a:lnTo>
                  <a:lnTo>
                    <a:pt x="296" y="173"/>
                  </a:lnTo>
                  <a:lnTo>
                    <a:pt x="291" y="171"/>
                  </a:lnTo>
                  <a:lnTo>
                    <a:pt x="291" y="171"/>
                  </a:lnTo>
                  <a:lnTo>
                    <a:pt x="291" y="169"/>
                  </a:lnTo>
                  <a:lnTo>
                    <a:pt x="291" y="168"/>
                  </a:lnTo>
                  <a:lnTo>
                    <a:pt x="291" y="168"/>
                  </a:lnTo>
                  <a:lnTo>
                    <a:pt x="291" y="166"/>
                  </a:lnTo>
                  <a:lnTo>
                    <a:pt x="291" y="164"/>
                  </a:lnTo>
                  <a:lnTo>
                    <a:pt x="291" y="162"/>
                  </a:lnTo>
                  <a:lnTo>
                    <a:pt x="289" y="162"/>
                  </a:lnTo>
                  <a:lnTo>
                    <a:pt x="289" y="160"/>
                  </a:lnTo>
                  <a:lnTo>
                    <a:pt x="289" y="157"/>
                  </a:lnTo>
                  <a:lnTo>
                    <a:pt x="289" y="155"/>
                  </a:lnTo>
                  <a:lnTo>
                    <a:pt x="287" y="151"/>
                  </a:lnTo>
                  <a:lnTo>
                    <a:pt x="285" y="146"/>
                  </a:lnTo>
                  <a:lnTo>
                    <a:pt x="284" y="144"/>
                  </a:lnTo>
                  <a:lnTo>
                    <a:pt x="284" y="142"/>
                  </a:lnTo>
                  <a:lnTo>
                    <a:pt x="282" y="137"/>
                  </a:lnTo>
                  <a:lnTo>
                    <a:pt x="284" y="131"/>
                  </a:lnTo>
                  <a:lnTo>
                    <a:pt x="285" y="124"/>
                  </a:lnTo>
                  <a:lnTo>
                    <a:pt x="284" y="112"/>
                  </a:lnTo>
                  <a:lnTo>
                    <a:pt x="282" y="99"/>
                  </a:lnTo>
                  <a:lnTo>
                    <a:pt x="280" y="95"/>
                  </a:lnTo>
                  <a:lnTo>
                    <a:pt x="280" y="90"/>
                  </a:lnTo>
                  <a:lnTo>
                    <a:pt x="282" y="85"/>
                  </a:lnTo>
                  <a:lnTo>
                    <a:pt x="284" y="79"/>
                  </a:lnTo>
                  <a:lnTo>
                    <a:pt x="289" y="74"/>
                  </a:lnTo>
                  <a:lnTo>
                    <a:pt x="294" y="70"/>
                  </a:lnTo>
                  <a:lnTo>
                    <a:pt x="294" y="70"/>
                  </a:lnTo>
                  <a:lnTo>
                    <a:pt x="294" y="68"/>
                  </a:lnTo>
                  <a:lnTo>
                    <a:pt x="296" y="66"/>
                  </a:lnTo>
                  <a:lnTo>
                    <a:pt x="298" y="61"/>
                  </a:lnTo>
                  <a:lnTo>
                    <a:pt x="298" y="59"/>
                  </a:lnTo>
                  <a:lnTo>
                    <a:pt x="302" y="52"/>
                  </a:lnTo>
                  <a:lnTo>
                    <a:pt x="303" y="45"/>
                  </a:lnTo>
                  <a:lnTo>
                    <a:pt x="305" y="43"/>
                  </a:lnTo>
                  <a:lnTo>
                    <a:pt x="303" y="41"/>
                  </a:lnTo>
                  <a:lnTo>
                    <a:pt x="305" y="39"/>
                  </a:lnTo>
                  <a:lnTo>
                    <a:pt x="309" y="38"/>
                  </a:lnTo>
                  <a:lnTo>
                    <a:pt x="314" y="38"/>
                  </a:lnTo>
                  <a:lnTo>
                    <a:pt x="314" y="36"/>
                  </a:lnTo>
                  <a:lnTo>
                    <a:pt x="314" y="36"/>
                  </a:lnTo>
                  <a:lnTo>
                    <a:pt x="311" y="36"/>
                  </a:lnTo>
                  <a:lnTo>
                    <a:pt x="312" y="34"/>
                  </a:lnTo>
                  <a:lnTo>
                    <a:pt x="316" y="34"/>
                  </a:lnTo>
                  <a:lnTo>
                    <a:pt x="318" y="32"/>
                  </a:lnTo>
                  <a:lnTo>
                    <a:pt x="320" y="32"/>
                  </a:lnTo>
                  <a:lnTo>
                    <a:pt x="320" y="30"/>
                  </a:lnTo>
                  <a:lnTo>
                    <a:pt x="320" y="3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 name="Freeform 48"/>
            <p:cNvSpPr>
              <a:spLocks noEditPoints="1"/>
            </p:cNvSpPr>
            <p:nvPr/>
          </p:nvSpPr>
          <p:spPr bwMode="auto">
            <a:xfrm>
              <a:off x="8468388" y="3757355"/>
              <a:ext cx="489294" cy="393924"/>
            </a:xfrm>
            <a:custGeom>
              <a:avLst/>
              <a:gdLst>
                <a:gd name="T0" fmla="*/ 146 w 354"/>
                <a:gd name="T1" fmla="*/ 258 h 285"/>
                <a:gd name="T2" fmla="*/ 121 w 354"/>
                <a:gd name="T3" fmla="*/ 262 h 285"/>
                <a:gd name="T4" fmla="*/ 210 w 354"/>
                <a:gd name="T5" fmla="*/ 244 h 285"/>
                <a:gd name="T6" fmla="*/ 210 w 354"/>
                <a:gd name="T7" fmla="*/ 255 h 285"/>
                <a:gd name="T8" fmla="*/ 87 w 354"/>
                <a:gd name="T9" fmla="*/ 247 h 285"/>
                <a:gd name="T10" fmla="*/ 94 w 354"/>
                <a:gd name="T11" fmla="*/ 262 h 285"/>
                <a:gd name="T12" fmla="*/ 130 w 354"/>
                <a:gd name="T13" fmla="*/ 271 h 285"/>
                <a:gd name="T14" fmla="*/ 332 w 354"/>
                <a:gd name="T15" fmla="*/ 229 h 285"/>
                <a:gd name="T16" fmla="*/ 14 w 354"/>
                <a:gd name="T17" fmla="*/ 211 h 285"/>
                <a:gd name="T18" fmla="*/ 126 w 354"/>
                <a:gd name="T19" fmla="*/ 209 h 285"/>
                <a:gd name="T20" fmla="*/ 126 w 354"/>
                <a:gd name="T21" fmla="*/ 202 h 285"/>
                <a:gd name="T22" fmla="*/ 117 w 354"/>
                <a:gd name="T23" fmla="*/ 199 h 285"/>
                <a:gd name="T24" fmla="*/ 81 w 354"/>
                <a:gd name="T25" fmla="*/ 208 h 285"/>
                <a:gd name="T26" fmla="*/ 94 w 354"/>
                <a:gd name="T27" fmla="*/ 231 h 285"/>
                <a:gd name="T28" fmla="*/ 107 w 354"/>
                <a:gd name="T29" fmla="*/ 240 h 285"/>
                <a:gd name="T30" fmla="*/ 228 w 354"/>
                <a:gd name="T31" fmla="*/ 199 h 285"/>
                <a:gd name="T32" fmla="*/ 121 w 354"/>
                <a:gd name="T33" fmla="*/ 179 h 285"/>
                <a:gd name="T34" fmla="*/ 191 w 354"/>
                <a:gd name="T35" fmla="*/ 249 h 285"/>
                <a:gd name="T36" fmla="*/ 200 w 354"/>
                <a:gd name="T37" fmla="*/ 236 h 285"/>
                <a:gd name="T38" fmla="*/ 220 w 354"/>
                <a:gd name="T39" fmla="*/ 193 h 285"/>
                <a:gd name="T40" fmla="*/ 190 w 354"/>
                <a:gd name="T41" fmla="*/ 162 h 285"/>
                <a:gd name="T42" fmla="*/ 199 w 354"/>
                <a:gd name="T43" fmla="*/ 180 h 285"/>
                <a:gd name="T44" fmla="*/ 186 w 354"/>
                <a:gd name="T45" fmla="*/ 188 h 285"/>
                <a:gd name="T46" fmla="*/ 182 w 354"/>
                <a:gd name="T47" fmla="*/ 170 h 285"/>
                <a:gd name="T48" fmla="*/ 164 w 354"/>
                <a:gd name="T49" fmla="*/ 180 h 285"/>
                <a:gd name="T50" fmla="*/ 143 w 354"/>
                <a:gd name="T51" fmla="*/ 190 h 285"/>
                <a:gd name="T52" fmla="*/ 152 w 354"/>
                <a:gd name="T53" fmla="*/ 218 h 285"/>
                <a:gd name="T54" fmla="*/ 166 w 354"/>
                <a:gd name="T55" fmla="*/ 229 h 285"/>
                <a:gd name="T56" fmla="*/ 184 w 354"/>
                <a:gd name="T57" fmla="*/ 244 h 285"/>
                <a:gd name="T58" fmla="*/ 190 w 354"/>
                <a:gd name="T59" fmla="*/ 269 h 285"/>
                <a:gd name="T60" fmla="*/ 177 w 354"/>
                <a:gd name="T61" fmla="*/ 96 h 285"/>
                <a:gd name="T62" fmla="*/ 40 w 354"/>
                <a:gd name="T63" fmla="*/ 88 h 285"/>
                <a:gd name="T64" fmla="*/ 29 w 354"/>
                <a:gd name="T65" fmla="*/ 79 h 285"/>
                <a:gd name="T66" fmla="*/ 150 w 354"/>
                <a:gd name="T67" fmla="*/ 43 h 285"/>
                <a:gd name="T68" fmla="*/ 69 w 354"/>
                <a:gd name="T69" fmla="*/ 247 h 285"/>
                <a:gd name="T70" fmla="*/ 81 w 354"/>
                <a:gd name="T71" fmla="*/ 227 h 285"/>
                <a:gd name="T72" fmla="*/ 74 w 354"/>
                <a:gd name="T73" fmla="*/ 202 h 285"/>
                <a:gd name="T74" fmla="*/ 90 w 354"/>
                <a:gd name="T75" fmla="*/ 188 h 285"/>
                <a:gd name="T76" fmla="*/ 105 w 354"/>
                <a:gd name="T77" fmla="*/ 175 h 285"/>
                <a:gd name="T78" fmla="*/ 116 w 354"/>
                <a:gd name="T79" fmla="*/ 135 h 285"/>
                <a:gd name="T80" fmla="*/ 123 w 354"/>
                <a:gd name="T81" fmla="*/ 152 h 285"/>
                <a:gd name="T82" fmla="*/ 139 w 354"/>
                <a:gd name="T83" fmla="*/ 114 h 285"/>
                <a:gd name="T84" fmla="*/ 105 w 354"/>
                <a:gd name="T85" fmla="*/ 97 h 285"/>
                <a:gd name="T86" fmla="*/ 107 w 354"/>
                <a:gd name="T87" fmla="*/ 96 h 285"/>
                <a:gd name="T88" fmla="*/ 99 w 354"/>
                <a:gd name="T89" fmla="*/ 63 h 285"/>
                <a:gd name="T90" fmla="*/ 107 w 354"/>
                <a:gd name="T91" fmla="*/ 14 h 285"/>
                <a:gd name="T92" fmla="*/ 11 w 354"/>
                <a:gd name="T93" fmla="*/ 92 h 285"/>
                <a:gd name="T94" fmla="*/ 16 w 354"/>
                <a:gd name="T95" fmla="*/ 97 h 285"/>
                <a:gd name="T96" fmla="*/ 33 w 354"/>
                <a:gd name="T97" fmla="*/ 74 h 285"/>
                <a:gd name="T98" fmla="*/ 83 w 354"/>
                <a:gd name="T99" fmla="*/ 63 h 285"/>
                <a:gd name="T100" fmla="*/ 56 w 354"/>
                <a:gd name="T101" fmla="*/ 81 h 285"/>
                <a:gd name="T102" fmla="*/ 61 w 354"/>
                <a:gd name="T103" fmla="*/ 108 h 285"/>
                <a:gd name="T104" fmla="*/ 52 w 354"/>
                <a:gd name="T105" fmla="*/ 101 h 285"/>
                <a:gd name="T106" fmla="*/ 47 w 354"/>
                <a:gd name="T107" fmla="*/ 88 h 285"/>
                <a:gd name="T108" fmla="*/ 33 w 354"/>
                <a:gd name="T109" fmla="*/ 112 h 285"/>
                <a:gd name="T110" fmla="*/ 11 w 354"/>
                <a:gd name="T111" fmla="*/ 106 h 285"/>
                <a:gd name="T112" fmla="*/ 4 w 354"/>
                <a:gd name="T113" fmla="*/ 155 h 285"/>
                <a:gd name="T114" fmla="*/ 2 w 354"/>
                <a:gd name="T115" fmla="*/ 162 h 285"/>
                <a:gd name="T116" fmla="*/ 27 w 354"/>
                <a:gd name="T117" fmla="*/ 211 h 285"/>
                <a:gd name="T118" fmla="*/ 24 w 354"/>
                <a:gd name="T119" fmla="*/ 236 h 285"/>
                <a:gd name="T120" fmla="*/ 67 w 354"/>
                <a:gd name="T121" fmla="*/ 265 h 285"/>
                <a:gd name="T122" fmla="*/ 83 w 354"/>
                <a:gd name="T123" fmla="*/ 26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4" h="285">
                  <a:moveTo>
                    <a:pt x="188" y="269"/>
                  </a:moveTo>
                  <a:lnTo>
                    <a:pt x="188" y="267"/>
                  </a:lnTo>
                  <a:lnTo>
                    <a:pt x="186" y="265"/>
                  </a:lnTo>
                  <a:lnTo>
                    <a:pt x="184" y="264"/>
                  </a:lnTo>
                  <a:lnTo>
                    <a:pt x="184" y="264"/>
                  </a:lnTo>
                  <a:lnTo>
                    <a:pt x="186" y="264"/>
                  </a:lnTo>
                  <a:lnTo>
                    <a:pt x="184" y="264"/>
                  </a:lnTo>
                  <a:lnTo>
                    <a:pt x="184" y="262"/>
                  </a:lnTo>
                  <a:lnTo>
                    <a:pt x="182" y="262"/>
                  </a:lnTo>
                  <a:lnTo>
                    <a:pt x="182" y="260"/>
                  </a:lnTo>
                  <a:lnTo>
                    <a:pt x="179" y="256"/>
                  </a:lnTo>
                  <a:lnTo>
                    <a:pt x="179" y="256"/>
                  </a:lnTo>
                  <a:lnTo>
                    <a:pt x="179" y="258"/>
                  </a:lnTo>
                  <a:lnTo>
                    <a:pt x="179" y="260"/>
                  </a:lnTo>
                  <a:lnTo>
                    <a:pt x="179" y="260"/>
                  </a:lnTo>
                  <a:lnTo>
                    <a:pt x="179" y="260"/>
                  </a:lnTo>
                  <a:lnTo>
                    <a:pt x="177" y="262"/>
                  </a:lnTo>
                  <a:lnTo>
                    <a:pt x="175" y="262"/>
                  </a:lnTo>
                  <a:lnTo>
                    <a:pt x="175" y="262"/>
                  </a:lnTo>
                  <a:lnTo>
                    <a:pt x="175" y="264"/>
                  </a:lnTo>
                  <a:lnTo>
                    <a:pt x="175" y="264"/>
                  </a:lnTo>
                  <a:lnTo>
                    <a:pt x="175" y="265"/>
                  </a:lnTo>
                  <a:lnTo>
                    <a:pt x="166" y="260"/>
                  </a:lnTo>
                  <a:lnTo>
                    <a:pt x="166" y="260"/>
                  </a:lnTo>
                  <a:lnTo>
                    <a:pt x="164" y="260"/>
                  </a:lnTo>
                  <a:lnTo>
                    <a:pt x="163" y="256"/>
                  </a:lnTo>
                  <a:lnTo>
                    <a:pt x="163" y="255"/>
                  </a:lnTo>
                  <a:lnTo>
                    <a:pt x="161" y="255"/>
                  </a:lnTo>
                  <a:lnTo>
                    <a:pt x="159" y="253"/>
                  </a:lnTo>
                  <a:lnTo>
                    <a:pt x="157" y="253"/>
                  </a:lnTo>
                  <a:lnTo>
                    <a:pt x="150" y="253"/>
                  </a:lnTo>
                  <a:lnTo>
                    <a:pt x="150" y="253"/>
                  </a:lnTo>
                  <a:lnTo>
                    <a:pt x="148" y="256"/>
                  </a:lnTo>
                  <a:lnTo>
                    <a:pt x="146" y="256"/>
                  </a:lnTo>
                  <a:lnTo>
                    <a:pt x="146" y="258"/>
                  </a:lnTo>
                  <a:lnTo>
                    <a:pt x="146" y="260"/>
                  </a:lnTo>
                  <a:lnTo>
                    <a:pt x="150" y="262"/>
                  </a:lnTo>
                  <a:lnTo>
                    <a:pt x="150" y="264"/>
                  </a:lnTo>
                  <a:lnTo>
                    <a:pt x="152" y="264"/>
                  </a:lnTo>
                  <a:lnTo>
                    <a:pt x="150" y="265"/>
                  </a:lnTo>
                  <a:lnTo>
                    <a:pt x="148" y="265"/>
                  </a:lnTo>
                  <a:lnTo>
                    <a:pt x="148" y="265"/>
                  </a:lnTo>
                  <a:lnTo>
                    <a:pt x="146" y="265"/>
                  </a:lnTo>
                  <a:lnTo>
                    <a:pt x="146" y="267"/>
                  </a:lnTo>
                  <a:lnTo>
                    <a:pt x="146" y="269"/>
                  </a:lnTo>
                  <a:lnTo>
                    <a:pt x="148" y="269"/>
                  </a:lnTo>
                  <a:lnTo>
                    <a:pt x="150" y="271"/>
                  </a:lnTo>
                  <a:lnTo>
                    <a:pt x="154" y="271"/>
                  </a:lnTo>
                  <a:lnTo>
                    <a:pt x="155" y="273"/>
                  </a:lnTo>
                  <a:lnTo>
                    <a:pt x="161" y="276"/>
                  </a:lnTo>
                  <a:lnTo>
                    <a:pt x="164" y="278"/>
                  </a:lnTo>
                  <a:lnTo>
                    <a:pt x="168" y="282"/>
                  </a:lnTo>
                  <a:lnTo>
                    <a:pt x="170" y="282"/>
                  </a:lnTo>
                  <a:lnTo>
                    <a:pt x="172" y="280"/>
                  </a:lnTo>
                  <a:lnTo>
                    <a:pt x="173" y="278"/>
                  </a:lnTo>
                  <a:lnTo>
                    <a:pt x="177" y="278"/>
                  </a:lnTo>
                  <a:lnTo>
                    <a:pt x="184" y="280"/>
                  </a:lnTo>
                  <a:lnTo>
                    <a:pt x="186" y="278"/>
                  </a:lnTo>
                  <a:lnTo>
                    <a:pt x="188" y="276"/>
                  </a:lnTo>
                  <a:lnTo>
                    <a:pt x="188" y="274"/>
                  </a:lnTo>
                  <a:lnTo>
                    <a:pt x="186" y="274"/>
                  </a:lnTo>
                  <a:lnTo>
                    <a:pt x="186" y="273"/>
                  </a:lnTo>
                  <a:lnTo>
                    <a:pt x="188" y="273"/>
                  </a:lnTo>
                  <a:lnTo>
                    <a:pt x="188" y="273"/>
                  </a:lnTo>
                  <a:lnTo>
                    <a:pt x="188" y="273"/>
                  </a:lnTo>
                  <a:lnTo>
                    <a:pt x="190" y="271"/>
                  </a:lnTo>
                  <a:lnTo>
                    <a:pt x="190" y="271"/>
                  </a:lnTo>
                  <a:lnTo>
                    <a:pt x="188" y="269"/>
                  </a:lnTo>
                  <a:lnTo>
                    <a:pt x="188" y="269"/>
                  </a:lnTo>
                  <a:close/>
                  <a:moveTo>
                    <a:pt x="121" y="262"/>
                  </a:moveTo>
                  <a:lnTo>
                    <a:pt x="121" y="260"/>
                  </a:lnTo>
                  <a:lnTo>
                    <a:pt x="121" y="258"/>
                  </a:lnTo>
                  <a:lnTo>
                    <a:pt x="119" y="258"/>
                  </a:lnTo>
                  <a:lnTo>
                    <a:pt x="119" y="258"/>
                  </a:lnTo>
                  <a:lnTo>
                    <a:pt x="119" y="258"/>
                  </a:lnTo>
                  <a:lnTo>
                    <a:pt x="119" y="260"/>
                  </a:lnTo>
                  <a:lnTo>
                    <a:pt x="117" y="260"/>
                  </a:lnTo>
                  <a:lnTo>
                    <a:pt x="117" y="260"/>
                  </a:lnTo>
                  <a:lnTo>
                    <a:pt x="117" y="260"/>
                  </a:lnTo>
                  <a:lnTo>
                    <a:pt x="116" y="256"/>
                  </a:lnTo>
                  <a:lnTo>
                    <a:pt x="116" y="256"/>
                  </a:lnTo>
                  <a:lnTo>
                    <a:pt x="116" y="256"/>
                  </a:lnTo>
                  <a:lnTo>
                    <a:pt x="116" y="258"/>
                  </a:lnTo>
                  <a:lnTo>
                    <a:pt x="116" y="258"/>
                  </a:lnTo>
                  <a:lnTo>
                    <a:pt x="114" y="258"/>
                  </a:lnTo>
                  <a:lnTo>
                    <a:pt x="114" y="258"/>
                  </a:lnTo>
                  <a:lnTo>
                    <a:pt x="112" y="256"/>
                  </a:lnTo>
                  <a:lnTo>
                    <a:pt x="112" y="255"/>
                  </a:lnTo>
                  <a:lnTo>
                    <a:pt x="110" y="255"/>
                  </a:lnTo>
                  <a:lnTo>
                    <a:pt x="107" y="251"/>
                  </a:lnTo>
                  <a:lnTo>
                    <a:pt x="105" y="251"/>
                  </a:lnTo>
                  <a:lnTo>
                    <a:pt x="105" y="253"/>
                  </a:lnTo>
                  <a:lnTo>
                    <a:pt x="107" y="255"/>
                  </a:lnTo>
                  <a:lnTo>
                    <a:pt x="116" y="264"/>
                  </a:lnTo>
                  <a:lnTo>
                    <a:pt x="116" y="264"/>
                  </a:lnTo>
                  <a:lnTo>
                    <a:pt x="117" y="264"/>
                  </a:lnTo>
                  <a:lnTo>
                    <a:pt x="117" y="262"/>
                  </a:lnTo>
                  <a:lnTo>
                    <a:pt x="121" y="262"/>
                  </a:lnTo>
                  <a:lnTo>
                    <a:pt x="121" y="262"/>
                  </a:lnTo>
                  <a:lnTo>
                    <a:pt x="121" y="262"/>
                  </a:lnTo>
                  <a:close/>
                  <a:moveTo>
                    <a:pt x="222" y="247"/>
                  </a:moveTo>
                  <a:lnTo>
                    <a:pt x="217" y="246"/>
                  </a:lnTo>
                  <a:lnTo>
                    <a:pt x="213" y="246"/>
                  </a:lnTo>
                  <a:lnTo>
                    <a:pt x="211" y="246"/>
                  </a:lnTo>
                  <a:lnTo>
                    <a:pt x="210" y="244"/>
                  </a:lnTo>
                  <a:lnTo>
                    <a:pt x="210" y="244"/>
                  </a:lnTo>
                  <a:lnTo>
                    <a:pt x="208" y="244"/>
                  </a:lnTo>
                  <a:lnTo>
                    <a:pt x="208" y="244"/>
                  </a:lnTo>
                  <a:lnTo>
                    <a:pt x="210" y="246"/>
                  </a:lnTo>
                  <a:lnTo>
                    <a:pt x="210" y="246"/>
                  </a:lnTo>
                  <a:lnTo>
                    <a:pt x="211" y="247"/>
                  </a:lnTo>
                  <a:lnTo>
                    <a:pt x="211" y="247"/>
                  </a:lnTo>
                  <a:lnTo>
                    <a:pt x="210" y="247"/>
                  </a:lnTo>
                  <a:lnTo>
                    <a:pt x="210" y="247"/>
                  </a:lnTo>
                  <a:lnTo>
                    <a:pt x="210" y="249"/>
                  </a:lnTo>
                  <a:lnTo>
                    <a:pt x="210" y="249"/>
                  </a:lnTo>
                  <a:lnTo>
                    <a:pt x="210" y="251"/>
                  </a:lnTo>
                  <a:lnTo>
                    <a:pt x="208" y="251"/>
                  </a:lnTo>
                  <a:lnTo>
                    <a:pt x="208" y="251"/>
                  </a:lnTo>
                  <a:lnTo>
                    <a:pt x="208" y="251"/>
                  </a:lnTo>
                  <a:lnTo>
                    <a:pt x="206" y="249"/>
                  </a:lnTo>
                  <a:lnTo>
                    <a:pt x="204" y="249"/>
                  </a:lnTo>
                  <a:lnTo>
                    <a:pt x="206" y="251"/>
                  </a:lnTo>
                  <a:lnTo>
                    <a:pt x="204" y="251"/>
                  </a:lnTo>
                  <a:lnTo>
                    <a:pt x="204" y="251"/>
                  </a:lnTo>
                  <a:lnTo>
                    <a:pt x="204" y="251"/>
                  </a:lnTo>
                  <a:lnTo>
                    <a:pt x="202" y="253"/>
                  </a:lnTo>
                  <a:lnTo>
                    <a:pt x="202" y="253"/>
                  </a:lnTo>
                  <a:lnTo>
                    <a:pt x="204" y="253"/>
                  </a:lnTo>
                  <a:lnTo>
                    <a:pt x="204" y="255"/>
                  </a:lnTo>
                  <a:lnTo>
                    <a:pt x="202" y="255"/>
                  </a:lnTo>
                  <a:lnTo>
                    <a:pt x="202" y="255"/>
                  </a:lnTo>
                  <a:lnTo>
                    <a:pt x="202" y="255"/>
                  </a:lnTo>
                  <a:lnTo>
                    <a:pt x="202" y="256"/>
                  </a:lnTo>
                  <a:lnTo>
                    <a:pt x="202" y="256"/>
                  </a:lnTo>
                  <a:lnTo>
                    <a:pt x="202" y="256"/>
                  </a:lnTo>
                  <a:lnTo>
                    <a:pt x="204" y="258"/>
                  </a:lnTo>
                  <a:lnTo>
                    <a:pt x="206" y="258"/>
                  </a:lnTo>
                  <a:lnTo>
                    <a:pt x="208" y="258"/>
                  </a:lnTo>
                  <a:lnTo>
                    <a:pt x="210" y="255"/>
                  </a:lnTo>
                  <a:lnTo>
                    <a:pt x="211" y="253"/>
                  </a:lnTo>
                  <a:lnTo>
                    <a:pt x="213" y="253"/>
                  </a:lnTo>
                  <a:lnTo>
                    <a:pt x="215" y="253"/>
                  </a:lnTo>
                  <a:lnTo>
                    <a:pt x="220" y="253"/>
                  </a:lnTo>
                  <a:lnTo>
                    <a:pt x="222" y="253"/>
                  </a:lnTo>
                  <a:lnTo>
                    <a:pt x="224" y="253"/>
                  </a:lnTo>
                  <a:lnTo>
                    <a:pt x="224" y="253"/>
                  </a:lnTo>
                  <a:lnTo>
                    <a:pt x="224" y="251"/>
                  </a:lnTo>
                  <a:lnTo>
                    <a:pt x="222" y="249"/>
                  </a:lnTo>
                  <a:lnTo>
                    <a:pt x="222" y="247"/>
                  </a:lnTo>
                  <a:close/>
                  <a:moveTo>
                    <a:pt x="96" y="251"/>
                  </a:moveTo>
                  <a:lnTo>
                    <a:pt x="96" y="249"/>
                  </a:lnTo>
                  <a:lnTo>
                    <a:pt x="94" y="247"/>
                  </a:lnTo>
                  <a:lnTo>
                    <a:pt x="92" y="247"/>
                  </a:lnTo>
                  <a:lnTo>
                    <a:pt x="90" y="246"/>
                  </a:lnTo>
                  <a:lnTo>
                    <a:pt x="89" y="246"/>
                  </a:lnTo>
                  <a:lnTo>
                    <a:pt x="85" y="242"/>
                  </a:lnTo>
                  <a:lnTo>
                    <a:pt x="83" y="242"/>
                  </a:lnTo>
                  <a:lnTo>
                    <a:pt x="81" y="242"/>
                  </a:lnTo>
                  <a:lnTo>
                    <a:pt x="78" y="244"/>
                  </a:lnTo>
                  <a:lnTo>
                    <a:pt x="78" y="244"/>
                  </a:lnTo>
                  <a:lnTo>
                    <a:pt x="78" y="246"/>
                  </a:lnTo>
                  <a:lnTo>
                    <a:pt x="80" y="246"/>
                  </a:lnTo>
                  <a:lnTo>
                    <a:pt x="80" y="244"/>
                  </a:lnTo>
                  <a:lnTo>
                    <a:pt x="81" y="244"/>
                  </a:lnTo>
                  <a:lnTo>
                    <a:pt x="81" y="246"/>
                  </a:lnTo>
                  <a:lnTo>
                    <a:pt x="80" y="246"/>
                  </a:lnTo>
                  <a:lnTo>
                    <a:pt x="80" y="246"/>
                  </a:lnTo>
                  <a:lnTo>
                    <a:pt x="80" y="247"/>
                  </a:lnTo>
                  <a:lnTo>
                    <a:pt x="80" y="247"/>
                  </a:lnTo>
                  <a:lnTo>
                    <a:pt x="81" y="247"/>
                  </a:lnTo>
                  <a:lnTo>
                    <a:pt x="81" y="247"/>
                  </a:lnTo>
                  <a:lnTo>
                    <a:pt x="81" y="247"/>
                  </a:lnTo>
                  <a:lnTo>
                    <a:pt x="87" y="247"/>
                  </a:lnTo>
                  <a:lnTo>
                    <a:pt x="87" y="247"/>
                  </a:lnTo>
                  <a:lnTo>
                    <a:pt x="85" y="249"/>
                  </a:lnTo>
                  <a:lnTo>
                    <a:pt x="85" y="249"/>
                  </a:lnTo>
                  <a:lnTo>
                    <a:pt x="89" y="251"/>
                  </a:lnTo>
                  <a:lnTo>
                    <a:pt x="89" y="251"/>
                  </a:lnTo>
                  <a:lnTo>
                    <a:pt x="89" y="251"/>
                  </a:lnTo>
                  <a:lnTo>
                    <a:pt x="87" y="251"/>
                  </a:lnTo>
                  <a:lnTo>
                    <a:pt x="89" y="253"/>
                  </a:lnTo>
                  <a:lnTo>
                    <a:pt x="89" y="253"/>
                  </a:lnTo>
                  <a:lnTo>
                    <a:pt x="89" y="253"/>
                  </a:lnTo>
                  <a:lnTo>
                    <a:pt x="87" y="253"/>
                  </a:lnTo>
                  <a:lnTo>
                    <a:pt x="87" y="253"/>
                  </a:lnTo>
                  <a:lnTo>
                    <a:pt x="85" y="251"/>
                  </a:lnTo>
                  <a:lnTo>
                    <a:pt x="83" y="251"/>
                  </a:lnTo>
                  <a:lnTo>
                    <a:pt x="83" y="251"/>
                  </a:lnTo>
                  <a:lnTo>
                    <a:pt x="85" y="251"/>
                  </a:lnTo>
                  <a:lnTo>
                    <a:pt x="83" y="255"/>
                  </a:lnTo>
                  <a:lnTo>
                    <a:pt x="85" y="256"/>
                  </a:lnTo>
                  <a:lnTo>
                    <a:pt x="87" y="258"/>
                  </a:lnTo>
                  <a:lnTo>
                    <a:pt x="89" y="258"/>
                  </a:lnTo>
                  <a:lnTo>
                    <a:pt x="89" y="256"/>
                  </a:lnTo>
                  <a:lnTo>
                    <a:pt x="90" y="256"/>
                  </a:lnTo>
                  <a:lnTo>
                    <a:pt x="90" y="256"/>
                  </a:lnTo>
                  <a:lnTo>
                    <a:pt x="90" y="256"/>
                  </a:lnTo>
                  <a:lnTo>
                    <a:pt x="94" y="256"/>
                  </a:lnTo>
                  <a:lnTo>
                    <a:pt x="96" y="260"/>
                  </a:lnTo>
                  <a:lnTo>
                    <a:pt x="96" y="260"/>
                  </a:lnTo>
                  <a:lnTo>
                    <a:pt x="94" y="260"/>
                  </a:lnTo>
                  <a:lnTo>
                    <a:pt x="92" y="258"/>
                  </a:lnTo>
                  <a:lnTo>
                    <a:pt x="90" y="258"/>
                  </a:lnTo>
                  <a:lnTo>
                    <a:pt x="90" y="258"/>
                  </a:lnTo>
                  <a:lnTo>
                    <a:pt x="90" y="258"/>
                  </a:lnTo>
                  <a:lnTo>
                    <a:pt x="90" y="260"/>
                  </a:lnTo>
                  <a:lnTo>
                    <a:pt x="92" y="260"/>
                  </a:lnTo>
                  <a:lnTo>
                    <a:pt x="94" y="260"/>
                  </a:lnTo>
                  <a:lnTo>
                    <a:pt x="94" y="262"/>
                  </a:lnTo>
                  <a:lnTo>
                    <a:pt x="96" y="260"/>
                  </a:lnTo>
                  <a:lnTo>
                    <a:pt x="96" y="260"/>
                  </a:lnTo>
                  <a:lnTo>
                    <a:pt x="98" y="260"/>
                  </a:lnTo>
                  <a:lnTo>
                    <a:pt x="98" y="260"/>
                  </a:lnTo>
                  <a:lnTo>
                    <a:pt x="99" y="260"/>
                  </a:lnTo>
                  <a:lnTo>
                    <a:pt x="99" y="258"/>
                  </a:lnTo>
                  <a:lnTo>
                    <a:pt x="98" y="253"/>
                  </a:lnTo>
                  <a:lnTo>
                    <a:pt x="96" y="251"/>
                  </a:lnTo>
                  <a:close/>
                  <a:moveTo>
                    <a:pt x="141" y="238"/>
                  </a:moveTo>
                  <a:lnTo>
                    <a:pt x="139" y="242"/>
                  </a:lnTo>
                  <a:lnTo>
                    <a:pt x="139" y="246"/>
                  </a:lnTo>
                  <a:lnTo>
                    <a:pt x="135" y="249"/>
                  </a:lnTo>
                  <a:lnTo>
                    <a:pt x="135" y="249"/>
                  </a:lnTo>
                  <a:lnTo>
                    <a:pt x="132" y="253"/>
                  </a:lnTo>
                  <a:lnTo>
                    <a:pt x="130" y="255"/>
                  </a:lnTo>
                  <a:lnTo>
                    <a:pt x="130" y="256"/>
                  </a:lnTo>
                  <a:lnTo>
                    <a:pt x="130" y="256"/>
                  </a:lnTo>
                  <a:lnTo>
                    <a:pt x="130" y="258"/>
                  </a:lnTo>
                  <a:lnTo>
                    <a:pt x="132" y="256"/>
                  </a:lnTo>
                  <a:lnTo>
                    <a:pt x="132" y="256"/>
                  </a:lnTo>
                  <a:lnTo>
                    <a:pt x="132" y="258"/>
                  </a:lnTo>
                  <a:lnTo>
                    <a:pt x="132" y="258"/>
                  </a:lnTo>
                  <a:lnTo>
                    <a:pt x="130" y="260"/>
                  </a:lnTo>
                  <a:lnTo>
                    <a:pt x="130" y="258"/>
                  </a:lnTo>
                  <a:lnTo>
                    <a:pt x="130" y="258"/>
                  </a:lnTo>
                  <a:lnTo>
                    <a:pt x="130" y="258"/>
                  </a:lnTo>
                  <a:lnTo>
                    <a:pt x="130" y="260"/>
                  </a:lnTo>
                  <a:lnTo>
                    <a:pt x="128" y="262"/>
                  </a:lnTo>
                  <a:lnTo>
                    <a:pt x="128" y="262"/>
                  </a:lnTo>
                  <a:lnTo>
                    <a:pt x="126" y="264"/>
                  </a:lnTo>
                  <a:lnTo>
                    <a:pt x="126" y="264"/>
                  </a:lnTo>
                  <a:lnTo>
                    <a:pt x="128" y="264"/>
                  </a:lnTo>
                  <a:lnTo>
                    <a:pt x="128" y="265"/>
                  </a:lnTo>
                  <a:lnTo>
                    <a:pt x="128" y="265"/>
                  </a:lnTo>
                  <a:lnTo>
                    <a:pt x="130" y="271"/>
                  </a:lnTo>
                  <a:lnTo>
                    <a:pt x="130" y="273"/>
                  </a:lnTo>
                  <a:lnTo>
                    <a:pt x="132" y="271"/>
                  </a:lnTo>
                  <a:lnTo>
                    <a:pt x="132" y="271"/>
                  </a:lnTo>
                  <a:lnTo>
                    <a:pt x="134" y="271"/>
                  </a:lnTo>
                  <a:lnTo>
                    <a:pt x="137" y="255"/>
                  </a:lnTo>
                  <a:lnTo>
                    <a:pt x="141" y="249"/>
                  </a:lnTo>
                  <a:lnTo>
                    <a:pt x="141" y="246"/>
                  </a:lnTo>
                  <a:lnTo>
                    <a:pt x="145" y="235"/>
                  </a:lnTo>
                  <a:lnTo>
                    <a:pt x="143" y="235"/>
                  </a:lnTo>
                  <a:lnTo>
                    <a:pt x="141" y="238"/>
                  </a:lnTo>
                  <a:close/>
                  <a:moveTo>
                    <a:pt x="352" y="238"/>
                  </a:moveTo>
                  <a:lnTo>
                    <a:pt x="354" y="238"/>
                  </a:lnTo>
                  <a:lnTo>
                    <a:pt x="354" y="238"/>
                  </a:lnTo>
                  <a:lnTo>
                    <a:pt x="354" y="238"/>
                  </a:lnTo>
                  <a:lnTo>
                    <a:pt x="354" y="236"/>
                  </a:lnTo>
                  <a:lnTo>
                    <a:pt x="352" y="236"/>
                  </a:lnTo>
                  <a:lnTo>
                    <a:pt x="350" y="235"/>
                  </a:lnTo>
                  <a:lnTo>
                    <a:pt x="347" y="233"/>
                  </a:lnTo>
                  <a:lnTo>
                    <a:pt x="347" y="233"/>
                  </a:lnTo>
                  <a:lnTo>
                    <a:pt x="345" y="231"/>
                  </a:lnTo>
                  <a:lnTo>
                    <a:pt x="345" y="229"/>
                  </a:lnTo>
                  <a:lnTo>
                    <a:pt x="343" y="229"/>
                  </a:lnTo>
                  <a:lnTo>
                    <a:pt x="343" y="229"/>
                  </a:lnTo>
                  <a:lnTo>
                    <a:pt x="341" y="229"/>
                  </a:lnTo>
                  <a:lnTo>
                    <a:pt x="340" y="227"/>
                  </a:lnTo>
                  <a:lnTo>
                    <a:pt x="338" y="226"/>
                  </a:lnTo>
                  <a:lnTo>
                    <a:pt x="338" y="226"/>
                  </a:lnTo>
                  <a:lnTo>
                    <a:pt x="334" y="222"/>
                  </a:lnTo>
                  <a:lnTo>
                    <a:pt x="334" y="222"/>
                  </a:lnTo>
                  <a:lnTo>
                    <a:pt x="334" y="222"/>
                  </a:lnTo>
                  <a:lnTo>
                    <a:pt x="334" y="224"/>
                  </a:lnTo>
                  <a:lnTo>
                    <a:pt x="332" y="226"/>
                  </a:lnTo>
                  <a:lnTo>
                    <a:pt x="332" y="227"/>
                  </a:lnTo>
                  <a:lnTo>
                    <a:pt x="332" y="227"/>
                  </a:lnTo>
                  <a:lnTo>
                    <a:pt x="332" y="229"/>
                  </a:lnTo>
                  <a:lnTo>
                    <a:pt x="331" y="235"/>
                  </a:lnTo>
                  <a:lnTo>
                    <a:pt x="331" y="238"/>
                  </a:lnTo>
                  <a:lnTo>
                    <a:pt x="331" y="240"/>
                  </a:lnTo>
                  <a:lnTo>
                    <a:pt x="331" y="240"/>
                  </a:lnTo>
                  <a:lnTo>
                    <a:pt x="336" y="244"/>
                  </a:lnTo>
                  <a:lnTo>
                    <a:pt x="340" y="246"/>
                  </a:lnTo>
                  <a:lnTo>
                    <a:pt x="343" y="247"/>
                  </a:lnTo>
                  <a:lnTo>
                    <a:pt x="345" y="249"/>
                  </a:lnTo>
                  <a:lnTo>
                    <a:pt x="347" y="249"/>
                  </a:lnTo>
                  <a:lnTo>
                    <a:pt x="350" y="249"/>
                  </a:lnTo>
                  <a:lnTo>
                    <a:pt x="350" y="249"/>
                  </a:lnTo>
                  <a:lnTo>
                    <a:pt x="350" y="247"/>
                  </a:lnTo>
                  <a:lnTo>
                    <a:pt x="352" y="247"/>
                  </a:lnTo>
                  <a:lnTo>
                    <a:pt x="352" y="246"/>
                  </a:lnTo>
                  <a:lnTo>
                    <a:pt x="352" y="246"/>
                  </a:lnTo>
                  <a:lnTo>
                    <a:pt x="352" y="246"/>
                  </a:lnTo>
                  <a:lnTo>
                    <a:pt x="352" y="244"/>
                  </a:lnTo>
                  <a:lnTo>
                    <a:pt x="352" y="242"/>
                  </a:lnTo>
                  <a:lnTo>
                    <a:pt x="354" y="242"/>
                  </a:lnTo>
                  <a:lnTo>
                    <a:pt x="354" y="240"/>
                  </a:lnTo>
                  <a:lnTo>
                    <a:pt x="354" y="240"/>
                  </a:lnTo>
                  <a:lnTo>
                    <a:pt x="352" y="238"/>
                  </a:lnTo>
                  <a:close/>
                  <a:moveTo>
                    <a:pt x="20" y="218"/>
                  </a:moveTo>
                  <a:lnTo>
                    <a:pt x="18" y="217"/>
                  </a:lnTo>
                  <a:lnTo>
                    <a:pt x="18" y="215"/>
                  </a:lnTo>
                  <a:lnTo>
                    <a:pt x="18" y="215"/>
                  </a:lnTo>
                  <a:lnTo>
                    <a:pt x="18" y="213"/>
                  </a:lnTo>
                  <a:lnTo>
                    <a:pt x="18" y="211"/>
                  </a:lnTo>
                  <a:lnTo>
                    <a:pt x="18" y="211"/>
                  </a:lnTo>
                  <a:lnTo>
                    <a:pt x="18" y="211"/>
                  </a:lnTo>
                  <a:lnTo>
                    <a:pt x="16" y="211"/>
                  </a:lnTo>
                  <a:lnTo>
                    <a:pt x="16" y="208"/>
                  </a:lnTo>
                  <a:lnTo>
                    <a:pt x="14" y="208"/>
                  </a:lnTo>
                  <a:lnTo>
                    <a:pt x="14" y="209"/>
                  </a:lnTo>
                  <a:lnTo>
                    <a:pt x="14" y="211"/>
                  </a:lnTo>
                  <a:lnTo>
                    <a:pt x="16" y="215"/>
                  </a:lnTo>
                  <a:lnTo>
                    <a:pt x="16" y="218"/>
                  </a:lnTo>
                  <a:lnTo>
                    <a:pt x="18" y="218"/>
                  </a:lnTo>
                  <a:lnTo>
                    <a:pt x="20" y="218"/>
                  </a:lnTo>
                  <a:lnTo>
                    <a:pt x="20" y="218"/>
                  </a:lnTo>
                  <a:close/>
                  <a:moveTo>
                    <a:pt x="126" y="244"/>
                  </a:moveTo>
                  <a:lnTo>
                    <a:pt x="130" y="244"/>
                  </a:lnTo>
                  <a:lnTo>
                    <a:pt x="132" y="244"/>
                  </a:lnTo>
                  <a:lnTo>
                    <a:pt x="132" y="244"/>
                  </a:lnTo>
                  <a:lnTo>
                    <a:pt x="132" y="242"/>
                  </a:lnTo>
                  <a:lnTo>
                    <a:pt x="134" y="242"/>
                  </a:lnTo>
                  <a:lnTo>
                    <a:pt x="134" y="240"/>
                  </a:lnTo>
                  <a:lnTo>
                    <a:pt x="134" y="240"/>
                  </a:lnTo>
                  <a:lnTo>
                    <a:pt x="135" y="238"/>
                  </a:lnTo>
                  <a:lnTo>
                    <a:pt x="135" y="238"/>
                  </a:lnTo>
                  <a:lnTo>
                    <a:pt x="135" y="236"/>
                  </a:lnTo>
                  <a:lnTo>
                    <a:pt x="135" y="235"/>
                  </a:lnTo>
                  <a:lnTo>
                    <a:pt x="135" y="233"/>
                  </a:lnTo>
                  <a:lnTo>
                    <a:pt x="137" y="231"/>
                  </a:lnTo>
                  <a:lnTo>
                    <a:pt x="137" y="229"/>
                  </a:lnTo>
                  <a:lnTo>
                    <a:pt x="137" y="227"/>
                  </a:lnTo>
                  <a:lnTo>
                    <a:pt x="135" y="227"/>
                  </a:lnTo>
                  <a:lnTo>
                    <a:pt x="135" y="224"/>
                  </a:lnTo>
                  <a:lnTo>
                    <a:pt x="134" y="224"/>
                  </a:lnTo>
                  <a:lnTo>
                    <a:pt x="135" y="222"/>
                  </a:lnTo>
                  <a:lnTo>
                    <a:pt x="135" y="222"/>
                  </a:lnTo>
                  <a:lnTo>
                    <a:pt x="137" y="222"/>
                  </a:lnTo>
                  <a:lnTo>
                    <a:pt x="137" y="224"/>
                  </a:lnTo>
                  <a:lnTo>
                    <a:pt x="137" y="224"/>
                  </a:lnTo>
                  <a:lnTo>
                    <a:pt x="137" y="222"/>
                  </a:lnTo>
                  <a:lnTo>
                    <a:pt x="135" y="218"/>
                  </a:lnTo>
                  <a:lnTo>
                    <a:pt x="135" y="217"/>
                  </a:lnTo>
                  <a:lnTo>
                    <a:pt x="130" y="209"/>
                  </a:lnTo>
                  <a:lnTo>
                    <a:pt x="130" y="209"/>
                  </a:lnTo>
                  <a:lnTo>
                    <a:pt x="126" y="209"/>
                  </a:lnTo>
                  <a:lnTo>
                    <a:pt x="126" y="208"/>
                  </a:lnTo>
                  <a:lnTo>
                    <a:pt x="125" y="209"/>
                  </a:lnTo>
                  <a:lnTo>
                    <a:pt x="125" y="209"/>
                  </a:lnTo>
                  <a:lnTo>
                    <a:pt x="126" y="209"/>
                  </a:lnTo>
                  <a:lnTo>
                    <a:pt x="125" y="211"/>
                  </a:lnTo>
                  <a:lnTo>
                    <a:pt x="125" y="211"/>
                  </a:lnTo>
                  <a:lnTo>
                    <a:pt x="123" y="209"/>
                  </a:lnTo>
                  <a:lnTo>
                    <a:pt x="125" y="209"/>
                  </a:lnTo>
                  <a:lnTo>
                    <a:pt x="125" y="208"/>
                  </a:lnTo>
                  <a:lnTo>
                    <a:pt x="125" y="208"/>
                  </a:lnTo>
                  <a:lnTo>
                    <a:pt x="128" y="208"/>
                  </a:lnTo>
                  <a:lnTo>
                    <a:pt x="132" y="208"/>
                  </a:lnTo>
                  <a:lnTo>
                    <a:pt x="132" y="206"/>
                  </a:lnTo>
                  <a:lnTo>
                    <a:pt x="134" y="206"/>
                  </a:lnTo>
                  <a:lnTo>
                    <a:pt x="134" y="206"/>
                  </a:lnTo>
                  <a:lnTo>
                    <a:pt x="134" y="204"/>
                  </a:lnTo>
                  <a:lnTo>
                    <a:pt x="132" y="202"/>
                  </a:lnTo>
                  <a:lnTo>
                    <a:pt x="132" y="202"/>
                  </a:lnTo>
                  <a:lnTo>
                    <a:pt x="132" y="202"/>
                  </a:lnTo>
                  <a:lnTo>
                    <a:pt x="132" y="202"/>
                  </a:lnTo>
                  <a:lnTo>
                    <a:pt x="132" y="200"/>
                  </a:lnTo>
                  <a:lnTo>
                    <a:pt x="132" y="200"/>
                  </a:lnTo>
                  <a:lnTo>
                    <a:pt x="128" y="197"/>
                  </a:lnTo>
                  <a:lnTo>
                    <a:pt x="126" y="195"/>
                  </a:lnTo>
                  <a:lnTo>
                    <a:pt x="126" y="195"/>
                  </a:lnTo>
                  <a:lnTo>
                    <a:pt x="126" y="195"/>
                  </a:lnTo>
                  <a:lnTo>
                    <a:pt x="126" y="199"/>
                  </a:lnTo>
                  <a:lnTo>
                    <a:pt x="126" y="199"/>
                  </a:lnTo>
                  <a:lnTo>
                    <a:pt x="126" y="199"/>
                  </a:lnTo>
                  <a:lnTo>
                    <a:pt x="126" y="199"/>
                  </a:lnTo>
                  <a:lnTo>
                    <a:pt x="126" y="200"/>
                  </a:lnTo>
                  <a:lnTo>
                    <a:pt x="126" y="200"/>
                  </a:lnTo>
                  <a:lnTo>
                    <a:pt x="126" y="202"/>
                  </a:lnTo>
                  <a:lnTo>
                    <a:pt x="126" y="204"/>
                  </a:lnTo>
                  <a:lnTo>
                    <a:pt x="126" y="202"/>
                  </a:lnTo>
                  <a:lnTo>
                    <a:pt x="125" y="202"/>
                  </a:lnTo>
                  <a:lnTo>
                    <a:pt x="125" y="202"/>
                  </a:lnTo>
                  <a:lnTo>
                    <a:pt x="125" y="202"/>
                  </a:lnTo>
                  <a:lnTo>
                    <a:pt x="125" y="204"/>
                  </a:lnTo>
                  <a:lnTo>
                    <a:pt x="125" y="204"/>
                  </a:lnTo>
                  <a:lnTo>
                    <a:pt x="125" y="204"/>
                  </a:lnTo>
                  <a:lnTo>
                    <a:pt x="126" y="204"/>
                  </a:lnTo>
                  <a:lnTo>
                    <a:pt x="126" y="204"/>
                  </a:lnTo>
                  <a:lnTo>
                    <a:pt x="126" y="206"/>
                  </a:lnTo>
                  <a:lnTo>
                    <a:pt x="126" y="206"/>
                  </a:lnTo>
                  <a:lnTo>
                    <a:pt x="126" y="206"/>
                  </a:lnTo>
                  <a:lnTo>
                    <a:pt x="125" y="206"/>
                  </a:lnTo>
                  <a:lnTo>
                    <a:pt x="121" y="208"/>
                  </a:lnTo>
                  <a:lnTo>
                    <a:pt x="121" y="208"/>
                  </a:lnTo>
                  <a:lnTo>
                    <a:pt x="119" y="209"/>
                  </a:lnTo>
                  <a:lnTo>
                    <a:pt x="117" y="209"/>
                  </a:lnTo>
                  <a:lnTo>
                    <a:pt x="117" y="209"/>
                  </a:lnTo>
                  <a:lnTo>
                    <a:pt x="119" y="206"/>
                  </a:lnTo>
                  <a:lnTo>
                    <a:pt x="119" y="206"/>
                  </a:lnTo>
                  <a:lnTo>
                    <a:pt x="119" y="206"/>
                  </a:lnTo>
                  <a:lnTo>
                    <a:pt x="121" y="206"/>
                  </a:lnTo>
                  <a:lnTo>
                    <a:pt x="121" y="204"/>
                  </a:lnTo>
                  <a:lnTo>
                    <a:pt x="121" y="204"/>
                  </a:lnTo>
                  <a:lnTo>
                    <a:pt x="119" y="204"/>
                  </a:lnTo>
                  <a:lnTo>
                    <a:pt x="119" y="204"/>
                  </a:lnTo>
                  <a:lnTo>
                    <a:pt x="119" y="202"/>
                  </a:lnTo>
                  <a:lnTo>
                    <a:pt x="121" y="202"/>
                  </a:lnTo>
                  <a:lnTo>
                    <a:pt x="121" y="202"/>
                  </a:lnTo>
                  <a:lnTo>
                    <a:pt x="121" y="202"/>
                  </a:lnTo>
                  <a:lnTo>
                    <a:pt x="121" y="200"/>
                  </a:lnTo>
                  <a:lnTo>
                    <a:pt x="119" y="200"/>
                  </a:lnTo>
                  <a:lnTo>
                    <a:pt x="119" y="200"/>
                  </a:lnTo>
                  <a:lnTo>
                    <a:pt x="117" y="200"/>
                  </a:lnTo>
                  <a:lnTo>
                    <a:pt x="117" y="200"/>
                  </a:lnTo>
                  <a:lnTo>
                    <a:pt x="117" y="199"/>
                  </a:lnTo>
                  <a:lnTo>
                    <a:pt x="116" y="197"/>
                  </a:lnTo>
                  <a:lnTo>
                    <a:pt x="112" y="195"/>
                  </a:lnTo>
                  <a:lnTo>
                    <a:pt x="112" y="195"/>
                  </a:lnTo>
                  <a:lnTo>
                    <a:pt x="110" y="195"/>
                  </a:lnTo>
                  <a:lnTo>
                    <a:pt x="110" y="197"/>
                  </a:lnTo>
                  <a:lnTo>
                    <a:pt x="110" y="197"/>
                  </a:lnTo>
                  <a:lnTo>
                    <a:pt x="110" y="197"/>
                  </a:lnTo>
                  <a:lnTo>
                    <a:pt x="110" y="197"/>
                  </a:lnTo>
                  <a:lnTo>
                    <a:pt x="110" y="197"/>
                  </a:lnTo>
                  <a:lnTo>
                    <a:pt x="110" y="195"/>
                  </a:lnTo>
                  <a:lnTo>
                    <a:pt x="108" y="195"/>
                  </a:lnTo>
                  <a:lnTo>
                    <a:pt x="108" y="195"/>
                  </a:lnTo>
                  <a:lnTo>
                    <a:pt x="107" y="197"/>
                  </a:lnTo>
                  <a:lnTo>
                    <a:pt x="105" y="197"/>
                  </a:lnTo>
                  <a:lnTo>
                    <a:pt x="98" y="200"/>
                  </a:lnTo>
                  <a:lnTo>
                    <a:pt x="92" y="204"/>
                  </a:lnTo>
                  <a:lnTo>
                    <a:pt x="90" y="204"/>
                  </a:lnTo>
                  <a:lnTo>
                    <a:pt x="89" y="202"/>
                  </a:lnTo>
                  <a:lnTo>
                    <a:pt x="87" y="202"/>
                  </a:lnTo>
                  <a:lnTo>
                    <a:pt x="87" y="200"/>
                  </a:lnTo>
                  <a:lnTo>
                    <a:pt x="87" y="200"/>
                  </a:lnTo>
                  <a:lnTo>
                    <a:pt x="87" y="200"/>
                  </a:lnTo>
                  <a:lnTo>
                    <a:pt x="83" y="200"/>
                  </a:lnTo>
                  <a:lnTo>
                    <a:pt x="81" y="204"/>
                  </a:lnTo>
                  <a:lnTo>
                    <a:pt x="81" y="204"/>
                  </a:lnTo>
                  <a:lnTo>
                    <a:pt x="81" y="204"/>
                  </a:lnTo>
                  <a:lnTo>
                    <a:pt x="80" y="204"/>
                  </a:lnTo>
                  <a:lnTo>
                    <a:pt x="80" y="206"/>
                  </a:lnTo>
                  <a:lnTo>
                    <a:pt x="81" y="206"/>
                  </a:lnTo>
                  <a:lnTo>
                    <a:pt x="87" y="209"/>
                  </a:lnTo>
                  <a:lnTo>
                    <a:pt x="85" y="211"/>
                  </a:lnTo>
                  <a:lnTo>
                    <a:pt x="83" y="209"/>
                  </a:lnTo>
                  <a:lnTo>
                    <a:pt x="83" y="208"/>
                  </a:lnTo>
                  <a:lnTo>
                    <a:pt x="81" y="208"/>
                  </a:lnTo>
                  <a:lnTo>
                    <a:pt x="81" y="208"/>
                  </a:lnTo>
                  <a:lnTo>
                    <a:pt x="83" y="211"/>
                  </a:lnTo>
                  <a:lnTo>
                    <a:pt x="83" y="211"/>
                  </a:lnTo>
                  <a:lnTo>
                    <a:pt x="85" y="211"/>
                  </a:lnTo>
                  <a:lnTo>
                    <a:pt x="87" y="211"/>
                  </a:lnTo>
                  <a:lnTo>
                    <a:pt x="87" y="213"/>
                  </a:lnTo>
                  <a:lnTo>
                    <a:pt x="85" y="213"/>
                  </a:lnTo>
                  <a:lnTo>
                    <a:pt x="85" y="213"/>
                  </a:lnTo>
                  <a:lnTo>
                    <a:pt x="89" y="213"/>
                  </a:lnTo>
                  <a:lnTo>
                    <a:pt x="87" y="215"/>
                  </a:lnTo>
                  <a:lnTo>
                    <a:pt x="87" y="215"/>
                  </a:lnTo>
                  <a:lnTo>
                    <a:pt x="85" y="215"/>
                  </a:lnTo>
                  <a:lnTo>
                    <a:pt x="85" y="215"/>
                  </a:lnTo>
                  <a:lnTo>
                    <a:pt x="87" y="217"/>
                  </a:lnTo>
                  <a:lnTo>
                    <a:pt x="87" y="218"/>
                  </a:lnTo>
                  <a:lnTo>
                    <a:pt x="87" y="218"/>
                  </a:lnTo>
                  <a:lnTo>
                    <a:pt x="89" y="218"/>
                  </a:lnTo>
                  <a:lnTo>
                    <a:pt x="90" y="218"/>
                  </a:lnTo>
                  <a:lnTo>
                    <a:pt x="90" y="218"/>
                  </a:lnTo>
                  <a:lnTo>
                    <a:pt x="90" y="222"/>
                  </a:lnTo>
                  <a:lnTo>
                    <a:pt x="90" y="222"/>
                  </a:lnTo>
                  <a:lnTo>
                    <a:pt x="90" y="224"/>
                  </a:lnTo>
                  <a:lnTo>
                    <a:pt x="90" y="224"/>
                  </a:lnTo>
                  <a:lnTo>
                    <a:pt x="90" y="224"/>
                  </a:lnTo>
                  <a:lnTo>
                    <a:pt x="90" y="226"/>
                  </a:lnTo>
                  <a:lnTo>
                    <a:pt x="90" y="226"/>
                  </a:lnTo>
                  <a:lnTo>
                    <a:pt x="90" y="227"/>
                  </a:lnTo>
                  <a:lnTo>
                    <a:pt x="90" y="227"/>
                  </a:lnTo>
                  <a:lnTo>
                    <a:pt x="90" y="227"/>
                  </a:lnTo>
                  <a:lnTo>
                    <a:pt x="90" y="227"/>
                  </a:lnTo>
                  <a:lnTo>
                    <a:pt x="92" y="229"/>
                  </a:lnTo>
                  <a:lnTo>
                    <a:pt x="92" y="229"/>
                  </a:lnTo>
                  <a:lnTo>
                    <a:pt x="94" y="229"/>
                  </a:lnTo>
                  <a:lnTo>
                    <a:pt x="96" y="229"/>
                  </a:lnTo>
                  <a:lnTo>
                    <a:pt x="96" y="231"/>
                  </a:lnTo>
                  <a:lnTo>
                    <a:pt x="94" y="231"/>
                  </a:lnTo>
                  <a:lnTo>
                    <a:pt x="94" y="233"/>
                  </a:lnTo>
                  <a:lnTo>
                    <a:pt x="94" y="233"/>
                  </a:lnTo>
                  <a:lnTo>
                    <a:pt x="96" y="235"/>
                  </a:lnTo>
                  <a:lnTo>
                    <a:pt x="96" y="236"/>
                  </a:lnTo>
                  <a:lnTo>
                    <a:pt x="96" y="236"/>
                  </a:lnTo>
                  <a:lnTo>
                    <a:pt x="96" y="236"/>
                  </a:lnTo>
                  <a:lnTo>
                    <a:pt x="96" y="236"/>
                  </a:lnTo>
                  <a:lnTo>
                    <a:pt x="96" y="236"/>
                  </a:lnTo>
                  <a:lnTo>
                    <a:pt x="96" y="238"/>
                  </a:lnTo>
                  <a:lnTo>
                    <a:pt x="98" y="238"/>
                  </a:lnTo>
                  <a:lnTo>
                    <a:pt x="98" y="238"/>
                  </a:lnTo>
                  <a:lnTo>
                    <a:pt x="98" y="236"/>
                  </a:lnTo>
                  <a:lnTo>
                    <a:pt x="96" y="233"/>
                  </a:lnTo>
                  <a:lnTo>
                    <a:pt x="96" y="233"/>
                  </a:lnTo>
                  <a:lnTo>
                    <a:pt x="96" y="231"/>
                  </a:lnTo>
                  <a:lnTo>
                    <a:pt x="98" y="231"/>
                  </a:lnTo>
                  <a:lnTo>
                    <a:pt x="98" y="233"/>
                  </a:lnTo>
                  <a:lnTo>
                    <a:pt x="99" y="233"/>
                  </a:lnTo>
                  <a:lnTo>
                    <a:pt x="99" y="233"/>
                  </a:lnTo>
                  <a:lnTo>
                    <a:pt x="99" y="233"/>
                  </a:lnTo>
                  <a:lnTo>
                    <a:pt x="101" y="233"/>
                  </a:lnTo>
                  <a:lnTo>
                    <a:pt x="101" y="233"/>
                  </a:lnTo>
                  <a:lnTo>
                    <a:pt x="103" y="235"/>
                  </a:lnTo>
                  <a:lnTo>
                    <a:pt x="103" y="235"/>
                  </a:lnTo>
                  <a:lnTo>
                    <a:pt x="103" y="236"/>
                  </a:lnTo>
                  <a:lnTo>
                    <a:pt x="103" y="238"/>
                  </a:lnTo>
                  <a:lnTo>
                    <a:pt x="99" y="240"/>
                  </a:lnTo>
                  <a:lnTo>
                    <a:pt x="99" y="242"/>
                  </a:lnTo>
                  <a:lnTo>
                    <a:pt x="101" y="240"/>
                  </a:lnTo>
                  <a:lnTo>
                    <a:pt x="103" y="240"/>
                  </a:lnTo>
                  <a:lnTo>
                    <a:pt x="103" y="242"/>
                  </a:lnTo>
                  <a:lnTo>
                    <a:pt x="105" y="242"/>
                  </a:lnTo>
                  <a:lnTo>
                    <a:pt x="107" y="244"/>
                  </a:lnTo>
                  <a:lnTo>
                    <a:pt x="107" y="242"/>
                  </a:lnTo>
                  <a:lnTo>
                    <a:pt x="107" y="240"/>
                  </a:lnTo>
                  <a:lnTo>
                    <a:pt x="108" y="240"/>
                  </a:lnTo>
                  <a:lnTo>
                    <a:pt x="112" y="244"/>
                  </a:lnTo>
                  <a:lnTo>
                    <a:pt x="112" y="244"/>
                  </a:lnTo>
                  <a:lnTo>
                    <a:pt x="114" y="244"/>
                  </a:lnTo>
                  <a:lnTo>
                    <a:pt x="114" y="244"/>
                  </a:lnTo>
                  <a:lnTo>
                    <a:pt x="114" y="244"/>
                  </a:lnTo>
                  <a:lnTo>
                    <a:pt x="116" y="244"/>
                  </a:lnTo>
                  <a:lnTo>
                    <a:pt x="116" y="244"/>
                  </a:lnTo>
                  <a:lnTo>
                    <a:pt x="116" y="246"/>
                  </a:lnTo>
                  <a:lnTo>
                    <a:pt x="119" y="246"/>
                  </a:lnTo>
                  <a:lnTo>
                    <a:pt x="121" y="246"/>
                  </a:lnTo>
                  <a:lnTo>
                    <a:pt x="123" y="246"/>
                  </a:lnTo>
                  <a:lnTo>
                    <a:pt x="123" y="246"/>
                  </a:lnTo>
                  <a:lnTo>
                    <a:pt x="125" y="244"/>
                  </a:lnTo>
                  <a:lnTo>
                    <a:pt x="125" y="244"/>
                  </a:lnTo>
                  <a:lnTo>
                    <a:pt x="126" y="244"/>
                  </a:lnTo>
                  <a:lnTo>
                    <a:pt x="126" y="244"/>
                  </a:lnTo>
                  <a:close/>
                  <a:moveTo>
                    <a:pt x="228" y="188"/>
                  </a:moveTo>
                  <a:lnTo>
                    <a:pt x="228" y="188"/>
                  </a:lnTo>
                  <a:lnTo>
                    <a:pt x="226" y="188"/>
                  </a:lnTo>
                  <a:lnTo>
                    <a:pt x="226" y="188"/>
                  </a:lnTo>
                  <a:lnTo>
                    <a:pt x="226" y="188"/>
                  </a:lnTo>
                  <a:lnTo>
                    <a:pt x="226" y="190"/>
                  </a:lnTo>
                  <a:lnTo>
                    <a:pt x="224" y="191"/>
                  </a:lnTo>
                  <a:lnTo>
                    <a:pt x="224" y="191"/>
                  </a:lnTo>
                  <a:lnTo>
                    <a:pt x="224" y="193"/>
                  </a:lnTo>
                  <a:lnTo>
                    <a:pt x="222" y="193"/>
                  </a:lnTo>
                  <a:lnTo>
                    <a:pt x="222" y="195"/>
                  </a:lnTo>
                  <a:lnTo>
                    <a:pt x="222" y="197"/>
                  </a:lnTo>
                  <a:lnTo>
                    <a:pt x="222" y="199"/>
                  </a:lnTo>
                  <a:lnTo>
                    <a:pt x="224" y="200"/>
                  </a:lnTo>
                  <a:lnTo>
                    <a:pt x="226" y="200"/>
                  </a:lnTo>
                  <a:lnTo>
                    <a:pt x="226" y="200"/>
                  </a:lnTo>
                  <a:lnTo>
                    <a:pt x="226" y="199"/>
                  </a:lnTo>
                  <a:lnTo>
                    <a:pt x="228" y="199"/>
                  </a:lnTo>
                  <a:lnTo>
                    <a:pt x="228" y="199"/>
                  </a:lnTo>
                  <a:lnTo>
                    <a:pt x="229" y="197"/>
                  </a:lnTo>
                  <a:lnTo>
                    <a:pt x="229" y="195"/>
                  </a:lnTo>
                  <a:lnTo>
                    <a:pt x="228" y="188"/>
                  </a:lnTo>
                  <a:close/>
                  <a:moveTo>
                    <a:pt x="128" y="173"/>
                  </a:moveTo>
                  <a:lnTo>
                    <a:pt x="130" y="171"/>
                  </a:lnTo>
                  <a:lnTo>
                    <a:pt x="130" y="171"/>
                  </a:lnTo>
                  <a:lnTo>
                    <a:pt x="128" y="171"/>
                  </a:lnTo>
                  <a:lnTo>
                    <a:pt x="128" y="171"/>
                  </a:lnTo>
                  <a:lnTo>
                    <a:pt x="128" y="173"/>
                  </a:lnTo>
                  <a:lnTo>
                    <a:pt x="126" y="171"/>
                  </a:lnTo>
                  <a:lnTo>
                    <a:pt x="126" y="170"/>
                  </a:lnTo>
                  <a:lnTo>
                    <a:pt x="126" y="170"/>
                  </a:lnTo>
                  <a:lnTo>
                    <a:pt x="126" y="168"/>
                  </a:lnTo>
                  <a:lnTo>
                    <a:pt x="126" y="168"/>
                  </a:lnTo>
                  <a:lnTo>
                    <a:pt x="126" y="168"/>
                  </a:lnTo>
                  <a:lnTo>
                    <a:pt x="125" y="166"/>
                  </a:lnTo>
                  <a:lnTo>
                    <a:pt x="125" y="164"/>
                  </a:lnTo>
                  <a:lnTo>
                    <a:pt x="125" y="161"/>
                  </a:lnTo>
                  <a:lnTo>
                    <a:pt x="123" y="161"/>
                  </a:lnTo>
                  <a:lnTo>
                    <a:pt x="123" y="161"/>
                  </a:lnTo>
                  <a:lnTo>
                    <a:pt x="121" y="162"/>
                  </a:lnTo>
                  <a:lnTo>
                    <a:pt x="121" y="164"/>
                  </a:lnTo>
                  <a:lnTo>
                    <a:pt x="123" y="166"/>
                  </a:lnTo>
                  <a:lnTo>
                    <a:pt x="123" y="166"/>
                  </a:lnTo>
                  <a:lnTo>
                    <a:pt x="125" y="166"/>
                  </a:lnTo>
                  <a:lnTo>
                    <a:pt x="125" y="168"/>
                  </a:lnTo>
                  <a:lnTo>
                    <a:pt x="125" y="170"/>
                  </a:lnTo>
                  <a:lnTo>
                    <a:pt x="125" y="171"/>
                  </a:lnTo>
                  <a:lnTo>
                    <a:pt x="125" y="173"/>
                  </a:lnTo>
                  <a:lnTo>
                    <a:pt x="123" y="173"/>
                  </a:lnTo>
                  <a:lnTo>
                    <a:pt x="123" y="173"/>
                  </a:lnTo>
                  <a:lnTo>
                    <a:pt x="121" y="175"/>
                  </a:lnTo>
                  <a:lnTo>
                    <a:pt x="121" y="177"/>
                  </a:lnTo>
                  <a:lnTo>
                    <a:pt x="121" y="179"/>
                  </a:lnTo>
                  <a:lnTo>
                    <a:pt x="123" y="182"/>
                  </a:lnTo>
                  <a:lnTo>
                    <a:pt x="125" y="182"/>
                  </a:lnTo>
                  <a:lnTo>
                    <a:pt x="126" y="180"/>
                  </a:lnTo>
                  <a:lnTo>
                    <a:pt x="126" y="179"/>
                  </a:lnTo>
                  <a:lnTo>
                    <a:pt x="126" y="175"/>
                  </a:lnTo>
                  <a:lnTo>
                    <a:pt x="126" y="175"/>
                  </a:lnTo>
                  <a:lnTo>
                    <a:pt x="128" y="173"/>
                  </a:lnTo>
                  <a:close/>
                  <a:moveTo>
                    <a:pt x="202" y="258"/>
                  </a:moveTo>
                  <a:lnTo>
                    <a:pt x="200" y="258"/>
                  </a:lnTo>
                  <a:lnTo>
                    <a:pt x="200" y="258"/>
                  </a:lnTo>
                  <a:lnTo>
                    <a:pt x="199" y="258"/>
                  </a:lnTo>
                  <a:lnTo>
                    <a:pt x="199" y="258"/>
                  </a:lnTo>
                  <a:lnTo>
                    <a:pt x="197" y="258"/>
                  </a:lnTo>
                  <a:lnTo>
                    <a:pt x="195" y="256"/>
                  </a:lnTo>
                  <a:lnTo>
                    <a:pt x="195" y="256"/>
                  </a:lnTo>
                  <a:lnTo>
                    <a:pt x="195" y="255"/>
                  </a:lnTo>
                  <a:lnTo>
                    <a:pt x="195" y="255"/>
                  </a:lnTo>
                  <a:lnTo>
                    <a:pt x="193" y="253"/>
                  </a:lnTo>
                  <a:lnTo>
                    <a:pt x="193" y="255"/>
                  </a:lnTo>
                  <a:lnTo>
                    <a:pt x="191" y="255"/>
                  </a:lnTo>
                  <a:lnTo>
                    <a:pt x="193" y="255"/>
                  </a:lnTo>
                  <a:lnTo>
                    <a:pt x="193" y="255"/>
                  </a:lnTo>
                  <a:lnTo>
                    <a:pt x="191" y="256"/>
                  </a:lnTo>
                  <a:lnTo>
                    <a:pt x="191" y="255"/>
                  </a:lnTo>
                  <a:lnTo>
                    <a:pt x="190" y="255"/>
                  </a:lnTo>
                  <a:lnTo>
                    <a:pt x="190" y="255"/>
                  </a:lnTo>
                  <a:lnTo>
                    <a:pt x="190" y="253"/>
                  </a:lnTo>
                  <a:lnTo>
                    <a:pt x="191" y="251"/>
                  </a:lnTo>
                  <a:lnTo>
                    <a:pt x="191" y="251"/>
                  </a:lnTo>
                  <a:lnTo>
                    <a:pt x="191" y="249"/>
                  </a:lnTo>
                  <a:lnTo>
                    <a:pt x="191" y="249"/>
                  </a:lnTo>
                  <a:lnTo>
                    <a:pt x="191" y="249"/>
                  </a:lnTo>
                  <a:lnTo>
                    <a:pt x="191" y="249"/>
                  </a:lnTo>
                  <a:lnTo>
                    <a:pt x="191" y="249"/>
                  </a:lnTo>
                  <a:lnTo>
                    <a:pt x="191" y="249"/>
                  </a:lnTo>
                  <a:lnTo>
                    <a:pt x="191" y="249"/>
                  </a:lnTo>
                  <a:lnTo>
                    <a:pt x="191" y="249"/>
                  </a:lnTo>
                  <a:lnTo>
                    <a:pt x="191" y="247"/>
                  </a:lnTo>
                  <a:lnTo>
                    <a:pt x="193" y="247"/>
                  </a:lnTo>
                  <a:lnTo>
                    <a:pt x="195" y="251"/>
                  </a:lnTo>
                  <a:lnTo>
                    <a:pt x="197" y="251"/>
                  </a:lnTo>
                  <a:lnTo>
                    <a:pt x="199" y="251"/>
                  </a:lnTo>
                  <a:lnTo>
                    <a:pt x="200" y="249"/>
                  </a:lnTo>
                  <a:lnTo>
                    <a:pt x="200" y="249"/>
                  </a:lnTo>
                  <a:lnTo>
                    <a:pt x="202" y="249"/>
                  </a:lnTo>
                  <a:lnTo>
                    <a:pt x="204" y="249"/>
                  </a:lnTo>
                  <a:lnTo>
                    <a:pt x="204" y="249"/>
                  </a:lnTo>
                  <a:lnTo>
                    <a:pt x="204" y="247"/>
                  </a:lnTo>
                  <a:lnTo>
                    <a:pt x="202" y="242"/>
                  </a:lnTo>
                  <a:lnTo>
                    <a:pt x="202" y="242"/>
                  </a:lnTo>
                  <a:lnTo>
                    <a:pt x="202" y="242"/>
                  </a:lnTo>
                  <a:lnTo>
                    <a:pt x="204" y="242"/>
                  </a:lnTo>
                  <a:lnTo>
                    <a:pt x="204" y="240"/>
                  </a:lnTo>
                  <a:lnTo>
                    <a:pt x="204" y="240"/>
                  </a:lnTo>
                  <a:lnTo>
                    <a:pt x="204" y="240"/>
                  </a:lnTo>
                  <a:lnTo>
                    <a:pt x="204" y="240"/>
                  </a:lnTo>
                  <a:lnTo>
                    <a:pt x="204" y="238"/>
                  </a:lnTo>
                  <a:lnTo>
                    <a:pt x="202" y="236"/>
                  </a:lnTo>
                  <a:lnTo>
                    <a:pt x="199" y="236"/>
                  </a:lnTo>
                  <a:lnTo>
                    <a:pt x="197" y="235"/>
                  </a:lnTo>
                  <a:lnTo>
                    <a:pt x="197" y="235"/>
                  </a:lnTo>
                  <a:lnTo>
                    <a:pt x="197" y="235"/>
                  </a:lnTo>
                  <a:lnTo>
                    <a:pt x="197" y="235"/>
                  </a:lnTo>
                  <a:lnTo>
                    <a:pt x="197" y="233"/>
                  </a:lnTo>
                  <a:lnTo>
                    <a:pt x="199" y="233"/>
                  </a:lnTo>
                  <a:lnTo>
                    <a:pt x="199" y="233"/>
                  </a:lnTo>
                  <a:lnTo>
                    <a:pt x="200" y="233"/>
                  </a:lnTo>
                  <a:lnTo>
                    <a:pt x="200" y="235"/>
                  </a:lnTo>
                  <a:lnTo>
                    <a:pt x="200" y="236"/>
                  </a:lnTo>
                  <a:lnTo>
                    <a:pt x="200" y="236"/>
                  </a:lnTo>
                  <a:lnTo>
                    <a:pt x="200" y="236"/>
                  </a:lnTo>
                  <a:lnTo>
                    <a:pt x="200" y="236"/>
                  </a:lnTo>
                  <a:lnTo>
                    <a:pt x="202" y="235"/>
                  </a:lnTo>
                  <a:lnTo>
                    <a:pt x="202" y="235"/>
                  </a:lnTo>
                  <a:lnTo>
                    <a:pt x="202" y="233"/>
                  </a:lnTo>
                  <a:lnTo>
                    <a:pt x="202" y="231"/>
                  </a:lnTo>
                  <a:lnTo>
                    <a:pt x="204" y="229"/>
                  </a:lnTo>
                  <a:lnTo>
                    <a:pt x="206" y="229"/>
                  </a:lnTo>
                  <a:lnTo>
                    <a:pt x="215" y="226"/>
                  </a:lnTo>
                  <a:lnTo>
                    <a:pt x="219" y="224"/>
                  </a:lnTo>
                  <a:lnTo>
                    <a:pt x="219" y="224"/>
                  </a:lnTo>
                  <a:lnTo>
                    <a:pt x="219" y="224"/>
                  </a:lnTo>
                  <a:lnTo>
                    <a:pt x="219" y="220"/>
                  </a:lnTo>
                  <a:lnTo>
                    <a:pt x="219" y="220"/>
                  </a:lnTo>
                  <a:lnTo>
                    <a:pt x="219" y="218"/>
                  </a:lnTo>
                  <a:lnTo>
                    <a:pt x="219" y="217"/>
                  </a:lnTo>
                  <a:lnTo>
                    <a:pt x="217" y="215"/>
                  </a:lnTo>
                  <a:lnTo>
                    <a:pt x="215" y="213"/>
                  </a:lnTo>
                  <a:lnTo>
                    <a:pt x="213" y="213"/>
                  </a:lnTo>
                  <a:lnTo>
                    <a:pt x="211" y="213"/>
                  </a:lnTo>
                  <a:lnTo>
                    <a:pt x="210" y="213"/>
                  </a:lnTo>
                  <a:lnTo>
                    <a:pt x="208" y="211"/>
                  </a:lnTo>
                  <a:lnTo>
                    <a:pt x="206" y="206"/>
                  </a:lnTo>
                  <a:lnTo>
                    <a:pt x="208" y="200"/>
                  </a:lnTo>
                  <a:lnTo>
                    <a:pt x="208" y="200"/>
                  </a:lnTo>
                  <a:lnTo>
                    <a:pt x="211" y="197"/>
                  </a:lnTo>
                  <a:lnTo>
                    <a:pt x="213" y="197"/>
                  </a:lnTo>
                  <a:lnTo>
                    <a:pt x="217" y="195"/>
                  </a:lnTo>
                  <a:lnTo>
                    <a:pt x="217" y="195"/>
                  </a:lnTo>
                  <a:lnTo>
                    <a:pt x="219" y="195"/>
                  </a:lnTo>
                  <a:lnTo>
                    <a:pt x="219" y="195"/>
                  </a:lnTo>
                  <a:lnTo>
                    <a:pt x="219" y="195"/>
                  </a:lnTo>
                  <a:lnTo>
                    <a:pt x="220" y="195"/>
                  </a:lnTo>
                  <a:lnTo>
                    <a:pt x="220" y="195"/>
                  </a:lnTo>
                  <a:lnTo>
                    <a:pt x="220" y="193"/>
                  </a:lnTo>
                  <a:lnTo>
                    <a:pt x="224" y="191"/>
                  </a:lnTo>
                  <a:lnTo>
                    <a:pt x="226" y="188"/>
                  </a:lnTo>
                  <a:lnTo>
                    <a:pt x="226" y="186"/>
                  </a:lnTo>
                  <a:lnTo>
                    <a:pt x="226" y="186"/>
                  </a:lnTo>
                  <a:lnTo>
                    <a:pt x="226" y="186"/>
                  </a:lnTo>
                  <a:lnTo>
                    <a:pt x="226" y="184"/>
                  </a:lnTo>
                  <a:lnTo>
                    <a:pt x="226" y="184"/>
                  </a:lnTo>
                  <a:lnTo>
                    <a:pt x="226" y="182"/>
                  </a:lnTo>
                  <a:lnTo>
                    <a:pt x="226" y="180"/>
                  </a:lnTo>
                  <a:lnTo>
                    <a:pt x="226" y="179"/>
                  </a:lnTo>
                  <a:lnTo>
                    <a:pt x="226" y="179"/>
                  </a:lnTo>
                  <a:lnTo>
                    <a:pt x="226" y="177"/>
                  </a:lnTo>
                  <a:lnTo>
                    <a:pt x="224" y="175"/>
                  </a:lnTo>
                  <a:lnTo>
                    <a:pt x="224" y="173"/>
                  </a:lnTo>
                  <a:lnTo>
                    <a:pt x="224" y="171"/>
                  </a:lnTo>
                  <a:lnTo>
                    <a:pt x="224" y="171"/>
                  </a:lnTo>
                  <a:lnTo>
                    <a:pt x="222" y="170"/>
                  </a:lnTo>
                  <a:lnTo>
                    <a:pt x="222" y="168"/>
                  </a:lnTo>
                  <a:lnTo>
                    <a:pt x="222" y="166"/>
                  </a:lnTo>
                  <a:lnTo>
                    <a:pt x="222" y="166"/>
                  </a:lnTo>
                  <a:lnTo>
                    <a:pt x="224" y="162"/>
                  </a:lnTo>
                  <a:lnTo>
                    <a:pt x="224" y="161"/>
                  </a:lnTo>
                  <a:lnTo>
                    <a:pt x="226" y="159"/>
                  </a:lnTo>
                  <a:lnTo>
                    <a:pt x="228" y="157"/>
                  </a:lnTo>
                  <a:lnTo>
                    <a:pt x="224" y="155"/>
                  </a:lnTo>
                  <a:lnTo>
                    <a:pt x="222" y="153"/>
                  </a:lnTo>
                  <a:lnTo>
                    <a:pt x="222" y="152"/>
                  </a:lnTo>
                  <a:lnTo>
                    <a:pt x="220" y="152"/>
                  </a:lnTo>
                  <a:lnTo>
                    <a:pt x="217" y="152"/>
                  </a:lnTo>
                  <a:lnTo>
                    <a:pt x="213" y="150"/>
                  </a:lnTo>
                  <a:lnTo>
                    <a:pt x="208" y="150"/>
                  </a:lnTo>
                  <a:lnTo>
                    <a:pt x="204" y="152"/>
                  </a:lnTo>
                  <a:lnTo>
                    <a:pt x="197" y="157"/>
                  </a:lnTo>
                  <a:lnTo>
                    <a:pt x="191" y="161"/>
                  </a:lnTo>
                  <a:lnTo>
                    <a:pt x="190" y="162"/>
                  </a:lnTo>
                  <a:lnTo>
                    <a:pt x="188" y="166"/>
                  </a:lnTo>
                  <a:lnTo>
                    <a:pt x="190" y="166"/>
                  </a:lnTo>
                  <a:lnTo>
                    <a:pt x="191" y="166"/>
                  </a:lnTo>
                  <a:lnTo>
                    <a:pt x="195" y="164"/>
                  </a:lnTo>
                  <a:lnTo>
                    <a:pt x="195" y="164"/>
                  </a:lnTo>
                  <a:lnTo>
                    <a:pt x="197" y="164"/>
                  </a:lnTo>
                  <a:lnTo>
                    <a:pt x="197" y="166"/>
                  </a:lnTo>
                  <a:lnTo>
                    <a:pt x="199" y="170"/>
                  </a:lnTo>
                  <a:lnTo>
                    <a:pt x="199" y="171"/>
                  </a:lnTo>
                  <a:lnTo>
                    <a:pt x="199" y="175"/>
                  </a:lnTo>
                  <a:lnTo>
                    <a:pt x="200" y="184"/>
                  </a:lnTo>
                  <a:lnTo>
                    <a:pt x="200" y="186"/>
                  </a:lnTo>
                  <a:lnTo>
                    <a:pt x="199" y="190"/>
                  </a:lnTo>
                  <a:lnTo>
                    <a:pt x="199" y="191"/>
                  </a:lnTo>
                  <a:lnTo>
                    <a:pt x="197" y="191"/>
                  </a:lnTo>
                  <a:lnTo>
                    <a:pt x="197" y="190"/>
                  </a:lnTo>
                  <a:lnTo>
                    <a:pt x="197" y="190"/>
                  </a:lnTo>
                  <a:lnTo>
                    <a:pt x="197" y="190"/>
                  </a:lnTo>
                  <a:lnTo>
                    <a:pt x="199" y="190"/>
                  </a:lnTo>
                  <a:lnTo>
                    <a:pt x="197" y="188"/>
                  </a:lnTo>
                  <a:lnTo>
                    <a:pt x="197" y="188"/>
                  </a:lnTo>
                  <a:lnTo>
                    <a:pt x="197" y="188"/>
                  </a:lnTo>
                  <a:lnTo>
                    <a:pt x="195" y="188"/>
                  </a:lnTo>
                  <a:lnTo>
                    <a:pt x="195" y="190"/>
                  </a:lnTo>
                  <a:lnTo>
                    <a:pt x="193" y="190"/>
                  </a:lnTo>
                  <a:lnTo>
                    <a:pt x="193" y="191"/>
                  </a:lnTo>
                  <a:lnTo>
                    <a:pt x="191" y="191"/>
                  </a:lnTo>
                  <a:lnTo>
                    <a:pt x="191" y="190"/>
                  </a:lnTo>
                  <a:lnTo>
                    <a:pt x="193" y="188"/>
                  </a:lnTo>
                  <a:lnTo>
                    <a:pt x="195" y="186"/>
                  </a:lnTo>
                  <a:lnTo>
                    <a:pt x="195" y="186"/>
                  </a:lnTo>
                  <a:lnTo>
                    <a:pt x="195" y="186"/>
                  </a:lnTo>
                  <a:lnTo>
                    <a:pt x="197" y="186"/>
                  </a:lnTo>
                  <a:lnTo>
                    <a:pt x="199" y="184"/>
                  </a:lnTo>
                  <a:lnTo>
                    <a:pt x="199" y="180"/>
                  </a:lnTo>
                  <a:lnTo>
                    <a:pt x="197" y="177"/>
                  </a:lnTo>
                  <a:lnTo>
                    <a:pt x="197" y="175"/>
                  </a:lnTo>
                  <a:lnTo>
                    <a:pt x="197" y="173"/>
                  </a:lnTo>
                  <a:lnTo>
                    <a:pt x="197" y="173"/>
                  </a:lnTo>
                  <a:lnTo>
                    <a:pt x="195" y="173"/>
                  </a:lnTo>
                  <a:lnTo>
                    <a:pt x="195" y="171"/>
                  </a:lnTo>
                  <a:lnTo>
                    <a:pt x="195" y="171"/>
                  </a:lnTo>
                  <a:lnTo>
                    <a:pt x="195" y="170"/>
                  </a:lnTo>
                  <a:lnTo>
                    <a:pt x="195" y="170"/>
                  </a:lnTo>
                  <a:lnTo>
                    <a:pt x="195" y="170"/>
                  </a:lnTo>
                  <a:lnTo>
                    <a:pt x="195" y="168"/>
                  </a:lnTo>
                  <a:lnTo>
                    <a:pt x="193" y="166"/>
                  </a:lnTo>
                  <a:lnTo>
                    <a:pt x="191" y="166"/>
                  </a:lnTo>
                  <a:lnTo>
                    <a:pt x="191" y="168"/>
                  </a:lnTo>
                  <a:lnTo>
                    <a:pt x="193" y="171"/>
                  </a:lnTo>
                  <a:lnTo>
                    <a:pt x="193" y="173"/>
                  </a:lnTo>
                  <a:lnTo>
                    <a:pt x="193" y="177"/>
                  </a:lnTo>
                  <a:lnTo>
                    <a:pt x="191" y="177"/>
                  </a:lnTo>
                  <a:lnTo>
                    <a:pt x="190" y="177"/>
                  </a:lnTo>
                  <a:lnTo>
                    <a:pt x="190" y="179"/>
                  </a:lnTo>
                  <a:lnTo>
                    <a:pt x="188" y="180"/>
                  </a:lnTo>
                  <a:lnTo>
                    <a:pt x="188" y="180"/>
                  </a:lnTo>
                  <a:lnTo>
                    <a:pt x="188" y="182"/>
                  </a:lnTo>
                  <a:lnTo>
                    <a:pt x="188" y="182"/>
                  </a:lnTo>
                  <a:lnTo>
                    <a:pt x="188" y="184"/>
                  </a:lnTo>
                  <a:lnTo>
                    <a:pt x="190" y="184"/>
                  </a:lnTo>
                  <a:lnTo>
                    <a:pt x="188" y="184"/>
                  </a:lnTo>
                  <a:lnTo>
                    <a:pt x="188" y="184"/>
                  </a:lnTo>
                  <a:lnTo>
                    <a:pt x="186" y="190"/>
                  </a:lnTo>
                  <a:lnTo>
                    <a:pt x="186" y="190"/>
                  </a:lnTo>
                  <a:lnTo>
                    <a:pt x="184" y="191"/>
                  </a:lnTo>
                  <a:lnTo>
                    <a:pt x="186" y="190"/>
                  </a:lnTo>
                  <a:lnTo>
                    <a:pt x="186" y="190"/>
                  </a:lnTo>
                  <a:lnTo>
                    <a:pt x="186" y="188"/>
                  </a:lnTo>
                  <a:lnTo>
                    <a:pt x="186" y="188"/>
                  </a:lnTo>
                  <a:lnTo>
                    <a:pt x="184" y="186"/>
                  </a:lnTo>
                  <a:lnTo>
                    <a:pt x="182" y="184"/>
                  </a:lnTo>
                  <a:lnTo>
                    <a:pt x="182" y="184"/>
                  </a:lnTo>
                  <a:lnTo>
                    <a:pt x="182" y="186"/>
                  </a:lnTo>
                  <a:lnTo>
                    <a:pt x="181" y="186"/>
                  </a:lnTo>
                  <a:lnTo>
                    <a:pt x="179" y="186"/>
                  </a:lnTo>
                  <a:lnTo>
                    <a:pt x="179" y="184"/>
                  </a:lnTo>
                  <a:lnTo>
                    <a:pt x="179" y="184"/>
                  </a:lnTo>
                  <a:lnTo>
                    <a:pt x="181" y="184"/>
                  </a:lnTo>
                  <a:lnTo>
                    <a:pt x="184" y="182"/>
                  </a:lnTo>
                  <a:lnTo>
                    <a:pt x="184" y="182"/>
                  </a:lnTo>
                  <a:lnTo>
                    <a:pt x="184" y="180"/>
                  </a:lnTo>
                  <a:lnTo>
                    <a:pt x="182" y="179"/>
                  </a:lnTo>
                  <a:lnTo>
                    <a:pt x="182" y="179"/>
                  </a:lnTo>
                  <a:lnTo>
                    <a:pt x="182" y="179"/>
                  </a:lnTo>
                  <a:lnTo>
                    <a:pt x="181" y="179"/>
                  </a:lnTo>
                  <a:lnTo>
                    <a:pt x="181" y="179"/>
                  </a:lnTo>
                  <a:lnTo>
                    <a:pt x="179" y="180"/>
                  </a:lnTo>
                  <a:lnTo>
                    <a:pt x="177" y="180"/>
                  </a:lnTo>
                  <a:lnTo>
                    <a:pt x="177" y="180"/>
                  </a:lnTo>
                  <a:lnTo>
                    <a:pt x="177" y="179"/>
                  </a:lnTo>
                  <a:lnTo>
                    <a:pt x="177" y="179"/>
                  </a:lnTo>
                  <a:lnTo>
                    <a:pt x="177" y="179"/>
                  </a:lnTo>
                  <a:lnTo>
                    <a:pt x="179" y="177"/>
                  </a:lnTo>
                  <a:lnTo>
                    <a:pt x="179" y="177"/>
                  </a:lnTo>
                  <a:lnTo>
                    <a:pt x="181" y="177"/>
                  </a:lnTo>
                  <a:lnTo>
                    <a:pt x="182" y="177"/>
                  </a:lnTo>
                  <a:lnTo>
                    <a:pt x="182" y="175"/>
                  </a:lnTo>
                  <a:lnTo>
                    <a:pt x="182" y="173"/>
                  </a:lnTo>
                  <a:lnTo>
                    <a:pt x="179" y="170"/>
                  </a:lnTo>
                  <a:lnTo>
                    <a:pt x="179" y="168"/>
                  </a:lnTo>
                  <a:lnTo>
                    <a:pt x="181" y="168"/>
                  </a:lnTo>
                  <a:lnTo>
                    <a:pt x="182" y="168"/>
                  </a:lnTo>
                  <a:lnTo>
                    <a:pt x="182" y="168"/>
                  </a:lnTo>
                  <a:lnTo>
                    <a:pt x="182" y="170"/>
                  </a:lnTo>
                  <a:lnTo>
                    <a:pt x="182" y="170"/>
                  </a:lnTo>
                  <a:lnTo>
                    <a:pt x="182" y="170"/>
                  </a:lnTo>
                  <a:lnTo>
                    <a:pt x="184" y="168"/>
                  </a:lnTo>
                  <a:lnTo>
                    <a:pt x="182" y="168"/>
                  </a:lnTo>
                  <a:lnTo>
                    <a:pt x="184" y="166"/>
                  </a:lnTo>
                  <a:lnTo>
                    <a:pt x="184" y="164"/>
                  </a:lnTo>
                  <a:lnTo>
                    <a:pt x="184" y="164"/>
                  </a:lnTo>
                  <a:lnTo>
                    <a:pt x="184" y="162"/>
                  </a:lnTo>
                  <a:lnTo>
                    <a:pt x="184" y="164"/>
                  </a:lnTo>
                  <a:lnTo>
                    <a:pt x="182" y="164"/>
                  </a:lnTo>
                  <a:lnTo>
                    <a:pt x="179" y="166"/>
                  </a:lnTo>
                  <a:lnTo>
                    <a:pt x="175" y="166"/>
                  </a:lnTo>
                  <a:lnTo>
                    <a:pt x="175" y="164"/>
                  </a:lnTo>
                  <a:lnTo>
                    <a:pt x="168" y="164"/>
                  </a:lnTo>
                  <a:lnTo>
                    <a:pt x="166" y="164"/>
                  </a:lnTo>
                  <a:lnTo>
                    <a:pt x="159" y="161"/>
                  </a:lnTo>
                  <a:lnTo>
                    <a:pt x="161" y="162"/>
                  </a:lnTo>
                  <a:lnTo>
                    <a:pt x="161" y="164"/>
                  </a:lnTo>
                  <a:lnTo>
                    <a:pt x="164" y="164"/>
                  </a:lnTo>
                  <a:lnTo>
                    <a:pt x="168" y="166"/>
                  </a:lnTo>
                  <a:lnTo>
                    <a:pt x="170" y="166"/>
                  </a:lnTo>
                  <a:lnTo>
                    <a:pt x="172" y="168"/>
                  </a:lnTo>
                  <a:lnTo>
                    <a:pt x="172" y="171"/>
                  </a:lnTo>
                  <a:lnTo>
                    <a:pt x="170" y="175"/>
                  </a:lnTo>
                  <a:lnTo>
                    <a:pt x="168" y="175"/>
                  </a:lnTo>
                  <a:lnTo>
                    <a:pt x="166" y="175"/>
                  </a:lnTo>
                  <a:lnTo>
                    <a:pt x="166" y="177"/>
                  </a:lnTo>
                  <a:lnTo>
                    <a:pt x="164" y="175"/>
                  </a:lnTo>
                  <a:lnTo>
                    <a:pt x="163" y="175"/>
                  </a:lnTo>
                  <a:lnTo>
                    <a:pt x="164" y="175"/>
                  </a:lnTo>
                  <a:lnTo>
                    <a:pt x="164" y="177"/>
                  </a:lnTo>
                  <a:lnTo>
                    <a:pt x="164" y="177"/>
                  </a:lnTo>
                  <a:lnTo>
                    <a:pt x="164" y="179"/>
                  </a:lnTo>
                  <a:lnTo>
                    <a:pt x="164" y="179"/>
                  </a:lnTo>
                  <a:lnTo>
                    <a:pt x="164" y="180"/>
                  </a:lnTo>
                  <a:lnTo>
                    <a:pt x="164" y="182"/>
                  </a:lnTo>
                  <a:lnTo>
                    <a:pt x="164" y="182"/>
                  </a:lnTo>
                  <a:lnTo>
                    <a:pt x="163" y="182"/>
                  </a:lnTo>
                  <a:lnTo>
                    <a:pt x="161" y="182"/>
                  </a:lnTo>
                  <a:lnTo>
                    <a:pt x="159" y="184"/>
                  </a:lnTo>
                  <a:lnTo>
                    <a:pt x="159" y="184"/>
                  </a:lnTo>
                  <a:lnTo>
                    <a:pt x="157" y="184"/>
                  </a:lnTo>
                  <a:lnTo>
                    <a:pt x="155" y="184"/>
                  </a:lnTo>
                  <a:lnTo>
                    <a:pt x="155" y="184"/>
                  </a:lnTo>
                  <a:lnTo>
                    <a:pt x="155" y="184"/>
                  </a:lnTo>
                  <a:lnTo>
                    <a:pt x="157" y="186"/>
                  </a:lnTo>
                  <a:lnTo>
                    <a:pt x="155" y="188"/>
                  </a:lnTo>
                  <a:lnTo>
                    <a:pt x="154" y="186"/>
                  </a:lnTo>
                  <a:lnTo>
                    <a:pt x="154" y="186"/>
                  </a:lnTo>
                  <a:lnTo>
                    <a:pt x="152" y="184"/>
                  </a:lnTo>
                  <a:lnTo>
                    <a:pt x="152" y="184"/>
                  </a:lnTo>
                  <a:lnTo>
                    <a:pt x="154" y="184"/>
                  </a:lnTo>
                  <a:lnTo>
                    <a:pt x="154" y="184"/>
                  </a:lnTo>
                  <a:lnTo>
                    <a:pt x="154" y="184"/>
                  </a:lnTo>
                  <a:lnTo>
                    <a:pt x="154" y="182"/>
                  </a:lnTo>
                  <a:lnTo>
                    <a:pt x="152" y="182"/>
                  </a:lnTo>
                  <a:lnTo>
                    <a:pt x="150" y="184"/>
                  </a:lnTo>
                  <a:lnTo>
                    <a:pt x="148" y="184"/>
                  </a:lnTo>
                  <a:lnTo>
                    <a:pt x="139" y="184"/>
                  </a:lnTo>
                  <a:lnTo>
                    <a:pt x="139" y="184"/>
                  </a:lnTo>
                  <a:lnTo>
                    <a:pt x="141" y="184"/>
                  </a:lnTo>
                  <a:lnTo>
                    <a:pt x="143" y="184"/>
                  </a:lnTo>
                  <a:lnTo>
                    <a:pt x="145" y="186"/>
                  </a:lnTo>
                  <a:lnTo>
                    <a:pt x="145" y="186"/>
                  </a:lnTo>
                  <a:lnTo>
                    <a:pt x="145" y="186"/>
                  </a:lnTo>
                  <a:lnTo>
                    <a:pt x="145" y="188"/>
                  </a:lnTo>
                  <a:lnTo>
                    <a:pt x="146" y="188"/>
                  </a:lnTo>
                  <a:lnTo>
                    <a:pt x="150" y="190"/>
                  </a:lnTo>
                  <a:lnTo>
                    <a:pt x="150" y="191"/>
                  </a:lnTo>
                  <a:lnTo>
                    <a:pt x="143" y="190"/>
                  </a:lnTo>
                  <a:lnTo>
                    <a:pt x="143" y="191"/>
                  </a:lnTo>
                  <a:lnTo>
                    <a:pt x="148" y="193"/>
                  </a:lnTo>
                  <a:lnTo>
                    <a:pt x="150" y="193"/>
                  </a:lnTo>
                  <a:lnTo>
                    <a:pt x="152" y="197"/>
                  </a:lnTo>
                  <a:lnTo>
                    <a:pt x="154" y="199"/>
                  </a:lnTo>
                  <a:lnTo>
                    <a:pt x="154" y="200"/>
                  </a:lnTo>
                  <a:lnTo>
                    <a:pt x="154" y="200"/>
                  </a:lnTo>
                  <a:lnTo>
                    <a:pt x="152" y="202"/>
                  </a:lnTo>
                  <a:lnTo>
                    <a:pt x="152" y="202"/>
                  </a:lnTo>
                  <a:lnTo>
                    <a:pt x="150" y="202"/>
                  </a:lnTo>
                  <a:lnTo>
                    <a:pt x="150" y="202"/>
                  </a:lnTo>
                  <a:lnTo>
                    <a:pt x="150" y="204"/>
                  </a:lnTo>
                  <a:lnTo>
                    <a:pt x="150" y="204"/>
                  </a:lnTo>
                  <a:lnTo>
                    <a:pt x="150" y="204"/>
                  </a:lnTo>
                  <a:lnTo>
                    <a:pt x="152" y="204"/>
                  </a:lnTo>
                  <a:lnTo>
                    <a:pt x="154" y="204"/>
                  </a:lnTo>
                  <a:lnTo>
                    <a:pt x="154" y="204"/>
                  </a:lnTo>
                  <a:lnTo>
                    <a:pt x="154" y="204"/>
                  </a:lnTo>
                  <a:lnTo>
                    <a:pt x="155" y="206"/>
                  </a:lnTo>
                  <a:lnTo>
                    <a:pt x="155" y="209"/>
                  </a:lnTo>
                  <a:lnTo>
                    <a:pt x="155" y="211"/>
                  </a:lnTo>
                  <a:lnTo>
                    <a:pt x="155" y="211"/>
                  </a:lnTo>
                  <a:lnTo>
                    <a:pt x="157" y="213"/>
                  </a:lnTo>
                  <a:lnTo>
                    <a:pt x="157" y="213"/>
                  </a:lnTo>
                  <a:lnTo>
                    <a:pt x="155" y="215"/>
                  </a:lnTo>
                  <a:lnTo>
                    <a:pt x="155" y="215"/>
                  </a:lnTo>
                  <a:lnTo>
                    <a:pt x="155" y="215"/>
                  </a:lnTo>
                  <a:lnTo>
                    <a:pt x="154" y="215"/>
                  </a:lnTo>
                  <a:lnTo>
                    <a:pt x="154" y="217"/>
                  </a:lnTo>
                  <a:lnTo>
                    <a:pt x="154" y="217"/>
                  </a:lnTo>
                  <a:lnTo>
                    <a:pt x="152" y="217"/>
                  </a:lnTo>
                  <a:lnTo>
                    <a:pt x="152" y="217"/>
                  </a:lnTo>
                  <a:lnTo>
                    <a:pt x="150" y="217"/>
                  </a:lnTo>
                  <a:lnTo>
                    <a:pt x="150" y="217"/>
                  </a:lnTo>
                  <a:lnTo>
                    <a:pt x="152" y="218"/>
                  </a:lnTo>
                  <a:lnTo>
                    <a:pt x="152" y="220"/>
                  </a:lnTo>
                  <a:lnTo>
                    <a:pt x="152" y="220"/>
                  </a:lnTo>
                  <a:lnTo>
                    <a:pt x="152" y="218"/>
                  </a:lnTo>
                  <a:lnTo>
                    <a:pt x="154" y="218"/>
                  </a:lnTo>
                  <a:lnTo>
                    <a:pt x="154" y="218"/>
                  </a:lnTo>
                  <a:lnTo>
                    <a:pt x="154" y="218"/>
                  </a:lnTo>
                  <a:lnTo>
                    <a:pt x="154" y="218"/>
                  </a:lnTo>
                  <a:lnTo>
                    <a:pt x="155" y="218"/>
                  </a:lnTo>
                  <a:lnTo>
                    <a:pt x="155" y="218"/>
                  </a:lnTo>
                  <a:lnTo>
                    <a:pt x="155" y="220"/>
                  </a:lnTo>
                  <a:lnTo>
                    <a:pt x="155" y="220"/>
                  </a:lnTo>
                  <a:lnTo>
                    <a:pt x="154" y="220"/>
                  </a:lnTo>
                  <a:lnTo>
                    <a:pt x="154" y="220"/>
                  </a:lnTo>
                  <a:lnTo>
                    <a:pt x="154" y="220"/>
                  </a:lnTo>
                  <a:lnTo>
                    <a:pt x="157" y="224"/>
                  </a:lnTo>
                  <a:lnTo>
                    <a:pt x="157" y="224"/>
                  </a:lnTo>
                  <a:lnTo>
                    <a:pt x="157" y="224"/>
                  </a:lnTo>
                  <a:lnTo>
                    <a:pt x="157" y="226"/>
                  </a:lnTo>
                  <a:lnTo>
                    <a:pt x="157" y="227"/>
                  </a:lnTo>
                  <a:lnTo>
                    <a:pt x="159" y="227"/>
                  </a:lnTo>
                  <a:lnTo>
                    <a:pt x="159" y="227"/>
                  </a:lnTo>
                  <a:lnTo>
                    <a:pt x="161" y="226"/>
                  </a:lnTo>
                  <a:lnTo>
                    <a:pt x="161" y="227"/>
                  </a:lnTo>
                  <a:lnTo>
                    <a:pt x="159" y="227"/>
                  </a:lnTo>
                  <a:lnTo>
                    <a:pt x="159" y="227"/>
                  </a:lnTo>
                  <a:lnTo>
                    <a:pt x="157" y="227"/>
                  </a:lnTo>
                  <a:lnTo>
                    <a:pt x="159" y="229"/>
                  </a:lnTo>
                  <a:lnTo>
                    <a:pt x="159" y="231"/>
                  </a:lnTo>
                  <a:lnTo>
                    <a:pt x="161" y="231"/>
                  </a:lnTo>
                  <a:lnTo>
                    <a:pt x="163" y="231"/>
                  </a:lnTo>
                  <a:lnTo>
                    <a:pt x="161" y="231"/>
                  </a:lnTo>
                  <a:lnTo>
                    <a:pt x="161" y="231"/>
                  </a:lnTo>
                  <a:lnTo>
                    <a:pt x="164" y="231"/>
                  </a:lnTo>
                  <a:lnTo>
                    <a:pt x="164" y="231"/>
                  </a:lnTo>
                  <a:lnTo>
                    <a:pt x="166" y="229"/>
                  </a:lnTo>
                  <a:lnTo>
                    <a:pt x="168" y="229"/>
                  </a:lnTo>
                  <a:lnTo>
                    <a:pt x="170" y="231"/>
                  </a:lnTo>
                  <a:lnTo>
                    <a:pt x="172" y="231"/>
                  </a:lnTo>
                  <a:lnTo>
                    <a:pt x="172" y="231"/>
                  </a:lnTo>
                  <a:lnTo>
                    <a:pt x="175" y="233"/>
                  </a:lnTo>
                  <a:lnTo>
                    <a:pt x="177" y="233"/>
                  </a:lnTo>
                  <a:lnTo>
                    <a:pt x="179" y="233"/>
                  </a:lnTo>
                  <a:lnTo>
                    <a:pt x="179" y="233"/>
                  </a:lnTo>
                  <a:lnTo>
                    <a:pt x="181" y="231"/>
                  </a:lnTo>
                  <a:lnTo>
                    <a:pt x="181" y="231"/>
                  </a:lnTo>
                  <a:lnTo>
                    <a:pt x="182" y="231"/>
                  </a:lnTo>
                  <a:lnTo>
                    <a:pt x="182" y="231"/>
                  </a:lnTo>
                  <a:lnTo>
                    <a:pt x="182" y="233"/>
                  </a:lnTo>
                  <a:lnTo>
                    <a:pt x="182" y="233"/>
                  </a:lnTo>
                  <a:lnTo>
                    <a:pt x="182" y="235"/>
                  </a:lnTo>
                  <a:lnTo>
                    <a:pt x="182" y="235"/>
                  </a:lnTo>
                  <a:lnTo>
                    <a:pt x="186" y="235"/>
                  </a:lnTo>
                  <a:lnTo>
                    <a:pt x="186" y="236"/>
                  </a:lnTo>
                  <a:lnTo>
                    <a:pt x="186" y="236"/>
                  </a:lnTo>
                  <a:lnTo>
                    <a:pt x="186" y="236"/>
                  </a:lnTo>
                  <a:lnTo>
                    <a:pt x="182" y="238"/>
                  </a:lnTo>
                  <a:lnTo>
                    <a:pt x="182" y="240"/>
                  </a:lnTo>
                  <a:lnTo>
                    <a:pt x="186" y="242"/>
                  </a:lnTo>
                  <a:lnTo>
                    <a:pt x="188" y="244"/>
                  </a:lnTo>
                  <a:lnTo>
                    <a:pt x="184" y="244"/>
                  </a:lnTo>
                  <a:lnTo>
                    <a:pt x="179" y="242"/>
                  </a:lnTo>
                  <a:lnTo>
                    <a:pt x="177" y="240"/>
                  </a:lnTo>
                  <a:lnTo>
                    <a:pt x="177" y="242"/>
                  </a:lnTo>
                  <a:lnTo>
                    <a:pt x="179" y="242"/>
                  </a:lnTo>
                  <a:lnTo>
                    <a:pt x="179" y="244"/>
                  </a:lnTo>
                  <a:lnTo>
                    <a:pt x="182" y="244"/>
                  </a:lnTo>
                  <a:lnTo>
                    <a:pt x="182" y="244"/>
                  </a:lnTo>
                  <a:lnTo>
                    <a:pt x="184" y="244"/>
                  </a:lnTo>
                  <a:lnTo>
                    <a:pt x="184" y="244"/>
                  </a:lnTo>
                  <a:lnTo>
                    <a:pt x="184" y="244"/>
                  </a:lnTo>
                  <a:lnTo>
                    <a:pt x="188" y="246"/>
                  </a:lnTo>
                  <a:lnTo>
                    <a:pt x="188" y="247"/>
                  </a:lnTo>
                  <a:lnTo>
                    <a:pt x="190" y="249"/>
                  </a:lnTo>
                  <a:lnTo>
                    <a:pt x="190" y="251"/>
                  </a:lnTo>
                  <a:lnTo>
                    <a:pt x="190" y="251"/>
                  </a:lnTo>
                  <a:lnTo>
                    <a:pt x="190" y="253"/>
                  </a:lnTo>
                  <a:lnTo>
                    <a:pt x="188" y="253"/>
                  </a:lnTo>
                  <a:lnTo>
                    <a:pt x="188" y="251"/>
                  </a:lnTo>
                  <a:lnTo>
                    <a:pt x="188" y="251"/>
                  </a:lnTo>
                  <a:lnTo>
                    <a:pt x="186" y="253"/>
                  </a:lnTo>
                  <a:lnTo>
                    <a:pt x="186" y="253"/>
                  </a:lnTo>
                  <a:lnTo>
                    <a:pt x="186" y="253"/>
                  </a:lnTo>
                  <a:lnTo>
                    <a:pt x="184" y="251"/>
                  </a:lnTo>
                  <a:lnTo>
                    <a:pt x="184" y="251"/>
                  </a:lnTo>
                  <a:lnTo>
                    <a:pt x="184" y="251"/>
                  </a:lnTo>
                  <a:lnTo>
                    <a:pt x="182" y="253"/>
                  </a:lnTo>
                  <a:lnTo>
                    <a:pt x="182" y="255"/>
                  </a:lnTo>
                  <a:lnTo>
                    <a:pt x="182" y="255"/>
                  </a:lnTo>
                  <a:lnTo>
                    <a:pt x="182" y="255"/>
                  </a:lnTo>
                  <a:lnTo>
                    <a:pt x="182" y="256"/>
                  </a:lnTo>
                  <a:lnTo>
                    <a:pt x="182" y="258"/>
                  </a:lnTo>
                  <a:lnTo>
                    <a:pt x="184" y="260"/>
                  </a:lnTo>
                  <a:lnTo>
                    <a:pt x="184" y="260"/>
                  </a:lnTo>
                  <a:lnTo>
                    <a:pt x="184" y="262"/>
                  </a:lnTo>
                  <a:lnTo>
                    <a:pt x="186" y="262"/>
                  </a:lnTo>
                  <a:lnTo>
                    <a:pt x="186" y="264"/>
                  </a:lnTo>
                  <a:lnTo>
                    <a:pt x="186" y="264"/>
                  </a:lnTo>
                  <a:lnTo>
                    <a:pt x="186" y="264"/>
                  </a:lnTo>
                  <a:lnTo>
                    <a:pt x="186" y="265"/>
                  </a:lnTo>
                  <a:lnTo>
                    <a:pt x="186" y="265"/>
                  </a:lnTo>
                  <a:lnTo>
                    <a:pt x="186" y="265"/>
                  </a:lnTo>
                  <a:lnTo>
                    <a:pt x="190" y="269"/>
                  </a:lnTo>
                  <a:lnTo>
                    <a:pt x="190" y="269"/>
                  </a:lnTo>
                  <a:lnTo>
                    <a:pt x="190" y="269"/>
                  </a:lnTo>
                  <a:lnTo>
                    <a:pt x="190" y="269"/>
                  </a:lnTo>
                  <a:lnTo>
                    <a:pt x="190" y="271"/>
                  </a:lnTo>
                  <a:lnTo>
                    <a:pt x="190" y="273"/>
                  </a:lnTo>
                  <a:lnTo>
                    <a:pt x="190" y="273"/>
                  </a:lnTo>
                  <a:lnTo>
                    <a:pt x="191" y="273"/>
                  </a:lnTo>
                  <a:lnTo>
                    <a:pt x="190" y="274"/>
                  </a:lnTo>
                  <a:lnTo>
                    <a:pt x="190" y="276"/>
                  </a:lnTo>
                  <a:lnTo>
                    <a:pt x="190" y="278"/>
                  </a:lnTo>
                  <a:lnTo>
                    <a:pt x="190" y="280"/>
                  </a:lnTo>
                  <a:lnTo>
                    <a:pt x="191" y="283"/>
                  </a:lnTo>
                  <a:lnTo>
                    <a:pt x="191" y="283"/>
                  </a:lnTo>
                  <a:lnTo>
                    <a:pt x="193" y="285"/>
                  </a:lnTo>
                  <a:lnTo>
                    <a:pt x="193" y="285"/>
                  </a:lnTo>
                  <a:lnTo>
                    <a:pt x="195" y="285"/>
                  </a:lnTo>
                  <a:lnTo>
                    <a:pt x="195" y="283"/>
                  </a:lnTo>
                  <a:lnTo>
                    <a:pt x="193" y="278"/>
                  </a:lnTo>
                  <a:lnTo>
                    <a:pt x="193" y="274"/>
                  </a:lnTo>
                  <a:lnTo>
                    <a:pt x="195" y="274"/>
                  </a:lnTo>
                  <a:lnTo>
                    <a:pt x="195" y="274"/>
                  </a:lnTo>
                  <a:lnTo>
                    <a:pt x="197" y="273"/>
                  </a:lnTo>
                  <a:lnTo>
                    <a:pt x="197" y="273"/>
                  </a:lnTo>
                  <a:lnTo>
                    <a:pt x="197" y="271"/>
                  </a:lnTo>
                  <a:lnTo>
                    <a:pt x="199" y="267"/>
                  </a:lnTo>
                  <a:lnTo>
                    <a:pt x="200" y="267"/>
                  </a:lnTo>
                  <a:lnTo>
                    <a:pt x="204" y="264"/>
                  </a:lnTo>
                  <a:lnTo>
                    <a:pt x="204" y="262"/>
                  </a:lnTo>
                  <a:lnTo>
                    <a:pt x="202" y="260"/>
                  </a:lnTo>
                  <a:lnTo>
                    <a:pt x="202" y="258"/>
                  </a:lnTo>
                  <a:close/>
                  <a:moveTo>
                    <a:pt x="172" y="99"/>
                  </a:moveTo>
                  <a:lnTo>
                    <a:pt x="173" y="99"/>
                  </a:lnTo>
                  <a:lnTo>
                    <a:pt x="173" y="99"/>
                  </a:lnTo>
                  <a:lnTo>
                    <a:pt x="175" y="99"/>
                  </a:lnTo>
                  <a:lnTo>
                    <a:pt x="175" y="99"/>
                  </a:lnTo>
                  <a:lnTo>
                    <a:pt x="177" y="97"/>
                  </a:lnTo>
                  <a:lnTo>
                    <a:pt x="177" y="96"/>
                  </a:lnTo>
                  <a:lnTo>
                    <a:pt x="177" y="96"/>
                  </a:lnTo>
                  <a:lnTo>
                    <a:pt x="179" y="96"/>
                  </a:lnTo>
                  <a:lnTo>
                    <a:pt x="179" y="96"/>
                  </a:lnTo>
                  <a:lnTo>
                    <a:pt x="179" y="96"/>
                  </a:lnTo>
                  <a:lnTo>
                    <a:pt x="179" y="96"/>
                  </a:lnTo>
                  <a:lnTo>
                    <a:pt x="177" y="96"/>
                  </a:lnTo>
                  <a:lnTo>
                    <a:pt x="172" y="96"/>
                  </a:lnTo>
                  <a:lnTo>
                    <a:pt x="172" y="96"/>
                  </a:lnTo>
                  <a:lnTo>
                    <a:pt x="172" y="97"/>
                  </a:lnTo>
                  <a:lnTo>
                    <a:pt x="172" y="99"/>
                  </a:lnTo>
                  <a:close/>
                  <a:moveTo>
                    <a:pt x="24" y="92"/>
                  </a:moveTo>
                  <a:lnTo>
                    <a:pt x="22" y="92"/>
                  </a:lnTo>
                  <a:lnTo>
                    <a:pt x="22" y="92"/>
                  </a:lnTo>
                  <a:lnTo>
                    <a:pt x="22" y="92"/>
                  </a:lnTo>
                  <a:lnTo>
                    <a:pt x="22" y="94"/>
                  </a:lnTo>
                  <a:lnTo>
                    <a:pt x="22" y="94"/>
                  </a:lnTo>
                  <a:lnTo>
                    <a:pt x="24" y="94"/>
                  </a:lnTo>
                  <a:lnTo>
                    <a:pt x="24" y="94"/>
                  </a:lnTo>
                  <a:lnTo>
                    <a:pt x="25" y="94"/>
                  </a:lnTo>
                  <a:lnTo>
                    <a:pt x="27" y="96"/>
                  </a:lnTo>
                  <a:lnTo>
                    <a:pt x="27" y="96"/>
                  </a:lnTo>
                  <a:lnTo>
                    <a:pt x="29" y="99"/>
                  </a:lnTo>
                  <a:lnTo>
                    <a:pt x="29" y="99"/>
                  </a:lnTo>
                  <a:lnTo>
                    <a:pt x="31" y="99"/>
                  </a:lnTo>
                  <a:lnTo>
                    <a:pt x="34" y="97"/>
                  </a:lnTo>
                  <a:lnTo>
                    <a:pt x="34" y="96"/>
                  </a:lnTo>
                  <a:lnTo>
                    <a:pt x="36" y="94"/>
                  </a:lnTo>
                  <a:lnTo>
                    <a:pt x="38" y="94"/>
                  </a:lnTo>
                  <a:lnTo>
                    <a:pt x="38" y="92"/>
                  </a:lnTo>
                  <a:lnTo>
                    <a:pt x="38" y="90"/>
                  </a:lnTo>
                  <a:lnTo>
                    <a:pt x="40" y="88"/>
                  </a:lnTo>
                  <a:lnTo>
                    <a:pt x="38" y="88"/>
                  </a:lnTo>
                  <a:lnTo>
                    <a:pt x="38" y="88"/>
                  </a:lnTo>
                  <a:lnTo>
                    <a:pt x="40" y="88"/>
                  </a:lnTo>
                  <a:lnTo>
                    <a:pt x="40" y="88"/>
                  </a:lnTo>
                  <a:lnTo>
                    <a:pt x="40" y="88"/>
                  </a:lnTo>
                  <a:lnTo>
                    <a:pt x="40" y="88"/>
                  </a:lnTo>
                  <a:lnTo>
                    <a:pt x="40" y="87"/>
                  </a:lnTo>
                  <a:lnTo>
                    <a:pt x="38" y="87"/>
                  </a:lnTo>
                  <a:lnTo>
                    <a:pt x="38" y="83"/>
                  </a:lnTo>
                  <a:lnTo>
                    <a:pt x="38" y="83"/>
                  </a:lnTo>
                  <a:lnTo>
                    <a:pt x="38" y="83"/>
                  </a:lnTo>
                  <a:lnTo>
                    <a:pt x="38" y="81"/>
                  </a:lnTo>
                  <a:lnTo>
                    <a:pt x="38" y="81"/>
                  </a:lnTo>
                  <a:lnTo>
                    <a:pt x="38" y="81"/>
                  </a:lnTo>
                  <a:lnTo>
                    <a:pt x="40" y="79"/>
                  </a:lnTo>
                  <a:lnTo>
                    <a:pt x="40" y="79"/>
                  </a:lnTo>
                  <a:lnTo>
                    <a:pt x="40" y="81"/>
                  </a:lnTo>
                  <a:lnTo>
                    <a:pt x="40" y="81"/>
                  </a:lnTo>
                  <a:lnTo>
                    <a:pt x="40" y="83"/>
                  </a:lnTo>
                  <a:lnTo>
                    <a:pt x="40" y="81"/>
                  </a:lnTo>
                  <a:lnTo>
                    <a:pt x="42" y="81"/>
                  </a:lnTo>
                  <a:lnTo>
                    <a:pt x="42" y="81"/>
                  </a:lnTo>
                  <a:lnTo>
                    <a:pt x="42" y="78"/>
                  </a:lnTo>
                  <a:lnTo>
                    <a:pt x="42" y="78"/>
                  </a:lnTo>
                  <a:lnTo>
                    <a:pt x="42" y="76"/>
                  </a:lnTo>
                  <a:lnTo>
                    <a:pt x="42" y="76"/>
                  </a:lnTo>
                  <a:lnTo>
                    <a:pt x="42" y="74"/>
                  </a:lnTo>
                  <a:lnTo>
                    <a:pt x="42" y="74"/>
                  </a:lnTo>
                  <a:lnTo>
                    <a:pt x="42" y="72"/>
                  </a:lnTo>
                  <a:lnTo>
                    <a:pt x="42" y="72"/>
                  </a:lnTo>
                  <a:lnTo>
                    <a:pt x="42" y="72"/>
                  </a:lnTo>
                  <a:lnTo>
                    <a:pt x="42" y="74"/>
                  </a:lnTo>
                  <a:lnTo>
                    <a:pt x="40" y="74"/>
                  </a:lnTo>
                  <a:lnTo>
                    <a:pt x="40" y="74"/>
                  </a:lnTo>
                  <a:lnTo>
                    <a:pt x="38" y="78"/>
                  </a:lnTo>
                  <a:lnTo>
                    <a:pt x="36" y="78"/>
                  </a:lnTo>
                  <a:lnTo>
                    <a:pt x="36" y="78"/>
                  </a:lnTo>
                  <a:lnTo>
                    <a:pt x="34" y="79"/>
                  </a:lnTo>
                  <a:lnTo>
                    <a:pt x="31" y="79"/>
                  </a:lnTo>
                  <a:lnTo>
                    <a:pt x="29" y="79"/>
                  </a:lnTo>
                  <a:lnTo>
                    <a:pt x="29" y="79"/>
                  </a:lnTo>
                  <a:lnTo>
                    <a:pt x="29" y="79"/>
                  </a:lnTo>
                  <a:lnTo>
                    <a:pt x="29" y="79"/>
                  </a:lnTo>
                  <a:lnTo>
                    <a:pt x="29" y="79"/>
                  </a:lnTo>
                  <a:lnTo>
                    <a:pt x="29" y="81"/>
                  </a:lnTo>
                  <a:lnTo>
                    <a:pt x="29" y="83"/>
                  </a:lnTo>
                  <a:lnTo>
                    <a:pt x="29" y="83"/>
                  </a:lnTo>
                  <a:lnTo>
                    <a:pt x="29" y="83"/>
                  </a:lnTo>
                  <a:lnTo>
                    <a:pt x="27" y="85"/>
                  </a:lnTo>
                  <a:lnTo>
                    <a:pt x="27" y="85"/>
                  </a:lnTo>
                  <a:lnTo>
                    <a:pt x="27" y="87"/>
                  </a:lnTo>
                  <a:lnTo>
                    <a:pt x="27" y="87"/>
                  </a:lnTo>
                  <a:lnTo>
                    <a:pt x="29" y="87"/>
                  </a:lnTo>
                  <a:lnTo>
                    <a:pt x="29" y="87"/>
                  </a:lnTo>
                  <a:lnTo>
                    <a:pt x="27" y="88"/>
                  </a:lnTo>
                  <a:lnTo>
                    <a:pt x="25" y="88"/>
                  </a:lnTo>
                  <a:lnTo>
                    <a:pt x="24" y="88"/>
                  </a:lnTo>
                  <a:lnTo>
                    <a:pt x="24" y="90"/>
                  </a:lnTo>
                  <a:lnTo>
                    <a:pt x="24" y="90"/>
                  </a:lnTo>
                  <a:lnTo>
                    <a:pt x="24" y="92"/>
                  </a:lnTo>
                  <a:lnTo>
                    <a:pt x="24" y="92"/>
                  </a:lnTo>
                  <a:lnTo>
                    <a:pt x="24" y="92"/>
                  </a:lnTo>
                  <a:close/>
                  <a:moveTo>
                    <a:pt x="141" y="47"/>
                  </a:moveTo>
                  <a:lnTo>
                    <a:pt x="141" y="49"/>
                  </a:lnTo>
                  <a:lnTo>
                    <a:pt x="143" y="49"/>
                  </a:lnTo>
                  <a:lnTo>
                    <a:pt x="145" y="50"/>
                  </a:lnTo>
                  <a:lnTo>
                    <a:pt x="146" y="52"/>
                  </a:lnTo>
                  <a:lnTo>
                    <a:pt x="148" y="52"/>
                  </a:lnTo>
                  <a:lnTo>
                    <a:pt x="148" y="50"/>
                  </a:lnTo>
                  <a:lnTo>
                    <a:pt x="148" y="49"/>
                  </a:lnTo>
                  <a:lnTo>
                    <a:pt x="150" y="49"/>
                  </a:lnTo>
                  <a:lnTo>
                    <a:pt x="150" y="47"/>
                  </a:lnTo>
                  <a:lnTo>
                    <a:pt x="150" y="45"/>
                  </a:lnTo>
                  <a:lnTo>
                    <a:pt x="150" y="43"/>
                  </a:lnTo>
                  <a:lnTo>
                    <a:pt x="150" y="43"/>
                  </a:lnTo>
                  <a:lnTo>
                    <a:pt x="154" y="41"/>
                  </a:lnTo>
                  <a:lnTo>
                    <a:pt x="154" y="43"/>
                  </a:lnTo>
                  <a:lnTo>
                    <a:pt x="155" y="43"/>
                  </a:lnTo>
                  <a:lnTo>
                    <a:pt x="155" y="41"/>
                  </a:lnTo>
                  <a:lnTo>
                    <a:pt x="155" y="41"/>
                  </a:lnTo>
                  <a:lnTo>
                    <a:pt x="155" y="40"/>
                  </a:lnTo>
                  <a:lnTo>
                    <a:pt x="155" y="40"/>
                  </a:lnTo>
                  <a:lnTo>
                    <a:pt x="155" y="40"/>
                  </a:lnTo>
                  <a:lnTo>
                    <a:pt x="154" y="40"/>
                  </a:lnTo>
                  <a:lnTo>
                    <a:pt x="152" y="40"/>
                  </a:lnTo>
                  <a:lnTo>
                    <a:pt x="148" y="40"/>
                  </a:lnTo>
                  <a:lnTo>
                    <a:pt x="146" y="41"/>
                  </a:lnTo>
                  <a:lnTo>
                    <a:pt x="145" y="41"/>
                  </a:lnTo>
                  <a:lnTo>
                    <a:pt x="143" y="41"/>
                  </a:lnTo>
                  <a:lnTo>
                    <a:pt x="143" y="43"/>
                  </a:lnTo>
                  <a:lnTo>
                    <a:pt x="141" y="45"/>
                  </a:lnTo>
                  <a:lnTo>
                    <a:pt x="139" y="45"/>
                  </a:lnTo>
                  <a:lnTo>
                    <a:pt x="139" y="45"/>
                  </a:lnTo>
                  <a:lnTo>
                    <a:pt x="139" y="47"/>
                  </a:lnTo>
                  <a:lnTo>
                    <a:pt x="141" y="47"/>
                  </a:lnTo>
                  <a:close/>
                  <a:moveTo>
                    <a:pt x="83" y="251"/>
                  </a:moveTo>
                  <a:lnTo>
                    <a:pt x="83" y="249"/>
                  </a:lnTo>
                  <a:lnTo>
                    <a:pt x="81" y="249"/>
                  </a:lnTo>
                  <a:lnTo>
                    <a:pt x="80" y="247"/>
                  </a:lnTo>
                  <a:lnTo>
                    <a:pt x="78" y="247"/>
                  </a:lnTo>
                  <a:lnTo>
                    <a:pt x="76" y="246"/>
                  </a:lnTo>
                  <a:lnTo>
                    <a:pt x="74" y="244"/>
                  </a:lnTo>
                  <a:lnTo>
                    <a:pt x="74" y="244"/>
                  </a:lnTo>
                  <a:lnTo>
                    <a:pt x="74" y="246"/>
                  </a:lnTo>
                  <a:lnTo>
                    <a:pt x="74" y="246"/>
                  </a:lnTo>
                  <a:lnTo>
                    <a:pt x="72" y="246"/>
                  </a:lnTo>
                  <a:lnTo>
                    <a:pt x="72" y="246"/>
                  </a:lnTo>
                  <a:lnTo>
                    <a:pt x="72" y="246"/>
                  </a:lnTo>
                  <a:lnTo>
                    <a:pt x="69" y="247"/>
                  </a:lnTo>
                  <a:lnTo>
                    <a:pt x="69" y="247"/>
                  </a:lnTo>
                  <a:lnTo>
                    <a:pt x="67" y="246"/>
                  </a:lnTo>
                  <a:lnTo>
                    <a:pt x="69" y="246"/>
                  </a:lnTo>
                  <a:lnTo>
                    <a:pt x="70" y="244"/>
                  </a:lnTo>
                  <a:lnTo>
                    <a:pt x="72" y="244"/>
                  </a:lnTo>
                  <a:lnTo>
                    <a:pt x="72" y="244"/>
                  </a:lnTo>
                  <a:lnTo>
                    <a:pt x="74" y="242"/>
                  </a:lnTo>
                  <a:lnTo>
                    <a:pt x="72" y="240"/>
                  </a:lnTo>
                  <a:lnTo>
                    <a:pt x="72" y="238"/>
                  </a:lnTo>
                  <a:lnTo>
                    <a:pt x="70" y="238"/>
                  </a:lnTo>
                  <a:lnTo>
                    <a:pt x="70" y="238"/>
                  </a:lnTo>
                  <a:lnTo>
                    <a:pt x="69" y="238"/>
                  </a:lnTo>
                  <a:lnTo>
                    <a:pt x="69" y="238"/>
                  </a:lnTo>
                  <a:lnTo>
                    <a:pt x="69" y="236"/>
                  </a:lnTo>
                  <a:lnTo>
                    <a:pt x="70" y="236"/>
                  </a:lnTo>
                  <a:lnTo>
                    <a:pt x="72" y="236"/>
                  </a:lnTo>
                  <a:lnTo>
                    <a:pt x="72" y="236"/>
                  </a:lnTo>
                  <a:lnTo>
                    <a:pt x="70" y="236"/>
                  </a:lnTo>
                  <a:lnTo>
                    <a:pt x="70" y="236"/>
                  </a:lnTo>
                  <a:lnTo>
                    <a:pt x="70" y="235"/>
                  </a:lnTo>
                  <a:lnTo>
                    <a:pt x="70" y="235"/>
                  </a:lnTo>
                  <a:lnTo>
                    <a:pt x="70" y="235"/>
                  </a:lnTo>
                  <a:lnTo>
                    <a:pt x="72" y="235"/>
                  </a:lnTo>
                  <a:lnTo>
                    <a:pt x="72" y="233"/>
                  </a:lnTo>
                  <a:lnTo>
                    <a:pt x="74" y="233"/>
                  </a:lnTo>
                  <a:lnTo>
                    <a:pt x="74" y="233"/>
                  </a:lnTo>
                  <a:lnTo>
                    <a:pt x="74" y="231"/>
                  </a:lnTo>
                  <a:lnTo>
                    <a:pt x="76" y="231"/>
                  </a:lnTo>
                  <a:lnTo>
                    <a:pt x="78" y="233"/>
                  </a:lnTo>
                  <a:lnTo>
                    <a:pt x="80" y="233"/>
                  </a:lnTo>
                  <a:lnTo>
                    <a:pt x="80" y="231"/>
                  </a:lnTo>
                  <a:lnTo>
                    <a:pt x="80" y="231"/>
                  </a:lnTo>
                  <a:lnTo>
                    <a:pt x="80" y="231"/>
                  </a:lnTo>
                  <a:lnTo>
                    <a:pt x="81" y="229"/>
                  </a:lnTo>
                  <a:lnTo>
                    <a:pt x="81" y="229"/>
                  </a:lnTo>
                  <a:lnTo>
                    <a:pt x="81" y="227"/>
                  </a:lnTo>
                  <a:lnTo>
                    <a:pt x="81" y="227"/>
                  </a:lnTo>
                  <a:lnTo>
                    <a:pt x="81" y="226"/>
                  </a:lnTo>
                  <a:lnTo>
                    <a:pt x="81" y="226"/>
                  </a:lnTo>
                  <a:lnTo>
                    <a:pt x="80" y="224"/>
                  </a:lnTo>
                  <a:lnTo>
                    <a:pt x="78" y="222"/>
                  </a:lnTo>
                  <a:lnTo>
                    <a:pt x="78" y="220"/>
                  </a:lnTo>
                  <a:lnTo>
                    <a:pt x="78" y="220"/>
                  </a:lnTo>
                  <a:lnTo>
                    <a:pt x="78" y="220"/>
                  </a:lnTo>
                  <a:lnTo>
                    <a:pt x="78" y="218"/>
                  </a:lnTo>
                  <a:lnTo>
                    <a:pt x="78" y="218"/>
                  </a:lnTo>
                  <a:lnTo>
                    <a:pt x="78" y="217"/>
                  </a:lnTo>
                  <a:lnTo>
                    <a:pt x="76" y="217"/>
                  </a:lnTo>
                  <a:lnTo>
                    <a:pt x="76" y="217"/>
                  </a:lnTo>
                  <a:lnTo>
                    <a:pt x="76" y="215"/>
                  </a:lnTo>
                  <a:lnTo>
                    <a:pt x="76" y="215"/>
                  </a:lnTo>
                  <a:lnTo>
                    <a:pt x="76" y="213"/>
                  </a:lnTo>
                  <a:lnTo>
                    <a:pt x="76" y="213"/>
                  </a:lnTo>
                  <a:lnTo>
                    <a:pt x="76" y="211"/>
                  </a:lnTo>
                  <a:lnTo>
                    <a:pt x="76" y="211"/>
                  </a:lnTo>
                  <a:lnTo>
                    <a:pt x="78" y="211"/>
                  </a:lnTo>
                  <a:lnTo>
                    <a:pt x="78" y="209"/>
                  </a:lnTo>
                  <a:lnTo>
                    <a:pt x="80" y="209"/>
                  </a:lnTo>
                  <a:lnTo>
                    <a:pt x="80" y="208"/>
                  </a:lnTo>
                  <a:lnTo>
                    <a:pt x="80" y="208"/>
                  </a:lnTo>
                  <a:lnTo>
                    <a:pt x="76" y="206"/>
                  </a:lnTo>
                  <a:lnTo>
                    <a:pt x="76" y="206"/>
                  </a:lnTo>
                  <a:lnTo>
                    <a:pt x="76" y="206"/>
                  </a:lnTo>
                  <a:lnTo>
                    <a:pt x="72" y="206"/>
                  </a:lnTo>
                  <a:lnTo>
                    <a:pt x="72" y="206"/>
                  </a:lnTo>
                  <a:lnTo>
                    <a:pt x="70" y="206"/>
                  </a:lnTo>
                  <a:lnTo>
                    <a:pt x="72" y="206"/>
                  </a:lnTo>
                  <a:lnTo>
                    <a:pt x="74" y="204"/>
                  </a:lnTo>
                  <a:lnTo>
                    <a:pt x="74" y="204"/>
                  </a:lnTo>
                  <a:lnTo>
                    <a:pt x="74" y="204"/>
                  </a:lnTo>
                  <a:lnTo>
                    <a:pt x="74" y="202"/>
                  </a:lnTo>
                  <a:lnTo>
                    <a:pt x="74" y="202"/>
                  </a:lnTo>
                  <a:lnTo>
                    <a:pt x="76" y="204"/>
                  </a:lnTo>
                  <a:lnTo>
                    <a:pt x="76" y="204"/>
                  </a:lnTo>
                  <a:lnTo>
                    <a:pt x="78" y="204"/>
                  </a:lnTo>
                  <a:lnTo>
                    <a:pt x="78" y="202"/>
                  </a:lnTo>
                  <a:lnTo>
                    <a:pt x="81" y="202"/>
                  </a:lnTo>
                  <a:lnTo>
                    <a:pt x="81" y="200"/>
                  </a:lnTo>
                  <a:lnTo>
                    <a:pt x="81" y="200"/>
                  </a:lnTo>
                  <a:lnTo>
                    <a:pt x="81" y="200"/>
                  </a:lnTo>
                  <a:lnTo>
                    <a:pt x="81" y="199"/>
                  </a:lnTo>
                  <a:lnTo>
                    <a:pt x="83" y="199"/>
                  </a:lnTo>
                  <a:lnTo>
                    <a:pt x="83" y="199"/>
                  </a:lnTo>
                  <a:lnTo>
                    <a:pt x="85" y="197"/>
                  </a:lnTo>
                  <a:lnTo>
                    <a:pt x="89" y="195"/>
                  </a:lnTo>
                  <a:lnTo>
                    <a:pt x="89" y="193"/>
                  </a:lnTo>
                  <a:lnTo>
                    <a:pt x="83" y="193"/>
                  </a:lnTo>
                  <a:lnTo>
                    <a:pt x="83" y="193"/>
                  </a:lnTo>
                  <a:lnTo>
                    <a:pt x="83" y="193"/>
                  </a:lnTo>
                  <a:lnTo>
                    <a:pt x="81" y="191"/>
                  </a:lnTo>
                  <a:lnTo>
                    <a:pt x="81" y="191"/>
                  </a:lnTo>
                  <a:lnTo>
                    <a:pt x="80" y="188"/>
                  </a:lnTo>
                  <a:lnTo>
                    <a:pt x="78" y="188"/>
                  </a:lnTo>
                  <a:lnTo>
                    <a:pt x="74" y="188"/>
                  </a:lnTo>
                  <a:lnTo>
                    <a:pt x="74" y="188"/>
                  </a:lnTo>
                  <a:lnTo>
                    <a:pt x="74" y="186"/>
                  </a:lnTo>
                  <a:lnTo>
                    <a:pt x="74" y="186"/>
                  </a:lnTo>
                  <a:lnTo>
                    <a:pt x="74" y="186"/>
                  </a:lnTo>
                  <a:lnTo>
                    <a:pt x="74" y="186"/>
                  </a:lnTo>
                  <a:lnTo>
                    <a:pt x="76" y="186"/>
                  </a:lnTo>
                  <a:lnTo>
                    <a:pt x="80" y="186"/>
                  </a:lnTo>
                  <a:lnTo>
                    <a:pt x="81" y="186"/>
                  </a:lnTo>
                  <a:lnTo>
                    <a:pt x="83" y="188"/>
                  </a:lnTo>
                  <a:lnTo>
                    <a:pt x="85" y="190"/>
                  </a:lnTo>
                  <a:lnTo>
                    <a:pt x="87" y="190"/>
                  </a:lnTo>
                  <a:lnTo>
                    <a:pt x="90" y="188"/>
                  </a:lnTo>
                  <a:lnTo>
                    <a:pt x="96" y="186"/>
                  </a:lnTo>
                  <a:lnTo>
                    <a:pt x="96" y="188"/>
                  </a:lnTo>
                  <a:lnTo>
                    <a:pt x="96" y="186"/>
                  </a:lnTo>
                  <a:lnTo>
                    <a:pt x="98" y="186"/>
                  </a:lnTo>
                  <a:lnTo>
                    <a:pt x="96" y="184"/>
                  </a:lnTo>
                  <a:lnTo>
                    <a:pt x="98" y="184"/>
                  </a:lnTo>
                  <a:lnTo>
                    <a:pt x="99" y="182"/>
                  </a:lnTo>
                  <a:lnTo>
                    <a:pt x="99" y="182"/>
                  </a:lnTo>
                  <a:lnTo>
                    <a:pt x="98" y="182"/>
                  </a:lnTo>
                  <a:lnTo>
                    <a:pt x="98" y="182"/>
                  </a:lnTo>
                  <a:lnTo>
                    <a:pt x="98" y="182"/>
                  </a:lnTo>
                  <a:lnTo>
                    <a:pt x="98" y="180"/>
                  </a:lnTo>
                  <a:lnTo>
                    <a:pt x="98" y="179"/>
                  </a:lnTo>
                  <a:lnTo>
                    <a:pt x="98" y="177"/>
                  </a:lnTo>
                  <a:lnTo>
                    <a:pt x="98" y="177"/>
                  </a:lnTo>
                  <a:lnTo>
                    <a:pt x="90" y="175"/>
                  </a:lnTo>
                  <a:lnTo>
                    <a:pt x="89" y="173"/>
                  </a:lnTo>
                  <a:lnTo>
                    <a:pt x="90" y="173"/>
                  </a:lnTo>
                  <a:lnTo>
                    <a:pt x="94" y="173"/>
                  </a:lnTo>
                  <a:lnTo>
                    <a:pt x="94" y="173"/>
                  </a:lnTo>
                  <a:lnTo>
                    <a:pt x="94" y="173"/>
                  </a:lnTo>
                  <a:lnTo>
                    <a:pt x="96" y="171"/>
                  </a:lnTo>
                  <a:lnTo>
                    <a:pt x="96" y="171"/>
                  </a:lnTo>
                  <a:lnTo>
                    <a:pt x="96" y="171"/>
                  </a:lnTo>
                  <a:lnTo>
                    <a:pt x="101" y="171"/>
                  </a:lnTo>
                  <a:lnTo>
                    <a:pt x="101" y="171"/>
                  </a:lnTo>
                  <a:lnTo>
                    <a:pt x="103" y="171"/>
                  </a:lnTo>
                  <a:lnTo>
                    <a:pt x="103" y="173"/>
                  </a:lnTo>
                  <a:lnTo>
                    <a:pt x="103" y="173"/>
                  </a:lnTo>
                  <a:lnTo>
                    <a:pt x="103" y="173"/>
                  </a:lnTo>
                  <a:lnTo>
                    <a:pt x="103" y="175"/>
                  </a:lnTo>
                  <a:lnTo>
                    <a:pt x="105" y="175"/>
                  </a:lnTo>
                  <a:lnTo>
                    <a:pt x="105" y="175"/>
                  </a:lnTo>
                  <a:lnTo>
                    <a:pt x="105" y="175"/>
                  </a:lnTo>
                  <a:lnTo>
                    <a:pt x="105" y="175"/>
                  </a:lnTo>
                  <a:lnTo>
                    <a:pt x="105" y="175"/>
                  </a:lnTo>
                  <a:lnTo>
                    <a:pt x="107" y="173"/>
                  </a:lnTo>
                  <a:lnTo>
                    <a:pt x="105" y="173"/>
                  </a:lnTo>
                  <a:lnTo>
                    <a:pt x="105" y="171"/>
                  </a:lnTo>
                  <a:lnTo>
                    <a:pt x="105" y="171"/>
                  </a:lnTo>
                  <a:lnTo>
                    <a:pt x="105" y="171"/>
                  </a:lnTo>
                  <a:lnTo>
                    <a:pt x="107" y="171"/>
                  </a:lnTo>
                  <a:lnTo>
                    <a:pt x="107" y="170"/>
                  </a:lnTo>
                  <a:lnTo>
                    <a:pt x="107" y="170"/>
                  </a:lnTo>
                  <a:lnTo>
                    <a:pt x="107" y="170"/>
                  </a:lnTo>
                  <a:lnTo>
                    <a:pt x="108" y="168"/>
                  </a:lnTo>
                  <a:lnTo>
                    <a:pt x="108" y="168"/>
                  </a:lnTo>
                  <a:lnTo>
                    <a:pt x="108" y="166"/>
                  </a:lnTo>
                  <a:lnTo>
                    <a:pt x="108" y="166"/>
                  </a:lnTo>
                  <a:lnTo>
                    <a:pt x="108" y="162"/>
                  </a:lnTo>
                  <a:lnTo>
                    <a:pt x="108" y="162"/>
                  </a:lnTo>
                  <a:lnTo>
                    <a:pt x="110" y="159"/>
                  </a:lnTo>
                  <a:lnTo>
                    <a:pt x="110" y="159"/>
                  </a:lnTo>
                  <a:lnTo>
                    <a:pt x="108" y="159"/>
                  </a:lnTo>
                  <a:lnTo>
                    <a:pt x="107" y="159"/>
                  </a:lnTo>
                  <a:lnTo>
                    <a:pt x="108" y="157"/>
                  </a:lnTo>
                  <a:lnTo>
                    <a:pt x="108" y="155"/>
                  </a:lnTo>
                  <a:lnTo>
                    <a:pt x="108" y="153"/>
                  </a:lnTo>
                  <a:lnTo>
                    <a:pt x="108" y="152"/>
                  </a:lnTo>
                  <a:lnTo>
                    <a:pt x="108" y="150"/>
                  </a:lnTo>
                  <a:lnTo>
                    <a:pt x="107" y="148"/>
                  </a:lnTo>
                  <a:lnTo>
                    <a:pt x="107" y="148"/>
                  </a:lnTo>
                  <a:lnTo>
                    <a:pt x="108" y="144"/>
                  </a:lnTo>
                  <a:lnTo>
                    <a:pt x="108" y="144"/>
                  </a:lnTo>
                  <a:lnTo>
                    <a:pt x="112" y="141"/>
                  </a:lnTo>
                  <a:lnTo>
                    <a:pt x="112" y="139"/>
                  </a:lnTo>
                  <a:lnTo>
                    <a:pt x="114" y="137"/>
                  </a:lnTo>
                  <a:lnTo>
                    <a:pt x="114" y="135"/>
                  </a:lnTo>
                  <a:lnTo>
                    <a:pt x="116" y="135"/>
                  </a:lnTo>
                  <a:lnTo>
                    <a:pt x="116" y="135"/>
                  </a:lnTo>
                  <a:lnTo>
                    <a:pt x="116" y="135"/>
                  </a:lnTo>
                  <a:lnTo>
                    <a:pt x="116" y="134"/>
                  </a:lnTo>
                  <a:lnTo>
                    <a:pt x="117" y="134"/>
                  </a:lnTo>
                  <a:lnTo>
                    <a:pt x="117" y="134"/>
                  </a:lnTo>
                  <a:lnTo>
                    <a:pt x="119" y="134"/>
                  </a:lnTo>
                  <a:lnTo>
                    <a:pt x="119" y="135"/>
                  </a:lnTo>
                  <a:lnTo>
                    <a:pt x="119" y="135"/>
                  </a:lnTo>
                  <a:lnTo>
                    <a:pt x="121" y="135"/>
                  </a:lnTo>
                  <a:lnTo>
                    <a:pt x="121" y="135"/>
                  </a:lnTo>
                  <a:lnTo>
                    <a:pt x="119" y="139"/>
                  </a:lnTo>
                  <a:lnTo>
                    <a:pt x="119" y="139"/>
                  </a:lnTo>
                  <a:lnTo>
                    <a:pt x="121" y="141"/>
                  </a:lnTo>
                  <a:lnTo>
                    <a:pt x="119" y="143"/>
                  </a:lnTo>
                  <a:lnTo>
                    <a:pt x="119" y="143"/>
                  </a:lnTo>
                  <a:lnTo>
                    <a:pt x="117" y="141"/>
                  </a:lnTo>
                  <a:lnTo>
                    <a:pt x="117" y="141"/>
                  </a:lnTo>
                  <a:lnTo>
                    <a:pt x="116" y="141"/>
                  </a:lnTo>
                  <a:lnTo>
                    <a:pt x="116" y="143"/>
                  </a:lnTo>
                  <a:lnTo>
                    <a:pt x="114" y="143"/>
                  </a:lnTo>
                  <a:lnTo>
                    <a:pt x="116" y="144"/>
                  </a:lnTo>
                  <a:lnTo>
                    <a:pt x="116" y="144"/>
                  </a:lnTo>
                  <a:lnTo>
                    <a:pt x="116" y="146"/>
                  </a:lnTo>
                  <a:lnTo>
                    <a:pt x="117" y="146"/>
                  </a:lnTo>
                  <a:lnTo>
                    <a:pt x="119" y="144"/>
                  </a:lnTo>
                  <a:lnTo>
                    <a:pt x="119" y="144"/>
                  </a:lnTo>
                  <a:lnTo>
                    <a:pt x="121" y="146"/>
                  </a:lnTo>
                  <a:lnTo>
                    <a:pt x="121" y="146"/>
                  </a:lnTo>
                  <a:lnTo>
                    <a:pt x="123" y="146"/>
                  </a:lnTo>
                  <a:lnTo>
                    <a:pt x="121" y="146"/>
                  </a:lnTo>
                  <a:lnTo>
                    <a:pt x="121" y="148"/>
                  </a:lnTo>
                  <a:lnTo>
                    <a:pt x="121" y="148"/>
                  </a:lnTo>
                  <a:lnTo>
                    <a:pt x="121" y="148"/>
                  </a:lnTo>
                  <a:lnTo>
                    <a:pt x="121" y="150"/>
                  </a:lnTo>
                  <a:lnTo>
                    <a:pt x="121" y="152"/>
                  </a:lnTo>
                  <a:lnTo>
                    <a:pt x="123" y="152"/>
                  </a:lnTo>
                  <a:lnTo>
                    <a:pt x="123" y="152"/>
                  </a:lnTo>
                  <a:lnTo>
                    <a:pt x="125" y="152"/>
                  </a:lnTo>
                  <a:lnTo>
                    <a:pt x="125" y="150"/>
                  </a:lnTo>
                  <a:lnTo>
                    <a:pt x="125" y="150"/>
                  </a:lnTo>
                  <a:lnTo>
                    <a:pt x="123" y="146"/>
                  </a:lnTo>
                  <a:lnTo>
                    <a:pt x="123" y="144"/>
                  </a:lnTo>
                  <a:lnTo>
                    <a:pt x="125" y="143"/>
                  </a:lnTo>
                  <a:lnTo>
                    <a:pt x="126" y="141"/>
                  </a:lnTo>
                  <a:lnTo>
                    <a:pt x="126" y="139"/>
                  </a:lnTo>
                  <a:lnTo>
                    <a:pt x="128" y="139"/>
                  </a:lnTo>
                  <a:lnTo>
                    <a:pt x="128" y="141"/>
                  </a:lnTo>
                  <a:lnTo>
                    <a:pt x="130" y="141"/>
                  </a:lnTo>
                  <a:lnTo>
                    <a:pt x="130" y="141"/>
                  </a:lnTo>
                  <a:lnTo>
                    <a:pt x="130" y="143"/>
                  </a:lnTo>
                  <a:lnTo>
                    <a:pt x="130" y="143"/>
                  </a:lnTo>
                  <a:lnTo>
                    <a:pt x="130" y="143"/>
                  </a:lnTo>
                  <a:lnTo>
                    <a:pt x="128" y="144"/>
                  </a:lnTo>
                  <a:lnTo>
                    <a:pt x="130" y="146"/>
                  </a:lnTo>
                  <a:lnTo>
                    <a:pt x="132" y="146"/>
                  </a:lnTo>
                  <a:lnTo>
                    <a:pt x="134" y="146"/>
                  </a:lnTo>
                  <a:lnTo>
                    <a:pt x="134" y="144"/>
                  </a:lnTo>
                  <a:lnTo>
                    <a:pt x="134" y="141"/>
                  </a:lnTo>
                  <a:lnTo>
                    <a:pt x="134" y="141"/>
                  </a:lnTo>
                  <a:lnTo>
                    <a:pt x="134" y="139"/>
                  </a:lnTo>
                  <a:lnTo>
                    <a:pt x="137" y="137"/>
                  </a:lnTo>
                  <a:lnTo>
                    <a:pt x="141" y="130"/>
                  </a:lnTo>
                  <a:lnTo>
                    <a:pt x="143" y="128"/>
                  </a:lnTo>
                  <a:lnTo>
                    <a:pt x="143" y="126"/>
                  </a:lnTo>
                  <a:lnTo>
                    <a:pt x="143" y="125"/>
                  </a:lnTo>
                  <a:lnTo>
                    <a:pt x="143" y="123"/>
                  </a:lnTo>
                  <a:lnTo>
                    <a:pt x="145" y="121"/>
                  </a:lnTo>
                  <a:lnTo>
                    <a:pt x="145" y="121"/>
                  </a:lnTo>
                  <a:lnTo>
                    <a:pt x="141" y="117"/>
                  </a:lnTo>
                  <a:lnTo>
                    <a:pt x="139" y="114"/>
                  </a:lnTo>
                  <a:lnTo>
                    <a:pt x="139" y="114"/>
                  </a:lnTo>
                  <a:lnTo>
                    <a:pt x="137" y="112"/>
                  </a:lnTo>
                  <a:lnTo>
                    <a:pt x="135" y="112"/>
                  </a:lnTo>
                  <a:lnTo>
                    <a:pt x="123" y="114"/>
                  </a:lnTo>
                  <a:lnTo>
                    <a:pt x="119" y="114"/>
                  </a:lnTo>
                  <a:lnTo>
                    <a:pt x="116" y="112"/>
                  </a:lnTo>
                  <a:lnTo>
                    <a:pt x="114" y="110"/>
                  </a:lnTo>
                  <a:lnTo>
                    <a:pt x="114" y="110"/>
                  </a:lnTo>
                  <a:lnTo>
                    <a:pt x="114" y="110"/>
                  </a:lnTo>
                  <a:lnTo>
                    <a:pt x="114" y="108"/>
                  </a:lnTo>
                  <a:lnTo>
                    <a:pt x="114" y="106"/>
                  </a:lnTo>
                  <a:lnTo>
                    <a:pt x="112" y="106"/>
                  </a:lnTo>
                  <a:lnTo>
                    <a:pt x="112" y="106"/>
                  </a:lnTo>
                  <a:lnTo>
                    <a:pt x="110" y="108"/>
                  </a:lnTo>
                  <a:lnTo>
                    <a:pt x="108" y="110"/>
                  </a:lnTo>
                  <a:lnTo>
                    <a:pt x="107" y="112"/>
                  </a:lnTo>
                  <a:lnTo>
                    <a:pt x="107" y="114"/>
                  </a:lnTo>
                  <a:lnTo>
                    <a:pt x="107" y="117"/>
                  </a:lnTo>
                  <a:lnTo>
                    <a:pt x="107" y="119"/>
                  </a:lnTo>
                  <a:lnTo>
                    <a:pt x="105" y="119"/>
                  </a:lnTo>
                  <a:lnTo>
                    <a:pt x="105" y="117"/>
                  </a:lnTo>
                  <a:lnTo>
                    <a:pt x="107" y="117"/>
                  </a:lnTo>
                  <a:lnTo>
                    <a:pt x="107" y="115"/>
                  </a:lnTo>
                  <a:lnTo>
                    <a:pt x="107" y="114"/>
                  </a:lnTo>
                  <a:lnTo>
                    <a:pt x="107" y="114"/>
                  </a:lnTo>
                  <a:lnTo>
                    <a:pt x="107" y="110"/>
                  </a:lnTo>
                  <a:lnTo>
                    <a:pt x="107" y="110"/>
                  </a:lnTo>
                  <a:lnTo>
                    <a:pt x="110" y="106"/>
                  </a:lnTo>
                  <a:lnTo>
                    <a:pt x="114" y="105"/>
                  </a:lnTo>
                  <a:lnTo>
                    <a:pt x="114" y="103"/>
                  </a:lnTo>
                  <a:lnTo>
                    <a:pt x="114" y="99"/>
                  </a:lnTo>
                  <a:lnTo>
                    <a:pt x="112" y="97"/>
                  </a:lnTo>
                  <a:lnTo>
                    <a:pt x="112" y="97"/>
                  </a:lnTo>
                  <a:lnTo>
                    <a:pt x="110" y="99"/>
                  </a:lnTo>
                  <a:lnTo>
                    <a:pt x="108" y="99"/>
                  </a:lnTo>
                  <a:lnTo>
                    <a:pt x="105" y="97"/>
                  </a:lnTo>
                  <a:lnTo>
                    <a:pt x="105" y="97"/>
                  </a:lnTo>
                  <a:lnTo>
                    <a:pt x="105" y="97"/>
                  </a:lnTo>
                  <a:lnTo>
                    <a:pt x="105" y="97"/>
                  </a:lnTo>
                  <a:lnTo>
                    <a:pt x="103" y="96"/>
                  </a:lnTo>
                  <a:lnTo>
                    <a:pt x="103" y="96"/>
                  </a:lnTo>
                  <a:lnTo>
                    <a:pt x="103" y="97"/>
                  </a:lnTo>
                  <a:lnTo>
                    <a:pt x="103" y="97"/>
                  </a:lnTo>
                  <a:lnTo>
                    <a:pt x="101" y="99"/>
                  </a:lnTo>
                  <a:lnTo>
                    <a:pt x="101" y="99"/>
                  </a:lnTo>
                  <a:lnTo>
                    <a:pt x="101" y="99"/>
                  </a:lnTo>
                  <a:lnTo>
                    <a:pt x="99" y="99"/>
                  </a:lnTo>
                  <a:lnTo>
                    <a:pt x="99" y="99"/>
                  </a:lnTo>
                  <a:lnTo>
                    <a:pt x="99" y="99"/>
                  </a:lnTo>
                  <a:lnTo>
                    <a:pt x="99" y="99"/>
                  </a:lnTo>
                  <a:lnTo>
                    <a:pt x="99" y="99"/>
                  </a:lnTo>
                  <a:lnTo>
                    <a:pt x="99" y="99"/>
                  </a:lnTo>
                  <a:lnTo>
                    <a:pt x="98" y="99"/>
                  </a:lnTo>
                  <a:lnTo>
                    <a:pt x="98" y="99"/>
                  </a:lnTo>
                  <a:lnTo>
                    <a:pt x="96" y="101"/>
                  </a:lnTo>
                  <a:lnTo>
                    <a:pt x="89" y="103"/>
                  </a:lnTo>
                  <a:lnTo>
                    <a:pt x="87" y="103"/>
                  </a:lnTo>
                  <a:lnTo>
                    <a:pt x="87" y="103"/>
                  </a:lnTo>
                  <a:lnTo>
                    <a:pt x="94" y="101"/>
                  </a:lnTo>
                  <a:lnTo>
                    <a:pt x="96" y="99"/>
                  </a:lnTo>
                  <a:lnTo>
                    <a:pt x="98" y="99"/>
                  </a:lnTo>
                  <a:lnTo>
                    <a:pt x="99" y="97"/>
                  </a:lnTo>
                  <a:lnTo>
                    <a:pt x="99" y="97"/>
                  </a:lnTo>
                  <a:lnTo>
                    <a:pt x="101" y="97"/>
                  </a:lnTo>
                  <a:lnTo>
                    <a:pt x="101" y="97"/>
                  </a:lnTo>
                  <a:lnTo>
                    <a:pt x="101" y="96"/>
                  </a:lnTo>
                  <a:lnTo>
                    <a:pt x="103" y="96"/>
                  </a:lnTo>
                  <a:lnTo>
                    <a:pt x="105" y="96"/>
                  </a:lnTo>
                  <a:lnTo>
                    <a:pt x="105" y="96"/>
                  </a:lnTo>
                  <a:lnTo>
                    <a:pt x="107" y="97"/>
                  </a:lnTo>
                  <a:lnTo>
                    <a:pt x="107" y="96"/>
                  </a:lnTo>
                  <a:lnTo>
                    <a:pt x="108" y="96"/>
                  </a:lnTo>
                  <a:lnTo>
                    <a:pt x="110" y="96"/>
                  </a:lnTo>
                  <a:lnTo>
                    <a:pt x="110" y="96"/>
                  </a:lnTo>
                  <a:lnTo>
                    <a:pt x="112" y="97"/>
                  </a:lnTo>
                  <a:lnTo>
                    <a:pt x="112" y="97"/>
                  </a:lnTo>
                  <a:lnTo>
                    <a:pt x="114" y="96"/>
                  </a:lnTo>
                  <a:lnTo>
                    <a:pt x="112" y="96"/>
                  </a:lnTo>
                  <a:lnTo>
                    <a:pt x="112" y="94"/>
                  </a:lnTo>
                  <a:lnTo>
                    <a:pt x="112" y="94"/>
                  </a:lnTo>
                  <a:lnTo>
                    <a:pt x="110" y="90"/>
                  </a:lnTo>
                  <a:lnTo>
                    <a:pt x="110" y="88"/>
                  </a:lnTo>
                  <a:lnTo>
                    <a:pt x="110" y="85"/>
                  </a:lnTo>
                  <a:lnTo>
                    <a:pt x="110" y="79"/>
                  </a:lnTo>
                  <a:lnTo>
                    <a:pt x="108" y="79"/>
                  </a:lnTo>
                  <a:lnTo>
                    <a:pt x="110" y="78"/>
                  </a:lnTo>
                  <a:lnTo>
                    <a:pt x="110" y="76"/>
                  </a:lnTo>
                  <a:lnTo>
                    <a:pt x="110" y="74"/>
                  </a:lnTo>
                  <a:lnTo>
                    <a:pt x="110" y="74"/>
                  </a:lnTo>
                  <a:lnTo>
                    <a:pt x="112" y="72"/>
                  </a:lnTo>
                  <a:lnTo>
                    <a:pt x="110" y="70"/>
                  </a:lnTo>
                  <a:lnTo>
                    <a:pt x="107" y="70"/>
                  </a:lnTo>
                  <a:lnTo>
                    <a:pt x="105" y="70"/>
                  </a:lnTo>
                  <a:lnTo>
                    <a:pt x="103" y="69"/>
                  </a:lnTo>
                  <a:lnTo>
                    <a:pt x="101" y="69"/>
                  </a:lnTo>
                  <a:lnTo>
                    <a:pt x="98" y="63"/>
                  </a:lnTo>
                  <a:lnTo>
                    <a:pt x="96" y="63"/>
                  </a:lnTo>
                  <a:lnTo>
                    <a:pt x="96" y="63"/>
                  </a:lnTo>
                  <a:lnTo>
                    <a:pt x="94" y="63"/>
                  </a:lnTo>
                  <a:lnTo>
                    <a:pt x="94" y="65"/>
                  </a:lnTo>
                  <a:lnTo>
                    <a:pt x="92" y="65"/>
                  </a:lnTo>
                  <a:lnTo>
                    <a:pt x="94" y="65"/>
                  </a:lnTo>
                  <a:lnTo>
                    <a:pt x="94" y="61"/>
                  </a:lnTo>
                  <a:lnTo>
                    <a:pt x="96" y="61"/>
                  </a:lnTo>
                  <a:lnTo>
                    <a:pt x="98" y="61"/>
                  </a:lnTo>
                  <a:lnTo>
                    <a:pt x="99" y="63"/>
                  </a:lnTo>
                  <a:lnTo>
                    <a:pt x="101" y="65"/>
                  </a:lnTo>
                  <a:lnTo>
                    <a:pt x="103" y="69"/>
                  </a:lnTo>
                  <a:lnTo>
                    <a:pt x="108" y="70"/>
                  </a:lnTo>
                  <a:lnTo>
                    <a:pt x="108" y="70"/>
                  </a:lnTo>
                  <a:lnTo>
                    <a:pt x="110" y="70"/>
                  </a:lnTo>
                  <a:lnTo>
                    <a:pt x="112" y="70"/>
                  </a:lnTo>
                  <a:lnTo>
                    <a:pt x="112" y="70"/>
                  </a:lnTo>
                  <a:lnTo>
                    <a:pt x="112" y="70"/>
                  </a:lnTo>
                  <a:lnTo>
                    <a:pt x="114" y="69"/>
                  </a:lnTo>
                  <a:lnTo>
                    <a:pt x="114" y="67"/>
                  </a:lnTo>
                  <a:lnTo>
                    <a:pt x="116" y="63"/>
                  </a:lnTo>
                  <a:lnTo>
                    <a:pt x="116" y="59"/>
                  </a:lnTo>
                  <a:lnTo>
                    <a:pt x="116" y="56"/>
                  </a:lnTo>
                  <a:lnTo>
                    <a:pt x="117" y="52"/>
                  </a:lnTo>
                  <a:lnTo>
                    <a:pt x="119" y="52"/>
                  </a:lnTo>
                  <a:lnTo>
                    <a:pt x="123" y="50"/>
                  </a:lnTo>
                  <a:lnTo>
                    <a:pt x="123" y="49"/>
                  </a:lnTo>
                  <a:lnTo>
                    <a:pt x="121" y="40"/>
                  </a:lnTo>
                  <a:lnTo>
                    <a:pt x="121" y="34"/>
                  </a:lnTo>
                  <a:lnTo>
                    <a:pt x="123" y="31"/>
                  </a:lnTo>
                  <a:lnTo>
                    <a:pt x="121" y="25"/>
                  </a:lnTo>
                  <a:lnTo>
                    <a:pt x="119" y="22"/>
                  </a:lnTo>
                  <a:lnTo>
                    <a:pt x="117" y="18"/>
                  </a:lnTo>
                  <a:lnTo>
                    <a:pt x="119" y="13"/>
                  </a:lnTo>
                  <a:lnTo>
                    <a:pt x="123" y="5"/>
                  </a:lnTo>
                  <a:lnTo>
                    <a:pt x="126" y="3"/>
                  </a:lnTo>
                  <a:lnTo>
                    <a:pt x="128" y="2"/>
                  </a:lnTo>
                  <a:lnTo>
                    <a:pt x="126" y="0"/>
                  </a:lnTo>
                  <a:lnTo>
                    <a:pt x="126" y="0"/>
                  </a:lnTo>
                  <a:lnTo>
                    <a:pt x="125" y="0"/>
                  </a:lnTo>
                  <a:lnTo>
                    <a:pt x="123" y="2"/>
                  </a:lnTo>
                  <a:lnTo>
                    <a:pt x="119" y="3"/>
                  </a:lnTo>
                  <a:lnTo>
                    <a:pt x="114" y="11"/>
                  </a:lnTo>
                  <a:lnTo>
                    <a:pt x="110" y="13"/>
                  </a:lnTo>
                  <a:lnTo>
                    <a:pt x="107" y="14"/>
                  </a:lnTo>
                  <a:lnTo>
                    <a:pt x="101" y="14"/>
                  </a:lnTo>
                  <a:lnTo>
                    <a:pt x="98" y="14"/>
                  </a:lnTo>
                  <a:lnTo>
                    <a:pt x="94" y="16"/>
                  </a:lnTo>
                  <a:lnTo>
                    <a:pt x="92" y="18"/>
                  </a:lnTo>
                  <a:lnTo>
                    <a:pt x="92" y="18"/>
                  </a:lnTo>
                  <a:lnTo>
                    <a:pt x="90" y="22"/>
                  </a:lnTo>
                  <a:lnTo>
                    <a:pt x="87" y="25"/>
                  </a:lnTo>
                  <a:lnTo>
                    <a:pt x="85" y="27"/>
                  </a:lnTo>
                  <a:lnTo>
                    <a:pt x="74" y="47"/>
                  </a:lnTo>
                  <a:lnTo>
                    <a:pt x="70" y="52"/>
                  </a:lnTo>
                  <a:lnTo>
                    <a:pt x="67" y="54"/>
                  </a:lnTo>
                  <a:lnTo>
                    <a:pt x="61" y="56"/>
                  </a:lnTo>
                  <a:lnTo>
                    <a:pt x="58" y="58"/>
                  </a:lnTo>
                  <a:lnTo>
                    <a:pt x="45" y="56"/>
                  </a:lnTo>
                  <a:lnTo>
                    <a:pt x="43" y="56"/>
                  </a:lnTo>
                  <a:lnTo>
                    <a:pt x="42" y="58"/>
                  </a:lnTo>
                  <a:lnTo>
                    <a:pt x="40" y="59"/>
                  </a:lnTo>
                  <a:lnTo>
                    <a:pt x="34" y="59"/>
                  </a:lnTo>
                  <a:lnTo>
                    <a:pt x="33" y="59"/>
                  </a:lnTo>
                  <a:lnTo>
                    <a:pt x="29" y="59"/>
                  </a:lnTo>
                  <a:lnTo>
                    <a:pt x="27" y="59"/>
                  </a:lnTo>
                  <a:lnTo>
                    <a:pt x="25" y="59"/>
                  </a:lnTo>
                  <a:lnTo>
                    <a:pt x="22" y="67"/>
                  </a:lnTo>
                  <a:lnTo>
                    <a:pt x="18" y="70"/>
                  </a:lnTo>
                  <a:lnTo>
                    <a:pt x="9" y="85"/>
                  </a:lnTo>
                  <a:lnTo>
                    <a:pt x="9" y="87"/>
                  </a:lnTo>
                  <a:lnTo>
                    <a:pt x="7" y="90"/>
                  </a:lnTo>
                  <a:lnTo>
                    <a:pt x="7" y="96"/>
                  </a:lnTo>
                  <a:lnTo>
                    <a:pt x="7" y="97"/>
                  </a:lnTo>
                  <a:lnTo>
                    <a:pt x="9" y="97"/>
                  </a:lnTo>
                  <a:lnTo>
                    <a:pt x="9" y="96"/>
                  </a:lnTo>
                  <a:lnTo>
                    <a:pt x="9" y="94"/>
                  </a:lnTo>
                  <a:lnTo>
                    <a:pt x="7" y="90"/>
                  </a:lnTo>
                  <a:lnTo>
                    <a:pt x="9" y="90"/>
                  </a:lnTo>
                  <a:lnTo>
                    <a:pt x="11" y="92"/>
                  </a:lnTo>
                  <a:lnTo>
                    <a:pt x="11" y="92"/>
                  </a:lnTo>
                  <a:lnTo>
                    <a:pt x="11" y="92"/>
                  </a:lnTo>
                  <a:lnTo>
                    <a:pt x="11" y="96"/>
                  </a:lnTo>
                  <a:lnTo>
                    <a:pt x="13" y="97"/>
                  </a:lnTo>
                  <a:lnTo>
                    <a:pt x="13" y="97"/>
                  </a:lnTo>
                  <a:lnTo>
                    <a:pt x="14" y="99"/>
                  </a:lnTo>
                  <a:lnTo>
                    <a:pt x="14" y="99"/>
                  </a:lnTo>
                  <a:lnTo>
                    <a:pt x="16" y="99"/>
                  </a:lnTo>
                  <a:lnTo>
                    <a:pt x="18" y="101"/>
                  </a:lnTo>
                  <a:lnTo>
                    <a:pt x="20" y="101"/>
                  </a:lnTo>
                  <a:lnTo>
                    <a:pt x="20" y="103"/>
                  </a:lnTo>
                  <a:lnTo>
                    <a:pt x="20" y="105"/>
                  </a:lnTo>
                  <a:lnTo>
                    <a:pt x="22" y="106"/>
                  </a:lnTo>
                  <a:lnTo>
                    <a:pt x="24" y="106"/>
                  </a:lnTo>
                  <a:lnTo>
                    <a:pt x="24" y="106"/>
                  </a:lnTo>
                  <a:lnTo>
                    <a:pt x="24" y="106"/>
                  </a:lnTo>
                  <a:lnTo>
                    <a:pt x="24" y="106"/>
                  </a:lnTo>
                  <a:lnTo>
                    <a:pt x="24" y="106"/>
                  </a:lnTo>
                  <a:lnTo>
                    <a:pt x="24" y="106"/>
                  </a:lnTo>
                  <a:lnTo>
                    <a:pt x="25" y="106"/>
                  </a:lnTo>
                  <a:lnTo>
                    <a:pt x="25" y="105"/>
                  </a:lnTo>
                  <a:lnTo>
                    <a:pt x="25" y="103"/>
                  </a:lnTo>
                  <a:lnTo>
                    <a:pt x="25" y="103"/>
                  </a:lnTo>
                  <a:lnTo>
                    <a:pt x="25" y="101"/>
                  </a:lnTo>
                  <a:lnTo>
                    <a:pt x="25" y="101"/>
                  </a:lnTo>
                  <a:lnTo>
                    <a:pt x="25" y="99"/>
                  </a:lnTo>
                  <a:lnTo>
                    <a:pt x="25" y="99"/>
                  </a:lnTo>
                  <a:lnTo>
                    <a:pt x="24" y="97"/>
                  </a:lnTo>
                  <a:lnTo>
                    <a:pt x="22" y="99"/>
                  </a:lnTo>
                  <a:lnTo>
                    <a:pt x="20" y="99"/>
                  </a:lnTo>
                  <a:lnTo>
                    <a:pt x="20" y="99"/>
                  </a:lnTo>
                  <a:lnTo>
                    <a:pt x="18" y="99"/>
                  </a:lnTo>
                  <a:lnTo>
                    <a:pt x="16" y="99"/>
                  </a:lnTo>
                  <a:lnTo>
                    <a:pt x="16" y="99"/>
                  </a:lnTo>
                  <a:lnTo>
                    <a:pt x="16" y="97"/>
                  </a:lnTo>
                  <a:lnTo>
                    <a:pt x="18" y="97"/>
                  </a:lnTo>
                  <a:lnTo>
                    <a:pt x="18" y="97"/>
                  </a:lnTo>
                  <a:lnTo>
                    <a:pt x="20" y="97"/>
                  </a:lnTo>
                  <a:lnTo>
                    <a:pt x="20" y="97"/>
                  </a:lnTo>
                  <a:lnTo>
                    <a:pt x="22" y="99"/>
                  </a:lnTo>
                  <a:lnTo>
                    <a:pt x="22" y="97"/>
                  </a:lnTo>
                  <a:lnTo>
                    <a:pt x="22" y="97"/>
                  </a:lnTo>
                  <a:lnTo>
                    <a:pt x="22" y="97"/>
                  </a:lnTo>
                  <a:lnTo>
                    <a:pt x="22" y="96"/>
                  </a:lnTo>
                  <a:lnTo>
                    <a:pt x="22" y="96"/>
                  </a:lnTo>
                  <a:lnTo>
                    <a:pt x="20" y="96"/>
                  </a:lnTo>
                  <a:lnTo>
                    <a:pt x="20" y="96"/>
                  </a:lnTo>
                  <a:lnTo>
                    <a:pt x="20" y="94"/>
                  </a:lnTo>
                  <a:lnTo>
                    <a:pt x="20" y="94"/>
                  </a:lnTo>
                  <a:lnTo>
                    <a:pt x="20" y="90"/>
                  </a:lnTo>
                  <a:lnTo>
                    <a:pt x="20" y="88"/>
                  </a:lnTo>
                  <a:lnTo>
                    <a:pt x="22" y="88"/>
                  </a:lnTo>
                  <a:lnTo>
                    <a:pt x="22" y="88"/>
                  </a:lnTo>
                  <a:lnTo>
                    <a:pt x="22" y="88"/>
                  </a:lnTo>
                  <a:lnTo>
                    <a:pt x="24" y="87"/>
                  </a:lnTo>
                  <a:lnTo>
                    <a:pt x="24" y="87"/>
                  </a:lnTo>
                  <a:lnTo>
                    <a:pt x="24" y="87"/>
                  </a:lnTo>
                  <a:lnTo>
                    <a:pt x="25" y="85"/>
                  </a:lnTo>
                  <a:lnTo>
                    <a:pt x="25" y="83"/>
                  </a:lnTo>
                  <a:lnTo>
                    <a:pt x="27" y="83"/>
                  </a:lnTo>
                  <a:lnTo>
                    <a:pt x="27" y="83"/>
                  </a:lnTo>
                  <a:lnTo>
                    <a:pt x="27" y="83"/>
                  </a:lnTo>
                  <a:lnTo>
                    <a:pt x="27" y="79"/>
                  </a:lnTo>
                  <a:lnTo>
                    <a:pt x="27" y="79"/>
                  </a:lnTo>
                  <a:lnTo>
                    <a:pt x="29" y="78"/>
                  </a:lnTo>
                  <a:lnTo>
                    <a:pt x="29" y="78"/>
                  </a:lnTo>
                  <a:lnTo>
                    <a:pt x="29" y="76"/>
                  </a:lnTo>
                  <a:lnTo>
                    <a:pt x="29" y="74"/>
                  </a:lnTo>
                  <a:lnTo>
                    <a:pt x="31" y="74"/>
                  </a:lnTo>
                  <a:lnTo>
                    <a:pt x="33" y="74"/>
                  </a:lnTo>
                  <a:lnTo>
                    <a:pt x="34" y="74"/>
                  </a:lnTo>
                  <a:lnTo>
                    <a:pt x="36" y="72"/>
                  </a:lnTo>
                  <a:lnTo>
                    <a:pt x="38" y="70"/>
                  </a:lnTo>
                  <a:lnTo>
                    <a:pt x="38" y="70"/>
                  </a:lnTo>
                  <a:lnTo>
                    <a:pt x="38" y="70"/>
                  </a:lnTo>
                  <a:lnTo>
                    <a:pt x="40" y="70"/>
                  </a:lnTo>
                  <a:lnTo>
                    <a:pt x="40" y="70"/>
                  </a:lnTo>
                  <a:lnTo>
                    <a:pt x="42" y="72"/>
                  </a:lnTo>
                  <a:lnTo>
                    <a:pt x="42" y="70"/>
                  </a:lnTo>
                  <a:lnTo>
                    <a:pt x="42" y="70"/>
                  </a:lnTo>
                  <a:lnTo>
                    <a:pt x="43" y="69"/>
                  </a:lnTo>
                  <a:lnTo>
                    <a:pt x="43" y="69"/>
                  </a:lnTo>
                  <a:lnTo>
                    <a:pt x="45" y="69"/>
                  </a:lnTo>
                  <a:lnTo>
                    <a:pt x="45" y="67"/>
                  </a:lnTo>
                  <a:lnTo>
                    <a:pt x="47" y="67"/>
                  </a:lnTo>
                  <a:lnTo>
                    <a:pt x="47" y="69"/>
                  </a:lnTo>
                  <a:lnTo>
                    <a:pt x="47" y="69"/>
                  </a:lnTo>
                  <a:lnTo>
                    <a:pt x="49" y="69"/>
                  </a:lnTo>
                  <a:lnTo>
                    <a:pt x="49" y="69"/>
                  </a:lnTo>
                  <a:lnTo>
                    <a:pt x="51" y="67"/>
                  </a:lnTo>
                  <a:lnTo>
                    <a:pt x="51" y="67"/>
                  </a:lnTo>
                  <a:lnTo>
                    <a:pt x="52" y="67"/>
                  </a:lnTo>
                  <a:lnTo>
                    <a:pt x="52" y="65"/>
                  </a:lnTo>
                  <a:lnTo>
                    <a:pt x="58" y="69"/>
                  </a:lnTo>
                  <a:lnTo>
                    <a:pt x="58" y="70"/>
                  </a:lnTo>
                  <a:lnTo>
                    <a:pt x="60" y="70"/>
                  </a:lnTo>
                  <a:lnTo>
                    <a:pt x="70" y="65"/>
                  </a:lnTo>
                  <a:lnTo>
                    <a:pt x="74" y="65"/>
                  </a:lnTo>
                  <a:lnTo>
                    <a:pt x="78" y="65"/>
                  </a:lnTo>
                  <a:lnTo>
                    <a:pt x="80" y="63"/>
                  </a:lnTo>
                  <a:lnTo>
                    <a:pt x="80" y="63"/>
                  </a:lnTo>
                  <a:lnTo>
                    <a:pt x="81" y="63"/>
                  </a:lnTo>
                  <a:lnTo>
                    <a:pt x="81" y="65"/>
                  </a:lnTo>
                  <a:lnTo>
                    <a:pt x="83" y="63"/>
                  </a:lnTo>
                  <a:lnTo>
                    <a:pt x="83" y="63"/>
                  </a:lnTo>
                  <a:lnTo>
                    <a:pt x="85" y="61"/>
                  </a:lnTo>
                  <a:lnTo>
                    <a:pt x="85" y="59"/>
                  </a:lnTo>
                  <a:lnTo>
                    <a:pt x="87" y="61"/>
                  </a:lnTo>
                  <a:lnTo>
                    <a:pt x="87" y="61"/>
                  </a:lnTo>
                  <a:lnTo>
                    <a:pt x="89" y="61"/>
                  </a:lnTo>
                  <a:lnTo>
                    <a:pt x="92" y="65"/>
                  </a:lnTo>
                  <a:lnTo>
                    <a:pt x="87" y="65"/>
                  </a:lnTo>
                  <a:lnTo>
                    <a:pt x="83" y="65"/>
                  </a:lnTo>
                  <a:lnTo>
                    <a:pt x="83" y="65"/>
                  </a:lnTo>
                  <a:lnTo>
                    <a:pt x="80" y="67"/>
                  </a:lnTo>
                  <a:lnTo>
                    <a:pt x="80" y="69"/>
                  </a:lnTo>
                  <a:lnTo>
                    <a:pt x="78" y="69"/>
                  </a:lnTo>
                  <a:lnTo>
                    <a:pt x="76" y="72"/>
                  </a:lnTo>
                  <a:lnTo>
                    <a:pt x="76" y="72"/>
                  </a:lnTo>
                  <a:lnTo>
                    <a:pt x="76" y="72"/>
                  </a:lnTo>
                  <a:lnTo>
                    <a:pt x="74" y="72"/>
                  </a:lnTo>
                  <a:lnTo>
                    <a:pt x="74" y="72"/>
                  </a:lnTo>
                  <a:lnTo>
                    <a:pt x="74" y="72"/>
                  </a:lnTo>
                  <a:lnTo>
                    <a:pt x="76" y="70"/>
                  </a:lnTo>
                  <a:lnTo>
                    <a:pt x="76" y="70"/>
                  </a:lnTo>
                  <a:lnTo>
                    <a:pt x="69" y="69"/>
                  </a:lnTo>
                  <a:lnTo>
                    <a:pt x="67" y="69"/>
                  </a:lnTo>
                  <a:lnTo>
                    <a:pt x="60" y="70"/>
                  </a:lnTo>
                  <a:lnTo>
                    <a:pt x="60" y="70"/>
                  </a:lnTo>
                  <a:lnTo>
                    <a:pt x="60" y="72"/>
                  </a:lnTo>
                  <a:lnTo>
                    <a:pt x="60" y="72"/>
                  </a:lnTo>
                  <a:lnTo>
                    <a:pt x="60" y="72"/>
                  </a:lnTo>
                  <a:lnTo>
                    <a:pt x="60" y="72"/>
                  </a:lnTo>
                  <a:lnTo>
                    <a:pt x="58" y="72"/>
                  </a:lnTo>
                  <a:lnTo>
                    <a:pt x="56" y="74"/>
                  </a:lnTo>
                  <a:lnTo>
                    <a:pt x="56" y="76"/>
                  </a:lnTo>
                  <a:lnTo>
                    <a:pt x="54" y="78"/>
                  </a:lnTo>
                  <a:lnTo>
                    <a:pt x="54" y="79"/>
                  </a:lnTo>
                  <a:lnTo>
                    <a:pt x="54" y="81"/>
                  </a:lnTo>
                  <a:lnTo>
                    <a:pt x="56" y="81"/>
                  </a:lnTo>
                  <a:lnTo>
                    <a:pt x="56" y="81"/>
                  </a:lnTo>
                  <a:lnTo>
                    <a:pt x="56" y="81"/>
                  </a:lnTo>
                  <a:lnTo>
                    <a:pt x="56" y="83"/>
                  </a:lnTo>
                  <a:lnTo>
                    <a:pt x="56" y="83"/>
                  </a:lnTo>
                  <a:lnTo>
                    <a:pt x="56" y="85"/>
                  </a:lnTo>
                  <a:lnTo>
                    <a:pt x="56" y="85"/>
                  </a:lnTo>
                  <a:lnTo>
                    <a:pt x="54" y="87"/>
                  </a:lnTo>
                  <a:lnTo>
                    <a:pt x="54" y="87"/>
                  </a:lnTo>
                  <a:lnTo>
                    <a:pt x="54" y="88"/>
                  </a:lnTo>
                  <a:lnTo>
                    <a:pt x="54" y="88"/>
                  </a:lnTo>
                  <a:lnTo>
                    <a:pt x="54" y="90"/>
                  </a:lnTo>
                  <a:lnTo>
                    <a:pt x="56" y="90"/>
                  </a:lnTo>
                  <a:lnTo>
                    <a:pt x="56" y="90"/>
                  </a:lnTo>
                  <a:lnTo>
                    <a:pt x="56" y="92"/>
                  </a:lnTo>
                  <a:lnTo>
                    <a:pt x="56" y="92"/>
                  </a:lnTo>
                  <a:lnTo>
                    <a:pt x="58" y="92"/>
                  </a:lnTo>
                  <a:lnTo>
                    <a:pt x="58" y="94"/>
                  </a:lnTo>
                  <a:lnTo>
                    <a:pt x="58" y="94"/>
                  </a:lnTo>
                  <a:lnTo>
                    <a:pt x="58" y="96"/>
                  </a:lnTo>
                  <a:lnTo>
                    <a:pt x="54" y="97"/>
                  </a:lnTo>
                  <a:lnTo>
                    <a:pt x="54" y="99"/>
                  </a:lnTo>
                  <a:lnTo>
                    <a:pt x="54" y="99"/>
                  </a:lnTo>
                  <a:lnTo>
                    <a:pt x="56" y="99"/>
                  </a:lnTo>
                  <a:lnTo>
                    <a:pt x="56" y="99"/>
                  </a:lnTo>
                  <a:lnTo>
                    <a:pt x="58" y="97"/>
                  </a:lnTo>
                  <a:lnTo>
                    <a:pt x="60" y="97"/>
                  </a:lnTo>
                  <a:lnTo>
                    <a:pt x="60" y="97"/>
                  </a:lnTo>
                  <a:lnTo>
                    <a:pt x="61" y="97"/>
                  </a:lnTo>
                  <a:lnTo>
                    <a:pt x="61" y="97"/>
                  </a:lnTo>
                  <a:lnTo>
                    <a:pt x="61" y="101"/>
                  </a:lnTo>
                  <a:lnTo>
                    <a:pt x="61" y="101"/>
                  </a:lnTo>
                  <a:lnTo>
                    <a:pt x="61" y="103"/>
                  </a:lnTo>
                  <a:lnTo>
                    <a:pt x="61" y="106"/>
                  </a:lnTo>
                  <a:lnTo>
                    <a:pt x="61" y="108"/>
                  </a:lnTo>
                  <a:lnTo>
                    <a:pt x="61" y="108"/>
                  </a:lnTo>
                  <a:lnTo>
                    <a:pt x="60" y="110"/>
                  </a:lnTo>
                  <a:lnTo>
                    <a:pt x="60" y="110"/>
                  </a:lnTo>
                  <a:lnTo>
                    <a:pt x="61" y="110"/>
                  </a:lnTo>
                  <a:lnTo>
                    <a:pt x="61" y="110"/>
                  </a:lnTo>
                  <a:lnTo>
                    <a:pt x="61" y="110"/>
                  </a:lnTo>
                  <a:lnTo>
                    <a:pt x="61" y="110"/>
                  </a:lnTo>
                  <a:lnTo>
                    <a:pt x="63" y="108"/>
                  </a:lnTo>
                  <a:lnTo>
                    <a:pt x="65" y="110"/>
                  </a:lnTo>
                  <a:lnTo>
                    <a:pt x="65" y="110"/>
                  </a:lnTo>
                  <a:lnTo>
                    <a:pt x="63" y="112"/>
                  </a:lnTo>
                  <a:lnTo>
                    <a:pt x="63" y="110"/>
                  </a:lnTo>
                  <a:lnTo>
                    <a:pt x="63" y="112"/>
                  </a:lnTo>
                  <a:lnTo>
                    <a:pt x="61" y="114"/>
                  </a:lnTo>
                  <a:lnTo>
                    <a:pt x="61" y="114"/>
                  </a:lnTo>
                  <a:lnTo>
                    <a:pt x="61" y="112"/>
                  </a:lnTo>
                  <a:lnTo>
                    <a:pt x="61" y="112"/>
                  </a:lnTo>
                  <a:lnTo>
                    <a:pt x="61" y="112"/>
                  </a:lnTo>
                  <a:lnTo>
                    <a:pt x="60" y="110"/>
                  </a:lnTo>
                  <a:lnTo>
                    <a:pt x="60" y="110"/>
                  </a:lnTo>
                  <a:lnTo>
                    <a:pt x="60" y="110"/>
                  </a:lnTo>
                  <a:lnTo>
                    <a:pt x="60" y="108"/>
                  </a:lnTo>
                  <a:lnTo>
                    <a:pt x="60" y="108"/>
                  </a:lnTo>
                  <a:lnTo>
                    <a:pt x="58" y="108"/>
                  </a:lnTo>
                  <a:lnTo>
                    <a:pt x="60" y="106"/>
                  </a:lnTo>
                  <a:lnTo>
                    <a:pt x="60" y="106"/>
                  </a:lnTo>
                  <a:lnTo>
                    <a:pt x="60" y="105"/>
                  </a:lnTo>
                  <a:lnTo>
                    <a:pt x="60" y="103"/>
                  </a:lnTo>
                  <a:lnTo>
                    <a:pt x="60" y="103"/>
                  </a:lnTo>
                  <a:lnTo>
                    <a:pt x="58" y="103"/>
                  </a:lnTo>
                  <a:lnTo>
                    <a:pt x="58" y="103"/>
                  </a:lnTo>
                  <a:lnTo>
                    <a:pt x="56" y="103"/>
                  </a:lnTo>
                  <a:lnTo>
                    <a:pt x="54" y="103"/>
                  </a:lnTo>
                  <a:lnTo>
                    <a:pt x="52" y="103"/>
                  </a:lnTo>
                  <a:lnTo>
                    <a:pt x="54" y="101"/>
                  </a:lnTo>
                  <a:lnTo>
                    <a:pt x="52" y="101"/>
                  </a:lnTo>
                  <a:lnTo>
                    <a:pt x="52" y="103"/>
                  </a:lnTo>
                  <a:lnTo>
                    <a:pt x="52" y="103"/>
                  </a:lnTo>
                  <a:lnTo>
                    <a:pt x="52" y="103"/>
                  </a:lnTo>
                  <a:lnTo>
                    <a:pt x="52" y="105"/>
                  </a:lnTo>
                  <a:lnTo>
                    <a:pt x="52" y="105"/>
                  </a:lnTo>
                  <a:lnTo>
                    <a:pt x="52" y="105"/>
                  </a:lnTo>
                  <a:lnTo>
                    <a:pt x="52" y="105"/>
                  </a:lnTo>
                  <a:lnTo>
                    <a:pt x="54" y="105"/>
                  </a:lnTo>
                  <a:lnTo>
                    <a:pt x="52" y="105"/>
                  </a:lnTo>
                  <a:lnTo>
                    <a:pt x="52" y="105"/>
                  </a:lnTo>
                  <a:lnTo>
                    <a:pt x="51" y="105"/>
                  </a:lnTo>
                  <a:lnTo>
                    <a:pt x="51" y="108"/>
                  </a:lnTo>
                  <a:lnTo>
                    <a:pt x="49" y="110"/>
                  </a:lnTo>
                  <a:lnTo>
                    <a:pt x="49" y="110"/>
                  </a:lnTo>
                  <a:lnTo>
                    <a:pt x="49" y="108"/>
                  </a:lnTo>
                  <a:lnTo>
                    <a:pt x="49" y="106"/>
                  </a:lnTo>
                  <a:lnTo>
                    <a:pt x="49" y="105"/>
                  </a:lnTo>
                  <a:lnTo>
                    <a:pt x="49" y="103"/>
                  </a:lnTo>
                  <a:lnTo>
                    <a:pt x="51" y="103"/>
                  </a:lnTo>
                  <a:lnTo>
                    <a:pt x="51" y="101"/>
                  </a:lnTo>
                  <a:lnTo>
                    <a:pt x="51" y="101"/>
                  </a:lnTo>
                  <a:lnTo>
                    <a:pt x="51" y="99"/>
                  </a:lnTo>
                  <a:lnTo>
                    <a:pt x="52" y="99"/>
                  </a:lnTo>
                  <a:lnTo>
                    <a:pt x="52" y="97"/>
                  </a:lnTo>
                  <a:lnTo>
                    <a:pt x="54" y="97"/>
                  </a:lnTo>
                  <a:lnTo>
                    <a:pt x="54" y="96"/>
                  </a:lnTo>
                  <a:lnTo>
                    <a:pt x="54" y="94"/>
                  </a:lnTo>
                  <a:lnTo>
                    <a:pt x="52" y="92"/>
                  </a:lnTo>
                  <a:lnTo>
                    <a:pt x="52" y="92"/>
                  </a:lnTo>
                  <a:lnTo>
                    <a:pt x="52" y="90"/>
                  </a:lnTo>
                  <a:lnTo>
                    <a:pt x="51" y="88"/>
                  </a:lnTo>
                  <a:lnTo>
                    <a:pt x="51" y="88"/>
                  </a:lnTo>
                  <a:lnTo>
                    <a:pt x="49" y="87"/>
                  </a:lnTo>
                  <a:lnTo>
                    <a:pt x="49" y="87"/>
                  </a:lnTo>
                  <a:lnTo>
                    <a:pt x="47" y="88"/>
                  </a:lnTo>
                  <a:lnTo>
                    <a:pt x="47" y="88"/>
                  </a:lnTo>
                  <a:lnTo>
                    <a:pt x="47" y="88"/>
                  </a:lnTo>
                  <a:lnTo>
                    <a:pt x="47" y="88"/>
                  </a:lnTo>
                  <a:lnTo>
                    <a:pt x="45" y="88"/>
                  </a:lnTo>
                  <a:lnTo>
                    <a:pt x="45" y="88"/>
                  </a:lnTo>
                  <a:lnTo>
                    <a:pt x="45" y="88"/>
                  </a:lnTo>
                  <a:lnTo>
                    <a:pt x="43" y="88"/>
                  </a:lnTo>
                  <a:lnTo>
                    <a:pt x="42" y="90"/>
                  </a:lnTo>
                  <a:lnTo>
                    <a:pt x="40" y="92"/>
                  </a:lnTo>
                  <a:lnTo>
                    <a:pt x="40" y="92"/>
                  </a:lnTo>
                  <a:lnTo>
                    <a:pt x="38" y="94"/>
                  </a:lnTo>
                  <a:lnTo>
                    <a:pt x="38" y="96"/>
                  </a:lnTo>
                  <a:lnTo>
                    <a:pt x="38" y="96"/>
                  </a:lnTo>
                  <a:lnTo>
                    <a:pt x="40" y="96"/>
                  </a:lnTo>
                  <a:lnTo>
                    <a:pt x="42" y="96"/>
                  </a:lnTo>
                  <a:lnTo>
                    <a:pt x="42" y="97"/>
                  </a:lnTo>
                  <a:lnTo>
                    <a:pt x="40" y="97"/>
                  </a:lnTo>
                  <a:lnTo>
                    <a:pt x="36" y="97"/>
                  </a:lnTo>
                  <a:lnTo>
                    <a:pt x="36" y="97"/>
                  </a:lnTo>
                  <a:lnTo>
                    <a:pt x="33" y="103"/>
                  </a:lnTo>
                  <a:lnTo>
                    <a:pt x="31" y="103"/>
                  </a:lnTo>
                  <a:lnTo>
                    <a:pt x="31" y="105"/>
                  </a:lnTo>
                  <a:lnTo>
                    <a:pt x="31" y="105"/>
                  </a:lnTo>
                  <a:lnTo>
                    <a:pt x="31" y="105"/>
                  </a:lnTo>
                  <a:lnTo>
                    <a:pt x="31" y="106"/>
                  </a:lnTo>
                  <a:lnTo>
                    <a:pt x="31" y="106"/>
                  </a:lnTo>
                  <a:lnTo>
                    <a:pt x="31" y="108"/>
                  </a:lnTo>
                  <a:lnTo>
                    <a:pt x="31" y="108"/>
                  </a:lnTo>
                  <a:lnTo>
                    <a:pt x="33" y="108"/>
                  </a:lnTo>
                  <a:lnTo>
                    <a:pt x="34" y="108"/>
                  </a:lnTo>
                  <a:lnTo>
                    <a:pt x="34" y="110"/>
                  </a:lnTo>
                  <a:lnTo>
                    <a:pt x="34" y="110"/>
                  </a:lnTo>
                  <a:lnTo>
                    <a:pt x="34" y="110"/>
                  </a:lnTo>
                  <a:lnTo>
                    <a:pt x="33" y="110"/>
                  </a:lnTo>
                  <a:lnTo>
                    <a:pt x="33" y="112"/>
                  </a:lnTo>
                  <a:lnTo>
                    <a:pt x="33" y="114"/>
                  </a:lnTo>
                  <a:lnTo>
                    <a:pt x="33" y="115"/>
                  </a:lnTo>
                  <a:lnTo>
                    <a:pt x="33" y="115"/>
                  </a:lnTo>
                  <a:lnTo>
                    <a:pt x="33" y="117"/>
                  </a:lnTo>
                  <a:lnTo>
                    <a:pt x="33" y="117"/>
                  </a:lnTo>
                  <a:lnTo>
                    <a:pt x="33" y="117"/>
                  </a:lnTo>
                  <a:lnTo>
                    <a:pt x="29" y="117"/>
                  </a:lnTo>
                  <a:lnTo>
                    <a:pt x="29" y="117"/>
                  </a:lnTo>
                  <a:lnTo>
                    <a:pt x="27" y="117"/>
                  </a:lnTo>
                  <a:lnTo>
                    <a:pt x="27" y="115"/>
                  </a:lnTo>
                  <a:lnTo>
                    <a:pt x="25" y="115"/>
                  </a:lnTo>
                  <a:lnTo>
                    <a:pt x="25" y="115"/>
                  </a:lnTo>
                  <a:lnTo>
                    <a:pt x="25" y="114"/>
                  </a:lnTo>
                  <a:lnTo>
                    <a:pt x="25" y="114"/>
                  </a:lnTo>
                  <a:lnTo>
                    <a:pt x="25" y="112"/>
                  </a:lnTo>
                  <a:lnTo>
                    <a:pt x="24" y="108"/>
                  </a:lnTo>
                  <a:lnTo>
                    <a:pt x="24" y="108"/>
                  </a:lnTo>
                  <a:lnTo>
                    <a:pt x="24" y="110"/>
                  </a:lnTo>
                  <a:lnTo>
                    <a:pt x="24" y="110"/>
                  </a:lnTo>
                  <a:lnTo>
                    <a:pt x="22" y="112"/>
                  </a:lnTo>
                  <a:lnTo>
                    <a:pt x="22" y="112"/>
                  </a:lnTo>
                  <a:lnTo>
                    <a:pt x="20" y="110"/>
                  </a:lnTo>
                  <a:lnTo>
                    <a:pt x="18" y="110"/>
                  </a:lnTo>
                  <a:lnTo>
                    <a:pt x="18" y="108"/>
                  </a:lnTo>
                  <a:lnTo>
                    <a:pt x="16" y="108"/>
                  </a:lnTo>
                  <a:lnTo>
                    <a:pt x="13" y="108"/>
                  </a:lnTo>
                  <a:lnTo>
                    <a:pt x="11" y="108"/>
                  </a:lnTo>
                  <a:lnTo>
                    <a:pt x="11" y="108"/>
                  </a:lnTo>
                  <a:lnTo>
                    <a:pt x="11" y="110"/>
                  </a:lnTo>
                  <a:lnTo>
                    <a:pt x="11" y="110"/>
                  </a:lnTo>
                  <a:lnTo>
                    <a:pt x="11" y="110"/>
                  </a:lnTo>
                  <a:lnTo>
                    <a:pt x="11" y="110"/>
                  </a:lnTo>
                  <a:lnTo>
                    <a:pt x="11" y="110"/>
                  </a:lnTo>
                  <a:lnTo>
                    <a:pt x="11" y="108"/>
                  </a:lnTo>
                  <a:lnTo>
                    <a:pt x="11" y="106"/>
                  </a:lnTo>
                  <a:lnTo>
                    <a:pt x="11" y="106"/>
                  </a:lnTo>
                  <a:lnTo>
                    <a:pt x="11" y="106"/>
                  </a:lnTo>
                  <a:lnTo>
                    <a:pt x="9" y="106"/>
                  </a:lnTo>
                  <a:lnTo>
                    <a:pt x="7" y="106"/>
                  </a:lnTo>
                  <a:lnTo>
                    <a:pt x="7" y="105"/>
                  </a:lnTo>
                  <a:lnTo>
                    <a:pt x="7" y="105"/>
                  </a:lnTo>
                  <a:lnTo>
                    <a:pt x="7" y="103"/>
                  </a:lnTo>
                  <a:lnTo>
                    <a:pt x="7" y="103"/>
                  </a:lnTo>
                  <a:lnTo>
                    <a:pt x="5" y="103"/>
                  </a:lnTo>
                  <a:lnTo>
                    <a:pt x="5" y="103"/>
                  </a:lnTo>
                  <a:lnTo>
                    <a:pt x="5" y="103"/>
                  </a:lnTo>
                  <a:lnTo>
                    <a:pt x="5" y="101"/>
                  </a:lnTo>
                  <a:lnTo>
                    <a:pt x="7" y="99"/>
                  </a:lnTo>
                  <a:lnTo>
                    <a:pt x="7" y="97"/>
                  </a:lnTo>
                  <a:lnTo>
                    <a:pt x="7" y="97"/>
                  </a:lnTo>
                  <a:lnTo>
                    <a:pt x="7" y="97"/>
                  </a:lnTo>
                  <a:lnTo>
                    <a:pt x="7" y="96"/>
                  </a:lnTo>
                  <a:lnTo>
                    <a:pt x="5" y="97"/>
                  </a:lnTo>
                  <a:lnTo>
                    <a:pt x="5" y="99"/>
                  </a:lnTo>
                  <a:lnTo>
                    <a:pt x="2" y="108"/>
                  </a:lnTo>
                  <a:lnTo>
                    <a:pt x="2" y="110"/>
                  </a:lnTo>
                  <a:lnTo>
                    <a:pt x="2" y="110"/>
                  </a:lnTo>
                  <a:lnTo>
                    <a:pt x="2" y="143"/>
                  </a:lnTo>
                  <a:lnTo>
                    <a:pt x="2" y="144"/>
                  </a:lnTo>
                  <a:lnTo>
                    <a:pt x="2" y="150"/>
                  </a:lnTo>
                  <a:lnTo>
                    <a:pt x="2" y="152"/>
                  </a:lnTo>
                  <a:lnTo>
                    <a:pt x="2" y="159"/>
                  </a:lnTo>
                  <a:lnTo>
                    <a:pt x="2" y="159"/>
                  </a:lnTo>
                  <a:lnTo>
                    <a:pt x="2" y="161"/>
                  </a:lnTo>
                  <a:lnTo>
                    <a:pt x="2" y="161"/>
                  </a:lnTo>
                  <a:lnTo>
                    <a:pt x="2" y="161"/>
                  </a:lnTo>
                  <a:lnTo>
                    <a:pt x="2" y="161"/>
                  </a:lnTo>
                  <a:lnTo>
                    <a:pt x="2" y="159"/>
                  </a:lnTo>
                  <a:lnTo>
                    <a:pt x="4" y="157"/>
                  </a:lnTo>
                  <a:lnTo>
                    <a:pt x="4" y="155"/>
                  </a:lnTo>
                  <a:lnTo>
                    <a:pt x="4" y="152"/>
                  </a:lnTo>
                  <a:lnTo>
                    <a:pt x="4" y="150"/>
                  </a:lnTo>
                  <a:lnTo>
                    <a:pt x="4" y="152"/>
                  </a:lnTo>
                  <a:lnTo>
                    <a:pt x="9" y="152"/>
                  </a:lnTo>
                  <a:lnTo>
                    <a:pt x="9" y="153"/>
                  </a:lnTo>
                  <a:lnTo>
                    <a:pt x="11" y="155"/>
                  </a:lnTo>
                  <a:lnTo>
                    <a:pt x="11" y="159"/>
                  </a:lnTo>
                  <a:lnTo>
                    <a:pt x="11" y="162"/>
                  </a:lnTo>
                  <a:lnTo>
                    <a:pt x="14" y="164"/>
                  </a:lnTo>
                  <a:lnTo>
                    <a:pt x="14" y="166"/>
                  </a:lnTo>
                  <a:lnTo>
                    <a:pt x="14" y="168"/>
                  </a:lnTo>
                  <a:lnTo>
                    <a:pt x="16" y="168"/>
                  </a:lnTo>
                  <a:lnTo>
                    <a:pt x="14" y="170"/>
                  </a:lnTo>
                  <a:lnTo>
                    <a:pt x="13" y="171"/>
                  </a:lnTo>
                  <a:lnTo>
                    <a:pt x="11" y="173"/>
                  </a:lnTo>
                  <a:lnTo>
                    <a:pt x="11" y="173"/>
                  </a:lnTo>
                  <a:lnTo>
                    <a:pt x="7" y="177"/>
                  </a:lnTo>
                  <a:lnTo>
                    <a:pt x="5" y="177"/>
                  </a:lnTo>
                  <a:lnTo>
                    <a:pt x="5" y="177"/>
                  </a:lnTo>
                  <a:lnTo>
                    <a:pt x="5" y="175"/>
                  </a:lnTo>
                  <a:lnTo>
                    <a:pt x="5" y="175"/>
                  </a:lnTo>
                  <a:lnTo>
                    <a:pt x="5" y="173"/>
                  </a:lnTo>
                  <a:lnTo>
                    <a:pt x="5" y="173"/>
                  </a:lnTo>
                  <a:lnTo>
                    <a:pt x="5" y="171"/>
                  </a:lnTo>
                  <a:lnTo>
                    <a:pt x="5" y="170"/>
                  </a:lnTo>
                  <a:lnTo>
                    <a:pt x="4" y="162"/>
                  </a:lnTo>
                  <a:lnTo>
                    <a:pt x="4" y="162"/>
                  </a:lnTo>
                  <a:lnTo>
                    <a:pt x="4" y="162"/>
                  </a:lnTo>
                  <a:lnTo>
                    <a:pt x="4" y="162"/>
                  </a:lnTo>
                  <a:lnTo>
                    <a:pt x="2" y="162"/>
                  </a:lnTo>
                  <a:lnTo>
                    <a:pt x="2" y="161"/>
                  </a:lnTo>
                  <a:lnTo>
                    <a:pt x="2" y="162"/>
                  </a:lnTo>
                  <a:lnTo>
                    <a:pt x="2" y="162"/>
                  </a:lnTo>
                  <a:lnTo>
                    <a:pt x="2" y="162"/>
                  </a:lnTo>
                  <a:lnTo>
                    <a:pt x="2" y="162"/>
                  </a:lnTo>
                  <a:lnTo>
                    <a:pt x="2" y="164"/>
                  </a:lnTo>
                  <a:lnTo>
                    <a:pt x="5" y="180"/>
                  </a:lnTo>
                  <a:lnTo>
                    <a:pt x="5" y="184"/>
                  </a:lnTo>
                  <a:lnTo>
                    <a:pt x="4" y="188"/>
                  </a:lnTo>
                  <a:lnTo>
                    <a:pt x="4" y="191"/>
                  </a:lnTo>
                  <a:lnTo>
                    <a:pt x="0" y="199"/>
                  </a:lnTo>
                  <a:lnTo>
                    <a:pt x="0" y="200"/>
                  </a:lnTo>
                  <a:lnTo>
                    <a:pt x="2" y="202"/>
                  </a:lnTo>
                  <a:lnTo>
                    <a:pt x="4" y="202"/>
                  </a:lnTo>
                  <a:lnTo>
                    <a:pt x="5" y="202"/>
                  </a:lnTo>
                  <a:lnTo>
                    <a:pt x="11" y="208"/>
                  </a:lnTo>
                  <a:lnTo>
                    <a:pt x="13" y="208"/>
                  </a:lnTo>
                  <a:lnTo>
                    <a:pt x="11" y="206"/>
                  </a:lnTo>
                  <a:lnTo>
                    <a:pt x="11" y="204"/>
                  </a:lnTo>
                  <a:lnTo>
                    <a:pt x="9" y="204"/>
                  </a:lnTo>
                  <a:lnTo>
                    <a:pt x="7" y="204"/>
                  </a:lnTo>
                  <a:lnTo>
                    <a:pt x="9" y="202"/>
                  </a:lnTo>
                  <a:lnTo>
                    <a:pt x="9" y="202"/>
                  </a:lnTo>
                  <a:lnTo>
                    <a:pt x="9" y="202"/>
                  </a:lnTo>
                  <a:lnTo>
                    <a:pt x="7" y="200"/>
                  </a:lnTo>
                  <a:lnTo>
                    <a:pt x="7" y="200"/>
                  </a:lnTo>
                  <a:lnTo>
                    <a:pt x="9" y="199"/>
                  </a:lnTo>
                  <a:lnTo>
                    <a:pt x="9" y="199"/>
                  </a:lnTo>
                  <a:lnTo>
                    <a:pt x="11" y="197"/>
                  </a:lnTo>
                  <a:lnTo>
                    <a:pt x="11" y="197"/>
                  </a:lnTo>
                  <a:lnTo>
                    <a:pt x="13" y="199"/>
                  </a:lnTo>
                  <a:lnTo>
                    <a:pt x="13" y="199"/>
                  </a:lnTo>
                  <a:lnTo>
                    <a:pt x="11" y="199"/>
                  </a:lnTo>
                  <a:lnTo>
                    <a:pt x="11" y="199"/>
                  </a:lnTo>
                  <a:lnTo>
                    <a:pt x="16" y="206"/>
                  </a:lnTo>
                  <a:lnTo>
                    <a:pt x="18" y="208"/>
                  </a:lnTo>
                  <a:lnTo>
                    <a:pt x="20" y="209"/>
                  </a:lnTo>
                  <a:lnTo>
                    <a:pt x="24" y="209"/>
                  </a:lnTo>
                  <a:lnTo>
                    <a:pt x="25" y="209"/>
                  </a:lnTo>
                  <a:lnTo>
                    <a:pt x="27" y="211"/>
                  </a:lnTo>
                  <a:lnTo>
                    <a:pt x="27" y="211"/>
                  </a:lnTo>
                  <a:lnTo>
                    <a:pt x="27" y="215"/>
                  </a:lnTo>
                  <a:lnTo>
                    <a:pt x="29" y="218"/>
                  </a:lnTo>
                  <a:lnTo>
                    <a:pt x="29" y="220"/>
                  </a:lnTo>
                  <a:lnTo>
                    <a:pt x="29" y="222"/>
                  </a:lnTo>
                  <a:lnTo>
                    <a:pt x="29" y="222"/>
                  </a:lnTo>
                  <a:lnTo>
                    <a:pt x="29" y="224"/>
                  </a:lnTo>
                  <a:lnTo>
                    <a:pt x="29" y="224"/>
                  </a:lnTo>
                  <a:lnTo>
                    <a:pt x="29" y="227"/>
                  </a:lnTo>
                  <a:lnTo>
                    <a:pt x="29" y="231"/>
                  </a:lnTo>
                  <a:lnTo>
                    <a:pt x="31" y="235"/>
                  </a:lnTo>
                  <a:lnTo>
                    <a:pt x="31" y="236"/>
                  </a:lnTo>
                  <a:lnTo>
                    <a:pt x="29" y="236"/>
                  </a:lnTo>
                  <a:lnTo>
                    <a:pt x="27" y="236"/>
                  </a:lnTo>
                  <a:lnTo>
                    <a:pt x="24" y="236"/>
                  </a:lnTo>
                  <a:lnTo>
                    <a:pt x="24" y="235"/>
                  </a:lnTo>
                  <a:lnTo>
                    <a:pt x="24" y="233"/>
                  </a:lnTo>
                  <a:lnTo>
                    <a:pt x="25" y="233"/>
                  </a:lnTo>
                  <a:lnTo>
                    <a:pt x="25" y="233"/>
                  </a:lnTo>
                  <a:lnTo>
                    <a:pt x="25" y="231"/>
                  </a:lnTo>
                  <a:lnTo>
                    <a:pt x="22" y="231"/>
                  </a:lnTo>
                  <a:lnTo>
                    <a:pt x="20" y="231"/>
                  </a:lnTo>
                  <a:lnTo>
                    <a:pt x="20" y="233"/>
                  </a:lnTo>
                  <a:lnTo>
                    <a:pt x="20" y="235"/>
                  </a:lnTo>
                  <a:lnTo>
                    <a:pt x="18" y="238"/>
                  </a:lnTo>
                  <a:lnTo>
                    <a:pt x="18" y="240"/>
                  </a:lnTo>
                  <a:lnTo>
                    <a:pt x="20" y="242"/>
                  </a:lnTo>
                  <a:lnTo>
                    <a:pt x="20" y="244"/>
                  </a:lnTo>
                  <a:lnTo>
                    <a:pt x="20" y="244"/>
                  </a:lnTo>
                  <a:lnTo>
                    <a:pt x="22" y="242"/>
                  </a:lnTo>
                  <a:lnTo>
                    <a:pt x="22" y="242"/>
                  </a:lnTo>
                  <a:lnTo>
                    <a:pt x="24" y="240"/>
                  </a:lnTo>
                  <a:lnTo>
                    <a:pt x="24" y="240"/>
                  </a:lnTo>
                  <a:lnTo>
                    <a:pt x="24" y="240"/>
                  </a:lnTo>
                  <a:lnTo>
                    <a:pt x="24" y="236"/>
                  </a:lnTo>
                  <a:lnTo>
                    <a:pt x="24" y="236"/>
                  </a:lnTo>
                  <a:lnTo>
                    <a:pt x="25" y="236"/>
                  </a:lnTo>
                  <a:lnTo>
                    <a:pt x="31" y="236"/>
                  </a:lnTo>
                  <a:lnTo>
                    <a:pt x="29" y="240"/>
                  </a:lnTo>
                  <a:lnTo>
                    <a:pt x="29" y="242"/>
                  </a:lnTo>
                  <a:lnTo>
                    <a:pt x="29" y="244"/>
                  </a:lnTo>
                  <a:lnTo>
                    <a:pt x="27" y="247"/>
                  </a:lnTo>
                  <a:lnTo>
                    <a:pt x="29" y="249"/>
                  </a:lnTo>
                  <a:lnTo>
                    <a:pt x="29" y="251"/>
                  </a:lnTo>
                  <a:lnTo>
                    <a:pt x="29" y="253"/>
                  </a:lnTo>
                  <a:lnTo>
                    <a:pt x="29" y="256"/>
                  </a:lnTo>
                  <a:lnTo>
                    <a:pt x="29" y="256"/>
                  </a:lnTo>
                  <a:lnTo>
                    <a:pt x="29" y="258"/>
                  </a:lnTo>
                  <a:lnTo>
                    <a:pt x="29" y="258"/>
                  </a:lnTo>
                  <a:lnTo>
                    <a:pt x="31" y="258"/>
                  </a:lnTo>
                  <a:lnTo>
                    <a:pt x="33" y="258"/>
                  </a:lnTo>
                  <a:lnTo>
                    <a:pt x="36" y="256"/>
                  </a:lnTo>
                  <a:lnTo>
                    <a:pt x="36" y="256"/>
                  </a:lnTo>
                  <a:lnTo>
                    <a:pt x="42" y="258"/>
                  </a:lnTo>
                  <a:lnTo>
                    <a:pt x="45" y="260"/>
                  </a:lnTo>
                  <a:lnTo>
                    <a:pt x="56" y="262"/>
                  </a:lnTo>
                  <a:lnTo>
                    <a:pt x="56" y="262"/>
                  </a:lnTo>
                  <a:lnTo>
                    <a:pt x="56" y="264"/>
                  </a:lnTo>
                  <a:lnTo>
                    <a:pt x="56" y="265"/>
                  </a:lnTo>
                  <a:lnTo>
                    <a:pt x="58" y="265"/>
                  </a:lnTo>
                  <a:lnTo>
                    <a:pt x="58" y="265"/>
                  </a:lnTo>
                  <a:lnTo>
                    <a:pt x="61" y="265"/>
                  </a:lnTo>
                  <a:lnTo>
                    <a:pt x="63" y="265"/>
                  </a:lnTo>
                  <a:lnTo>
                    <a:pt x="63" y="265"/>
                  </a:lnTo>
                  <a:lnTo>
                    <a:pt x="63" y="265"/>
                  </a:lnTo>
                  <a:lnTo>
                    <a:pt x="65" y="265"/>
                  </a:lnTo>
                  <a:lnTo>
                    <a:pt x="65" y="264"/>
                  </a:lnTo>
                  <a:lnTo>
                    <a:pt x="67" y="265"/>
                  </a:lnTo>
                  <a:lnTo>
                    <a:pt x="67" y="265"/>
                  </a:lnTo>
                  <a:lnTo>
                    <a:pt x="67" y="265"/>
                  </a:lnTo>
                  <a:lnTo>
                    <a:pt x="67" y="265"/>
                  </a:lnTo>
                  <a:lnTo>
                    <a:pt x="67" y="265"/>
                  </a:lnTo>
                  <a:lnTo>
                    <a:pt x="69" y="264"/>
                  </a:lnTo>
                  <a:lnTo>
                    <a:pt x="69" y="262"/>
                  </a:lnTo>
                  <a:lnTo>
                    <a:pt x="70" y="260"/>
                  </a:lnTo>
                  <a:lnTo>
                    <a:pt x="72" y="260"/>
                  </a:lnTo>
                  <a:lnTo>
                    <a:pt x="72" y="260"/>
                  </a:lnTo>
                  <a:lnTo>
                    <a:pt x="72" y="260"/>
                  </a:lnTo>
                  <a:lnTo>
                    <a:pt x="72" y="260"/>
                  </a:lnTo>
                  <a:lnTo>
                    <a:pt x="74" y="258"/>
                  </a:lnTo>
                  <a:lnTo>
                    <a:pt x="74" y="258"/>
                  </a:lnTo>
                  <a:lnTo>
                    <a:pt x="74" y="258"/>
                  </a:lnTo>
                  <a:lnTo>
                    <a:pt x="74" y="256"/>
                  </a:lnTo>
                  <a:lnTo>
                    <a:pt x="76" y="255"/>
                  </a:lnTo>
                  <a:lnTo>
                    <a:pt x="76" y="255"/>
                  </a:lnTo>
                  <a:lnTo>
                    <a:pt x="78" y="255"/>
                  </a:lnTo>
                  <a:lnTo>
                    <a:pt x="78" y="256"/>
                  </a:lnTo>
                  <a:lnTo>
                    <a:pt x="76" y="256"/>
                  </a:lnTo>
                  <a:lnTo>
                    <a:pt x="76" y="256"/>
                  </a:lnTo>
                  <a:lnTo>
                    <a:pt x="76" y="258"/>
                  </a:lnTo>
                  <a:lnTo>
                    <a:pt x="78" y="260"/>
                  </a:lnTo>
                  <a:lnTo>
                    <a:pt x="78" y="260"/>
                  </a:lnTo>
                  <a:lnTo>
                    <a:pt x="78" y="260"/>
                  </a:lnTo>
                  <a:lnTo>
                    <a:pt x="78" y="260"/>
                  </a:lnTo>
                  <a:lnTo>
                    <a:pt x="78" y="262"/>
                  </a:lnTo>
                  <a:lnTo>
                    <a:pt x="80" y="262"/>
                  </a:lnTo>
                  <a:lnTo>
                    <a:pt x="81" y="262"/>
                  </a:lnTo>
                  <a:lnTo>
                    <a:pt x="81" y="262"/>
                  </a:lnTo>
                  <a:lnTo>
                    <a:pt x="81" y="264"/>
                  </a:lnTo>
                  <a:lnTo>
                    <a:pt x="83" y="264"/>
                  </a:lnTo>
                  <a:lnTo>
                    <a:pt x="83" y="264"/>
                  </a:lnTo>
                  <a:lnTo>
                    <a:pt x="83" y="262"/>
                  </a:lnTo>
                  <a:lnTo>
                    <a:pt x="83" y="262"/>
                  </a:lnTo>
                  <a:lnTo>
                    <a:pt x="83" y="260"/>
                  </a:lnTo>
                  <a:lnTo>
                    <a:pt x="83" y="260"/>
                  </a:lnTo>
                  <a:lnTo>
                    <a:pt x="83" y="260"/>
                  </a:lnTo>
                  <a:lnTo>
                    <a:pt x="81" y="258"/>
                  </a:lnTo>
                  <a:lnTo>
                    <a:pt x="81" y="258"/>
                  </a:lnTo>
                  <a:lnTo>
                    <a:pt x="81" y="258"/>
                  </a:lnTo>
                  <a:lnTo>
                    <a:pt x="81" y="258"/>
                  </a:lnTo>
                  <a:lnTo>
                    <a:pt x="83" y="258"/>
                  </a:lnTo>
                  <a:lnTo>
                    <a:pt x="83" y="258"/>
                  </a:lnTo>
                  <a:lnTo>
                    <a:pt x="83" y="258"/>
                  </a:lnTo>
                  <a:lnTo>
                    <a:pt x="85" y="258"/>
                  </a:lnTo>
                  <a:lnTo>
                    <a:pt x="83" y="256"/>
                  </a:lnTo>
                  <a:lnTo>
                    <a:pt x="83" y="251"/>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0" name="Freeform 49"/>
            <p:cNvSpPr>
              <a:spLocks/>
            </p:cNvSpPr>
            <p:nvPr/>
          </p:nvSpPr>
          <p:spPr bwMode="auto">
            <a:xfrm>
              <a:off x="8744826" y="4556259"/>
              <a:ext cx="467179" cy="263998"/>
            </a:xfrm>
            <a:custGeom>
              <a:avLst/>
              <a:gdLst>
                <a:gd name="T0" fmla="*/ 329 w 338"/>
                <a:gd name="T1" fmla="*/ 105 h 191"/>
                <a:gd name="T2" fmla="*/ 320 w 338"/>
                <a:gd name="T3" fmla="*/ 90 h 191"/>
                <a:gd name="T4" fmla="*/ 307 w 338"/>
                <a:gd name="T5" fmla="*/ 85 h 191"/>
                <a:gd name="T6" fmla="*/ 298 w 338"/>
                <a:gd name="T7" fmla="*/ 81 h 191"/>
                <a:gd name="T8" fmla="*/ 282 w 338"/>
                <a:gd name="T9" fmla="*/ 76 h 191"/>
                <a:gd name="T10" fmla="*/ 275 w 338"/>
                <a:gd name="T11" fmla="*/ 70 h 191"/>
                <a:gd name="T12" fmla="*/ 282 w 338"/>
                <a:gd name="T13" fmla="*/ 59 h 191"/>
                <a:gd name="T14" fmla="*/ 268 w 338"/>
                <a:gd name="T15" fmla="*/ 63 h 191"/>
                <a:gd name="T16" fmla="*/ 262 w 338"/>
                <a:gd name="T17" fmla="*/ 58 h 191"/>
                <a:gd name="T18" fmla="*/ 250 w 338"/>
                <a:gd name="T19" fmla="*/ 50 h 191"/>
                <a:gd name="T20" fmla="*/ 246 w 338"/>
                <a:gd name="T21" fmla="*/ 61 h 191"/>
                <a:gd name="T22" fmla="*/ 242 w 338"/>
                <a:gd name="T23" fmla="*/ 65 h 191"/>
                <a:gd name="T24" fmla="*/ 228 w 338"/>
                <a:gd name="T25" fmla="*/ 74 h 191"/>
                <a:gd name="T26" fmla="*/ 214 w 338"/>
                <a:gd name="T27" fmla="*/ 54 h 191"/>
                <a:gd name="T28" fmla="*/ 206 w 338"/>
                <a:gd name="T29" fmla="*/ 47 h 191"/>
                <a:gd name="T30" fmla="*/ 215 w 338"/>
                <a:gd name="T31" fmla="*/ 41 h 191"/>
                <a:gd name="T32" fmla="*/ 206 w 338"/>
                <a:gd name="T33" fmla="*/ 31 h 191"/>
                <a:gd name="T34" fmla="*/ 196 w 338"/>
                <a:gd name="T35" fmla="*/ 31 h 191"/>
                <a:gd name="T36" fmla="*/ 179 w 338"/>
                <a:gd name="T37" fmla="*/ 23 h 191"/>
                <a:gd name="T38" fmla="*/ 161 w 338"/>
                <a:gd name="T39" fmla="*/ 16 h 191"/>
                <a:gd name="T40" fmla="*/ 152 w 338"/>
                <a:gd name="T41" fmla="*/ 2 h 191"/>
                <a:gd name="T42" fmla="*/ 145 w 338"/>
                <a:gd name="T43" fmla="*/ 3 h 191"/>
                <a:gd name="T44" fmla="*/ 140 w 338"/>
                <a:gd name="T45" fmla="*/ 14 h 191"/>
                <a:gd name="T46" fmla="*/ 129 w 338"/>
                <a:gd name="T47" fmla="*/ 11 h 191"/>
                <a:gd name="T48" fmla="*/ 121 w 338"/>
                <a:gd name="T49" fmla="*/ 2 h 191"/>
                <a:gd name="T50" fmla="*/ 109 w 338"/>
                <a:gd name="T51" fmla="*/ 2 h 191"/>
                <a:gd name="T52" fmla="*/ 107 w 338"/>
                <a:gd name="T53" fmla="*/ 13 h 191"/>
                <a:gd name="T54" fmla="*/ 91 w 338"/>
                <a:gd name="T55" fmla="*/ 22 h 191"/>
                <a:gd name="T56" fmla="*/ 73 w 338"/>
                <a:gd name="T57" fmla="*/ 27 h 191"/>
                <a:gd name="T58" fmla="*/ 66 w 338"/>
                <a:gd name="T59" fmla="*/ 32 h 191"/>
                <a:gd name="T60" fmla="*/ 51 w 338"/>
                <a:gd name="T61" fmla="*/ 43 h 191"/>
                <a:gd name="T62" fmla="*/ 44 w 338"/>
                <a:gd name="T63" fmla="*/ 50 h 191"/>
                <a:gd name="T64" fmla="*/ 28 w 338"/>
                <a:gd name="T65" fmla="*/ 50 h 191"/>
                <a:gd name="T66" fmla="*/ 19 w 338"/>
                <a:gd name="T67" fmla="*/ 56 h 191"/>
                <a:gd name="T68" fmla="*/ 10 w 338"/>
                <a:gd name="T69" fmla="*/ 69 h 191"/>
                <a:gd name="T70" fmla="*/ 8 w 338"/>
                <a:gd name="T71" fmla="*/ 63 h 191"/>
                <a:gd name="T72" fmla="*/ 0 w 338"/>
                <a:gd name="T73" fmla="*/ 59 h 191"/>
                <a:gd name="T74" fmla="*/ 6 w 338"/>
                <a:gd name="T75" fmla="*/ 74 h 191"/>
                <a:gd name="T76" fmla="*/ 20 w 338"/>
                <a:gd name="T77" fmla="*/ 88 h 191"/>
                <a:gd name="T78" fmla="*/ 17 w 338"/>
                <a:gd name="T79" fmla="*/ 103 h 191"/>
                <a:gd name="T80" fmla="*/ 24 w 338"/>
                <a:gd name="T81" fmla="*/ 114 h 191"/>
                <a:gd name="T82" fmla="*/ 29 w 338"/>
                <a:gd name="T83" fmla="*/ 126 h 191"/>
                <a:gd name="T84" fmla="*/ 46 w 338"/>
                <a:gd name="T85" fmla="*/ 137 h 191"/>
                <a:gd name="T86" fmla="*/ 66 w 338"/>
                <a:gd name="T87" fmla="*/ 155 h 191"/>
                <a:gd name="T88" fmla="*/ 76 w 338"/>
                <a:gd name="T89" fmla="*/ 162 h 191"/>
                <a:gd name="T90" fmla="*/ 94 w 338"/>
                <a:gd name="T91" fmla="*/ 181 h 191"/>
                <a:gd name="T92" fmla="*/ 96 w 338"/>
                <a:gd name="T93" fmla="*/ 186 h 191"/>
                <a:gd name="T94" fmla="*/ 121 w 338"/>
                <a:gd name="T95" fmla="*/ 188 h 191"/>
                <a:gd name="T96" fmla="*/ 131 w 338"/>
                <a:gd name="T97" fmla="*/ 191 h 191"/>
                <a:gd name="T98" fmla="*/ 143 w 338"/>
                <a:gd name="T99" fmla="*/ 177 h 191"/>
                <a:gd name="T100" fmla="*/ 145 w 338"/>
                <a:gd name="T101" fmla="*/ 157 h 191"/>
                <a:gd name="T102" fmla="*/ 159 w 338"/>
                <a:gd name="T103" fmla="*/ 159 h 191"/>
                <a:gd name="T104" fmla="*/ 183 w 338"/>
                <a:gd name="T105" fmla="*/ 170 h 191"/>
                <a:gd name="T106" fmla="*/ 192 w 338"/>
                <a:gd name="T107" fmla="*/ 171 h 191"/>
                <a:gd name="T108" fmla="*/ 215 w 338"/>
                <a:gd name="T109" fmla="*/ 179 h 191"/>
                <a:gd name="T110" fmla="*/ 230 w 338"/>
                <a:gd name="T111" fmla="*/ 179 h 191"/>
                <a:gd name="T112" fmla="*/ 244 w 338"/>
                <a:gd name="T113" fmla="*/ 184 h 191"/>
                <a:gd name="T114" fmla="*/ 270 w 338"/>
                <a:gd name="T115" fmla="*/ 171 h 191"/>
                <a:gd name="T116" fmla="*/ 293 w 338"/>
                <a:gd name="T117" fmla="*/ 157 h 191"/>
                <a:gd name="T118" fmla="*/ 315 w 338"/>
                <a:gd name="T119" fmla="*/ 134 h 191"/>
                <a:gd name="T120" fmla="*/ 329 w 338"/>
                <a:gd name="T121" fmla="*/ 12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8" h="191">
                  <a:moveTo>
                    <a:pt x="338" y="117"/>
                  </a:moveTo>
                  <a:lnTo>
                    <a:pt x="338" y="114"/>
                  </a:lnTo>
                  <a:lnTo>
                    <a:pt x="336" y="112"/>
                  </a:lnTo>
                  <a:lnTo>
                    <a:pt x="336" y="112"/>
                  </a:lnTo>
                  <a:lnTo>
                    <a:pt x="336" y="110"/>
                  </a:lnTo>
                  <a:lnTo>
                    <a:pt x="336" y="108"/>
                  </a:lnTo>
                  <a:lnTo>
                    <a:pt x="336" y="106"/>
                  </a:lnTo>
                  <a:lnTo>
                    <a:pt x="335" y="106"/>
                  </a:lnTo>
                  <a:lnTo>
                    <a:pt x="335" y="106"/>
                  </a:lnTo>
                  <a:lnTo>
                    <a:pt x="333" y="106"/>
                  </a:lnTo>
                  <a:lnTo>
                    <a:pt x="333" y="106"/>
                  </a:lnTo>
                  <a:lnTo>
                    <a:pt x="333" y="106"/>
                  </a:lnTo>
                  <a:lnTo>
                    <a:pt x="331" y="106"/>
                  </a:lnTo>
                  <a:lnTo>
                    <a:pt x="331" y="105"/>
                  </a:lnTo>
                  <a:lnTo>
                    <a:pt x="329" y="105"/>
                  </a:lnTo>
                  <a:lnTo>
                    <a:pt x="327" y="105"/>
                  </a:lnTo>
                  <a:lnTo>
                    <a:pt x="327" y="105"/>
                  </a:lnTo>
                  <a:lnTo>
                    <a:pt x="327" y="103"/>
                  </a:lnTo>
                  <a:lnTo>
                    <a:pt x="327" y="101"/>
                  </a:lnTo>
                  <a:lnTo>
                    <a:pt x="326" y="99"/>
                  </a:lnTo>
                  <a:lnTo>
                    <a:pt x="326" y="97"/>
                  </a:lnTo>
                  <a:lnTo>
                    <a:pt x="326" y="94"/>
                  </a:lnTo>
                  <a:lnTo>
                    <a:pt x="326" y="94"/>
                  </a:lnTo>
                  <a:lnTo>
                    <a:pt x="326" y="92"/>
                  </a:lnTo>
                  <a:lnTo>
                    <a:pt x="324" y="92"/>
                  </a:lnTo>
                  <a:lnTo>
                    <a:pt x="324" y="90"/>
                  </a:lnTo>
                  <a:lnTo>
                    <a:pt x="324" y="88"/>
                  </a:lnTo>
                  <a:lnTo>
                    <a:pt x="324" y="88"/>
                  </a:lnTo>
                  <a:lnTo>
                    <a:pt x="322" y="90"/>
                  </a:lnTo>
                  <a:lnTo>
                    <a:pt x="320" y="90"/>
                  </a:lnTo>
                  <a:lnTo>
                    <a:pt x="317" y="87"/>
                  </a:lnTo>
                  <a:lnTo>
                    <a:pt x="315" y="87"/>
                  </a:lnTo>
                  <a:lnTo>
                    <a:pt x="313" y="87"/>
                  </a:lnTo>
                  <a:lnTo>
                    <a:pt x="313" y="87"/>
                  </a:lnTo>
                  <a:lnTo>
                    <a:pt x="313" y="87"/>
                  </a:lnTo>
                  <a:lnTo>
                    <a:pt x="313" y="87"/>
                  </a:lnTo>
                  <a:lnTo>
                    <a:pt x="313" y="87"/>
                  </a:lnTo>
                  <a:lnTo>
                    <a:pt x="311" y="88"/>
                  </a:lnTo>
                  <a:lnTo>
                    <a:pt x="311" y="88"/>
                  </a:lnTo>
                  <a:lnTo>
                    <a:pt x="309" y="88"/>
                  </a:lnTo>
                  <a:lnTo>
                    <a:pt x="309" y="87"/>
                  </a:lnTo>
                  <a:lnTo>
                    <a:pt x="309" y="87"/>
                  </a:lnTo>
                  <a:lnTo>
                    <a:pt x="309" y="87"/>
                  </a:lnTo>
                  <a:lnTo>
                    <a:pt x="309" y="85"/>
                  </a:lnTo>
                  <a:lnTo>
                    <a:pt x="307" y="85"/>
                  </a:lnTo>
                  <a:lnTo>
                    <a:pt x="307" y="85"/>
                  </a:lnTo>
                  <a:lnTo>
                    <a:pt x="306" y="83"/>
                  </a:lnTo>
                  <a:lnTo>
                    <a:pt x="304" y="83"/>
                  </a:lnTo>
                  <a:lnTo>
                    <a:pt x="302" y="83"/>
                  </a:lnTo>
                  <a:lnTo>
                    <a:pt x="300" y="81"/>
                  </a:lnTo>
                  <a:lnTo>
                    <a:pt x="300" y="79"/>
                  </a:lnTo>
                  <a:lnTo>
                    <a:pt x="298" y="78"/>
                  </a:lnTo>
                  <a:lnTo>
                    <a:pt x="297" y="78"/>
                  </a:lnTo>
                  <a:lnTo>
                    <a:pt x="297" y="78"/>
                  </a:lnTo>
                  <a:lnTo>
                    <a:pt x="297" y="79"/>
                  </a:lnTo>
                  <a:lnTo>
                    <a:pt x="297" y="79"/>
                  </a:lnTo>
                  <a:lnTo>
                    <a:pt x="297" y="79"/>
                  </a:lnTo>
                  <a:lnTo>
                    <a:pt x="298" y="79"/>
                  </a:lnTo>
                  <a:lnTo>
                    <a:pt x="298" y="79"/>
                  </a:lnTo>
                  <a:lnTo>
                    <a:pt x="298" y="81"/>
                  </a:lnTo>
                  <a:lnTo>
                    <a:pt x="298" y="81"/>
                  </a:lnTo>
                  <a:lnTo>
                    <a:pt x="297" y="81"/>
                  </a:lnTo>
                  <a:lnTo>
                    <a:pt x="295" y="81"/>
                  </a:lnTo>
                  <a:lnTo>
                    <a:pt x="293" y="83"/>
                  </a:lnTo>
                  <a:lnTo>
                    <a:pt x="291" y="83"/>
                  </a:lnTo>
                  <a:lnTo>
                    <a:pt x="289" y="85"/>
                  </a:lnTo>
                  <a:lnTo>
                    <a:pt x="288" y="83"/>
                  </a:lnTo>
                  <a:lnTo>
                    <a:pt x="286" y="81"/>
                  </a:lnTo>
                  <a:lnTo>
                    <a:pt x="284" y="79"/>
                  </a:lnTo>
                  <a:lnTo>
                    <a:pt x="284" y="79"/>
                  </a:lnTo>
                  <a:lnTo>
                    <a:pt x="284" y="78"/>
                  </a:lnTo>
                  <a:lnTo>
                    <a:pt x="284" y="78"/>
                  </a:lnTo>
                  <a:lnTo>
                    <a:pt x="282" y="76"/>
                  </a:lnTo>
                  <a:lnTo>
                    <a:pt x="282" y="76"/>
                  </a:lnTo>
                  <a:lnTo>
                    <a:pt x="282" y="76"/>
                  </a:lnTo>
                  <a:lnTo>
                    <a:pt x="282" y="74"/>
                  </a:lnTo>
                  <a:lnTo>
                    <a:pt x="282" y="74"/>
                  </a:lnTo>
                  <a:lnTo>
                    <a:pt x="282" y="74"/>
                  </a:lnTo>
                  <a:lnTo>
                    <a:pt x="282" y="74"/>
                  </a:lnTo>
                  <a:lnTo>
                    <a:pt x="282" y="74"/>
                  </a:lnTo>
                  <a:lnTo>
                    <a:pt x="282" y="74"/>
                  </a:lnTo>
                  <a:lnTo>
                    <a:pt x="282" y="74"/>
                  </a:lnTo>
                  <a:lnTo>
                    <a:pt x="280" y="74"/>
                  </a:lnTo>
                  <a:lnTo>
                    <a:pt x="280" y="74"/>
                  </a:lnTo>
                  <a:lnTo>
                    <a:pt x="280" y="74"/>
                  </a:lnTo>
                  <a:lnTo>
                    <a:pt x="279" y="74"/>
                  </a:lnTo>
                  <a:lnTo>
                    <a:pt x="279" y="74"/>
                  </a:lnTo>
                  <a:lnTo>
                    <a:pt x="279" y="74"/>
                  </a:lnTo>
                  <a:lnTo>
                    <a:pt x="275" y="70"/>
                  </a:lnTo>
                  <a:lnTo>
                    <a:pt x="275" y="70"/>
                  </a:lnTo>
                  <a:lnTo>
                    <a:pt x="275" y="69"/>
                  </a:lnTo>
                  <a:lnTo>
                    <a:pt x="277" y="69"/>
                  </a:lnTo>
                  <a:lnTo>
                    <a:pt x="279" y="69"/>
                  </a:lnTo>
                  <a:lnTo>
                    <a:pt x="280" y="69"/>
                  </a:lnTo>
                  <a:lnTo>
                    <a:pt x="282" y="67"/>
                  </a:lnTo>
                  <a:lnTo>
                    <a:pt x="284" y="65"/>
                  </a:lnTo>
                  <a:lnTo>
                    <a:pt x="284" y="65"/>
                  </a:lnTo>
                  <a:lnTo>
                    <a:pt x="282" y="63"/>
                  </a:lnTo>
                  <a:lnTo>
                    <a:pt x="282" y="63"/>
                  </a:lnTo>
                  <a:lnTo>
                    <a:pt x="282" y="61"/>
                  </a:lnTo>
                  <a:lnTo>
                    <a:pt x="282" y="61"/>
                  </a:lnTo>
                  <a:lnTo>
                    <a:pt x="282" y="59"/>
                  </a:lnTo>
                  <a:lnTo>
                    <a:pt x="282" y="59"/>
                  </a:lnTo>
                  <a:lnTo>
                    <a:pt x="282" y="59"/>
                  </a:lnTo>
                  <a:lnTo>
                    <a:pt x="282" y="59"/>
                  </a:lnTo>
                  <a:lnTo>
                    <a:pt x="282" y="59"/>
                  </a:lnTo>
                  <a:lnTo>
                    <a:pt x="282" y="58"/>
                  </a:lnTo>
                  <a:lnTo>
                    <a:pt x="282" y="58"/>
                  </a:lnTo>
                  <a:lnTo>
                    <a:pt x="280" y="58"/>
                  </a:lnTo>
                  <a:lnTo>
                    <a:pt x="280" y="58"/>
                  </a:lnTo>
                  <a:lnTo>
                    <a:pt x="280" y="58"/>
                  </a:lnTo>
                  <a:lnTo>
                    <a:pt x="280" y="58"/>
                  </a:lnTo>
                  <a:lnTo>
                    <a:pt x="279" y="61"/>
                  </a:lnTo>
                  <a:lnTo>
                    <a:pt x="279" y="61"/>
                  </a:lnTo>
                  <a:lnTo>
                    <a:pt x="277" y="61"/>
                  </a:lnTo>
                  <a:lnTo>
                    <a:pt x="271" y="61"/>
                  </a:lnTo>
                  <a:lnTo>
                    <a:pt x="270" y="61"/>
                  </a:lnTo>
                  <a:lnTo>
                    <a:pt x="268" y="63"/>
                  </a:lnTo>
                  <a:lnTo>
                    <a:pt x="268" y="63"/>
                  </a:lnTo>
                  <a:lnTo>
                    <a:pt x="268" y="63"/>
                  </a:lnTo>
                  <a:lnTo>
                    <a:pt x="268" y="63"/>
                  </a:lnTo>
                  <a:lnTo>
                    <a:pt x="268" y="63"/>
                  </a:lnTo>
                  <a:lnTo>
                    <a:pt x="266" y="61"/>
                  </a:lnTo>
                  <a:lnTo>
                    <a:pt x="266" y="59"/>
                  </a:lnTo>
                  <a:lnTo>
                    <a:pt x="264" y="59"/>
                  </a:lnTo>
                  <a:lnTo>
                    <a:pt x="264" y="61"/>
                  </a:lnTo>
                  <a:lnTo>
                    <a:pt x="264" y="61"/>
                  </a:lnTo>
                  <a:lnTo>
                    <a:pt x="262" y="61"/>
                  </a:lnTo>
                  <a:lnTo>
                    <a:pt x="262" y="59"/>
                  </a:lnTo>
                  <a:lnTo>
                    <a:pt x="262" y="58"/>
                  </a:lnTo>
                  <a:lnTo>
                    <a:pt x="262" y="58"/>
                  </a:lnTo>
                  <a:lnTo>
                    <a:pt x="262" y="58"/>
                  </a:lnTo>
                  <a:lnTo>
                    <a:pt x="262" y="58"/>
                  </a:lnTo>
                  <a:lnTo>
                    <a:pt x="262" y="58"/>
                  </a:lnTo>
                  <a:lnTo>
                    <a:pt x="262" y="58"/>
                  </a:lnTo>
                  <a:lnTo>
                    <a:pt x="262" y="56"/>
                  </a:lnTo>
                  <a:lnTo>
                    <a:pt x="261" y="56"/>
                  </a:lnTo>
                  <a:lnTo>
                    <a:pt x="259" y="56"/>
                  </a:lnTo>
                  <a:lnTo>
                    <a:pt x="257" y="56"/>
                  </a:lnTo>
                  <a:lnTo>
                    <a:pt x="257" y="54"/>
                  </a:lnTo>
                  <a:lnTo>
                    <a:pt x="257" y="54"/>
                  </a:lnTo>
                  <a:lnTo>
                    <a:pt x="255" y="52"/>
                  </a:lnTo>
                  <a:lnTo>
                    <a:pt x="255" y="52"/>
                  </a:lnTo>
                  <a:lnTo>
                    <a:pt x="255" y="52"/>
                  </a:lnTo>
                  <a:lnTo>
                    <a:pt x="255" y="52"/>
                  </a:lnTo>
                  <a:lnTo>
                    <a:pt x="253" y="52"/>
                  </a:lnTo>
                  <a:lnTo>
                    <a:pt x="253" y="52"/>
                  </a:lnTo>
                  <a:lnTo>
                    <a:pt x="252" y="52"/>
                  </a:lnTo>
                  <a:lnTo>
                    <a:pt x="252" y="50"/>
                  </a:lnTo>
                  <a:lnTo>
                    <a:pt x="250" y="50"/>
                  </a:lnTo>
                  <a:lnTo>
                    <a:pt x="246" y="49"/>
                  </a:lnTo>
                  <a:lnTo>
                    <a:pt x="244" y="49"/>
                  </a:lnTo>
                  <a:lnTo>
                    <a:pt x="244" y="49"/>
                  </a:lnTo>
                  <a:lnTo>
                    <a:pt x="242" y="49"/>
                  </a:lnTo>
                  <a:lnTo>
                    <a:pt x="241" y="47"/>
                  </a:lnTo>
                  <a:lnTo>
                    <a:pt x="239" y="49"/>
                  </a:lnTo>
                  <a:lnTo>
                    <a:pt x="239" y="50"/>
                  </a:lnTo>
                  <a:lnTo>
                    <a:pt x="241" y="52"/>
                  </a:lnTo>
                  <a:lnTo>
                    <a:pt x="242" y="54"/>
                  </a:lnTo>
                  <a:lnTo>
                    <a:pt x="242" y="56"/>
                  </a:lnTo>
                  <a:lnTo>
                    <a:pt x="242" y="56"/>
                  </a:lnTo>
                  <a:lnTo>
                    <a:pt x="244" y="58"/>
                  </a:lnTo>
                  <a:lnTo>
                    <a:pt x="244" y="58"/>
                  </a:lnTo>
                  <a:lnTo>
                    <a:pt x="246" y="59"/>
                  </a:lnTo>
                  <a:lnTo>
                    <a:pt x="246" y="61"/>
                  </a:lnTo>
                  <a:lnTo>
                    <a:pt x="246" y="63"/>
                  </a:lnTo>
                  <a:lnTo>
                    <a:pt x="246" y="63"/>
                  </a:lnTo>
                  <a:lnTo>
                    <a:pt x="248" y="65"/>
                  </a:lnTo>
                  <a:lnTo>
                    <a:pt x="246" y="65"/>
                  </a:lnTo>
                  <a:lnTo>
                    <a:pt x="246" y="65"/>
                  </a:lnTo>
                  <a:lnTo>
                    <a:pt x="246" y="65"/>
                  </a:lnTo>
                  <a:lnTo>
                    <a:pt x="246" y="63"/>
                  </a:lnTo>
                  <a:lnTo>
                    <a:pt x="244" y="63"/>
                  </a:lnTo>
                  <a:lnTo>
                    <a:pt x="244" y="63"/>
                  </a:lnTo>
                  <a:lnTo>
                    <a:pt x="244" y="63"/>
                  </a:lnTo>
                  <a:lnTo>
                    <a:pt x="244" y="65"/>
                  </a:lnTo>
                  <a:lnTo>
                    <a:pt x="244" y="65"/>
                  </a:lnTo>
                  <a:lnTo>
                    <a:pt x="244" y="65"/>
                  </a:lnTo>
                  <a:lnTo>
                    <a:pt x="242" y="65"/>
                  </a:lnTo>
                  <a:lnTo>
                    <a:pt x="242" y="65"/>
                  </a:lnTo>
                  <a:lnTo>
                    <a:pt x="242" y="65"/>
                  </a:lnTo>
                  <a:lnTo>
                    <a:pt x="241" y="67"/>
                  </a:lnTo>
                  <a:lnTo>
                    <a:pt x="241" y="67"/>
                  </a:lnTo>
                  <a:lnTo>
                    <a:pt x="239" y="67"/>
                  </a:lnTo>
                  <a:lnTo>
                    <a:pt x="239" y="67"/>
                  </a:lnTo>
                  <a:lnTo>
                    <a:pt x="239" y="67"/>
                  </a:lnTo>
                  <a:lnTo>
                    <a:pt x="237" y="67"/>
                  </a:lnTo>
                  <a:lnTo>
                    <a:pt x="235" y="69"/>
                  </a:lnTo>
                  <a:lnTo>
                    <a:pt x="235" y="69"/>
                  </a:lnTo>
                  <a:lnTo>
                    <a:pt x="235" y="70"/>
                  </a:lnTo>
                  <a:lnTo>
                    <a:pt x="233" y="70"/>
                  </a:lnTo>
                  <a:lnTo>
                    <a:pt x="233" y="72"/>
                  </a:lnTo>
                  <a:lnTo>
                    <a:pt x="232" y="74"/>
                  </a:lnTo>
                  <a:lnTo>
                    <a:pt x="230" y="74"/>
                  </a:lnTo>
                  <a:lnTo>
                    <a:pt x="228" y="74"/>
                  </a:lnTo>
                  <a:lnTo>
                    <a:pt x="226" y="72"/>
                  </a:lnTo>
                  <a:lnTo>
                    <a:pt x="224" y="70"/>
                  </a:lnTo>
                  <a:lnTo>
                    <a:pt x="224" y="70"/>
                  </a:lnTo>
                  <a:lnTo>
                    <a:pt x="224" y="67"/>
                  </a:lnTo>
                  <a:lnTo>
                    <a:pt x="223" y="65"/>
                  </a:lnTo>
                  <a:lnTo>
                    <a:pt x="221" y="63"/>
                  </a:lnTo>
                  <a:lnTo>
                    <a:pt x="221" y="63"/>
                  </a:lnTo>
                  <a:lnTo>
                    <a:pt x="221" y="61"/>
                  </a:lnTo>
                  <a:lnTo>
                    <a:pt x="219" y="59"/>
                  </a:lnTo>
                  <a:lnTo>
                    <a:pt x="219" y="58"/>
                  </a:lnTo>
                  <a:lnTo>
                    <a:pt x="217" y="58"/>
                  </a:lnTo>
                  <a:lnTo>
                    <a:pt x="215" y="56"/>
                  </a:lnTo>
                  <a:lnTo>
                    <a:pt x="214" y="56"/>
                  </a:lnTo>
                  <a:lnTo>
                    <a:pt x="214" y="54"/>
                  </a:lnTo>
                  <a:lnTo>
                    <a:pt x="214" y="54"/>
                  </a:lnTo>
                  <a:lnTo>
                    <a:pt x="214" y="54"/>
                  </a:lnTo>
                  <a:lnTo>
                    <a:pt x="214" y="52"/>
                  </a:lnTo>
                  <a:lnTo>
                    <a:pt x="214" y="52"/>
                  </a:lnTo>
                  <a:lnTo>
                    <a:pt x="210" y="52"/>
                  </a:lnTo>
                  <a:lnTo>
                    <a:pt x="210" y="52"/>
                  </a:lnTo>
                  <a:lnTo>
                    <a:pt x="210" y="52"/>
                  </a:lnTo>
                  <a:lnTo>
                    <a:pt x="210" y="52"/>
                  </a:lnTo>
                  <a:lnTo>
                    <a:pt x="208" y="52"/>
                  </a:lnTo>
                  <a:lnTo>
                    <a:pt x="208" y="52"/>
                  </a:lnTo>
                  <a:lnTo>
                    <a:pt x="208" y="50"/>
                  </a:lnTo>
                  <a:lnTo>
                    <a:pt x="206" y="50"/>
                  </a:lnTo>
                  <a:lnTo>
                    <a:pt x="206" y="49"/>
                  </a:lnTo>
                  <a:lnTo>
                    <a:pt x="206" y="47"/>
                  </a:lnTo>
                  <a:lnTo>
                    <a:pt x="206" y="47"/>
                  </a:lnTo>
                  <a:lnTo>
                    <a:pt x="206" y="47"/>
                  </a:lnTo>
                  <a:lnTo>
                    <a:pt x="206" y="47"/>
                  </a:lnTo>
                  <a:lnTo>
                    <a:pt x="206" y="47"/>
                  </a:lnTo>
                  <a:lnTo>
                    <a:pt x="208" y="47"/>
                  </a:lnTo>
                  <a:lnTo>
                    <a:pt x="208" y="45"/>
                  </a:lnTo>
                  <a:lnTo>
                    <a:pt x="208" y="45"/>
                  </a:lnTo>
                  <a:lnTo>
                    <a:pt x="210" y="45"/>
                  </a:lnTo>
                  <a:lnTo>
                    <a:pt x="210" y="43"/>
                  </a:lnTo>
                  <a:lnTo>
                    <a:pt x="210" y="43"/>
                  </a:lnTo>
                  <a:lnTo>
                    <a:pt x="212" y="43"/>
                  </a:lnTo>
                  <a:lnTo>
                    <a:pt x="214" y="43"/>
                  </a:lnTo>
                  <a:lnTo>
                    <a:pt x="214" y="43"/>
                  </a:lnTo>
                  <a:lnTo>
                    <a:pt x="214" y="43"/>
                  </a:lnTo>
                  <a:lnTo>
                    <a:pt x="215" y="41"/>
                  </a:lnTo>
                  <a:lnTo>
                    <a:pt x="215" y="41"/>
                  </a:lnTo>
                  <a:lnTo>
                    <a:pt x="215" y="41"/>
                  </a:lnTo>
                  <a:lnTo>
                    <a:pt x="215" y="40"/>
                  </a:lnTo>
                  <a:lnTo>
                    <a:pt x="215" y="40"/>
                  </a:lnTo>
                  <a:lnTo>
                    <a:pt x="215" y="40"/>
                  </a:lnTo>
                  <a:lnTo>
                    <a:pt x="215" y="40"/>
                  </a:lnTo>
                  <a:lnTo>
                    <a:pt x="215" y="38"/>
                  </a:lnTo>
                  <a:lnTo>
                    <a:pt x="215" y="38"/>
                  </a:lnTo>
                  <a:lnTo>
                    <a:pt x="215" y="38"/>
                  </a:lnTo>
                  <a:lnTo>
                    <a:pt x="217" y="38"/>
                  </a:lnTo>
                  <a:lnTo>
                    <a:pt x="217" y="36"/>
                  </a:lnTo>
                  <a:lnTo>
                    <a:pt x="214" y="31"/>
                  </a:lnTo>
                  <a:lnTo>
                    <a:pt x="212" y="31"/>
                  </a:lnTo>
                  <a:lnTo>
                    <a:pt x="210" y="31"/>
                  </a:lnTo>
                  <a:lnTo>
                    <a:pt x="208" y="31"/>
                  </a:lnTo>
                  <a:lnTo>
                    <a:pt x="206" y="31"/>
                  </a:lnTo>
                  <a:lnTo>
                    <a:pt x="206" y="31"/>
                  </a:lnTo>
                  <a:lnTo>
                    <a:pt x="206" y="32"/>
                  </a:lnTo>
                  <a:lnTo>
                    <a:pt x="206" y="32"/>
                  </a:lnTo>
                  <a:lnTo>
                    <a:pt x="205" y="32"/>
                  </a:lnTo>
                  <a:lnTo>
                    <a:pt x="205" y="32"/>
                  </a:lnTo>
                  <a:lnTo>
                    <a:pt x="203" y="31"/>
                  </a:lnTo>
                  <a:lnTo>
                    <a:pt x="201" y="31"/>
                  </a:lnTo>
                  <a:lnTo>
                    <a:pt x="197" y="34"/>
                  </a:lnTo>
                  <a:lnTo>
                    <a:pt x="196" y="34"/>
                  </a:lnTo>
                  <a:lnTo>
                    <a:pt x="196" y="34"/>
                  </a:lnTo>
                  <a:lnTo>
                    <a:pt x="196" y="34"/>
                  </a:lnTo>
                  <a:lnTo>
                    <a:pt x="196" y="34"/>
                  </a:lnTo>
                  <a:lnTo>
                    <a:pt x="196" y="34"/>
                  </a:lnTo>
                  <a:lnTo>
                    <a:pt x="196" y="32"/>
                  </a:lnTo>
                  <a:lnTo>
                    <a:pt x="196" y="32"/>
                  </a:lnTo>
                  <a:lnTo>
                    <a:pt x="196" y="31"/>
                  </a:lnTo>
                  <a:lnTo>
                    <a:pt x="196" y="29"/>
                  </a:lnTo>
                  <a:lnTo>
                    <a:pt x="196" y="29"/>
                  </a:lnTo>
                  <a:lnTo>
                    <a:pt x="194" y="27"/>
                  </a:lnTo>
                  <a:lnTo>
                    <a:pt x="194" y="27"/>
                  </a:lnTo>
                  <a:lnTo>
                    <a:pt x="190" y="29"/>
                  </a:lnTo>
                  <a:lnTo>
                    <a:pt x="188" y="29"/>
                  </a:lnTo>
                  <a:lnTo>
                    <a:pt x="188" y="29"/>
                  </a:lnTo>
                  <a:lnTo>
                    <a:pt x="186" y="25"/>
                  </a:lnTo>
                  <a:lnTo>
                    <a:pt x="186" y="23"/>
                  </a:lnTo>
                  <a:lnTo>
                    <a:pt x="186" y="23"/>
                  </a:lnTo>
                  <a:lnTo>
                    <a:pt x="185" y="23"/>
                  </a:lnTo>
                  <a:lnTo>
                    <a:pt x="181" y="23"/>
                  </a:lnTo>
                  <a:lnTo>
                    <a:pt x="179" y="23"/>
                  </a:lnTo>
                  <a:lnTo>
                    <a:pt x="179" y="23"/>
                  </a:lnTo>
                  <a:lnTo>
                    <a:pt x="179" y="23"/>
                  </a:lnTo>
                  <a:lnTo>
                    <a:pt x="177" y="22"/>
                  </a:lnTo>
                  <a:lnTo>
                    <a:pt x="168" y="18"/>
                  </a:lnTo>
                  <a:lnTo>
                    <a:pt x="167" y="20"/>
                  </a:lnTo>
                  <a:lnTo>
                    <a:pt x="167" y="20"/>
                  </a:lnTo>
                  <a:lnTo>
                    <a:pt x="165" y="20"/>
                  </a:lnTo>
                  <a:lnTo>
                    <a:pt x="165" y="22"/>
                  </a:lnTo>
                  <a:lnTo>
                    <a:pt x="165" y="22"/>
                  </a:lnTo>
                  <a:lnTo>
                    <a:pt x="165" y="22"/>
                  </a:lnTo>
                  <a:lnTo>
                    <a:pt x="163" y="20"/>
                  </a:lnTo>
                  <a:lnTo>
                    <a:pt x="163" y="20"/>
                  </a:lnTo>
                  <a:lnTo>
                    <a:pt x="163" y="18"/>
                  </a:lnTo>
                  <a:lnTo>
                    <a:pt x="163" y="18"/>
                  </a:lnTo>
                  <a:lnTo>
                    <a:pt x="163" y="16"/>
                  </a:lnTo>
                  <a:lnTo>
                    <a:pt x="163" y="16"/>
                  </a:lnTo>
                  <a:lnTo>
                    <a:pt x="161" y="16"/>
                  </a:lnTo>
                  <a:lnTo>
                    <a:pt x="161" y="14"/>
                  </a:lnTo>
                  <a:lnTo>
                    <a:pt x="159" y="14"/>
                  </a:lnTo>
                  <a:lnTo>
                    <a:pt x="159" y="13"/>
                  </a:lnTo>
                  <a:lnTo>
                    <a:pt x="159" y="11"/>
                  </a:lnTo>
                  <a:lnTo>
                    <a:pt x="159" y="11"/>
                  </a:lnTo>
                  <a:lnTo>
                    <a:pt x="159" y="9"/>
                  </a:lnTo>
                  <a:lnTo>
                    <a:pt x="159" y="7"/>
                  </a:lnTo>
                  <a:lnTo>
                    <a:pt x="159" y="7"/>
                  </a:lnTo>
                  <a:lnTo>
                    <a:pt x="159" y="5"/>
                  </a:lnTo>
                  <a:lnTo>
                    <a:pt x="158" y="5"/>
                  </a:lnTo>
                  <a:lnTo>
                    <a:pt x="154" y="5"/>
                  </a:lnTo>
                  <a:lnTo>
                    <a:pt x="154" y="3"/>
                  </a:lnTo>
                  <a:lnTo>
                    <a:pt x="154" y="2"/>
                  </a:lnTo>
                  <a:lnTo>
                    <a:pt x="154" y="2"/>
                  </a:lnTo>
                  <a:lnTo>
                    <a:pt x="152" y="2"/>
                  </a:lnTo>
                  <a:lnTo>
                    <a:pt x="152" y="3"/>
                  </a:lnTo>
                  <a:lnTo>
                    <a:pt x="152" y="3"/>
                  </a:lnTo>
                  <a:lnTo>
                    <a:pt x="152" y="5"/>
                  </a:lnTo>
                  <a:lnTo>
                    <a:pt x="152" y="5"/>
                  </a:lnTo>
                  <a:lnTo>
                    <a:pt x="150" y="3"/>
                  </a:lnTo>
                  <a:lnTo>
                    <a:pt x="150" y="3"/>
                  </a:lnTo>
                  <a:lnTo>
                    <a:pt x="150" y="3"/>
                  </a:lnTo>
                  <a:lnTo>
                    <a:pt x="147" y="2"/>
                  </a:lnTo>
                  <a:lnTo>
                    <a:pt x="147" y="2"/>
                  </a:lnTo>
                  <a:lnTo>
                    <a:pt x="147" y="2"/>
                  </a:lnTo>
                  <a:lnTo>
                    <a:pt x="147" y="2"/>
                  </a:lnTo>
                  <a:lnTo>
                    <a:pt x="145" y="3"/>
                  </a:lnTo>
                  <a:lnTo>
                    <a:pt x="145" y="3"/>
                  </a:lnTo>
                  <a:lnTo>
                    <a:pt x="145" y="3"/>
                  </a:lnTo>
                  <a:lnTo>
                    <a:pt x="145" y="3"/>
                  </a:lnTo>
                  <a:lnTo>
                    <a:pt x="145" y="3"/>
                  </a:lnTo>
                  <a:lnTo>
                    <a:pt x="145" y="3"/>
                  </a:lnTo>
                  <a:lnTo>
                    <a:pt x="145" y="5"/>
                  </a:lnTo>
                  <a:lnTo>
                    <a:pt x="145" y="5"/>
                  </a:lnTo>
                  <a:lnTo>
                    <a:pt x="147" y="7"/>
                  </a:lnTo>
                  <a:lnTo>
                    <a:pt x="147" y="9"/>
                  </a:lnTo>
                  <a:lnTo>
                    <a:pt x="147" y="9"/>
                  </a:lnTo>
                  <a:lnTo>
                    <a:pt x="145" y="9"/>
                  </a:lnTo>
                  <a:lnTo>
                    <a:pt x="145" y="9"/>
                  </a:lnTo>
                  <a:lnTo>
                    <a:pt x="145" y="11"/>
                  </a:lnTo>
                  <a:lnTo>
                    <a:pt x="145" y="11"/>
                  </a:lnTo>
                  <a:lnTo>
                    <a:pt x="145" y="11"/>
                  </a:lnTo>
                  <a:lnTo>
                    <a:pt x="145" y="14"/>
                  </a:lnTo>
                  <a:lnTo>
                    <a:pt x="145" y="14"/>
                  </a:lnTo>
                  <a:lnTo>
                    <a:pt x="140" y="14"/>
                  </a:lnTo>
                  <a:lnTo>
                    <a:pt x="138" y="14"/>
                  </a:lnTo>
                  <a:lnTo>
                    <a:pt x="136" y="14"/>
                  </a:lnTo>
                  <a:lnTo>
                    <a:pt x="136" y="16"/>
                  </a:lnTo>
                  <a:lnTo>
                    <a:pt x="136" y="18"/>
                  </a:lnTo>
                  <a:lnTo>
                    <a:pt x="134" y="18"/>
                  </a:lnTo>
                  <a:lnTo>
                    <a:pt x="134" y="18"/>
                  </a:lnTo>
                  <a:lnTo>
                    <a:pt x="132" y="18"/>
                  </a:lnTo>
                  <a:lnTo>
                    <a:pt x="131" y="18"/>
                  </a:lnTo>
                  <a:lnTo>
                    <a:pt x="129" y="16"/>
                  </a:lnTo>
                  <a:lnTo>
                    <a:pt x="129" y="16"/>
                  </a:lnTo>
                  <a:lnTo>
                    <a:pt x="127" y="16"/>
                  </a:lnTo>
                  <a:lnTo>
                    <a:pt x="127" y="14"/>
                  </a:lnTo>
                  <a:lnTo>
                    <a:pt x="127" y="13"/>
                  </a:lnTo>
                  <a:lnTo>
                    <a:pt x="127" y="11"/>
                  </a:lnTo>
                  <a:lnTo>
                    <a:pt x="129" y="11"/>
                  </a:lnTo>
                  <a:lnTo>
                    <a:pt x="127" y="9"/>
                  </a:lnTo>
                  <a:lnTo>
                    <a:pt x="127" y="9"/>
                  </a:lnTo>
                  <a:lnTo>
                    <a:pt x="125" y="11"/>
                  </a:lnTo>
                  <a:lnTo>
                    <a:pt x="123" y="11"/>
                  </a:lnTo>
                  <a:lnTo>
                    <a:pt x="123" y="9"/>
                  </a:lnTo>
                  <a:lnTo>
                    <a:pt x="125" y="7"/>
                  </a:lnTo>
                  <a:lnTo>
                    <a:pt x="125" y="7"/>
                  </a:lnTo>
                  <a:lnTo>
                    <a:pt x="125" y="5"/>
                  </a:lnTo>
                  <a:lnTo>
                    <a:pt x="125" y="5"/>
                  </a:lnTo>
                  <a:lnTo>
                    <a:pt x="125" y="3"/>
                  </a:lnTo>
                  <a:lnTo>
                    <a:pt x="123" y="3"/>
                  </a:lnTo>
                  <a:lnTo>
                    <a:pt x="123" y="3"/>
                  </a:lnTo>
                  <a:lnTo>
                    <a:pt x="121" y="3"/>
                  </a:lnTo>
                  <a:lnTo>
                    <a:pt x="121" y="2"/>
                  </a:lnTo>
                  <a:lnTo>
                    <a:pt x="121" y="2"/>
                  </a:lnTo>
                  <a:lnTo>
                    <a:pt x="121" y="2"/>
                  </a:lnTo>
                  <a:lnTo>
                    <a:pt x="120" y="0"/>
                  </a:lnTo>
                  <a:lnTo>
                    <a:pt x="120" y="0"/>
                  </a:lnTo>
                  <a:lnTo>
                    <a:pt x="120" y="2"/>
                  </a:lnTo>
                  <a:lnTo>
                    <a:pt x="120" y="2"/>
                  </a:lnTo>
                  <a:lnTo>
                    <a:pt x="118" y="2"/>
                  </a:lnTo>
                  <a:lnTo>
                    <a:pt x="116" y="2"/>
                  </a:lnTo>
                  <a:lnTo>
                    <a:pt x="116" y="2"/>
                  </a:lnTo>
                  <a:lnTo>
                    <a:pt x="114" y="2"/>
                  </a:lnTo>
                  <a:lnTo>
                    <a:pt x="114" y="2"/>
                  </a:lnTo>
                  <a:lnTo>
                    <a:pt x="114" y="2"/>
                  </a:lnTo>
                  <a:lnTo>
                    <a:pt x="114" y="0"/>
                  </a:lnTo>
                  <a:lnTo>
                    <a:pt x="112" y="0"/>
                  </a:lnTo>
                  <a:lnTo>
                    <a:pt x="111" y="0"/>
                  </a:lnTo>
                  <a:lnTo>
                    <a:pt x="109" y="2"/>
                  </a:lnTo>
                  <a:lnTo>
                    <a:pt x="109" y="3"/>
                  </a:lnTo>
                  <a:lnTo>
                    <a:pt x="109" y="5"/>
                  </a:lnTo>
                  <a:lnTo>
                    <a:pt x="109" y="5"/>
                  </a:lnTo>
                  <a:lnTo>
                    <a:pt x="111" y="5"/>
                  </a:lnTo>
                  <a:lnTo>
                    <a:pt x="111" y="5"/>
                  </a:lnTo>
                  <a:lnTo>
                    <a:pt x="111" y="5"/>
                  </a:lnTo>
                  <a:lnTo>
                    <a:pt x="111" y="5"/>
                  </a:lnTo>
                  <a:lnTo>
                    <a:pt x="111" y="7"/>
                  </a:lnTo>
                  <a:lnTo>
                    <a:pt x="112" y="7"/>
                  </a:lnTo>
                  <a:lnTo>
                    <a:pt x="114" y="9"/>
                  </a:lnTo>
                  <a:lnTo>
                    <a:pt x="116" y="9"/>
                  </a:lnTo>
                  <a:lnTo>
                    <a:pt x="114" y="11"/>
                  </a:lnTo>
                  <a:lnTo>
                    <a:pt x="114" y="13"/>
                  </a:lnTo>
                  <a:lnTo>
                    <a:pt x="109" y="13"/>
                  </a:lnTo>
                  <a:lnTo>
                    <a:pt x="107" y="13"/>
                  </a:lnTo>
                  <a:lnTo>
                    <a:pt x="107" y="13"/>
                  </a:lnTo>
                  <a:lnTo>
                    <a:pt x="107" y="14"/>
                  </a:lnTo>
                  <a:lnTo>
                    <a:pt x="105" y="14"/>
                  </a:lnTo>
                  <a:lnTo>
                    <a:pt x="98" y="18"/>
                  </a:lnTo>
                  <a:lnTo>
                    <a:pt x="96" y="18"/>
                  </a:lnTo>
                  <a:lnTo>
                    <a:pt x="94" y="18"/>
                  </a:lnTo>
                  <a:lnTo>
                    <a:pt x="94" y="18"/>
                  </a:lnTo>
                  <a:lnTo>
                    <a:pt x="94" y="20"/>
                  </a:lnTo>
                  <a:lnTo>
                    <a:pt x="93" y="20"/>
                  </a:lnTo>
                  <a:lnTo>
                    <a:pt x="93" y="20"/>
                  </a:lnTo>
                  <a:lnTo>
                    <a:pt x="91" y="20"/>
                  </a:lnTo>
                  <a:lnTo>
                    <a:pt x="91" y="20"/>
                  </a:lnTo>
                  <a:lnTo>
                    <a:pt x="91" y="20"/>
                  </a:lnTo>
                  <a:lnTo>
                    <a:pt x="91" y="22"/>
                  </a:lnTo>
                  <a:lnTo>
                    <a:pt x="91" y="22"/>
                  </a:lnTo>
                  <a:lnTo>
                    <a:pt x="91" y="22"/>
                  </a:lnTo>
                  <a:lnTo>
                    <a:pt x="91" y="23"/>
                  </a:lnTo>
                  <a:lnTo>
                    <a:pt x="91" y="23"/>
                  </a:lnTo>
                  <a:lnTo>
                    <a:pt x="89" y="23"/>
                  </a:lnTo>
                  <a:lnTo>
                    <a:pt x="89" y="23"/>
                  </a:lnTo>
                  <a:lnTo>
                    <a:pt x="89" y="23"/>
                  </a:lnTo>
                  <a:lnTo>
                    <a:pt x="87" y="25"/>
                  </a:lnTo>
                  <a:lnTo>
                    <a:pt x="87" y="25"/>
                  </a:lnTo>
                  <a:lnTo>
                    <a:pt x="85" y="25"/>
                  </a:lnTo>
                  <a:lnTo>
                    <a:pt x="84" y="25"/>
                  </a:lnTo>
                  <a:lnTo>
                    <a:pt x="82" y="25"/>
                  </a:lnTo>
                  <a:lnTo>
                    <a:pt x="80" y="25"/>
                  </a:lnTo>
                  <a:lnTo>
                    <a:pt x="76" y="25"/>
                  </a:lnTo>
                  <a:lnTo>
                    <a:pt x="75" y="27"/>
                  </a:lnTo>
                  <a:lnTo>
                    <a:pt x="73" y="27"/>
                  </a:lnTo>
                  <a:lnTo>
                    <a:pt x="73" y="29"/>
                  </a:lnTo>
                  <a:lnTo>
                    <a:pt x="73" y="31"/>
                  </a:lnTo>
                  <a:lnTo>
                    <a:pt x="71" y="31"/>
                  </a:lnTo>
                  <a:lnTo>
                    <a:pt x="71" y="31"/>
                  </a:lnTo>
                  <a:lnTo>
                    <a:pt x="71" y="32"/>
                  </a:lnTo>
                  <a:lnTo>
                    <a:pt x="71" y="32"/>
                  </a:lnTo>
                  <a:lnTo>
                    <a:pt x="71" y="32"/>
                  </a:lnTo>
                  <a:lnTo>
                    <a:pt x="71" y="32"/>
                  </a:lnTo>
                  <a:lnTo>
                    <a:pt x="69" y="34"/>
                  </a:lnTo>
                  <a:lnTo>
                    <a:pt x="69" y="34"/>
                  </a:lnTo>
                  <a:lnTo>
                    <a:pt x="67" y="34"/>
                  </a:lnTo>
                  <a:lnTo>
                    <a:pt x="67" y="34"/>
                  </a:lnTo>
                  <a:lnTo>
                    <a:pt x="66" y="34"/>
                  </a:lnTo>
                  <a:lnTo>
                    <a:pt x="66" y="32"/>
                  </a:lnTo>
                  <a:lnTo>
                    <a:pt x="66" y="32"/>
                  </a:lnTo>
                  <a:lnTo>
                    <a:pt x="64" y="32"/>
                  </a:lnTo>
                  <a:lnTo>
                    <a:pt x="64" y="32"/>
                  </a:lnTo>
                  <a:lnTo>
                    <a:pt x="64" y="32"/>
                  </a:lnTo>
                  <a:lnTo>
                    <a:pt x="64" y="32"/>
                  </a:lnTo>
                  <a:lnTo>
                    <a:pt x="62" y="34"/>
                  </a:lnTo>
                  <a:lnTo>
                    <a:pt x="62" y="34"/>
                  </a:lnTo>
                  <a:lnTo>
                    <a:pt x="62" y="36"/>
                  </a:lnTo>
                  <a:lnTo>
                    <a:pt x="60" y="38"/>
                  </a:lnTo>
                  <a:lnTo>
                    <a:pt x="60" y="36"/>
                  </a:lnTo>
                  <a:lnTo>
                    <a:pt x="58" y="36"/>
                  </a:lnTo>
                  <a:lnTo>
                    <a:pt x="58" y="36"/>
                  </a:lnTo>
                  <a:lnTo>
                    <a:pt x="56" y="40"/>
                  </a:lnTo>
                  <a:lnTo>
                    <a:pt x="55" y="41"/>
                  </a:lnTo>
                  <a:lnTo>
                    <a:pt x="55" y="43"/>
                  </a:lnTo>
                  <a:lnTo>
                    <a:pt x="51" y="43"/>
                  </a:lnTo>
                  <a:lnTo>
                    <a:pt x="49" y="43"/>
                  </a:lnTo>
                  <a:lnTo>
                    <a:pt x="49" y="43"/>
                  </a:lnTo>
                  <a:lnTo>
                    <a:pt x="49" y="43"/>
                  </a:lnTo>
                  <a:lnTo>
                    <a:pt x="49" y="43"/>
                  </a:lnTo>
                  <a:lnTo>
                    <a:pt x="49" y="43"/>
                  </a:lnTo>
                  <a:lnTo>
                    <a:pt x="49" y="43"/>
                  </a:lnTo>
                  <a:lnTo>
                    <a:pt x="47" y="43"/>
                  </a:lnTo>
                  <a:lnTo>
                    <a:pt x="47" y="43"/>
                  </a:lnTo>
                  <a:lnTo>
                    <a:pt x="47" y="43"/>
                  </a:lnTo>
                  <a:lnTo>
                    <a:pt x="47" y="43"/>
                  </a:lnTo>
                  <a:lnTo>
                    <a:pt x="46" y="43"/>
                  </a:lnTo>
                  <a:lnTo>
                    <a:pt x="46" y="47"/>
                  </a:lnTo>
                  <a:lnTo>
                    <a:pt x="46" y="47"/>
                  </a:lnTo>
                  <a:lnTo>
                    <a:pt x="46" y="49"/>
                  </a:lnTo>
                  <a:lnTo>
                    <a:pt x="44" y="50"/>
                  </a:lnTo>
                  <a:lnTo>
                    <a:pt x="44" y="50"/>
                  </a:lnTo>
                  <a:lnTo>
                    <a:pt x="42" y="50"/>
                  </a:lnTo>
                  <a:lnTo>
                    <a:pt x="37" y="47"/>
                  </a:lnTo>
                  <a:lnTo>
                    <a:pt x="37" y="47"/>
                  </a:lnTo>
                  <a:lnTo>
                    <a:pt x="37" y="47"/>
                  </a:lnTo>
                  <a:lnTo>
                    <a:pt x="37" y="47"/>
                  </a:lnTo>
                  <a:lnTo>
                    <a:pt x="35" y="47"/>
                  </a:lnTo>
                  <a:lnTo>
                    <a:pt x="35" y="47"/>
                  </a:lnTo>
                  <a:lnTo>
                    <a:pt x="33" y="47"/>
                  </a:lnTo>
                  <a:lnTo>
                    <a:pt x="33" y="49"/>
                  </a:lnTo>
                  <a:lnTo>
                    <a:pt x="33" y="49"/>
                  </a:lnTo>
                  <a:lnTo>
                    <a:pt x="31" y="50"/>
                  </a:lnTo>
                  <a:lnTo>
                    <a:pt x="31" y="50"/>
                  </a:lnTo>
                  <a:lnTo>
                    <a:pt x="29" y="50"/>
                  </a:lnTo>
                  <a:lnTo>
                    <a:pt x="28" y="50"/>
                  </a:lnTo>
                  <a:lnTo>
                    <a:pt x="24" y="50"/>
                  </a:lnTo>
                  <a:lnTo>
                    <a:pt x="22" y="50"/>
                  </a:lnTo>
                  <a:lnTo>
                    <a:pt x="20" y="52"/>
                  </a:lnTo>
                  <a:lnTo>
                    <a:pt x="20" y="52"/>
                  </a:lnTo>
                  <a:lnTo>
                    <a:pt x="20" y="52"/>
                  </a:lnTo>
                  <a:lnTo>
                    <a:pt x="20" y="54"/>
                  </a:lnTo>
                  <a:lnTo>
                    <a:pt x="19" y="54"/>
                  </a:lnTo>
                  <a:lnTo>
                    <a:pt x="19" y="54"/>
                  </a:lnTo>
                  <a:lnTo>
                    <a:pt x="19" y="54"/>
                  </a:lnTo>
                  <a:lnTo>
                    <a:pt x="20" y="54"/>
                  </a:lnTo>
                  <a:lnTo>
                    <a:pt x="19" y="54"/>
                  </a:lnTo>
                  <a:lnTo>
                    <a:pt x="19" y="56"/>
                  </a:lnTo>
                  <a:lnTo>
                    <a:pt x="19" y="54"/>
                  </a:lnTo>
                  <a:lnTo>
                    <a:pt x="19" y="56"/>
                  </a:lnTo>
                  <a:lnTo>
                    <a:pt x="19" y="56"/>
                  </a:lnTo>
                  <a:lnTo>
                    <a:pt x="17" y="56"/>
                  </a:lnTo>
                  <a:lnTo>
                    <a:pt x="17" y="58"/>
                  </a:lnTo>
                  <a:lnTo>
                    <a:pt x="15" y="59"/>
                  </a:lnTo>
                  <a:lnTo>
                    <a:pt x="13" y="59"/>
                  </a:lnTo>
                  <a:lnTo>
                    <a:pt x="13" y="61"/>
                  </a:lnTo>
                  <a:lnTo>
                    <a:pt x="13" y="61"/>
                  </a:lnTo>
                  <a:lnTo>
                    <a:pt x="13" y="63"/>
                  </a:lnTo>
                  <a:lnTo>
                    <a:pt x="11" y="63"/>
                  </a:lnTo>
                  <a:lnTo>
                    <a:pt x="11" y="65"/>
                  </a:lnTo>
                  <a:lnTo>
                    <a:pt x="11" y="67"/>
                  </a:lnTo>
                  <a:lnTo>
                    <a:pt x="11" y="67"/>
                  </a:lnTo>
                  <a:lnTo>
                    <a:pt x="11" y="69"/>
                  </a:lnTo>
                  <a:lnTo>
                    <a:pt x="11" y="69"/>
                  </a:lnTo>
                  <a:lnTo>
                    <a:pt x="11" y="69"/>
                  </a:lnTo>
                  <a:lnTo>
                    <a:pt x="10" y="69"/>
                  </a:lnTo>
                  <a:lnTo>
                    <a:pt x="10" y="69"/>
                  </a:lnTo>
                  <a:lnTo>
                    <a:pt x="10" y="67"/>
                  </a:lnTo>
                  <a:lnTo>
                    <a:pt x="10" y="65"/>
                  </a:lnTo>
                  <a:lnTo>
                    <a:pt x="10" y="65"/>
                  </a:lnTo>
                  <a:lnTo>
                    <a:pt x="10" y="65"/>
                  </a:lnTo>
                  <a:lnTo>
                    <a:pt x="8" y="65"/>
                  </a:lnTo>
                  <a:lnTo>
                    <a:pt x="8" y="63"/>
                  </a:lnTo>
                  <a:lnTo>
                    <a:pt x="8" y="63"/>
                  </a:lnTo>
                  <a:lnTo>
                    <a:pt x="8" y="63"/>
                  </a:lnTo>
                  <a:lnTo>
                    <a:pt x="8" y="63"/>
                  </a:lnTo>
                  <a:lnTo>
                    <a:pt x="8" y="63"/>
                  </a:lnTo>
                  <a:lnTo>
                    <a:pt x="8" y="63"/>
                  </a:lnTo>
                  <a:lnTo>
                    <a:pt x="8" y="63"/>
                  </a:lnTo>
                  <a:lnTo>
                    <a:pt x="8" y="63"/>
                  </a:lnTo>
                  <a:lnTo>
                    <a:pt x="8" y="63"/>
                  </a:lnTo>
                  <a:lnTo>
                    <a:pt x="8" y="61"/>
                  </a:lnTo>
                  <a:lnTo>
                    <a:pt x="8" y="61"/>
                  </a:lnTo>
                  <a:lnTo>
                    <a:pt x="8" y="61"/>
                  </a:lnTo>
                  <a:lnTo>
                    <a:pt x="8" y="61"/>
                  </a:lnTo>
                  <a:lnTo>
                    <a:pt x="6" y="61"/>
                  </a:lnTo>
                  <a:lnTo>
                    <a:pt x="6" y="61"/>
                  </a:lnTo>
                  <a:lnTo>
                    <a:pt x="4" y="61"/>
                  </a:lnTo>
                  <a:lnTo>
                    <a:pt x="4" y="59"/>
                  </a:lnTo>
                  <a:lnTo>
                    <a:pt x="4" y="59"/>
                  </a:lnTo>
                  <a:lnTo>
                    <a:pt x="4" y="58"/>
                  </a:lnTo>
                  <a:lnTo>
                    <a:pt x="4" y="58"/>
                  </a:lnTo>
                  <a:lnTo>
                    <a:pt x="0" y="58"/>
                  </a:lnTo>
                  <a:lnTo>
                    <a:pt x="0" y="58"/>
                  </a:lnTo>
                  <a:lnTo>
                    <a:pt x="0" y="58"/>
                  </a:lnTo>
                  <a:lnTo>
                    <a:pt x="0" y="59"/>
                  </a:lnTo>
                  <a:lnTo>
                    <a:pt x="2" y="59"/>
                  </a:lnTo>
                  <a:lnTo>
                    <a:pt x="2" y="61"/>
                  </a:lnTo>
                  <a:lnTo>
                    <a:pt x="0" y="61"/>
                  </a:lnTo>
                  <a:lnTo>
                    <a:pt x="0" y="61"/>
                  </a:lnTo>
                  <a:lnTo>
                    <a:pt x="0" y="63"/>
                  </a:lnTo>
                  <a:lnTo>
                    <a:pt x="0" y="63"/>
                  </a:lnTo>
                  <a:lnTo>
                    <a:pt x="2" y="65"/>
                  </a:lnTo>
                  <a:lnTo>
                    <a:pt x="4" y="67"/>
                  </a:lnTo>
                  <a:lnTo>
                    <a:pt x="4" y="67"/>
                  </a:lnTo>
                  <a:lnTo>
                    <a:pt x="6" y="69"/>
                  </a:lnTo>
                  <a:lnTo>
                    <a:pt x="6" y="69"/>
                  </a:lnTo>
                  <a:lnTo>
                    <a:pt x="4" y="70"/>
                  </a:lnTo>
                  <a:lnTo>
                    <a:pt x="4" y="72"/>
                  </a:lnTo>
                  <a:lnTo>
                    <a:pt x="6" y="74"/>
                  </a:lnTo>
                  <a:lnTo>
                    <a:pt x="6" y="74"/>
                  </a:lnTo>
                  <a:lnTo>
                    <a:pt x="8" y="74"/>
                  </a:lnTo>
                  <a:lnTo>
                    <a:pt x="8" y="76"/>
                  </a:lnTo>
                  <a:lnTo>
                    <a:pt x="8" y="76"/>
                  </a:lnTo>
                  <a:lnTo>
                    <a:pt x="8" y="78"/>
                  </a:lnTo>
                  <a:lnTo>
                    <a:pt x="8" y="78"/>
                  </a:lnTo>
                  <a:lnTo>
                    <a:pt x="8" y="78"/>
                  </a:lnTo>
                  <a:lnTo>
                    <a:pt x="17" y="83"/>
                  </a:lnTo>
                  <a:lnTo>
                    <a:pt x="17" y="83"/>
                  </a:lnTo>
                  <a:lnTo>
                    <a:pt x="17" y="83"/>
                  </a:lnTo>
                  <a:lnTo>
                    <a:pt x="19" y="83"/>
                  </a:lnTo>
                  <a:lnTo>
                    <a:pt x="19" y="83"/>
                  </a:lnTo>
                  <a:lnTo>
                    <a:pt x="20" y="85"/>
                  </a:lnTo>
                  <a:lnTo>
                    <a:pt x="19" y="87"/>
                  </a:lnTo>
                  <a:lnTo>
                    <a:pt x="19" y="87"/>
                  </a:lnTo>
                  <a:lnTo>
                    <a:pt x="20" y="88"/>
                  </a:lnTo>
                  <a:lnTo>
                    <a:pt x="22" y="88"/>
                  </a:lnTo>
                  <a:lnTo>
                    <a:pt x="22" y="88"/>
                  </a:lnTo>
                  <a:lnTo>
                    <a:pt x="22" y="90"/>
                  </a:lnTo>
                  <a:lnTo>
                    <a:pt x="22" y="92"/>
                  </a:lnTo>
                  <a:lnTo>
                    <a:pt x="20" y="94"/>
                  </a:lnTo>
                  <a:lnTo>
                    <a:pt x="20" y="96"/>
                  </a:lnTo>
                  <a:lnTo>
                    <a:pt x="19" y="94"/>
                  </a:lnTo>
                  <a:lnTo>
                    <a:pt x="19" y="96"/>
                  </a:lnTo>
                  <a:lnTo>
                    <a:pt x="19" y="97"/>
                  </a:lnTo>
                  <a:lnTo>
                    <a:pt x="19" y="99"/>
                  </a:lnTo>
                  <a:lnTo>
                    <a:pt x="19" y="99"/>
                  </a:lnTo>
                  <a:lnTo>
                    <a:pt x="15" y="101"/>
                  </a:lnTo>
                  <a:lnTo>
                    <a:pt x="15" y="101"/>
                  </a:lnTo>
                  <a:lnTo>
                    <a:pt x="15" y="103"/>
                  </a:lnTo>
                  <a:lnTo>
                    <a:pt x="17" y="103"/>
                  </a:lnTo>
                  <a:lnTo>
                    <a:pt x="17" y="105"/>
                  </a:lnTo>
                  <a:lnTo>
                    <a:pt x="19" y="105"/>
                  </a:lnTo>
                  <a:lnTo>
                    <a:pt x="19" y="106"/>
                  </a:lnTo>
                  <a:lnTo>
                    <a:pt x="20" y="106"/>
                  </a:lnTo>
                  <a:lnTo>
                    <a:pt x="20" y="106"/>
                  </a:lnTo>
                  <a:lnTo>
                    <a:pt x="20" y="108"/>
                  </a:lnTo>
                  <a:lnTo>
                    <a:pt x="22" y="108"/>
                  </a:lnTo>
                  <a:lnTo>
                    <a:pt x="20" y="110"/>
                  </a:lnTo>
                  <a:lnTo>
                    <a:pt x="20" y="110"/>
                  </a:lnTo>
                  <a:lnTo>
                    <a:pt x="22" y="110"/>
                  </a:lnTo>
                  <a:lnTo>
                    <a:pt x="20" y="110"/>
                  </a:lnTo>
                  <a:lnTo>
                    <a:pt x="20" y="110"/>
                  </a:lnTo>
                  <a:lnTo>
                    <a:pt x="22" y="112"/>
                  </a:lnTo>
                  <a:lnTo>
                    <a:pt x="22" y="112"/>
                  </a:lnTo>
                  <a:lnTo>
                    <a:pt x="24" y="114"/>
                  </a:lnTo>
                  <a:lnTo>
                    <a:pt x="24" y="114"/>
                  </a:lnTo>
                  <a:lnTo>
                    <a:pt x="24" y="115"/>
                  </a:lnTo>
                  <a:lnTo>
                    <a:pt x="24" y="115"/>
                  </a:lnTo>
                  <a:lnTo>
                    <a:pt x="24" y="117"/>
                  </a:lnTo>
                  <a:lnTo>
                    <a:pt x="24" y="117"/>
                  </a:lnTo>
                  <a:lnTo>
                    <a:pt x="26" y="119"/>
                  </a:lnTo>
                  <a:lnTo>
                    <a:pt x="26" y="119"/>
                  </a:lnTo>
                  <a:lnTo>
                    <a:pt x="26" y="119"/>
                  </a:lnTo>
                  <a:lnTo>
                    <a:pt x="28" y="119"/>
                  </a:lnTo>
                  <a:lnTo>
                    <a:pt x="28" y="119"/>
                  </a:lnTo>
                  <a:lnTo>
                    <a:pt x="28" y="121"/>
                  </a:lnTo>
                  <a:lnTo>
                    <a:pt x="28" y="123"/>
                  </a:lnTo>
                  <a:lnTo>
                    <a:pt x="28" y="125"/>
                  </a:lnTo>
                  <a:lnTo>
                    <a:pt x="28" y="126"/>
                  </a:lnTo>
                  <a:lnTo>
                    <a:pt x="29" y="126"/>
                  </a:lnTo>
                  <a:lnTo>
                    <a:pt x="31" y="128"/>
                  </a:lnTo>
                  <a:lnTo>
                    <a:pt x="33" y="128"/>
                  </a:lnTo>
                  <a:lnTo>
                    <a:pt x="35" y="132"/>
                  </a:lnTo>
                  <a:lnTo>
                    <a:pt x="35" y="134"/>
                  </a:lnTo>
                  <a:lnTo>
                    <a:pt x="37" y="134"/>
                  </a:lnTo>
                  <a:lnTo>
                    <a:pt x="38" y="134"/>
                  </a:lnTo>
                  <a:lnTo>
                    <a:pt x="40" y="134"/>
                  </a:lnTo>
                  <a:lnTo>
                    <a:pt x="40" y="134"/>
                  </a:lnTo>
                  <a:lnTo>
                    <a:pt x="40" y="132"/>
                  </a:lnTo>
                  <a:lnTo>
                    <a:pt x="42" y="134"/>
                  </a:lnTo>
                  <a:lnTo>
                    <a:pt x="44" y="134"/>
                  </a:lnTo>
                  <a:lnTo>
                    <a:pt x="44" y="134"/>
                  </a:lnTo>
                  <a:lnTo>
                    <a:pt x="46" y="135"/>
                  </a:lnTo>
                  <a:lnTo>
                    <a:pt x="46" y="135"/>
                  </a:lnTo>
                  <a:lnTo>
                    <a:pt x="46" y="137"/>
                  </a:lnTo>
                  <a:lnTo>
                    <a:pt x="46" y="137"/>
                  </a:lnTo>
                  <a:lnTo>
                    <a:pt x="47" y="137"/>
                  </a:lnTo>
                  <a:lnTo>
                    <a:pt x="47" y="139"/>
                  </a:lnTo>
                  <a:lnTo>
                    <a:pt x="47" y="141"/>
                  </a:lnTo>
                  <a:lnTo>
                    <a:pt x="47" y="141"/>
                  </a:lnTo>
                  <a:lnTo>
                    <a:pt x="49" y="141"/>
                  </a:lnTo>
                  <a:lnTo>
                    <a:pt x="53" y="146"/>
                  </a:lnTo>
                  <a:lnTo>
                    <a:pt x="55" y="148"/>
                  </a:lnTo>
                  <a:lnTo>
                    <a:pt x="55" y="150"/>
                  </a:lnTo>
                  <a:lnTo>
                    <a:pt x="56" y="150"/>
                  </a:lnTo>
                  <a:lnTo>
                    <a:pt x="60" y="150"/>
                  </a:lnTo>
                  <a:lnTo>
                    <a:pt x="60" y="152"/>
                  </a:lnTo>
                  <a:lnTo>
                    <a:pt x="62" y="152"/>
                  </a:lnTo>
                  <a:lnTo>
                    <a:pt x="62" y="153"/>
                  </a:lnTo>
                  <a:lnTo>
                    <a:pt x="66" y="155"/>
                  </a:lnTo>
                  <a:lnTo>
                    <a:pt x="66" y="157"/>
                  </a:lnTo>
                  <a:lnTo>
                    <a:pt x="66" y="159"/>
                  </a:lnTo>
                  <a:lnTo>
                    <a:pt x="66" y="161"/>
                  </a:lnTo>
                  <a:lnTo>
                    <a:pt x="67" y="161"/>
                  </a:lnTo>
                  <a:lnTo>
                    <a:pt x="69" y="162"/>
                  </a:lnTo>
                  <a:lnTo>
                    <a:pt x="71" y="162"/>
                  </a:lnTo>
                  <a:lnTo>
                    <a:pt x="71" y="162"/>
                  </a:lnTo>
                  <a:lnTo>
                    <a:pt x="71" y="161"/>
                  </a:lnTo>
                  <a:lnTo>
                    <a:pt x="73" y="161"/>
                  </a:lnTo>
                  <a:lnTo>
                    <a:pt x="73" y="161"/>
                  </a:lnTo>
                  <a:lnTo>
                    <a:pt x="73" y="161"/>
                  </a:lnTo>
                  <a:lnTo>
                    <a:pt x="75" y="161"/>
                  </a:lnTo>
                  <a:lnTo>
                    <a:pt x="75" y="162"/>
                  </a:lnTo>
                  <a:lnTo>
                    <a:pt x="76" y="162"/>
                  </a:lnTo>
                  <a:lnTo>
                    <a:pt x="76" y="162"/>
                  </a:lnTo>
                  <a:lnTo>
                    <a:pt x="76" y="164"/>
                  </a:lnTo>
                  <a:lnTo>
                    <a:pt x="76" y="166"/>
                  </a:lnTo>
                  <a:lnTo>
                    <a:pt x="78" y="166"/>
                  </a:lnTo>
                  <a:lnTo>
                    <a:pt x="78" y="168"/>
                  </a:lnTo>
                  <a:lnTo>
                    <a:pt x="80" y="168"/>
                  </a:lnTo>
                  <a:lnTo>
                    <a:pt x="82" y="168"/>
                  </a:lnTo>
                  <a:lnTo>
                    <a:pt x="82" y="168"/>
                  </a:lnTo>
                  <a:lnTo>
                    <a:pt x="84" y="170"/>
                  </a:lnTo>
                  <a:lnTo>
                    <a:pt x="85" y="175"/>
                  </a:lnTo>
                  <a:lnTo>
                    <a:pt x="87" y="177"/>
                  </a:lnTo>
                  <a:lnTo>
                    <a:pt x="89" y="177"/>
                  </a:lnTo>
                  <a:lnTo>
                    <a:pt x="89" y="177"/>
                  </a:lnTo>
                  <a:lnTo>
                    <a:pt x="91" y="179"/>
                  </a:lnTo>
                  <a:lnTo>
                    <a:pt x="93" y="179"/>
                  </a:lnTo>
                  <a:lnTo>
                    <a:pt x="94" y="181"/>
                  </a:lnTo>
                  <a:lnTo>
                    <a:pt x="96" y="181"/>
                  </a:lnTo>
                  <a:lnTo>
                    <a:pt x="96" y="182"/>
                  </a:lnTo>
                  <a:lnTo>
                    <a:pt x="96" y="182"/>
                  </a:lnTo>
                  <a:lnTo>
                    <a:pt x="96" y="184"/>
                  </a:lnTo>
                  <a:lnTo>
                    <a:pt x="98" y="184"/>
                  </a:lnTo>
                  <a:lnTo>
                    <a:pt x="98" y="184"/>
                  </a:lnTo>
                  <a:lnTo>
                    <a:pt x="98" y="184"/>
                  </a:lnTo>
                  <a:lnTo>
                    <a:pt x="98" y="184"/>
                  </a:lnTo>
                  <a:lnTo>
                    <a:pt x="98" y="184"/>
                  </a:lnTo>
                  <a:lnTo>
                    <a:pt x="98" y="184"/>
                  </a:lnTo>
                  <a:lnTo>
                    <a:pt x="98" y="184"/>
                  </a:lnTo>
                  <a:lnTo>
                    <a:pt x="96" y="186"/>
                  </a:lnTo>
                  <a:lnTo>
                    <a:pt x="96" y="186"/>
                  </a:lnTo>
                  <a:lnTo>
                    <a:pt x="96" y="186"/>
                  </a:lnTo>
                  <a:lnTo>
                    <a:pt x="96" y="186"/>
                  </a:lnTo>
                  <a:lnTo>
                    <a:pt x="96" y="188"/>
                  </a:lnTo>
                  <a:lnTo>
                    <a:pt x="98" y="188"/>
                  </a:lnTo>
                  <a:lnTo>
                    <a:pt x="98" y="188"/>
                  </a:lnTo>
                  <a:lnTo>
                    <a:pt x="100" y="190"/>
                  </a:lnTo>
                  <a:lnTo>
                    <a:pt x="107" y="190"/>
                  </a:lnTo>
                  <a:lnTo>
                    <a:pt x="112" y="191"/>
                  </a:lnTo>
                  <a:lnTo>
                    <a:pt x="112" y="191"/>
                  </a:lnTo>
                  <a:lnTo>
                    <a:pt x="112" y="191"/>
                  </a:lnTo>
                  <a:lnTo>
                    <a:pt x="114" y="191"/>
                  </a:lnTo>
                  <a:lnTo>
                    <a:pt x="116" y="190"/>
                  </a:lnTo>
                  <a:lnTo>
                    <a:pt x="118" y="190"/>
                  </a:lnTo>
                  <a:lnTo>
                    <a:pt x="118" y="186"/>
                  </a:lnTo>
                  <a:lnTo>
                    <a:pt x="120" y="186"/>
                  </a:lnTo>
                  <a:lnTo>
                    <a:pt x="120" y="188"/>
                  </a:lnTo>
                  <a:lnTo>
                    <a:pt x="121" y="188"/>
                  </a:lnTo>
                  <a:lnTo>
                    <a:pt x="123" y="188"/>
                  </a:lnTo>
                  <a:lnTo>
                    <a:pt x="123" y="188"/>
                  </a:lnTo>
                  <a:lnTo>
                    <a:pt x="125" y="188"/>
                  </a:lnTo>
                  <a:lnTo>
                    <a:pt x="125" y="188"/>
                  </a:lnTo>
                  <a:lnTo>
                    <a:pt x="127" y="188"/>
                  </a:lnTo>
                  <a:lnTo>
                    <a:pt x="127" y="188"/>
                  </a:lnTo>
                  <a:lnTo>
                    <a:pt x="127" y="188"/>
                  </a:lnTo>
                  <a:lnTo>
                    <a:pt x="127" y="190"/>
                  </a:lnTo>
                  <a:lnTo>
                    <a:pt x="127" y="190"/>
                  </a:lnTo>
                  <a:lnTo>
                    <a:pt x="127" y="188"/>
                  </a:lnTo>
                  <a:lnTo>
                    <a:pt x="129" y="188"/>
                  </a:lnTo>
                  <a:lnTo>
                    <a:pt x="129" y="190"/>
                  </a:lnTo>
                  <a:lnTo>
                    <a:pt x="129" y="190"/>
                  </a:lnTo>
                  <a:lnTo>
                    <a:pt x="129" y="191"/>
                  </a:lnTo>
                  <a:lnTo>
                    <a:pt x="131" y="191"/>
                  </a:lnTo>
                  <a:lnTo>
                    <a:pt x="131" y="190"/>
                  </a:lnTo>
                  <a:lnTo>
                    <a:pt x="131" y="190"/>
                  </a:lnTo>
                  <a:lnTo>
                    <a:pt x="131" y="188"/>
                  </a:lnTo>
                  <a:lnTo>
                    <a:pt x="131" y="186"/>
                  </a:lnTo>
                  <a:lnTo>
                    <a:pt x="131" y="182"/>
                  </a:lnTo>
                  <a:lnTo>
                    <a:pt x="132" y="182"/>
                  </a:lnTo>
                  <a:lnTo>
                    <a:pt x="134" y="179"/>
                  </a:lnTo>
                  <a:lnTo>
                    <a:pt x="136" y="179"/>
                  </a:lnTo>
                  <a:lnTo>
                    <a:pt x="136" y="177"/>
                  </a:lnTo>
                  <a:lnTo>
                    <a:pt x="136" y="177"/>
                  </a:lnTo>
                  <a:lnTo>
                    <a:pt x="136" y="175"/>
                  </a:lnTo>
                  <a:lnTo>
                    <a:pt x="138" y="175"/>
                  </a:lnTo>
                  <a:lnTo>
                    <a:pt x="140" y="175"/>
                  </a:lnTo>
                  <a:lnTo>
                    <a:pt x="141" y="177"/>
                  </a:lnTo>
                  <a:lnTo>
                    <a:pt x="143" y="177"/>
                  </a:lnTo>
                  <a:lnTo>
                    <a:pt x="143" y="175"/>
                  </a:lnTo>
                  <a:lnTo>
                    <a:pt x="143" y="175"/>
                  </a:lnTo>
                  <a:lnTo>
                    <a:pt x="143" y="175"/>
                  </a:lnTo>
                  <a:lnTo>
                    <a:pt x="143" y="173"/>
                  </a:lnTo>
                  <a:lnTo>
                    <a:pt x="143" y="173"/>
                  </a:lnTo>
                  <a:lnTo>
                    <a:pt x="143" y="173"/>
                  </a:lnTo>
                  <a:lnTo>
                    <a:pt x="143" y="171"/>
                  </a:lnTo>
                  <a:lnTo>
                    <a:pt x="145" y="168"/>
                  </a:lnTo>
                  <a:lnTo>
                    <a:pt x="145" y="164"/>
                  </a:lnTo>
                  <a:lnTo>
                    <a:pt x="145" y="162"/>
                  </a:lnTo>
                  <a:lnTo>
                    <a:pt x="145" y="161"/>
                  </a:lnTo>
                  <a:lnTo>
                    <a:pt x="145" y="159"/>
                  </a:lnTo>
                  <a:lnTo>
                    <a:pt x="145" y="159"/>
                  </a:lnTo>
                  <a:lnTo>
                    <a:pt x="145" y="159"/>
                  </a:lnTo>
                  <a:lnTo>
                    <a:pt x="145" y="157"/>
                  </a:lnTo>
                  <a:lnTo>
                    <a:pt x="145" y="157"/>
                  </a:lnTo>
                  <a:lnTo>
                    <a:pt x="147" y="157"/>
                  </a:lnTo>
                  <a:lnTo>
                    <a:pt x="149" y="159"/>
                  </a:lnTo>
                  <a:lnTo>
                    <a:pt x="152" y="159"/>
                  </a:lnTo>
                  <a:lnTo>
                    <a:pt x="154" y="161"/>
                  </a:lnTo>
                  <a:lnTo>
                    <a:pt x="154" y="161"/>
                  </a:lnTo>
                  <a:lnTo>
                    <a:pt x="154" y="162"/>
                  </a:lnTo>
                  <a:lnTo>
                    <a:pt x="154" y="162"/>
                  </a:lnTo>
                  <a:lnTo>
                    <a:pt x="154" y="162"/>
                  </a:lnTo>
                  <a:lnTo>
                    <a:pt x="158" y="162"/>
                  </a:lnTo>
                  <a:lnTo>
                    <a:pt x="158" y="162"/>
                  </a:lnTo>
                  <a:lnTo>
                    <a:pt x="159" y="161"/>
                  </a:lnTo>
                  <a:lnTo>
                    <a:pt x="159" y="161"/>
                  </a:lnTo>
                  <a:lnTo>
                    <a:pt x="159" y="159"/>
                  </a:lnTo>
                  <a:lnTo>
                    <a:pt x="159" y="159"/>
                  </a:lnTo>
                  <a:lnTo>
                    <a:pt x="159" y="159"/>
                  </a:lnTo>
                  <a:lnTo>
                    <a:pt x="159" y="159"/>
                  </a:lnTo>
                  <a:lnTo>
                    <a:pt x="161" y="161"/>
                  </a:lnTo>
                  <a:lnTo>
                    <a:pt x="161" y="161"/>
                  </a:lnTo>
                  <a:lnTo>
                    <a:pt x="163" y="161"/>
                  </a:lnTo>
                  <a:lnTo>
                    <a:pt x="165" y="161"/>
                  </a:lnTo>
                  <a:lnTo>
                    <a:pt x="167" y="162"/>
                  </a:lnTo>
                  <a:lnTo>
                    <a:pt x="168" y="162"/>
                  </a:lnTo>
                  <a:lnTo>
                    <a:pt x="170" y="162"/>
                  </a:lnTo>
                  <a:lnTo>
                    <a:pt x="172" y="166"/>
                  </a:lnTo>
                  <a:lnTo>
                    <a:pt x="174" y="166"/>
                  </a:lnTo>
                  <a:lnTo>
                    <a:pt x="176" y="166"/>
                  </a:lnTo>
                  <a:lnTo>
                    <a:pt x="181" y="170"/>
                  </a:lnTo>
                  <a:lnTo>
                    <a:pt x="181" y="170"/>
                  </a:lnTo>
                  <a:lnTo>
                    <a:pt x="183" y="170"/>
                  </a:lnTo>
                  <a:lnTo>
                    <a:pt x="183" y="170"/>
                  </a:lnTo>
                  <a:lnTo>
                    <a:pt x="185" y="168"/>
                  </a:lnTo>
                  <a:lnTo>
                    <a:pt x="186" y="168"/>
                  </a:lnTo>
                  <a:lnTo>
                    <a:pt x="186" y="168"/>
                  </a:lnTo>
                  <a:lnTo>
                    <a:pt x="188" y="168"/>
                  </a:lnTo>
                  <a:lnTo>
                    <a:pt x="188" y="170"/>
                  </a:lnTo>
                  <a:lnTo>
                    <a:pt x="188" y="170"/>
                  </a:lnTo>
                  <a:lnTo>
                    <a:pt x="188" y="170"/>
                  </a:lnTo>
                  <a:lnTo>
                    <a:pt x="188" y="170"/>
                  </a:lnTo>
                  <a:lnTo>
                    <a:pt x="190" y="170"/>
                  </a:lnTo>
                  <a:lnTo>
                    <a:pt x="190" y="170"/>
                  </a:lnTo>
                  <a:lnTo>
                    <a:pt x="190" y="170"/>
                  </a:lnTo>
                  <a:lnTo>
                    <a:pt x="190" y="171"/>
                  </a:lnTo>
                  <a:lnTo>
                    <a:pt x="190" y="171"/>
                  </a:lnTo>
                  <a:lnTo>
                    <a:pt x="192" y="171"/>
                  </a:lnTo>
                  <a:lnTo>
                    <a:pt x="192" y="171"/>
                  </a:lnTo>
                  <a:lnTo>
                    <a:pt x="192" y="171"/>
                  </a:lnTo>
                  <a:lnTo>
                    <a:pt x="192" y="171"/>
                  </a:lnTo>
                  <a:lnTo>
                    <a:pt x="192" y="171"/>
                  </a:lnTo>
                  <a:lnTo>
                    <a:pt x="192" y="173"/>
                  </a:lnTo>
                  <a:lnTo>
                    <a:pt x="192" y="173"/>
                  </a:lnTo>
                  <a:lnTo>
                    <a:pt x="197" y="177"/>
                  </a:lnTo>
                  <a:lnTo>
                    <a:pt x="201" y="179"/>
                  </a:lnTo>
                  <a:lnTo>
                    <a:pt x="205" y="177"/>
                  </a:lnTo>
                  <a:lnTo>
                    <a:pt x="212" y="179"/>
                  </a:lnTo>
                  <a:lnTo>
                    <a:pt x="212" y="179"/>
                  </a:lnTo>
                  <a:lnTo>
                    <a:pt x="214" y="179"/>
                  </a:lnTo>
                  <a:lnTo>
                    <a:pt x="214" y="179"/>
                  </a:lnTo>
                  <a:lnTo>
                    <a:pt x="214" y="179"/>
                  </a:lnTo>
                  <a:lnTo>
                    <a:pt x="215" y="179"/>
                  </a:lnTo>
                  <a:lnTo>
                    <a:pt x="215" y="179"/>
                  </a:lnTo>
                  <a:lnTo>
                    <a:pt x="217" y="173"/>
                  </a:lnTo>
                  <a:lnTo>
                    <a:pt x="219" y="173"/>
                  </a:lnTo>
                  <a:lnTo>
                    <a:pt x="221" y="173"/>
                  </a:lnTo>
                  <a:lnTo>
                    <a:pt x="221" y="173"/>
                  </a:lnTo>
                  <a:lnTo>
                    <a:pt x="223" y="173"/>
                  </a:lnTo>
                  <a:lnTo>
                    <a:pt x="223" y="173"/>
                  </a:lnTo>
                  <a:lnTo>
                    <a:pt x="223" y="173"/>
                  </a:lnTo>
                  <a:lnTo>
                    <a:pt x="224" y="173"/>
                  </a:lnTo>
                  <a:lnTo>
                    <a:pt x="226" y="175"/>
                  </a:lnTo>
                  <a:lnTo>
                    <a:pt x="228" y="175"/>
                  </a:lnTo>
                  <a:lnTo>
                    <a:pt x="228" y="175"/>
                  </a:lnTo>
                  <a:lnTo>
                    <a:pt x="228" y="177"/>
                  </a:lnTo>
                  <a:lnTo>
                    <a:pt x="230" y="177"/>
                  </a:lnTo>
                  <a:lnTo>
                    <a:pt x="230" y="179"/>
                  </a:lnTo>
                  <a:lnTo>
                    <a:pt x="230" y="179"/>
                  </a:lnTo>
                  <a:lnTo>
                    <a:pt x="232" y="179"/>
                  </a:lnTo>
                  <a:lnTo>
                    <a:pt x="233" y="179"/>
                  </a:lnTo>
                  <a:lnTo>
                    <a:pt x="233" y="179"/>
                  </a:lnTo>
                  <a:lnTo>
                    <a:pt x="235" y="181"/>
                  </a:lnTo>
                  <a:lnTo>
                    <a:pt x="237" y="181"/>
                  </a:lnTo>
                  <a:lnTo>
                    <a:pt x="237" y="181"/>
                  </a:lnTo>
                  <a:lnTo>
                    <a:pt x="239" y="181"/>
                  </a:lnTo>
                  <a:lnTo>
                    <a:pt x="241" y="181"/>
                  </a:lnTo>
                  <a:lnTo>
                    <a:pt x="241" y="181"/>
                  </a:lnTo>
                  <a:lnTo>
                    <a:pt x="242" y="186"/>
                  </a:lnTo>
                  <a:lnTo>
                    <a:pt x="244" y="188"/>
                  </a:lnTo>
                  <a:lnTo>
                    <a:pt x="244" y="188"/>
                  </a:lnTo>
                  <a:lnTo>
                    <a:pt x="244" y="186"/>
                  </a:lnTo>
                  <a:lnTo>
                    <a:pt x="244" y="184"/>
                  </a:lnTo>
                  <a:lnTo>
                    <a:pt x="248" y="177"/>
                  </a:lnTo>
                  <a:lnTo>
                    <a:pt x="248" y="175"/>
                  </a:lnTo>
                  <a:lnTo>
                    <a:pt x="250" y="173"/>
                  </a:lnTo>
                  <a:lnTo>
                    <a:pt x="252" y="173"/>
                  </a:lnTo>
                  <a:lnTo>
                    <a:pt x="252" y="171"/>
                  </a:lnTo>
                  <a:lnTo>
                    <a:pt x="252" y="171"/>
                  </a:lnTo>
                  <a:lnTo>
                    <a:pt x="255" y="170"/>
                  </a:lnTo>
                  <a:lnTo>
                    <a:pt x="257" y="168"/>
                  </a:lnTo>
                  <a:lnTo>
                    <a:pt x="259" y="170"/>
                  </a:lnTo>
                  <a:lnTo>
                    <a:pt x="264" y="171"/>
                  </a:lnTo>
                  <a:lnTo>
                    <a:pt x="266" y="171"/>
                  </a:lnTo>
                  <a:lnTo>
                    <a:pt x="268" y="171"/>
                  </a:lnTo>
                  <a:lnTo>
                    <a:pt x="268" y="171"/>
                  </a:lnTo>
                  <a:lnTo>
                    <a:pt x="270" y="170"/>
                  </a:lnTo>
                  <a:lnTo>
                    <a:pt x="270" y="171"/>
                  </a:lnTo>
                  <a:lnTo>
                    <a:pt x="271" y="171"/>
                  </a:lnTo>
                  <a:lnTo>
                    <a:pt x="273" y="173"/>
                  </a:lnTo>
                  <a:lnTo>
                    <a:pt x="282" y="170"/>
                  </a:lnTo>
                  <a:lnTo>
                    <a:pt x="284" y="168"/>
                  </a:lnTo>
                  <a:lnTo>
                    <a:pt x="286" y="164"/>
                  </a:lnTo>
                  <a:lnTo>
                    <a:pt x="286" y="164"/>
                  </a:lnTo>
                  <a:lnTo>
                    <a:pt x="288" y="164"/>
                  </a:lnTo>
                  <a:lnTo>
                    <a:pt x="288" y="164"/>
                  </a:lnTo>
                  <a:lnTo>
                    <a:pt x="289" y="164"/>
                  </a:lnTo>
                  <a:lnTo>
                    <a:pt x="289" y="164"/>
                  </a:lnTo>
                  <a:lnTo>
                    <a:pt x="291" y="162"/>
                  </a:lnTo>
                  <a:lnTo>
                    <a:pt x="291" y="161"/>
                  </a:lnTo>
                  <a:lnTo>
                    <a:pt x="291" y="159"/>
                  </a:lnTo>
                  <a:lnTo>
                    <a:pt x="291" y="157"/>
                  </a:lnTo>
                  <a:lnTo>
                    <a:pt x="293" y="157"/>
                  </a:lnTo>
                  <a:lnTo>
                    <a:pt x="295" y="157"/>
                  </a:lnTo>
                  <a:lnTo>
                    <a:pt x="297" y="157"/>
                  </a:lnTo>
                  <a:lnTo>
                    <a:pt x="298" y="157"/>
                  </a:lnTo>
                  <a:lnTo>
                    <a:pt x="300" y="155"/>
                  </a:lnTo>
                  <a:lnTo>
                    <a:pt x="300" y="153"/>
                  </a:lnTo>
                  <a:lnTo>
                    <a:pt x="302" y="152"/>
                  </a:lnTo>
                  <a:lnTo>
                    <a:pt x="302" y="148"/>
                  </a:lnTo>
                  <a:lnTo>
                    <a:pt x="302" y="148"/>
                  </a:lnTo>
                  <a:lnTo>
                    <a:pt x="302" y="146"/>
                  </a:lnTo>
                  <a:lnTo>
                    <a:pt x="302" y="143"/>
                  </a:lnTo>
                  <a:lnTo>
                    <a:pt x="304" y="141"/>
                  </a:lnTo>
                  <a:lnTo>
                    <a:pt x="304" y="139"/>
                  </a:lnTo>
                  <a:lnTo>
                    <a:pt x="306" y="137"/>
                  </a:lnTo>
                  <a:lnTo>
                    <a:pt x="313" y="135"/>
                  </a:lnTo>
                  <a:lnTo>
                    <a:pt x="315" y="134"/>
                  </a:lnTo>
                  <a:lnTo>
                    <a:pt x="315" y="132"/>
                  </a:lnTo>
                  <a:lnTo>
                    <a:pt x="317" y="128"/>
                  </a:lnTo>
                  <a:lnTo>
                    <a:pt x="317" y="128"/>
                  </a:lnTo>
                  <a:lnTo>
                    <a:pt x="318" y="128"/>
                  </a:lnTo>
                  <a:lnTo>
                    <a:pt x="320" y="126"/>
                  </a:lnTo>
                  <a:lnTo>
                    <a:pt x="322" y="125"/>
                  </a:lnTo>
                  <a:lnTo>
                    <a:pt x="322" y="125"/>
                  </a:lnTo>
                  <a:lnTo>
                    <a:pt x="322" y="125"/>
                  </a:lnTo>
                  <a:lnTo>
                    <a:pt x="324" y="123"/>
                  </a:lnTo>
                  <a:lnTo>
                    <a:pt x="324" y="121"/>
                  </a:lnTo>
                  <a:lnTo>
                    <a:pt x="324" y="121"/>
                  </a:lnTo>
                  <a:lnTo>
                    <a:pt x="326" y="121"/>
                  </a:lnTo>
                  <a:lnTo>
                    <a:pt x="327" y="121"/>
                  </a:lnTo>
                  <a:lnTo>
                    <a:pt x="327" y="121"/>
                  </a:lnTo>
                  <a:lnTo>
                    <a:pt x="329" y="121"/>
                  </a:lnTo>
                  <a:lnTo>
                    <a:pt x="331" y="121"/>
                  </a:lnTo>
                  <a:lnTo>
                    <a:pt x="331" y="121"/>
                  </a:lnTo>
                  <a:lnTo>
                    <a:pt x="333" y="121"/>
                  </a:lnTo>
                  <a:lnTo>
                    <a:pt x="335" y="119"/>
                  </a:lnTo>
                  <a:lnTo>
                    <a:pt x="336" y="119"/>
                  </a:lnTo>
                  <a:lnTo>
                    <a:pt x="338" y="119"/>
                  </a:lnTo>
                  <a:lnTo>
                    <a:pt x="338" y="117"/>
                  </a:lnTo>
                  <a:lnTo>
                    <a:pt x="338" y="11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 name="Freeform 50"/>
            <p:cNvSpPr>
              <a:spLocks/>
            </p:cNvSpPr>
            <p:nvPr/>
          </p:nvSpPr>
          <p:spPr bwMode="auto">
            <a:xfrm>
              <a:off x="10140835" y="6024141"/>
              <a:ext cx="161716" cy="95371"/>
            </a:xfrm>
            <a:custGeom>
              <a:avLst/>
              <a:gdLst>
                <a:gd name="T0" fmla="*/ 103 w 117"/>
                <a:gd name="T1" fmla="*/ 7 h 69"/>
                <a:gd name="T2" fmla="*/ 94 w 117"/>
                <a:gd name="T3" fmla="*/ 11 h 69"/>
                <a:gd name="T4" fmla="*/ 79 w 117"/>
                <a:gd name="T5" fmla="*/ 18 h 69"/>
                <a:gd name="T6" fmla="*/ 58 w 117"/>
                <a:gd name="T7" fmla="*/ 22 h 69"/>
                <a:gd name="T8" fmla="*/ 41 w 117"/>
                <a:gd name="T9" fmla="*/ 20 h 69"/>
                <a:gd name="T10" fmla="*/ 32 w 117"/>
                <a:gd name="T11" fmla="*/ 18 h 69"/>
                <a:gd name="T12" fmla="*/ 34 w 117"/>
                <a:gd name="T13" fmla="*/ 29 h 69"/>
                <a:gd name="T14" fmla="*/ 29 w 117"/>
                <a:gd name="T15" fmla="*/ 33 h 69"/>
                <a:gd name="T16" fmla="*/ 23 w 117"/>
                <a:gd name="T17" fmla="*/ 31 h 69"/>
                <a:gd name="T18" fmla="*/ 20 w 117"/>
                <a:gd name="T19" fmla="*/ 31 h 69"/>
                <a:gd name="T20" fmla="*/ 20 w 117"/>
                <a:gd name="T21" fmla="*/ 31 h 69"/>
                <a:gd name="T22" fmla="*/ 16 w 117"/>
                <a:gd name="T23" fmla="*/ 33 h 69"/>
                <a:gd name="T24" fmla="*/ 14 w 117"/>
                <a:gd name="T25" fmla="*/ 31 h 69"/>
                <a:gd name="T26" fmla="*/ 14 w 117"/>
                <a:gd name="T27" fmla="*/ 33 h 69"/>
                <a:gd name="T28" fmla="*/ 11 w 117"/>
                <a:gd name="T29" fmla="*/ 38 h 69"/>
                <a:gd name="T30" fmla="*/ 5 w 117"/>
                <a:gd name="T31" fmla="*/ 40 h 69"/>
                <a:gd name="T32" fmla="*/ 2 w 117"/>
                <a:gd name="T33" fmla="*/ 36 h 69"/>
                <a:gd name="T34" fmla="*/ 2 w 117"/>
                <a:gd name="T35" fmla="*/ 42 h 69"/>
                <a:gd name="T36" fmla="*/ 4 w 117"/>
                <a:gd name="T37" fmla="*/ 47 h 69"/>
                <a:gd name="T38" fmla="*/ 4 w 117"/>
                <a:gd name="T39" fmla="*/ 51 h 69"/>
                <a:gd name="T40" fmla="*/ 7 w 117"/>
                <a:gd name="T41" fmla="*/ 54 h 69"/>
                <a:gd name="T42" fmla="*/ 9 w 117"/>
                <a:gd name="T43" fmla="*/ 58 h 69"/>
                <a:gd name="T44" fmla="*/ 14 w 117"/>
                <a:gd name="T45" fmla="*/ 60 h 69"/>
                <a:gd name="T46" fmla="*/ 20 w 117"/>
                <a:gd name="T47" fmla="*/ 63 h 69"/>
                <a:gd name="T48" fmla="*/ 27 w 117"/>
                <a:gd name="T49" fmla="*/ 63 h 69"/>
                <a:gd name="T50" fmla="*/ 32 w 117"/>
                <a:gd name="T51" fmla="*/ 65 h 69"/>
                <a:gd name="T52" fmla="*/ 38 w 117"/>
                <a:gd name="T53" fmla="*/ 69 h 69"/>
                <a:gd name="T54" fmla="*/ 38 w 117"/>
                <a:gd name="T55" fmla="*/ 65 h 69"/>
                <a:gd name="T56" fmla="*/ 41 w 117"/>
                <a:gd name="T57" fmla="*/ 61 h 69"/>
                <a:gd name="T58" fmla="*/ 51 w 117"/>
                <a:gd name="T59" fmla="*/ 61 h 69"/>
                <a:gd name="T60" fmla="*/ 56 w 117"/>
                <a:gd name="T61" fmla="*/ 60 h 69"/>
                <a:gd name="T62" fmla="*/ 60 w 117"/>
                <a:gd name="T63" fmla="*/ 56 h 69"/>
                <a:gd name="T64" fmla="*/ 63 w 117"/>
                <a:gd name="T65" fmla="*/ 54 h 69"/>
                <a:gd name="T66" fmla="*/ 67 w 117"/>
                <a:gd name="T67" fmla="*/ 54 h 69"/>
                <a:gd name="T68" fmla="*/ 69 w 117"/>
                <a:gd name="T69" fmla="*/ 52 h 69"/>
                <a:gd name="T70" fmla="*/ 69 w 117"/>
                <a:gd name="T71" fmla="*/ 49 h 69"/>
                <a:gd name="T72" fmla="*/ 70 w 117"/>
                <a:gd name="T73" fmla="*/ 45 h 69"/>
                <a:gd name="T74" fmla="*/ 76 w 117"/>
                <a:gd name="T75" fmla="*/ 43 h 69"/>
                <a:gd name="T76" fmla="*/ 76 w 117"/>
                <a:gd name="T77" fmla="*/ 43 h 69"/>
                <a:gd name="T78" fmla="*/ 81 w 117"/>
                <a:gd name="T79" fmla="*/ 47 h 69"/>
                <a:gd name="T80" fmla="*/ 81 w 117"/>
                <a:gd name="T81" fmla="*/ 45 h 69"/>
                <a:gd name="T82" fmla="*/ 88 w 117"/>
                <a:gd name="T83" fmla="*/ 43 h 69"/>
                <a:gd name="T84" fmla="*/ 92 w 117"/>
                <a:gd name="T85" fmla="*/ 45 h 69"/>
                <a:gd name="T86" fmla="*/ 90 w 117"/>
                <a:gd name="T87" fmla="*/ 42 h 69"/>
                <a:gd name="T88" fmla="*/ 88 w 117"/>
                <a:gd name="T89" fmla="*/ 40 h 69"/>
                <a:gd name="T90" fmla="*/ 85 w 117"/>
                <a:gd name="T91" fmla="*/ 36 h 69"/>
                <a:gd name="T92" fmla="*/ 83 w 117"/>
                <a:gd name="T93" fmla="*/ 33 h 69"/>
                <a:gd name="T94" fmla="*/ 85 w 117"/>
                <a:gd name="T95" fmla="*/ 23 h 69"/>
                <a:gd name="T96" fmla="*/ 90 w 117"/>
                <a:gd name="T97" fmla="*/ 23 h 69"/>
                <a:gd name="T98" fmla="*/ 92 w 117"/>
                <a:gd name="T99" fmla="*/ 18 h 69"/>
                <a:gd name="T100" fmla="*/ 114 w 117"/>
                <a:gd name="T101" fmla="*/ 4 h 69"/>
                <a:gd name="T102" fmla="*/ 116 w 117"/>
                <a:gd name="T103" fmla="*/ 2 h 69"/>
                <a:gd name="T104" fmla="*/ 117 w 117"/>
                <a:gd name="T10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7" h="69">
                  <a:moveTo>
                    <a:pt x="116" y="0"/>
                  </a:moveTo>
                  <a:lnTo>
                    <a:pt x="114" y="2"/>
                  </a:lnTo>
                  <a:lnTo>
                    <a:pt x="105" y="5"/>
                  </a:lnTo>
                  <a:lnTo>
                    <a:pt x="103" y="7"/>
                  </a:lnTo>
                  <a:lnTo>
                    <a:pt x="101" y="7"/>
                  </a:lnTo>
                  <a:lnTo>
                    <a:pt x="97" y="9"/>
                  </a:lnTo>
                  <a:lnTo>
                    <a:pt x="96" y="9"/>
                  </a:lnTo>
                  <a:lnTo>
                    <a:pt x="94" y="11"/>
                  </a:lnTo>
                  <a:lnTo>
                    <a:pt x="90" y="13"/>
                  </a:lnTo>
                  <a:lnTo>
                    <a:pt x="88" y="14"/>
                  </a:lnTo>
                  <a:lnTo>
                    <a:pt x="81" y="16"/>
                  </a:lnTo>
                  <a:lnTo>
                    <a:pt x="79" y="18"/>
                  </a:lnTo>
                  <a:lnTo>
                    <a:pt x="76" y="16"/>
                  </a:lnTo>
                  <a:lnTo>
                    <a:pt x="74" y="18"/>
                  </a:lnTo>
                  <a:lnTo>
                    <a:pt x="70" y="20"/>
                  </a:lnTo>
                  <a:lnTo>
                    <a:pt x="58" y="22"/>
                  </a:lnTo>
                  <a:lnTo>
                    <a:pt x="51" y="22"/>
                  </a:lnTo>
                  <a:lnTo>
                    <a:pt x="51" y="22"/>
                  </a:lnTo>
                  <a:lnTo>
                    <a:pt x="43" y="20"/>
                  </a:lnTo>
                  <a:lnTo>
                    <a:pt x="41" y="20"/>
                  </a:lnTo>
                  <a:lnTo>
                    <a:pt x="38" y="20"/>
                  </a:lnTo>
                  <a:lnTo>
                    <a:pt x="36" y="20"/>
                  </a:lnTo>
                  <a:lnTo>
                    <a:pt x="34" y="18"/>
                  </a:lnTo>
                  <a:lnTo>
                    <a:pt x="32" y="18"/>
                  </a:lnTo>
                  <a:lnTo>
                    <a:pt x="34" y="20"/>
                  </a:lnTo>
                  <a:lnTo>
                    <a:pt x="34" y="22"/>
                  </a:lnTo>
                  <a:lnTo>
                    <a:pt x="34" y="25"/>
                  </a:lnTo>
                  <a:lnTo>
                    <a:pt x="34" y="29"/>
                  </a:lnTo>
                  <a:lnTo>
                    <a:pt x="32" y="31"/>
                  </a:lnTo>
                  <a:lnTo>
                    <a:pt x="32" y="33"/>
                  </a:lnTo>
                  <a:lnTo>
                    <a:pt x="31" y="33"/>
                  </a:lnTo>
                  <a:lnTo>
                    <a:pt x="29" y="33"/>
                  </a:lnTo>
                  <a:lnTo>
                    <a:pt x="27" y="33"/>
                  </a:lnTo>
                  <a:lnTo>
                    <a:pt x="25" y="33"/>
                  </a:lnTo>
                  <a:lnTo>
                    <a:pt x="25" y="31"/>
                  </a:lnTo>
                  <a:lnTo>
                    <a:pt x="23" y="31"/>
                  </a:lnTo>
                  <a:lnTo>
                    <a:pt x="23" y="31"/>
                  </a:lnTo>
                  <a:lnTo>
                    <a:pt x="22" y="31"/>
                  </a:lnTo>
                  <a:lnTo>
                    <a:pt x="22" y="31"/>
                  </a:lnTo>
                  <a:lnTo>
                    <a:pt x="20" y="31"/>
                  </a:lnTo>
                  <a:lnTo>
                    <a:pt x="20" y="31"/>
                  </a:lnTo>
                  <a:lnTo>
                    <a:pt x="20" y="31"/>
                  </a:lnTo>
                  <a:lnTo>
                    <a:pt x="20" y="31"/>
                  </a:lnTo>
                  <a:lnTo>
                    <a:pt x="20" y="31"/>
                  </a:lnTo>
                  <a:lnTo>
                    <a:pt x="18" y="31"/>
                  </a:lnTo>
                  <a:lnTo>
                    <a:pt x="18" y="31"/>
                  </a:lnTo>
                  <a:lnTo>
                    <a:pt x="18" y="31"/>
                  </a:lnTo>
                  <a:lnTo>
                    <a:pt x="16" y="33"/>
                  </a:lnTo>
                  <a:lnTo>
                    <a:pt x="16" y="33"/>
                  </a:lnTo>
                  <a:lnTo>
                    <a:pt x="16" y="33"/>
                  </a:lnTo>
                  <a:lnTo>
                    <a:pt x="16" y="33"/>
                  </a:lnTo>
                  <a:lnTo>
                    <a:pt x="14" y="31"/>
                  </a:lnTo>
                  <a:lnTo>
                    <a:pt x="14" y="31"/>
                  </a:lnTo>
                  <a:lnTo>
                    <a:pt x="14" y="33"/>
                  </a:lnTo>
                  <a:lnTo>
                    <a:pt x="14" y="33"/>
                  </a:lnTo>
                  <a:lnTo>
                    <a:pt x="14" y="33"/>
                  </a:lnTo>
                  <a:lnTo>
                    <a:pt x="14" y="33"/>
                  </a:lnTo>
                  <a:lnTo>
                    <a:pt x="13" y="34"/>
                  </a:lnTo>
                  <a:lnTo>
                    <a:pt x="13" y="36"/>
                  </a:lnTo>
                  <a:lnTo>
                    <a:pt x="11" y="38"/>
                  </a:lnTo>
                  <a:lnTo>
                    <a:pt x="9" y="38"/>
                  </a:lnTo>
                  <a:lnTo>
                    <a:pt x="7" y="40"/>
                  </a:lnTo>
                  <a:lnTo>
                    <a:pt x="5" y="40"/>
                  </a:lnTo>
                  <a:lnTo>
                    <a:pt x="5" y="40"/>
                  </a:lnTo>
                  <a:lnTo>
                    <a:pt x="4" y="38"/>
                  </a:lnTo>
                  <a:lnTo>
                    <a:pt x="2" y="38"/>
                  </a:lnTo>
                  <a:lnTo>
                    <a:pt x="2" y="36"/>
                  </a:lnTo>
                  <a:lnTo>
                    <a:pt x="2" y="36"/>
                  </a:lnTo>
                  <a:lnTo>
                    <a:pt x="0" y="38"/>
                  </a:lnTo>
                  <a:lnTo>
                    <a:pt x="2" y="40"/>
                  </a:lnTo>
                  <a:lnTo>
                    <a:pt x="2" y="40"/>
                  </a:lnTo>
                  <a:lnTo>
                    <a:pt x="2" y="42"/>
                  </a:lnTo>
                  <a:lnTo>
                    <a:pt x="2" y="43"/>
                  </a:lnTo>
                  <a:lnTo>
                    <a:pt x="2" y="45"/>
                  </a:lnTo>
                  <a:lnTo>
                    <a:pt x="4" y="45"/>
                  </a:lnTo>
                  <a:lnTo>
                    <a:pt x="4" y="47"/>
                  </a:lnTo>
                  <a:lnTo>
                    <a:pt x="4" y="47"/>
                  </a:lnTo>
                  <a:lnTo>
                    <a:pt x="4" y="49"/>
                  </a:lnTo>
                  <a:lnTo>
                    <a:pt x="4" y="49"/>
                  </a:lnTo>
                  <a:lnTo>
                    <a:pt x="4" y="51"/>
                  </a:lnTo>
                  <a:lnTo>
                    <a:pt x="4" y="51"/>
                  </a:lnTo>
                  <a:lnTo>
                    <a:pt x="5" y="51"/>
                  </a:lnTo>
                  <a:lnTo>
                    <a:pt x="5" y="52"/>
                  </a:lnTo>
                  <a:lnTo>
                    <a:pt x="7" y="54"/>
                  </a:lnTo>
                  <a:lnTo>
                    <a:pt x="7" y="56"/>
                  </a:lnTo>
                  <a:lnTo>
                    <a:pt x="7" y="56"/>
                  </a:lnTo>
                  <a:lnTo>
                    <a:pt x="7" y="58"/>
                  </a:lnTo>
                  <a:lnTo>
                    <a:pt x="9" y="58"/>
                  </a:lnTo>
                  <a:lnTo>
                    <a:pt x="11" y="60"/>
                  </a:lnTo>
                  <a:lnTo>
                    <a:pt x="11" y="60"/>
                  </a:lnTo>
                  <a:lnTo>
                    <a:pt x="13" y="60"/>
                  </a:lnTo>
                  <a:lnTo>
                    <a:pt x="14" y="60"/>
                  </a:lnTo>
                  <a:lnTo>
                    <a:pt x="14" y="61"/>
                  </a:lnTo>
                  <a:lnTo>
                    <a:pt x="16" y="61"/>
                  </a:lnTo>
                  <a:lnTo>
                    <a:pt x="18" y="63"/>
                  </a:lnTo>
                  <a:lnTo>
                    <a:pt x="20" y="63"/>
                  </a:lnTo>
                  <a:lnTo>
                    <a:pt x="22" y="63"/>
                  </a:lnTo>
                  <a:lnTo>
                    <a:pt x="25" y="63"/>
                  </a:lnTo>
                  <a:lnTo>
                    <a:pt x="25" y="63"/>
                  </a:lnTo>
                  <a:lnTo>
                    <a:pt x="27" y="63"/>
                  </a:lnTo>
                  <a:lnTo>
                    <a:pt x="29" y="63"/>
                  </a:lnTo>
                  <a:lnTo>
                    <a:pt x="31" y="63"/>
                  </a:lnTo>
                  <a:lnTo>
                    <a:pt x="32" y="63"/>
                  </a:lnTo>
                  <a:lnTo>
                    <a:pt x="32" y="65"/>
                  </a:lnTo>
                  <a:lnTo>
                    <a:pt x="34" y="67"/>
                  </a:lnTo>
                  <a:lnTo>
                    <a:pt x="34" y="69"/>
                  </a:lnTo>
                  <a:lnTo>
                    <a:pt x="34" y="69"/>
                  </a:lnTo>
                  <a:lnTo>
                    <a:pt x="38" y="69"/>
                  </a:lnTo>
                  <a:lnTo>
                    <a:pt x="38" y="69"/>
                  </a:lnTo>
                  <a:lnTo>
                    <a:pt x="38" y="67"/>
                  </a:lnTo>
                  <a:lnTo>
                    <a:pt x="38" y="65"/>
                  </a:lnTo>
                  <a:lnTo>
                    <a:pt x="38" y="65"/>
                  </a:lnTo>
                  <a:lnTo>
                    <a:pt x="38" y="65"/>
                  </a:lnTo>
                  <a:lnTo>
                    <a:pt x="38" y="63"/>
                  </a:lnTo>
                  <a:lnTo>
                    <a:pt x="41" y="61"/>
                  </a:lnTo>
                  <a:lnTo>
                    <a:pt x="41" y="61"/>
                  </a:lnTo>
                  <a:lnTo>
                    <a:pt x="41" y="61"/>
                  </a:lnTo>
                  <a:lnTo>
                    <a:pt x="45" y="60"/>
                  </a:lnTo>
                  <a:lnTo>
                    <a:pt x="49" y="61"/>
                  </a:lnTo>
                  <a:lnTo>
                    <a:pt x="51" y="61"/>
                  </a:lnTo>
                  <a:lnTo>
                    <a:pt x="51" y="60"/>
                  </a:lnTo>
                  <a:lnTo>
                    <a:pt x="51" y="60"/>
                  </a:lnTo>
                  <a:lnTo>
                    <a:pt x="52" y="60"/>
                  </a:lnTo>
                  <a:lnTo>
                    <a:pt x="56" y="60"/>
                  </a:lnTo>
                  <a:lnTo>
                    <a:pt x="58" y="58"/>
                  </a:lnTo>
                  <a:lnTo>
                    <a:pt x="58" y="56"/>
                  </a:lnTo>
                  <a:lnTo>
                    <a:pt x="58" y="58"/>
                  </a:lnTo>
                  <a:lnTo>
                    <a:pt x="60" y="56"/>
                  </a:lnTo>
                  <a:lnTo>
                    <a:pt x="61" y="56"/>
                  </a:lnTo>
                  <a:lnTo>
                    <a:pt x="61" y="56"/>
                  </a:lnTo>
                  <a:lnTo>
                    <a:pt x="63" y="56"/>
                  </a:lnTo>
                  <a:lnTo>
                    <a:pt x="63" y="54"/>
                  </a:lnTo>
                  <a:lnTo>
                    <a:pt x="63" y="54"/>
                  </a:lnTo>
                  <a:lnTo>
                    <a:pt x="65" y="54"/>
                  </a:lnTo>
                  <a:lnTo>
                    <a:pt x="65" y="54"/>
                  </a:lnTo>
                  <a:lnTo>
                    <a:pt x="67" y="54"/>
                  </a:lnTo>
                  <a:lnTo>
                    <a:pt x="67" y="52"/>
                  </a:lnTo>
                  <a:lnTo>
                    <a:pt x="69" y="52"/>
                  </a:lnTo>
                  <a:lnTo>
                    <a:pt x="69" y="52"/>
                  </a:lnTo>
                  <a:lnTo>
                    <a:pt x="69" y="52"/>
                  </a:lnTo>
                  <a:lnTo>
                    <a:pt x="69" y="51"/>
                  </a:lnTo>
                  <a:lnTo>
                    <a:pt x="69" y="51"/>
                  </a:lnTo>
                  <a:lnTo>
                    <a:pt x="69" y="51"/>
                  </a:lnTo>
                  <a:lnTo>
                    <a:pt x="69" y="49"/>
                  </a:lnTo>
                  <a:lnTo>
                    <a:pt x="69" y="47"/>
                  </a:lnTo>
                  <a:lnTo>
                    <a:pt x="70" y="47"/>
                  </a:lnTo>
                  <a:lnTo>
                    <a:pt x="70" y="45"/>
                  </a:lnTo>
                  <a:lnTo>
                    <a:pt x="70" y="45"/>
                  </a:lnTo>
                  <a:lnTo>
                    <a:pt x="72" y="43"/>
                  </a:lnTo>
                  <a:lnTo>
                    <a:pt x="72" y="43"/>
                  </a:lnTo>
                  <a:lnTo>
                    <a:pt x="72" y="43"/>
                  </a:lnTo>
                  <a:lnTo>
                    <a:pt x="76" y="43"/>
                  </a:lnTo>
                  <a:lnTo>
                    <a:pt x="76" y="43"/>
                  </a:lnTo>
                  <a:lnTo>
                    <a:pt x="76" y="43"/>
                  </a:lnTo>
                  <a:lnTo>
                    <a:pt x="76" y="43"/>
                  </a:lnTo>
                  <a:lnTo>
                    <a:pt x="76" y="43"/>
                  </a:lnTo>
                  <a:lnTo>
                    <a:pt x="78" y="43"/>
                  </a:lnTo>
                  <a:lnTo>
                    <a:pt x="78" y="45"/>
                  </a:lnTo>
                  <a:lnTo>
                    <a:pt x="79" y="45"/>
                  </a:lnTo>
                  <a:lnTo>
                    <a:pt x="81" y="47"/>
                  </a:lnTo>
                  <a:lnTo>
                    <a:pt x="81" y="45"/>
                  </a:lnTo>
                  <a:lnTo>
                    <a:pt x="81" y="45"/>
                  </a:lnTo>
                  <a:lnTo>
                    <a:pt x="81" y="45"/>
                  </a:lnTo>
                  <a:lnTo>
                    <a:pt x="81" y="45"/>
                  </a:lnTo>
                  <a:lnTo>
                    <a:pt x="83" y="45"/>
                  </a:lnTo>
                  <a:lnTo>
                    <a:pt x="83" y="43"/>
                  </a:lnTo>
                  <a:lnTo>
                    <a:pt x="85" y="43"/>
                  </a:lnTo>
                  <a:lnTo>
                    <a:pt x="88" y="43"/>
                  </a:lnTo>
                  <a:lnTo>
                    <a:pt x="88" y="43"/>
                  </a:lnTo>
                  <a:lnTo>
                    <a:pt x="88" y="43"/>
                  </a:lnTo>
                  <a:lnTo>
                    <a:pt x="90" y="45"/>
                  </a:lnTo>
                  <a:lnTo>
                    <a:pt x="92" y="45"/>
                  </a:lnTo>
                  <a:lnTo>
                    <a:pt x="92" y="45"/>
                  </a:lnTo>
                  <a:lnTo>
                    <a:pt x="92" y="43"/>
                  </a:lnTo>
                  <a:lnTo>
                    <a:pt x="90" y="43"/>
                  </a:lnTo>
                  <a:lnTo>
                    <a:pt x="90" y="42"/>
                  </a:lnTo>
                  <a:lnTo>
                    <a:pt x="90" y="40"/>
                  </a:lnTo>
                  <a:lnTo>
                    <a:pt x="88" y="40"/>
                  </a:lnTo>
                  <a:lnTo>
                    <a:pt x="88" y="40"/>
                  </a:lnTo>
                  <a:lnTo>
                    <a:pt x="88" y="40"/>
                  </a:lnTo>
                  <a:lnTo>
                    <a:pt x="88" y="38"/>
                  </a:lnTo>
                  <a:lnTo>
                    <a:pt x="88" y="38"/>
                  </a:lnTo>
                  <a:lnTo>
                    <a:pt x="87" y="38"/>
                  </a:lnTo>
                  <a:lnTo>
                    <a:pt x="85" y="36"/>
                  </a:lnTo>
                  <a:lnTo>
                    <a:pt x="85" y="36"/>
                  </a:lnTo>
                  <a:lnTo>
                    <a:pt x="85" y="34"/>
                  </a:lnTo>
                  <a:lnTo>
                    <a:pt x="83" y="33"/>
                  </a:lnTo>
                  <a:lnTo>
                    <a:pt x="83" y="33"/>
                  </a:lnTo>
                  <a:lnTo>
                    <a:pt x="83" y="27"/>
                  </a:lnTo>
                  <a:lnTo>
                    <a:pt x="83" y="27"/>
                  </a:lnTo>
                  <a:lnTo>
                    <a:pt x="83" y="25"/>
                  </a:lnTo>
                  <a:lnTo>
                    <a:pt x="85" y="23"/>
                  </a:lnTo>
                  <a:lnTo>
                    <a:pt x="87" y="23"/>
                  </a:lnTo>
                  <a:lnTo>
                    <a:pt x="87" y="23"/>
                  </a:lnTo>
                  <a:lnTo>
                    <a:pt x="88" y="23"/>
                  </a:lnTo>
                  <a:lnTo>
                    <a:pt x="90" y="23"/>
                  </a:lnTo>
                  <a:lnTo>
                    <a:pt x="90" y="23"/>
                  </a:lnTo>
                  <a:lnTo>
                    <a:pt x="90" y="22"/>
                  </a:lnTo>
                  <a:lnTo>
                    <a:pt x="92" y="20"/>
                  </a:lnTo>
                  <a:lnTo>
                    <a:pt x="92" y="18"/>
                  </a:lnTo>
                  <a:lnTo>
                    <a:pt x="94" y="16"/>
                  </a:lnTo>
                  <a:lnTo>
                    <a:pt x="105" y="11"/>
                  </a:lnTo>
                  <a:lnTo>
                    <a:pt x="110" y="7"/>
                  </a:lnTo>
                  <a:lnTo>
                    <a:pt x="114" y="4"/>
                  </a:lnTo>
                  <a:lnTo>
                    <a:pt x="114" y="4"/>
                  </a:lnTo>
                  <a:lnTo>
                    <a:pt x="116" y="4"/>
                  </a:lnTo>
                  <a:lnTo>
                    <a:pt x="116" y="4"/>
                  </a:lnTo>
                  <a:lnTo>
                    <a:pt x="116" y="2"/>
                  </a:lnTo>
                  <a:lnTo>
                    <a:pt x="116" y="2"/>
                  </a:lnTo>
                  <a:lnTo>
                    <a:pt x="116" y="0"/>
                  </a:lnTo>
                  <a:lnTo>
                    <a:pt x="117" y="0"/>
                  </a:lnTo>
                  <a:lnTo>
                    <a:pt x="117" y="0"/>
                  </a:lnTo>
                  <a:lnTo>
                    <a:pt x="117" y="0"/>
                  </a:lnTo>
                  <a:lnTo>
                    <a:pt x="116" y="0"/>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 name="Freeform 51"/>
            <p:cNvSpPr>
              <a:spLocks noEditPoints="1"/>
            </p:cNvSpPr>
            <p:nvPr/>
          </p:nvSpPr>
          <p:spPr bwMode="auto">
            <a:xfrm>
              <a:off x="8842961" y="5027584"/>
              <a:ext cx="409127" cy="399452"/>
            </a:xfrm>
            <a:custGeom>
              <a:avLst/>
              <a:gdLst>
                <a:gd name="T0" fmla="*/ 195 w 296"/>
                <a:gd name="T1" fmla="*/ 264 h 289"/>
                <a:gd name="T2" fmla="*/ 159 w 296"/>
                <a:gd name="T3" fmla="*/ 255 h 289"/>
                <a:gd name="T4" fmla="*/ 220 w 296"/>
                <a:gd name="T5" fmla="*/ 262 h 289"/>
                <a:gd name="T6" fmla="*/ 202 w 296"/>
                <a:gd name="T7" fmla="*/ 255 h 289"/>
                <a:gd name="T8" fmla="*/ 197 w 296"/>
                <a:gd name="T9" fmla="*/ 257 h 289"/>
                <a:gd name="T10" fmla="*/ 227 w 296"/>
                <a:gd name="T11" fmla="*/ 271 h 289"/>
                <a:gd name="T12" fmla="*/ 128 w 296"/>
                <a:gd name="T13" fmla="*/ 244 h 289"/>
                <a:gd name="T14" fmla="*/ 159 w 296"/>
                <a:gd name="T15" fmla="*/ 235 h 289"/>
                <a:gd name="T16" fmla="*/ 146 w 296"/>
                <a:gd name="T17" fmla="*/ 226 h 289"/>
                <a:gd name="T18" fmla="*/ 146 w 296"/>
                <a:gd name="T19" fmla="*/ 226 h 289"/>
                <a:gd name="T20" fmla="*/ 144 w 296"/>
                <a:gd name="T21" fmla="*/ 215 h 289"/>
                <a:gd name="T22" fmla="*/ 94 w 296"/>
                <a:gd name="T23" fmla="*/ 195 h 289"/>
                <a:gd name="T24" fmla="*/ 97 w 296"/>
                <a:gd name="T25" fmla="*/ 186 h 289"/>
                <a:gd name="T26" fmla="*/ 69 w 296"/>
                <a:gd name="T27" fmla="*/ 170 h 289"/>
                <a:gd name="T28" fmla="*/ 78 w 296"/>
                <a:gd name="T29" fmla="*/ 181 h 289"/>
                <a:gd name="T30" fmla="*/ 56 w 296"/>
                <a:gd name="T31" fmla="*/ 157 h 289"/>
                <a:gd name="T32" fmla="*/ 38 w 296"/>
                <a:gd name="T33" fmla="*/ 136 h 289"/>
                <a:gd name="T34" fmla="*/ 81 w 296"/>
                <a:gd name="T35" fmla="*/ 156 h 289"/>
                <a:gd name="T36" fmla="*/ 78 w 296"/>
                <a:gd name="T37" fmla="*/ 150 h 289"/>
                <a:gd name="T38" fmla="*/ 45 w 296"/>
                <a:gd name="T39" fmla="*/ 132 h 289"/>
                <a:gd name="T40" fmla="*/ 67 w 296"/>
                <a:gd name="T41" fmla="*/ 130 h 289"/>
                <a:gd name="T42" fmla="*/ 61 w 296"/>
                <a:gd name="T43" fmla="*/ 127 h 289"/>
                <a:gd name="T44" fmla="*/ 41 w 296"/>
                <a:gd name="T45" fmla="*/ 98 h 289"/>
                <a:gd name="T46" fmla="*/ 43 w 296"/>
                <a:gd name="T47" fmla="*/ 127 h 289"/>
                <a:gd name="T48" fmla="*/ 67 w 296"/>
                <a:gd name="T49" fmla="*/ 112 h 289"/>
                <a:gd name="T50" fmla="*/ 50 w 296"/>
                <a:gd name="T51" fmla="*/ 101 h 289"/>
                <a:gd name="T52" fmla="*/ 274 w 296"/>
                <a:gd name="T53" fmla="*/ 76 h 289"/>
                <a:gd name="T54" fmla="*/ 269 w 296"/>
                <a:gd name="T55" fmla="*/ 54 h 289"/>
                <a:gd name="T56" fmla="*/ 256 w 296"/>
                <a:gd name="T57" fmla="*/ 49 h 289"/>
                <a:gd name="T58" fmla="*/ 217 w 296"/>
                <a:gd name="T59" fmla="*/ 53 h 289"/>
                <a:gd name="T60" fmla="*/ 190 w 296"/>
                <a:gd name="T61" fmla="*/ 38 h 289"/>
                <a:gd name="T62" fmla="*/ 162 w 296"/>
                <a:gd name="T63" fmla="*/ 11 h 289"/>
                <a:gd name="T64" fmla="*/ 137 w 296"/>
                <a:gd name="T65" fmla="*/ 4 h 289"/>
                <a:gd name="T66" fmla="*/ 125 w 296"/>
                <a:gd name="T67" fmla="*/ 18 h 289"/>
                <a:gd name="T68" fmla="*/ 108 w 296"/>
                <a:gd name="T69" fmla="*/ 45 h 289"/>
                <a:gd name="T70" fmla="*/ 90 w 296"/>
                <a:gd name="T71" fmla="*/ 62 h 289"/>
                <a:gd name="T72" fmla="*/ 74 w 296"/>
                <a:gd name="T73" fmla="*/ 76 h 289"/>
                <a:gd name="T74" fmla="*/ 50 w 296"/>
                <a:gd name="T75" fmla="*/ 69 h 289"/>
                <a:gd name="T76" fmla="*/ 13 w 296"/>
                <a:gd name="T77" fmla="*/ 78 h 289"/>
                <a:gd name="T78" fmla="*/ 4 w 296"/>
                <a:gd name="T79" fmla="*/ 91 h 289"/>
                <a:gd name="T80" fmla="*/ 14 w 296"/>
                <a:gd name="T81" fmla="*/ 112 h 289"/>
                <a:gd name="T82" fmla="*/ 20 w 296"/>
                <a:gd name="T83" fmla="*/ 123 h 289"/>
                <a:gd name="T84" fmla="*/ 27 w 296"/>
                <a:gd name="T85" fmla="*/ 118 h 289"/>
                <a:gd name="T86" fmla="*/ 31 w 296"/>
                <a:gd name="T87" fmla="*/ 112 h 289"/>
                <a:gd name="T88" fmla="*/ 52 w 296"/>
                <a:gd name="T89" fmla="*/ 91 h 289"/>
                <a:gd name="T90" fmla="*/ 90 w 296"/>
                <a:gd name="T91" fmla="*/ 156 h 289"/>
                <a:gd name="T92" fmla="*/ 85 w 296"/>
                <a:gd name="T93" fmla="*/ 163 h 289"/>
                <a:gd name="T94" fmla="*/ 108 w 296"/>
                <a:gd name="T95" fmla="*/ 194 h 289"/>
                <a:gd name="T96" fmla="*/ 121 w 296"/>
                <a:gd name="T97" fmla="*/ 204 h 289"/>
                <a:gd name="T98" fmla="*/ 123 w 296"/>
                <a:gd name="T99" fmla="*/ 213 h 289"/>
                <a:gd name="T100" fmla="*/ 152 w 296"/>
                <a:gd name="T101" fmla="*/ 213 h 289"/>
                <a:gd name="T102" fmla="*/ 197 w 296"/>
                <a:gd name="T103" fmla="*/ 248 h 289"/>
                <a:gd name="T104" fmla="*/ 191 w 296"/>
                <a:gd name="T105" fmla="*/ 231 h 289"/>
                <a:gd name="T106" fmla="*/ 137 w 296"/>
                <a:gd name="T107" fmla="*/ 166 h 289"/>
                <a:gd name="T108" fmla="*/ 126 w 296"/>
                <a:gd name="T109" fmla="*/ 138 h 289"/>
                <a:gd name="T110" fmla="*/ 112 w 296"/>
                <a:gd name="T111" fmla="*/ 119 h 289"/>
                <a:gd name="T112" fmla="*/ 143 w 296"/>
                <a:gd name="T113" fmla="*/ 109 h 289"/>
                <a:gd name="T114" fmla="*/ 173 w 296"/>
                <a:gd name="T115" fmla="*/ 92 h 289"/>
                <a:gd name="T116" fmla="*/ 200 w 296"/>
                <a:gd name="T117" fmla="*/ 100 h 289"/>
                <a:gd name="T118" fmla="*/ 236 w 296"/>
                <a:gd name="T119" fmla="*/ 100 h 289"/>
                <a:gd name="T120" fmla="*/ 260 w 296"/>
                <a:gd name="T121" fmla="*/ 105 h 289"/>
                <a:gd name="T122" fmla="*/ 282 w 296"/>
                <a:gd name="T123" fmla="*/ 114 h 289"/>
                <a:gd name="T124" fmla="*/ 291 w 296"/>
                <a:gd name="T125" fmla="*/ 9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6" h="289">
                  <a:moveTo>
                    <a:pt x="171" y="264"/>
                  </a:moveTo>
                  <a:lnTo>
                    <a:pt x="168" y="264"/>
                  </a:lnTo>
                  <a:lnTo>
                    <a:pt x="166" y="264"/>
                  </a:lnTo>
                  <a:lnTo>
                    <a:pt x="166" y="264"/>
                  </a:lnTo>
                  <a:lnTo>
                    <a:pt x="166" y="266"/>
                  </a:lnTo>
                  <a:lnTo>
                    <a:pt x="166" y="266"/>
                  </a:lnTo>
                  <a:lnTo>
                    <a:pt x="166" y="264"/>
                  </a:lnTo>
                  <a:lnTo>
                    <a:pt x="166" y="266"/>
                  </a:lnTo>
                  <a:lnTo>
                    <a:pt x="166" y="266"/>
                  </a:lnTo>
                  <a:lnTo>
                    <a:pt x="166" y="266"/>
                  </a:lnTo>
                  <a:lnTo>
                    <a:pt x="166" y="268"/>
                  </a:lnTo>
                  <a:lnTo>
                    <a:pt x="168" y="268"/>
                  </a:lnTo>
                  <a:lnTo>
                    <a:pt x="168" y="268"/>
                  </a:lnTo>
                  <a:lnTo>
                    <a:pt x="168" y="266"/>
                  </a:lnTo>
                  <a:lnTo>
                    <a:pt x="170" y="268"/>
                  </a:lnTo>
                  <a:lnTo>
                    <a:pt x="170" y="268"/>
                  </a:lnTo>
                  <a:lnTo>
                    <a:pt x="170" y="268"/>
                  </a:lnTo>
                  <a:lnTo>
                    <a:pt x="170" y="268"/>
                  </a:lnTo>
                  <a:lnTo>
                    <a:pt x="171" y="266"/>
                  </a:lnTo>
                  <a:lnTo>
                    <a:pt x="171" y="266"/>
                  </a:lnTo>
                  <a:lnTo>
                    <a:pt x="171" y="264"/>
                  </a:lnTo>
                  <a:lnTo>
                    <a:pt x="171" y="264"/>
                  </a:lnTo>
                  <a:close/>
                  <a:moveTo>
                    <a:pt x="209" y="268"/>
                  </a:moveTo>
                  <a:lnTo>
                    <a:pt x="208" y="266"/>
                  </a:lnTo>
                  <a:lnTo>
                    <a:pt x="208" y="268"/>
                  </a:lnTo>
                  <a:lnTo>
                    <a:pt x="204" y="266"/>
                  </a:lnTo>
                  <a:lnTo>
                    <a:pt x="206" y="266"/>
                  </a:lnTo>
                  <a:lnTo>
                    <a:pt x="206" y="266"/>
                  </a:lnTo>
                  <a:lnTo>
                    <a:pt x="206" y="266"/>
                  </a:lnTo>
                  <a:lnTo>
                    <a:pt x="204" y="266"/>
                  </a:lnTo>
                  <a:lnTo>
                    <a:pt x="202" y="266"/>
                  </a:lnTo>
                  <a:lnTo>
                    <a:pt x="200" y="264"/>
                  </a:lnTo>
                  <a:lnTo>
                    <a:pt x="197" y="264"/>
                  </a:lnTo>
                  <a:lnTo>
                    <a:pt x="197" y="264"/>
                  </a:lnTo>
                  <a:lnTo>
                    <a:pt x="197" y="264"/>
                  </a:lnTo>
                  <a:lnTo>
                    <a:pt x="195" y="264"/>
                  </a:lnTo>
                  <a:lnTo>
                    <a:pt x="195" y="264"/>
                  </a:lnTo>
                  <a:lnTo>
                    <a:pt x="195" y="264"/>
                  </a:lnTo>
                  <a:lnTo>
                    <a:pt x="193" y="264"/>
                  </a:lnTo>
                  <a:lnTo>
                    <a:pt x="195" y="262"/>
                  </a:lnTo>
                  <a:lnTo>
                    <a:pt x="195" y="262"/>
                  </a:lnTo>
                  <a:lnTo>
                    <a:pt x="195" y="262"/>
                  </a:lnTo>
                  <a:lnTo>
                    <a:pt x="193" y="262"/>
                  </a:lnTo>
                  <a:lnTo>
                    <a:pt x="193" y="264"/>
                  </a:lnTo>
                  <a:lnTo>
                    <a:pt x="191" y="264"/>
                  </a:lnTo>
                  <a:lnTo>
                    <a:pt x="191" y="264"/>
                  </a:lnTo>
                  <a:lnTo>
                    <a:pt x="193" y="266"/>
                  </a:lnTo>
                  <a:lnTo>
                    <a:pt x="193" y="266"/>
                  </a:lnTo>
                  <a:lnTo>
                    <a:pt x="195" y="264"/>
                  </a:lnTo>
                  <a:lnTo>
                    <a:pt x="213" y="269"/>
                  </a:lnTo>
                  <a:lnTo>
                    <a:pt x="211" y="269"/>
                  </a:lnTo>
                  <a:lnTo>
                    <a:pt x="209" y="268"/>
                  </a:lnTo>
                  <a:close/>
                  <a:moveTo>
                    <a:pt x="182" y="253"/>
                  </a:moveTo>
                  <a:lnTo>
                    <a:pt x="182" y="251"/>
                  </a:lnTo>
                  <a:lnTo>
                    <a:pt x="181" y="251"/>
                  </a:lnTo>
                  <a:lnTo>
                    <a:pt x="177" y="250"/>
                  </a:lnTo>
                  <a:lnTo>
                    <a:pt x="171" y="251"/>
                  </a:lnTo>
                  <a:lnTo>
                    <a:pt x="170" y="251"/>
                  </a:lnTo>
                  <a:lnTo>
                    <a:pt x="170" y="251"/>
                  </a:lnTo>
                  <a:lnTo>
                    <a:pt x="166" y="251"/>
                  </a:lnTo>
                  <a:lnTo>
                    <a:pt x="164" y="251"/>
                  </a:lnTo>
                  <a:lnTo>
                    <a:pt x="162" y="250"/>
                  </a:lnTo>
                  <a:lnTo>
                    <a:pt x="161" y="250"/>
                  </a:lnTo>
                  <a:lnTo>
                    <a:pt x="161" y="250"/>
                  </a:lnTo>
                  <a:lnTo>
                    <a:pt x="159" y="250"/>
                  </a:lnTo>
                  <a:lnTo>
                    <a:pt x="157" y="250"/>
                  </a:lnTo>
                  <a:lnTo>
                    <a:pt x="157" y="250"/>
                  </a:lnTo>
                  <a:lnTo>
                    <a:pt x="157" y="251"/>
                  </a:lnTo>
                  <a:lnTo>
                    <a:pt x="159" y="251"/>
                  </a:lnTo>
                  <a:lnTo>
                    <a:pt x="161" y="251"/>
                  </a:lnTo>
                  <a:lnTo>
                    <a:pt x="161" y="251"/>
                  </a:lnTo>
                  <a:lnTo>
                    <a:pt x="157" y="253"/>
                  </a:lnTo>
                  <a:lnTo>
                    <a:pt x="159" y="255"/>
                  </a:lnTo>
                  <a:lnTo>
                    <a:pt x="159" y="255"/>
                  </a:lnTo>
                  <a:lnTo>
                    <a:pt x="159" y="255"/>
                  </a:lnTo>
                  <a:lnTo>
                    <a:pt x="161" y="253"/>
                  </a:lnTo>
                  <a:lnTo>
                    <a:pt x="162" y="255"/>
                  </a:lnTo>
                  <a:lnTo>
                    <a:pt x="168" y="255"/>
                  </a:lnTo>
                  <a:lnTo>
                    <a:pt x="170" y="255"/>
                  </a:lnTo>
                  <a:lnTo>
                    <a:pt x="173" y="255"/>
                  </a:lnTo>
                  <a:lnTo>
                    <a:pt x="177" y="253"/>
                  </a:lnTo>
                  <a:lnTo>
                    <a:pt x="181" y="255"/>
                  </a:lnTo>
                  <a:lnTo>
                    <a:pt x="182" y="255"/>
                  </a:lnTo>
                  <a:lnTo>
                    <a:pt x="184" y="255"/>
                  </a:lnTo>
                  <a:lnTo>
                    <a:pt x="184" y="255"/>
                  </a:lnTo>
                  <a:lnTo>
                    <a:pt x="186" y="255"/>
                  </a:lnTo>
                  <a:lnTo>
                    <a:pt x="184" y="253"/>
                  </a:lnTo>
                  <a:lnTo>
                    <a:pt x="182" y="253"/>
                  </a:lnTo>
                  <a:close/>
                  <a:moveTo>
                    <a:pt x="249" y="286"/>
                  </a:moveTo>
                  <a:lnTo>
                    <a:pt x="249" y="286"/>
                  </a:lnTo>
                  <a:lnTo>
                    <a:pt x="247" y="286"/>
                  </a:lnTo>
                  <a:lnTo>
                    <a:pt x="247" y="284"/>
                  </a:lnTo>
                  <a:lnTo>
                    <a:pt x="247" y="284"/>
                  </a:lnTo>
                  <a:lnTo>
                    <a:pt x="247" y="282"/>
                  </a:lnTo>
                  <a:lnTo>
                    <a:pt x="247" y="280"/>
                  </a:lnTo>
                  <a:lnTo>
                    <a:pt x="247" y="278"/>
                  </a:lnTo>
                  <a:lnTo>
                    <a:pt x="246" y="278"/>
                  </a:lnTo>
                  <a:lnTo>
                    <a:pt x="246" y="278"/>
                  </a:lnTo>
                  <a:lnTo>
                    <a:pt x="244" y="278"/>
                  </a:lnTo>
                  <a:lnTo>
                    <a:pt x="244" y="278"/>
                  </a:lnTo>
                  <a:lnTo>
                    <a:pt x="244" y="278"/>
                  </a:lnTo>
                  <a:lnTo>
                    <a:pt x="244" y="277"/>
                  </a:lnTo>
                  <a:lnTo>
                    <a:pt x="242" y="277"/>
                  </a:lnTo>
                  <a:lnTo>
                    <a:pt x="240" y="277"/>
                  </a:lnTo>
                  <a:lnTo>
                    <a:pt x="238" y="275"/>
                  </a:lnTo>
                  <a:lnTo>
                    <a:pt x="236" y="275"/>
                  </a:lnTo>
                  <a:lnTo>
                    <a:pt x="227" y="268"/>
                  </a:lnTo>
                  <a:lnTo>
                    <a:pt x="226" y="268"/>
                  </a:lnTo>
                  <a:lnTo>
                    <a:pt x="224" y="266"/>
                  </a:lnTo>
                  <a:lnTo>
                    <a:pt x="222" y="264"/>
                  </a:lnTo>
                  <a:lnTo>
                    <a:pt x="220" y="262"/>
                  </a:lnTo>
                  <a:lnTo>
                    <a:pt x="218" y="262"/>
                  </a:lnTo>
                  <a:lnTo>
                    <a:pt x="218" y="262"/>
                  </a:lnTo>
                  <a:lnTo>
                    <a:pt x="217" y="259"/>
                  </a:lnTo>
                  <a:lnTo>
                    <a:pt x="217" y="259"/>
                  </a:lnTo>
                  <a:lnTo>
                    <a:pt x="217" y="257"/>
                  </a:lnTo>
                  <a:lnTo>
                    <a:pt x="217" y="257"/>
                  </a:lnTo>
                  <a:lnTo>
                    <a:pt x="217" y="255"/>
                  </a:lnTo>
                  <a:lnTo>
                    <a:pt x="215" y="255"/>
                  </a:lnTo>
                  <a:lnTo>
                    <a:pt x="215" y="255"/>
                  </a:lnTo>
                  <a:lnTo>
                    <a:pt x="215" y="255"/>
                  </a:lnTo>
                  <a:lnTo>
                    <a:pt x="213" y="255"/>
                  </a:lnTo>
                  <a:lnTo>
                    <a:pt x="211" y="255"/>
                  </a:lnTo>
                  <a:lnTo>
                    <a:pt x="211" y="255"/>
                  </a:lnTo>
                  <a:lnTo>
                    <a:pt x="209" y="255"/>
                  </a:lnTo>
                  <a:lnTo>
                    <a:pt x="209" y="255"/>
                  </a:lnTo>
                  <a:lnTo>
                    <a:pt x="208" y="257"/>
                  </a:lnTo>
                  <a:lnTo>
                    <a:pt x="209" y="257"/>
                  </a:lnTo>
                  <a:lnTo>
                    <a:pt x="211" y="257"/>
                  </a:lnTo>
                  <a:lnTo>
                    <a:pt x="211" y="257"/>
                  </a:lnTo>
                  <a:lnTo>
                    <a:pt x="211" y="259"/>
                  </a:lnTo>
                  <a:lnTo>
                    <a:pt x="211" y="259"/>
                  </a:lnTo>
                  <a:lnTo>
                    <a:pt x="213" y="260"/>
                  </a:lnTo>
                  <a:lnTo>
                    <a:pt x="211" y="260"/>
                  </a:lnTo>
                  <a:lnTo>
                    <a:pt x="209" y="257"/>
                  </a:lnTo>
                  <a:lnTo>
                    <a:pt x="208" y="259"/>
                  </a:lnTo>
                  <a:lnTo>
                    <a:pt x="208" y="259"/>
                  </a:lnTo>
                  <a:lnTo>
                    <a:pt x="208" y="257"/>
                  </a:lnTo>
                  <a:lnTo>
                    <a:pt x="206" y="257"/>
                  </a:lnTo>
                  <a:lnTo>
                    <a:pt x="204" y="255"/>
                  </a:lnTo>
                  <a:lnTo>
                    <a:pt x="204" y="255"/>
                  </a:lnTo>
                  <a:lnTo>
                    <a:pt x="204" y="255"/>
                  </a:lnTo>
                  <a:lnTo>
                    <a:pt x="202" y="255"/>
                  </a:lnTo>
                  <a:lnTo>
                    <a:pt x="202" y="255"/>
                  </a:lnTo>
                  <a:lnTo>
                    <a:pt x="202" y="255"/>
                  </a:lnTo>
                  <a:lnTo>
                    <a:pt x="202" y="255"/>
                  </a:lnTo>
                  <a:lnTo>
                    <a:pt x="202" y="255"/>
                  </a:lnTo>
                  <a:lnTo>
                    <a:pt x="202" y="255"/>
                  </a:lnTo>
                  <a:lnTo>
                    <a:pt x="200" y="255"/>
                  </a:lnTo>
                  <a:lnTo>
                    <a:pt x="200" y="255"/>
                  </a:lnTo>
                  <a:lnTo>
                    <a:pt x="200" y="255"/>
                  </a:lnTo>
                  <a:lnTo>
                    <a:pt x="199" y="255"/>
                  </a:lnTo>
                  <a:lnTo>
                    <a:pt x="199" y="255"/>
                  </a:lnTo>
                  <a:lnTo>
                    <a:pt x="199" y="255"/>
                  </a:lnTo>
                  <a:lnTo>
                    <a:pt x="199" y="255"/>
                  </a:lnTo>
                  <a:lnTo>
                    <a:pt x="199" y="253"/>
                  </a:lnTo>
                  <a:lnTo>
                    <a:pt x="199" y="253"/>
                  </a:lnTo>
                  <a:lnTo>
                    <a:pt x="199" y="253"/>
                  </a:lnTo>
                  <a:lnTo>
                    <a:pt x="199" y="253"/>
                  </a:lnTo>
                  <a:lnTo>
                    <a:pt x="197" y="251"/>
                  </a:lnTo>
                  <a:lnTo>
                    <a:pt x="195" y="251"/>
                  </a:lnTo>
                  <a:lnTo>
                    <a:pt x="188" y="248"/>
                  </a:lnTo>
                  <a:lnTo>
                    <a:pt x="184" y="248"/>
                  </a:lnTo>
                  <a:lnTo>
                    <a:pt x="179" y="248"/>
                  </a:lnTo>
                  <a:lnTo>
                    <a:pt x="179" y="248"/>
                  </a:lnTo>
                  <a:lnTo>
                    <a:pt x="177" y="246"/>
                  </a:lnTo>
                  <a:lnTo>
                    <a:pt x="175" y="246"/>
                  </a:lnTo>
                  <a:lnTo>
                    <a:pt x="175" y="246"/>
                  </a:lnTo>
                  <a:lnTo>
                    <a:pt x="175" y="246"/>
                  </a:lnTo>
                  <a:lnTo>
                    <a:pt x="177" y="246"/>
                  </a:lnTo>
                  <a:lnTo>
                    <a:pt x="177" y="248"/>
                  </a:lnTo>
                  <a:lnTo>
                    <a:pt x="177" y="248"/>
                  </a:lnTo>
                  <a:lnTo>
                    <a:pt x="177" y="248"/>
                  </a:lnTo>
                  <a:lnTo>
                    <a:pt x="177" y="250"/>
                  </a:lnTo>
                  <a:lnTo>
                    <a:pt x="177" y="250"/>
                  </a:lnTo>
                  <a:lnTo>
                    <a:pt x="179" y="250"/>
                  </a:lnTo>
                  <a:lnTo>
                    <a:pt x="181" y="250"/>
                  </a:lnTo>
                  <a:lnTo>
                    <a:pt x="186" y="250"/>
                  </a:lnTo>
                  <a:lnTo>
                    <a:pt x="186" y="250"/>
                  </a:lnTo>
                  <a:lnTo>
                    <a:pt x="186" y="251"/>
                  </a:lnTo>
                  <a:lnTo>
                    <a:pt x="188" y="251"/>
                  </a:lnTo>
                  <a:lnTo>
                    <a:pt x="190" y="251"/>
                  </a:lnTo>
                  <a:lnTo>
                    <a:pt x="193" y="255"/>
                  </a:lnTo>
                  <a:lnTo>
                    <a:pt x="197" y="255"/>
                  </a:lnTo>
                  <a:lnTo>
                    <a:pt x="197" y="257"/>
                  </a:lnTo>
                  <a:lnTo>
                    <a:pt x="197" y="259"/>
                  </a:lnTo>
                  <a:lnTo>
                    <a:pt x="202" y="259"/>
                  </a:lnTo>
                  <a:lnTo>
                    <a:pt x="204" y="260"/>
                  </a:lnTo>
                  <a:lnTo>
                    <a:pt x="208" y="260"/>
                  </a:lnTo>
                  <a:lnTo>
                    <a:pt x="209" y="262"/>
                  </a:lnTo>
                  <a:lnTo>
                    <a:pt x="211" y="262"/>
                  </a:lnTo>
                  <a:lnTo>
                    <a:pt x="213" y="264"/>
                  </a:lnTo>
                  <a:lnTo>
                    <a:pt x="213" y="264"/>
                  </a:lnTo>
                  <a:lnTo>
                    <a:pt x="213" y="264"/>
                  </a:lnTo>
                  <a:lnTo>
                    <a:pt x="213" y="264"/>
                  </a:lnTo>
                  <a:lnTo>
                    <a:pt x="213" y="264"/>
                  </a:lnTo>
                  <a:lnTo>
                    <a:pt x="213" y="264"/>
                  </a:lnTo>
                  <a:lnTo>
                    <a:pt x="213" y="264"/>
                  </a:lnTo>
                  <a:lnTo>
                    <a:pt x="213" y="262"/>
                  </a:lnTo>
                  <a:lnTo>
                    <a:pt x="213" y="262"/>
                  </a:lnTo>
                  <a:lnTo>
                    <a:pt x="211" y="260"/>
                  </a:lnTo>
                  <a:lnTo>
                    <a:pt x="211" y="260"/>
                  </a:lnTo>
                  <a:lnTo>
                    <a:pt x="213" y="262"/>
                  </a:lnTo>
                  <a:lnTo>
                    <a:pt x="213" y="262"/>
                  </a:lnTo>
                  <a:lnTo>
                    <a:pt x="213" y="262"/>
                  </a:lnTo>
                  <a:lnTo>
                    <a:pt x="215" y="262"/>
                  </a:lnTo>
                  <a:lnTo>
                    <a:pt x="215" y="262"/>
                  </a:lnTo>
                  <a:lnTo>
                    <a:pt x="215" y="262"/>
                  </a:lnTo>
                  <a:lnTo>
                    <a:pt x="215" y="262"/>
                  </a:lnTo>
                  <a:lnTo>
                    <a:pt x="215" y="262"/>
                  </a:lnTo>
                  <a:lnTo>
                    <a:pt x="215" y="262"/>
                  </a:lnTo>
                  <a:lnTo>
                    <a:pt x="217" y="262"/>
                  </a:lnTo>
                  <a:lnTo>
                    <a:pt x="218" y="264"/>
                  </a:lnTo>
                  <a:lnTo>
                    <a:pt x="220" y="264"/>
                  </a:lnTo>
                  <a:lnTo>
                    <a:pt x="220" y="264"/>
                  </a:lnTo>
                  <a:lnTo>
                    <a:pt x="220" y="266"/>
                  </a:lnTo>
                  <a:lnTo>
                    <a:pt x="224" y="268"/>
                  </a:lnTo>
                  <a:lnTo>
                    <a:pt x="226" y="269"/>
                  </a:lnTo>
                  <a:lnTo>
                    <a:pt x="227" y="269"/>
                  </a:lnTo>
                  <a:lnTo>
                    <a:pt x="227" y="269"/>
                  </a:lnTo>
                  <a:lnTo>
                    <a:pt x="227" y="269"/>
                  </a:lnTo>
                  <a:lnTo>
                    <a:pt x="227" y="271"/>
                  </a:lnTo>
                  <a:lnTo>
                    <a:pt x="229" y="271"/>
                  </a:lnTo>
                  <a:lnTo>
                    <a:pt x="227" y="271"/>
                  </a:lnTo>
                  <a:lnTo>
                    <a:pt x="229" y="273"/>
                  </a:lnTo>
                  <a:lnTo>
                    <a:pt x="229" y="273"/>
                  </a:lnTo>
                  <a:lnTo>
                    <a:pt x="229" y="273"/>
                  </a:lnTo>
                  <a:lnTo>
                    <a:pt x="231" y="273"/>
                  </a:lnTo>
                  <a:lnTo>
                    <a:pt x="231" y="273"/>
                  </a:lnTo>
                  <a:lnTo>
                    <a:pt x="233" y="275"/>
                  </a:lnTo>
                  <a:lnTo>
                    <a:pt x="236" y="275"/>
                  </a:lnTo>
                  <a:lnTo>
                    <a:pt x="236" y="275"/>
                  </a:lnTo>
                  <a:lnTo>
                    <a:pt x="236" y="277"/>
                  </a:lnTo>
                  <a:lnTo>
                    <a:pt x="236" y="277"/>
                  </a:lnTo>
                  <a:lnTo>
                    <a:pt x="236" y="278"/>
                  </a:lnTo>
                  <a:lnTo>
                    <a:pt x="236" y="278"/>
                  </a:lnTo>
                  <a:lnTo>
                    <a:pt x="246" y="284"/>
                  </a:lnTo>
                  <a:lnTo>
                    <a:pt x="246" y="286"/>
                  </a:lnTo>
                  <a:lnTo>
                    <a:pt x="247" y="286"/>
                  </a:lnTo>
                  <a:lnTo>
                    <a:pt x="249" y="286"/>
                  </a:lnTo>
                  <a:lnTo>
                    <a:pt x="249" y="287"/>
                  </a:lnTo>
                  <a:lnTo>
                    <a:pt x="251" y="289"/>
                  </a:lnTo>
                  <a:lnTo>
                    <a:pt x="251" y="287"/>
                  </a:lnTo>
                  <a:lnTo>
                    <a:pt x="249" y="287"/>
                  </a:lnTo>
                  <a:lnTo>
                    <a:pt x="249" y="286"/>
                  </a:lnTo>
                  <a:close/>
                  <a:moveTo>
                    <a:pt x="137" y="244"/>
                  </a:moveTo>
                  <a:lnTo>
                    <a:pt x="137" y="244"/>
                  </a:lnTo>
                  <a:lnTo>
                    <a:pt x="137" y="244"/>
                  </a:lnTo>
                  <a:lnTo>
                    <a:pt x="137" y="244"/>
                  </a:lnTo>
                  <a:lnTo>
                    <a:pt x="135" y="244"/>
                  </a:lnTo>
                  <a:lnTo>
                    <a:pt x="135" y="244"/>
                  </a:lnTo>
                  <a:lnTo>
                    <a:pt x="135" y="244"/>
                  </a:lnTo>
                  <a:lnTo>
                    <a:pt x="135" y="244"/>
                  </a:lnTo>
                  <a:lnTo>
                    <a:pt x="134" y="242"/>
                  </a:lnTo>
                  <a:lnTo>
                    <a:pt x="132" y="242"/>
                  </a:lnTo>
                  <a:lnTo>
                    <a:pt x="130" y="244"/>
                  </a:lnTo>
                  <a:lnTo>
                    <a:pt x="128" y="244"/>
                  </a:lnTo>
                  <a:lnTo>
                    <a:pt x="128" y="244"/>
                  </a:lnTo>
                  <a:lnTo>
                    <a:pt x="128" y="244"/>
                  </a:lnTo>
                  <a:lnTo>
                    <a:pt x="128" y="244"/>
                  </a:lnTo>
                  <a:lnTo>
                    <a:pt x="128" y="244"/>
                  </a:lnTo>
                  <a:lnTo>
                    <a:pt x="128" y="246"/>
                  </a:lnTo>
                  <a:lnTo>
                    <a:pt x="128" y="246"/>
                  </a:lnTo>
                  <a:lnTo>
                    <a:pt x="130" y="246"/>
                  </a:lnTo>
                  <a:lnTo>
                    <a:pt x="130" y="246"/>
                  </a:lnTo>
                  <a:lnTo>
                    <a:pt x="130" y="248"/>
                  </a:lnTo>
                  <a:lnTo>
                    <a:pt x="128" y="248"/>
                  </a:lnTo>
                  <a:lnTo>
                    <a:pt x="130" y="248"/>
                  </a:lnTo>
                  <a:lnTo>
                    <a:pt x="132" y="248"/>
                  </a:lnTo>
                  <a:lnTo>
                    <a:pt x="135" y="246"/>
                  </a:lnTo>
                  <a:lnTo>
                    <a:pt x="137" y="246"/>
                  </a:lnTo>
                  <a:lnTo>
                    <a:pt x="137" y="246"/>
                  </a:lnTo>
                  <a:lnTo>
                    <a:pt x="137" y="246"/>
                  </a:lnTo>
                  <a:lnTo>
                    <a:pt x="137" y="244"/>
                  </a:lnTo>
                  <a:lnTo>
                    <a:pt x="137" y="244"/>
                  </a:lnTo>
                  <a:lnTo>
                    <a:pt x="137" y="244"/>
                  </a:lnTo>
                  <a:lnTo>
                    <a:pt x="137" y="244"/>
                  </a:lnTo>
                  <a:close/>
                  <a:moveTo>
                    <a:pt x="161" y="241"/>
                  </a:moveTo>
                  <a:lnTo>
                    <a:pt x="184" y="241"/>
                  </a:lnTo>
                  <a:lnTo>
                    <a:pt x="182" y="239"/>
                  </a:lnTo>
                  <a:lnTo>
                    <a:pt x="181" y="239"/>
                  </a:lnTo>
                  <a:lnTo>
                    <a:pt x="177" y="239"/>
                  </a:lnTo>
                  <a:lnTo>
                    <a:pt x="173" y="239"/>
                  </a:lnTo>
                  <a:lnTo>
                    <a:pt x="170" y="239"/>
                  </a:lnTo>
                  <a:lnTo>
                    <a:pt x="170" y="239"/>
                  </a:lnTo>
                  <a:lnTo>
                    <a:pt x="168" y="237"/>
                  </a:lnTo>
                  <a:lnTo>
                    <a:pt x="168" y="239"/>
                  </a:lnTo>
                  <a:lnTo>
                    <a:pt x="162" y="239"/>
                  </a:lnTo>
                  <a:lnTo>
                    <a:pt x="162" y="239"/>
                  </a:lnTo>
                  <a:lnTo>
                    <a:pt x="161" y="237"/>
                  </a:lnTo>
                  <a:lnTo>
                    <a:pt x="159" y="237"/>
                  </a:lnTo>
                  <a:lnTo>
                    <a:pt x="159" y="237"/>
                  </a:lnTo>
                  <a:lnTo>
                    <a:pt x="161" y="237"/>
                  </a:lnTo>
                  <a:lnTo>
                    <a:pt x="161" y="237"/>
                  </a:lnTo>
                  <a:lnTo>
                    <a:pt x="161" y="237"/>
                  </a:lnTo>
                  <a:lnTo>
                    <a:pt x="159" y="235"/>
                  </a:lnTo>
                  <a:lnTo>
                    <a:pt x="159" y="235"/>
                  </a:lnTo>
                  <a:lnTo>
                    <a:pt x="159" y="235"/>
                  </a:lnTo>
                  <a:lnTo>
                    <a:pt x="159" y="235"/>
                  </a:lnTo>
                  <a:lnTo>
                    <a:pt x="157" y="233"/>
                  </a:lnTo>
                  <a:lnTo>
                    <a:pt x="155" y="233"/>
                  </a:lnTo>
                  <a:lnTo>
                    <a:pt x="155" y="233"/>
                  </a:lnTo>
                  <a:lnTo>
                    <a:pt x="155" y="233"/>
                  </a:lnTo>
                  <a:lnTo>
                    <a:pt x="155" y="235"/>
                  </a:lnTo>
                  <a:lnTo>
                    <a:pt x="155" y="235"/>
                  </a:lnTo>
                  <a:lnTo>
                    <a:pt x="153" y="233"/>
                  </a:lnTo>
                  <a:lnTo>
                    <a:pt x="152" y="233"/>
                  </a:lnTo>
                  <a:lnTo>
                    <a:pt x="152" y="233"/>
                  </a:lnTo>
                  <a:lnTo>
                    <a:pt x="152" y="233"/>
                  </a:lnTo>
                  <a:lnTo>
                    <a:pt x="153" y="235"/>
                  </a:lnTo>
                  <a:lnTo>
                    <a:pt x="155" y="237"/>
                  </a:lnTo>
                  <a:lnTo>
                    <a:pt x="153" y="237"/>
                  </a:lnTo>
                  <a:lnTo>
                    <a:pt x="152" y="235"/>
                  </a:lnTo>
                  <a:lnTo>
                    <a:pt x="150" y="233"/>
                  </a:lnTo>
                  <a:lnTo>
                    <a:pt x="148" y="235"/>
                  </a:lnTo>
                  <a:lnTo>
                    <a:pt x="148" y="235"/>
                  </a:lnTo>
                  <a:lnTo>
                    <a:pt x="148" y="235"/>
                  </a:lnTo>
                  <a:lnTo>
                    <a:pt x="148" y="235"/>
                  </a:lnTo>
                  <a:lnTo>
                    <a:pt x="148" y="235"/>
                  </a:lnTo>
                  <a:lnTo>
                    <a:pt x="146" y="235"/>
                  </a:lnTo>
                  <a:lnTo>
                    <a:pt x="146" y="235"/>
                  </a:lnTo>
                  <a:lnTo>
                    <a:pt x="144" y="235"/>
                  </a:lnTo>
                  <a:lnTo>
                    <a:pt x="144" y="235"/>
                  </a:lnTo>
                  <a:lnTo>
                    <a:pt x="144" y="235"/>
                  </a:lnTo>
                  <a:lnTo>
                    <a:pt x="144" y="235"/>
                  </a:lnTo>
                  <a:lnTo>
                    <a:pt x="146" y="237"/>
                  </a:lnTo>
                  <a:lnTo>
                    <a:pt x="146" y="237"/>
                  </a:lnTo>
                  <a:lnTo>
                    <a:pt x="148" y="237"/>
                  </a:lnTo>
                  <a:lnTo>
                    <a:pt x="150" y="237"/>
                  </a:lnTo>
                  <a:lnTo>
                    <a:pt x="153" y="239"/>
                  </a:lnTo>
                  <a:lnTo>
                    <a:pt x="159" y="241"/>
                  </a:lnTo>
                  <a:lnTo>
                    <a:pt x="161" y="241"/>
                  </a:lnTo>
                  <a:close/>
                  <a:moveTo>
                    <a:pt x="146" y="226"/>
                  </a:moveTo>
                  <a:lnTo>
                    <a:pt x="146" y="226"/>
                  </a:lnTo>
                  <a:lnTo>
                    <a:pt x="146" y="226"/>
                  </a:lnTo>
                  <a:lnTo>
                    <a:pt x="146" y="226"/>
                  </a:lnTo>
                  <a:lnTo>
                    <a:pt x="146" y="226"/>
                  </a:lnTo>
                  <a:lnTo>
                    <a:pt x="146" y="226"/>
                  </a:lnTo>
                  <a:lnTo>
                    <a:pt x="146" y="228"/>
                  </a:lnTo>
                  <a:lnTo>
                    <a:pt x="150" y="230"/>
                  </a:lnTo>
                  <a:lnTo>
                    <a:pt x="153" y="231"/>
                  </a:lnTo>
                  <a:lnTo>
                    <a:pt x="157" y="231"/>
                  </a:lnTo>
                  <a:lnTo>
                    <a:pt x="166" y="231"/>
                  </a:lnTo>
                  <a:lnTo>
                    <a:pt x="168" y="230"/>
                  </a:lnTo>
                  <a:lnTo>
                    <a:pt x="168" y="230"/>
                  </a:lnTo>
                  <a:lnTo>
                    <a:pt x="170" y="230"/>
                  </a:lnTo>
                  <a:lnTo>
                    <a:pt x="170" y="230"/>
                  </a:lnTo>
                  <a:lnTo>
                    <a:pt x="170" y="228"/>
                  </a:lnTo>
                  <a:lnTo>
                    <a:pt x="170" y="228"/>
                  </a:lnTo>
                  <a:lnTo>
                    <a:pt x="170" y="226"/>
                  </a:lnTo>
                  <a:lnTo>
                    <a:pt x="168" y="228"/>
                  </a:lnTo>
                  <a:lnTo>
                    <a:pt x="168" y="226"/>
                  </a:lnTo>
                  <a:lnTo>
                    <a:pt x="168" y="226"/>
                  </a:lnTo>
                  <a:lnTo>
                    <a:pt x="166" y="226"/>
                  </a:lnTo>
                  <a:lnTo>
                    <a:pt x="166" y="226"/>
                  </a:lnTo>
                  <a:lnTo>
                    <a:pt x="166" y="226"/>
                  </a:lnTo>
                  <a:lnTo>
                    <a:pt x="166" y="226"/>
                  </a:lnTo>
                  <a:lnTo>
                    <a:pt x="164" y="226"/>
                  </a:lnTo>
                  <a:lnTo>
                    <a:pt x="166" y="226"/>
                  </a:lnTo>
                  <a:lnTo>
                    <a:pt x="166" y="224"/>
                  </a:lnTo>
                  <a:lnTo>
                    <a:pt x="159" y="222"/>
                  </a:lnTo>
                  <a:lnTo>
                    <a:pt x="150" y="222"/>
                  </a:lnTo>
                  <a:lnTo>
                    <a:pt x="148" y="222"/>
                  </a:lnTo>
                  <a:lnTo>
                    <a:pt x="148" y="222"/>
                  </a:lnTo>
                  <a:lnTo>
                    <a:pt x="146" y="222"/>
                  </a:lnTo>
                  <a:lnTo>
                    <a:pt x="148" y="224"/>
                  </a:lnTo>
                  <a:lnTo>
                    <a:pt x="148" y="224"/>
                  </a:lnTo>
                  <a:lnTo>
                    <a:pt x="148" y="224"/>
                  </a:lnTo>
                  <a:lnTo>
                    <a:pt x="146" y="226"/>
                  </a:lnTo>
                  <a:lnTo>
                    <a:pt x="146" y="226"/>
                  </a:lnTo>
                  <a:lnTo>
                    <a:pt x="148" y="226"/>
                  </a:lnTo>
                  <a:lnTo>
                    <a:pt x="146" y="226"/>
                  </a:lnTo>
                  <a:lnTo>
                    <a:pt x="146" y="226"/>
                  </a:lnTo>
                  <a:close/>
                  <a:moveTo>
                    <a:pt x="144" y="226"/>
                  </a:moveTo>
                  <a:lnTo>
                    <a:pt x="144" y="224"/>
                  </a:lnTo>
                  <a:lnTo>
                    <a:pt x="143" y="222"/>
                  </a:lnTo>
                  <a:lnTo>
                    <a:pt x="143" y="222"/>
                  </a:lnTo>
                  <a:lnTo>
                    <a:pt x="141" y="222"/>
                  </a:lnTo>
                  <a:lnTo>
                    <a:pt x="141" y="221"/>
                  </a:lnTo>
                  <a:lnTo>
                    <a:pt x="139" y="221"/>
                  </a:lnTo>
                  <a:lnTo>
                    <a:pt x="135" y="221"/>
                  </a:lnTo>
                  <a:lnTo>
                    <a:pt x="135" y="221"/>
                  </a:lnTo>
                  <a:lnTo>
                    <a:pt x="135" y="221"/>
                  </a:lnTo>
                  <a:lnTo>
                    <a:pt x="135" y="222"/>
                  </a:lnTo>
                  <a:lnTo>
                    <a:pt x="135" y="222"/>
                  </a:lnTo>
                  <a:lnTo>
                    <a:pt x="135" y="222"/>
                  </a:lnTo>
                  <a:lnTo>
                    <a:pt x="135" y="222"/>
                  </a:lnTo>
                  <a:lnTo>
                    <a:pt x="135" y="222"/>
                  </a:lnTo>
                  <a:lnTo>
                    <a:pt x="135" y="222"/>
                  </a:lnTo>
                  <a:lnTo>
                    <a:pt x="137" y="222"/>
                  </a:lnTo>
                  <a:lnTo>
                    <a:pt x="139" y="224"/>
                  </a:lnTo>
                  <a:lnTo>
                    <a:pt x="143" y="226"/>
                  </a:lnTo>
                  <a:lnTo>
                    <a:pt x="144" y="226"/>
                  </a:lnTo>
                  <a:lnTo>
                    <a:pt x="144" y="226"/>
                  </a:lnTo>
                  <a:close/>
                  <a:moveTo>
                    <a:pt x="137" y="215"/>
                  </a:moveTo>
                  <a:lnTo>
                    <a:pt x="137" y="215"/>
                  </a:lnTo>
                  <a:lnTo>
                    <a:pt x="135" y="215"/>
                  </a:lnTo>
                  <a:lnTo>
                    <a:pt x="135" y="215"/>
                  </a:lnTo>
                  <a:lnTo>
                    <a:pt x="135" y="215"/>
                  </a:lnTo>
                  <a:lnTo>
                    <a:pt x="135" y="215"/>
                  </a:lnTo>
                  <a:lnTo>
                    <a:pt x="137" y="215"/>
                  </a:lnTo>
                  <a:lnTo>
                    <a:pt x="137" y="215"/>
                  </a:lnTo>
                  <a:lnTo>
                    <a:pt x="139" y="215"/>
                  </a:lnTo>
                  <a:lnTo>
                    <a:pt x="139" y="215"/>
                  </a:lnTo>
                  <a:lnTo>
                    <a:pt x="139" y="215"/>
                  </a:lnTo>
                  <a:lnTo>
                    <a:pt x="143" y="215"/>
                  </a:lnTo>
                  <a:lnTo>
                    <a:pt x="144" y="215"/>
                  </a:lnTo>
                  <a:lnTo>
                    <a:pt x="144" y="215"/>
                  </a:lnTo>
                  <a:lnTo>
                    <a:pt x="143" y="215"/>
                  </a:lnTo>
                  <a:lnTo>
                    <a:pt x="141" y="213"/>
                  </a:lnTo>
                  <a:lnTo>
                    <a:pt x="139" y="213"/>
                  </a:lnTo>
                  <a:lnTo>
                    <a:pt x="137" y="213"/>
                  </a:lnTo>
                  <a:lnTo>
                    <a:pt x="137" y="215"/>
                  </a:lnTo>
                  <a:lnTo>
                    <a:pt x="137" y="215"/>
                  </a:lnTo>
                  <a:lnTo>
                    <a:pt x="137" y="215"/>
                  </a:lnTo>
                  <a:close/>
                  <a:moveTo>
                    <a:pt x="108" y="204"/>
                  </a:moveTo>
                  <a:lnTo>
                    <a:pt x="108" y="203"/>
                  </a:lnTo>
                  <a:lnTo>
                    <a:pt x="108" y="203"/>
                  </a:lnTo>
                  <a:lnTo>
                    <a:pt x="106" y="203"/>
                  </a:lnTo>
                  <a:lnTo>
                    <a:pt x="106" y="203"/>
                  </a:lnTo>
                  <a:lnTo>
                    <a:pt x="106" y="203"/>
                  </a:lnTo>
                  <a:lnTo>
                    <a:pt x="105" y="203"/>
                  </a:lnTo>
                  <a:lnTo>
                    <a:pt x="106" y="203"/>
                  </a:lnTo>
                  <a:lnTo>
                    <a:pt x="108" y="204"/>
                  </a:lnTo>
                  <a:lnTo>
                    <a:pt x="108" y="206"/>
                  </a:lnTo>
                  <a:lnTo>
                    <a:pt x="110" y="204"/>
                  </a:lnTo>
                  <a:lnTo>
                    <a:pt x="112" y="206"/>
                  </a:lnTo>
                  <a:lnTo>
                    <a:pt x="108" y="204"/>
                  </a:lnTo>
                  <a:lnTo>
                    <a:pt x="108" y="204"/>
                  </a:lnTo>
                  <a:close/>
                  <a:moveTo>
                    <a:pt x="92" y="194"/>
                  </a:moveTo>
                  <a:lnTo>
                    <a:pt x="92" y="194"/>
                  </a:lnTo>
                  <a:lnTo>
                    <a:pt x="88" y="190"/>
                  </a:lnTo>
                  <a:lnTo>
                    <a:pt x="88" y="190"/>
                  </a:lnTo>
                  <a:lnTo>
                    <a:pt x="87" y="188"/>
                  </a:lnTo>
                  <a:lnTo>
                    <a:pt x="87" y="188"/>
                  </a:lnTo>
                  <a:lnTo>
                    <a:pt x="87" y="190"/>
                  </a:lnTo>
                  <a:lnTo>
                    <a:pt x="88" y="190"/>
                  </a:lnTo>
                  <a:lnTo>
                    <a:pt x="88" y="192"/>
                  </a:lnTo>
                  <a:lnTo>
                    <a:pt x="90" y="192"/>
                  </a:lnTo>
                  <a:lnTo>
                    <a:pt x="90" y="194"/>
                  </a:lnTo>
                  <a:lnTo>
                    <a:pt x="92" y="194"/>
                  </a:lnTo>
                  <a:lnTo>
                    <a:pt x="94" y="195"/>
                  </a:lnTo>
                  <a:lnTo>
                    <a:pt x="96" y="195"/>
                  </a:lnTo>
                  <a:lnTo>
                    <a:pt x="94" y="195"/>
                  </a:lnTo>
                  <a:lnTo>
                    <a:pt x="92" y="194"/>
                  </a:lnTo>
                  <a:close/>
                  <a:moveTo>
                    <a:pt x="97" y="186"/>
                  </a:moveTo>
                  <a:lnTo>
                    <a:pt x="96" y="186"/>
                  </a:lnTo>
                  <a:lnTo>
                    <a:pt x="96" y="185"/>
                  </a:lnTo>
                  <a:lnTo>
                    <a:pt x="96" y="185"/>
                  </a:lnTo>
                  <a:lnTo>
                    <a:pt x="96" y="185"/>
                  </a:lnTo>
                  <a:lnTo>
                    <a:pt x="96" y="185"/>
                  </a:lnTo>
                  <a:lnTo>
                    <a:pt x="94" y="185"/>
                  </a:lnTo>
                  <a:lnTo>
                    <a:pt x="94" y="183"/>
                  </a:lnTo>
                  <a:lnTo>
                    <a:pt x="94" y="183"/>
                  </a:lnTo>
                  <a:lnTo>
                    <a:pt x="94" y="183"/>
                  </a:lnTo>
                  <a:lnTo>
                    <a:pt x="92" y="183"/>
                  </a:lnTo>
                  <a:lnTo>
                    <a:pt x="90" y="179"/>
                  </a:lnTo>
                  <a:lnTo>
                    <a:pt x="88" y="179"/>
                  </a:lnTo>
                  <a:lnTo>
                    <a:pt x="88" y="179"/>
                  </a:lnTo>
                  <a:lnTo>
                    <a:pt x="88" y="181"/>
                  </a:lnTo>
                  <a:lnTo>
                    <a:pt x="90" y="183"/>
                  </a:lnTo>
                  <a:lnTo>
                    <a:pt x="90" y="183"/>
                  </a:lnTo>
                  <a:lnTo>
                    <a:pt x="90" y="183"/>
                  </a:lnTo>
                  <a:lnTo>
                    <a:pt x="92" y="185"/>
                  </a:lnTo>
                  <a:lnTo>
                    <a:pt x="92" y="185"/>
                  </a:lnTo>
                  <a:lnTo>
                    <a:pt x="94" y="185"/>
                  </a:lnTo>
                  <a:lnTo>
                    <a:pt x="92" y="185"/>
                  </a:lnTo>
                  <a:lnTo>
                    <a:pt x="92" y="185"/>
                  </a:lnTo>
                  <a:lnTo>
                    <a:pt x="94" y="186"/>
                  </a:lnTo>
                  <a:lnTo>
                    <a:pt x="94" y="186"/>
                  </a:lnTo>
                  <a:lnTo>
                    <a:pt x="96" y="186"/>
                  </a:lnTo>
                  <a:lnTo>
                    <a:pt x="96" y="186"/>
                  </a:lnTo>
                  <a:lnTo>
                    <a:pt x="96" y="186"/>
                  </a:lnTo>
                  <a:lnTo>
                    <a:pt x="96" y="188"/>
                  </a:lnTo>
                  <a:lnTo>
                    <a:pt x="96" y="188"/>
                  </a:lnTo>
                  <a:lnTo>
                    <a:pt x="96" y="188"/>
                  </a:lnTo>
                  <a:lnTo>
                    <a:pt x="97" y="188"/>
                  </a:lnTo>
                  <a:lnTo>
                    <a:pt x="97" y="188"/>
                  </a:lnTo>
                  <a:lnTo>
                    <a:pt x="97" y="188"/>
                  </a:lnTo>
                  <a:lnTo>
                    <a:pt x="97" y="188"/>
                  </a:lnTo>
                  <a:lnTo>
                    <a:pt x="97" y="186"/>
                  </a:lnTo>
                  <a:close/>
                  <a:moveTo>
                    <a:pt x="87" y="179"/>
                  </a:moveTo>
                  <a:lnTo>
                    <a:pt x="88" y="179"/>
                  </a:lnTo>
                  <a:lnTo>
                    <a:pt x="88" y="177"/>
                  </a:lnTo>
                  <a:lnTo>
                    <a:pt x="87" y="175"/>
                  </a:lnTo>
                  <a:lnTo>
                    <a:pt x="78" y="168"/>
                  </a:lnTo>
                  <a:lnTo>
                    <a:pt x="79" y="170"/>
                  </a:lnTo>
                  <a:lnTo>
                    <a:pt x="79" y="170"/>
                  </a:lnTo>
                  <a:lnTo>
                    <a:pt x="79" y="170"/>
                  </a:lnTo>
                  <a:lnTo>
                    <a:pt x="79" y="170"/>
                  </a:lnTo>
                  <a:lnTo>
                    <a:pt x="79" y="170"/>
                  </a:lnTo>
                  <a:lnTo>
                    <a:pt x="79" y="172"/>
                  </a:lnTo>
                  <a:lnTo>
                    <a:pt x="79" y="172"/>
                  </a:lnTo>
                  <a:lnTo>
                    <a:pt x="81" y="174"/>
                  </a:lnTo>
                  <a:lnTo>
                    <a:pt x="83" y="175"/>
                  </a:lnTo>
                  <a:lnTo>
                    <a:pt x="83" y="175"/>
                  </a:lnTo>
                  <a:lnTo>
                    <a:pt x="85" y="177"/>
                  </a:lnTo>
                  <a:lnTo>
                    <a:pt x="85" y="175"/>
                  </a:lnTo>
                  <a:lnTo>
                    <a:pt x="85" y="177"/>
                  </a:lnTo>
                  <a:lnTo>
                    <a:pt x="85" y="177"/>
                  </a:lnTo>
                  <a:lnTo>
                    <a:pt x="85" y="177"/>
                  </a:lnTo>
                  <a:lnTo>
                    <a:pt x="85" y="177"/>
                  </a:lnTo>
                  <a:lnTo>
                    <a:pt x="87" y="177"/>
                  </a:lnTo>
                  <a:lnTo>
                    <a:pt x="87" y="177"/>
                  </a:lnTo>
                  <a:lnTo>
                    <a:pt x="87" y="177"/>
                  </a:lnTo>
                  <a:lnTo>
                    <a:pt x="87" y="179"/>
                  </a:lnTo>
                  <a:close/>
                  <a:moveTo>
                    <a:pt x="69" y="170"/>
                  </a:moveTo>
                  <a:lnTo>
                    <a:pt x="69" y="170"/>
                  </a:lnTo>
                  <a:lnTo>
                    <a:pt x="67" y="170"/>
                  </a:lnTo>
                  <a:lnTo>
                    <a:pt x="67" y="170"/>
                  </a:lnTo>
                  <a:lnTo>
                    <a:pt x="67" y="170"/>
                  </a:lnTo>
                  <a:lnTo>
                    <a:pt x="67" y="168"/>
                  </a:lnTo>
                  <a:lnTo>
                    <a:pt x="67" y="170"/>
                  </a:lnTo>
                  <a:lnTo>
                    <a:pt x="67" y="170"/>
                  </a:lnTo>
                  <a:lnTo>
                    <a:pt x="69" y="170"/>
                  </a:lnTo>
                  <a:lnTo>
                    <a:pt x="69" y="170"/>
                  </a:lnTo>
                  <a:lnTo>
                    <a:pt x="69" y="170"/>
                  </a:lnTo>
                  <a:lnTo>
                    <a:pt x="69" y="170"/>
                  </a:lnTo>
                  <a:close/>
                  <a:moveTo>
                    <a:pt x="85" y="188"/>
                  </a:moveTo>
                  <a:lnTo>
                    <a:pt x="87" y="186"/>
                  </a:lnTo>
                  <a:lnTo>
                    <a:pt x="87" y="186"/>
                  </a:lnTo>
                  <a:lnTo>
                    <a:pt x="83" y="185"/>
                  </a:lnTo>
                  <a:lnTo>
                    <a:pt x="81" y="181"/>
                  </a:lnTo>
                  <a:lnTo>
                    <a:pt x="81" y="181"/>
                  </a:lnTo>
                  <a:lnTo>
                    <a:pt x="79" y="181"/>
                  </a:lnTo>
                  <a:lnTo>
                    <a:pt x="79" y="181"/>
                  </a:lnTo>
                  <a:lnTo>
                    <a:pt x="78" y="179"/>
                  </a:lnTo>
                  <a:lnTo>
                    <a:pt x="78" y="177"/>
                  </a:lnTo>
                  <a:lnTo>
                    <a:pt x="76" y="177"/>
                  </a:lnTo>
                  <a:lnTo>
                    <a:pt x="76" y="175"/>
                  </a:lnTo>
                  <a:lnTo>
                    <a:pt x="76" y="175"/>
                  </a:lnTo>
                  <a:lnTo>
                    <a:pt x="76" y="175"/>
                  </a:lnTo>
                  <a:lnTo>
                    <a:pt x="76" y="175"/>
                  </a:lnTo>
                  <a:lnTo>
                    <a:pt x="76" y="174"/>
                  </a:lnTo>
                  <a:lnTo>
                    <a:pt x="76" y="174"/>
                  </a:lnTo>
                  <a:lnTo>
                    <a:pt x="74" y="174"/>
                  </a:lnTo>
                  <a:lnTo>
                    <a:pt x="74" y="174"/>
                  </a:lnTo>
                  <a:lnTo>
                    <a:pt x="74" y="174"/>
                  </a:lnTo>
                  <a:lnTo>
                    <a:pt x="74" y="174"/>
                  </a:lnTo>
                  <a:lnTo>
                    <a:pt x="72" y="174"/>
                  </a:lnTo>
                  <a:lnTo>
                    <a:pt x="72" y="172"/>
                  </a:lnTo>
                  <a:lnTo>
                    <a:pt x="72" y="172"/>
                  </a:lnTo>
                  <a:lnTo>
                    <a:pt x="72" y="172"/>
                  </a:lnTo>
                  <a:lnTo>
                    <a:pt x="69" y="170"/>
                  </a:lnTo>
                  <a:lnTo>
                    <a:pt x="69" y="168"/>
                  </a:lnTo>
                  <a:lnTo>
                    <a:pt x="69" y="168"/>
                  </a:lnTo>
                  <a:lnTo>
                    <a:pt x="69" y="168"/>
                  </a:lnTo>
                  <a:lnTo>
                    <a:pt x="67" y="168"/>
                  </a:lnTo>
                  <a:lnTo>
                    <a:pt x="69" y="168"/>
                  </a:lnTo>
                  <a:lnTo>
                    <a:pt x="69" y="170"/>
                  </a:lnTo>
                  <a:lnTo>
                    <a:pt x="69" y="170"/>
                  </a:lnTo>
                  <a:lnTo>
                    <a:pt x="72" y="175"/>
                  </a:lnTo>
                  <a:lnTo>
                    <a:pt x="74" y="175"/>
                  </a:lnTo>
                  <a:lnTo>
                    <a:pt x="76" y="177"/>
                  </a:lnTo>
                  <a:lnTo>
                    <a:pt x="78" y="181"/>
                  </a:lnTo>
                  <a:lnTo>
                    <a:pt x="79" y="183"/>
                  </a:lnTo>
                  <a:lnTo>
                    <a:pt x="81" y="186"/>
                  </a:lnTo>
                  <a:lnTo>
                    <a:pt x="81" y="186"/>
                  </a:lnTo>
                  <a:lnTo>
                    <a:pt x="81" y="186"/>
                  </a:lnTo>
                  <a:lnTo>
                    <a:pt x="83" y="188"/>
                  </a:lnTo>
                  <a:lnTo>
                    <a:pt x="85" y="188"/>
                  </a:lnTo>
                  <a:lnTo>
                    <a:pt x="85" y="188"/>
                  </a:lnTo>
                  <a:lnTo>
                    <a:pt x="85" y="190"/>
                  </a:lnTo>
                  <a:lnTo>
                    <a:pt x="85" y="188"/>
                  </a:lnTo>
                  <a:lnTo>
                    <a:pt x="85" y="188"/>
                  </a:lnTo>
                  <a:lnTo>
                    <a:pt x="85" y="188"/>
                  </a:lnTo>
                  <a:lnTo>
                    <a:pt x="85" y="188"/>
                  </a:lnTo>
                  <a:lnTo>
                    <a:pt x="85" y="188"/>
                  </a:lnTo>
                  <a:lnTo>
                    <a:pt x="83" y="188"/>
                  </a:lnTo>
                  <a:lnTo>
                    <a:pt x="83" y="186"/>
                  </a:lnTo>
                  <a:lnTo>
                    <a:pt x="83" y="186"/>
                  </a:lnTo>
                  <a:lnTo>
                    <a:pt x="81" y="186"/>
                  </a:lnTo>
                  <a:lnTo>
                    <a:pt x="81" y="186"/>
                  </a:lnTo>
                  <a:lnTo>
                    <a:pt x="83" y="186"/>
                  </a:lnTo>
                  <a:lnTo>
                    <a:pt x="85" y="188"/>
                  </a:lnTo>
                  <a:close/>
                  <a:moveTo>
                    <a:pt x="63" y="159"/>
                  </a:moveTo>
                  <a:lnTo>
                    <a:pt x="63" y="159"/>
                  </a:lnTo>
                  <a:lnTo>
                    <a:pt x="63" y="161"/>
                  </a:lnTo>
                  <a:lnTo>
                    <a:pt x="63" y="161"/>
                  </a:lnTo>
                  <a:lnTo>
                    <a:pt x="61" y="161"/>
                  </a:lnTo>
                  <a:lnTo>
                    <a:pt x="61" y="161"/>
                  </a:lnTo>
                  <a:lnTo>
                    <a:pt x="63" y="163"/>
                  </a:lnTo>
                  <a:lnTo>
                    <a:pt x="63" y="163"/>
                  </a:lnTo>
                  <a:lnTo>
                    <a:pt x="63" y="161"/>
                  </a:lnTo>
                  <a:lnTo>
                    <a:pt x="63" y="161"/>
                  </a:lnTo>
                  <a:lnTo>
                    <a:pt x="65" y="161"/>
                  </a:lnTo>
                  <a:lnTo>
                    <a:pt x="65" y="161"/>
                  </a:lnTo>
                  <a:lnTo>
                    <a:pt x="63" y="161"/>
                  </a:lnTo>
                  <a:lnTo>
                    <a:pt x="63" y="159"/>
                  </a:lnTo>
                  <a:close/>
                  <a:moveTo>
                    <a:pt x="56" y="157"/>
                  </a:moveTo>
                  <a:lnTo>
                    <a:pt x="54" y="156"/>
                  </a:lnTo>
                  <a:lnTo>
                    <a:pt x="56" y="157"/>
                  </a:lnTo>
                  <a:lnTo>
                    <a:pt x="58" y="159"/>
                  </a:lnTo>
                  <a:lnTo>
                    <a:pt x="58" y="159"/>
                  </a:lnTo>
                  <a:lnTo>
                    <a:pt x="58" y="159"/>
                  </a:lnTo>
                  <a:lnTo>
                    <a:pt x="58" y="157"/>
                  </a:lnTo>
                  <a:lnTo>
                    <a:pt x="56" y="157"/>
                  </a:lnTo>
                  <a:close/>
                  <a:moveTo>
                    <a:pt x="65" y="154"/>
                  </a:moveTo>
                  <a:lnTo>
                    <a:pt x="65" y="154"/>
                  </a:lnTo>
                  <a:lnTo>
                    <a:pt x="65" y="154"/>
                  </a:lnTo>
                  <a:lnTo>
                    <a:pt x="65" y="152"/>
                  </a:lnTo>
                  <a:lnTo>
                    <a:pt x="65" y="152"/>
                  </a:lnTo>
                  <a:lnTo>
                    <a:pt x="65" y="152"/>
                  </a:lnTo>
                  <a:lnTo>
                    <a:pt x="65" y="152"/>
                  </a:lnTo>
                  <a:lnTo>
                    <a:pt x="63" y="152"/>
                  </a:lnTo>
                  <a:lnTo>
                    <a:pt x="63" y="152"/>
                  </a:lnTo>
                  <a:lnTo>
                    <a:pt x="63" y="152"/>
                  </a:lnTo>
                  <a:lnTo>
                    <a:pt x="63" y="154"/>
                  </a:lnTo>
                  <a:lnTo>
                    <a:pt x="63" y="154"/>
                  </a:lnTo>
                  <a:lnTo>
                    <a:pt x="63" y="156"/>
                  </a:lnTo>
                  <a:lnTo>
                    <a:pt x="63" y="156"/>
                  </a:lnTo>
                  <a:lnTo>
                    <a:pt x="65" y="156"/>
                  </a:lnTo>
                  <a:lnTo>
                    <a:pt x="65" y="156"/>
                  </a:lnTo>
                  <a:lnTo>
                    <a:pt x="65" y="156"/>
                  </a:lnTo>
                  <a:lnTo>
                    <a:pt x="65" y="154"/>
                  </a:lnTo>
                  <a:lnTo>
                    <a:pt x="65" y="154"/>
                  </a:lnTo>
                  <a:close/>
                  <a:moveTo>
                    <a:pt x="38" y="134"/>
                  </a:moveTo>
                  <a:lnTo>
                    <a:pt x="36" y="136"/>
                  </a:lnTo>
                  <a:lnTo>
                    <a:pt x="36" y="136"/>
                  </a:lnTo>
                  <a:lnTo>
                    <a:pt x="36" y="136"/>
                  </a:lnTo>
                  <a:lnTo>
                    <a:pt x="38" y="138"/>
                  </a:lnTo>
                  <a:lnTo>
                    <a:pt x="38" y="138"/>
                  </a:lnTo>
                  <a:lnTo>
                    <a:pt x="38" y="138"/>
                  </a:lnTo>
                  <a:lnTo>
                    <a:pt x="38" y="138"/>
                  </a:lnTo>
                  <a:lnTo>
                    <a:pt x="38" y="138"/>
                  </a:lnTo>
                  <a:lnTo>
                    <a:pt x="38" y="136"/>
                  </a:lnTo>
                  <a:lnTo>
                    <a:pt x="38" y="136"/>
                  </a:lnTo>
                  <a:lnTo>
                    <a:pt x="38" y="136"/>
                  </a:lnTo>
                  <a:lnTo>
                    <a:pt x="38" y="136"/>
                  </a:lnTo>
                  <a:lnTo>
                    <a:pt x="38" y="134"/>
                  </a:lnTo>
                  <a:lnTo>
                    <a:pt x="38" y="134"/>
                  </a:lnTo>
                  <a:lnTo>
                    <a:pt x="38" y="134"/>
                  </a:lnTo>
                  <a:lnTo>
                    <a:pt x="38" y="134"/>
                  </a:lnTo>
                  <a:lnTo>
                    <a:pt x="40" y="134"/>
                  </a:lnTo>
                  <a:lnTo>
                    <a:pt x="40" y="134"/>
                  </a:lnTo>
                  <a:lnTo>
                    <a:pt x="40" y="132"/>
                  </a:lnTo>
                  <a:lnTo>
                    <a:pt x="38" y="132"/>
                  </a:lnTo>
                  <a:lnTo>
                    <a:pt x="38" y="134"/>
                  </a:lnTo>
                  <a:close/>
                  <a:moveTo>
                    <a:pt x="63" y="134"/>
                  </a:moveTo>
                  <a:lnTo>
                    <a:pt x="69" y="141"/>
                  </a:lnTo>
                  <a:lnTo>
                    <a:pt x="69" y="141"/>
                  </a:lnTo>
                  <a:lnTo>
                    <a:pt x="69" y="141"/>
                  </a:lnTo>
                  <a:lnTo>
                    <a:pt x="70" y="145"/>
                  </a:lnTo>
                  <a:lnTo>
                    <a:pt x="70" y="145"/>
                  </a:lnTo>
                  <a:lnTo>
                    <a:pt x="70" y="145"/>
                  </a:lnTo>
                  <a:lnTo>
                    <a:pt x="70" y="145"/>
                  </a:lnTo>
                  <a:lnTo>
                    <a:pt x="70" y="145"/>
                  </a:lnTo>
                  <a:lnTo>
                    <a:pt x="70" y="147"/>
                  </a:lnTo>
                  <a:lnTo>
                    <a:pt x="72" y="148"/>
                  </a:lnTo>
                  <a:lnTo>
                    <a:pt x="74" y="148"/>
                  </a:lnTo>
                  <a:lnTo>
                    <a:pt x="76" y="150"/>
                  </a:lnTo>
                  <a:lnTo>
                    <a:pt x="78" y="152"/>
                  </a:lnTo>
                  <a:lnTo>
                    <a:pt x="78" y="152"/>
                  </a:lnTo>
                  <a:lnTo>
                    <a:pt x="78" y="152"/>
                  </a:lnTo>
                  <a:lnTo>
                    <a:pt x="79" y="152"/>
                  </a:lnTo>
                  <a:lnTo>
                    <a:pt x="79" y="152"/>
                  </a:lnTo>
                  <a:lnTo>
                    <a:pt x="79" y="152"/>
                  </a:lnTo>
                  <a:lnTo>
                    <a:pt x="81" y="154"/>
                  </a:lnTo>
                  <a:lnTo>
                    <a:pt x="81" y="154"/>
                  </a:lnTo>
                  <a:lnTo>
                    <a:pt x="81" y="154"/>
                  </a:lnTo>
                  <a:lnTo>
                    <a:pt x="79" y="154"/>
                  </a:lnTo>
                  <a:lnTo>
                    <a:pt x="79" y="154"/>
                  </a:lnTo>
                  <a:lnTo>
                    <a:pt x="79" y="156"/>
                  </a:lnTo>
                  <a:lnTo>
                    <a:pt x="81" y="156"/>
                  </a:lnTo>
                  <a:lnTo>
                    <a:pt x="81" y="156"/>
                  </a:lnTo>
                  <a:lnTo>
                    <a:pt x="81" y="156"/>
                  </a:lnTo>
                  <a:lnTo>
                    <a:pt x="79" y="156"/>
                  </a:lnTo>
                  <a:lnTo>
                    <a:pt x="79" y="157"/>
                  </a:lnTo>
                  <a:lnTo>
                    <a:pt x="81" y="157"/>
                  </a:lnTo>
                  <a:lnTo>
                    <a:pt x="81" y="159"/>
                  </a:lnTo>
                  <a:lnTo>
                    <a:pt x="83" y="159"/>
                  </a:lnTo>
                  <a:lnTo>
                    <a:pt x="83" y="159"/>
                  </a:lnTo>
                  <a:lnTo>
                    <a:pt x="83" y="159"/>
                  </a:lnTo>
                  <a:lnTo>
                    <a:pt x="81" y="157"/>
                  </a:lnTo>
                  <a:lnTo>
                    <a:pt x="81" y="157"/>
                  </a:lnTo>
                  <a:lnTo>
                    <a:pt x="83" y="157"/>
                  </a:lnTo>
                  <a:lnTo>
                    <a:pt x="85" y="157"/>
                  </a:lnTo>
                  <a:lnTo>
                    <a:pt x="87" y="159"/>
                  </a:lnTo>
                  <a:lnTo>
                    <a:pt x="87" y="159"/>
                  </a:lnTo>
                  <a:lnTo>
                    <a:pt x="87" y="157"/>
                  </a:lnTo>
                  <a:lnTo>
                    <a:pt x="85" y="157"/>
                  </a:lnTo>
                  <a:lnTo>
                    <a:pt x="85" y="157"/>
                  </a:lnTo>
                  <a:lnTo>
                    <a:pt x="87" y="157"/>
                  </a:lnTo>
                  <a:lnTo>
                    <a:pt x="87" y="157"/>
                  </a:lnTo>
                  <a:lnTo>
                    <a:pt x="85" y="156"/>
                  </a:lnTo>
                  <a:lnTo>
                    <a:pt x="85" y="156"/>
                  </a:lnTo>
                  <a:lnTo>
                    <a:pt x="83" y="156"/>
                  </a:lnTo>
                  <a:lnTo>
                    <a:pt x="83" y="156"/>
                  </a:lnTo>
                  <a:lnTo>
                    <a:pt x="85" y="156"/>
                  </a:lnTo>
                  <a:lnTo>
                    <a:pt x="87" y="156"/>
                  </a:lnTo>
                  <a:lnTo>
                    <a:pt x="87" y="157"/>
                  </a:lnTo>
                  <a:lnTo>
                    <a:pt x="88" y="157"/>
                  </a:lnTo>
                  <a:lnTo>
                    <a:pt x="87" y="156"/>
                  </a:lnTo>
                  <a:lnTo>
                    <a:pt x="87" y="154"/>
                  </a:lnTo>
                  <a:lnTo>
                    <a:pt x="85" y="154"/>
                  </a:lnTo>
                  <a:lnTo>
                    <a:pt x="85" y="154"/>
                  </a:lnTo>
                  <a:lnTo>
                    <a:pt x="79" y="148"/>
                  </a:lnTo>
                  <a:lnTo>
                    <a:pt x="78" y="147"/>
                  </a:lnTo>
                  <a:lnTo>
                    <a:pt x="78" y="148"/>
                  </a:lnTo>
                  <a:lnTo>
                    <a:pt x="78" y="150"/>
                  </a:lnTo>
                  <a:lnTo>
                    <a:pt x="79" y="150"/>
                  </a:lnTo>
                  <a:lnTo>
                    <a:pt x="79" y="152"/>
                  </a:lnTo>
                  <a:lnTo>
                    <a:pt x="78" y="150"/>
                  </a:lnTo>
                  <a:lnTo>
                    <a:pt x="74" y="143"/>
                  </a:lnTo>
                  <a:lnTo>
                    <a:pt x="70" y="143"/>
                  </a:lnTo>
                  <a:lnTo>
                    <a:pt x="70" y="141"/>
                  </a:lnTo>
                  <a:lnTo>
                    <a:pt x="72" y="141"/>
                  </a:lnTo>
                  <a:lnTo>
                    <a:pt x="72" y="143"/>
                  </a:lnTo>
                  <a:lnTo>
                    <a:pt x="72" y="143"/>
                  </a:lnTo>
                  <a:lnTo>
                    <a:pt x="74" y="143"/>
                  </a:lnTo>
                  <a:lnTo>
                    <a:pt x="76" y="145"/>
                  </a:lnTo>
                  <a:lnTo>
                    <a:pt x="76" y="145"/>
                  </a:lnTo>
                  <a:lnTo>
                    <a:pt x="76" y="145"/>
                  </a:lnTo>
                  <a:lnTo>
                    <a:pt x="76" y="145"/>
                  </a:lnTo>
                  <a:lnTo>
                    <a:pt x="78" y="147"/>
                  </a:lnTo>
                  <a:lnTo>
                    <a:pt x="79" y="147"/>
                  </a:lnTo>
                  <a:lnTo>
                    <a:pt x="78" y="145"/>
                  </a:lnTo>
                  <a:lnTo>
                    <a:pt x="78" y="145"/>
                  </a:lnTo>
                  <a:lnTo>
                    <a:pt x="78" y="143"/>
                  </a:lnTo>
                  <a:lnTo>
                    <a:pt x="76" y="143"/>
                  </a:lnTo>
                  <a:lnTo>
                    <a:pt x="74" y="143"/>
                  </a:lnTo>
                  <a:lnTo>
                    <a:pt x="74" y="141"/>
                  </a:lnTo>
                  <a:lnTo>
                    <a:pt x="72" y="139"/>
                  </a:lnTo>
                  <a:lnTo>
                    <a:pt x="70" y="138"/>
                  </a:lnTo>
                  <a:lnTo>
                    <a:pt x="69" y="138"/>
                  </a:lnTo>
                  <a:lnTo>
                    <a:pt x="69" y="139"/>
                  </a:lnTo>
                  <a:lnTo>
                    <a:pt x="67" y="138"/>
                  </a:lnTo>
                  <a:lnTo>
                    <a:pt x="65" y="134"/>
                  </a:lnTo>
                  <a:lnTo>
                    <a:pt x="61" y="132"/>
                  </a:lnTo>
                  <a:lnTo>
                    <a:pt x="61" y="132"/>
                  </a:lnTo>
                  <a:lnTo>
                    <a:pt x="61" y="130"/>
                  </a:lnTo>
                  <a:lnTo>
                    <a:pt x="63" y="132"/>
                  </a:lnTo>
                  <a:lnTo>
                    <a:pt x="63" y="134"/>
                  </a:lnTo>
                  <a:close/>
                  <a:moveTo>
                    <a:pt x="47" y="141"/>
                  </a:moveTo>
                  <a:lnTo>
                    <a:pt x="45" y="138"/>
                  </a:lnTo>
                  <a:lnTo>
                    <a:pt x="45" y="138"/>
                  </a:lnTo>
                  <a:lnTo>
                    <a:pt x="45" y="136"/>
                  </a:lnTo>
                  <a:lnTo>
                    <a:pt x="45" y="134"/>
                  </a:lnTo>
                  <a:lnTo>
                    <a:pt x="45" y="134"/>
                  </a:lnTo>
                  <a:lnTo>
                    <a:pt x="45" y="132"/>
                  </a:lnTo>
                  <a:lnTo>
                    <a:pt x="45" y="132"/>
                  </a:lnTo>
                  <a:lnTo>
                    <a:pt x="43" y="130"/>
                  </a:lnTo>
                  <a:lnTo>
                    <a:pt x="41" y="130"/>
                  </a:lnTo>
                  <a:lnTo>
                    <a:pt x="41" y="132"/>
                  </a:lnTo>
                  <a:lnTo>
                    <a:pt x="41" y="134"/>
                  </a:lnTo>
                  <a:lnTo>
                    <a:pt x="43" y="134"/>
                  </a:lnTo>
                  <a:lnTo>
                    <a:pt x="43" y="138"/>
                  </a:lnTo>
                  <a:lnTo>
                    <a:pt x="45" y="138"/>
                  </a:lnTo>
                  <a:lnTo>
                    <a:pt x="43" y="139"/>
                  </a:lnTo>
                  <a:lnTo>
                    <a:pt x="43" y="139"/>
                  </a:lnTo>
                  <a:lnTo>
                    <a:pt x="43" y="139"/>
                  </a:lnTo>
                  <a:lnTo>
                    <a:pt x="43" y="139"/>
                  </a:lnTo>
                  <a:lnTo>
                    <a:pt x="43" y="139"/>
                  </a:lnTo>
                  <a:lnTo>
                    <a:pt x="43" y="141"/>
                  </a:lnTo>
                  <a:lnTo>
                    <a:pt x="43" y="141"/>
                  </a:lnTo>
                  <a:lnTo>
                    <a:pt x="45" y="141"/>
                  </a:lnTo>
                  <a:lnTo>
                    <a:pt x="45" y="141"/>
                  </a:lnTo>
                  <a:lnTo>
                    <a:pt x="45" y="139"/>
                  </a:lnTo>
                  <a:lnTo>
                    <a:pt x="47" y="141"/>
                  </a:lnTo>
                  <a:lnTo>
                    <a:pt x="47" y="141"/>
                  </a:lnTo>
                  <a:lnTo>
                    <a:pt x="49" y="143"/>
                  </a:lnTo>
                  <a:lnTo>
                    <a:pt x="49" y="143"/>
                  </a:lnTo>
                  <a:lnTo>
                    <a:pt x="47" y="143"/>
                  </a:lnTo>
                  <a:lnTo>
                    <a:pt x="47" y="143"/>
                  </a:lnTo>
                  <a:lnTo>
                    <a:pt x="47" y="143"/>
                  </a:lnTo>
                  <a:lnTo>
                    <a:pt x="49" y="145"/>
                  </a:lnTo>
                  <a:lnTo>
                    <a:pt x="50" y="147"/>
                  </a:lnTo>
                  <a:lnTo>
                    <a:pt x="52" y="147"/>
                  </a:lnTo>
                  <a:lnTo>
                    <a:pt x="52" y="145"/>
                  </a:lnTo>
                  <a:lnTo>
                    <a:pt x="47" y="141"/>
                  </a:lnTo>
                  <a:close/>
                  <a:moveTo>
                    <a:pt x="63" y="127"/>
                  </a:moveTo>
                  <a:lnTo>
                    <a:pt x="63" y="127"/>
                  </a:lnTo>
                  <a:lnTo>
                    <a:pt x="61" y="127"/>
                  </a:lnTo>
                  <a:lnTo>
                    <a:pt x="61" y="127"/>
                  </a:lnTo>
                  <a:lnTo>
                    <a:pt x="63" y="127"/>
                  </a:lnTo>
                  <a:lnTo>
                    <a:pt x="67" y="130"/>
                  </a:lnTo>
                  <a:lnTo>
                    <a:pt x="67" y="130"/>
                  </a:lnTo>
                  <a:lnTo>
                    <a:pt x="69" y="130"/>
                  </a:lnTo>
                  <a:lnTo>
                    <a:pt x="69" y="129"/>
                  </a:lnTo>
                  <a:lnTo>
                    <a:pt x="67" y="127"/>
                  </a:lnTo>
                  <a:lnTo>
                    <a:pt x="65" y="127"/>
                  </a:lnTo>
                  <a:lnTo>
                    <a:pt x="65" y="125"/>
                  </a:lnTo>
                  <a:lnTo>
                    <a:pt x="63" y="123"/>
                  </a:lnTo>
                  <a:lnTo>
                    <a:pt x="61" y="123"/>
                  </a:lnTo>
                  <a:lnTo>
                    <a:pt x="61" y="123"/>
                  </a:lnTo>
                  <a:lnTo>
                    <a:pt x="63" y="121"/>
                  </a:lnTo>
                  <a:lnTo>
                    <a:pt x="63" y="121"/>
                  </a:lnTo>
                  <a:lnTo>
                    <a:pt x="61" y="121"/>
                  </a:lnTo>
                  <a:lnTo>
                    <a:pt x="61" y="121"/>
                  </a:lnTo>
                  <a:lnTo>
                    <a:pt x="61" y="121"/>
                  </a:lnTo>
                  <a:lnTo>
                    <a:pt x="61" y="121"/>
                  </a:lnTo>
                  <a:lnTo>
                    <a:pt x="61" y="121"/>
                  </a:lnTo>
                  <a:lnTo>
                    <a:pt x="60" y="121"/>
                  </a:lnTo>
                  <a:lnTo>
                    <a:pt x="60" y="121"/>
                  </a:lnTo>
                  <a:lnTo>
                    <a:pt x="60" y="121"/>
                  </a:lnTo>
                  <a:lnTo>
                    <a:pt x="61" y="123"/>
                  </a:lnTo>
                  <a:lnTo>
                    <a:pt x="61" y="123"/>
                  </a:lnTo>
                  <a:lnTo>
                    <a:pt x="61" y="125"/>
                  </a:lnTo>
                  <a:lnTo>
                    <a:pt x="61" y="125"/>
                  </a:lnTo>
                  <a:lnTo>
                    <a:pt x="61" y="125"/>
                  </a:lnTo>
                  <a:lnTo>
                    <a:pt x="60" y="123"/>
                  </a:lnTo>
                  <a:lnTo>
                    <a:pt x="60" y="123"/>
                  </a:lnTo>
                  <a:lnTo>
                    <a:pt x="60" y="125"/>
                  </a:lnTo>
                  <a:lnTo>
                    <a:pt x="60" y="125"/>
                  </a:lnTo>
                  <a:lnTo>
                    <a:pt x="61" y="125"/>
                  </a:lnTo>
                  <a:lnTo>
                    <a:pt x="61" y="125"/>
                  </a:lnTo>
                  <a:lnTo>
                    <a:pt x="60" y="125"/>
                  </a:lnTo>
                  <a:lnTo>
                    <a:pt x="60" y="125"/>
                  </a:lnTo>
                  <a:lnTo>
                    <a:pt x="60" y="125"/>
                  </a:lnTo>
                  <a:lnTo>
                    <a:pt x="58" y="125"/>
                  </a:lnTo>
                  <a:lnTo>
                    <a:pt x="60" y="127"/>
                  </a:lnTo>
                  <a:lnTo>
                    <a:pt x="61" y="127"/>
                  </a:lnTo>
                  <a:lnTo>
                    <a:pt x="61" y="127"/>
                  </a:lnTo>
                  <a:lnTo>
                    <a:pt x="61" y="127"/>
                  </a:lnTo>
                  <a:lnTo>
                    <a:pt x="63" y="127"/>
                  </a:lnTo>
                  <a:close/>
                  <a:moveTo>
                    <a:pt x="50" y="136"/>
                  </a:moveTo>
                  <a:lnTo>
                    <a:pt x="50" y="136"/>
                  </a:lnTo>
                  <a:lnTo>
                    <a:pt x="50" y="134"/>
                  </a:lnTo>
                  <a:lnTo>
                    <a:pt x="50" y="134"/>
                  </a:lnTo>
                  <a:lnTo>
                    <a:pt x="50" y="132"/>
                  </a:lnTo>
                  <a:lnTo>
                    <a:pt x="49" y="132"/>
                  </a:lnTo>
                  <a:lnTo>
                    <a:pt x="49" y="130"/>
                  </a:lnTo>
                  <a:lnTo>
                    <a:pt x="49" y="129"/>
                  </a:lnTo>
                  <a:lnTo>
                    <a:pt x="49" y="129"/>
                  </a:lnTo>
                  <a:lnTo>
                    <a:pt x="49" y="129"/>
                  </a:lnTo>
                  <a:lnTo>
                    <a:pt x="49" y="127"/>
                  </a:lnTo>
                  <a:lnTo>
                    <a:pt x="49" y="127"/>
                  </a:lnTo>
                  <a:lnTo>
                    <a:pt x="49" y="125"/>
                  </a:lnTo>
                  <a:lnTo>
                    <a:pt x="47" y="125"/>
                  </a:lnTo>
                  <a:lnTo>
                    <a:pt x="49" y="125"/>
                  </a:lnTo>
                  <a:lnTo>
                    <a:pt x="49" y="123"/>
                  </a:lnTo>
                  <a:lnTo>
                    <a:pt x="47" y="121"/>
                  </a:lnTo>
                  <a:lnTo>
                    <a:pt x="47" y="118"/>
                  </a:lnTo>
                  <a:lnTo>
                    <a:pt x="47" y="118"/>
                  </a:lnTo>
                  <a:lnTo>
                    <a:pt x="49" y="116"/>
                  </a:lnTo>
                  <a:lnTo>
                    <a:pt x="47" y="116"/>
                  </a:lnTo>
                  <a:lnTo>
                    <a:pt x="49" y="114"/>
                  </a:lnTo>
                  <a:lnTo>
                    <a:pt x="49" y="114"/>
                  </a:lnTo>
                  <a:lnTo>
                    <a:pt x="49" y="112"/>
                  </a:lnTo>
                  <a:lnTo>
                    <a:pt x="49" y="112"/>
                  </a:lnTo>
                  <a:lnTo>
                    <a:pt x="49" y="110"/>
                  </a:lnTo>
                  <a:lnTo>
                    <a:pt x="47" y="110"/>
                  </a:lnTo>
                  <a:lnTo>
                    <a:pt x="47" y="110"/>
                  </a:lnTo>
                  <a:lnTo>
                    <a:pt x="45" y="110"/>
                  </a:lnTo>
                  <a:lnTo>
                    <a:pt x="45" y="107"/>
                  </a:lnTo>
                  <a:lnTo>
                    <a:pt x="43" y="105"/>
                  </a:lnTo>
                  <a:lnTo>
                    <a:pt x="43" y="103"/>
                  </a:lnTo>
                  <a:lnTo>
                    <a:pt x="43" y="101"/>
                  </a:lnTo>
                  <a:lnTo>
                    <a:pt x="43" y="100"/>
                  </a:lnTo>
                  <a:lnTo>
                    <a:pt x="43" y="98"/>
                  </a:lnTo>
                  <a:lnTo>
                    <a:pt x="41" y="98"/>
                  </a:lnTo>
                  <a:lnTo>
                    <a:pt x="41" y="98"/>
                  </a:lnTo>
                  <a:lnTo>
                    <a:pt x="40" y="100"/>
                  </a:lnTo>
                  <a:lnTo>
                    <a:pt x="40" y="100"/>
                  </a:lnTo>
                  <a:lnTo>
                    <a:pt x="40" y="101"/>
                  </a:lnTo>
                  <a:lnTo>
                    <a:pt x="40" y="101"/>
                  </a:lnTo>
                  <a:lnTo>
                    <a:pt x="40" y="103"/>
                  </a:lnTo>
                  <a:lnTo>
                    <a:pt x="41" y="107"/>
                  </a:lnTo>
                  <a:lnTo>
                    <a:pt x="43" y="107"/>
                  </a:lnTo>
                  <a:lnTo>
                    <a:pt x="43" y="110"/>
                  </a:lnTo>
                  <a:lnTo>
                    <a:pt x="45" y="112"/>
                  </a:lnTo>
                  <a:lnTo>
                    <a:pt x="45" y="114"/>
                  </a:lnTo>
                  <a:lnTo>
                    <a:pt x="45" y="114"/>
                  </a:lnTo>
                  <a:lnTo>
                    <a:pt x="45" y="112"/>
                  </a:lnTo>
                  <a:lnTo>
                    <a:pt x="45" y="114"/>
                  </a:lnTo>
                  <a:lnTo>
                    <a:pt x="45" y="114"/>
                  </a:lnTo>
                  <a:lnTo>
                    <a:pt x="45" y="116"/>
                  </a:lnTo>
                  <a:lnTo>
                    <a:pt x="45" y="116"/>
                  </a:lnTo>
                  <a:lnTo>
                    <a:pt x="45" y="116"/>
                  </a:lnTo>
                  <a:lnTo>
                    <a:pt x="43" y="118"/>
                  </a:lnTo>
                  <a:lnTo>
                    <a:pt x="43" y="116"/>
                  </a:lnTo>
                  <a:lnTo>
                    <a:pt x="43" y="116"/>
                  </a:lnTo>
                  <a:lnTo>
                    <a:pt x="41" y="116"/>
                  </a:lnTo>
                  <a:lnTo>
                    <a:pt x="41" y="114"/>
                  </a:lnTo>
                  <a:lnTo>
                    <a:pt x="40" y="114"/>
                  </a:lnTo>
                  <a:lnTo>
                    <a:pt x="40" y="114"/>
                  </a:lnTo>
                  <a:lnTo>
                    <a:pt x="40" y="116"/>
                  </a:lnTo>
                  <a:lnTo>
                    <a:pt x="40" y="116"/>
                  </a:lnTo>
                  <a:lnTo>
                    <a:pt x="40" y="116"/>
                  </a:lnTo>
                  <a:lnTo>
                    <a:pt x="40" y="116"/>
                  </a:lnTo>
                  <a:lnTo>
                    <a:pt x="41" y="118"/>
                  </a:lnTo>
                  <a:lnTo>
                    <a:pt x="41" y="121"/>
                  </a:lnTo>
                  <a:lnTo>
                    <a:pt x="43" y="123"/>
                  </a:lnTo>
                  <a:lnTo>
                    <a:pt x="43" y="123"/>
                  </a:lnTo>
                  <a:lnTo>
                    <a:pt x="43" y="123"/>
                  </a:lnTo>
                  <a:lnTo>
                    <a:pt x="43" y="123"/>
                  </a:lnTo>
                  <a:lnTo>
                    <a:pt x="43" y="127"/>
                  </a:lnTo>
                  <a:lnTo>
                    <a:pt x="43" y="127"/>
                  </a:lnTo>
                  <a:lnTo>
                    <a:pt x="43" y="129"/>
                  </a:lnTo>
                  <a:lnTo>
                    <a:pt x="45" y="127"/>
                  </a:lnTo>
                  <a:lnTo>
                    <a:pt x="45" y="127"/>
                  </a:lnTo>
                  <a:lnTo>
                    <a:pt x="45" y="129"/>
                  </a:lnTo>
                  <a:lnTo>
                    <a:pt x="45" y="129"/>
                  </a:lnTo>
                  <a:lnTo>
                    <a:pt x="45" y="129"/>
                  </a:lnTo>
                  <a:lnTo>
                    <a:pt x="45" y="130"/>
                  </a:lnTo>
                  <a:lnTo>
                    <a:pt x="47" y="134"/>
                  </a:lnTo>
                  <a:lnTo>
                    <a:pt x="49" y="138"/>
                  </a:lnTo>
                  <a:lnTo>
                    <a:pt x="50" y="138"/>
                  </a:lnTo>
                  <a:lnTo>
                    <a:pt x="50" y="138"/>
                  </a:lnTo>
                  <a:lnTo>
                    <a:pt x="50" y="138"/>
                  </a:lnTo>
                  <a:lnTo>
                    <a:pt x="52" y="136"/>
                  </a:lnTo>
                  <a:lnTo>
                    <a:pt x="52" y="136"/>
                  </a:lnTo>
                  <a:lnTo>
                    <a:pt x="52" y="136"/>
                  </a:lnTo>
                  <a:lnTo>
                    <a:pt x="50" y="136"/>
                  </a:lnTo>
                  <a:close/>
                  <a:moveTo>
                    <a:pt x="56" y="109"/>
                  </a:moveTo>
                  <a:lnTo>
                    <a:pt x="56" y="107"/>
                  </a:lnTo>
                  <a:lnTo>
                    <a:pt x="56" y="107"/>
                  </a:lnTo>
                  <a:lnTo>
                    <a:pt x="56" y="107"/>
                  </a:lnTo>
                  <a:lnTo>
                    <a:pt x="56" y="110"/>
                  </a:lnTo>
                  <a:lnTo>
                    <a:pt x="56" y="110"/>
                  </a:lnTo>
                  <a:lnTo>
                    <a:pt x="56" y="112"/>
                  </a:lnTo>
                  <a:lnTo>
                    <a:pt x="58" y="112"/>
                  </a:lnTo>
                  <a:lnTo>
                    <a:pt x="61" y="114"/>
                  </a:lnTo>
                  <a:lnTo>
                    <a:pt x="61" y="114"/>
                  </a:lnTo>
                  <a:lnTo>
                    <a:pt x="63" y="114"/>
                  </a:lnTo>
                  <a:lnTo>
                    <a:pt x="63" y="114"/>
                  </a:lnTo>
                  <a:lnTo>
                    <a:pt x="63" y="114"/>
                  </a:lnTo>
                  <a:lnTo>
                    <a:pt x="63" y="112"/>
                  </a:lnTo>
                  <a:lnTo>
                    <a:pt x="63" y="112"/>
                  </a:lnTo>
                  <a:lnTo>
                    <a:pt x="63" y="112"/>
                  </a:lnTo>
                  <a:lnTo>
                    <a:pt x="63" y="112"/>
                  </a:lnTo>
                  <a:lnTo>
                    <a:pt x="65" y="112"/>
                  </a:lnTo>
                  <a:lnTo>
                    <a:pt x="65" y="112"/>
                  </a:lnTo>
                  <a:lnTo>
                    <a:pt x="65" y="112"/>
                  </a:lnTo>
                  <a:lnTo>
                    <a:pt x="67" y="112"/>
                  </a:lnTo>
                  <a:lnTo>
                    <a:pt x="65" y="110"/>
                  </a:lnTo>
                  <a:lnTo>
                    <a:pt x="61" y="107"/>
                  </a:lnTo>
                  <a:lnTo>
                    <a:pt x="61" y="105"/>
                  </a:lnTo>
                  <a:lnTo>
                    <a:pt x="60" y="105"/>
                  </a:lnTo>
                  <a:lnTo>
                    <a:pt x="60" y="105"/>
                  </a:lnTo>
                  <a:lnTo>
                    <a:pt x="58" y="105"/>
                  </a:lnTo>
                  <a:lnTo>
                    <a:pt x="58" y="103"/>
                  </a:lnTo>
                  <a:lnTo>
                    <a:pt x="60" y="100"/>
                  </a:lnTo>
                  <a:lnTo>
                    <a:pt x="58" y="100"/>
                  </a:lnTo>
                  <a:lnTo>
                    <a:pt x="58" y="100"/>
                  </a:lnTo>
                  <a:lnTo>
                    <a:pt x="56" y="100"/>
                  </a:lnTo>
                  <a:lnTo>
                    <a:pt x="56" y="98"/>
                  </a:lnTo>
                  <a:lnTo>
                    <a:pt x="56" y="98"/>
                  </a:lnTo>
                  <a:lnTo>
                    <a:pt x="56" y="96"/>
                  </a:lnTo>
                  <a:lnTo>
                    <a:pt x="54" y="94"/>
                  </a:lnTo>
                  <a:lnTo>
                    <a:pt x="54" y="94"/>
                  </a:lnTo>
                  <a:lnTo>
                    <a:pt x="54" y="94"/>
                  </a:lnTo>
                  <a:lnTo>
                    <a:pt x="54" y="94"/>
                  </a:lnTo>
                  <a:lnTo>
                    <a:pt x="54" y="94"/>
                  </a:lnTo>
                  <a:lnTo>
                    <a:pt x="54" y="94"/>
                  </a:lnTo>
                  <a:lnTo>
                    <a:pt x="54" y="94"/>
                  </a:lnTo>
                  <a:lnTo>
                    <a:pt x="54" y="92"/>
                  </a:lnTo>
                  <a:lnTo>
                    <a:pt x="52" y="92"/>
                  </a:lnTo>
                  <a:lnTo>
                    <a:pt x="52" y="94"/>
                  </a:lnTo>
                  <a:lnTo>
                    <a:pt x="52" y="94"/>
                  </a:lnTo>
                  <a:lnTo>
                    <a:pt x="52" y="94"/>
                  </a:lnTo>
                  <a:lnTo>
                    <a:pt x="52" y="94"/>
                  </a:lnTo>
                  <a:lnTo>
                    <a:pt x="52" y="96"/>
                  </a:lnTo>
                  <a:lnTo>
                    <a:pt x="52" y="96"/>
                  </a:lnTo>
                  <a:lnTo>
                    <a:pt x="52" y="96"/>
                  </a:lnTo>
                  <a:lnTo>
                    <a:pt x="52" y="98"/>
                  </a:lnTo>
                  <a:lnTo>
                    <a:pt x="52" y="98"/>
                  </a:lnTo>
                  <a:lnTo>
                    <a:pt x="52" y="98"/>
                  </a:lnTo>
                  <a:lnTo>
                    <a:pt x="52" y="100"/>
                  </a:lnTo>
                  <a:lnTo>
                    <a:pt x="50" y="100"/>
                  </a:lnTo>
                  <a:lnTo>
                    <a:pt x="52" y="101"/>
                  </a:lnTo>
                  <a:lnTo>
                    <a:pt x="50" y="101"/>
                  </a:lnTo>
                  <a:lnTo>
                    <a:pt x="49" y="101"/>
                  </a:lnTo>
                  <a:lnTo>
                    <a:pt x="49" y="101"/>
                  </a:lnTo>
                  <a:lnTo>
                    <a:pt x="49" y="101"/>
                  </a:lnTo>
                  <a:lnTo>
                    <a:pt x="49" y="103"/>
                  </a:lnTo>
                  <a:lnTo>
                    <a:pt x="49" y="103"/>
                  </a:lnTo>
                  <a:lnTo>
                    <a:pt x="47" y="103"/>
                  </a:lnTo>
                  <a:lnTo>
                    <a:pt x="47" y="103"/>
                  </a:lnTo>
                  <a:lnTo>
                    <a:pt x="47" y="103"/>
                  </a:lnTo>
                  <a:lnTo>
                    <a:pt x="47" y="105"/>
                  </a:lnTo>
                  <a:lnTo>
                    <a:pt x="47" y="105"/>
                  </a:lnTo>
                  <a:lnTo>
                    <a:pt x="49" y="107"/>
                  </a:lnTo>
                  <a:lnTo>
                    <a:pt x="49" y="107"/>
                  </a:lnTo>
                  <a:lnTo>
                    <a:pt x="50" y="109"/>
                  </a:lnTo>
                  <a:lnTo>
                    <a:pt x="54" y="109"/>
                  </a:lnTo>
                  <a:lnTo>
                    <a:pt x="56" y="109"/>
                  </a:lnTo>
                  <a:lnTo>
                    <a:pt x="56" y="109"/>
                  </a:lnTo>
                  <a:close/>
                  <a:moveTo>
                    <a:pt x="296" y="94"/>
                  </a:moveTo>
                  <a:lnTo>
                    <a:pt x="294" y="94"/>
                  </a:lnTo>
                  <a:lnTo>
                    <a:pt x="294" y="92"/>
                  </a:lnTo>
                  <a:lnTo>
                    <a:pt x="283" y="91"/>
                  </a:lnTo>
                  <a:lnTo>
                    <a:pt x="282" y="89"/>
                  </a:lnTo>
                  <a:lnTo>
                    <a:pt x="280" y="87"/>
                  </a:lnTo>
                  <a:lnTo>
                    <a:pt x="280" y="87"/>
                  </a:lnTo>
                  <a:lnTo>
                    <a:pt x="280" y="87"/>
                  </a:lnTo>
                  <a:lnTo>
                    <a:pt x="280" y="85"/>
                  </a:lnTo>
                  <a:lnTo>
                    <a:pt x="280" y="85"/>
                  </a:lnTo>
                  <a:lnTo>
                    <a:pt x="278" y="85"/>
                  </a:lnTo>
                  <a:lnTo>
                    <a:pt x="276" y="85"/>
                  </a:lnTo>
                  <a:lnTo>
                    <a:pt x="276" y="85"/>
                  </a:lnTo>
                  <a:lnTo>
                    <a:pt x="274" y="83"/>
                  </a:lnTo>
                  <a:lnTo>
                    <a:pt x="274" y="82"/>
                  </a:lnTo>
                  <a:lnTo>
                    <a:pt x="276" y="82"/>
                  </a:lnTo>
                  <a:lnTo>
                    <a:pt x="278" y="80"/>
                  </a:lnTo>
                  <a:lnTo>
                    <a:pt x="276" y="80"/>
                  </a:lnTo>
                  <a:lnTo>
                    <a:pt x="276" y="78"/>
                  </a:lnTo>
                  <a:lnTo>
                    <a:pt x="276" y="78"/>
                  </a:lnTo>
                  <a:lnTo>
                    <a:pt x="274" y="76"/>
                  </a:lnTo>
                  <a:lnTo>
                    <a:pt x="276" y="74"/>
                  </a:lnTo>
                  <a:lnTo>
                    <a:pt x="276" y="74"/>
                  </a:lnTo>
                  <a:lnTo>
                    <a:pt x="280" y="76"/>
                  </a:lnTo>
                  <a:lnTo>
                    <a:pt x="280" y="74"/>
                  </a:lnTo>
                  <a:lnTo>
                    <a:pt x="280" y="73"/>
                  </a:lnTo>
                  <a:lnTo>
                    <a:pt x="280" y="73"/>
                  </a:lnTo>
                  <a:lnTo>
                    <a:pt x="278" y="73"/>
                  </a:lnTo>
                  <a:lnTo>
                    <a:pt x="278" y="73"/>
                  </a:lnTo>
                  <a:lnTo>
                    <a:pt x="278" y="73"/>
                  </a:lnTo>
                  <a:lnTo>
                    <a:pt x="278" y="71"/>
                  </a:lnTo>
                  <a:lnTo>
                    <a:pt x="276" y="71"/>
                  </a:lnTo>
                  <a:lnTo>
                    <a:pt x="276" y="71"/>
                  </a:lnTo>
                  <a:lnTo>
                    <a:pt x="276" y="71"/>
                  </a:lnTo>
                  <a:lnTo>
                    <a:pt x="276" y="71"/>
                  </a:lnTo>
                  <a:lnTo>
                    <a:pt x="276" y="71"/>
                  </a:lnTo>
                  <a:lnTo>
                    <a:pt x="274" y="71"/>
                  </a:lnTo>
                  <a:lnTo>
                    <a:pt x="274" y="71"/>
                  </a:lnTo>
                  <a:lnTo>
                    <a:pt x="273" y="73"/>
                  </a:lnTo>
                  <a:lnTo>
                    <a:pt x="273" y="73"/>
                  </a:lnTo>
                  <a:lnTo>
                    <a:pt x="273" y="73"/>
                  </a:lnTo>
                  <a:lnTo>
                    <a:pt x="271" y="71"/>
                  </a:lnTo>
                  <a:lnTo>
                    <a:pt x="271" y="69"/>
                  </a:lnTo>
                  <a:lnTo>
                    <a:pt x="271" y="69"/>
                  </a:lnTo>
                  <a:lnTo>
                    <a:pt x="271" y="67"/>
                  </a:lnTo>
                  <a:lnTo>
                    <a:pt x="271" y="67"/>
                  </a:lnTo>
                  <a:lnTo>
                    <a:pt x="271" y="65"/>
                  </a:lnTo>
                  <a:lnTo>
                    <a:pt x="273" y="65"/>
                  </a:lnTo>
                  <a:lnTo>
                    <a:pt x="274" y="63"/>
                  </a:lnTo>
                  <a:lnTo>
                    <a:pt x="274" y="63"/>
                  </a:lnTo>
                  <a:lnTo>
                    <a:pt x="274" y="62"/>
                  </a:lnTo>
                  <a:lnTo>
                    <a:pt x="273" y="62"/>
                  </a:lnTo>
                  <a:lnTo>
                    <a:pt x="273" y="60"/>
                  </a:lnTo>
                  <a:lnTo>
                    <a:pt x="271" y="60"/>
                  </a:lnTo>
                  <a:lnTo>
                    <a:pt x="271" y="60"/>
                  </a:lnTo>
                  <a:lnTo>
                    <a:pt x="271" y="56"/>
                  </a:lnTo>
                  <a:lnTo>
                    <a:pt x="271" y="56"/>
                  </a:lnTo>
                  <a:lnTo>
                    <a:pt x="269" y="54"/>
                  </a:lnTo>
                  <a:lnTo>
                    <a:pt x="269" y="54"/>
                  </a:lnTo>
                  <a:lnTo>
                    <a:pt x="267" y="53"/>
                  </a:lnTo>
                  <a:lnTo>
                    <a:pt x="267" y="53"/>
                  </a:lnTo>
                  <a:lnTo>
                    <a:pt x="267" y="53"/>
                  </a:lnTo>
                  <a:lnTo>
                    <a:pt x="267" y="51"/>
                  </a:lnTo>
                  <a:lnTo>
                    <a:pt x="267" y="51"/>
                  </a:lnTo>
                  <a:lnTo>
                    <a:pt x="269" y="49"/>
                  </a:lnTo>
                  <a:lnTo>
                    <a:pt x="269" y="49"/>
                  </a:lnTo>
                  <a:lnTo>
                    <a:pt x="271" y="49"/>
                  </a:lnTo>
                  <a:lnTo>
                    <a:pt x="271" y="49"/>
                  </a:lnTo>
                  <a:lnTo>
                    <a:pt x="271" y="47"/>
                  </a:lnTo>
                  <a:lnTo>
                    <a:pt x="271" y="47"/>
                  </a:lnTo>
                  <a:lnTo>
                    <a:pt x="269" y="47"/>
                  </a:lnTo>
                  <a:lnTo>
                    <a:pt x="269" y="45"/>
                  </a:lnTo>
                  <a:lnTo>
                    <a:pt x="269" y="45"/>
                  </a:lnTo>
                  <a:lnTo>
                    <a:pt x="271" y="45"/>
                  </a:lnTo>
                  <a:lnTo>
                    <a:pt x="271" y="44"/>
                  </a:lnTo>
                  <a:lnTo>
                    <a:pt x="269" y="44"/>
                  </a:lnTo>
                  <a:lnTo>
                    <a:pt x="269" y="45"/>
                  </a:lnTo>
                  <a:lnTo>
                    <a:pt x="269" y="45"/>
                  </a:lnTo>
                  <a:lnTo>
                    <a:pt x="267" y="45"/>
                  </a:lnTo>
                  <a:lnTo>
                    <a:pt x="267" y="45"/>
                  </a:lnTo>
                  <a:lnTo>
                    <a:pt x="267" y="45"/>
                  </a:lnTo>
                  <a:lnTo>
                    <a:pt x="265" y="45"/>
                  </a:lnTo>
                  <a:lnTo>
                    <a:pt x="265" y="45"/>
                  </a:lnTo>
                  <a:lnTo>
                    <a:pt x="265" y="45"/>
                  </a:lnTo>
                  <a:lnTo>
                    <a:pt x="265" y="47"/>
                  </a:lnTo>
                  <a:lnTo>
                    <a:pt x="265" y="47"/>
                  </a:lnTo>
                  <a:lnTo>
                    <a:pt x="264" y="47"/>
                  </a:lnTo>
                  <a:lnTo>
                    <a:pt x="264" y="47"/>
                  </a:lnTo>
                  <a:lnTo>
                    <a:pt x="262" y="47"/>
                  </a:lnTo>
                  <a:lnTo>
                    <a:pt x="260" y="45"/>
                  </a:lnTo>
                  <a:lnTo>
                    <a:pt x="258" y="45"/>
                  </a:lnTo>
                  <a:lnTo>
                    <a:pt x="256" y="47"/>
                  </a:lnTo>
                  <a:lnTo>
                    <a:pt x="256" y="47"/>
                  </a:lnTo>
                  <a:lnTo>
                    <a:pt x="256" y="47"/>
                  </a:lnTo>
                  <a:lnTo>
                    <a:pt x="256" y="49"/>
                  </a:lnTo>
                  <a:lnTo>
                    <a:pt x="256" y="49"/>
                  </a:lnTo>
                  <a:lnTo>
                    <a:pt x="256" y="49"/>
                  </a:lnTo>
                  <a:lnTo>
                    <a:pt x="255" y="51"/>
                  </a:lnTo>
                  <a:lnTo>
                    <a:pt x="255" y="53"/>
                  </a:lnTo>
                  <a:lnTo>
                    <a:pt x="253" y="54"/>
                  </a:lnTo>
                  <a:lnTo>
                    <a:pt x="251" y="54"/>
                  </a:lnTo>
                  <a:lnTo>
                    <a:pt x="249" y="54"/>
                  </a:lnTo>
                  <a:lnTo>
                    <a:pt x="249" y="54"/>
                  </a:lnTo>
                  <a:lnTo>
                    <a:pt x="247" y="56"/>
                  </a:lnTo>
                  <a:lnTo>
                    <a:pt x="246" y="58"/>
                  </a:lnTo>
                  <a:lnTo>
                    <a:pt x="246" y="58"/>
                  </a:lnTo>
                  <a:lnTo>
                    <a:pt x="246" y="58"/>
                  </a:lnTo>
                  <a:lnTo>
                    <a:pt x="246" y="58"/>
                  </a:lnTo>
                  <a:lnTo>
                    <a:pt x="244" y="58"/>
                  </a:lnTo>
                  <a:lnTo>
                    <a:pt x="244" y="58"/>
                  </a:lnTo>
                  <a:lnTo>
                    <a:pt x="244" y="56"/>
                  </a:lnTo>
                  <a:lnTo>
                    <a:pt x="244" y="56"/>
                  </a:lnTo>
                  <a:lnTo>
                    <a:pt x="242" y="56"/>
                  </a:lnTo>
                  <a:lnTo>
                    <a:pt x="242" y="58"/>
                  </a:lnTo>
                  <a:lnTo>
                    <a:pt x="240" y="56"/>
                  </a:lnTo>
                  <a:lnTo>
                    <a:pt x="240" y="56"/>
                  </a:lnTo>
                  <a:lnTo>
                    <a:pt x="238" y="56"/>
                  </a:lnTo>
                  <a:lnTo>
                    <a:pt x="236" y="54"/>
                  </a:lnTo>
                  <a:lnTo>
                    <a:pt x="236" y="54"/>
                  </a:lnTo>
                  <a:lnTo>
                    <a:pt x="231" y="54"/>
                  </a:lnTo>
                  <a:lnTo>
                    <a:pt x="231" y="54"/>
                  </a:lnTo>
                  <a:lnTo>
                    <a:pt x="231" y="54"/>
                  </a:lnTo>
                  <a:lnTo>
                    <a:pt x="229" y="56"/>
                  </a:lnTo>
                  <a:lnTo>
                    <a:pt x="229" y="56"/>
                  </a:lnTo>
                  <a:lnTo>
                    <a:pt x="224" y="54"/>
                  </a:lnTo>
                  <a:lnTo>
                    <a:pt x="220" y="54"/>
                  </a:lnTo>
                  <a:lnTo>
                    <a:pt x="220" y="54"/>
                  </a:lnTo>
                  <a:lnTo>
                    <a:pt x="218" y="54"/>
                  </a:lnTo>
                  <a:lnTo>
                    <a:pt x="218" y="56"/>
                  </a:lnTo>
                  <a:lnTo>
                    <a:pt x="218" y="56"/>
                  </a:lnTo>
                  <a:lnTo>
                    <a:pt x="218" y="54"/>
                  </a:lnTo>
                  <a:lnTo>
                    <a:pt x="217" y="53"/>
                  </a:lnTo>
                  <a:lnTo>
                    <a:pt x="217" y="53"/>
                  </a:lnTo>
                  <a:lnTo>
                    <a:pt x="209" y="51"/>
                  </a:lnTo>
                  <a:lnTo>
                    <a:pt x="209" y="51"/>
                  </a:lnTo>
                  <a:lnTo>
                    <a:pt x="208" y="51"/>
                  </a:lnTo>
                  <a:lnTo>
                    <a:pt x="208" y="49"/>
                  </a:lnTo>
                  <a:lnTo>
                    <a:pt x="208" y="49"/>
                  </a:lnTo>
                  <a:lnTo>
                    <a:pt x="208" y="49"/>
                  </a:lnTo>
                  <a:lnTo>
                    <a:pt x="208" y="47"/>
                  </a:lnTo>
                  <a:lnTo>
                    <a:pt x="208" y="47"/>
                  </a:lnTo>
                  <a:lnTo>
                    <a:pt x="208" y="45"/>
                  </a:lnTo>
                  <a:lnTo>
                    <a:pt x="204" y="44"/>
                  </a:lnTo>
                  <a:lnTo>
                    <a:pt x="202" y="44"/>
                  </a:lnTo>
                  <a:lnTo>
                    <a:pt x="200" y="42"/>
                  </a:lnTo>
                  <a:lnTo>
                    <a:pt x="197" y="42"/>
                  </a:lnTo>
                  <a:lnTo>
                    <a:pt x="197" y="42"/>
                  </a:lnTo>
                  <a:lnTo>
                    <a:pt x="197" y="44"/>
                  </a:lnTo>
                  <a:lnTo>
                    <a:pt x="197" y="44"/>
                  </a:lnTo>
                  <a:lnTo>
                    <a:pt x="195" y="44"/>
                  </a:lnTo>
                  <a:lnTo>
                    <a:pt x="195" y="42"/>
                  </a:lnTo>
                  <a:lnTo>
                    <a:pt x="195" y="42"/>
                  </a:lnTo>
                  <a:lnTo>
                    <a:pt x="193" y="42"/>
                  </a:lnTo>
                  <a:lnTo>
                    <a:pt x="193" y="42"/>
                  </a:lnTo>
                  <a:lnTo>
                    <a:pt x="193" y="42"/>
                  </a:lnTo>
                  <a:lnTo>
                    <a:pt x="193" y="42"/>
                  </a:lnTo>
                  <a:lnTo>
                    <a:pt x="191" y="40"/>
                  </a:lnTo>
                  <a:lnTo>
                    <a:pt x="191" y="42"/>
                  </a:lnTo>
                  <a:lnTo>
                    <a:pt x="191" y="42"/>
                  </a:lnTo>
                  <a:lnTo>
                    <a:pt x="191" y="40"/>
                  </a:lnTo>
                  <a:lnTo>
                    <a:pt x="191" y="40"/>
                  </a:lnTo>
                  <a:lnTo>
                    <a:pt x="190" y="40"/>
                  </a:lnTo>
                  <a:lnTo>
                    <a:pt x="190" y="40"/>
                  </a:lnTo>
                  <a:lnTo>
                    <a:pt x="190" y="40"/>
                  </a:lnTo>
                  <a:lnTo>
                    <a:pt x="191" y="40"/>
                  </a:lnTo>
                  <a:lnTo>
                    <a:pt x="191" y="40"/>
                  </a:lnTo>
                  <a:lnTo>
                    <a:pt x="191" y="38"/>
                  </a:lnTo>
                  <a:lnTo>
                    <a:pt x="190" y="38"/>
                  </a:lnTo>
                  <a:lnTo>
                    <a:pt x="190" y="38"/>
                  </a:lnTo>
                  <a:lnTo>
                    <a:pt x="190" y="36"/>
                  </a:lnTo>
                  <a:lnTo>
                    <a:pt x="188" y="36"/>
                  </a:lnTo>
                  <a:lnTo>
                    <a:pt x="188" y="35"/>
                  </a:lnTo>
                  <a:lnTo>
                    <a:pt x="188" y="33"/>
                  </a:lnTo>
                  <a:lnTo>
                    <a:pt x="186" y="31"/>
                  </a:lnTo>
                  <a:lnTo>
                    <a:pt x="186" y="31"/>
                  </a:lnTo>
                  <a:lnTo>
                    <a:pt x="181" y="31"/>
                  </a:lnTo>
                  <a:lnTo>
                    <a:pt x="181" y="29"/>
                  </a:lnTo>
                  <a:lnTo>
                    <a:pt x="179" y="27"/>
                  </a:lnTo>
                  <a:lnTo>
                    <a:pt x="177" y="27"/>
                  </a:lnTo>
                  <a:lnTo>
                    <a:pt x="177" y="27"/>
                  </a:lnTo>
                  <a:lnTo>
                    <a:pt x="177" y="26"/>
                  </a:lnTo>
                  <a:lnTo>
                    <a:pt x="173" y="24"/>
                  </a:lnTo>
                  <a:lnTo>
                    <a:pt x="173" y="24"/>
                  </a:lnTo>
                  <a:lnTo>
                    <a:pt x="171" y="20"/>
                  </a:lnTo>
                  <a:lnTo>
                    <a:pt x="170" y="18"/>
                  </a:lnTo>
                  <a:lnTo>
                    <a:pt x="170" y="18"/>
                  </a:lnTo>
                  <a:lnTo>
                    <a:pt x="170" y="18"/>
                  </a:lnTo>
                  <a:lnTo>
                    <a:pt x="170" y="17"/>
                  </a:lnTo>
                  <a:lnTo>
                    <a:pt x="170" y="15"/>
                  </a:lnTo>
                  <a:lnTo>
                    <a:pt x="170" y="15"/>
                  </a:lnTo>
                  <a:lnTo>
                    <a:pt x="168" y="13"/>
                  </a:lnTo>
                  <a:lnTo>
                    <a:pt x="168" y="13"/>
                  </a:lnTo>
                  <a:lnTo>
                    <a:pt x="168" y="13"/>
                  </a:lnTo>
                  <a:lnTo>
                    <a:pt x="168" y="11"/>
                  </a:lnTo>
                  <a:lnTo>
                    <a:pt x="166" y="11"/>
                  </a:lnTo>
                  <a:lnTo>
                    <a:pt x="166" y="11"/>
                  </a:lnTo>
                  <a:lnTo>
                    <a:pt x="166" y="13"/>
                  </a:lnTo>
                  <a:lnTo>
                    <a:pt x="166" y="11"/>
                  </a:lnTo>
                  <a:lnTo>
                    <a:pt x="166" y="11"/>
                  </a:lnTo>
                  <a:lnTo>
                    <a:pt x="166" y="11"/>
                  </a:lnTo>
                  <a:lnTo>
                    <a:pt x="166" y="11"/>
                  </a:lnTo>
                  <a:lnTo>
                    <a:pt x="166" y="11"/>
                  </a:lnTo>
                  <a:lnTo>
                    <a:pt x="164" y="11"/>
                  </a:lnTo>
                  <a:lnTo>
                    <a:pt x="164" y="11"/>
                  </a:lnTo>
                  <a:lnTo>
                    <a:pt x="164" y="11"/>
                  </a:lnTo>
                  <a:lnTo>
                    <a:pt x="162" y="11"/>
                  </a:lnTo>
                  <a:lnTo>
                    <a:pt x="162" y="11"/>
                  </a:lnTo>
                  <a:lnTo>
                    <a:pt x="161" y="9"/>
                  </a:lnTo>
                  <a:lnTo>
                    <a:pt x="161" y="8"/>
                  </a:lnTo>
                  <a:lnTo>
                    <a:pt x="159" y="8"/>
                  </a:lnTo>
                  <a:lnTo>
                    <a:pt x="159" y="6"/>
                  </a:lnTo>
                  <a:lnTo>
                    <a:pt x="157" y="6"/>
                  </a:lnTo>
                  <a:lnTo>
                    <a:pt x="155" y="4"/>
                  </a:lnTo>
                  <a:lnTo>
                    <a:pt x="155" y="4"/>
                  </a:lnTo>
                  <a:lnTo>
                    <a:pt x="155" y="4"/>
                  </a:lnTo>
                  <a:lnTo>
                    <a:pt x="155" y="4"/>
                  </a:lnTo>
                  <a:lnTo>
                    <a:pt x="155" y="6"/>
                  </a:lnTo>
                  <a:lnTo>
                    <a:pt x="153" y="6"/>
                  </a:lnTo>
                  <a:lnTo>
                    <a:pt x="153" y="4"/>
                  </a:lnTo>
                  <a:lnTo>
                    <a:pt x="152" y="4"/>
                  </a:lnTo>
                  <a:lnTo>
                    <a:pt x="152" y="2"/>
                  </a:lnTo>
                  <a:lnTo>
                    <a:pt x="150" y="2"/>
                  </a:lnTo>
                  <a:lnTo>
                    <a:pt x="150" y="2"/>
                  </a:lnTo>
                  <a:lnTo>
                    <a:pt x="148" y="2"/>
                  </a:lnTo>
                  <a:lnTo>
                    <a:pt x="148" y="2"/>
                  </a:lnTo>
                  <a:lnTo>
                    <a:pt x="148" y="2"/>
                  </a:lnTo>
                  <a:lnTo>
                    <a:pt x="146" y="2"/>
                  </a:lnTo>
                  <a:lnTo>
                    <a:pt x="146" y="0"/>
                  </a:lnTo>
                  <a:lnTo>
                    <a:pt x="146" y="0"/>
                  </a:lnTo>
                  <a:lnTo>
                    <a:pt x="144" y="0"/>
                  </a:lnTo>
                  <a:lnTo>
                    <a:pt x="144" y="0"/>
                  </a:lnTo>
                  <a:lnTo>
                    <a:pt x="144" y="0"/>
                  </a:lnTo>
                  <a:lnTo>
                    <a:pt x="143" y="0"/>
                  </a:lnTo>
                  <a:lnTo>
                    <a:pt x="143" y="0"/>
                  </a:lnTo>
                  <a:lnTo>
                    <a:pt x="143" y="0"/>
                  </a:lnTo>
                  <a:lnTo>
                    <a:pt x="143" y="0"/>
                  </a:lnTo>
                  <a:lnTo>
                    <a:pt x="143" y="0"/>
                  </a:lnTo>
                  <a:lnTo>
                    <a:pt x="143" y="0"/>
                  </a:lnTo>
                  <a:lnTo>
                    <a:pt x="141" y="0"/>
                  </a:lnTo>
                  <a:lnTo>
                    <a:pt x="141" y="2"/>
                  </a:lnTo>
                  <a:lnTo>
                    <a:pt x="139" y="2"/>
                  </a:lnTo>
                  <a:lnTo>
                    <a:pt x="139" y="2"/>
                  </a:lnTo>
                  <a:lnTo>
                    <a:pt x="137" y="4"/>
                  </a:lnTo>
                  <a:lnTo>
                    <a:pt x="137" y="4"/>
                  </a:lnTo>
                  <a:lnTo>
                    <a:pt x="137" y="4"/>
                  </a:lnTo>
                  <a:lnTo>
                    <a:pt x="137" y="6"/>
                  </a:lnTo>
                  <a:lnTo>
                    <a:pt x="137" y="8"/>
                  </a:lnTo>
                  <a:lnTo>
                    <a:pt x="137" y="8"/>
                  </a:lnTo>
                  <a:lnTo>
                    <a:pt x="137" y="9"/>
                  </a:lnTo>
                  <a:lnTo>
                    <a:pt x="137" y="9"/>
                  </a:lnTo>
                  <a:lnTo>
                    <a:pt x="139" y="11"/>
                  </a:lnTo>
                  <a:lnTo>
                    <a:pt x="139" y="11"/>
                  </a:lnTo>
                  <a:lnTo>
                    <a:pt x="139" y="11"/>
                  </a:lnTo>
                  <a:lnTo>
                    <a:pt x="139" y="11"/>
                  </a:lnTo>
                  <a:lnTo>
                    <a:pt x="139" y="11"/>
                  </a:lnTo>
                  <a:lnTo>
                    <a:pt x="139" y="13"/>
                  </a:lnTo>
                  <a:lnTo>
                    <a:pt x="137" y="13"/>
                  </a:lnTo>
                  <a:lnTo>
                    <a:pt x="135" y="13"/>
                  </a:lnTo>
                  <a:lnTo>
                    <a:pt x="135" y="13"/>
                  </a:lnTo>
                  <a:lnTo>
                    <a:pt x="135" y="13"/>
                  </a:lnTo>
                  <a:lnTo>
                    <a:pt x="134" y="13"/>
                  </a:lnTo>
                  <a:lnTo>
                    <a:pt x="134" y="11"/>
                  </a:lnTo>
                  <a:lnTo>
                    <a:pt x="132" y="11"/>
                  </a:lnTo>
                  <a:lnTo>
                    <a:pt x="132" y="11"/>
                  </a:lnTo>
                  <a:lnTo>
                    <a:pt x="132" y="11"/>
                  </a:lnTo>
                  <a:lnTo>
                    <a:pt x="132" y="11"/>
                  </a:lnTo>
                  <a:lnTo>
                    <a:pt x="130" y="13"/>
                  </a:lnTo>
                  <a:lnTo>
                    <a:pt x="130" y="13"/>
                  </a:lnTo>
                  <a:lnTo>
                    <a:pt x="130" y="13"/>
                  </a:lnTo>
                  <a:lnTo>
                    <a:pt x="128" y="11"/>
                  </a:lnTo>
                  <a:lnTo>
                    <a:pt x="128" y="13"/>
                  </a:lnTo>
                  <a:lnTo>
                    <a:pt x="128" y="15"/>
                  </a:lnTo>
                  <a:lnTo>
                    <a:pt x="128" y="15"/>
                  </a:lnTo>
                  <a:lnTo>
                    <a:pt x="128" y="17"/>
                  </a:lnTo>
                  <a:lnTo>
                    <a:pt x="128" y="17"/>
                  </a:lnTo>
                  <a:lnTo>
                    <a:pt x="126" y="17"/>
                  </a:lnTo>
                  <a:lnTo>
                    <a:pt x="126" y="18"/>
                  </a:lnTo>
                  <a:lnTo>
                    <a:pt x="125" y="18"/>
                  </a:lnTo>
                  <a:lnTo>
                    <a:pt x="125" y="18"/>
                  </a:lnTo>
                  <a:lnTo>
                    <a:pt x="125" y="18"/>
                  </a:lnTo>
                  <a:lnTo>
                    <a:pt x="123" y="18"/>
                  </a:lnTo>
                  <a:lnTo>
                    <a:pt x="121" y="20"/>
                  </a:lnTo>
                  <a:lnTo>
                    <a:pt x="119" y="20"/>
                  </a:lnTo>
                  <a:lnTo>
                    <a:pt x="119" y="20"/>
                  </a:lnTo>
                  <a:lnTo>
                    <a:pt x="119" y="20"/>
                  </a:lnTo>
                  <a:lnTo>
                    <a:pt x="117" y="20"/>
                  </a:lnTo>
                  <a:lnTo>
                    <a:pt x="115" y="20"/>
                  </a:lnTo>
                  <a:lnTo>
                    <a:pt x="115" y="22"/>
                  </a:lnTo>
                  <a:lnTo>
                    <a:pt x="115" y="22"/>
                  </a:lnTo>
                  <a:lnTo>
                    <a:pt x="115" y="22"/>
                  </a:lnTo>
                  <a:lnTo>
                    <a:pt x="114" y="24"/>
                  </a:lnTo>
                  <a:lnTo>
                    <a:pt x="112" y="24"/>
                  </a:lnTo>
                  <a:lnTo>
                    <a:pt x="108" y="24"/>
                  </a:lnTo>
                  <a:lnTo>
                    <a:pt x="108" y="24"/>
                  </a:lnTo>
                  <a:lnTo>
                    <a:pt x="106" y="24"/>
                  </a:lnTo>
                  <a:lnTo>
                    <a:pt x="106" y="26"/>
                  </a:lnTo>
                  <a:lnTo>
                    <a:pt x="106" y="26"/>
                  </a:lnTo>
                  <a:lnTo>
                    <a:pt x="105" y="27"/>
                  </a:lnTo>
                  <a:lnTo>
                    <a:pt x="105" y="29"/>
                  </a:lnTo>
                  <a:lnTo>
                    <a:pt x="105" y="31"/>
                  </a:lnTo>
                  <a:lnTo>
                    <a:pt x="105" y="33"/>
                  </a:lnTo>
                  <a:lnTo>
                    <a:pt x="106" y="33"/>
                  </a:lnTo>
                  <a:lnTo>
                    <a:pt x="106" y="35"/>
                  </a:lnTo>
                  <a:lnTo>
                    <a:pt x="108" y="35"/>
                  </a:lnTo>
                  <a:lnTo>
                    <a:pt x="108" y="35"/>
                  </a:lnTo>
                  <a:lnTo>
                    <a:pt x="110" y="35"/>
                  </a:lnTo>
                  <a:lnTo>
                    <a:pt x="110" y="36"/>
                  </a:lnTo>
                  <a:lnTo>
                    <a:pt x="110" y="36"/>
                  </a:lnTo>
                  <a:lnTo>
                    <a:pt x="110" y="36"/>
                  </a:lnTo>
                  <a:lnTo>
                    <a:pt x="110" y="38"/>
                  </a:lnTo>
                  <a:lnTo>
                    <a:pt x="108" y="40"/>
                  </a:lnTo>
                  <a:lnTo>
                    <a:pt x="108" y="40"/>
                  </a:lnTo>
                  <a:lnTo>
                    <a:pt x="108" y="42"/>
                  </a:lnTo>
                  <a:lnTo>
                    <a:pt x="108" y="44"/>
                  </a:lnTo>
                  <a:lnTo>
                    <a:pt x="108" y="44"/>
                  </a:lnTo>
                  <a:lnTo>
                    <a:pt x="108" y="45"/>
                  </a:lnTo>
                  <a:lnTo>
                    <a:pt x="108" y="45"/>
                  </a:lnTo>
                  <a:lnTo>
                    <a:pt x="108" y="47"/>
                  </a:lnTo>
                  <a:lnTo>
                    <a:pt x="108" y="47"/>
                  </a:lnTo>
                  <a:lnTo>
                    <a:pt x="108" y="49"/>
                  </a:lnTo>
                  <a:lnTo>
                    <a:pt x="108" y="51"/>
                  </a:lnTo>
                  <a:lnTo>
                    <a:pt x="108" y="51"/>
                  </a:lnTo>
                  <a:lnTo>
                    <a:pt x="108" y="51"/>
                  </a:lnTo>
                  <a:lnTo>
                    <a:pt x="106" y="53"/>
                  </a:lnTo>
                  <a:lnTo>
                    <a:pt x="105" y="53"/>
                  </a:lnTo>
                  <a:lnTo>
                    <a:pt x="103" y="53"/>
                  </a:lnTo>
                  <a:lnTo>
                    <a:pt x="101" y="51"/>
                  </a:lnTo>
                  <a:lnTo>
                    <a:pt x="101" y="53"/>
                  </a:lnTo>
                  <a:lnTo>
                    <a:pt x="99" y="53"/>
                  </a:lnTo>
                  <a:lnTo>
                    <a:pt x="99" y="53"/>
                  </a:lnTo>
                  <a:lnTo>
                    <a:pt x="99" y="53"/>
                  </a:lnTo>
                  <a:lnTo>
                    <a:pt x="97" y="53"/>
                  </a:lnTo>
                  <a:lnTo>
                    <a:pt x="97" y="53"/>
                  </a:lnTo>
                  <a:lnTo>
                    <a:pt x="97" y="53"/>
                  </a:lnTo>
                  <a:lnTo>
                    <a:pt x="97" y="53"/>
                  </a:lnTo>
                  <a:lnTo>
                    <a:pt x="97" y="54"/>
                  </a:lnTo>
                  <a:lnTo>
                    <a:pt x="97" y="54"/>
                  </a:lnTo>
                  <a:lnTo>
                    <a:pt x="97" y="54"/>
                  </a:lnTo>
                  <a:lnTo>
                    <a:pt x="97" y="54"/>
                  </a:lnTo>
                  <a:lnTo>
                    <a:pt x="92" y="56"/>
                  </a:lnTo>
                  <a:lnTo>
                    <a:pt x="90" y="58"/>
                  </a:lnTo>
                  <a:lnTo>
                    <a:pt x="88" y="58"/>
                  </a:lnTo>
                  <a:lnTo>
                    <a:pt x="88" y="58"/>
                  </a:lnTo>
                  <a:lnTo>
                    <a:pt x="88" y="60"/>
                  </a:lnTo>
                  <a:lnTo>
                    <a:pt x="88" y="60"/>
                  </a:lnTo>
                  <a:lnTo>
                    <a:pt x="88" y="60"/>
                  </a:lnTo>
                  <a:lnTo>
                    <a:pt x="88" y="60"/>
                  </a:lnTo>
                  <a:lnTo>
                    <a:pt x="88" y="60"/>
                  </a:lnTo>
                  <a:lnTo>
                    <a:pt x="88" y="62"/>
                  </a:lnTo>
                  <a:lnTo>
                    <a:pt x="90" y="62"/>
                  </a:lnTo>
                  <a:lnTo>
                    <a:pt x="90" y="62"/>
                  </a:lnTo>
                  <a:lnTo>
                    <a:pt x="90" y="63"/>
                  </a:lnTo>
                  <a:lnTo>
                    <a:pt x="90" y="62"/>
                  </a:lnTo>
                  <a:lnTo>
                    <a:pt x="90" y="62"/>
                  </a:lnTo>
                  <a:lnTo>
                    <a:pt x="90" y="62"/>
                  </a:lnTo>
                  <a:lnTo>
                    <a:pt x="92" y="62"/>
                  </a:lnTo>
                  <a:lnTo>
                    <a:pt x="92" y="62"/>
                  </a:lnTo>
                  <a:lnTo>
                    <a:pt x="92" y="62"/>
                  </a:lnTo>
                  <a:lnTo>
                    <a:pt x="92" y="63"/>
                  </a:lnTo>
                  <a:lnTo>
                    <a:pt x="92" y="63"/>
                  </a:lnTo>
                  <a:lnTo>
                    <a:pt x="94" y="63"/>
                  </a:lnTo>
                  <a:lnTo>
                    <a:pt x="94" y="65"/>
                  </a:lnTo>
                  <a:lnTo>
                    <a:pt x="92" y="65"/>
                  </a:lnTo>
                  <a:lnTo>
                    <a:pt x="92" y="65"/>
                  </a:lnTo>
                  <a:lnTo>
                    <a:pt x="92" y="65"/>
                  </a:lnTo>
                  <a:lnTo>
                    <a:pt x="90" y="65"/>
                  </a:lnTo>
                  <a:lnTo>
                    <a:pt x="90" y="67"/>
                  </a:lnTo>
                  <a:lnTo>
                    <a:pt x="90" y="67"/>
                  </a:lnTo>
                  <a:lnTo>
                    <a:pt x="88" y="67"/>
                  </a:lnTo>
                  <a:lnTo>
                    <a:pt x="88" y="67"/>
                  </a:lnTo>
                  <a:lnTo>
                    <a:pt x="88" y="69"/>
                  </a:lnTo>
                  <a:lnTo>
                    <a:pt x="88" y="69"/>
                  </a:lnTo>
                  <a:lnTo>
                    <a:pt x="88" y="69"/>
                  </a:lnTo>
                  <a:lnTo>
                    <a:pt x="90" y="71"/>
                  </a:lnTo>
                  <a:lnTo>
                    <a:pt x="90" y="73"/>
                  </a:lnTo>
                  <a:lnTo>
                    <a:pt x="90" y="73"/>
                  </a:lnTo>
                  <a:lnTo>
                    <a:pt x="90" y="74"/>
                  </a:lnTo>
                  <a:lnTo>
                    <a:pt x="94" y="76"/>
                  </a:lnTo>
                  <a:lnTo>
                    <a:pt x="92" y="76"/>
                  </a:lnTo>
                  <a:lnTo>
                    <a:pt x="92" y="78"/>
                  </a:lnTo>
                  <a:lnTo>
                    <a:pt x="92" y="78"/>
                  </a:lnTo>
                  <a:lnTo>
                    <a:pt x="90" y="78"/>
                  </a:lnTo>
                  <a:lnTo>
                    <a:pt x="88" y="78"/>
                  </a:lnTo>
                  <a:lnTo>
                    <a:pt x="87" y="80"/>
                  </a:lnTo>
                  <a:lnTo>
                    <a:pt x="85" y="80"/>
                  </a:lnTo>
                  <a:lnTo>
                    <a:pt x="83" y="80"/>
                  </a:lnTo>
                  <a:lnTo>
                    <a:pt x="79" y="76"/>
                  </a:lnTo>
                  <a:lnTo>
                    <a:pt x="78" y="76"/>
                  </a:lnTo>
                  <a:lnTo>
                    <a:pt x="76" y="76"/>
                  </a:lnTo>
                  <a:lnTo>
                    <a:pt x="76" y="76"/>
                  </a:lnTo>
                  <a:lnTo>
                    <a:pt x="74" y="76"/>
                  </a:lnTo>
                  <a:lnTo>
                    <a:pt x="74" y="76"/>
                  </a:lnTo>
                  <a:lnTo>
                    <a:pt x="74" y="76"/>
                  </a:lnTo>
                  <a:lnTo>
                    <a:pt x="72" y="74"/>
                  </a:lnTo>
                  <a:lnTo>
                    <a:pt x="72" y="74"/>
                  </a:lnTo>
                  <a:lnTo>
                    <a:pt x="70" y="74"/>
                  </a:lnTo>
                  <a:lnTo>
                    <a:pt x="70" y="76"/>
                  </a:lnTo>
                  <a:lnTo>
                    <a:pt x="69" y="78"/>
                  </a:lnTo>
                  <a:lnTo>
                    <a:pt x="67" y="78"/>
                  </a:lnTo>
                  <a:lnTo>
                    <a:pt x="65" y="78"/>
                  </a:lnTo>
                  <a:lnTo>
                    <a:pt x="65" y="76"/>
                  </a:lnTo>
                  <a:lnTo>
                    <a:pt x="65" y="76"/>
                  </a:lnTo>
                  <a:lnTo>
                    <a:pt x="65" y="76"/>
                  </a:lnTo>
                  <a:lnTo>
                    <a:pt x="65" y="76"/>
                  </a:lnTo>
                  <a:lnTo>
                    <a:pt x="60" y="73"/>
                  </a:lnTo>
                  <a:lnTo>
                    <a:pt x="58" y="73"/>
                  </a:lnTo>
                  <a:lnTo>
                    <a:pt x="58" y="73"/>
                  </a:lnTo>
                  <a:lnTo>
                    <a:pt x="60" y="71"/>
                  </a:lnTo>
                  <a:lnTo>
                    <a:pt x="60" y="71"/>
                  </a:lnTo>
                  <a:lnTo>
                    <a:pt x="58" y="71"/>
                  </a:lnTo>
                  <a:lnTo>
                    <a:pt x="58" y="71"/>
                  </a:lnTo>
                  <a:lnTo>
                    <a:pt x="58" y="69"/>
                  </a:lnTo>
                  <a:lnTo>
                    <a:pt x="58" y="69"/>
                  </a:lnTo>
                  <a:lnTo>
                    <a:pt x="56" y="69"/>
                  </a:lnTo>
                  <a:lnTo>
                    <a:pt x="56" y="67"/>
                  </a:lnTo>
                  <a:lnTo>
                    <a:pt x="54" y="67"/>
                  </a:lnTo>
                  <a:lnTo>
                    <a:pt x="54" y="65"/>
                  </a:lnTo>
                  <a:lnTo>
                    <a:pt x="54" y="63"/>
                  </a:lnTo>
                  <a:lnTo>
                    <a:pt x="54" y="63"/>
                  </a:lnTo>
                  <a:lnTo>
                    <a:pt x="54" y="63"/>
                  </a:lnTo>
                  <a:lnTo>
                    <a:pt x="54" y="63"/>
                  </a:lnTo>
                  <a:lnTo>
                    <a:pt x="54" y="63"/>
                  </a:lnTo>
                  <a:lnTo>
                    <a:pt x="52" y="63"/>
                  </a:lnTo>
                  <a:lnTo>
                    <a:pt x="52" y="65"/>
                  </a:lnTo>
                  <a:lnTo>
                    <a:pt x="52" y="65"/>
                  </a:lnTo>
                  <a:lnTo>
                    <a:pt x="50" y="67"/>
                  </a:lnTo>
                  <a:lnTo>
                    <a:pt x="50" y="69"/>
                  </a:lnTo>
                  <a:lnTo>
                    <a:pt x="50" y="69"/>
                  </a:lnTo>
                  <a:lnTo>
                    <a:pt x="50" y="69"/>
                  </a:lnTo>
                  <a:lnTo>
                    <a:pt x="49" y="71"/>
                  </a:lnTo>
                  <a:lnTo>
                    <a:pt x="49" y="73"/>
                  </a:lnTo>
                  <a:lnTo>
                    <a:pt x="49" y="73"/>
                  </a:lnTo>
                  <a:lnTo>
                    <a:pt x="47" y="74"/>
                  </a:lnTo>
                  <a:lnTo>
                    <a:pt x="45" y="76"/>
                  </a:lnTo>
                  <a:lnTo>
                    <a:pt x="43" y="76"/>
                  </a:lnTo>
                  <a:lnTo>
                    <a:pt x="41" y="76"/>
                  </a:lnTo>
                  <a:lnTo>
                    <a:pt x="40" y="76"/>
                  </a:lnTo>
                  <a:lnTo>
                    <a:pt x="38" y="76"/>
                  </a:lnTo>
                  <a:lnTo>
                    <a:pt x="36" y="74"/>
                  </a:lnTo>
                  <a:lnTo>
                    <a:pt x="34" y="76"/>
                  </a:lnTo>
                  <a:lnTo>
                    <a:pt x="32" y="76"/>
                  </a:lnTo>
                  <a:lnTo>
                    <a:pt x="31" y="76"/>
                  </a:lnTo>
                  <a:lnTo>
                    <a:pt x="31" y="76"/>
                  </a:lnTo>
                  <a:lnTo>
                    <a:pt x="31" y="76"/>
                  </a:lnTo>
                  <a:lnTo>
                    <a:pt x="31" y="76"/>
                  </a:lnTo>
                  <a:lnTo>
                    <a:pt x="29" y="76"/>
                  </a:lnTo>
                  <a:lnTo>
                    <a:pt x="27" y="76"/>
                  </a:lnTo>
                  <a:lnTo>
                    <a:pt x="27" y="76"/>
                  </a:lnTo>
                  <a:lnTo>
                    <a:pt x="27" y="74"/>
                  </a:lnTo>
                  <a:lnTo>
                    <a:pt x="25" y="74"/>
                  </a:lnTo>
                  <a:lnTo>
                    <a:pt x="25" y="74"/>
                  </a:lnTo>
                  <a:lnTo>
                    <a:pt x="23" y="74"/>
                  </a:lnTo>
                  <a:lnTo>
                    <a:pt x="23" y="74"/>
                  </a:lnTo>
                  <a:lnTo>
                    <a:pt x="23" y="74"/>
                  </a:lnTo>
                  <a:lnTo>
                    <a:pt x="23" y="76"/>
                  </a:lnTo>
                  <a:lnTo>
                    <a:pt x="23" y="76"/>
                  </a:lnTo>
                  <a:lnTo>
                    <a:pt x="23" y="78"/>
                  </a:lnTo>
                  <a:lnTo>
                    <a:pt x="22" y="78"/>
                  </a:lnTo>
                  <a:lnTo>
                    <a:pt x="20" y="80"/>
                  </a:lnTo>
                  <a:lnTo>
                    <a:pt x="20" y="80"/>
                  </a:lnTo>
                  <a:lnTo>
                    <a:pt x="20" y="80"/>
                  </a:lnTo>
                  <a:lnTo>
                    <a:pt x="16" y="80"/>
                  </a:lnTo>
                  <a:lnTo>
                    <a:pt x="16" y="80"/>
                  </a:lnTo>
                  <a:lnTo>
                    <a:pt x="16" y="80"/>
                  </a:lnTo>
                  <a:lnTo>
                    <a:pt x="13" y="78"/>
                  </a:lnTo>
                  <a:lnTo>
                    <a:pt x="9" y="78"/>
                  </a:lnTo>
                  <a:lnTo>
                    <a:pt x="7" y="78"/>
                  </a:lnTo>
                  <a:lnTo>
                    <a:pt x="5" y="76"/>
                  </a:lnTo>
                  <a:lnTo>
                    <a:pt x="4" y="76"/>
                  </a:lnTo>
                  <a:lnTo>
                    <a:pt x="2" y="74"/>
                  </a:lnTo>
                  <a:lnTo>
                    <a:pt x="0" y="74"/>
                  </a:lnTo>
                  <a:lnTo>
                    <a:pt x="0" y="74"/>
                  </a:lnTo>
                  <a:lnTo>
                    <a:pt x="0" y="74"/>
                  </a:lnTo>
                  <a:lnTo>
                    <a:pt x="0" y="76"/>
                  </a:lnTo>
                  <a:lnTo>
                    <a:pt x="2" y="78"/>
                  </a:lnTo>
                  <a:lnTo>
                    <a:pt x="2" y="78"/>
                  </a:lnTo>
                  <a:lnTo>
                    <a:pt x="2" y="78"/>
                  </a:lnTo>
                  <a:lnTo>
                    <a:pt x="2" y="78"/>
                  </a:lnTo>
                  <a:lnTo>
                    <a:pt x="2" y="80"/>
                  </a:lnTo>
                  <a:lnTo>
                    <a:pt x="2" y="80"/>
                  </a:lnTo>
                  <a:lnTo>
                    <a:pt x="2" y="80"/>
                  </a:lnTo>
                  <a:lnTo>
                    <a:pt x="0" y="80"/>
                  </a:lnTo>
                  <a:lnTo>
                    <a:pt x="2" y="83"/>
                  </a:lnTo>
                  <a:lnTo>
                    <a:pt x="4" y="85"/>
                  </a:lnTo>
                  <a:lnTo>
                    <a:pt x="4" y="85"/>
                  </a:lnTo>
                  <a:lnTo>
                    <a:pt x="2" y="85"/>
                  </a:lnTo>
                  <a:lnTo>
                    <a:pt x="2" y="85"/>
                  </a:lnTo>
                  <a:lnTo>
                    <a:pt x="2" y="87"/>
                  </a:lnTo>
                  <a:lnTo>
                    <a:pt x="4" y="87"/>
                  </a:lnTo>
                  <a:lnTo>
                    <a:pt x="4" y="87"/>
                  </a:lnTo>
                  <a:lnTo>
                    <a:pt x="5" y="87"/>
                  </a:lnTo>
                  <a:lnTo>
                    <a:pt x="5" y="87"/>
                  </a:lnTo>
                  <a:lnTo>
                    <a:pt x="5" y="89"/>
                  </a:lnTo>
                  <a:lnTo>
                    <a:pt x="4" y="89"/>
                  </a:lnTo>
                  <a:lnTo>
                    <a:pt x="4" y="89"/>
                  </a:lnTo>
                  <a:lnTo>
                    <a:pt x="4" y="89"/>
                  </a:lnTo>
                  <a:lnTo>
                    <a:pt x="4" y="89"/>
                  </a:lnTo>
                  <a:lnTo>
                    <a:pt x="5" y="91"/>
                  </a:lnTo>
                  <a:lnTo>
                    <a:pt x="5" y="91"/>
                  </a:lnTo>
                  <a:lnTo>
                    <a:pt x="5" y="91"/>
                  </a:lnTo>
                  <a:lnTo>
                    <a:pt x="5" y="91"/>
                  </a:lnTo>
                  <a:lnTo>
                    <a:pt x="4" y="91"/>
                  </a:lnTo>
                  <a:lnTo>
                    <a:pt x="4" y="91"/>
                  </a:lnTo>
                  <a:lnTo>
                    <a:pt x="4" y="92"/>
                  </a:lnTo>
                  <a:lnTo>
                    <a:pt x="5" y="92"/>
                  </a:lnTo>
                  <a:lnTo>
                    <a:pt x="5" y="92"/>
                  </a:lnTo>
                  <a:lnTo>
                    <a:pt x="5" y="94"/>
                  </a:lnTo>
                  <a:lnTo>
                    <a:pt x="5" y="94"/>
                  </a:lnTo>
                  <a:lnTo>
                    <a:pt x="5" y="94"/>
                  </a:lnTo>
                  <a:lnTo>
                    <a:pt x="5" y="96"/>
                  </a:lnTo>
                  <a:lnTo>
                    <a:pt x="5" y="96"/>
                  </a:lnTo>
                  <a:lnTo>
                    <a:pt x="4" y="96"/>
                  </a:lnTo>
                  <a:lnTo>
                    <a:pt x="4" y="96"/>
                  </a:lnTo>
                  <a:lnTo>
                    <a:pt x="5" y="96"/>
                  </a:lnTo>
                  <a:lnTo>
                    <a:pt x="5" y="98"/>
                  </a:lnTo>
                  <a:lnTo>
                    <a:pt x="5" y="98"/>
                  </a:lnTo>
                  <a:lnTo>
                    <a:pt x="5" y="98"/>
                  </a:lnTo>
                  <a:lnTo>
                    <a:pt x="5" y="98"/>
                  </a:lnTo>
                  <a:lnTo>
                    <a:pt x="5" y="98"/>
                  </a:lnTo>
                  <a:lnTo>
                    <a:pt x="5" y="100"/>
                  </a:lnTo>
                  <a:lnTo>
                    <a:pt x="5" y="100"/>
                  </a:lnTo>
                  <a:lnTo>
                    <a:pt x="5" y="101"/>
                  </a:lnTo>
                  <a:lnTo>
                    <a:pt x="5" y="101"/>
                  </a:lnTo>
                  <a:lnTo>
                    <a:pt x="7" y="100"/>
                  </a:lnTo>
                  <a:lnTo>
                    <a:pt x="9" y="100"/>
                  </a:lnTo>
                  <a:lnTo>
                    <a:pt x="11" y="100"/>
                  </a:lnTo>
                  <a:lnTo>
                    <a:pt x="11" y="101"/>
                  </a:lnTo>
                  <a:lnTo>
                    <a:pt x="7" y="101"/>
                  </a:lnTo>
                  <a:lnTo>
                    <a:pt x="5" y="101"/>
                  </a:lnTo>
                  <a:lnTo>
                    <a:pt x="7" y="103"/>
                  </a:lnTo>
                  <a:lnTo>
                    <a:pt x="7" y="103"/>
                  </a:lnTo>
                  <a:lnTo>
                    <a:pt x="7" y="105"/>
                  </a:lnTo>
                  <a:lnTo>
                    <a:pt x="7" y="105"/>
                  </a:lnTo>
                  <a:lnTo>
                    <a:pt x="7" y="105"/>
                  </a:lnTo>
                  <a:lnTo>
                    <a:pt x="9" y="107"/>
                  </a:lnTo>
                  <a:lnTo>
                    <a:pt x="9" y="107"/>
                  </a:lnTo>
                  <a:lnTo>
                    <a:pt x="9" y="107"/>
                  </a:lnTo>
                  <a:lnTo>
                    <a:pt x="13" y="110"/>
                  </a:lnTo>
                  <a:lnTo>
                    <a:pt x="14" y="112"/>
                  </a:lnTo>
                  <a:lnTo>
                    <a:pt x="14" y="116"/>
                  </a:lnTo>
                  <a:lnTo>
                    <a:pt x="16" y="116"/>
                  </a:lnTo>
                  <a:lnTo>
                    <a:pt x="16" y="116"/>
                  </a:lnTo>
                  <a:lnTo>
                    <a:pt x="14" y="118"/>
                  </a:lnTo>
                  <a:lnTo>
                    <a:pt x="14" y="118"/>
                  </a:lnTo>
                  <a:lnTo>
                    <a:pt x="14" y="118"/>
                  </a:lnTo>
                  <a:lnTo>
                    <a:pt x="16" y="118"/>
                  </a:lnTo>
                  <a:lnTo>
                    <a:pt x="16" y="118"/>
                  </a:lnTo>
                  <a:lnTo>
                    <a:pt x="18" y="118"/>
                  </a:lnTo>
                  <a:lnTo>
                    <a:pt x="16" y="119"/>
                  </a:lnTo>
                  <a:lnTo>
                    <a:pt x="16" y="119"/>
                  </a:lnTo>
                  <a:lnTo>
                    <a:pt x="16" y="119"/>
                  </a:lnTo>
                  <a:lnTo>
                    <a:pt x="14" y="119"/>
                  </a:lnTo>
                  <a:lnTo>
                    <a:pt x="14" y="119"/>
                  </a:lnTo>
                  <a:lnTo>
                    <a:pt x="14" y="119"/>
                  </a:lnTo>
                  <a:lnTo>
                    <a:pt x="16" y="121"/>
                  </a:lnTo>
                  <a:lnTo>
                    <a:pt x="16" y="121"/>
                  </a:lnTo>
                  <a:lnTo>
                    <a:pt x="18" y="121"/>
                  </a:lnTo>
                  <a:lnTo>
                    <a:pt x="18" y="121"/>
                  </a:lnTo>
                  <a:lnTo>
                    <a:pt x="18" y="121"/>
                  </a:lnTo>
                  <a:lnTo>
                    <a:pt x="18" y="121"/>
                  </a:lnTo>
                  <a:lnTo>
                    <a:pt x="18" y="121"/>
                  </a:lnTo>
                  <a:lnTo>
                    <a:pt x="18" y="121"/>
                  </a:lnTo>
                  <a:lnTo>
                    <a:pt x="18" y="121"/>
                  </a:lnTo>
                  <a:lnTo>
                    <a:pt x="18" y="123"/>
                  </a:lnTo>
                  <a:lnTo>
                    <a:pt x="18" y="123"/>
                  </a:lnTo>
                  <a:lnTo>
                    <a:pt x="18" y="123"/>
                  </a:lnTo>
                  <a:lnTo>
                    <a:pt x="20" y="123"/>
                  </a:lnTo>
                  <a:lnTo>
                    <a:pt x="20" y="123"/>
                  </a:lnTo>
                  <a:lnTo>
                    <a:pt x="20" y="125"/>
                  </a:lnTo>
                  <a:lnTo>
                    <a:pt x="20" y="125"/>
                  </a:lnTo>
                  <a:lnTo>
                    <a:pt x="20" y="127"/>
                  </a:lnTo>
                  <a:lnTo>
                    <a:pt x="22" y="127"/>
                  </a:lnTo>
                  <a:lnTo>
                    <a:pt x="22" y="125"/>
                  </a:lnTo>
                  <a:lnTo>
                    <a:pt x="20" y="125"/>
                  </a:lnTo>
                  <a:lnTo>
                    <a:pt x="20" y="123"/>
                  </a:lnTo>
                  <a:lnTo>
                    <a:pt x="20" y="123"/>
                  </a:lnTo>
                  <a:lnTo>
                    <a:pt x="20" y="123"/>
                  </a:lnTo>
                  <a:lnTo>
                    <a:pt x="20" y="123"/>
                  </a:lnTo>
                  <a:lnTo>
                    <a:pt x="20" y="121"/>
                  </a:lnTo>
                  <a:lnTo>
                    <a:pt x="20" y="123"/>
                  </a:lnTo>
                  <a:lnTo>
                    <a:pt x="20" y="123"/>
                  </a:lnTo>
                  <a:lnTo>
                    <a:pt x="22" y="123"/>
                  </a:lnTo>
                  <a:lnTo>
                    <a:pt x="22" y="123"/>
                  </a:lnTo>
                  <a:lnTo>
                    <a:pt x="22" y="123"/>
                  </a:lnTo>
                  <a:lnTo>
                    <a:pt x="22" y="123"/>
                  </a:lnTo>
                  <a:lnTo>
                    <a:pt x="22" y="123"/>
                  </a:lnTo>
                  <a:lnTo>
                    <a:pt x="22" y="123"/>
                  </a:lnTo>
                  <a:lnTo>
                    <a:pt x="23" y="123"/>
                  </a:lnTo>
                  <a:lnTo>
                    <a:pt x="25" y="123"/>
                  </a:lnTo>
                  <a:lnTo>
                    <a:pt x="25" y="123"/>
                  </a:lnTo>
                  <a:lnTo>
                    <a:pt x="25" y="123"/>
                  </a:lnTo>
                  <a:lnTo>
                    <a:pt x="23" y="123"/>
                  </a:lnTo>
                  <a:lnTo>
                    <a:pt x="23" y="123"/>
                  </a:lnTo>
                  <a:lnTo>
                    <a:pt x="23" y="121"/>
                  </a:lnTo>
                  <a:lnTo>
                    <a:pt x="23" y="121"/>
                  </a:lnTo>
                  <a:lnTo>
                    <a:pt x="23" y="121"/>
                  </a:lnTo>
                  <a:lnTo>
                    <a:pt x="23" y="121"/>
                  </a:lnTo>
                  <a:lnTo>
                    <a:pt x="23" y="119"/>
                  </a:lnTo>
                  <a:lnTo>
                    <a:pt x="25" y="119"/>
                  </a:lnTo>
                  <a:lnTo>
                    <a:pt x="25" y="119"/>
                  </a:lnTo>
                  <a:lnTo>
                    <a:pt x="25" y="119"/>
                  </a:lnTo>
                  <a:lnTo>
                    <a:pt x="25" y="119"/>
                  </a:lnTo>
                  <a:lnTo>
                    <a:pt x="25" y="119"/>
                  </a:lnTo>
                  <a:lnTo>
                    <a:pt x="25" y="119"/>
                  </a:lnTo>
                  <a:lnTo>
                    <a:pt x="25" y="118"/>
                  </a:lnTo>
                  <a:lnTo>
                    <a:pt x="23" y="118"/>
                  </a:lnTo>
                  <a:lnTo>
                    <a:pt x="23" y="118"/>
                  </a:lnTo>
                  <a:lnTo>
                    <a:pt x="25" y="118"/>
                  </a:lnTo>
                  <a:lnTo>
                    <a:pt x="25" y="118"/>
                  </a:lnTo>
                  <a:lnTo>
                    <a:pt x="27" y="118"/>
                  </a:lnTo>
                  <a:lnTo>
                    <a:pt x="27" y="118"/>
                  </a:lnTo>
                  <a:lnTo>
                    <a:pt x="27" y="118"/>
                  </a:lnTo>
                  <a:lnTo>
                    <a:pt x="27" y="118"/>
                  </a:lnTo>
                  <a:lnTo>
                    <a:pt x="27" y="116"/>
                  </a:lnTo>
                  <a:lnTo>
                    <a:pt x="27" y="116"/>
                  </a:lnTo>
                  <a:lnTo>
                    <a:pt x="27" y="116"/>
                  </a:lnTo>
                  <a:lnTo>
                    <a:pt x="27" y="116"/>
                  </a:lnTo>
                  <a:lnTo>
                    <a:pt x="27" y="116"/>
                  </a:lnTo>
                  <a:lnTo>
                    <a:pt x="27" y="116"/>
                  </a:lnTo>
                  <a:lnTo>
                    <a:pt x="27" y="116"/>
                  </a:lnTo>
                  <a:lnTo>
                    <a:pt x="27" y="114"/>
                  </a:lnTo>
                  <a:lnTo>
                    <a:pt x="27" y="114"/>
                  </a:lnTo>
                  <a:lnTo>
                    <a:pt x="27" y="114"/>
                  </a:lnTo>
                  <a:lnTo>
                    <a:pt x="27" y="114"/>
                  </a:lnTo>
                  <a:lnTo>
                    <a:pt x="27" y="114"/>
                  </a:lnTo>
                  <a:lnTo>
                    <a:pt x="27" y="114"/>
                  </a:lnTo>
                  <a:lnTo>
                    <a:pt x="29" y="112"/>
                  </a:lnTo>
                  <a:lnTo>
                    <a:pt x="29" y="112"/>
                  </a:lnTo>
                  <a:lnTo>
                    <a:pt x="29" y="110"/>
                  </a:lnTo>
                  <a:lnTo>
                    <a:pt x="29" y="110"/>
                  </a:lnTo>
                  <a:lnTo>
                    <a:pt x="27" y="110"/>
                  </a:lnTo>
                  <a:lnTo>
                    <a:pt x="27" y="110"/>
                  </a:lnTo>
                  <a:lnTo>
                    <a:pt x="27" y="110"/>
                  </a:lnTo>
                  <a:lnTo>
                    <a:pt x="27" y="109"/>
                  </a:lnTo>
                  <a:lnTo>
                    <a:pt x="27" y="107"/>
                  </a:lnTo>
                  <a:lnTo>
                    <a:pt x="27" y="107"/>
                  </a:lnTo>
                  <a:lnTo>
                    <a:pt x="27" y="109"/>
                  </a:lnTo>
                  <a:lnTo>
                    <a:pt x="27" y="109"/>
                  </a:lnTo>
                  <a:lnTo>
                    <a:pt x="27" y="109"/>
                  </a:lnTo>
                  <a:lnTo>
                    <a:pt x="29" y="110"/>
                  </a:lnTo>
                  <a:lnTo>
                    <a:pt x="29" y="110"/>
                  </a:lnTo>
                  <a:lnTo>
                    <a:pt x="29" y="112"/>
                  </a:lnTo>
                  <a:lnTo>
                    <a:pt x="29" y="112"/>
                  </a:lnTo>
                  <a:lnTo>
                    <a:pt x="29" y="114"/>
                  </a:lnTo>
                  <a:lnTo>
                    <a:pt x="29" y="114"/>
                  </a:lnTo>
                  <a:lnTo>
                    <a:pt x="29" y="114"/>
                  </a:lnTo>
                  <a:lnTo>
                    <a:pt x="29" y="112"/>
                  </a:lnTo>
                  <a:lnTo>
                    <a:pt x="31" y="112"/>
                  </a:lnTo>
                  <a:lnTo>
                    <a:pt x="31" y="112"/>
                  </a:lnTo>
                  <a:lnTo>
                    <a:pt x="31" y="112"/>
                  </a:lnTo>
                  <a:lnTo>
                    <a:pt x="32" y="112"/>
                  </a:lnTo>
                  <a:lnTo>
                    <a:pt x="32" y="112"/>
                  </a:lnTo>
                  <a:lnTo>
                    <a:pt x="32" y="112"/>
                  </a:lnTo>
                  <a:lnTo>
                    <a:pt x="32" y="110"/>
                  </a:lnTo>
                  <a:lnTo>
                    <a:pt x="34" y="109"/>
                  </a:lnTo>
                  <a:lnTo>
                    <a:pt x="32" y="107"/>
                  </a:lnTo>
                  <a:lnTo>
                    <a:pt x="32" y="107"/>
                  </a:lnTo>
                  <a:lnTo>
                    <a:pt x="32" y="107"/>
                  </a:lnTo>
                  <a:lnTo>
                    <a:pt x="32" y="107"/>
                  </a:lnTo>
                  <a:lnTo>
                    <a:pt x="32" y="107"/>
                  </a:lnTo>
                  <a:lnTo>
                    <a:pt x="32" y="107"/>
                  </a:lnTo>
                  <a:lnTo>
                    <a:pt x="32" y="105"/>
                  </a:lnTo>
                  <a:lnTo>
                    <a:pt x="32" y="105"/>
                  </a:lnTo>
                  <a:lnTo>
                    <a:pt x="32" y="105"/>
                  </a:lnTo>
                  <a:lnTo>
                    <a:pt x="34" y="105"/>
                  </a:lnTo>
                  <a:lnTo>
                    <a:pt x="34" y="103"/>
                  </a:lnTo>
                  <a:lnTo>
                    <a:pt x="34" y="103"/>
                  </a:lnTo>
                  <a:lnTo>
                    <a:pt x="34" y="101"/>
                  </a:lnTo>
                  <a:lnTo>
                    <a:pt x="34" y="101"/>
                  </a:lnTo>
                  <a:lnTo>
                    <a:pt x="36" y="101"/>
                  </a:lnTo>
                  <a:lnTo>
                    <a:pt x="36" y="100"/>
                  </a:lnTo>
                  <a:lnTo>
                    <a:pt x="36" y="100"/>
                  </a:lnTo>
                  <a:lnTo>
                    <a:pt x="36" y="100"/>
                  </a:lnTo>
                  <a:lnTo>
                    <a:pt x="38" y="98"/>
                  </a:lnTo>
                  <a:lnTo>
                    <a:pt x="38" y="92"/>
                  </a:lnTo>
                  <a:lnTo>
                    <a:pt x="38" y="91"/>
                  </a:lnTo>
                  <a:lnTo>
                    <a:pt x="40" y="87"/>
                  </a:lnTo>
                  <a:lnTo>
                    <a:pt x="41" y="85"/>
                  </a:lnTo>
                  <a:lnTo>
                    <a:pt x="41" y="85"/>
                  </a:lnTo>
                  <a:lnTo>
                    <a:pt x="43" y="85"/>
                  </a:lnTo>
                  <a:lnTo>
                    <a:pt x="43" y="85"/>
                  </a:lnTo>
                  <a:lnTo>
                    <a:pt x="45" y="87"/>
                  </a:lnTo>
                  <a:lnTo>
                    <a:pt x="50" y="89"/>
                  </a:lnTo>
                  <a:lnTo>
                    <a:pt x="50" y="91"/>
                  </a:lnTo>
                  <a:lnTo>
                    <a:pt x="52" y="91"/>
                  </a:lnTo>
                  <a:lnTo>
                    <a:pt x="52" y="91"/>
                  </a:lnTo>
                  <a:lnTo>
                    <a:pt x="52" y="91"/>
                  </a:lnTo>
                  <a:lnTo>
                    <a:pt x="52" y="89"/>
                  </a:lnTo>
                  <a:lnTo>
                    <a:pt x="52" y="89"/>
                  </a:lnTo>
                  <a:lnTo>
                    <a:pt x="52" y="89"/>
                  </a:lnTo>
                  <a:lnTo>
                    <a:pt x="54" y="89"/>
                  </a:lnTo>
                  <a:lnTo>
                    <a:pt x="54" y="91"/>
                  </a:lnTo>
                  <a:lnTo>
                    <a:pt x="54" y="91"/>
                  </a:lnTo>
                  <a:lnTo>
                    <a:pt x="54" y="92"/>
                  </a:lnTo>
                  <a:lnTo>
                    <a:pt x="54" y="92"/>
                  </a:lnTo>
                  <a:lnTo>
                    <a:pt x="56" y="92"/>
                  </a:lnTo>
                  <a:lnTo>
                    <a:pt x="58" y="96"/>
                  </a:lnTo>
                  <a:lnTo>
                    <a:pt x="63" y="101"/>
                  </a:lnTo>
                  <a:lnTo>
                    <a:pt x="67" y="101"/>
                  </a:lnTo>
                  <a:lnTo>
                    <a:pt x="67" y="103"/>
                  </a:lnTo>
                  <a:lnTo>
                    <a:pt x="69" y="103"/>
                  </a:lnTo>
                  <a:lnTo>
                    <a:pt x="69" y="105"/>
                  </a:lnTo>
                  <a:lnTo>
                    <a:pt x="70" y="112"/>
                  </a:lnTo>
                  <a:lnTo>
                    <a:pt x="70" y="114"/>
                  </a:lnTo>
                  <a:lnTo>
                    <a:pt x="70" y="114"/>
                  </a:lnTo>
                  <a:lnTo>
                    <a:pt x="70" y="116"/>
                  </a:lnTo>
                  <a:lnTo>
                    <a:pt x="69" y="119"/>
                  </a:lnTo>
                  <a:lnTo>
                    <a:pt x="69" y="121"/>
                  </a:lnTo>
                  <a:lnTo>
                    <a:pt x="69" y="125"/>
                  </a:lnTo>
                  <a:lnTo>
                    <a:pt x="70" y="127"/>
                  </a:lnTo>
                  <a:lnTo>
                    <a:pt x="70" y="129"/>
                  </a:lnTo>
                  <a:lnTo>
                    <a:pt x="70" y="129"/>
                  </a:lnTo>
                  <a:lnTo>
                    <a:pt x="69" y="130"/>
                  </a:lnTo>
                  <a:lnTo>
                    <a:pt x="70" y="132"/>
                  </a:lnTo>
                  <a:lnTo>
                    <a:pt x="76" y="139"/>
                  </a:lnTo>
                  <a:lnTo>
                    <a:pt x="76" y="141"/>
                  </a:lnTo>
                  <a:lnTo>
                    <a:pt x="76" y="141"/>
                  </a:lnTo>
                  <a:lnTo>
                    <a:pt x="78" y="141"/>
                  </a:lnTo>
                  <a:lnTo>
                    <a:pt x="78" y="143"/>
                  </a:lnTo>
                  <a:lnTo>
                    <a:pt x="79" y="143"/>
                  </a:lnTo>
                  <a:lnTo>
                    <a:pt x="81" y="145"/>
                  </a:lnTo>
                  <a:lnTo>
                    <a:pt x="83" y="148"/>
                  </a:lnTo>
                  <a:lnTo>
                    <a:pt x="90" y="156"/>
                  </a:lnTo>
                  <a:lnTo>
                    <a:pt x="90" y="156"/>
                  </a:lnTo>
                  <a:lnTo>
                    <a:pt x="96" y="157"/>
                  </a:lnTo>
                  <a:lnTo>
                    <a:pt x="96" y="157"/>
                  </a:lnTo>
                  <a:lnTo>
                    <a:pt x="97" y="161"/>
                  </a:lnTo>
                  <a:lnTo>
                    <a:pt x="97" y="161"/>
                  </a:lnTo>
                  <a:lnTo>
                    <a:pt x="101" y="161"/>
                  </a:lnTo>
                  <a:lnTo>
                    <a:pt x="101" y="161"/>
                  </a:lnTo>
                  <a:lnTo>
                    <a:pt x="101" y="163"/>
                  </a:lnTo>
                  <a:lnTo>
                    <a:pt x="101" y="163"/>
                  </a:lnTo>
                  <a:lnTo>
                    <a:pt x="96" y="161"/>
                  </a:lnTo>
                  <a:lnTo>
                    <a:pt x="96" y="161"/>
                  </a:lnTo>
                  <a:lnTo>
                    <a:pt x="92" y="159"/>
                  </a:lnTo>
                  <a:lnTo>
                    <a:pt x="90" y="159"/>
                  </a:lnTo>
                  <a:lnTo>
                    <a:pt x="88" y="157"/>
                  </a:lnTo>
                  <a:lnTo>
                    <a:pt x="88" y="157"/>
                  </a:lnTo>
                  <a:lnTo>
                    <a:pt x="88" y="157"/>
                  </a:lnTo>
                  <a:lnTo>
                    <a:pt x="88" y="159"/>
                  </a:lnTo>
                  <a:lnTo>
                    <a:pt x="90" y="159"/>
                  </a:lnTo>
                  <a:lnTo>
                    <a:pt x="90" y="159"/>
                  </a:lnTo>
                  <a:lnTo>
                    <a:pt x="90" y="159"/>
                  </a:lnTo>
                  <a:lnTo>
                    <a:pt x="90" y="159"/>
                  </a:lnTo>
                  <a:lnTo>
                    <a:pt x="90" y="161"/>
                  </a:lnTo>
                  <a:lnTo>
                    <a:pt x="88" y="161"/>
                  </a:lnTo>
                  <a:lnTo>
                    <a:pt x="90" y="163"/>
                  </a:lnTo>
                  <a:lnTo>
                    <a:pt x="88" y="163"/>
                  </a:lnTo>
                  <a:lnTo>
                    <a:pt x="88" y="163"/>
                  </a:lnTo>
                  <a:lnTo>
                    <a:pt x="88" y="161"/>
                  </a:lnTo>
                  <a:lnTo>
                    <a:pt x="85" y="159"/>
                  </a:lnTo>
                  <a:lnTo>
                    <a:pt x="85" y="159"/>
                  </a:lnTo>
                  <a:lnTo>
                    <a:pt x="85" y="161"/>
                  </a:lnTo>
                  <a:lnTo>
                    <a:pt x="85" y="161"/>
                  </a:lnTo>
                  <a:lnTo>
                    <a:pt x="85" y="161"/>
                  </a:lnTo>
                  <a:lnTo>
                    <a:pt x="85" y="161"/>
                  </a:lnTo>
                  <a:lnTo>
                    <a:pt x="85" y="161"/>
                  </a:lnTo>
                  <a:lnTo>
                    <a:pt x="85" y="161"/>
                  </a:lnTo>
                  <a:lnTo>
                    <a:pt x="85" y="161"/>
                  </a:lnTo>
                  <a:lnTo>
                    <a:pt x="85" y="163"/>
                  </a:lnTo>
                  <a:lnTo>
                    <a:pt x="85" y="163"/>
                  </a:lnTo>
                  <a:lnTo>
                    <a:pt x="83" y="163"/>
                  </a:lnTo>
                  <a:lnTo>
                    <a:pt x="83" y="161"/>
                  </a:lnTo>
                  <a:lnTo>
                    <a:pt x="83" y="161"/>
                  </a:lnTo>
                  <a:lnTo>
                    <a:pt x="81" y="161"/>
                  </a:lnTo>
                  <a:lnTo>
                    <a:pt x="81" y="161"/>
                  </a:lnTo>
                  <a:lnTo>
                    <a:pt x="81" y="163"/>
                  </a:lnTo>
                  <a:lnTo>
                    <a:pt x="83" y="165"/>
                  </a:lnTo>
                  <a:lnTo>
                    <a:pt x="83" y="165"/>
                  </a:lnTo>
                  <a:lnTo>
                    <a:pt x="83" y="166"/>
                  </a:lnTo>
                  <a:lnTo>
                    <a:pt x="85" y="170"/>
                  </a:lnTo>
                  <a:lnTo>
                    <a:pt x="87" y="170"/>
                  </a:lnTo>
                  <a:lnTo>
                    <a:pt x="85" y="170"/>
                  </a:lnTo>
                  <a:lnTo>
                    <a:pt x="87" y="172"/>
                  </a:lnTo>
                  <a:lnTo>
                    <a:pt x="87" y="172"/>
                  </a:lnTo>
                  <a:lnTo>
                    <a:pt x="87" y="172"/>
                  </a:lnTo>
                  <a:lnTo>
                    <a:pt x="88" y="174"/>
                  </a:lnTo>
                  <a:lnTo>
                    <a:pt x="88" y="174"/>
                  </a:lnTo>
                  <a:lnTo>
                    <a:pt x="92" y="177"/>
                  </a:lnTo>
                  <a:lnTo>
                    <a:pt x="92" y="177"/>
                  </a:lnTo>
                  <a:lnTo>
                    <a:pt x="94" y="179"/>
                  </a:lnTo>
                  <a:lnTo>
                    <a:pt x="94" y="181"/>
                  </a:lnTo>
                  <a:lnTo>
                    <a:pt x="97" y="185"/>
                  </a:lnTo>
                  <a:lnTo>
                    <a:pt x="97" y="185"/>
                  </a:lnTo>
                  <a:lnTo>
                    <a:pt x="97" y="185"/>
                  </a:lnTo>
                  <a:lnTo>
                    <a:pt x="97" y="185"/>
                  </a:lnTo>
                  <a:lnTo>
                    <a:pt x="99" y="186"/>
                  </a:lnTo>
                  <a:lnTo>
                    <a:pt x="99" y="186"/>
                  </a:lnTo>
                  <a:lnTo>
                    <a:pt x="99" y="186"/>
                  </a:lnTo>
                  <a:lnTo>
                    <a:pt x="99" y="186"/>
                  </a:lnTo>
                  <a:lnTo>
                    <a:pt x="101" y="186"/>
                  </a:lnTo>
                  <a:lnTo>
                    <a:pt x="101" y="186"/>
                  </a:lnTo>
                  <a:lnTo>
                    <a:pt x="103" y="188"/>
                  </a:lnTo>
                  <a:lnTo>
                    <a:pt x="103" y="188"/>
                  </a:lnTo>
                  <a:lnTo>
                    <a:pt x="105" y="190"/>
                  </a:lnTo>
                  <a:lnTo>
                    <a:pt x="106" y="192"/>
                  </a:lnTo>
                  <a:lnTo>
                    <a:pt x="108" y="194"/>
                  </a:lnTo>
                  <a:lnTo>
                    <a:pt x="108" y="194"/>
                  </a:lnTo>
                  <a:lnTo>
                    <a:pt x="108" y="194"/>
                  </a:lnTo>
                  <a:lnTo>
                    <a:pt x="108" y="194"/>
                  </a:lnTo>
                  <a:lnTo>
                    <a:pt x="108" y="194"/>
                  </a:lnTo>
                  <a:lnTo>
                    <a:pt x="108" y="194"/>
                  </a:lnTo>
                  <a:lnTo>
                    <a:pt x="108" y="194"/>
                  </a:lnTo>
                  <a:lnTo>
                    <a:pt x="108" y="194"/>
                  </a:lnTo>
                  <a:lnTo>
                    <a:pt x="106" y="192"/>
                  </a:lnTo>
                  <a:lnTo>
                    <a:pt x="106" y="194"/>
                  </a:lnTo>
                  <a:lnTo>
                    <a:pt x="108" y="194"/>
                  </a:lnTo>
                  <a:lnTo>
                    <a:pt x="110" y="194"/>
                  </a:lnTo>
                  <a:lnTo>
                    <a:pt x="110" y="195"/>
                  </a:lnTo>
                  <a:lnTo>
                    <a:pt x="110" y="197"/>
                  </a:lnTo>
                  <a:lnTo>
                    <a:pt x="114" y="197"/>
                  </a:lnTo>
                  <a:lnTo>
                    <a:pt x="115" y="197"/>
                  </a:lnTo>
                  <a:lnTo>
                    <a:pt x="115" y="197"/>
                  </a:lnTo>
                  <a:lnTo>
                    <a:pt x="117" y="199"/>
                  </a:lnTo>
                  <a:lnTo>
                    <a:pt x="117" y="199"/>
                  </a:lnTo>
                  <a:lnTo>
                    <a:pt x="119" y="201"/>
                  </a:lnTo>
                  <a:lnTo>
                    <a:pt x="119" y="201"/>
                  </a:lnTo>
                  <a:lnTo>
                    <a:pt x="119" y="201"/>
                  </a:lnTo>
                  <a:lnTo>
                    <a:pt x="119" y="201"/>
                  </a:lnTo>
                  <a:lnTo>
                    <a:pt x="119" y="201"/>
                  </a:lnTo>
                  <a:lnTo>
                    <a:pt x="121" y="201"/>
                  </a:lnTo>
                  <a:lnTo>
                    <a:pt x="121" y="203"/>
                  </a:lnTo>
                  <a:lnTo>
                    <a:pt x="123" y="203"/>
                  </a:lnTo>
                  <a:lnTo>
                    <a:pt x="123" y="201"/>
                  </a:lnTo>
                  <a:lnTo>
                    <a:pt x="123" y="203"/>
                  </a:lnTo>
                  <a:lnTo>
                    <a:pt x="123" y="203"/>
                  </a:lnTo>
                  <a:lnTo>
                    <a:pt x="123" y="203"/>
                  </a:lnTo>
                  <a:lnTo>
                    <a:pt x="123" y="203"/>
                  </a:lnTo>
                  <a:lnTo>
                    <a:pt x="123" y="204"/>
                  </a:lnTo>
                  <a:lnTo>
                    <a:pt x="123" y="204"/>
                  </a:lnTo>
                  <a:lnTo>
                    <a:pt x="123" y="204"/>
                  </a:lnTo>
                  <a:lnTo>
                    <a:pt x="123" y="204"/>
                  </a:lnTo>
                  <a:lnTo>
                    <a:pt x="123" y="204"/>
                  </a:lnTo>
                  <a:lnTo>
                    <a:pt x="121" y="204"/>
                  </a:lnTo>
                  <a:lnTo>
                    <a:pt x="121" y="204"/>
                  </a:lnTo>
                  <a:lnTo>
                    <a:pt x="121" y="204"/>
                  </a:lnTo>
                  <a:lnTo>
                    <a:pt x="121" y="204"/>
                  </a:lnTo>
                  <a:lnTo>
                    <a:pt x="123" y="204"/>
                  </a:lnTo>
                  <a:lnTo>
                    <a:pt x="123" y="206"/>
                  </a:lnTo>
                  <a:lnTo>
                    <a:pt x="121" y="206"/>
                  </a:lnTo>
                  <a:lnTo>
                    <a:pt x="121" y="206"/>
                  </a:lnTo>
                  <a:lnTo>
                    <a:pt x="121" y="206"/>
                  </a:lnTo>
                  <a:lnTo>
                    <a:pt x="121" y="208"/>
                  </a:lnTo>
                  <a:lnTo>
                    <a:pt x="121" y="208"/>
                  </a:lnTo>
                  <a:lnTo>
                    <a:pt x="121" y="208"/>
                  </a:lnTo>
                  <a:lnTo>
                    <a:pt x="121" y="208"/>
                  </a:lnTo>
                  <a:lnTo>
                    <a:pt x="123" y="208"/>
                  </a:lnTo>
                  <a:lnTo>
                    <a:pt x="121" y="210"/>
                  </a:lnTo>
                  <a:lnTo>
                    <a:pt x="121" y="210"/>
                  </a:lnTo>
                  <a:lnTo>
                    <a:pt x="121" y="210"/>
                  </a:lnTo>
                  <a:lnTo>
                    <a:pt x="121" y="210"/>
                  </a:lnTo>
                  <a:lnTo>
                    <a:pt x="123" y="210"/>
                  </a:lnTo>
                  <a:lnTo>
                    <a:pt x="123" y="210"/>
                  </a:lnTo>
                  <a:lnTo>
                    <a:pt x="123" y="210"/>
                  </a:lnTo>
                  <a:lnTo>
                    <a:pt x="121" y="212"/>
                  </a:lnTo>
                  <a:lnTo>
                    <a:pt x="123" y="212"/>
                  </a:lnTo>
                  <a:lnTo>
                    <a:pt x="123" y="212"/>
                  </a:lnTo>
                  <a:lnTo>
                    <a:pt x="123" y="212"/>
                  </a:lnTo>
                  <a:lnTo>
                    <a:pt x="123" y="212"/>
                  </a:lnTo>
                  <a:lnTo>
                    <a:pt x="125" y="212"/>
                  </a:lnTo>
                  <a:lnTo>
                    <a:pt x="125" y="212"/>
                  </a:lnTo>
                  <a:lnTo>
                    <a:pt x="125" y="212"/>
                  </a:lnTo>
                  <a:lnTo>
                    <a:pt x="125" y="213"/>
                  </a:lnTo>
                  <a:lnTo>
                    <a:pt x="125" y="213"/>
                  </a:lnTo>
                  <a:lnTo>
                    <a:pt x="125" y="213"/>
                  </a:lnTo>
                  <a:lnTo>
                    <a:pt x="125" y="213"/>
                  </a:lnTo>
                  <a:lnTo>
                    <a:pt x="123" y="213"/>
                  </a:lnTo>
                  <a:lnTo>
                    <a:pt x="123" y="213"/>
                  </a:lnTo>
                  <a:lnTo>
                    <a:pt x="123" y="215"/>
                  </a:lnTo>
                  <a:lnTo>
                    <a:pt x="123" y="215"/>
                  </a:lnTo>
                  <a:lnTo>
                    <a:pt x="123" y="215"/>
                  </a:lnTo>
                  <a:lnTo>
                    <a:pt x="123" y="213"/>
                  </a:lnTo>
                  <a:lnTo>
                    <a:pt x="123" y="213"/>
                  </a:lnTo>
                  <a:lnTo>
                    <a:pt x="125" y="215"/>
                  </a:lnTo>
                  <a:lnTo>
                    <a:pt x="125" y="215"/>
                  </a:lnTo>
                  <a:lnTo>
                    <a:pt x="126" y="215"/>
                  </a:lnTo>
                  <a:lnTo>
                    <a:pt x="126" y="215"/>
                  </a:lnTo>
                  <a:lnTo>
                    <a:pt x="126" y="215"/>
                  </a:lnTo>
                  <a:lnTo>
                    <a:pt x="126" y="215"/>
                  </a:lnTo>
                  <a:lnTo>
                    <a:pt x="126" y="215"/>
                  </a:lnTo>
                  <a:lnTo>
                    <a:pt x="128" y="215"/>
                  </a:lnTo>
                  <a:lnTo>
                    <a:pt x="130" y="217"/>
                  </a:lnTo>
                  <a:lnTo>
                    <a:pt x="132" y="217"/>
                  </a:lnTo>
                  <a:lnTo>
                    <a:pt x="130" y="215"/>
                  </a:lnTo>
                  <a:lnTo>
                    <a:pt x="134" y="215"/>
                  </a:lnTo>
                  <a:lnTo>
                    <a:pt x="134" y="215"/>
                  </a:lnTo>
                  <a:lnTo>
                    <a:pt x="134" y="213"/>
                  </a:lnTo>
                  <a:lnTo>
                    <a:pt x="132" y="213"/>
                  </a:lnTo>
                  <a:lnTo>
                    <a:pt x="132" y="213"/>
                  </a:lnTo>
                  <a:lnTo>
                    <a:pt x="137" y="213"/>
                  </a:lnTo>
                  <a:lnTo>
                    <a:pt x="139" y="212"/>
                  </a:lnTo>
                  <a:lnTo>
                    <a:pt x="141" y="212"/>
                  </a:lnTo>
                  <a:lnTo>
                    <a:pt x="141" y="212"/>
                  </a:lnTo>
                  <a:lnTo>
                    <a:pt x="141" y="212"/>
                  </a:lnTo>
                  <a:lnTo>
                    <a:pt x="143" y="212"/>
                  </a:lnTo>
                  <a:lnTo>
                    <a:pt x="146" y="212"/>
                  </a:lnTo>
                  <a:lnTo>
                    <a:pt x="148" y="212"/>
                  </a:lnTo>
                  <a:lnTo>
                    <a:pt x="150" y="212"/>
                  </a:lnTo>
                  <a:lnTo>
                    <a:pt x="148" y="213"/>
                  </a:lnTo>
                  <a:lnTo>
                    <a:pt x="146" y="213"/>
                  </a:lnTo>
                  <a:lnTo>
                    <a:pt x="146" y="213"/>
                  </a:lnTo>
                  <a:lnTo>
                    <a:pt x="144" y="213"/>
                  </a:lnTo>
                  <a:lnTo>
                    <a:pt x="144" y="213"/>
                  </a:lnTo>
                  <a:lnTo>
                    <a:pt x="148" y="213"/>
                  </a:lnTo>
                  <a:lnTo>
                    <a:pt x="150" y="215"/>
                  </a:lnTo>
                  <a:lnTo>
                    <a:pt x="152" y="215"/>
                  </a:lnTo>
                  <a:lnTo>
                    <a:pt x="152" y="213"/>
                  </a:lnTo>
                  <a:lnTo>
                    <a:pt x="152" y="213"/>
                  </a:lnTo>
                  <a:lnTo>
                    <a:pt x="152" y="213"/>
                  </a:lnTo>
                  <a:lnTo>
                    <a:pt x="152" y="215"/>
                  </a:lnTo>
                  <a:lnTo>
                    <a:pt x="152" y="215"/>
                  </a:lnTo>
                  <a:lnTo>
                    <a:pt x="152" y="215"/>
                  </a:lnTo>
                  <a:lnTo>
                    <a:pt x="157" y="219"/>
                  </a:lnTo>
                  <a:lnTo>
                    <a:pt x="161" y="219"/>
                  </a:lnTo>
                  <a:lnTo>
                    <a:pt x="162" y="221"/>
                  </a:lnTo>
                  <a:lnTo>
                    <a:pt x="170" y="221"/>
                  </a:lnTo>
                  <a:lnTo>
                    <a:pt x="170" y="222"/>
                  </a:lnTo>
                  <a:lnTo>
                    <a:pt x="170" y="222"/>
                  </a:lnTo>
                  <a:lnTo>
                    <a:pt x="170" y="222"/>
                  </a:lnTo>
                  <a:lnTo>
                    <a:pt x="171" y="224"/>
                  </a:lnTo>
                  <a:lnTo>
                    <a:pt x="177" y="230"/>
                  </a:lnTo>
                  <a:lnTo>
                    <a:pt x="177" y="230"/>
                  </a:lnTo>
                  <a:lnTo>
                    <a:pt x="177" y="230"/>
                  </a:lnTo>
                  <a:lnTo>
                    <a:pt x="177" y="230"/>
                  </a:lnTo>
                  <a:lnTo>
                    <a:pt x="179" y="230"/>
                  </a:lnTo>
                  <a:lnTo>
                    <a:pt x="179" y="231"/>
                  </a:lnTo>
                  <a:lnTo>
                    <a:pt x="179" y="231"/>
                  </a:lnTo>
                  <a:lnTo>
                    <a:pt x="179" y="231"/>
                  </a:lnTo>
                  <a:lnTo>
                    <a:pt x="179" y="233"/>
                  </a:lnTo>
                  <a:lnTo>
                    <a:pt x="179" y="233"/>
                  </a:lnTo>
                  <a:lnTo>
                    <a:pt x="181" y="233"/>
                  </a:lnTo>
                  <a:lnTo>
                    <a:pt x="181" y="233"/>
                  </a:lnTo>
                  <a:lnTo>
                    <a:pt x="181" y="233"/>
                  </a:lnTo>
                  <a:lnTo>
                    <a:pt x="181" y="235"/>
                  </a:lnTo>
                  <a:lnTo>
                    <a:pt x="181" y="235"/>
                  </a:lnTo>
                  <a:lnTo>
                    <a:pt x="182" y="235"/>
                  </a:lnTo>
                  <a:lnTo>
                    <a:pt x="184" y="237"/>
                  </a:lnTo>
                  <a:lnTo>
                    <a:pt x="191" y="241"/>
                  </a:lnTo>
                  <a:lnTo>
                    <a:pt x="193" y="244"/>
                  </a:lnTo>
                  <a:lnTo>
                    <a:pt x="195" y="246"/>
                  </a:lnTo>
                  <a:lnTo>
                    <a:pt x="197" y="244"/>
                  </a:lnTo>
                  <a:lnTo>
                    <a:pt x="197" y="244"/>
                  </a:lnTo>
                  <a:lnTo>
                    <a:pt x="197" y="246"/>
                  </a:lnTo>
                  <a:lnTo>
                    <a:pt x="197" y="246"/>
                  </a:lnTo>
                  <a:lnTo>
                    <a:pt x="197" y="246"/>
                  </a:lnTo>
                  <a:lnTo>
                    <a:pt x="197" y="248"/>
                  </a:lnTo>
                  <a:lnTo>
                    <a:pt x="199" y="248"/>
                  </a:lnTo>
                  <a:lnTo>
                    <a:pt x="199" y="248"/>
                  </a:lnTo>
                  <a:lnTo>
                    <a:pt x="197" y="248"/>
                  </a:lnTo>
                  <a:lnTo>
                    <a:pt x="197" y="248"/>
                  </a:lnTo>
                  <a:lnTo>
                    <a:pt x="199" y="248"/>
                  </a:lnTo>
                  <a:lnTo>
                    <a:pt x="199" y="248"/>
                  </a:lnTo>
                  <a:lnTo>
                    <a:pt x="200" y="246"/>
                  </a:lnTo>
                  <a:lnTo>
                    <a:pt x="200" y="248"/>
                  </a:lnTo>
                  <a:lnTo>
                    <a:pt x="199" y="248"/>
                  </a:lnTo>
                  <a:lnTo>
                    <a:pt x="199" y="248"/>
                  </a:lnTo>
                  <a:lnTo>
                    <a:pt x="199" y="250"/>
                  </a:lnTo>
                  <a:lnTo>
                    <a:pt x="200" y="250"/>
                  </a:lnTo>
                  <a:lnTo>
                    <a:pt x="200" y="251"/>
                  </a:lnTo>
                  <a:lnTo>
                    <a:pt x="200" y="251"/>
                  </a:lnTo>
                  <a:lnTo>
                    <a:pt x="202" y="253"/>
                  </a:lnTo>
                  <a:lnTo>
                    <a:pt x="202" y="251"/>
                  </a:lnTo>
                  <a:lnTo>
                    <a:pt x="204" y="253"/>
                  </a:lnTo>
                  <a:lnTo>
                    <a:pt x="204" y="253"/>
                  </a:lnTo>
                  <a:lnTo>
                    <a:pt x="204" y="253"/>
                  </a:lnTo>
                  <a:lnTo>
                    <a:pt x="208" y="253"/>
                  </a:lnTo>
                  <a:lnTo>
                    <a:pt x="208" y="251"/>
                  </a:lnTo>
                  <a:lnTo>
                    <a:pt x="208" y="250"/>
                  </a:lnTo>
                  <a:lnTo>
                    <a:pt x="208" y="250"/>
                  </a:lnTo>
                  <a:lnTo>
                    <a:pt x="208" y="250"/>
                  </a:lnTo>
                  <a:lnTo>
                    <a:pt x="208" y="250"/>
                  </a:lnTo>
                  <a:lnTo>
                    <a:pt x="208" y="246"/>
                  </a:lnTo>
                  <a:lnTo>
                    <a:pt x="206" y="244"/>
                  </a:lnTo>
                  <a:lnTo>
                    <a:pt x="204" y="244"/>
                  </a:lnTo>
                  <a:lnTo>
                    <a:pt x="199" y="239"/>
                  </a:lnTo>
                  <a:lnTo>
                    <a:pt x="197" y="239"/>
                  </a:lnTo>
                  <a:lnTo>
                    <a:pt x="197" y="237"/>
                  </a:lnTo>
                  <a:lnTo>
                    <a:pt x="197" y="237"/>
                  </a:lnTo>
                  <a:lnTo>
                    <a:pt x="195" y="235"/>
                  </a:lnTo>
                  <a:lnTo>
                    <a:pt x="195" y="235"/>
                  </a:lnTo>
                  <a:lnTo>
                    <a:pt x="195" y="233"/>
                  </a:lnTo>
                  <a:lnTo>
                    <a:pt x="193" y="233"/>
                  </a:lnTo>
                  <a:lnTo>
                    <a:pt x="191" y="231"/>
                  </a:lnTo>
                  <a:lnTo>
                    <a:pt x="190" y="228"/>
                  </a:lnTo>
                  <a:lnTo>
                    <a:pt x="190" y="224"/>
                  </a:lnTo>
                  <a:lnTo>
                    <a:pt x="190" y="219"/>
                  </a:lnTo>
                  <a:lnTo>
                    <a:pt x="190" y="217"/>
                  </a:lnTo>
                  <a:lnTo>
                    <a:pt x="188" y="217"/>
                  </a:lnTo>
                  <a:lnTo>
                    <a:pt x="182" y="215"/>
                  </a:lnTo>
                  <a:lnTo>
                    <a:pt x="179" y="213"/>
                  </a:lnTo>
                  <a:lnTo>
                    <a:pt x="179" y="213"/>
                  </a:lnTo>
                  <a:lnTo>
                    <a:pt x="177" y="212"/>
                  </a:lnTo>
                  <a:lnTo>
                    <a:pt x="175" y="208"/>
                  </a:lnTo>
                  <a:lnTo>
                    <a:pt x="166" y="201"/>
                  </a:lnTo>
                  <a:lnTo>
                    <a:pt x="161" y="195"/>
                  </a:lnTo>
                  <a:lnTo>
                    <a:pt x="161" y="195"/>
                  </a:lnTo>
                  <a:lnTo>
                    <a:pt x="161" y="194"/>
                  </a:lnTo>
                  <a:lnTo>
                    <a:pt x="159" y="192"/>
                  </a:lnTo>
                  <a:lnTo>
                    <a:pt x="159" y="192"/>
                  </a:lnTo>
                  <a:lnTo>
                    <a:pt x="157" y="190"/>
                  </a:lnTo>
                  <a:lnTo>
                    <a:pt x="155" y="186"/>
                  </a:lnTo>
                  <a:lnTo>
                    <a:pt x="153" y="185"/>
                  </a:lnTo>
                  <a:lnTo>
                    <a:pt x="152" y="183"/>
                  </a:lnTo>
                  <a:lnTo>
                    <a:pt x="152" y="181"/>
                  </a:lnTo>
                  <a:lnTo>
                    <a:pt x="150" y="181"/>
                  </a:lnTo>
                  <a:lnTo>
                    <a:pt x="150" y="181"/>
                  </a:lnTo>
                  <a:lnTo>
                    <a:pt x="148" y="179"/>
                  </a:lnTo>
                  <a:lnTo>
                    <a:pt x="146" y="179"/>
                  </a:lnTo>
                  <a:lnTo>
                    <a:pt x="146" y="177"/>
                  </a:lnTo>
                  <a:lnTo>
                    <a:pt x="146" y="177"/>
                  </a:lnTo>
                  <a:lnTo>
                    <a:pt x="146" y="175"/>
                  </a:lnTo>
                  <a:lnTo>
                    <a:pt x="144" y="175"/>
                  </a:lnTo>
                  <a:lnTo>
                    <a:pt x="144" y="175"/>
                  </a:lnTo>
                  <a:lnTo>
                    <a:pt x="143" y="175"/>
                  </a:lnTo>
                  <a:lnTo>
                    <a:pt x="143" y="175"/>
                  </a:lnTo>
                  <a:lnTo>
                    <a:pt x="141" y="174"/>
                  </a:lnTo>
                  <a:lnTo>
                    <a:pt x="141" y="174"/>
                  </a:lnTo>
                  <a:lnTo>
                    <a:pt x="139" y="170"/>
                  </a:lnTo>
                  <a:lnTo>
                    <a:pt x="139" y="170"/>
                  </a:lnTo>
                  <a:lnTo>
                    <a:pt x="137" y="166"/>
                  </a:lnTo>
                  <a:lnTo>
                    <a:pt x="135" y="166"/>
                  </a:lnTo>
                  <a:lnTo>
                    <a:pt x="135" y="163"/>
                  </a:lnTo>
                  <a:lnTo>
                    <a:pt x="135" y="161"/>
                  </a:lnTo>
                  <a:lnTo>
                    <a:pt x="135" y="159"/>
                  </a:lnTo>
                  <a:lnTo>
                    <a:pt x="135" y="159"/>
                  </a:lnTo>
                  <a:lnTo>
                    <a:pt x="135" y="157"/>
                  </a:lnTo>
                  <a:lnTo>
                    <a:pt x="135" y="157"/>
                  </a:lnTo>
                  <a:lnTo>
                    <a:pt x="135" y="156"/>
                  </a:lnTo>
                  <a:lnTo>
                    <a:pt x="135" y="156"/>
                  </a:lnTo>
                  <a:lnTo>
                    <a:pt x="135" y="156"/>
                  </a:lnTo>
                  <a:lnTo>
                    <a:pt x="135" y="156"/>
                  </a:lnTo>
                  <a:lnTo>
                    <a:pt x="134" y="154"/>
                  </a:lnTo>
                  <a:lnTo>
                    <a:pt x="134" y="154"/>
                  </a:lnTo>
                  <a:lnTo>
                    <a:pt x="132" y="154"/>
                  </a:lnTo>
                  <a:lnTo>
                    <a:pt x="132" y="154"/>
                  </a:lnTo>
                  <a:lnTo>
                    <a:pt x="132" y="154"/>
                  </a:lnTo>
                  <a:lnTo>
                    <a:pt x="132" y="154"/>
                  </a:lnTo>
                  <a:lnTo>
                    <a:pt x="134" y="152"/>
                  </a:lnTo>
                  <a:lnTo>
                    <a:pt x="134" y="152"/>
                  </a:lnTo>
                  <a:lnTo>
                    <a:pt x="134" y="152"/>
                  </a:lnTo>
                  <a:lnTo>
                    <a:pt x="134" y="150"/>
                  </a:lnTo>
                  <a:lnTo>
                    <a:pt x="132" y="147"/>
                  </a:lnTo>
                  <a:lnTo>
                    <a:pt x="132" y="145"/>
                  </a:lnTo>
                  <a:lnTo>
                    <a:pt x="132" y="145"/>
                  </a:lnTo>
                  <a:lnTo>
                    <a:pt x="130" y="143"/>
                  </a:lnTo>
                  <a:lnTo>
                    <a:pt x="130" y="143"/>
                  </a:lnTo>
                  <a:lnTo>
                    <a:pt x="128" y="143"/>
                  </a:lnTo>
                  <a:lnTo>
                    <a:pt x="126" y="143"/>
                  </a:lnTo>
                  <a:lnTo>
                    <a:pt x="126" y="143"/>
                  </a:lnTo>
                  <a:lnTo>
                    <a:pt x="126" y="141"/>
                  </a:lnTo>
                  <a:lnTo>
                    <a:pt x="126" y="141"/>
                  </a:lnTo>
                  <a:lnTo>
                    <a:pt x="126" y="139"/>
                  </a:lnTo>
                  <a:lnTo>
                    <a:pt x="128" y="139"/>
                  </a:lnTo>
                  <a:lnTo>
                    <a:pt x="128" y="139"/>
                  </a:lnTo>
                  <a:lnTo>
                    <a:pt x="128" y="138"/>
                  </a:lnTo>
                  <a:lnTo>
                    <a:pt x="126" y="138"/>
                  </a:lnTo>
                  <a:lnTo>
                    <a:pt x="126" y="138"/>
                  </a:lnTo>
                  <a:lnTo>
                    <a:pt x="126" y="136"/>
                  </a:lnTo>
                  <a:lnTo>
                    <a:pt x="125" y="136"/>
                  </a:lnTo>
                  <a:lnTo>
                    <a:pt x="125" y="136"/>
                  </a:lnTo>
                  <a:lnTo>
                    <a:pt x="125" y="136"/>
                  </a:lnTo>
                  <a:lnTo>
                    <a:pt x="123" y="134"/>
                  </a:lnTo>
                  <a:lnTo>
                    <a:pt x="123" y="132"/>
                  </a:lnTo>
                  <a:lnTo>
                    <a:pt x="123" y="132"/>
                  </a:lnTo>
                  <a:lnTo>
                    <a:pt x="121" y="132"/>
                  </a:lnTo>
                  <a:lnTo>
                    <a:pt x="121" y="132"/>
                  </a:lnTo>
                  <a:lnTo>
                    <a:pt x="121" y="132"/>
                  </a:lnTo>
                  <a:lnTo>
                    <a:pt x="121" y="132"/>
                  </a:lnTo>
                  <a:lnTo>
                    <a:pt x="121" y="132"/>
                  </a:lnTo>
                  <a:lnTo>
                    <a:pt x="121" y="130"/>
                  </a:lnTo>
                  <a:lnTo>
                    <a:pt x="119" y="130"/>
                  </a:lnTo>
                  <a:lnTo>
                    <a:pt x="119" y="130"/>
                  </a:lnTo>
                  <a:lnTo>
                    <a:pt x="119" y="130"/>
                  </a:lnTo>
                  <a:lnTo>
                    <a:pt x="119" y="130"/>
                  </a:lnTo>
                  <a:lnTo>
                    <a:pt x="119" y="130"/>
                  </a:lnTo>
                  <a:lnTo>
                    <a:pt x="117" y="130"/>
                  </a:lnTo>
                  <a:lnTo>
                    <a:pt x="117" y="132"/>
                  </a:lnTo>
                  <a:lnTo>
                    <a:pt x="117" y="132"/>
                  </a:lnTo>
                  <a:lnTo>
                    <a:pt x="115" y="132"/>
                  </a:lnTo>
                  <a:lnTo>
                    <a:pt x="115" y="132"/>
                  </a:lnTo>
                  <a:lnTo>
                    <a:pt x="115" y="130"/>
                  </a:lnTo>
                  <a:lnTo>
                    <a:pt x="115" y="130"/>
                  </a:lnTo>
                  <a:lnTo>
                    <a:pt x="114" y="130"/>
                  </a:lnTo>
                  <a:lnTo>
                    <a:pt x="114" y="129"/>
                  </a:lnTo>
                  <a:lnTo>
                    <a:pt x="114" y="129"/>
                  </a:lnTo>
                  <a:lnTo>
                    <a:pt x="112" y="127"/>
                  </a:lnTo>
                  <a:lnTo>
                    <a:pt x="112" y="125"/>
                  </a:lnTo>
                  <a:lnTo>
                    <a:pt x="112" y="125"/>
                  </a:lnTo>
                  <a:lnTo>
                    <a:pt x="112" y="123"/>
                  </a:lnTo>
                  <a:lnTo>
                    <a:pt x="112" y="123"/>
                  </a:lnTo>
                  <a:lnTo>
                    <a:pt x="114" y="123"/>
                  </a:lnTo>
                  <a:lnTo>
                    <a:pt x="114" y="121"/>
                  </a:lnTo>
                  <a:lnTo>
                    <a:pt x="114" y="119"/>
                  </a:lnTo>
                  <a:lnTo>
                    <a:pt x="112" y="119"/>
                  </a:lnTo>
                  <a:lnTo>
                    <a:pt x="112" y="118"/>
                  </a:lnTo>
                  <a:lnTo>
                    <a:pt x="112" y="116"/>
                  </a:lnTo>
                  <a:lnTo>
                    <a:pt x="112" y="114"/>
                  </a:lnTo>
                  <a:lnTo>
                    <a:pt x="112" y="114"/>
                  </a:lnTo>
                  <a:lnTo>
                    <a:pt x="114" y="112"/>
                  </a:lnTo>
                  <a:lnTo>
                    <a:pt x="114" y="110"/>
                  </a:lnTo>
                  <a:lnTo>
                    <a:pt x="114" y="109"/>
                  </a:lnTo>
                  <a:lnTo>
                    <a:pt x="114" y="107"/>
                  </a:lnTo>
                  <a:lnTo>
                    <a:pt x="114" y="105"/>
                  </a:lnTo>
                  <a:lnTo>
                    <a:pt x="114" y="103"/>
                  </a:lnTo>
                  <a:lnTo>
                    <a:pt x="114" y="100"/>
                  </a:lnTo>
                  <a:lnTo>
                    <a:pt x="114" y="98"/>
                  </a:lnTo>
                  <a:lnTo>
                    <a:pt x="115" y="98"/>
                  </a:lnTo>
                  <a:lnTo>
                    <a:pt x="115" y="96"/>
                  </a:lnTo>
                  <a:lnTo>
                    <a:pt x="117" y="96"/>
                  </a:lnTo>
                  <a:lnTo>
                    <a:pt x="119" y="94"/>
                  </a:lnTo>
                  <a:lnTo>
                    <a:pt x="125" y="96"/>
                  </a:lnTo>
                  <a:lnTo>
                    <a:pt x="125" y="94"/>
                  </a:lnTo>
                  <a:lnTo>
                    <a:pt x="126" y="94"/>
                  </a:lnTo>
                  <a:lnTo>
                    <a:pt x="126" y="96"/>
                  </a:lnTo>
                  <a:lnTo>
                    <a:pt x="126" y="96"/>
                  </a:lnTo>
                  <a:lnTo>
                    <a:pt x="126" y="96"/>
                  </a:lnTo>
                  <a:lnTo>
                    <a:pt x="126" y="98"/>
                  </a:lnTo>
                  <a:lnTo>
                    <a:pt x="126" y="98"/>
                  </a:lnTo>
                  <a:lnTo>
                    <a:pt x="126" y="98"/>
                  </a:lnTo>
                  <a:lnTo>
                    <a:pt x="128" y="98"/>
                  </a:lnTo>
                  <a:lnTo>
                    <a:pt x="128" y="98"/>
                  </a:lnTo>
                  <a:lnTo>
                    <a:pt x="130" y="100"/>
                  </a:lnTo>
                  <a:lnTo>
                    <a:pt x="130" y="103"/>
                  </a:lnTo>
                  <a:lnTo>
                    <a:pt x="132" y="103"/>
                  </a:lnTo>
                  <a:lnTo>
                    <a:pt x="135" y="109"/>
                  </a:lnTo>
                  <a:lnTo>
                    <a:pt x="137" y="109"/>
                  </a:lnTo>
                  <a:lnTo>
                    <a:pt x="139" y="110"/>
                  </a:lnTo>
                  <a:lnTo>
                    <a:pt x="141" y="110"/>
                  </a:lnTo>
                  <a:lnTo>
                    <a:pt x="143" y="110"/>
                  </a:lnTo>
                  <a:lnTo>
                    <a:pt x="143" y="109"/>
                  </a:lnTo>
                  <a:lnTo>
                    <a:pt x="143" y="109"/>
                  </a:lnTo>
                  <a:lnTo>
                    <a:pt x="143" y="107"/>
                  </a:lnTo>
                  <a:lnTo>
                    <a:pt x="144" y="105"/>
                  </a:lnTo>
                  <a:lnTo>
                    <a:pt x="144" y="105"/>
                  </a:lnTo>
                  <a:lnTo>
                    <a:pt x="144" y="103"/>
                  </a:lnTo>
                  <a:lnTo>
                    <a:pt x="144" y="103"/>
                  </a:lnTo>
                  <a:lnTo>
                    <a:pt x="144" y="103"/>
                  </a:lnTo>
                  <a:lnTo>
                    <a:pt x="144" y="101"/>
                  </a:lnTo>
                  <a:lnTo>
                    <a:pt x="144" y="101"/>
                  </a:lnTo>
                  <a:lnTo>
                    <a:pt x="146" y="101"/>
                  </a:lnTo>
                  <a:lnTo>
                    <a:pt x="146" y="101"/>
                  </a:lnTo>
                  <a:lnTo>
                    <a:pt x="148" y="100"/>
                  </a:lnTo>
                  <a:lnTo>
                    <a:pt x="150" y="96"/>
                  </a:lnTo>
                  <a:lnTo>
                    <a:pt x="152" y="94"/>
                  </a:lnTo>
                  <a:lnTo>
                    <a:pt x="155" y="94"/>
                  </a:lnTo>
                  <a:lnTo>
                    <a:pt x="164" y="98"/>
                  </a:lnTo>
                  <a:lnTo>
                    <a:pt x="166" y="98"/>
                  </a:lnTo>
                  <a:lnTo>
                    <a:pt x="166" y="98"/>
                  </a:lnTo>
                  <a:lnTo>
                    <a:pt x="166" y="96"/>
                  </a:lnTo>
                  <a:lnTo>
                    <a:pt x="166" y="96"/>
                  </a:lnTo>
                  <a:lnTo>
                    <a:pt x="166" y="94"/>
                  </a:lnTo>
                  <a:lnTo>
                    <a:pt x="168" y="94"/>
                  </a:lnTo>
                  <a:lnTo>
                    <a:pt x="168" y="94"/>
                  </a:lnTo>
                  <a:lnTo>
                    <a:pt x="168" y="94"/>
                  </a:lnTo>
                  <a:lnTo>
                    <a:pt x="168" y="92"/>
                  </a:lnTo>
                  <a:lnTo>
                    <a:pt x="170" y="92"/>
                  </a:lnTo>
                  <a:lnTo>
                    <a:pt x="170" y="92"/>
                  </a:lnTo>
                  <a:lnTo>
                    <a:pt x="170" y="92"/>
                  </a:lnTo>
                  <a:lnTo>
                    <a:pt x="170" y="91"/>
                  </a:lnTo>
                  <a:lnTo>
                    <a:pt x="171" y="91"/>
                  </a:lnTo>
                  <a:lnTo>
                    <a:pt x="171" y="91"/>
                  </a:lnTo>
                  <a:lnTo>
                    <a:pt x="171" y="92"/>
                  </a:lnTo>
                  <a:lnTo>
                    <a:pt x="173" y="92"/>
                  </a:lnTo>
                  <a:lnTo>
                    <a:pt x="171" y="92"/>
                  </a:lnTo>
                  <a:lnTo>
                    <a:pt x="173" y="94"/>
                  </a:lnTo>
                  <a:lnTo>
                    <a:pt x="173" y="94"/>
                  </a:lnTo>
                  <a:lnTo>
                    <a:pt x="173" y="92"/>
                  </a:lnTo>
                  <a:lnTo>
                    <a:pt x="173" y="92"/>
                  </a:lnTo>
                  <a:lnTo>
                    <a:pt x="173" y="92"/>
                  </a:lnTo>
                  <a:lnTo>
                    <a:pt x="175" y="94"/>
                  </a:lnTo>
                  <a:lnTo>
                    <a:pt x="175" y="94"/>
                  </a:lnTo>
                  <a:lnTo>
                    <a:pt x="175" y="92"/>
                  </a:lnTo>
                  <a:lnTo>
                    <a:pt x="175" y="94"/>
                  </a:lnTo>
                  <a:lnTo>
                    <a:pt x="175" y="94"/>
                  </a:lnTo>
                  <a:lnTo>
                    <a:pt x="175" y="94"/>
                  </a:lnTo>
                  <a:lnTo>
                    <a:pt x="175" y="94"/>
                  </a:lnTo>
                  <a:lnTo>
                    <a:pt x="177" y="94"/>
                  </a:lnTo>
                  <a:lnTo>
                    <a:pt x="177" y="94"/>
                  </a:lnTo>
                  <a:lnTo>
                    <a:pt x="177" y="94"/>
                  </a:lnTo>
                  <a:lnTo>
                    <a:pt x="179" y="96"/>
                  </a:lnTo>
                  <a:lnTo>
                    <a:pt x="181" y="98"/>
                  </a:lnTo>
                  <a:lnTo>
                    <a:pt x="182" y="98"/>
                  </a:lnTo>
                  <a:lnTo>
                    <a:pt x="184" y="100"/>
                  </a:lnTo>
                  <a:lnTo>
                    <a:pt x="186" y="100"/>
                  </a:lnTo>
                  <a:lnTo>
                    <a:pt x="188" y="100"/>
                  </a:lnTo>
                  <a:lnTo>
                    <a:pt x="188" y="100"/>
                  </a:lnTo>
                  <a:lnTo>
                    <a:pt x="190" y="98"/>
                  </a:lnTo>
                  <a:lnTo>
                    <a:pt x="191" y="98"/>
                  </a:lnTo>
                  <a:lnTo>
                    <a:pt x="191" y="98"/>
                  </a:lnTo>
                  <a:lnTo>
                    <a:pt x="193" y="100"/>
                  </a:lnTo>
                  <a:lnTo>
                    <a:pt x="193" y="100"/>
                  </a:lnTo>
                  <a:lnTo>
                    <a:pt x="195" y="100"/>
                  </a:lnTo>
                  <a:lnTo>
                    <a:pt x="195" y="100"/>
                  </a:lnTo>
                  <a:lnTo>
                    <a:pt x="197" y="100"/>
                  </a:lnTo>
                  <a:lnTo>
                    <a:pt x="197" y="100"/>
                  </a:lnTo>
                  <a:lnTo>
                    <a:pt x="197" y="100"/>
                  </a:lnTo>
                  <a:lnTo>
                    <a:pt x="197" y="100"/>
                  </a:lnTo>
                  <a:lnTo>
                    <a:pt x="199" y="100"/>
                  </a:lnTo>
                  <a:lnTo>
                    <a:pt x="199" y="100"/>
                  </a:lnTo>
                  <a:lnTo>
                    <a:pt x="199" y="100"/>
                  </a:lnTo>
                  <a:lnTo>
                    <a:pt x="199" y="100"/>
                  </a:lnTo>
                  <a:lnTo>
                    <a:pt x="199" y="101"/>
                  </a:lnTo>
                  <a:lnTo>
                    <a:pt x="199" y="101"/>
                  </a:lnTo>
                  <a:lnTo>
                    <a:pt x="199" y="101"/>
                  </a:lnTo>
                  <a:lnTo>
                    <a:pt x="200" y="100"/>
                  </a:lnTo>
                  <a:lnTo>
                    <a:pt x="200" y="101"/>
                  </a:lnTo>
                  <a:lnTo>
                    <a:pt x="199" y="101"/>
                  </a:lnTo>
                  <a:lnTo>
                    <a:pt x="200" y="101"/>
                  </a:lnTo>
                  <a:lnTo>
                    <a:pt x="202" y="101"/>
                  </a:lnTo>
                  <a:lnTo>
                    <a:pt x="204" y="101"/>
                  </a:lnTo>
                  <a:lnTo>
                    <a:pt x="204" y="101"/>
                  </a:lnTo>
                  <a:lnTo>
                    <a:pt x="206" y="101"/>
                  </a:lnTo>
                  <a:lnTo>
                    <a:pt x="208" y="100"/>
                  </a:lnTo>
                  <a:lnTo>
                    <a:pt x="208" y="98"/>
                  </a:lnTo>
                  <a:lnTo>
                    <a:pt x="209" y="100"/>
                  </a:lnTo>
                  <a:lnTo>
                    <a:pt x="211" y="100"/>
                  </a:lnTo>
                  <a:lnTo>
                    <a:pt x="213" y="101"/>
                  </a:lnTo>
                  <a:lnTo>
                    <a:pt x="215" y="105"/>
                  </a:lnTo>
                  <a:lnTo>
                    <a:pt x="217" y="105"/>
                  </a:lnTo>
                  <a:lnTo>
                    <a:pt x="217" y="105"/>
                  </a:lnTo>
                  <a:lnTo>
                    <a:pt x="218" y="105"/>
                  </a:lnTo>
                  <a:lnTo>
                    <a:pt x="218" y="105"/>
                  </a:lnTo>
                  <a:lnTo>
                    <a:pt x="220" y="105"/>
                  </a:lnTo>
                  <a:lnTo>
                    <a:pt x="220" y="105"/>
                  </a:lnTo>
                  <a:lnTo>
                    <a:pt x="222" y="103"/>
                  </a:lnTo>
                  <a:lnTo>
                    <a:pt x="226" y="100"/>
                  </a:lnTo>
                  <a:lnTo>
                    <a:pt x="226" y="100"/>
                  </a:lnTo>
                  <a:lnTo>
                    <a:pt x="226" y="100"/>
                  </a:lnTo>
                  <a:lnTo>
                    <a:pt x="227" y="100"/>
                  </a:lnTo>
                  <a:lnTo>
                    <a:pt x="229" y="103"/>
                  </a:lnTo>
                  <a:lnTo>
                    <a:pt x="231" y="103"/>
                  </a:lnTo>
                  <a:lnTo>
                    <a:pt x="231" y="103"/>
                  </a:lnTo>
                  <a:lnTo>
                    <a:pt x="233" y="103"/>
                  </a:lnTo>
                  <a:lnTo>
                    <a:pt x="233" y="103"/>
                  </a:lnTo>
                  <a:lnTo>
                    <a:pt x="233" y="103"/>
                  </a:lnTo>
                  <a:lnTo>
                    <a:pt x="235" y="103"/>
                  </a:lnTo>
                  <a:lnTo>
                    <a:pt x="235" y="103"/>
                  </a:lnTo>
                  <a:lnTo>
                    <a:pt x="235" y="101"/>
                  </a:lnTo>
                  <a:lnTo>
                    <a:pt x="235" y="101"/>
                  </a:lnTo>
                  <a:lnTo>
                    <a:pt x="235" y="100"/>
                  </a:lnTo>
                  <a:lnTo>
                    <a:pt x="236" y="100"/>
                  </a:lnTo>
                  <a:lnTo>
                    <a:pt x="236" y="100"/>
                  </a:lnTo>
                  <a:lnTo>
                    <a:pt x="238" y="100"/>
                  </a:lnTo>
                  <a:lnTo>
                    <a:pt x="240" y="101"/>
                  </a:lnTo>
                  <a:lnTo>
                    <a:pt x="242" y="101"/>
                  </a:lnTo>
                  <a:lnTo>
                    <a:pt x="246" y="101"/>
                  </a:lnTo>
                  <a:lnTo>
                    <a:pt x="246" y="103"/>
                  </a:lnTo>
                  <a:lnTo>
                    <a:pt x="247" y="103"/>
                  </a:lnTo>
                  <a:lnTo>
                    <a:pt x="247" y="105"/>
                  </a:lnTo>
                  <a:lnTo>
                    <a:pt x="247" y="105"/>
                  </a:lnTo>
                  <a:lnTo>
                    <a:pt x="249" y="105"/>
                  </a:lnTo>
                  <a:lnTo>
                    <a:pt x="249" y="105"/>
                  </a:lnTo>
                  <a:lnTo>
                    <a:pt x="249" y="105"/>
                  </a:lnTo>
                  <a:lnTo>
                    <a:pt x="251" y="107"/>
                  </a:lnTo>
                  <a:lnTo>
                    <a:pt x="253" y="107"/>
                  </a:lnTo>
                  <a:lnTo>
                    <a:pt x="253" y="105"/>
                  </a:lnTo>
                  <a:lnTo>
                    <a:pt x="253" y="105"/>
                  </a:lnTo>
                  <a:lnTo>
                    <a:pt x="253" y="103"/>
                  </a:lnTo>
                  <a:lnTo>
                    <a:pt x="253" y="103"/>
                  </a:lnTo>
                  <a:lnTo>
                    <a:pt x="253" y="103"/>
                  </a:lnTo>
                  <a:lnTo>
                    <a:pt x="253" y="103"/>
                  </a:lnTo>
                  <a:lnTo>
                    <a:pt x="255" y="103"/>
                  </a:lnTo>
                  <a:lnTo>
                    <a:pt x="255" y="103"/>
                  </a:lnTo>
                  <a:lnTo>
                    <a:pt x="255" y="103"/>
                  </a:lnTo>
                  <a:lnTo>
                    <a:pt x="256" y="103"/>
                  </a:lnTo>
                  <a:lnTo>
                    <a:pt x="256" y="103"/>
                  </a:lnTo>
                  <a:lnTo>
                    <a:pt x="256" y="103"/>
                  </a:lnTo>
                  <a:lnTo>
                    <a:pt x="256" y="103"/>
                  </a:lnTo>
                  <a:lnTo>
                    <a:pt x="256" y="105"/>
                  </a:lnTo>
                  <a:lnTo>
                    <a:pt x="256" y="105"/>
                  </a:lnTo>
                  <a:lnTo>
                    <a:pt x="258" y="105"/>
                  </a:lnTo>
                  <a:lnTo>
                    <a:pt x="258" y="105"/>
                  </a:lnTo>
                  <a:lnTo>
                    <a:pt x="258" y="105"/>
                  </a:lnTo>
                  <a:lnTo>
                    <a:pt x="258" y="105"/>
                  </a:lnTo>
                  <a:lnTo>
                    <a:pt x="258" y="105"/>
                  </a:lnTo>
                  <a:lnTo>
                    <a:pt x="258" y="105"/>
                  </a:lnTo>
                  <a:lnTo>
                    <a:pt x="258" y="105"/>
                  </a:lnTo>
                  <a:lnTo>
                    <a:pt x="260" y="105"/>
                  </a:lnTo>
                  <a:lnTo>
                    <a:pt x="260" y="105"/>
                  </a:lnTo>
                  <a:lnTo>
                    <a:pt x="260" y="105"/>
                  </a:lnTo>
                  <a:lnTo>
                    <a:pt x="262" y="109"/>
                  </a:lnTo>
                  <a:lnTo>
                    <a:pt x="262" y="109"/>
                  </a:lnTo>
                  <a:lnTo>
                    <a:pt x="264" y="109"/>
                  </a:lnTo>
                  <a:lnTo>
                    <a:pt x="264" y="110"/>
                  </a:lnTo>
                  <a:lnTo>
                    <a:pt x="265" y="110"/>
                  </a:lnTo>
                  <a:lnTo>
                    <a:pt x="265" y="110"/>
                  </a:lnTo>
                  <a:lnTo>
                    <a:pt x="265" y="110"/>
                  </a:lnTo>
                  <a:lnTo>
                    <a:pt x="265" y="110"/>
                  </a:lnTo>
                  <a:lnTo>
                    <a:pt x="265" y="110"/>
                  </a:lnTo>
                  <a:lnTo>
                    <a:pt x="265" y="110"/>
                  </a:lnTo>
                  <a:lnTo>
                    <a:pt x="265" y="112"/>
                  </a:lnTo>
                  <a:lnTo>
                    <a:pt x="265" y="112"/>
                  </a:lnTo>
                  <a:lnTo>
                    <a:pt x="265" y="112"/>
                  </a:lnTo>
                  <a:lnTo>
                    <a:pt x="265" y="112"/>
                  </a:lnTo>
                  <a:lnTo>
                    <a:pt x="265" y="112"/>
                  </a:lnTo>
                  <a:lnTo>
                    <a:pt x="264" y="114"/>
                  </a:lnTo>
                  <a:lnTo>
                    <a:pt x="264" y="114"/>
                  </a:lnTo>
                  <a:lnTo>
                    <a:pt x="265" y="116"/>
                  </a:lnTo>
                  <a:lnTo>
                    <a:pt x="265" y="118"/>
                  </a:lnTo>
                  <a:lnTo>
                    <a:pt x="267" y="119"/>
                  </a:lnTo>
                  <a:lnTo>
                    <a:pt x="267" y="119"/>
                  </a:lnTo>
                  <a:lnTo>
                    <a:pt x="269" y="119"/>
                  </a:lnTo>
                  <a:lnTo>
                    <a:pt x="269" y="119"/>
                  </a:lnTo>
                  <a:lnTo>
                    <a:pt x="276" y="119"/>
                  </a:lnTo>
                  <a:lnTo>
                    <a:pt x="276" y="119"/>
                  </a:lnTo>
                  <a:lnTo>
                    <a:pt x="274" y="118"/>
                  </a:lnTo>
                  <a:lnTo>
                    <a:pt x="274" y="116"/>
                  </a:lnTo>
                  <a:lnTo>
                    <a:pt x="276" y="116"/>
                  </a:lnTo>
                  <a:lnTo>
                    <a:pt x="276" y="116"/>
                  </a:lnTo>
                  <a:lnTo>
                    <a:pt x="278" y="118"/>
                  </a:lnTo>
                  <a:lnTo>
                    <a:pt x="278" y="118"/>
                  </a:lnTo>
                  <a:lnTo>
                    <a:pt x="280" y="116"/>
                  </a:lnTo>
                  <a:lnTo>
                    <a:pt x="280" y="116"/>
                  </a:lnTo>
                  <a:lnTo>
                    <a:pt x="280" y="114"/>
                  </a:lnTo>
                  <a:lnTo>
                    <a:pt x="282" y="114"/>
                  </a:lnTo>
                  <a:lnTo>
                    <a:pt x="282" y="114"/>
                  </a:lnTo>
                  <a:lnTo>
                    <a:pt x="282" y="114"/>
                  </a:lnTo>
                  <a:lnTo>
                    <a:pt x="282" y="112"/>
                  </a:lnTo>
                  <a:lnTo>
                    <a:pt x="282" y="112"/>
                  </a:lnTo>
                  <a:lnTo>
                    <a:pt x="280" y="112"/>
                  </a:lnTo>
                  <a:lnTo>
                    <a:pt x="280" y="112"/>
                  </a:lnTo>
                  <a:lnTo>
                    <a:pt x="280" y="110"/>
                  </a:lnTo>
                  <a:lnTo>
                    <a:pt x="280" y="110"/>
                  </a:lnTo>
                  <a:lnTo>
                    <a:pt x="280" y="109"/>
                  </a:lnTo>
                  <a:lnTo>
                    <a:pt x="280" y="109"/>
                  </a:lnTo>
                  <a:lnTo>
                    <a:pt x="280" y="109"/>
                  </a:lnTo>
                  <a:lnTo>
                    <a:pt x="280" y="107"/>
                  </a:lnTo>
                  <a:lnTo>
                    <a:pt x="280" y="105"/>
                  </a:lnTo>
                  <a:lnTo>
                    <a:pt x="280" y="103"/>
                  </a:lnTo>
                  <a:lnTo>
                    <a:pt x="280" y="103"/>
                  </a:lnTo>
                  <a:lnTo>
                    <a:pt x="278" y="101"/>
                  </a:lnTo>
                  <a:lnTo>
                    <a:pt x="278" y="101"/>
                  </a:lnTo>
                  <a:lnTo>
                    <a:pt x="278" y="101"/>
                  </a:lnTo>
                  <a:lnTo>
                    <a:pt x="278" y="101"/>
                  </a:lnTo>
                  <a:lnTo>
                    <a:pt x="278" y="100"/>
                  </a:lnTo>
                  <a:lnTo>
                    <a:pt x="282" y="100"/>
                  </a:lnTo>
                  <a:lnTo>
                    <a:pt x="282" y="100"/>
                  </a:lnTo>
                  <a:lnTo>
                    <a:pt x="282" y="100"/>
                  </a:lnTo>
                  <a:lnTo>
                    <a:pt x="282" y="98"/>
                  </a:lnTo>
                  <a:lnTo>
                    <a:pt x="282" y="96"/>
                  </a:lnTo>
                  <a:lnTo>
                    <a:pt x="283" y="96"/>
                  </a:lnTo>
                  <a:lnTo>
                    <a:pt x="283" y="96"/>
                  </a:lnTo>
                  <a:lnTo>
                    <a:pt x="283" y="98"/>
                  </a:lnTo>
                  <a:lnTo>
                    <a:pt x="285" y="98"/>
                  </a:lnTo>
                  <a:lnTo>
                    <a:pt x="285" y="100"/>
                  </a:lnTo>
                  <a:lnTo>
                    <a:pt x="287" y="100"/>
                  </a:lnTo>
                  <a:lnTo>
                    <a:pt x="289" y="98"/>
                  </a:lnTo>
                  <a:lnTo>
                    <a:pt x="289" y="98"/>
                  </a:lnTo>
                  <a:lnTo>
                    <a:pt x="289" y="98"/>
                  </a:lnTo>
                  <a:lnTo>
                    <a:pt x="289" y="98"/>
                  </a:lnTo>
                  <a:lnTo>
                    <a:pt x="289" y="98"/>
                  </a:lnTo>
                  <a:lnTo>
                    <a:pt x="291" y="98"/>
                  </a:lnTo>
                  <a:lnTo>
                    <a:pt x="291" y="98"/>
                  </a:lnTo>
                  <a:lnTo>
                    <a:pt x="291" y="98"/>
                  </a:lnTo>
                  <a:lnTo>
                    <a:pt x="294" y="98"/>
                  </a:lnTo>
                  <a:lnTo>
                    <a:pt x="294" y="98"/>
                  </a:lnTo>
                  <a:lnTo>
                    <a:pt x="296" y="98"/>
                  </a:lnTo>
                  <a:lnTo>
                    <a:pt x="296" y="96"/>
                  </a:lnTo>
                  <a:lnTo>
                    <a:pt x="296" y="94"/>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 name="Freeform 52"/>
            <p:cNvSpPr>
              <a:spLocks/>
            </p:cNvSpPr>
            <p:nvPr/>
          </p:nvSpPr>
          <p:spPr bwMode="auto">
            <a:xfrm>
              <a:off x="9453888" y="5255646"/>
              <a:ext cx="435389" cy="279202"/>
            </a:xfrm>
            <a:custGeom>
              <a:avLst/>
              <a:gdLst>
                <a:gd name="T0" fmla="*/ 280 w 315"/>
                <a:gd name="T1" fmla="*/ 16 h 202"/>
                <a:gd name="T2" fmla="*/ 248 w 315"/>
                <a:gd name="T3" fmla="*/ 9 h 202"/>
                <a:gd name="T4" fmla="*/ 217 w 315"/>
                <a:gd name="T5" fmla="*/ 9 h 202"/>
                <a:gd name="T6" fmla="*/ 179 w 315"/>
                <a:gd name="T7" fmla="*/ 25 h 202"/>
                <a:gd name="T8" fmla="*/ 163 w 315"/>
                <a:gd name="T9" fmla="*/ 38 h 202"/>
                <a:gd name="T10" fmla="*/ 138 w 315"/>
                <a:gd name="T11" fmla="*/ 34 h 202"/>
                <a:gd name="T12" fmla="*/ 71 w 315"/>
                <a:gd name="T13" fmla="*/ 27 h 202"/>
                <a:gd name="T14" fmla="*/ 27 w 315"/>
                <a:gd name="T15" fmla="*/ 25 h 202"/>
                <a:gd name="T16" fmla="*/ 31 w 315"/>
                <a:gd name="T17" fmla="*/ 7 h 202"/>
                <a:gd name="T18" fmla="*/ 13 w 315"/>
                <a:gd name="T19" fmla="*/ 7 h 202"/>
                <a:gd name="T20" fmla="*/ 4 w 315"/>
                <a:gd name="T21" fmla="*/ 16 h 202"/>
                <a:gd name="T22" fmla="*/ 2 w 315"/>
                <a:gd name="T23" fmla="*/ 34 h 202"/>
                <a:gd name="T24" fmla="*/ 8 w 315"/>
                <a:gd name="T25" fmla="*/ 43 h 202"/>
                <a:gd name="T26" fmla="*/ 9 w 315"/>
                <a:gd name="T27" fmla="*/ 50 h 202"/>
                <a:gd name="T28" fmla="*/ 17 w 315"/>
                <a:gd name="T29" fmla="*/ 57 h 202"/>
                <a:gd name="T30" fmla="*/ 29 w 315"/>
                <a:gd name="T31" fmla="*/ 68 h 202"/>
                <a:gd name="T32" fmla="*/ 27 w 315"/>
                <a:gd name="T33" fmla="*/ 81 h 202"/>
                <a:gd name="T34" fmla="*/ 20 w 315"/>
                <a:gd name="T35" fmla="*/ 92 h 202"/>
                <a:gd name="T36" fmla="*/ 6 w 315"/>
                <a:gd name="T37" fmla="*/ 95 h 202"/>
                <a:gd name="T38" fmla="*/ 6 w 315"/>
                <a:gd name="T39" fmla="*/ 106 h 202"/>
                <a:gd name="T40" fmla="*/ 9 w 315"/>
                <a:gd name="T41" fmla="*/ 124 h 202"/>
                <a:gd name="T42" fmla="*/ 9 w 315"/>
                <a:gd name="T43" fmla="*/ 142 h 202"/>
                <a:gd name="T44" fmla="*/ 24 w 315"/>
                <a:gd name="T45" fmla="*/ 150 h 202"/>
                <a:gd name="T46" fmla="*/ 27 w 315"/>
                <a:gd name="T47" fmla="*/ 155 h 202"/>
                <a:gd name="T48" fmla="*/ 31 w 315"/>
                <a:gd name="T49" fmla="*/ 168 h 202"/>
                <a:gd name="T50" fmla="*/ 31 w 315"/>
                <a:gd name="T51" fmla="*/ 178 h 202"/>
                <a:gd name="T52" fmla="*/ 31 w 315"/>
                <a:gd name="T53" fmla="*/ 191 h 202"/>
                <a:gd name="T54" fmla="*/ 45 w 315"/>
                <a:gd name="T55" fmla="*/ 193 h 202"/>
                <a:gd name="T56" fmla="*/ 65 w 315"/>
                <a:gd name="T57" fmla="*/ 193 h 202"/>
                <a:gd name="T58" fmla="*/ 78 w 315"/>
                <a:gd name="T59" fmla="*/ 188 h 202"/>
                <a:gd name="T60" fmla="*/ 85 w 315"/>
                <a:gd name="T61" fmla="*/ 184 h 202"/>
                <a:gd name="T62" fmla="*/ 96 w 315"/>
                <a:gd name="T63" fmla="*/ 180 h 202"/>
                <a:gd name="T64" fmla="*/ 103 w 315"/>
                <a:gd name="T65" fmla="*/ 184 h 202"/>
                <a:gd name="T66" fmla="*/ 112 w 315"/>
                <a:gd name="T67" fmla="*/ 188 h 202"/>
                <a:gd name="T68" fmla="*/ 123 w 315"/>
                <a:gd name="T69" fmla="*/ 195 h 202"/>
                <a:gd name="T70" fmla="*/ 139 w 315"/>
                <a:gd name="T71" fmla="*/ 197 h 202"/>
                <a:gd name="T72" fmla="*/ 159 w 315"/>
                <a:gd name="T73" fmla="*/ 200 h 202"/>
                <a:gd name="T74" fmla="*/ 172 w 315"/>
                <a:gd name="T75" fmla="*/ 197 h 202"/>
                <a:gd name="T76" fmla="*/ 190 w 315"/>
                <a:gd name="T77" fmla="*/ 195 h 202"/>
                <a:gd name="T78" fmla="*/ 192 w 315"/>
                <a:gd name="T79" fmla="*/ 186 h 202"/>
                <a:gd name="T80" fmla="*/ 190 w 315"/>
                <a:gd name="T81" fmla="*/ 177 h 202"/>
                <a:gd name="T82" fmla="*/ 190 w 315"/>
                <a:gd name="T83" fmla="*/ 169 h 202"/>
                <a:gd name="T84" fmla="*/ 203 w 315"/>
                <a:gd name="T85" fmla="*/ 164 h 202"/>
                <a:gd name="T86" fmla="*/ 212 w 315"/>
                <a:gd name="T87" fmla="*/ 157 h 202"/>
                <a:gd name="T88" fmla="*/ 226 w 315"/>
                <a:gd name="T89" fmla="*/ 153 h 202"/>
                <a:gd name="T90" fmla="*/ 233 w 315"/>
                <a:gd name="T91" fmla="*/ 150 h 202"/>
                <a:gd name="T92" fmla="*/ 242 w 315"/>
                <a:gd name="T93" fmla="*/ 148 h 202"/>
                <a:gd name="T94" fmla="*/ 262 w 315"/>
                <a:gd name="T95" fmla="*/ 159 h 202"/>
                <a:gd name="T96" fmla="*/ 264 w 315"/>
                <a:gd name="T97" fmla="*/ 155 h 202"/>
                <a:gd name="T98" fmla="*/ 275 w 315"/>
                <a:gd name="T99" fmla="*/ 151 h 202"/>
                <a:gd name="T100" fmla="*/ 286 w 315"/>
                <a:gd name="T101" fmla="*/ 151 h 202"/>
                <a:gd name="T102" fmla="*/ 278 w 315"/>
                <a:gd name="T103" fmla="*/ 144 h 202"/>
                <a:gd name="T104" fmla="*/ 273 w 315"/>
                <a:gd name="T105" fmla="*/ 135 h 202"/>
                <a:gd name="T106" fmla="*/ 269 w 315"/>
                <a:gd name="T107" fmla="*/ 130 h 202"/>
                <a:gd name="T108" fmla="*/ 268 w 315"/>
                <a:gd name="T109" fmla="*/ 122 h 202"/>
                <a:gd name="T110" fmla="*/ 262 w 315"/>
                <a:gd name="T111" fmla="*/ 121 h 202"/>
                <a:gd name="T112" fmla="*/ 257 w 315"/>
                <a:gd name="T113" fmla="*/ 122 h 202"/>
                <a:gd name="T114" fmla="*/ 266 w 315"/>
                <a:gd name="T115" fmla="*/ 112 h 202"/>
                <a:gd name="T116" fmla="*/ 277 w 315"/>
                <a:gd name="T117" fmla="*/ 104 h 202"/>
                <a:gd name="T118" fmla="*/ 278 w 315"/>
                <a:gd name="T119" fmla="*/ 81 h 202"/>
                <a:gd name="T120" fmla="*/ 284 w 315"/>
                <a:gd name="T121" fmla="*/ 68 h 202"/>
                <a:gd name="T122" fmla="*/ 306 w 315"/>
                <a:gd name="T123" fmla="*/ 5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5" h="202">
                  <a:moveTo>
                    <a:pt x="315" y="47"/>
                  </a:moveTo>
                  <a:lnTo>
                    <a:pt x="315" y="45"/>
                  </a:lnTo>
                  <a:lnTo>
                    <a:pt x="313" y="45"/>
                  </a:lnTo>
                  <a:lnTo>
                    <a:pt x="313" y="43"/>
                  </a:lnTo>
                  <a:lnTo>
                    <a:pt x="313" y="43"/>
                  </a:lnTo>
                  <a:lnTo>
                    <a:pt x="313" y="34"/>
                  </a:lnTo>
                  <a:lnTo>
                    <a:pt x="313" y="34"/>
                  </a:lnTo>
                  <a:lnTo>
                    <a:pt x="306" y="34"/>
                  </a:lnTo>
                  <a:lnTo>
                    <a:pt x="295" y="32"/>
                  </a:lnTo>
                  <a:lnTo>
                    <a:pt x="284" y="27"/>
                  </a:lnTo>
                  <a:lnTo>
                    <a:pt x="282" y="25"/>
                  </a:lnTo>
                  <a:lnTo>
                    <a:pt x="280" y="18"/>
                  </a:lnTo>
                  <a:lnTo>
                    <a:pt x="280" y="16"/>
                  </a:lnTo>
                  <a:lnTo>
                    <a:pt x="280" y="16"/>
                  </a:lnTo>
                  <a:lnTo>
                    <a:pt x="277" y="16"/>
                  </a:lnTo>
                  <a:lnTo>
                    <a:pt x="273" y="18"/>
                  </a:lnTo>
                  <a:lnTo>
                    <a:pt x="269" y="20"/>
                  </a:lnTo>
                  <a:lnTo>
                    <a:pt x="268" y="16"/>
                  </a:lnTo>
                  <a:lnTo>
                    <a:pt x="268" y="16"/>
                  </a:lnTo>
                  <a:lnTo>
                    <a:pt x="266" y="14"/>
                  </a:lnTo>
                  <a:lnTo>
                    <a:pt x="266" y="14"/>
                  </a:lnTo>
                  <a:lnTo>
                    <a:pt x="262" y="14"/>
                  </a:lnTo>
                  <a:lnTo>
                    <a:pt x="253" y="14"/>
                  </a:lnTo>
                  <a:lnTo>
                    <a:pt x="253" y="14"/>
                  </a:lnTo>
                  <a:lnTo>
                    <a:pt x="251" y="12"/>
                  </a:lnTo>
                  <a:lnTo>
                    <a:pt x="251" y="12"/>
                  </a:lnTo>
                  <a:lnTo>
                    <a:pt x="248" y="10"/>
                  </a:lnTo>
                  <a:lnTo>
                    <a:pt x="248" y="9"/>
                  </a:lnTo>
                  <a:lnTo>
                    <a:pt x="248" y="7"/>
                  </a:lnTo>
                  <a:lnTo>
                    <a:pt x="246" y="7"/>
                  </a:lnTo>
                  <a:lnTo>
                    <a:pt x="246" y="7"/>
                  </a:lnTo>
                  <a:lnTo>
                    <a:pt x="246" y="7"/>
                  </a:lnTo>
                  <a:lnTo>
                    <a:pt x="244" y="7"/>
                  </a:lnTo>
                  <a:lnTo>
                    <a:pt x="239" y="5"/>
                  </a:lnTo>
                  <a:lnTo>
                    <a:pt x="235" y="3"/>
                  </a:lnTo>
                  <a:lnTo>
                    <a:pt x="233" y="3"/>
                  </a:lnTo>
                  <a:lnTo>
                    <a:pt x="228" y="5"/>
                  </a:lnTo>
                  <a:lnTo>
                    <a:pt x="222" y="7"/>
                  </a:lnTo>
                  <a:lnTo>
                    <a:pt x="221" y="9"/>
                  </a:lnTo>
                  <a:lnTo>
                    <a:pt x="219" y="9"/>
                  </a:lnTo>
                  <a:lnTo>
                    <a:pt x="219" y="9"/>
                  </a:lnTo>
                  <a:lnTo>
                    <a:pt x="217" y="9"/>
                  </a:lnTo>
                  <a:lnTo>
                    <a:pt x="217" y="9"/>
                  </a:lnTo>
                  <a:lnTo>
                    <a:pt x="217" y="9"/>
                  </a:lnTo>
                  <a:lnTo>
                    <a:pt x="215" y="9"/>
                  </a:lnTo>
                  <a:lnTo>
                    <a:pt x="204" y="10"/>
                  </a:lnTo>
                  <a:lnTo>
                    <a:pt x="201" y="12"/>
                  </a:lnTo>
                  <a:lnTo>
                    <a:pt x="199" y="12"/>
                  </a:lnTo>
                  <a:lnTo>
                    <a:pt x="195" y="14"/>
                  </a:lnTo>
                  <a:lnTo>
                    <a:pt x="192" y="14"/>
                  </a:lnTo>
                  <a:lnTo>
                    <a:pt x="190" y="16"/>
                  </a:lnTo>
                  <a:lnTo>
                    <a:pt x="188" y="18"/>
                  </a:lnTo>
                  <a:lnTo>
                    <a:pt x="186" y="20"/>
                  </a:lnTo>
                  <a:lnTo>
                    <a:pt x="186" y="20"/>
                  </a:lnTo>
                  <a:lnTo>
                    <a:pt x="181" y="25"/>
                  </a:lnTo>
                  <a:lnTo>
                    <a:pt x="179" y="25"/>
                  </a:lnTo>
                  <a:lnTo>
                    <a:pt x="179" y="27"/>
                  </a:lnTo>
                  <a:lnTo>
                    <a:pt x="177" y="29"/>
                  </a:lnTo>
                  <a:lnTo>
                    <a:pt x="176" y="30"/>
                  </a:lnTo>
                  <a:lnTo>
                    <a:pt x="174" y="32"/>
                  </a:lnTo>
                  <a:lnTo>
                    <a:pt x="174" y="32"/>
                  </a:lnTo>
                  <a:lnTo>
                    <a:pt x="174" y="34"/>
                  </a:lnTo>
                  <a:lnTo>
                    <a:pt x="170" y="34"/>
                  </a:lnTo>
                  <a:lnTo>
                    <a:pt x="170" y="34"/>
                  </a:lnTo>
                  <a:lnTo>
                    <a:pt x="166" y="34"/>
                  </a:lnTo>
                  <a:lnTo>
                    <a:pt x="166" y="36"/>
                  </a:lnTo>
                  <a:lnTo>
                    <a:pt x="166" y="36"/>
                  </a:lnTo>
                  <a:lnTo>
                    <a:pt x="165" y="38"/>
                  </a:lnTo>
                  <a:lnTo>
                    <a:pt x="163" y="38"/>
                  </a:lnTo>
                  <a:lnTo>
                    <a:pt x="163" y="38"/>
                  </a:lnTo>
                  <a:lnTo>
                    <a:pt x="161" y="38"/>
                  </a:lnTo>
                  <a:lnTo>
                    <a:pt x="161" y="38"/>
                  </a:lnTo>
                  <a:lnTo>
                    <a:pt x="157" y="38"/>
                  </a:lnTo>
                  <a:lnTo>
                    <a:pt x="157" y="38"/>
                  </a:lnTo>
                  <a:lnTo>
                    <a:pt x="157" y="38"/>
                  </a:lnTo>
                  <a:lnTo>
                    <a:pt x="156" y="39"/>
                  </a:lnTo>
                  <a:lnTo>
                    <a:pt x="154" y="39"/>
                  </a:lnTo>
                  <a:lnTo>
                    <a:pt x="152" y="39"/>
                  </a:lnTo>
                  <a:lnTo>
                    <a:pt x="150" y="38"/>
                  </a:lnTo>
                  <a:lnTo>
                    <a:pt x="148" y="38"/>
                  </a:lnTo>
                  <a:lnTo>
                    <a:pt x="148" y="38"/>
                  </a:lnTo>
                  <a:lnTo>
                    <a:pt x="147" y="36"/>
                  </a:lnTo>
                  <a:lnTo>
                    <a:pt x="145" y="36"/>
                  </a:lnTo>
                  <a:lnTo>
                    <a:pt x="138" y="34"/>
                  </a:lnTo>
                  <a:lnTo>
                    <a:pt x="132" y="32"/>
                  </a:lnTo>
                  <a:lnTo>
                    <a:pt x="121" y="34"/>
                  </a:lnTo>
                  <a:lnTo>
                    <a:pt x="120" y="32"/>
                  </a:lnTo>
                  <a:lnTo>
                    <a:pt x="116" y="32"/>
                  </a:lnTo>
                  <a:lnTo>
                    <a:pt x="109" y="29"/>
                  </a:lnTo>
                  <a:lnTo>
                    <a:pt x="107" y="29"/>
                  </a:lnTo>
                  <a:lnTo>
                    <a:pt x="105" y="30"/>
                  </a:lnTo>
                  <a:lnTo>
                    <a:pt x="103" y="32"/>
                  </a:lnTo>
                  <a:lnTo>
                    <a:pt x="101" y="32"/>
                  </a:lnTo>
                  <a:lnTo>
                    <a:pt x="100" y="32"/>
                  </a:lnTo>
                  <a:lnTo>
                    <a:pt x="92" y="32"/>
                  </a:lnTo>
                  <a:lnTo>
                    <a:pt x="91" y="32"/>
                  </a:lnTo>
                  <a:lnTo>
                    <a:pt x="74" y="29"/>
                  </a:lnTo>
                  <a:lnTo>
                    <a:pt x="71" y="27"/>
                  </a:lnTo>
                  <a:lnTo>
                    <a:pt x="69" y="27"/>
                  </a:lnTo>
                  <a:lnTo>
                    <a:pt x="65" y="27"/>
                  </a:lnTo>
                  <a:lnTo>
                    <a:pt x="65" y="27"/>
                  </a:lnTo>
                  <a:lnTo>
                    <a:pt x="64" y="27"/>
                  </a:lnTo>
                  <a:lnTo>
                    <a:pt x="58" y="23"/>
                  </a:lnTo>
                  <a:lnTo>
                    <a:pt x="49" y="23"/>
                  </a:lnTo>
                  <a:lnTo>
                    <a:pt x="45" y="23"/>
                  </a:lnTo>
                  <a:lnTo>
                    <a:pt x="44" y="25"/>
                  </a:lnTo>
                  <a:lnTo>
                    <a:pt x="42" y="25"/>
                  </a:lnTo>
                  <a:lnTo>
                    <a:pt x="40" y="25"/>
                  </a:lnTo>
                  <a:lnTo>
                    <a:pt x="36" y="27"/>
                  </a:lnTo>
                  <a:lnTo>
                    <a:pt x="29" y="27"/>
                  </a:lnTo>
                  <a:lnTo>
                    <a:pt x="27" y="27"/>
                  </a:lnTo>
                  <a:lnTo>
                    <a:pt x="27" y="25"/>
                  </a:lnTo>
                  <a:lnTo>
                    <a:pt x="26" y="23"/>
                  </a:lnTo>
                  <a:lnTo>
                    <a:pt x="26" y="23"/>
                  </a:lnTo>
                  <a:lnTo>
                    <a:pt x="27" y="18"/>
                  </a:lnTo>
                  <a:lnTo>
                    <a:pt x="27" y="16"/>
                  </a:lnTo>
                  <a:lnTo>
                    <a:pt x="29" y="16"/>
                  </a:lnTo>
                  <a:lnTo>
                    <a:pt x="29" y="14"/>
                  </a:lnTo>
                  <a:lnTo>
                    <a:pt x="31" y="14"/>
                  </a:lnTo>
                  <a:lnTo>
                    <a:pt x="33" y="14"/>
                  </a:lnTo>
                  <a:lnTo>
                    <a:pt x="35" y="12"/>
                  </a:lnTo>
                  <a:lnTo>
                    <a:pt x="36" y="10"/>
                  </a:lnTo>
                  <a:lnTo>
                    <a:pt x="35" y="9"/>
                  </a:lnTo>
                  <a:lnTo>
                    <a:pt x="35" y="9"/>
                  </a:lnTo>
                  <a:lnTo>
                    <a:pt x="33" y="9"/>
                  </a:lnTo>
                  <a:lnTo>
                    <a:pt x="31" y="7"/>
                  </a:lnTo>
                  <a:lnTo>
                    <a:pt x="29" y="7"/>
                  </a:lnTo>
                  <a:lnTo>
                    <a:pt x="18" y="0"/>
                  </a:lnTo>
                  <a:lnTo>
                    <a:pt x="17" y="0"/>
                  </a:lnTo>
                  <a:lnTo>
                    <a:pt x="15" y="1"/>
                  </a:lnTo>
                  <a:lnTo>
                    <a:pt x="15" y="1"/>
                  </a:lnTo>
                  <a:lnTo>
                    <a:pt x="15" y="3"/>
                  </a:lnTo>
                  <a:lnTo>
                    <a:pt x="15" y="3"/>
                  </a:lnTo>
                  <a:lnTo>
                    <a:pt x="13" y="3"/>
                  </a:lnTo>
                  <a:lnTo>
                    <a:pt x="13" y="3"/>
                  </a:lnTo>
                  <a:lnTo>
                    <a:pt x="15" y="5"/>
                  </a:lnTo>
                  <a:lnTo>
                    <a:pt x="15" y="5"/>
                  </a:lnTo>
                  <a:lnTo>
                    <a:pt x="13" y="7"/>
                  </a:lnTo>
                  <a:lnTo>
                    <a:pt x="13" y="7"/>
                  </a:lnTo>
                  <a:lnTo>
                    <a:pt x="13" y="7"/>
                  </a:lnTo>
                  <a:lnTo>
                    <a:pt x="13" y="9"/>
                  </a:lnTo>
                  <a:lnTo>
                    <a:pt x="13" y="10"/>
                  </a:lnTo>
                  <a:lnTo>
                    <a:pt x="13" y="10"/>
                  </a:lnTo>
                  <a:lnTo>
                    <a:pt x="13" y="10"/>
                  </a:lnTo>
                  <a:lnTo>
                    <a:pt x="11" y="10"/>
                  </a:lnTo>
                  <a:lnTo>
                    <a:pt x="11" y="10"/>
                  </a:lnTo>
                  <a:lnTo>
                    <a:pt x="9" y="12"/>
                  </a:lnTo>
                  <a:lnTo>
                    <a:pt x="9" y="14"/>
                  </a:lnTo>
                  <a:lnTo>
                    <a:pt x="9" y="14"/>
                  </a:lnTo>
                  <a:lnTo>
                    <a:pt x="8" y="14"/>
                  </a:lnTo>
                  <a:lnTo>
                    <a:pt x="8" y="14"/>
                  </a:lnTo>
                  <a:lnTo>
                    <a:pt x="6" y="14"/>
                  </a:lnTo>
                  <a:lnTo>
                    <a:pt x="4" y="14"/>
                  </a:lnTo>
                  <a:lnTo>
                    <a:pt x="4" y="16"/>
                  </a:lnTo>
                  <a:lnTo>
                    <a:pt x="4" y="16"/>
                  </a:lnTo>
                  <a:lnTo>
                    <a:pt x="4" y="20"/>
                  </a:lnTo>
                  <a:lnTo>
                    <a:pt x="4" y="20"/>
                  </a:lnTo>
                  <a:lnTo>
                    <a:pt x="4" y="20"/>
                  </a:lnTo>
                  <a:lnTo>
                    <a:pt x="2" y="21"/>
                  </a:lnTo>
                  <a:lnTo>
                    <a:pt x="2" y="21"/>
                  </a:lnTo>
                  <a:lnTo>
                    <a:pt x="2" y="23"/>
                  </a:lnTo>
                  <a:lnTo>
                    <a:pt x="2" y="25"/>
                  </a:lnTo>
                  <a:lnTo>
                    <a:pt x="2" y="27"/>
                  </a:lnTo>
                  <a:lnTo>
                    <a:pt x="0" y="29"/>
                  </a:lnTo>
                  <a:lnTo>
                    <a:pt x="2" y="30"/>
                  </a:lnTo>
                  <a:lnTo>
                    <a:pt x="2" y="32"/>
                  </a:lnTo>
                  <a:lnTo>
                    <a:pt x="2" y="32"/>
                  </a:lnTo>
                  <a:lnTo>
                    <a:pt x="2" y="34"/>
                  </a:lnTo>
                  <a:lnTo>
                    <a:pt x="2" y="34"/>
                  </a:lnTo>
                  <a:lnTo>
                    <a:pt x="4" y="36"/>
                  </a:lnTo>
                  <a:lnTo>
                    <a:pt x="4" y="36"/>
                  </a:lnTo>
                  <a:lnTo>
                    <a:pt x="4" y="38"/>
                  </a:lnTo>
                  <a:lnTo>
                    <a:pt x="4" y="38"/>
                  </a:lnTo>
                  <a:lnTo>
                    <a:pt x="6" y="38"/>
                  </a:lnTo>
                  <a:lnTo>
                    <a:pt x="6" y="39"/>
                  </a:lnTo>
                  <a:lnTo>
                    <a:pt x="8" y="39"/>
                  </a:lnTo>
                  <a:lnTo>
                    <a:pt x="8" y="41"/>
                  </a:lnTo>
                  <a:lnTo>
                    <a:pt x="8" y="41"/>
                  </a:lnTo>
                  <a:lnTo>
                    <a:pt x="8" y="43"/>
                  </a:lnTo>
                  <a:lnTo>
                    <a:pt x="8" y="43"/>
                  </a:lnTo>
                  <a:lnTo>
                    <a:pt x="8" y="43"/>
                  </a:lnTo>
                  <a:lnTo>
                    <a:pt x="8" y="43"/>
                  </a:lnTo>
                  <a:lnTo>
                    <a:pt x="8" y="43"/>
                  </a:lnTo>
                  <a:lnTo>
                    <a:pt x="8" y="43"/>
                  </a:lnTo>
                  <a:lnTo>
                    <a:pt x="8" y="43"/>
                  </a:lnTo>
                  <a:lnTo>
                    <a:pt x="8" y="43"/>
                  </a:lnTo>
                  <a:lnTo>
                    <a:pt x="8" y="45"/>
                  </a:lnTo>
                  <a:lnTo>
                    <a:pt x="8" y="45"/>
                  </a:lnTo>
                  <a:lnTo>
                    <a:pt x="8" y="45"/>
                  </a:lnTo>
                  <a:lnTo>
                    <a:pt x="8" y="45"/>
                  </a:lnTo>
                  <a:lnTo>
                    <a:pt x="8" y="45"/>
                  </a:lnTo>
                  <a:lnTo>
                    <a:pt x="8" y="45"/>
                  </a:lnTo>
                  <a:lnTo>
                    <a:pt x="8" y="45"/>
                  </a:lnTo>
                  <a:lnTo>
                    <a:pt x="8" y="47"/>
                  </a:lnTo>
                  <a:lnTo>
                    <a:pt x="8" y="47"/>
                  </a:lnTo>
                  <a:lnTo>
                    <a:pt x="9" y="50"/>
                  </a:lnTo>
                  <a:lnTo>
                    <a:pt x="9" y="52"/>
                  </a:lnTo>
                  <a:lnTo>
                    <a:pt x="9" y="52"/>
                  </a:lnTo>
                  <a:lnTo>
                    <a:pt x="11" y="54"/>
                  </a:lnTo>
                  <a:lnTo>
                    <a:pt x="13" y="54"/>
                  </a:lnTo>
                  <a:lnTo>
                    <a:pt x="13" y="54"/>
                  </a:lnTo>
                  <a:lnTo>
                    <a:pt x="13" y="54"/>
                  </a:lnTo>
                  <a:lnTo>
                    <a:pt x="15" y="56"/>
                  </a:lnTo>
                  <a:lnTo>
                    <a:pt x="15" y="56"/>
                  </a:lnTo>
                  <a:lnTo>
                    <a:pt x="15" y="56"/>
                  </a:lnTo>
                  <a:lnTo>
                    <a:pt x="17" y="56"/>
                  </a:lnTo>
                  <a:lnTo>
                    <a:pt x="17" y="56"/>
                  </a:lnTo>
                  <a:lnTo>
                    <a:pt x="17" y="57"/>
                  </a:lnTo>
                  <a:lnTo>
                    <a:pt x="17" y="57"/>
                  </a:lnTo>
                  <a:lnTo>
                    <a:pt x="17" y="57"/>
                  </a:lnTo>
                  <a:lnTo>
                    <a:pt x="18" y="57"/>
                  </a:lnTo>
                  <a:lnTo>
                    <a:pt x="18" y="57"/>
                  </a:lnTo>
                  <a:lnTo>
                    <a:pt x="20" y="57"/>
                  </a:lnTo>
                  <a:lnTo>
                    <a:pt x="20" y="57"/>
                  </a:lnTo>
                  <a:lnTo>
                    <a:pt x="20" y="57"/>
                  </a:lnTo>
                  <a:lnTo>
                    <a:pt x="24" y="61"/>
                  </a:lnTo>
                  <a:lnTo>
                    <a:pt x="24" y="63"/>
                  </a:lnTo>
                  <a:lnTo>
                    <a:pt x="24" y="63"/>
                  </a:lnTo>
                  <a:lnTo>
                    <a:pt x="26" y="65"/>
                  </a:lnTo>
                  <a:lnTo>
                    <a:pt x="26" y="65"/>
                  </a:lnTo>
                  <a:lnTo>
                    <a:pt x="26" y="65"/>
                  </a:lnTo>
                  <a:lnTo>
                    <a:pt x="26" y="66"/>
                  </a:lnTo>
                  <a:lnTo>
                    <a:pt x="27" y="68"/>
                  </a:lnTo>
                  <a:lnTo>
                    <a:pt x="29" y="68"/>
                  </a:lnTo>
                  <a:lnTo>
                    <a:pt x="29" y="70"/>
                  </a:lnTo>
                  <a:lnTo>
                    <a:pt x="31" y="70"/>
                  </a:lnTo>
                  <a:lnTo>
                    <a:pt x="33" y="70"/>
                  </a:lnTo>
                  <a:lnTo>
                    <a:pt x="33" y="72"/>
                  </a:lnTo>
                  <a:lnTo>
                    <a:pt x="33" y="72"/>
                  </a:lnTo>
                  <a:lnTo>
                    <a:pt x="33" y="74"/>
                  </a:lnTo>
                  <a:lnTo>
                    <a:pt x="31" y="77"/>
                  </a:lnTo>
                  <a:lnTo>
                    <a:pt x="31" y="79"/>
                  </a:lnTo>
                  <a:lnTo>
                    <a:pt x="29" y="79"/>
                  </a:lnTo>
                  <a:lnTo>
                    <a:pt x="29" y="79"/>
                  </a:lnTo>
                  <a:lnTo>
                    <a:pt x="29" y="79"/>
                  </a:lnTo>
                  <a:lnTo>
                    <a:pt x="29" y="79"/>
                  </a:lnTo>
                  <a:lnTo>
                    <a:pt x="27" y="81"/>
                  </a:lnTo>
                  <a:lnTo>
                    <a:pt x="27" y="81"/>
                  </a:lnTo>
                  <a:lnTo>
                    <a:pt x="26" y="83"/>
                  </a:lnTo>
                  <a:lnTo>
                    <a:pt x="26" y="85"/>
                  </a:lnTo>
                  <a:lnTo>
                    <a:pt x="26" y="85"/>
                  </a:lnTo>
                  <a:lnTo>
                    <a:pt x="26" y="85"/>
                  </a:lnTo>
                  <a:lnTo>
                    <a:pt x="26" y="85"/>
                  </a:lnTo>
                  <a:lnTo>
                    <a:pt x="24" y="85"/>
                  </a:lnTo>
                  <a:lnTo>
                    <a:pt x="24" y="85"/>
                  </a:lnTo>
                  <a:lnTo>
                    <a:pt x="22" y="86"/>
                  </a:lnTo>
                  <a:lnTo>
                    <a:pt x="22" y="86"/>
                  </a:lnTo>
                  <a:lnTo>
                    <a:pt x="22" y="86"/>
                  </a:lnTo>
                  <a:lnTo>
                    <a:pt x="20" y="90"/>
                  </a:lnTo>
                  <a:lnTo>
                    <a:pt x="20" y="92"/>
                  </a:lnTo>
                  <a:lnTo>
                    <a:pt x="20" y="92"/>
                  </a:lnTo>
                  <a:lnTo>
                    <a:pt x="20" y="92"/>
                  </a:lnTo>
                  <a:lnTo>
                    <a:pt x="18" y="92"/>
                  </a:lnTo>
                  <a:lnTo>
                    <a:pt x="17" y="94"/>
                  </a:lnTo>
                  <a:lnTo>
                    <a:pt x="13" y="92"/>
                  </a:lnTo>
                  <a:lnTo>
                    <a:pt x="11" y="92"/>
                  </a:lnTo>
                  <a:lnTo>
                    <a:pt x="11" y="92"/>
                  </a:lnTo>
                  <a:lnTo>
                    <a:pt x="11" y="94"/>
                  </a:lnTo>
                  <a:lnTo>
                    <a:pt x="11" y="94"/>
                  </a:lnTo>
                  <a:lnTo>
                    <a:pt x="11" y="94"/>
                  </a:lnTo>
                  <a:lnTo>
                    <a:pt x="9" y="94"/>
                  </a:lnTo>
                  <a:lnTo>
                    <a:pt x="9" y="94"/>
                  </a:lnTo>
                  <a:lnTo>
                    <a:pt x="8" y="94"/>
                  </a:lnTo>
                  <a:lnTo>
                    <a:pt x="8" y="95"/>
                  </a:lnTo>
                  <a:lnTo>
                    <a:pt x="8" y="95"/>
                  </a:lnTo>
                  <a:lnTo>
                    <a:pt x="6" y="95"/>
                  </a:lnTo>
                  <a:lnTo>
                    <a:pt x="6" y="95"/>
                  </a:lnTo>
                  <a:lnTo>
                    <a:pt x="6" y="97"/>
                  </a:lnTo>
                  <a:lnTo>
                    <a:pt x="6" y="97"/>
                  </a:lnTo>
                  <a:lnTo>
                    <a:pt x="6" y="97"/>
                  </a:lnTo>
                  <a:lnTo>
                    <a:pt x="6" y="97"/>
                  </a:lnTo>
                  <a:lnTo>
                    <a:pt x="6" y="101"/>
                  </a:lnTo>
                  <a:lnTo>
                    <a:pt x="8" y="101"/>
                  </a:lnTo>
                  <a:lnTo>
                    <a:pt x="8" y="103"/>
                  </a:lnTo>
                  <a:lnTo>
                    <a:pt x="8" y="103"/>
                  </a:lnTo>
                  <a:lnTo>
                    <a:pt x="8" y="103"/>
                  </a:lnTo>
                  <a:lnTo>
                    <a:pt x="8" y="103"/>
                  </a:lnTo>
                  <a:lnTo>
                    <a:pt x="8" y="103"/>
                  </a:lnTo>
                  <a:lnTo>
                    <a:pt x="8" y="103"/>
                  </a:lnTo>
                  <a:lnTo>
                    <a:pt x="6" y="106"/>
                  </a:lnTo>
                  <a:lnTo>
                    <a:pt x="6" y="106"/>
                  </a:lnTo>
                  <a:lnTo>
                    <a:pt x="6" y="108"/>
                  </a:lnTo>
                  <a:lnTo>
                    <a:pt x="6" y="110"/>
                  </a:lnTo>
                  <a:lnTo>
                    <a:pt x="6" y="112"/>
                  </a:lnTo>
                  <a:lnTo>
                    <a:pt x="4" y="113"/>
                  </a:lnTo>
                  <a:lnTo>
                    <a:pt x="6" y="113"/>
                  </a:lnTo>
                  <a:lnTo>
                    <a:pt x="8" y="115"/>
                  </a:lnTo>
                  <a:lnTo>
                    <a:pt x="9" y="117"/>
                  </a:lnTo>
                  <a:lnTo>
                    <a:pt x="9" y="117"/>
                  </a:lnTo>
                  <a:lnTo>
                    <a:pt x="9" y="119"/>
                  </a:lnTo>
                  <a:lnTo>
                    <a:pt x="9" y="119"/>
                  </a:lnTo>
                  <a:lnTo>
                    <a:pt x="11" y="119"/>
                  </a:lnTo>
                  <a:lnTo>
                    <a:pt x="9" y="121"/>
                  </a:lnTo>
                  <a:lnTo>
                    <a:pt x="9" y="124"/>
                  </a:lnTo>
                  <a:lnTo>
                    <a:pt x="9" y="124"/>
                  </a:lnTo>
                  <a:lnTo>
                    <a:pt x="8" y="124"/>
                  </a:lnTo>
                  <a:lnTo>
                    <a:pt x="8" y="124"/>
                  </a:lnTo>
                  <a:lnTo>
                    <a:pt x="8" y="126"/>
                  </a:lnTo>
                  <a:lnTo>
                    <a:pt x="6" y="126"/>
                  </a:lnTo>
                  <a:lnTo>
                    <a:pt x="6" y="130"/>
                  </a:lnTo>
                  <a:lnTo>
                    <a:pt x="4" y="130"/>
                  </a:lnTo>
                  <a:lnTo>
                    <a:pt x="4" y="130"/>
                  </a:lnTo>
                  <a:lnTo>
                    <a:pt x="2" y="130"/>
                  </a:lnTo>
                  <a:lnTo>
                    <a:pt x="0" y="132"/>
                  </a:lnTo>
                  <a:lnTo>
                    <a:pt x="6" y="137"/>
                  </a:lnTo>
                  <a:lnTo>
                    <a:pt x="8" y="139"/>
                  </a:lnTo>
                  <a:lnTo>
                    <a:pt x="8" y="141"/>
                  </a:lnTo>
                  <a:lnTo>
                    <a:pt x="9" y="142"/>
                  </a:lnTo>
                  <a:lnTo>
                    <a:pt x="9" y="142"/>
                  </a:lnTo>
                  <a:lnTo>
                    <a:pt x="9" y="142"/>
                  </a:lnTo>
                  <a:lnTo>
                    <a:pt x="15" y="146"/>
                  </a:lnTo>
                  <a:lnTo>
                    <a:pt x="15" y="146"/>
                  </a:lnTo>
                  <a:lnTo>
                    <a:pt x="17" y="148"/>
                  </a:lnTo>
                  <a:lnTo>
                    <a:pt x="18" y="148"/>
                  </a:lnTo>
                  <a:lnTo>
                    <a:pt x="18" y="148"/>
                  </a:lnTo>
                  <a:lnTo>
                    <a:pt x="18" y="148"/>
                  </a:lnTo>
                  <a:lnTo>
                    <a:pt x="20" y="150"/>
                  </a:lnTo>
                  <a:lnTo>
                    <a:pt x="20" y="150"/>
                  </a:lnTo>
                  <a:lnTo>
                    <a:pt x="22" y="150"/>
                  </a:lnTo>
                  <a:lnTo>
                    <a:pt x="22" y="150"/>
                  </a:lnTo>
                  <a:lnTo>
                    <a:pt x="22" y="150"/>
                  </a:lnTo>
                  <a:lnTo>
                    <a:pt x="24" y="150"/>
                  </a:lnTo>
                  <a:lnTo>
                    <a:pt x="24" y="150"/>
                  </a:lnTo>
                  <a:lnTo>
                    <a:pt x="24" y="150"/>
                  </a:lnTo>
                  <a:lnTo>
                    <a:pt x="24" y="150"/>
                  </a:lnTo>
                  <a:lnTo>
                    <a:pt x="24" y="150"/>
                  </a:lnTo>
                  <a:lnTo>
                    <a:pt x="26" y="150"/>
                  </a:lnTo>
                  <a:lnTo>
                    <a:pt x="26" y="150"/>
                  </a:lnTo>
                  <a:lnTo>
                    <a:pt x="26" y="151"/>
                  </a:lnTo>
                  <a:lnTo>
                    <a:pt x="26" y="151"/>
                  </a:lnTo>
                  <a:lnTo>
                    <a:pt x="26" y="151"/>
                  </a:lnTo>
                  <a:lnTo>
                    <a:pt x="26" y="151"/>
                  </a:lnTo>
                  <a:lnTo>
                    <a:pt x="26" y="151"/>
                  </a:lnTo>
                  <a:lnTo>
                    <a:pt x="26" y="153"/>
                  </a:lnTo>
                  <a:lnTo>
                    <a:pt x="26" y="153"/>
                  </a:lnTo>
                  <a:lnTo>
                    <a:pt x="27" y="155"/>
                  </a:lnTo>
                  <a:lnTo>
                    <a:pt x="27" y="157"/>
                  </a:lnTo>
                  <a:lnTo>
                    <a:pt x="27" y="159"/>
                  </a:lnTo>
                  <a:lnTo>
                    <a:pt x="27" y="159"/>
                  </a:lnTo>
                  <a:lnTo>
                    <a:pt x="27" y="160"/>
                  </a:lnTo>
                  <a:lnTo>
                    <a:pt x="27" y="160"/>
                  </a:lnTo>
                  <a:lnTo>
                    <a:pt x="27" y="160"/>
                  </a:lnTo>
                  <a:lnTo>
                    <a:pt x="27" y="160"/>
                  </a:lnTo>
                  <a:lnTo>
                    <a:pt x="29" y="160"/>
                  </a:lnTo>
                  <a:lnTo>
                    <a:pt x="29" y="160"/>
                  </a:lnTo>
                  <a:lnTo>
                    <a:pt x="29" y="162"/>
                  </a:lnTo>
                  <a:lnTo>
                    <a:pt x="29" y="164"/>
                  </a:lnTo>
                  <a:lnTo>
                    <a:pt x="31" y="166"/>
                  </a:lnTo>
                  <a:lnTo>
                    <a:pt x="31" y="168"/>
                  </a:lnTo>
                  <a:lnTo>
                    <a:pt x="31" y="168"/>
                  </a:lnTo>
                  <a:lnTo>
                    <a:pt x="33" y="168"/>
                  </a:lnTo>
                  <a:lnTo>
                    <a:pt x="33" y="168"/>
                  </a:lnTo>
                  <a:lnTo>
                    <a:pt x="35" y="169"/>
                  </a:lnTo>
                  <a:lnTo>
                    <a:pt x="35" y="171"/>
                  </a:lnTo>
                  <a:lnTo>
                    <a:pt x="33" y="173"/>
                  </a:lnTo>
                  <a:lnTo>
                    <a:pt x="33" y="173"/>
                  </a:lnTo>
                  <a:lnTo>
                    <a:pt x="33" y="175"/>
                  </a:lnTo>
                  <a:lnTo>
                    <a:pt x="33" y="175"/>
                  </a:lnTo>
                  <a:lnTo>
                    <a:pt x="33" y="175"/>
                  </a:lnTo>
                  <a:lnTo>
                    <a:pt x="31" y="175"/>
                  </a:lnTo>
                  <a:lnTo>
                    <a:pt x="31" y="177"/>
                  </a:lnTo>
                  <a:lnTo>
                    <a:pt x="31" y="177"/>
                  </a:lnTo>
                  <a:lnTo>
                    <a:pt x="31" y="177"/>
                  </a:lnTo>
                  <a:lnTo>
                    <a:pt x="31" y="178"/>
                  </a:lnTo>
                  <a:lnTo>
                    <a:pt x="31" y="178"/>
                  </a:lnTo>
                  <a:lnTo>
                    <a:pt x="31" y="180"/>
                  </a:lnTo>
                  <a:lnTo>
                    <a:pt x="31" y="180"/>
                  </a:lnTo>
                  <a:lnTo>
                    <a:pt x="31" y="180"/>
                  </a:lnTo>
                  <a:lnTo>
                    <a:pt x="31" y="180"/>
                  </a:lnTo>
                  <a:lnTo>
                    <a:pt x="31" y="182"/>
                  </a:lnTo>
                  <a:lnTo>
                    <a:pt x="31" y="182"/>
                  </a:lnTo>
                  <a:lnTo>
                    <a:pt x="31" y="184"/>
                  </a:lnTo>
                  <a:lnTo>
                    <a:pt x="31" y="188"/>
                  </a:lnTo>
                  <a:lnTo>
                    <a:pt x="31" y="189"/>
                  </a:lnTo>
                  <a:lnTo>
                    <a:pt x="31" y="189"/>
                  </a:lnTo>
                  <a:lnTo>
                    <a:pt x="31" y="189"/>
                  </a:lnTo>
                  <a:lnTo>
                    <a:pt x="31" y="189"/>
                  </a:lnTo>
                  <a:lnTo>
                    <a:pt x="31" y="191"/>
                  </a:lnTo>
                  <a:lnTo>
                    <a:pt x="31" y="191"/>
                  </a:lnTo>
                  <a:lnTo>
                    <a:pt x="31" y="193"/>
                  </a:lnTo>
                  <a:lnTo>
                    <a:pt x="31" y="195"/>
                  </a:lnTo>
                  <a:lnTo>
                    <a:pt x="31" y="195"/>
                  </a:lnTo>
                  <a:lnTo>
                    <a:pt x="29" y="197"/>
                  </a:lnTo>
                  <a:lnTo>
                    <a:pt x="40" y="198"/>
                  </a:lnTo>
                  <a:lnTo>
                    <a:pt x="42" y="197"/>
                  </a:lnTo>
                  <a:lnTo>
                    <a:pt x="42" y="197"/>
                  </a:lnTo>
                  <a:lnTo>
                    <a:pt x="44" y="197"/>
                  </a:lnTo>
                  <a:lnTo>
                    <a:pt x="44" y="197"/>
                  </a:lnTo>
                  <a:lnTo>
                    <a:pt x="44" y="197"/>
                  </a:lnTo>
                  <a:lnTo>
                    <a:pt x="44" y="195"/>
                  </a:lnTo>
                  <a:lnTo>
                    <a:pt x="44" y="195"/>
                  </a:lnTo>
                  <a:lnTo>
                    <a:pt x="45" y="193"/>
                  </a:lnTo>
                  <a:lnTo>
                    <a:pt x="45" y="193"/>
                  </a:lnTo>
                  <a:lnTo>
                    <a:pt x="47" y="191"/>
                  </a:lnTo>
                  <a:lnTo>
                    <a:pt x="47" y="191"/>
                  </a:lnTo>
                  <a:lnTo>
                    <a:pt x="49" y="193"/>
                  </a:lnTo>
                  <a:lnTo>
                    <a:pt x="49" y="193"/>
                  </a:lnTo>
                  <a:lnTo>
                    <a:pt x="49" y="195"/>
                  </a:lnTo>
                  <a:lnTo>
                    <a:pt x="51" y="193"/>
                  </a:lnTo>
                  <a:lnTo>
                    <a:pt x="53" y="193"/>
                  </a:lnTo>
                  <a:lnTo>
                    <a:pt x="53" y="193"/>
                  </a:lnTo>
                  <a:lnTo>
                    <a:pt x="55" y="191"/>
                  </a:lnTo>
                  <a:lnTo>
                    <a:pt x="60" y="191"/>
                  </a:lnTo>
                  <a:lnTo>
                    <a:pt x="62" y="193"/>
                  </a:lnTo>
                  <a:lnTo>
                    <a:pt x="64" y="193"/>
                  </a:lnTo>
                  <a:lnTo>
                    <a:pt x="65" y="193"/>
                  </a:lnTo>
                  <a:lnTo>
                    <a:pt x="65" y="193"/>
                  </a:lnTo>
                  <a:lnTo>
                    <a:pt x="67" y="191"/>
                  </a:lnTo>
                  <a:lnTo>
                    <a:pt x="67" y="191"/>
                  </a:lnTo>
                  <a:lnTo>
                    <a:pt x="69" y="191"/>
                  </a:lnTo>
                  <a:lnTo>
                    <a:pt x="71" y="191"/>
                  </a:lnTo>
                  <a:lnTo>
                    <a:pt x="71" y="191"/>
                  </a:lnTo>
                  <a:lnTo>
                    <a:pt x="73" y="189"/>
                  </a:lnTo>
                  <a:lnTo>
                    <a:pt x="73" y="189"/>
                  </a:lnTo>
                  <a:lnTo>
                    <a:pt x="74" y="189"/>
                  </a:lnTo>
                  <a:lnTo>
                    <a:pt x="74" y="189"/>
                  </a:lnTo>
                  <a:lnTo>
                    <a:pt x="76" y="189"/>
                  </a:lnTo>
                  <a:lnTo>
                    <a:pt x="76" y="189"/>
                  </a:lnTo>
                  <a:lnTo>
                    <a:pt x="78" y="188"/>
                  </a:lnTo>
                  <a:lnTo>
                    <a:pt x="78" y="188"/>
                  </a:lnTo>
                  <a:lnTo>
                    <a:pt x="82" y="189"/>
                  </a:lnTo>
                  <a:lnTo>
                    <a:pt x="82" y="189"/>
                  </a:lnTo>
                  <a:lnTo>
                    <a:pt x="83" y="189"/>
                  </a:lnTo>
                  <a:lnTo>
                    <a:pt x="83" y="188"/>
                  </a:lnTo>
                  <a:lnTo>
                    <a:pt x="83" y="188"/>
                  </a:lnTo>
                  <a:lnTo>
                    <a:pt x="83" y="188"/>
                  </a:lnTo>
                  <a:lnTo>
                    <a:pt x="83" y="188"/>
                  </a:lnTo>
                  <a:lnTo>
                    <a:pt x="85" y="188"/>
                  </a:lnTo>
                  <a:lnTo>
                    <a:pt x="85" y="189"/>
                  </a:lnTo>
                  <a:lnTo>
                    <a:pt x="85" y="188"/>
                  </a:lnTo>
                  <a:lnTo>
                    <a:pt x="87" y="188"/>
                  </a:lnTo>
                  <a:lnTo>
                    <a:pt x="87" y="188"/>
                  </a:lnTo>
                  <a:lnTo>
                    <a:pt x="87" y="186"/>
                  </a:lnTo>
                  <a:lnTo>
                    <a:pt x="85" y="184"/>
                  </a:lnTo>
                  <a:lnTo>
                    <a:pt x="87" y="182"/>
                  </a:lnTo>
                  <a:lnTo>
                    <a:pt x="89" y="182"/>
                  </a:lnTo>
                  <a:lnTo>
                    <a:pt x="91" y="184"/>
                  </a:lnTo>
                  <a:lnTo>
                    <a:pt x="91" y="184"/>
                  </a:lnTo>
                  <a:lnTo>
                    <a:pt x="92" y="184"/>
                  </a:lnTo>
                  <a:lnTo>
                    <a:pt x="92" y="184"/>
                  </a:lnTo>
                  <a:lnTo>
                    <a:pt x="92" y="184"/>
                  </a:lnTo>
                  <a:lnTo>
                    <a:pt x="92" y="184"/>
                  </a:lnTo>
                  <a:lnTo>
                    <a:pt x="92" y="184"/>
                  </a:lnTo>
                  <a:lnTo>
                    <a:pt x="92" y="182"/>
                  </a:lnTo>
                  <a:lnTo>
                    <a:pt x="94" y="182"/>
                  </a:lnTo>
                  <a:lnTo>
                    <a:pt x="94" y="182"/>
                  </a:lnTo>
                  <a:lnTo>
                    <a:pt x="94" y="182"/>
                  </a:lnTo>
                  <a:lnTo>
                    <a:pt x="96" y="180"/>
                  </a:lnTo>
                  <a:lnTo>
                    <a:pt x="96" y="180"/>
                  </a:lnTo>
                  <a:lnTo>
                    <a:pt x="98" y="182"/>
                  </a:lnTo>
                  <a:lnTo>
                    <a:pt x="98" y="182"/>
                  </a:lnTo>
                  <a:lnTo>
                    <a:pt x="98" y="184"/>
                  </a:lnTo>
                  <a:lnTo>
                    <a:pt x="98" y="184"/>
                  </a:lnTo>
                  <a:lnTo>
                    <a:pt x="98" y="184"/>
                  </a:lnTo>
                  <a:lnTo>
                    <a:pt x="98" y="184"/>
                  </a:lnTo>
                  <a:lnTo>
                    <a:pt x="100" y="184"/>
                  </a:lnTo>
                  <a:lnTo>
                    <a:pt x="100" y="184"/>
                  </a:lnTo>
                  <a:lnTo>
                    <a:pt x="100" y="184"/>
                  </a:lnTo>
                  <a:lnTo>
                    <a:pt x="101" y="184"/>
                  </a:lnTo>
                  <a:lnTo>
                    <a:pt x="101" y="184"/>
                  </a:lnTo>
                  <a:lnTo>
                    <a:pt x="103" y="184"/>
                  </a:lnTo>
                  <a:lnTo>
                    <a:pt x="103" y="184"/>
                  </a:lnTo>
                  <a:lnTo>
                    <a:pt x="105" y="184"/>
                  </a:lnTo>
                  <a:lnTo>
                    <a:pt x="105" y="184"/>
                  </a:lnTo>
                  <a:lnTo>
                    <a:pt x="107" y="182"/>
                  </a:lnTo>
                  <a:lnTo>
                    <a:pt x="107" y="182"/>
                  </a:lnTo>
                  <a:lnTo>
                    <a:pt x="109" y="180"/>
                  </a:lnTo>
                  <a:lnTo>
                    <a:pt x="111" y="182"/>
                  </a:lnTo>
                  <a:lnTo>
                    <a:pt x="111" y="184"/>
                  </a:lnTo>
                  <a:lnTo>
                    <a:pt x="111" y="186"/>
                  </a:lnTo>
                  <a:lnTo>
                    <a:pt x="111" y="186"/>
                  </a:lnTo>
                  <a:lnTo>
                    <a:pt x="111" y="186"/>
                  </a:lnTo>
                  <a:lnTo>
                    <a:pt x="112" y="188"/>
                  </a:lnTo>
                  <a:lnTo>
                    <a:pt x="112" y="188"/>
                  </a:lnTo>
                  <a:lnTo>
                    <a:pt x="112" y="188"/>
                  </a:lnTo>
                  <a:lnTo>
                    <a:pt x="112" y="188"/>
                  </a:lnTo>
                  <a:lnTo>
                    <a:pt x="112" y="188"/>
                  </a:lnTo>
                  <a:lnTo>
                    <a:pt x="112" y="188"/>
                  </a:lnTo>
                  <a:lnTo>
                    <a:pt x="112" y="189"/>
                  </a:lnTo>
                  <a:lnTo>
                    <a:pt x="112" y="189"/>
                  </a:lnTo>
                  <a:lnTo>
                    <a:pt x="114" y="189"/>
                  </a:lnTo>
                  <a:lnTo>
                    <a:pt x="114" y="189"/>
                  </a:lnTo>
                  <a:lnTo>
                    <a:pt x="116" y="189"/>
                  </a:lnTo>
                  <a:lnTo>
                    <a:pt x="116" y="191"/>
                  </a:lnTo>
                  <a:lnTo>
                    <a:pt x="116" y="191"/>
                  </a:lnTo>
                  <a:lnTo>
                    <a:pt x="118" y="191"/>
                  </a:lnTo>
                  <a:lnTo>
                    <a:pt x="120" y="191"/>
                  </a:lnTo>
                  <a:lnTo>
                    <a:pt x="120" y="193"/>
                  </a:lnTo>
                  <a:lnTo>
                    <a:pt x="121" y="195"/>
                  </a:lnTo>
                  <a:lnTo>
                    <a:pt x="123" y="195"/>
                  </a:lnTo>
                  <a:lnTo>
                    <a:pt x="123" y="195"/>
                  </a:lnTo>
                  <a:lnTo>
                    <a:pt x="123" y="195"/>
                  </a:lnTo>
                  <a:lnTo>
                    <a:pt x="123" y="193"/>
                  </a:lnTo>
                  <a:lnTo>
                    <a:pt x="123" y="193"/>
                  </a:lnTo>
                  <a:lnTo>
                    <a:pt x="125" y="193"/>
                  </a:lnTo>
                  <a:lnTo>
                    <a:pt x="127" y="191"/>
                  </a:lnTo>
                  <a:lnTo>
                    <a:pt x="127" y="191"/>
                  </a:lnTo>
                  <a:lnTo>
                    <a:pt x="129" y="191"/>
                  </a:lnTo>
                  <a:lnTo>
                    <a:pt x="130" y="193"/>
                  </a:lnTo>
                  <a:lnTo>
                    <a:pt x="138" y="197"/>
                  </a:lnTo>
                  <a:lnTo>
                    <a:pt x="139" y="197"/>
                  </a:lnTo>
                  <a:lnTo>
                    <a:pt x="139" y="197"/>
                  </a:lnTo>
                  <a:lnTo>
                    <a:pt x="139" y="197"/>
                  </a:lnTo>
                  <a:lnTo>
                    <a:pt x="139" y="197"/>
                  </a:lnTo>
                  <a:lnTo>
                    <a:pt x="139" y="197"/>
                  </a:lnTo>
                  <a:lnTo>
                    <a:pt x="141" y="198"/>
                  </a:lnTo>
                  <a:lnTo>
                    <a:pt x="141" y="198"/>
                  </a:lnTo>
                  <a:lnTo>
                    <a:pt x="143" y="198"/>
                  </a:lnTo>
                  <a:lnTo>
                    <a:pt x="145" y="202"/>
                  </a:lnTo>
                  <a:lnTo>
                    <a:pt x="145" y="202"/>
                  </a:lnTo>
                  <a:lnTo>
                    <a:pt x="147" y="202"/>
                  </a:lnTo>
                  <a:lnTo>
                    <a:pt x="148" y="202"/>
                  </a:lnTo>
                  <a:lnTo>
                    <a:pt x="156" y="200"/>
                  </a:lnTo>
                  <a:lnTo>
                    <a:pt x="157" y="200"/>
                  </a:lnTo>
                  <a:lnTo>
                    <a:pt x="157" y="200"/>
                  </a:lnTo>
                  <a:lnTo>
                    <a:pt x="159" y="200"/>
                  </a:lnTo>
                  <a:lnTo>
                    <a:pt x="159" y="200"/>
                  </a:lnTo>
                  <a:lnTo>
                    <a:pt x="159" y="200"/>
                  </a:lnTo>
                  <a:lnTo>
                    <a:pt x="159" y="198"/>
                  </a:lnTo>
                  <a:lnTo>
                    <a:pt x="161" y="198"/>
                  </a:lnTo>
                  <a:lnTo>
                    <a:pt x="161" y="198"/>
                  </a:lnTo>
                  <a:lnTo>
                    <a:pt x="161" y="197"/>
                  </a:lnTo>
                  <a:lnTo>
                    <a:pt x="166" y="198"/>
                  </a:lnTo>
                  <a:lnTo>
                    <a:pt x="166" y="198"/>
                  </a:lnTo>
                  <a:lnTo>
                    <a:pt x="166" y="198"/>
                  </a:lnTo>
                  <a:lnTo>
                    <a:pt x="168" y="198"/>
                  </a:lnTo>
                  <a:lnTo>
                    <a:pt x="168" y="198"/>
                  </a:lnTo>
                  <a:lnTo>
                    <a:pt x="168" y="198"/>
                  </a:lnTo>
                  <a:lnTo>
                    <a:pt x="168" y="198"/>
                  </a:lnTo>
                  <a:lnTo>
                    <a:pt x="170" y="198"/>
                  </a:lnTo>
                  <a:lnTo>
                    <a:pt x="170" y="197"/>
                  </a:lnTo>
                  <a:lnTo>
                    <a:pt x="172" y="197"/>
                  </a:lnTo>
                  <a:lnTo>
                    <a:pt x="174" y="197"/>
                  </a:lnTo>
                  <a:lnTo>
                    <a:pt x="174" y="197"/>
                  </a:lnTo>
                  <a:lnTo>
                    <a:pt x="176" y="197"/>
                  </a:lnTo>
                  <a:lnTo>
                    <a:pt x="177" y="198"/>
                  </a:lnTo>
                  <a:lnTo>
                    <a:pt x="177" y="198"/>
                  </a:lnTo>
                  <a:lnTo>
                    <a:pt x="179" y="198"/>
                  </a:lnTo>
                  <a:lnTo>
                    <a:pt x="179" y="197"/>
                  </a:lnTo>
                  <a:lnTo>
                    <a:pt x="181" y="197"/>
                  </a:lnTo>
                  <a:lnTo>
                    <a:pt x="181" y="198"/>
                  </a:lnTo>
                  <a:lnTo>
                    <a:pt x="181" y="198"/>
                  </a:lnTo>
                  <a:lnTo>
                    <a:pt x="183" y="197"/>
                  </a:lnTo>
                  <a:lnTo>
                    <a:pt x="185" y="197"/>
                  </a:lnTo>
                  <a:lnTo>
                    <a:pt x="185" y="197"/>
                  </a:lnTo>
                  <a:lnTo>
                    <a:pt x="190" y="195"/>
                  </a:lnTo>
                  <a:lnTo>
                    <a:pt x="190" y="195"/>
                  </a:lnTo>
                  <a:lnTo>
                    <a:pt x="190" y="195"/>
                  </a:lnTo>
                  <a:lnTo>
                    <a:pt x="190" y="193"/>
                  </a:lnTo>
                  <a:lnTo>
                    <a:pt x="192" y="193"/>
                  </a:lnTo>
                  <a:lnTo>
                    <a:pt x="192" y="191"/>
                  </a:lnTo>
                  <a:lnTo>
                    <a:pt x="192" y="189"/>
                  </a:lnTo>
                  <a:lnTo>
                    <a:pt x="192" y="189"/>
                  </a:lnTo>
                  <a:lnTo>
                    <a:pt x="192" y="189"/>
                  </a:lnTo>
                  <a:lnTo>
                    <a:pt x="192" y="189"/>
                  </a:lnTo>
                  <a:lnTo>
                    <a:pt x="192" y="189"/>
                  </a:lnTo>
                  <a:lnTo>
                    <a:pt x="192" y="188"/>
                  </a:lnTo>
                  <a:lnTo>
                    <a:pt x="192" y="188"/>
                  </a:lnTo>
                  <a:lnTo>
                    <a:pt x="192" y="188"/>
                  </a:lnTo>
                  <a:lnTo>
                    <a:pt x="192" y="186"/>
                  </a:lnTo>
                  <a:lnTo>
                    <a:pt x="192" y="186"/>
                  </a:lnTo>
                  <a:lnTo>
                    <a:pt x="192" y="184"/>
                  </a:lnTo>
                  <a:lnTo>
                    <a:pt x="192" y="184"/>
                  </a:lnTo>
                  <a:lnTo>
                    <a:pt x="192" y="184"/>
                  </a:lnTo>
                  <a:lnTo>
                    <a:pt x="192" y="182"/>
                  </a:lnTo>
                  <a:lnTo>
                    <a:pt x="192" y="182"/>
                  </a:lnTo>
                  <a:lnTo>
                    <a:pt x="190" y="182"/>
                  </a:lnTo>
                  <a:lnTo>
                    <a:pt x="190" y="182"/>
                  </a:lnTo>
                  <a:lnTo>
                    <a:pt x="190" y="182"/>
                  </a:lnTo>
                  <a:lnTo>
                    <a:pt x="190" y="180"/>
                  </a:lnTo>
                  <a:lnTo>
                    <a:pt x="190" y="180"/>
                  </a:lnTo>
                  <a:lnTo>
                    <a:pt x="190" y="178"/>
                  </a:lnTo>
                  <a:lnTo>
                    <a:pt x="190" y="177"/>
                  </a:lnTo>
                  <a:lnTo>
                    <a:pt x="190" y="177"/>
                  </a:lnTo>
                  <a:lnTo>
                    <a:pt x="188" y="177"/>
                  </a:lnTo>
                  <a:lnTo>
                    <a:pt x="188" y="177"/>
                  </a:lnTo>
                  <a:lnTo>
                    <a:pt x="186" y="177"/>
                  </a:lnTo>
                  <a:lnTo>
                    <a:pt x="186" y="175"/>
                  </a:lnTo>
                  <a:lnTo>
                    <a:pt x="186" y="175"/>
                  </a:lnTo>
                  <a:lnTo>
                    <a:pt x="186" y="175"/>
                  </a:lnTo>
                  <a:lnTo>
                    <a:pt x="186" y="173"/>
                  </a:lnTo>
                  <a:lnTo>
                    <a:pt x="186" y="173"/>
                  </a:lnTo>
                  <a:lnTo>
                    <a:pt x="186" y="171"/>
                  </a:lnTo>
                  <a:lnTo>
                    <a:pt x="186" y="171"/>
                  </a:lnTo>
                  <a:lnTo>
                    <a:pt x="186" y="171"/>
                  </a:lnTo>
                  <a:lnTo>
                    <a:pt x="188" y="171"/>
                  </a:lnTo>
                  <a:lnTo>
                    <a:pt x="188" y="171"/>
                  </a:lnTo>
                  <a:lnTo>
                    <a:pt x="190" y="169"/>
                  </a:lnTo>
                  <a:lnTo>
                    <a:pt x="190" y="169"/>
                  </a:lnTo>
                  <a:lnTo>
                    <a:pt x="194" y="169"/>
                  </a:lnTo>
                  <a:lnTo>
                    <a:pt x="194" y="168"/>
                  </a:lnTo>
                  <a:lnTo>
                    <a:pt x="195" y="168"/>
                  </a:lnTo>
                  <a:lnTo>
                    <a:pt x="195" y="169"/>
                  </a:lnTo>
                  <a:lnTo>
                    <a:pt x="197" y="169"/>
                  </a:lnTo>
                  <a:lnTo>
                    <a:pt x="197" y="171"/>
                  </a:lnTo>
                  <a:lnTo>
                    <a:pt x="199" y="171"/>
                  </a:lnTo>
                  <a:lnTo>
                    <a:pt x="201" y="171"/>
                  </a:lnTo>
                  <a:lnTo>
                    <a:pt x="201" y="169"/>
                  </a:lnTo>
                  <a:lnTo>
                    <a:pt x="199" y="169"/>
                  </a:lnTo>
                  <a:lnTo>
                    <a:pt x="199" y="168"/>
                  </a:lnTo>
                  <a:lnTo>
                    <a:pt x="201" y="166"/>
                  </a:lnTo>
                  <a:lnTo>
                    <a:pt x="203" y="164"/>
                  </a:lnTo>
                  <a:lnTo>
                    <a:pt x="208" y="164"/>
                  </a:lnTo>
                  <a:lnTo>
                    <a:pt x="210" y="164"/>
                  </a:lnTo>
                  <a:lnTo>
                    <a:pt x="212" y="162"/>
                  </a:lnTo>
                  <a:lnTo>
                    <a:pt x="212" y="162"/>
                  </a:lnTo>
                  <a:lnTo>
                    <a:pt x="212" y="160"/>
                  </a:lnTo>
                  <a:lnTo>
                    <a:pt x="212" y="160"/>
                  </a:lnTo>
                  <a:lnTo>
                    <a:pt x="212" y="159"/>
                  </a:lnTo>
                  <a:lnTo>
                    <a:pt x="212" y="159"/>
                  </a:lnTo>
                  <a:lnTo>
                    <a:pt x="212" y="159"/>
                  </a:lnTo>
                  <a:lnTo>
                    <a:pt x="212" y="159"/>
                  </a:lnTo>
                  <a:lnTo>
                    <a:pt x="212" y="159"/>
                  </a:lnTo>
                  <a:lnTo>
                    <a:pt x="212" y="157"/>
                  </a:lnTo>
                  <a:lnTo>
                    <a:pt x="212" y="157"/>
                  </a:lnTo>
                  <a:lnTo>
                    <a:pt x="212" y="157"/>
                  </a:lnTo>
                  <a:lnTo>
                    <a:pt x="212" y="157"/>
                  </a:lnTo>
                  <a:lnTo>
                    <a:pt x="212" y="157"/>
                  </a:lnTo>
                  <a:lnTo>
                    <a:pt x="213" y="155"/>
                  </a:lnTo>
                  <a:lnTo>
                    <a:pt x="213" y="153"/>
                  </a:lnTo>
                  <a:lnTo>
                    <a:pt x="215" y="153"/>
                  </a:lnTo>
                  <a:lnTo>
                    <a:pt x="219" y="155"/>
                  </a:lnTo>
                  <a:lnTo>
                    <a:pt x="221" y="155"/>
                  </a:lnTo>
                  <a:lnTo>
                    <a:pt x="221" y="155"/>
                  </a:lnTo>
                  <a:lnTo>
                    <a:pt x="222" y="153"/>
                  </a:lnTo>
                  <a:lnTo>
                    <a:pt x="222" y="153"/>
                  </a:lnTo>
                  <a:lnTo>
                    <a:pt x="222" y="153"/>
                  </a:lnTo>
                  <a:lnTo>
                    <a:pt x="224" y="153"/>
                  </a:lnTo>
                  <a:lnTo>
                    <a:pt x="224" y="153"/>
                  </a:lnTo>
                  <a:lnTo>
                    <a:pt x="226" y="153"/>
                  </a:lnTo>
                  <a:lnTo>
                    <a:pt x="226" y="153"/>
                  </a:lnTo>
                  <a:lnTo>
                    <a:pt x="226" y="153"/>
                  </a:lnTo>
                  <a:lnTo>
                    <a:pt x="226" y="153"/>
                  </a:lnTo>
                  <a:lnTo>
                    <a:pt x="228" y="153"/>
                  </a:lnTo>
                  <a:lnTo>
                    <a:pt x="228" y="153"/>
                  </a:lnTo>
                  <a:lnTo>
                    <a:pt x="228" y="153"/>
                  </a:lnTo>
                  <a:lnTo>
                    <a:pt x="230" y="151"/>
                  </a:lnTo>
                  <a:lnTo>
                    <a:pt x="230" y="151"/>
                  </a:lnTo>
                  <a:lnTo>
                    <a:pt x="230" y="151"/>
                  </a:lnTo>
                  <a:lnTo>
                    <a:pt x="232" y="151"/>
                  </a:lnTo>
                  <a:lnTo>
                    <a:pt x="232" y="151"/>
                  </a:lnTo>
                  <a:lnTo>
                    <a:pt x="232" y="151"/>
                  </a:lnTo>
                  <a:lnTo>
                    <a:pt x="232" y="150"/>
                  </a:lnTo>
                  <a:lnTo>
                    <a:pt x="233" y="150"/>
                  </a:lnTo>
                  <a:lnTo>
                    <a:pt x="233" y="150"/>
                  </a:lnTo>
                  <a:lnTo>
                    <a:pt x="235" y="146"/>
                  </a:lnTo>
                  <a:lnTo>
                    <a:pt x="237" y="146"/>
                  </a:lnTo>
                  <a:lnTo>
                    <a:pt x="237" y="146"/>
                  </a:lnTo>
                  <a:lnTo>
                    <a:pt x="237" y="146"/>
                  </a:lnTo>
                  <a:lnTo>
                    <a:pt x="239" y="146"/>
                  </a:lnTo>
                  <a:lnTo>
                    <a:pt x="239" y="148"/>
                  </a:lnTo>
                  <a:lnTo>
                    <a:pt x="241" y="148"/>
                  </a:lnTo>
                  <a:lnTo>
                    <a:pt x="241" y="148"/>
                  </a:lnTo>
                  <a:lnTo>
                    <a:pt x="241" y="148"/>
                  </a:lnTo>
                  <a:lnTo>
                    <a:pt x="242" y="148"/>
                  </a:lnTo>
                  <a:lnTo>
                    <a:pt x="242" y="148"/>
                  </a:lnTo>
                  <a:lnTo>
                    <a:pt x="242" y="148"/>
                  </a:lnTo>
                  <a:lnTo>
                    <a:pt x="242" y="148"/>
                  </a:lnTo>
                  <a:lnTo>
                    <a:pt x="244" y="146"/>
                  </a:lnTo>
                  <a:lnTo>
                    <a:pt x="244" y="146"/>
                  </a:lnTo>
                  <a:lnTo>
                    <a:pt x="246" y="146"/>
                  </a:lnTo>
                  <a:lnTo>
                    <a:pt x="248" y="146"/>
                  </a:lnTo>
                  <a:lnTo>
                    <a:pt x="250" y="146"/>
                  </a:lnTo>
                  <a:lnTo>
                    <a:pt x="251" y="148"/>
                  </a:lnTo>
                  <a:lnTo>
                    <a:pt x="253" y="151"/>
                  </a:lnTo>
                  <a:lnTo>
                    <a:pt x="253" y="153"/>
                  </a:lnTo>
                  <a:lnTo>
                    <a:pt x="255" y="153"/>
                  </a:lnTo>
                  <a:lnTo>
                    <a:pt x="259" y="155"/>
                  </a:lnTo>
                  <a:lnTo>
                    <a:pt x="259" y="157"/>
                  </a:lnTo>
                  <a:lnTo>
                    <a:pt x="260" y="159"/>
                  </a:lnTo>
                  <a:lnTo>
                    <a:pt x="260" y="159"/>
                  </a:lnTo>
                  <a:lnTo>
                    <a:pt x="262" y="159"/>
                  </a:lnTo>
                  <a:lnTo>
                    <a:pt x="262" y="159"/>
                  </a:lnTo>
                  <a:lnTo>
                    <a:pt x="262" y="157"/>
                  </a:lnTo>
                  <a:lnTo>
                    <a:pt x="262" y="157"/>
                  </a:lnTo>
                  <a:lnTo>
                    <a:pt x="262" y="157"/>
                  </a:lnTo>
                  <a:lnTo>
                    <a:pt x="262" y="157"/>
                  </a:lnTo>
                  <a:lnTo>
                    <a:pt x="262" y="157"/>
                  </a:lnTo>
                  <a:lnTo>
                    <a:pt x="262" y="157"/>
                  </a:lnTo>
                  <a:lnTo>
                    <a:pt x="262" y="157"/>
                  </a:lnTo>
                  <a:lnTo>
                    <a:pt x="262" y="157"/>
                  </a:lnTo>
                  <a:lnTo>
                    <a:pt x="262" y="157"/>
                  </a:lnTo>
                  <a:lnTo>
                    <a:pt x="264" y="155"/>
                  </a:lnTo>
                  <a:lnTo>
                    <a:pt x="264" y="155"/>
                  </a:lnTo>
                  <a:lnTo>
                    <a:pt x="264" y="155"/>
                  </a:lnTo>
                  <a:lnTo>
                    <a:pt x="264" y="155"/>
                  </a:lnTo>
                  <a:lnTo>
                    <a:pt x="264" y="155"/>
                  </a:lnTo>
                  <a:lnTo>
                    <a:pt x="268" y="153"/>
                  </a:lnTo>
                  <a:lnTo>
                    <a:pt x="269" y="153"/>
                  </a:lnTo>
                  <a:lnTo>
                    <a:pt x="273" y="155"/>
                  </a:lnTo>
                  <a:lnTo>
                    <a:pt x="273" y="155"/>
                  </a:lnTo>
                  <a:lnTo>
                    <a:pt x="275" y="155"/>
                  </a:lnTo>
                  <a:lnTo>
                    <a:pt x="275" y="155"/>
                  </a:lnTo>
                  <a:lnTo>
                    <a:pt x="275" y="155"/>
                  </a:lnTo>
                  <a:lnTo>
                    <a:pt x="275" y="155"/>
                  </a:lnTo>
                  <a:lnTo>
                    <a:pt x="275" y="153"/>
                  </a:lnTo>
                  <a:lnTo>
                    <a:pt x="275" y="153"/>
                  </a:lnTo>
                  <a:lnTo>
                    <a:pt x="275" y="151"/>
                  </a:lnTo>
                  <a:lnTo>
                    <a:pt x="275" y="151"/>
                  </a:lnTo>
                  <a:lnTo>
                    <a:pt x="275" y="151"/>
                  </a:lnTo>
                  <a:lnTo>
                    <a:pt x="275" y="151"/>
                  </a:lnTo>
                  <a:lnTo>
                    <a:pt x="275" y="151"/>
                  </a:lnTo>
                  <a:lnTo>
                    <a:pt x="277" y="151"/>
                  </a:lnTo>
                  <a:lnTo>
                    <a:pt x="277" y="151"/>
                  </a:lnTo>
                  <a:lnTo>
                    <a:pt x="278" y="153"/>
                  </a:lnTo>
                  <a:lnTo>
                    <a:pt x="278" y="153"/>
                  </a:lnTo>
                  <a:lnTo>
                    <a:pt x="280" y="153"/>
                  </a:lnTo>
                  <a:lnTo>
                    <a:pt x="282" y="153"/>
                  </a:lnTo>
                  <a:lnTo>
                    <a:pt x="282" y="153"/>
                  </a:lnTo>
                  <a:lnTo>
                    <a:pt x="284" y="153"/>
                  </a:lnTo>
                  <a:lnTo>
                    <a:pt x="284" y="153"/>
                  </a:lnTo>
                  <a:lnTo>
                    <a:pt x="284" y="153"/>
                  </a:lnTo>
                  <a:lnTo>
                    <a:pt x="286" y="151"/>
                  </a:lnTo>
                  <a:lnTo>
                    <a:pt x="286" y="151"/>
                  </a:lnTo>
                  <a:lnTo>
                    <a:pt x="284" y="150"/>
                  </a:lnTo>
                  <a:lnTo>
                    <a:pt x="284" y="150"/>
                  </a:lnTo>
                  <a:lnTo>
                    <a:pt x="284" y="150"/>
                  </a:lnTo>
                  <a:lnTo>
                    <a:pt x="284" y="150"/>
                  </a:lnTo>
                  <a:lnTo>
                    <a:pt x="284" y="150"/>
                  </a:lnTo>
                  <a:lnTo>
                    <a:pt x="284" y="150"/>
                  </a:lnTo>
                  <a:lnTo>
                    <a:pt x="284" y="150"/>
                  </a:lnTo>
                  <a:lnTo>
                    <a:pt x="284" y="148"/>
                  </a:lnTo>
                  <a:lnTo>
                    <a:pt x="284" y="148"/>
                  </a:lnTo>
                  <a:lnTo>
                    <a:pt x="284" y="148"/>
                  </a:lnTo>
                  <a:lnTo>
                    <a:pt x="282" y="146"/>
                  </a:lnTo>
                  <a:lnTo>
                    <a:pt x="282" y="146"/>
                  </a:lnTo>
                  <a:lnTo>
                    <a:pt x="282" y="146"/>
                  </a:lnTo>
                  <a:lnTo>
                    <a:pt x="278" y="144"/>
                  </a:lnTo>
                  <a:lnTo>
                    <a:pt x="278" y="142"/>
                  </a:lnTo>
                  <a:lnTo>
                    <a:pt x="278" y="141"/>
                  </a:lnTo>
                  <a:lnTo>
                    <a:pt x="277" y="141"/>
                  </a:lnTo>
                  <a:lnTo>
                    <a:pt x="277" y="141"/>
                  </a:lnTo>
                  <a:lnTo>
                    <a:pt x="277" y="141"/>
                  </a:lnTo>
                  <a:lnTo>
                    <a:pt x="277" y="139"/>
                  </a:lnTo>
                  <a:lnTo>
                    <a:pt x="277" y="139"/>
                  </a:lnTo>
                  <a:lnTo>
                    <a:pt x="275" y="139"/>
                  </a:lnTo>
                  <a:lnTo>
                    <a:pt x="275" y="139"/>
                  </a:lnTo>
                  <a:lnTo>
                    <a:pt x="275" y="137"/>
                  </a:lnTo>
                  <a:lnTo>
                    <a:pt x="275" y="137"/>
                  </a:lnTo>
                  <a:lnTo>
                    <a:pt x="273" y="135"/>
                  </a:lnTo>
                  <a:lnTo>
                    <a:pt x="273" y="135"/>
                  </a:lnTo>
                  <a:lnTo>
                    <a:pt x="273" y="135"/>
                  </a:lnTo>
                  <a:lnTo>
                    <a:pt x="273" y="135"/>
                  </a:lnTo>
                  <a:lnTo>
                    <a:pt x="271" y="135"/>
                  </a:lnTo>
                  <a:lnTo>
                    <a:pt x="271" y="133"/>
                  </a:lnTo>
                  <a:lnTo>
                    <a:pt x="271" y="132"/>
                  </a:lnTo>
                  <a:lnTo>
                    <a:pt x="273" y="132"/>
                  </a:lnTo>
                  <a:lnTo>
                    <a:pt x="273" y="130"/>
                  </a:lnTo>
                  <a:lnTo>
                    <a:pt x="273" y="130"/>
                  </a:lnTo>
                  <a:lnTo>
                    <a:pt x="273" y="130"/>
                  </a:lnTo>
                  <a:lnTo>
                    <a:pt x="273" y="130"/>
                  </a:lnTo>
                  <a:lnTo>
                    <a:pt x="273" y="130"/>
                  </a:lnTo>
                  <a:lnTo>
                    <a:pt x="271" y="130"/>
                  </a:lnTo>
                  <a:lnTo>
                    <a:pt x="271" y="130"/>
                  </a:lnTo>
                  <a:lnTo>
                    <a:pt x="271" y="130"/>
                  </a:lnTo>
                  <a:lnTo>
                    <a:pt x="269" y="130"/>
                  </a:lnTo>
                  <a:lnTo>
                    <a:pt x="269" y="128"/>
                  </a:lnTo>
                  <a:lnTo>
                    <a:pt x="269" y="128"/>
                  </a:lnTo>
                  <a:lnTo>
                    <a:pt x="269" y="126"/>
                  </a:lnTo>
                  <a:lnTo>
                    <a:pt x="269" y="126"/>
                  </a:lnTo>
                  <a:lnTo>
                    <a:pt x="269" y="126"/>
                  </a:lnTo>
                  <a:lnTo>
                    <a:pt x="269" y="126"/>
                  </a:lnTo>
                  <a:lnTo>
                    <a:pt x="269" y="124"/>
                  </a:lnTo>
                  <a:lnTo>
                    <a:pt x="269" y="124"/>
                  </a:lnTo>
                  <a:lnTo>
                    <a:pt x="269" y="124"/>
                  </a:lnTo>
                  <a:lnTo>
                    <a:pt x="269" y="124"/>
                  </a:lnTo>
                  <a:lnTo>
                    <a:pt x="269" y="124"/>
                  </a:lnTo>
                  <a:lnTo>
                    <a:pt x="269" y="124"/>
                  </a:lnTo>
                  <a:lnTo>
                    <a:pt x="269" y="124"/>
                  </a:lnTo>
                  <a:lnTo>
                    <a:pt x="268" y="122"/>
                  </a:lnTo>
                  <a:lnTo>
                    <a:pt x="268" y="124"/>
                  </a:lnTo>
                  <a:lnTo>
                    <a:pt x="266" y="124"/>
                  </a:lnTo>
                  <a:lnTo>
                    <a:pt x="266" y="122"/>
                  </a:lnTo>
                  <a:lnTo>
                    <a:pt x="266" y="121"/>
                  </a:lnTo>
                  <a:lnTo>
                    <a:pt x="266" y="121"/>
                  </a:lnTo>
                  <a:lnTo>
                    <a:pt x="266" y="121"/>
                  </a:lnTo>
                  <a:lnTo>
                    <a:pt x="266" y="121"/>
                  </a:lnTo>
                  <a:lnTo>
                    <a:pt x="266" y="121"/>
                  </a:lnTo>
                  <a:lnTo>
                    <a:pt x="266" y="121"/>
                  </a:lnTo>
                  <a:lnTo>
                    <a:pt x="264" y="121"/>
                  </a:lnTo>
                  <a:lnTo>
                    <a:pt x="264" y="121"/>
                  </a:lnTo>
                  <a:lnTo>
                    <a:pt x="264" y="121"/>
                  </a:lnTo>
                  <a:lnTo>
                    <a:pt x="264" y="121"/>
                  </a:lnTo>
                  <a:lnTo>
                    <a:pt x="262" y="121"/>
                  </a:lnTo>
                  <a:lnTo>
                    <a:pt x="262" y="121"/>
                  </a:lnTo>
                  <a:lnTo>
                    <a:pt x="262" y="121"/>
                  </a:lnTo>
                  <a:lnTo>
                    <a:pt x="260" y="121"/>
                  </a:lnTo>
                  <a:lnTo>
                    <a:pt x="260" y="121"/>
                  </a:lnTo>
                  <a:lnTo>
                    <a:pt x="260" y="122"/>
                  </a:lnTo>
                  <a:lnTo>
                    <a:pt x="260" y="122"/>
                  </a:lnTo>
                  <a:lnTo>
                    <a:pt x="259" y="122"/>
                  </a:lnTo>
                  <a:lnTo>
                    <a:pt x="257" y="121"/>
                  </a:lnTo>
                  <a:lnTo>
                    <a:pt x="257" y="122"/>
                  </a:lnTo>
                  <a:lnTo>
                    <a:pt x="257" y="122"/>
                  </a:lnTo>
                  <a:lnTo>
                    <a:pt x="257" y="122"/>
                  </a:lnTo>
                  <a:lnTo>
                    <a:pt x="257" y="122"/>
                  </a:lnTo>
                  <a:lnTo>
                    <a:pt x="257" y="122"/>
                  </a:lnTo>
                  <a:lnTo>
                    <a:pt x="257" y="122"/>
                  </a:lnTo>
                  <a:lnTo>
                    <a:pt x="257" y="121"/>
                  </a:lnTo>
                  <a:lnTo>
                    <a:pt x="257" y="121"/>
                  </a:lnTo>
                  <a:lnTo>
                    <a:pt x="257" y="121"/>
                  </a:lnTo>
                  <a:lnTo>
                    <a:pt x="257" y="119"/>
                  </a:lnTo>
                  <a:lnTo>
                    <a:pt x="257" y="119"/>
                  </a:lnTo>
                  <a:lnTo>
                    <a:pt x="259" y="119"/>
                  </a:lnTo>
                  <a:lnTo>
                    <a:pt x="259" y="117"/>
                  </a:lnTo>
                  <a:lnTo>
                    <a:pt x="259" y="115"/>
                  </a:lnTo>
                  <a:lnTo>
                    <a:pt x="259" y="115"/>
                  </a:lnTo>
                  <a:lnTo>
                    <a:pt x="260" y="113"/>
                  </a:lnTo>
                  <a:lnTo>
                    <a:pt x="266" y="113"/>
                  </a:lnTo>
                  <a:lnTo>
                    <a:pt x="266" y="113"/>
                  </a:lnTo>
                  <a:lnTo>
                    <a:pt x="266" y="113"/>
                  </a:lnTo>
                  <a:lnTo>
                    <a:pt x="266" y="112"/>
                  </a:lnTo>
                  <a:lnTo>
                    <a:pt x="266" y="110"/>
                  </a:lnTo>
                  <a:lnTo>
                    <a:pt x="266" y="108"/>
                  </a:lnTo>
                  <a:lnTo>
                    <a:pt x="268" y="108"/>
                  </a:lnTo>
                  <a:lnTo>
                    <a:pt x="269" y="108"/>
                  </a:lnTo>
                  <a:lnTo>
                    <a:pt x="271" y="108"/>
                  </a:lnTo>
                  <a:lnTo>
                    <a:pt x="269" y="106"/>
                  </a:lnTo>
                  <a:lnTo>
                    <a:pt x="269" y="106"/>
                  </a:lnTo>
                  <a:lnTo>
                    <a:pt x="269" y="106"/>
                  </a:lnTo>
                  <a:lnTo>
                    <a:pt x="269" y="104"/>
                  </a:lnTo>
                  <a:lnTo>
                    <a:pt x="269" y="104"/>
                  </a:lnTo>
                  <a:lnTo>
                    <a:pt x="271" y="103"/>
                  </a:lnTo>
                  <a:lnTo>
                    <a:pt x="271" y="103"/>
                  </a:lnTo>
                  <a:lnTo>
                    <a:pt x="273" y="103"/>
                  </a:lnTo>
                  <a:lnTo>
                    <a:pt x="277" y="104"/>
                  </a:lnTo>
                  <a:lnTo>
                    <a:pt x="278" y="104"/>
                  </a:lnTo>
                  <a:lnTo>
                    <a:pt x="278" y="103"/>
                  </a:lnTo>
                  <a:lnTo>
                    <a:pt x="278" y="103"/>
                  </a:lnTo>
                  <a:lnTo>
                    <a:pt x="278" y="99"/>
                  </a:lnTo>
                  <a:lnTo>
                    <a:pt x="278" y="97"/>
                  </a:lnTo>
                  <a:lnTo>
                    <a:pt x="278" y="95"/>
                  </a:lnTo>
                  <a:lnTo>
                    <a:pt x="278" y="94"/>
                  </a:lnTo>
                  <a:lnTo>
                    <a:pt x="278" y="94"/>
                  </a:lnTo>
                  <a:lnTo>
                    <a:pt x="278" y="92"/>
                  </a:lnTo>
                  <a:lnTo>
                    <a:pt x="278" y="88"/>
                  </a:lnTo>
                  <a:lnTo>
                    <a:pt x="278" y="86"/>
                  </a:lnTo>
                  <a:lnTo>
                    <a:pt x="278" y="83"/>
                  </a:lnTo>
                  <a:lnTo>
                    <a:pt x="278" y="83"/>
                  </a:lnTo>
                  <a:lnTo>
                    <a:pt x="278" y="81"/>
                  </a:lnTo>
                  <a:lnTo>
                    <a:pt x="278" y="81"/>
                  </a:lnTo>
                  <a:lnTo>
                    <a:pt x="278" y="81"/>
                  </a:lnTo>
                  <a:lnTo>
                    <a:pt x="280" y="79"/>
                  </a:lnTo>
                  <a:lnTo>
                    <a:pt x="280" y="76"/>
                  </a:lnTo>
                  <a:lnTo>
                    <a:pt x="280" y="74"/>
                  </a:lnTo>
                  <a:lnTo>
                    <a:pt x="282" y="72"/>
                  </a:lnTo>
                  <a:lnTo>
                    <a:pt x="280" y="72"/>
                  </a:lnTo>
                  <a:lnTo>
                    <a:pt x="278" y="70"/>
                  </a:lnTo>
                  <a:lnTo>
                    <a:pt x="278" y="70"/>
                  </a:lnTo>
                  <a:lnTo>
                    <a:pt x="280" y="70"/>
                  </a:lnTo>
                  <a:lnTo>
                    <a:pt x="280" y="70"/>
                  </a:lnTo>
                  <a:lnTo>
                    <a:pt x="280" y="70"/>
                  </a:lnTo>
                  <a:lnTo>
                    <a:pt x="284" y="68"/>
                  </a:lnTo>
                  <a:lnTo>
                    <a:pt x="284" y="68"/>
                  </a:lnTo>
                  <a:lnTo>
                    <a:pt x="286" y="66"/>
                  </a:lnTo>
                  <a:lnTo>
                    <a:pt x="287" y="59"/>
                  </a:lnTo>
                  <a:lnTo>
                    <a:pt x="289" y="59"/>
                  </a:lnTo>
                  <a:lnTo>
                    <a:pt x="289" y="57"/>
                  </a:lnTo>
                  <a:lnTo>
                    <a:pt x="291" y="56"/>
                  </a:lnTo>
                  <a:lnTo>
                    <a:pt x="293" y="56"/>
                  </a:lnTo>
                  <a:lnTo>
                    <a:pt x="297" y="56"/>
                  </a:lnTo>
                  <a:lnTo>
                    <a:pt x="297" y="56"/>
                  </a:lnTo>
                  <a:lnTo>
                    <a:pt x="298" y="56"/>
                  </a:lnTo>
                  <a:lnTo>
                    <a:pt x="300" y="56"/>
                  </a:lnTo>
                  <a:lnTo>
                    <a:pt x="302" y="56"/>
                  </a:lnTo>
                  <a:lnTo>
                    <a:pt x="304" y="56"/>
                  </a:lnTo>
                  <a:lnTo>
                    <a:pt x="304" y="56"/>
                  </a:lnTo>
                  <a:lnTo>
                    <a:pt x="306" y="57"/>
                  </a:lnTo>
                  <a:lnTo>
                    <a:pt x="307" y="57"/>
                  </a:lnTo>
                  <a:lnTo>
                    <a:pt x="307" y="59"/>
                  </a:lnTo>
                  <a:lnTo>
                    <a:pt x="307" y="57"/>
                  </a:lnTo>
                  <a:lnTo>
                    <a:pt x="307" y="57"/>
                  </a:lnTo>
                  <a:lnTo>
                    <a:pt x="309" y="56"/>
                  </a:lnTo>
                  <a:lnTo>
                    <a:pt x="311" y="54"/>
                  </a:lnTo>
                  <a:lnTo>
                    <a:pt x="311" y="54"/>
                  </a:lnTo>
                  <a:lnTo>
                    <a:pt x="313" y="54"/>
                  </a:lnTo>
                  <a:lnTo>
                    <a:pt x="313" y="52"/>
                  </a:lnTo>
                  <a:lnTo>
                    <a:pt x="313" y="48"/>
                  </a:lnTo>
                  <a:lnTo>
                    <a:pt x="315" y="47"/>
                  </a:lnTo>
                  <a:lnTo>
                    <a:pt x="315" y="4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4" name="Freeform 53"/>
            <p:cNvSpPr>
              <a:spLocks/>
            </p:cNvSpPr>
            <p:nvPr/>
          </p:nvSpPr>
          <p:spPr bwMode="auto">
            <a:xfrm>
              <a:off x="8997766" y="5153364"/>
              <a:ext cx="269527" cy="258469"/>
            </a:xfrm>
            <a:custGeom>
              <a:avLst/>
              <a:gdLst>
                <a:gd name="T0" fmla="*/ 188 w 195"/>
                <a:gd name="T1" fmla="*/ 81 h 187"/>
                <a:gd name="T2" fmla="*/ 182 w 195"/>
                <a:gd name="T3" fmla="*/ 77 h 187"/>
                <a:gd name="T4" fmla="*/ 175 w 195"/>
                <a:gd name="T5" fmla="*/ 70 h 187"/>
                <a:gd name="T6" fmla="*/ 170 w 195"/>
                <a:gd name="T7" fmla="*/ 59 h 187"/>
                <a:gd name="T8" fmla="*/ 173 w 195"/>
                <a:gd name="T9" fmla="*/ 48 h 187"/>
                <a:gd name="T10" fmla="*/ 180 w 195"/>
                <a:gd name="T11" fmla="*/ 38 h 187"/>
                <a:gd name="T12" fmla="*/ 180 w 195"/>
                <a:gd name="T13" fmla="*/ 27 h 187"/>
                <a:gd name="T14" fmla="*/ 175 w 195"/>
                <a:gd name="T15" fmla="*/ 25 h 187"/>
                <a:gd name="T16" fmla="*/ 166 w 195"/>
                <a:gd name="T17" fmla="*/ 28 h 187"/>
                <a:gd name="T18" fmla="*/ 152 w 195"/>
                <a:gd name="T19" fmla="*/ 23 h 187"/>
                <a:gd name="T20" fmla="*/ 153 w 195"/>
                <a:gd name="T21" fmla="*/ 19 h 187"/>
                <a:gd name="T22" fmla="*/ 146 w 195"/>
                <a:gd name="T23" fmla="*/ 14 h 187"/>
                <a:gd name="T24" fmla="*/ 144 w 195"/>
                <a:gd name="T25" fmla="*/ 12 h 187"/>
                <a:gd name="T26" fmla="*/ 141 w 195"/>
                <a:gd name="T27" fmla="*/ 14 h 187"/>
                <a:gd name="T28" fmla="*/ 134 w 195"/>
                <a:gd name="T29" fmla="*/ 10 h 187"/>
                <a:gd name="T30" fmla="*/ 123 w 195"/>
                <a:gd name="T31" fmla="*/ 12 h 187"/>
                <a:gd name="T32" fmla="*/ 114 w 195"/>
                <a:gd name="T33" fmla="*/ 9 h 187"/>
                <a:gd name="T34" fmla="*/ 99 w 195"/>
                <a:gd name="T35" fmla="*/ 9 h 187"/>
                <a:gd name="T36" fmla="*/ 88 w 195"/>
                <a:gd name="T37" fmla="*/ 10 h 187"/>
                <a:gd name="T38" fmla="*/ 85 w 195"/>
                <a:gd name="T39" fmla="*/ 9 h 187"/>
                <a:gd name="T40" fmla="*/ 76 w 195"/>
                <a:gd name="T41" fmla="*/ 9 h 187"/>
                <a:gd name="T42" fmla="*/ 63 w 195"/>
                <a:gd name="T43" fmla="*/ 3 h 187"/>
                <a:gd name="T44" fmla="*/ 61 w 195"/>
                <a:gd name="T45" fmla="*/ 3 h 187"/>
                <a:gd name="T46" fmla="*/ 58 w 195"/>
                <a:gd name="T47" fmla="*/ 1 h 187"/>
                <a:gd name="T48" fmla="*/ 52 w 195"/>
                <a:gd name="T49" fmla="*/ 7 h 187"/>
                <a:gd name="T50" fmla="*/ 32 w 195"/>
                <a:gd name="T51" fmla="*/ 12 h 187"/>
                <a:gd name="T52" fmla="*/ 25 w 195"/>
                <a:gd name="T53" fmla="*/ 18 h 187"/>
                <a:gd name="T54" fmla="*/ 14 w 195"/>
                <a:gd name="T55" fmla="*/ 5 h 187"/>
                <a:gd name="T56" fmla="*/ 2 w 195"/>
                <a:gd name="T57" fmla="*/ 7 h 187"/>
                <a:gd name="T58" fmla="*/ 0 w 195"/>
                <a:gd name="T59" fmla="*/ 25 h 187"/>
                <a:gd name="T60" fmla="*/ 0 w 195"/>
                <a:gd name="T61" fmla="*/ 36 h 187"/>
                <a:gd name="T62" fmla="*/ 5 w 195"/>
                <a:gd name="T63" fmla="*/ 39 h 187"/>
                <a:gd name="T64" fmla="*/ 9 w 195"/>
                <a:gd name="T65" fmla="*/ 41 h 187"/>
                <a:gd name="T66" fmla="*/ 14 w 195"/>
                <a:gd name="T67" fmla="*/ 47 h 187"/>
                <a:gd name="T68" fmla="*/ 18 w 195"/>
                <a:gd name="T69" fmla="*/ 52 h 187"/>
                <a:gd name="T70" fmla="*/ 20 w 195"/>
                <a:gd name="T71" fmla="*/ 63 h 187"/>
                <a:gd name="T72" fmla="*/ 23 w 195"/>
                <a:gd name="T73" fmla="*/ 66 h 187"/>
                <a:gd name="T74" fmla="*/ 29 w 195"/>
                <a:gd name="T75" fmla="*/ 83 h 187"/>
                <a:gd name="T76" fmla="*/ 38 w 195"/>
                <a:gd name="T77" fmla="*/ 90 h 187"/>
                <a:gd name="T78" fmla="*/ 49 w 195"/>
                <a:gd name="T79" fmla="*/ 104 h 187"/>
                <a:gd name="T80" fmla="*/ 78 w 195"/>
                <a:gd name="T81" fmla="*/ 128 h 187"/>
                <a:gd name="T82" fmla="*/ 85 w 195"/>
                <a:gd name="T83" fmla="*/ 148 h 187"/>
                <a:gd name="T84" fmla="*/ 96 w 195"/>
                <a:gd name="T85" fmla="*/ 162 h 187"/>
                <a:gd name="T86" fmla="*/ 97 w 195"/>
                <a:gd name="T87" fmla="*/ 164 h 187"/>
                <a:gd name="T88" fmla="*/ 105 w 195"/>
                <a:gd name="T89" fmla="*/ 166 h 187"/>
                <a:gd name="T90" fmla="*/ 124 w 195"/>
                <a:gd name="T91" fmla="*/ 184 h 187"/>
                <a:gd name="T92" fmla="*/ 135 w 195"/>
                <a:gd name="T93" fmla="*/ 187 h 187"/>
                <a:gd name="T94" fmla="*/ 139 w 195"/>
                <a:gd name="T95" fmla="*/ 186 h 187"/>
                <a:gd name="T96" fmla="*/ 135 w 195"/>
                <a:gd name="T97" fmla="*/ 171 h 187"/>
                <a:gd name="T98" fmla="*/ 137 w 195"/>
                <a:gd name="T99" fmla="*/ 157 h 187"/>
                <a:gd name="T100" fmla="*/ 146 w 195"/>
                <a:gd name="T101" fmla="*/ 142 h 187"/>
                <a:gd name="T102" fmla="*/ 161 w 195"/>
                <a:gd name="T103" fmla="*/ 135 h 187"/>
                <a:gd name="T104" fmla="*/ 164 w 195"/>
                <a:gd name="T105" fmla="*/ 139 h 187"/>
                <a:gd name="T106" fmla="*/ 162 w 195"/>
                <a:gd name="T107" fmla="*/ 128 h 187"/>
                <a:gd name="T108" fmla="*/ 159 w 195"/>
                <a:gd name="T109" fmla="*/ 124 h 187"/>
                <a:gd name="T110" fmla="*/ 168 w 195"/>
                <a:gd name="T111" fmla="*/ 124 h 187"/>
                <a:gd name="T112" fmla="*/ 179 w 195"/>
                <a:gd name="T113" fmla="*/ 117 h 187"/>
                <a:gd name="T114" fmla="*/ 184 w 195"/>
                <a:gd name="T115" fmla="*/ 121 h 187"/>
                <a:gd name="T116" fmla="*/ 188 w 195"/>
                <a:gd name="T117" fmla="*/ 115 h 187"/>
                <a:gd name="T118" fmla="*/ 175 w 195"/>
                <a:gd name="T119" fmla="*/ 92 h 187"/>
                <a:gd name="T120" fmla="*/ 180 w 195"/>
                <a:gd name="T121" fmla="*/ 90 h 187"/>
                <a:gd name="T122" fmla="*/ 193 w 195"/>
                <a:gd name="T123" fmla="*/ 8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5" h="187">
                  <a:moveTo>
                    <a:pt x="193" y="86"/>
                  </a:moveTo>
                  <a:lnTo>
                    <a:pt x="193" y="84"/>
                  </a:lnTo>
                  <a:lnTo>
                    <a:pt x="193" y="84"/>
                  </a:lnTo>
                  <a:lnTo>
                    <a:pt x="193" y="86"/>
                  </a:lnTo>
                  <a:lnTo>
                    <a:pt x="193" y="86"/>
                  </a:lnTo>
                  <a:lnTo>
                    <a:pt x="191" y="84"/>
                  </a:lnTo>
                  <a:lnTo>
                    <a:pt x="191" y="84"/>
                  </a:lnTo>
                  <a:lnTo>
                    <a:pt x="189" y="83"/>
                  </a:lnTo>
                  <a:lnTo>
                    <a:pt x="189" y="83"/>
                  </a:lnTo>
                  <a:lnTo>
                    <a:pt x="188" y="81"/>
                  </a:lnTo>
                  <a:lnTo>
                    <a:pt x="188" y="81"/>
                  </a:lnTo>
                  <a:lnTo>
                    <a:pt x="188" y="81"/>
                  </a:lnTo>
                  <a:lnTo>
                    <a:pt x="188" y="79"/>
                  </a:lnTo>
                  <a:lnTo>
                    <a:pt x="186" y="79"/>
                  </a:lnTo>
                  <a:lnTo>
                    <a:pt x="186" y="79"/>
                  </a:lnTo>
                  <a:lnTo>
                    <a:pt x="186" y="79"/>
                  </a:lnTo>
                  <a:lnTo>
                    <a:pt x="186" y="79"/>
                  </a:lnTo>
                  <a:lnTo>
                    <a:pt x="186" y="79"/>
                  </a:lnTo>
                  <a:lnTo>
                    <a:pt x="184" y="79"/>
                  </a:lnTo>
                  <a:lnTo>
                    <a:pt x="182" y="77"/>
                  </a:lnTo>
                  <a:lnTo>
                    <a:pt x="182" y="75"/>
                  </a:lnTo>
                  <a:lnTo>
                    <a:pt x="180" y="75"/>
                  </a:lnTo>
                  <a:lnTo>
                    <a:pt x="180" y="74"/>
                  </a:lnTo>
                  <a:lnTo>
                    <a:pt x="180" y="72"/>
                  </a:lnTo>
                  <a:lnTo>
                    <a:pt x="180" y="72"/>
                  </a:lnTo>
                  <a:lnTo>
                    <a:pt x="179" y="70"/>
                  </a:lnTo>
                  <a:lnTo>
                    <a:pt x="179" y="70"/>
                  </a:lnTo>
                  <a:lnTo>
                    <a:pt x="177" y="70"/>
                  </a:lnTo>
                  <a:lnTo>
                    <a:pt x="175" y="70"/>
                  </a:lnTo>
                  <a:lnTo>
                    <a:pt x="175" y="70"/>
                  </a:lnTo>
                  <a:lnTo>
                    <a:pt x="175" y="70"/>
                  </a:lnTo>
                  <a:lnTo>
                    <a:pt x="171" y="70"/>
                  </a:lnTo>
                  <a:lnTo>
                    <a:pt x="171" y="68"/>
                  </a:lnTo>
                  <a:lnTo>
                    <a:pt x="170" y="68"/>
                  </a:lnTo>
                  <a:lnTo>
                    <a:pt x="170" y="65"/>
                  </a:lnTo>
                  <a:lnTo>
                    <a:pt x="170" y="65"/>
                  </a:lnTo>
                  <a:lnTo>
                    <a:pt x="170" y="63"/>
                  </a:lnTo>
                  <a:lnTo>
                    <a:pt x="170" y="61"/>
                  </a:lnTo>
                  <a:lnTo>
                    <a:pt x="170" y="61"/>
                  </a:lnTo>
                  <a:lnTo>
                    <a:pt x="170" y="59"/>
                  </a:lnTo>
                  <a:lnTo>
                    <a:pt x="171" y="57"/>
                  </a:lnTo>
                  <a:lnTo>
                    <a:pt x="170" y="54"/>
                  </a:lnTo>
                  <a:lnTo>
                    <a:pt x="170" y="54"/>
                  </a:lnTo>
                  <a:lnTo>
                    <a:pt x="171" y="52"/>
                  </a:lnTo>
                  <a:lnTo>
                    <a:pt x="171" y="52"/>
                  </a:lnTo>
                  <a:lnTo>
                    <a:pt x="173" y="52"/>
                  </a:lnTo>
                  <a:lnTo>
                    <a:pt x="173" y="52"/>
                  </a:lnTo>
                  <a:lnTo>
                    <a:pt x="173" y="50"/>
                  </a:lnTo>
                  <a:lnTo>
                    <a:pt x="173" y="50"/>
                  </a:lnTo>
                  <a:lnTo>
                    <a:pt x="173" y="48"/>
                  </a:lnTo>
                  <a:lnTo>
                    <a:pt x="173" y="48"/>
                  </a:lnTo>
                  <a:lnTo>
                    <a:pt x="173" y="48"/>
                  </a:lnTo>
                  <a:lnTo>
                    <a:pt x="173" y="48"/>
                  </a:lnTo>
                  <a:lnTo>
                    <a:pt x="177" y="45"/>
                  </a:lnTo>
                  <a:lnTo>
                    <a:pt x="177" y="43"/>
                  </a:lnTo>
                  <a:lnTo>
                    <a:pt x="177" y="41"/>
                  </a:lnTo>
                  <a:lnTo>
                    <a:pt x="179" y="41"/>
                  </a:lnTo>
                  <a:lnTo>
                    <a:pt x="179" y="39"/>
                  </a:lnTo>
                  <a:lnTo>
                    <a:pt x="179" y="39"/>
                  </a:lnTo>
                  <a:lnTo>
                    <a:pt x="180" y="38"/>
                  </a:lnTo>
                  <a:lnTo>
                    <a:pt x="182" y="30"/>
                  </a:lnTo>
                  <a:lnTo>
                    <a:pt x="182" y="28"/>
                  </a:lnTo>
                  <a:lnTo>
                    <a:pt x="182" y="28"/>
                  </a:lnTo>
                  <a:lnTo>
                    <a:pt x="182" y="28"/>
                  </a:lnTo>
                  <a:lnTo>
                    <a:pt x="182" y="28"/>
                  </a:lnTo>
                  <a:lnTo>
                    <a:pt x="182" y="28"/>
                  </a:lnTo>
                  <a:lnTo>
                    <a:pt x="182" y="27"/>
                  </a:lnTo>
                  <a:lnTo>
                    <a:pt x="182" y="27"/>
                  </a:lnTo>
                  <a:lnTo>
                    <a:pt x="180" y="27"/>
                  </a:lnTo>
                  <a:lnTo>
                    <a:pt x="180" y="27"/>
                  </a:lnTo>
                  <a:lnTo>
                    <a:pt x="180" y="27"/>
                  </a:lnTo>
                  <a:lnTo>
                    <a:pt x="180" y="27"/>
                  </a:lnTo>
                  <a:lnTo>
                    <a:pt x="180" y="27"/>
                  </a:lnTo>
                  <a:lnTo>
                    <a:pt x="180" y="27"/>
                  </a:lnTo>
                  <a:lnTo>
                    <a:pt x="180" y="27"/>
                  </a:lnTo>
                  <a:lnTo>
                    <a:pt x="179" y="25"/>
                  </a:lnTo>
                  <a:lnTo>
                    <a:pt x="179" y="25"/>
                  </a:lnTo>
                  <a:lnTo>
                    <a:pt x="179" y="25"/>
                  </a:lnTo>
                  <a:lnTo>
                    <a:pt x="177" y="27"/>
                  </a:lnTo>
                  <a:lnTo>
                    <a:pt x="175" y="25"/>
                  </a:lnTo>
                  <a:lnTo>
                    <a:pt x="175" y="25"/>
                  </a:lnTo>
                  <a:lnTo>
                    <a:pt x="173" y="27"/>
                  </a:lnTo>
                  <a:lnTo>
                    <a:pt x="173" y="27"/>
                  </a:lnTo>
                  <a:lnTo>
                    <a:pt x="173" y="25"/>
                  </a:lnTo>
                  <a:lnTo>
                    <a:pt x="173" y="25"/>
                  </a:lnTo>
                  <a:lnTo>
                    <a:pt x="173" y="25"/>
                  </a:lnTo>
                  <a:lnTo>
                    <a:pt x="171" y="25"/>
                  </a:lnTo>
                  <a:lnTo>
                    <a:pt x="168" y="28"/>
                  </a:lnTo>
                  <a:lnTo>
                    <a:pt x="166" y="28"/>
                  </a:lnTo>
                  <a:lnTo>
                    <a:pt x="166" y="28"/>
                  </a:lnTo>
                  <a:lnTo>
                    <a:pt x="164" y="28"/>
                  </a:lnTo>
                  <a:lnTo>
                    <a:pt x="164" y="28"/>
                  </a:lnTo>
                  <a:lnTo>
                    <a:pt x="157" y="28"/>
                  </a:lnTo>
                  <a:lnTo>
                    <a:pt x="157" y="28"/>
                  </a:lnTo>
                  <a:lnTo>
                    <a:pt x="155" y="28"/>
                  </a:lnTo>
                  <a:lnTo>
                    <a:pt x="155" y="28"/>
                  </a:lnTo>
                  <a:lnTo>
                    <a:pt x="153" y="27"/>
                  </a:lnTo>
                  <a:lnTo>
                    <a:pt x="153" y="25"/>
                  </a:lnTo>
                  <a:lnTo>
                    <a:pt x="152" y="23"/>
                  </a:lnTo>
                  <a:lnTo>
                    <a:pt x="152" y="23"/>
                  </a:lnTo>
                  <a:lnTo>
                    <a:pt x="153" y="21"/>
                  </a:lnTo>
                  <a:lnTo>
                    <a:pt x="153" y="21"/>
                  </a:lnTo>
                  <a:lnTo>
                    <a:pt x="153" y="21"/>
                  </a:lnTo>
                  <a:lnTo>
                    <a:pt x="153" y="21"/>
                  </a:lnTo>
                  <a:lnTo>
                    <a:pt x="153" y="21"/>
                  </a:lnTo>
                  <a:lnTo>
                    <a:pt x="153" y="19"/>
                  </a:lnTo>
                  <a:lnTo>
                    <a:pt x="153" y="19"/>
                  </a:lnTo>
                  <a:lnTo>
                    <a:pt x="153" y="19"/>
                  </a:lnTo>
                  <a:lnTo>
                    <a:pt x="153" y="19"/>
                  </a:lnTo>
                  <a:lnTo>
                    <a:pt x="153" y="19"/>
                  </a:lnTo>
                  <a:lnTo>
                    <a:pt x="153" y="19"/>
                  </a:lnTo>
                  <a:lnTo>
                    <a:pt x="152" y="19"/>
                  </a:lnTo>
                  <a:lnTo>
                    <a:pt x="152" y="18"/>
                  </a:lnTo>
                  <a:lnTo>
                    <a:pt x="150" y="18"/>
                  </a:lnTo>
                  <a:lnTo>
                    <a:pt x="150" y="18"/>
                  </a:lnTo>
                  <a:lnTo>
                    <a:pt x="148" y="14"/>
                  </a:lnTo>
                  <a:lnTo>
                    <a:pt x="148" y="14"/>
                  </a:lnTo>
                  <a:lnTo>
                    <a:pt x="148" y="14"/>
                  </a:lnTo>
                  <a:lnTo>
                    <a:pt x="146" y="14"/>
                  </a:lnTo>
                  <a:lnTo>
                    <a:pt x="146" y="14"/>
                  </a:lnTo>
                  <a:lnTo>
                    <a:pt x="146" y="14"/>
                  </a:lnTo>
                  <a:lnTo>
                    <a:pt x="146" y="14"/>
                  </a:lnTo>
                  <a:lnTo>
                    <a:pt x="146" y="14"/>
                  </a:lnTo>
                  <a:lnTo>
                    <a:pt x="146" y="14"/>
                  </a:lnTo>
                  <a:lnTo>
                    <a:pt x="146" y="14"/>
                  </a:lnTo>
                  <a:lnTo>
                    <a:pt x="144" y="14"/>
                  </a:lnTo>
                  <a:lnTo>
                    <a:pt x="144" y="14"/>
                  </a:lnTo>
                  <a:lnTo>
                    <a:pt x="144" y="12"/>
                  </a:lnTo>
                  <a:lnTo>
                    <a:pt x="144" y="12"/>
                  </a:lnTo>
                  <a:lnTo>
                    <a:pt x="144" y="12"/>
                  </a:lnTo>
                  <a:lnTo>
                    <a:pt x="144" y="12"/>
                  </a:lnTo>
                  <a:lnTo>
                    <a:pt x="143" y="12"/>
                  </a:lnTo>
                  <a:lnTo>
                    <a:pt x="143" y="12"/>
                  </a:lnTo>
                  <a:lnTo>
                    <a:pt x="143" y="12"/>
                  </a:lnTo>
                  <a:lnTo>
                    <a:pt x="141" y="12"/>
                  </a:lnTo>
                  <a:lnTo>
                    <a:pt x="141" y="12"/>
                  </a:lnTo>
                  <a:lnTo>
                    <a:pt x="141" y="12"/>
                  </a:lnTo>
                  <a:lnTo>
                    <a:pt x="141" y="12"/>
                  </a:lnTo>
                  <a:lnTo>
                    <a:pt x="141" y="14"/>
                  </a:lnTo>
                  <a:lnTo>
                    <a:pt x="141" y="14"/>
                  </a:lnTo>
                  <a:lnTo>
                    <a:pt x="141" y="16"/>
                  </a:lnTo>
                  <a:lnTo>
                    <a:pt x="139" y="16"/>
                  </a:lnTo>
                  <a:lnTo>
                    <a:pt x="137" y="14"/>
                  </a:lnTo>
                  <a:lnTo>
                    <a:pt x="137" y="14"/>
                  </a:lnTo>
                  <a:lnTo>
                    <a:pt x="137" y="14"/>
                  </a:lnTo>
                  <a:lnTo>
                    <a:pt x="135" y="14"/>
                  </a:lnTo>
                  <a:lnTo>
                    <a:pt x="135" y="14"/>
                  </a:lnTo>
                  <a:lnTo>
                    <a:pt x="135" y="12"/>
                  </a:lnTo>
                  <a:lnTo>
                    <a:pt x="134" y="12"/>
                  </a:lnTo>
                  <a:lnTo>
                    <a:pt x="134" y="10"/>
                  </a:lnTo>
                  <a:lnTo>
                    <a:pt x="130" y="10"/>
                  </a:lnTo>
                  <a:lnTo>
                    <a:pt x="128" y="10"/>
                  </a:lnTo>
                  <a:lnTo>
                    <a:pt x="126" y="9"/>
                  </a:lnTo>
                  <a:lnTo>
                    <a:pt x="124" y="9"/>
                  </a:lnTo>
                  <a:lnTo>
                    <a:pt x="124" y="9"/>
                  </a:lnTo>
                  <a:lnTo>
                    <a:pt x="123" y="9"/>
                  </a:lnTo>
                  <a:lnTo>
                    <a:pt x="123" y="10"/>
                  </a:lnTo>
                  <a:lnTo>
                    <a:pt x="123" y="10"/>
                  </a:lnTo>
                  <a:lnTo>
                    <a:pt x="123" y="12"/>
                  </a:lnTo>
                  <a:lnTo>
                    <a:pt x="123" y="12"/>
                  </a:lnTo>
                  <a:lnTo>
                    <a:pt x="121" y="12"/>
                  </a:lnTo>
                  <a:lnTo>
                    <a:pt x="121" y="12"/>
                  </a:lnTo>
                  <a:lnTo>
                    <a:pt x="121" y="12"/>
                  </a:lnTo>
                  <a:lnTo>
                    <a:pt x="119" y="12"/>
                  </a:lnTo>
                  <a:lnTo>
                    <a:pt x="119" y="12"/>
                  </a:lnTo>
                  <a:lnTo>
                    <a:pt x="117" y="12"/>
                  </a:lnTo>
                  <a:lnTo>
                    <a:pt x="115" y="9"/>
                  </a:lnTo>
                  <a:lnTo>
                    <a:pt x="114" y="9"/>
                  </a:lnTo>
                  <a:lnTo>
                    <a:pt x="114" y="9"/>
                  </a:lnTo>
                  <a:lnTo>
                    <a:pt x="114" y="9"/>
                  </a:lnTo>
                  <a:lnTo>
                    <a:pt x="110" y="12"/>
                  </a:lnTo>
                  <a:lnTo>
                    <a:pt x="108" y="14"/>
                  </a:lnTo>
                  <a:lnTo>
                    <a:pt x="108" y="14"/>
                  </a:lnTo>
                  <a:lnTo>
                    <a:pt x="106" y="14"/>
                  </a:lnTo>
                  <a:lnTo>
                    <a:pt x="106" y="14"/>
                  </a:lnTo>
                  <a:lnTo>
                    <a:pt x="105" y="14"/>
                  </a:lnTo>
                  <a:lnTo>
                    <a:pt x="105" y="14"/>
                  </a:lnTo>
                  <a:lnTo>
                    <a:pt x="103" y="14"/>
                  </a:lnTo>
                  <a:lnTo>
                    <a:pt x="101" y="10"/>
                  </a:lnTo>
                  <a:lnTo>
                    <a:pt x="99" y="9"/>
                  </a:lnTo>
                  <a:lnTo>
                    <a:pt x="97" y="9"/>
                  </a:lnTo>
                  <a:lnTo>
                    <a:pt x="96" y="7"/>
                  </a:lnTo>
                  <a:lnTo>
                    <a:pt x="96" y="9"/>
                  </a:lnTo>
                  <a:lnTo>
                    <a:pt x="94" y="10"/>
                  </a:lnTo>
                  <a:lnTo>
                    <a:pt x="92" y="10"/>
                  </a:lnTo>
                  <a:lnTo>
                    <a:pt x="92" y="10"/>
                  </a:lnTo>
                  <a:lnTo>
                    <a:pt x="90" y="10"/>
                  </a:lnTo>
                  <a:lnTo>
                    <a:pt x="88" y="10"/>
                  </a:lnTo>
                  <a:lnTo>
                    <a:pt x="87" y="10"/>
                  </a:lnTo>
                  <a:lnTo>
                    <a:pt x="88" y="10"/>
                  </a:lnTo>
                  <a:lnTo>
                    <a:pt x="88" y="9"/>
                  </a:lnTo>
                  <a:lnTo>
                    <a:pt x="87" y="10"/>
                  </a:lnTo>
                  <a:lnTo>
                    <a:pt x="87" y="10"/>
                  </a:lnTo>
                  <a:lnTo>
                    <a:pt x="87" y="10"/>
                  </a:lnTo>
                  <a:lnTo>
                    <a:pt x="87" y="9"/>
                  </a:lnTo>
                  <a:lnTo>
                    <a:pt x="87" y="9"/>
                  </a:lnTo>
                  <a:lnTo>
                    <a:pt x="87" y="9"/>
                  </a:lnTo>
                  <a:lnTo>
                    <a:pt x="87" y="9"/>
                  </a:lnTo>
                  <a:lnTo>
                    <a:pt x="85" y="9"/>
                  </a:lnTo>
                  <a:lnTo>
                    <a:pt x="85" y="9"/>
                  </a:lnTo>
                  <a:lnTo>
                    <a:pt x="85" y="9"/>
                  </a:lnTo>
                  <a:lnTo>
                    <a:pt x="85" y="9"/>
                  </a:lnTo>
                  <a:lnTo>
                    <a:pt x="83" y="9"/>
                  </a:lnTo>
                  <a:lnTo>
                    <a:pt x="83" y="9"/>
                  </a:lnTo>
                  <a:lnTo>
                    <a:pt x="81" y="9"/>
                  </a:lnTo>
                  <a:lnTo>
                    <a:pt x="81" y="9"/>
                  </a:lnTo>
                  <a:lnTo>
                    <a:pt x="79" y="7"/>
                  </a:lnTo>
                  <a:lnTo>
                    <a:pt x="79" y="7"/>
                  </a:lnTo>
                  <a:lnTo>
                    <a:pt x="78" y="7"/>
                  </a:lnTo>
                  <a:lnTo>
                    <a:pt x="76" y="9"/>
                  </a:lnTo>
                  <a:lnTo>
                    <a:pt x="76" y="9"/>
                  </a:lnTo>
                  <a:lnTo>
                    <a:pt x="74" y="9"/>
                  </a:lnTo>
                  <a:lnTo>
                    <a:pt x="72" y="9"/>
                  </a:lnTo>
                  <a:lnTo>
                    <a:pt x="70" y="7"/>
                  </a:lnTo>
                  <a:lnTo>
                    <a:pt x="69" y="7"/>
                  </a:lnTo>
                  <a:lnTo>
                    <a:pt x="67" y="5"/>
                  </a:lnTo>
                  <a:lnTo>
                    <a:pt x="65" y="3"/>
                  </a:lnTo>
                  <a:lnTo>
                    <a:pt x="65" y="3"/>
                  </a:lnTo>
                  <a:lnTo>
                    <a:pt x="65" y="3"/>
                  </a:lnTo>
                  <a:lnTo>
                    <a:pt x="63" y="3"/>
                  </a:lnTo>
                  <a:lnTo>
                    <a:pt x="63" y="3"/>
                  </a:lnTo>
                  <a:lnTo>
                    <a:pt x="63" y="3"/>
                  </a:lnTo>
                  <a:lnTo>
                    <a:pt x="63" y="3"/>
                  </a:lnTo>
                  <a:lnTo>
                    <a:pt x="63" y="1"/>
                  </a:lnTo>
                  <a:lnTo>
                    <a:pt x="63" y="3"/>
                  </a:lnTo>
                  <a:lnTo>
                    <a:pt x="63" y="3"/>
                  </a:lnTo>
                  <a:lnTo>
                    <a:pt x="61" y="1"/>
                  </a:lnTo>
                  <a:lnTo>
                    <a:pt x="61" y="1"/>
                  </a:lnTo>
                  <a:lnTo>
                    <a:pt x="61" y="1"/>
                  </a:lnTo>
                  <a:lnTo>
                    <a:pt x="61" y="3"/>
                  </a:lnTo>
                  <a:lnTo>
                    <a:pt x="61" y="3"/>
                  </a:lnTo>
                  <a:lnTo>
                    <a:pt x="59" y="1"/>
                  </a:lnTo>
                  <a:lnTo>
                    <a:pt x="61" y="1"/>
                  </a:lnTo>
                  <a:lnTo>
                    <a:pt x="59" y="1"/>
                  </a:lnTo>
                  <a:lnTo>
                    <a:pt x="59" y="0"/>
                  </a:lnTo>
                  <a:lnTo>
                    <a:pt x="59" y="0"/>
                  </a:lnTo>
                  <a:lnTo>
                    <a:pt x="58" y="0"/>
                  </a:lnTo>
                  <a:lnTo>
                    <a:pt x="58" y="1"/>
                  </a:lnTo>
                  <a:lnTo>
                    <a:pt x="58" y="1"/>
                  </a:lnTo>
                  <a:lnTo>
                    <a:pt x="58" y="1"/>
                  </a:lnTo>
                  <a:lnTo>
                    <a:pt x="56" y="1"/>
                  </a:lnTo>
                  <a:lnTo>
                    <a:pt x="56" y="3"/>
                  </a:lnTo>
                  <a:lnTo>
                    <a:pt x="56" y="3"/>
                  </a:lnTo>
                  <a:lnTo>
                    <a:pt x="56" y="3"/>
                  </a:lnTo>
                  <a:lnTo>
                    <a:pt x="54" y="3"/>
                  </a:lnTo>
                  <a:lnTo>
                    <a:pt x="54" y="5"/>
                  </a:lnTo>
                  <a:lnTo>
                    <a:pt x="54" y="5"/>
                  </a:lnTo>
                  <a:lnTo>
                    <a:pt x="54" y="7"/>
                  </a:lnTo>
                  <a:lnTo>
                    <a:pt x="54" y="7"/>
                  </a:lnTo>
                  <a:lnTo>
                    <a:pt x="52" y="7"/>
                  </a:lnTo>
                  <a:lnTo>
                    <a:pt x="43" y="3"/>
                  </a:lnTo>
                  <a:lnTo>
                    <a:pt x="40" y="3"/>
                  </a:lnTo>
                  <a:lnTo>
                    <a:pt x="38" y="5"/>
                  </a:lnTo>
                  <a:lnTo>
                    <a:pt x="36" y="9"/>
                  </a:lnTo>
                  <a:lnTo>
                    <a:pt x="34" y="10"/>
                  </a:lnTo>
                  <a:lnTo>
                    <a:pt x="34" y="10"/>
                  </a:lnTo>
                  <a:lnTo>
                    <a:pt x="32" y="10"/>
                  </a:lnTo>
                  <a:lnTo>
                    <a:pt x="32" y="10"/>
                  </a:lnTo>
                  <a:lnTo>
                    <a:pt x="32" y="12"/>
                  </a:lnTo>
                  <a:lnTo>
                    <a:pt x="32" y="12"/>
                  </a:lnTo>
                  <a:lnTo>
                    <a:pt x="32" y="12"/>
                  </a:lnTo>
                  <a:lnTo>
                    <a:pt x="32" y="14"/>
                  </a:lnTo>
                  <a:lnTo>
                    <a:pt x="32" y="14"/>
                  </a:lnTo>
                  <a:lnTo>
                    <a:pt x="31" y="16"/>
                  </a:lnTo>
                  <a:lnTo>
                    <a:pt x="31" y="18"/>
                  </a:lnTo>
                  <a:lnTo>
                    <a:pt x="31" y="18"/>
                  </a:lnTo>
                  <a:lnTo>
                    <a:pt x="31" y="19"/>
                  </a:lnTo>
                  <a:lnTo>
                    <a:pt x="29" y="19"/>
                  </a:lnTo>
                  <a:lnTo>
                    <a:pt x="27" y="19"/>
                  </a:lnTo>
                  <a:lnTo>
                    <a:pt x="25" y="18"/>
                  </a:lnTo>
                  <a:lnTo>
                    <a:pt x="23" y="18"/>
                  </a:lnTo>
                  <a:lnTo>
                    <a:pt x="20" y="12"/>
                  </a:lnTo>
                  <a:lnTo>
                    <a:pt x="18" y="12"/>
                  </a:lnTo>
                  <a:lnTo>
                    <a:pt x="18" y="9"/>
                  </a:lnTo>
                  <a:lnTo>
                    <a:pt x="16" y="7"/>
                  </a:lnTo>
                  <a:lnTo>
                    <a:pt x="16" y="7"/>
                  </a:lnTo>
                  <a:lnTo>
                    <a:pt x="14" y="7"/>
                  </a:lnTo>
                  <a:lnTo>
                    <a:pt x="14" y="7"/>
                  </a:lnTo>
                  <a:lnTo>
                    <a:pt x="14" y="7"/>
                  </a:lnTo>
                  <a:lnTo>
                    <a:pt x="14" y="5"/>
                  </a:lnTo>
                  <a:lnTo>
                    <a:pt x="14" y="5"/>
                  </a:lnTo>
                  <a:lnTo>
                    <a:pt x="14" y="5"/>
                  </a:lnTo>
                  <a:lnTo>
                    <a:pt x="14" y="3"/>
                  </a:lnTo>
                  <a:lnTo>
                    <a:pt x="13" y="3"/>
                  </a:lnTo>
                  <a:lnTo>
                    <a:pt x="13" y="5"/>
                  </a:lnTo>
                  <a:lnTo>
                    <a:pt x="7" y="3"/>
                  </a:lnTo>
                  <a:lnTo>
                    <a:pt x="5" y="5"/>
                  </a:lnTo>
                  <a:lnTo>
                    <a:pt x="3" y="5"/>
                  </a:lnTo>
                  <a:lnTo>
                    <a:pt x="3" y="7"/>
                  </a:lnTo>
                  <a:lnTo>
                    <a:pt x="2" y="7"/>
                  </a:lnTo>
                  <a:lnTo>
                    <a:pt x="2" y="9"/>
                  </a:lnTo>
                  <a:lnTo>
                    <a:pt x="2" y="12"/>
                  </a:lnTo>
                  <a:lnTo>
                    <a:pt x="2" y="14"/>
                  </a:lnTo>
                  <a:lnTo>
                    <a:pt x="2" y="16"/>
                  </a:lnTo>
                  <a:lnTo>
                    <a:pt x="2" y="18"/>
                  </a:lnTo>
                  <a:lnTo>
                    <a:pt x="2" y="19"/>
                  </a:lnTo>
                  <a:lnTo>
                    <a:pt x="2" y="21"/>
                  </a:lnTo>
                  <a:lnTo>
                    <a:pt x="0" y="23"/>
                  </a:lnTo>
                  <a:lnTo>
                    <a:pt x="0" y="23"/>
                  </a:lnTo>
                  <a:lnTo>
                    <a:pt x="0" y="25"/>
                  </a:lnTo>
                  <a:lnTo>
                    <a:pt x="0" y="27"/>
                  </a:lnTo>
                  <a:lnTo>
                    <a:pt x="0" y="28"/>
                  </a:lnTo>
                  <a:lnTo>
                    <a:pt x="2" y="28"/>
                  </a:lnTo>
                  <a:lnTo>
                    <a:pt x="2" y="30"/>
                  </a:lnTo>
                  <a:lnTo>
                    <a:pt x="2" y="32"/>
                  </a:lnTo>
                  <a:lnTo>
                    <a:pt x="0" y="32"/>
                  </a:lnTo>
                  <a:lnTo>
                    <a:pt x="0" y="32"/>
                  </a:lnTo>
                  <a:lnTo>
                    <a:pt x="0" y="34"/>
                  </a:lnTo>
                  <a:lnTo>
                    <a:pt x="0" y="34"/>
                  </a:lnTo>
                  <a:lnTo>
                    <a:pt x="0" y="36"/>
                  </a:lnTo>
                  <a:lnTo>
                    <a:pt x="2" y="38"/>
                  </a:lnTo>
                  <a:lnTo>
                    <a:pt x="2" y="38"/>
                  </a:lnTo>
                  <a:lnTo>
                    <a:pt x="2" y="39"/>
                  </a:lnTo>
                  <a:lnTo>
                    <a:pt x="3" y="39"/>
                  </a:lnTo>
                  <a:lnTo>
                    <a:pt x="3" y="39"/>
                  </a:lnTo>
                  <a:lnTo>
                    <a:pt x="3" y="41"/>
                  </a:lnTo>
                  <a:lnTo>
                    <a:pt x="3" y="41"/>
                  </a:lnTo>
                  <a:lnTo>
                    <a:pt x="5" y="41"/>
                  </a:lnTo>
                  <a:lnTo>
                    <a:pt x="5" y="41"/>
                  </a:lnTo>
                  <a:lnTo>
                    <a:pt x="5" y="39"/>
                  </a:lnTo>
                  <a:lnTo>
                    <a:pt x="7" y="39"/>
                  </a:lnTo>
                  <a:lnTo>
                    <a:pt x="7" y="39"/>
                  </a:lnTo>
                  <a:lnTo>
                    <a:pt x="7" y="39"/>
                  </a:lnTo>
                  <a:lnTo>
                    <a:pt x="7" y="39"/>
                  </a:lnTo>
                  <a:lnTo>
                    <a:pt x="7" y="39"/>
                  </a:lnTo>
                  <a:lnTo>
                    <a:pt x="9" y="39"/>
                  </a:lnTo>
                  <a:lnTo>
                    <a:pt x="9" y="41"/>
                  </a:lnTo>
                  <a:lnTo>
                    <a:pt x="9" y="41"/>
                  </a:lnTo>
                  <a:lnTo>
                    <a:pt x="9" y="41"/>
                  </a:lnTo>
                  <a:lnTo>
                    <a:pt x="9" y="41"/>
                  </a:lnTo>
                  <a:lnTo>
                    <a:pt x="9" y="41"/>
                  </a:lnTo>
                  <a:lnTo>
                    <a:pt x="11" y="41"/>
                  </a:lnTo>
                  <a:lnTo>
                    <a:pt x="11" y="41"/>
                  </a:lnTo>
                  <a:lnTo>
                    <a:pt x="11" y="43"/>
                  </a:lnTo>
                  <a:lnTo>
                    <a:pt x="13" y="45"/>
                  </a:lnTo>
                  <a:lnTo>
                    <a:pt x="13" y="45"/>
                  </a:lnTo>
                  <a:lnTo>
                    <a:pt x="13" y="45"/>
                  </a:lnTo>
                  <a:lnTo>
                    <a:pt x="14" y="45"/>
                  </a:lnTo>
                  <a:lnTo>
                    <a:pt x="14" y="47"/>
                  </a:lnTo>
                  <a:lnTo>
                    <a:pt x="14" y="47"/>
                  </a:lnTo>
                  <a:lnTo>
                    <a:pt x="16" y="47"/>
                  </a:lnTo>
                  <a:lnTo>
                    <a:pt x="16" y="48"/>
                  </a:lnTo>
                  <a:lnTo>
                    <a:pt x="16" y="48"/>
                  </a:lnTo>
                  <a:lnTo>
                    <a:pt x="14" y="48"/>
                  </a:lnTo>
                  <a:lnTo>
                    <a:pt x="14" y="50"/>
                  </a:lnTo>
                  <a:lnTo>
                    <a:pt x="14" y="50"/>
                  </a:lnTo>
                  <a:lnTo>
                    <a:pt x="14" y="52"/>
                  </a:lnTo>
                  <a:lnTo>
                    <a:pt x="14" y="52"/>
                  </a:lnTo>
                  <a:lnTo>
                    <a:pt x="16" y="52"/>
                  </a:lnTo>
                  <a:lnTo>
                    <a:pt x="18" y="52"/>
                  </a:lnTo>
                  <a:lnTo>
                    <a:pt x="18" y="52"/>
                  </a:lnTo>
                  <a:lnTo>
                    <a:pt x="20" y="54"/>
                  </a:lnTo>
                  <a:lnTo>
                    <a:pt x="20" y="54"/>
                  </a:lnTo>
                  <a:lnTo>
                    <a:pt x="20" y="56"/>
                  </a:lnTo>
                  <a:lnTo>
                    <a:pt x="22" y="59"/>
                  </a:lnTo>
                  <a:lnTo>
                    <a:pt x="22" y="61"/>
                  </a:lnTo>
                  <a:lnTo>
                    <a:pt x="22" y="61"/>
                  </a:lnTo>
                  <a:lnTo>
                    <a:pt x="22" y="61"/>
                  </a:lnTo>
                  <a:lnTo>
                    <a:pt x="20" y="63"/>
                  </a:lnTo>
                  <a:lnTo>
                    <a:pt x="20" y="63"/>
                  </a:lnTo>
                  <a:lnTo>
                    <a:pt x="20" y="63"/>
                  </a:lnTo>
                  <a:lnTo>
                    <a:pt x="20" y="63"/>
                  </a:lnTo>
                  <a:lnTo>
                    <a:pt x="22" y="63"/>
                  </a:lnTo>
                  <a:lnTo>
                    <a:pt x="22" y="63"/>
                  </a:lnTo>
                  <a:lnTo>
                    <a:pt x="23" y="65"/>
                  </a:lnTo>
                  <a:lnTo>
                    <a:pt x="23" y="65"/>
                  </a:lnTo>
                  <a:lnTo>
                    <a:pt x="23" y="65"/>
                  </a:lnTo>
                  <a:lnTo>
                    <a:pt x="23" y="65"/>
                  </a:lnTo>
                  <a:lnTo>
                    <a:pt x="23" y="66"/>
                  </a:lnTo>
                  <a:lnTo>
                    <a:pt x="23" y="66"/>
                  </a:lnTo>
                  <a:lnTo>
                    <a:pt x="23" y="68"/>
                  </a:lnTo>
                  <a:lnTo>
                    <a:pt x="23" y="68"/>
                  </a:lnTo>
                  <a:lnTo>
                    <a:pt x="23" y="70"/>
                  </a:lnTo>
                  <a:lnTo>
                    <a:pt x="23" y="72"/>
                  </a:lnTo>
                  <a:lnTo>
                    <a:pt x="23" y="75"/>
                  </a:lnTo>
                  <a:lnTo>
                    <a:pt x="25" y="75"/>
                  </a:lnTo>
                  <a:lnTo>
                    <a:pt x="27" y="79"/>
                  </a:lnTo>
                  <a:lnTo>
                    <a:pt x="27" y="79"/>
                  </a:lnTo>
                  <a:lnTo>
                    <a:pt x="29" y="83"/>
                  </a:lnTo>
                  <a:lnTo>
                    <a:pt x="29" y="83"/>
                  </a:lnTo>
                  <a:lnTo>
                    <a:pt x="31" y="84"/>
                  </a:lnTo>
                  <a:lnTo>
                    <a:pt x="31" y="84"/>
                  </a:lnTo>
                  <a:lnTo>
                    <a:pt x="32" y="84"/>
                  </a:lnTo>
                  <a:lnTo>
                    <a:pt x="32" y="84"/>
                  </a:lnTo>
                  <a:lnTo>
                    <a:pt x="34" y="84"/>
                  </a:lnTo>
                  <a:lnTo>
                    <a:pt x="34" y="86"/>
                  </a:lnTo>
                  <a:lnTo>
                    <a:pt x="34" y="86"/>
                  </a:lnTo>
                  <a:lnTo>
                    <a:pt x="34" y="88"/>
                  </a:lnTo>
                  <a:lnTo>
                    <a:pt x="36" y="88"/>
                  </a:lnTo>
                  <a:lnTo>
                    <a:pt x="38" y="90"/>
                  </a:lnTo>
                  <a:lnTo>
                    <a:pt x="38" y="90"/>
                  </a:lnTo>
                  <a:lnTo>
                    <a:pt x="40" y="90"/>
                  </a:lnTo>
                  <a:lnTo>
                    <a:pt x="40" y="92"/>
                  </a:lnTo>
                  <a:lnTo>
                    <a:pt x="41" y="94"/>
                  </a:lnTo>
                  <a:lnTo>
                    <a:pt x="43" y="95"/>
                  </a:lnTo>
                  <a:lnTo>
                    <a:pt x="45" y="99"/>
                  </a:lnTo>
                  <a:lnTo>
                    <a:pt x="47" y="101"/>
                  </a:lnTo>
                  <a:lnTo>
                    <a:pt x="47" y="101"/>
                  </a:lnTo>
                  <a:lnTo>
                    <a:pt x="49" y="103"/>
                  </a:lnTo>
                  <a:lnTo>
                    <a:pt x="49" y="104"/>
                  </a:lnTo>
                  <a:lnTo>
                    <a:pt x="49" y="104"/>
                  </a:lnTo>
                  <a:lnTo>
                    <a:pt x="54" y="110"/>
                  </a:lnTo>
                  <a:lnTo>
                    <a:pt x="63" y="117"/>
                  </a:lnTo>
                  <a:lnTo>
                    <a:pt x="65" y="121"/>
                  </a:lnTo>
                  <a:lnTo>
                    <a:pt x="67" y="122"/>
                  </a:lnTo>
                  <a:lnTo>
                    <a:pt x="67" y="122"/>
                  </a:lnTo>
                  <a:lnTo>
                    <a:pt x="70" y="124"/>
                  </a:lnTo>
                  <a:lnTo>
                    <a:pt x="76" y="126"/>
                  </a:lnTo>
                  <a:lnTo>
                    <a:pt x="78" y="126"/>
                  </a:lnTo>
                  <a:lnTo>
                    <a:pt x="78" y="128"/>
                  </a:lnTo>
                  <a:lnTo>
                    <a:pt x="78" y="133"/>
                  </a:lnTo>
                  <a:lnTo>
                    <a:pt x="78" y="137"/>
                  </a:lnTo>
                  <a:lnTo>
                    <a:pt x="79" y="140"/>
                  </a:lnTo>
                  <a:lnTo>
                    <a:pt x="81" y="142"/>
                  </a:lnTo>
                  <a:lnTo>
                    <a:pt x="83" y="142"/>
                  </a:lnTo>
                  <a:lnTo>
                    <a:pt x="83" y="144"/>
                  </a:lnTo>
                  <a:lnTo>
                    <a:pt x="83" y="144"/>
                  </a:lnTo>
                  <a:lnTo>
                    <a:pt x="85" y="146"/>
                  </a:lnTo>
                  <a:lnTo>
                    <a:pt x="85" y="146"/>
                  </a:lnTo>
                  <a:lnTo>
                    <a:pt x="85" y="148"/>
                  </a:lnTo>
                  <a:lnTo>
                    <a:pt x="87" y="148"/>
                  </a:lnTo>
                  <a:lnTo>
                    <a:pt x="92" y="153"/>
                  </a:lnTo>
                  <a:lnTo>
                    <a:pt x="94" y="153"/>
                  </a:lnTo>
                  <a:lnTo>
                    <a:pt x="96" y="155"/>
                  </a:lnTo>
                  <a:lnTo>
                    <a:pt x="96" y="159"/>
                  </a:lnTo>
                  <a:lnTo>
                    <a:pt x="96" y="159"/>
                  </a:lnTo>
                  <a:lnTo>
                    <a:pt x="96" y="159"/>
                  </a:lnTo>
                  <a:lnTo>
                    <a:pt x="96" y="159"/>
                  </a:lnTo>
                  <a:lnTo>
                    <a:pt x="96" y="160"/>
                  </a:lnTo>
                  <a:lnTo>
                    <a:pt x="96" y="162"/>
                  </a:lnTo>
                  <a:lnTo>
                    <a:pt x="92" y="162"/>
                  </a:lnTo>
                  <a:lnTo>
                    <a:pt x="94" y="162"/>
                  </a:lnTo>
                  <a:lnTo>
                    <a:pt x="94" y="164"/>
                  </a:lnTo>
                  <a:lnTo>
                    <a:pt x="94" y="164"/>
                  </a:lnTo>
                  <a:lnTo>
                    <a:pt x="92" y="162"/>
                  </a:lnTo>
                  <a:lnTo>
                    <a:pt x="92" y="162"/>
                  </a:lnTo>
                  <a:lnTo>
                    <a:pt x="96" y="166"/>
                  </a:lnTo>
                  <a:lnTo>
                    <a:pt x="96" y="166"/>
                  </a:lnTo>
                  <a:lnTo>
                    <a:pt x="96" y="166"/>
                  </a:lnTo>
                  <a:lnTo>
                    <a:pt x="97" y="164"/>
                  </a:lnTo>
                  <a:lnTo>
                    <a:pt x="97" y="164"/>
                  </a:lnTo>
                  <a:lnTo>
                    <a:pt x="99" y="164"/>
                  </a:lnTo>
                  <a:lnTo>
                    <a:pt x="99" y="164"/>
                  </a:lnTo>
                  <a:lnTo>
                    <a:pt x="101" y="164"/>
                  </a:lnTo>
                  <a:lnTo>
                    <a:pt x="103" y="164"/>
                  </a:lnTo>
                  <a:lnTo>
                    <a:pt x="103" y="164"/>
                  </a:lnTo>
                  <a:lnTo>
                    <a:pt x="103" y="164"/>
                  </a:lnTo>
                  <a:lnTo>
                    <a:pt x="105" y="164"/>
                  </a:lnTo>
                  <a:lnTo>
                    <a:pt x="105" y="166"/>
                  </a:lnTo>
                  <a:lnTo>
                    <a:pt x="105" y="166"/>
                  </a:lnTo>
                  <a:lnTo>
                    <a:pt x="105" y="168"/>
                  </a:lnTo>
                  <a:lnTo>
                    <a:pt x="105" y="168"/>
                  </a:lnTo>
                  <a:lnTo>
                    <a:pt x="106" y="171"/>
                  </a:lnTo>
                  <a:lnTo>
                    <a:pt x="106" y="171"/>
                  </a:lnTo>
                  <a:lnTo>
                    <a:pt x="108" y="171"/>
                  </a:lnTo>
                  <a:lnTo>
                    <a:pt x="110" y="173"/>
                  </a:lnTo>
                  <a:lnTo>
                    <a:pt x="112" y="175"/>
                  </a:lnTo>
                  <a:lnTo>
                    <a:pt x="114" y="177"/>
                  </a:lnTo>
                  <a:lnTo>
                    <a:pt x="115" y="177"/>
                  </a:lnTo>
                  <a:lnTo>
                    <a:pt x="124" y="184"/>
                  </a:lnTo>
                  <a:lnTo>
                    <a:pt x="126" y="184"/>
                  </a:lnTo>
                  <a:lnTo>
                    <a:pt x="128" y="186"/>
                  </a:lnTo>
                  <a:lnTo>
                    <a:pt x="130" y="186"/>
                  </a:lnTo>
                  <a:lnTo>
                    <a:pt x="132" y="186"/>
                  </a:lnTo>
                  <a:lnTo>
                    <a:pt x="132" y="187"/>
                  </a:lnTo>
                  <a:lnTo>
                    <a:pt x="132" y="187"/>
                  </a:lnTo>
                  <a:lnTo>
                    <a:pt x="132" y="187"/>
                  </a:lnTo>
                  <a:lnTo>
                    <a:pt x="134" y="187"/>
                  </a:lnTo>
                  <a:lnTo>
                    <a:pt x="134" y="187"/>
                  </a:lnTo>
                  <a:lnTo>
                    <a:pt x="135" y="187"/>
                  </a:lnTo>
                  <a:lnTo>
                    <a:pt x="135" y="187"/>
                  </a:lnTo>
                  <a:lnTo>
                    <a:pt x="137" y="187"/>
                  </a:lnTo>
                  <a:lnTo>
                    <a:pt x="137" y="187"/>
                  </a:lnTo>
                  <a:lnTo>
                    <a:pt x="137" y="187"/>
                  </a:lnTo>
                  <a:lnTo>
                    <a:pt x="137" y="187"/>
                  </a:lnTo>
                  <a:lnTo>
                    <a:pt x="139" y="187"/>
                  </a:lnTo>
                  <a:lnTo>
                    <a:pt x="139" y="187"/>
                  </a:lnTo>
                  <a:lnTo>
                    <a:pt x="137" y="186"/>
                  </a:lnTo>
                  <a:lnTo>
                    <a:pt x="139" y="186"/>
                  </a:lnTo>
                  <a:lnTo>
                    <a:pt x="139" y="186"/>
                  </a:lnTo>
                  <a:lnTo>
                    <a:pt x="141" y="184"/>
                  </a:lnTo>
                  <a:lnTo>
                    <a:pt x="141" y="184"/>
                  </a:lnTo>
                  <a:lnTo>
                    <a:pt x="141" y="182"/>
                  </a:lnTo>
                  <a:lnTo>
                    <a:pt x="141" y="180"/>
                  </a:lnTo>
                  <a:lnTo>
                    <a:pt x="141" y="178"/>
                  </a:lnTo>
                  <a:lnTo>
                    <a:pt x="139" y="178"/>
                  </a:lnTo>
                  <a:lnTo>
                    <a:pt x="139" y="177"/>
                  </a:lnTo>
                  <a:lnTo>
                    <a:pt x="137" y="173"/>
                  </a:lnTo>
                  <a:lnTo>
                    <a:pt x="135" y="173"/>
                  </a:lnTo>
                  <a:lnTo>
                    <a:pt x="135" y="171"/>
                  </a:lnTo>
                  <a:lnTo>
                    <a:pt x="135" y="169"/>
                  </a:lnTo>
                  <a:lnTo>
                    <a:pt x="135" y="169"/>
                  </a:lnTo>
                  <a:lnTo>
                    <a:pt x="137" y="168"/>
                  </a:lnTo>
                  <a:lnTo>
                    <a:pt x="137" y="168"/>
                  </a:lnTo>
                  <a:lnTo>
                    <a:pt x="137" y="166"/>
                  </a:lnTo>
                  <a:lnTo>
                    <a:pt x="135" y="164"/>
                  </a:lnTo>
                  <a:lnTo>
                    <a:pt x="135" y="162"/>
                  </a:lnTo>
                  <a:lnTo>
                    <a:pt x="135" y="160"/>
                  </a:lnTo>
                  <a:lnTo>
                    <a:pt x="135" y="159"/>
                  </a:lnTo>
                  <a:lnTo>
                    <a:pt x="137" y="157"/>
                  </a:lnTo>
                  <a:lnTo>
                    <a:pt x="141" y="157"/>
                  </a:lnTo>
                  <a:lnTo>
                    <a:pt x="143" y="157"/>
                  </a:lnTo>
                  <a:lnTo>
                    <a:pt x="146" y="157"/>
                  </a:lnTo>
                  <a:lnTo>
                    <a:pt x="144" y="151"/>
                  </a:lnTo>
                  <a:lnTo>
                    <a:pt x="144" y="150"/>
                  </a:lnTo>
                  <a:lnTo>
                    <a:pt x="144" y="150"/>
                  </a:lnTo>
                  <a:lnTo>
                    <a:pt x="144" y="148"/>
                  </a:lnTo>
                  <a:lnTo>
                    <a:pt x="146" y="146"/>
                  </a:lnTo>
                  <a:lnTo>
                    <a:pt x="148" y="142"/>
                  </a:lnTo>
                  <a:lnTo>
                    <a:pt x="146" y="142"/>
                  </a:lnTo>
                  <a:lnTo>
                    <a:pt x="148" y="140"/>
                  </a:lnTo>
                  <a:lnTo>
                    <a:pt x="153" y="137"/>
                  </a:lnTo>
                  <a:lnTo>
                    <a:pt x="155" y="135"/>
                  </a:lnTo>
                  <a:lnTo>
                    <a:pt x="155" y="135"/>
                  </a:lnTo>
                  <a:lnTo>
                    <a:pt x="155" y="135"/>
                  </a:lnTo>
                  <a:lnTo>
                    <a:pt x="155" y="135"/>
                  </a:lnTo>
                  <a:lnTo>
                    <a:pt x="155" y="135"/>
                  </a:lnTo>
                  <a:lnTo>
                    <a:pt x="159" y="133"/>
                  </a:lnTo>
                  <a:lnTo>
                    <a:pt x="159" y="135"/>
                  </a:lnTo>
                  <a:lnTo>
                    <a:pt x="161" y="135"/>
                  </a:lnTo>
                  <a:lnTo>
                    <a:pt x="161" y="135"/>
                  </a:lnTo>
                  <a:lnTo>
                    <a:pt x="161" y="137"/>
                  </a:lnTo>
                  <a:lnTo>
                    <a:pt x="161" y="137"/>
                  </a:lnTo>
                  <a:lnTo>
                    <a:pt x="161" y="137"/>
                  </a:lnTo>
                  <a:lnTo>
                    <a:pt x="162" y="139"/>
                  </a:lnTo>
                  <a:lnTo>
                    <a:pt x="162" y="139"/>
                  </a:lnTo>
                  <a:lnTo>
                    <a:pt x="162" y="139"/>
                  </a:lnTo>
                  <a:lnTo>
                    <a:pt x="162" y="140"/>
                  </a:lnTo>
                  <a:lnTo>
                    <a:pt x="164" y="139"/>
                  </a:lnTo>
                  <a:lnTo>
                    <a:pt x="164" y="139"/>
                  </a:lnTo>
                  <a:lnTo>
                    <a:pt x="164" y="139"/>
                  </a:lnTo>
                  <a:lnTo>
                    <a:pt x="164" y="139"/>
                  </a:lnTo>
                  <a:lnTo>
                    <a:pt x="164" y="137"/>
                  </a:lnTo>
                  <a:lnTo>
                    <a:pt x="166" y="137"/>
                  </a:lnTo>
                  <a:lnTo>
                    <a:pt x="166" y="137"/>
                  </a:lnTo>
                  <a:lnTo>
                    <a:pt x="166" y="137"/>
                  </a:lnTo>
                  <a:lnTo>
                    <a:pt x="166" y="133"/>
                  </a:lnTo>
                  <a:lnTo>
                    <a:pt x="164" y="130"/>
                  </a:lnTo>
                  <a:lnTo>
                    <a:pt x="162" y="128"/>
                  </a:lnTo>
                  <a:lnTo>
                    <a:pt x="162" y="128"/>
                  </a:lnTo>
                  <a:lnTo>
                    <a:pt x="161" y="128"/>
                  </a:lnTo>
                  <a:lnTo>
                    <a:pt x="161" y="128"/>
                  </a:lnTo>
                  <a:lnTo>
                    <a:pt x="161" y="126"/>
                  </a:lnTo>
                  <a:lnTo>
                    <a:pt x="161" y="126"/>
                  </a:lnTo>
                  <a:lnTo>
                    <a:pt x="161" y="126"/>
                  </a:lnTo>
                  <a:lnTo>
                    <a:pt x="161" y="124"/>
                  </a:lnTo>
                  <a:lnTo>
                    <a:pt x="159" y="124"/>
                  </a:lnTo>
                  <a:lnTo>
                    <a:pt x="159" y="124"/>
                  </a:lnTo>
                  <a:lnTo>
                    <a:pt x="159" y="124"/>
                  </a:lnTo>
                  <a:lnTo>
                    <a:pt x="159" y="124"/>
                  </a:lnTo>
                  <a:lnTo>
                    <a:pt x="159" y="122"/>
                  </a:lnTo>
                  <a:lnTo>
                    <a:pt x="161" y="122"/>
                  </a:lnTo>
                  <a:lnTo>
                    <a:pt x="162" y="121"/>
                  </a:lnTo>
                  <a:lnTo>
                    <a:pt x="162" y="121"/>
                  </a:lnTo>
                  <a:lnTo>
                    <a:pt x="164" y="121"/>
                  </a:lnTo>
                  <a:lnTo>
                    <a:pt x="164" y="121"/>
                  </a:lnTo>
                  <a:lnTo>
                    <a:pt x="164" y="122"/>
                  </a:lnTo>
                  <a:lnTo>
                    <a:pt x="166" y="122"/>
                  </a:lnTo>
                  <a:lnTo>
                    <a:pt x="166" y="124"/>
                  </a:lnTo>
                  <a:lnTo>
                    <a:pt x="168" y="124"/>
                  </a:lnTo>
                  <a:lnTo>
                    <a:pt x="168" y="122"/>
                  </a:lnTo>
                  <a:lnTo>
                    <a:pt x="170" y="121"/>
                  </a:lnTo>
                  <a:lnTo>
                    <a:pt x="171" y="121"/>
                  </a:lnTo>
                  <a:lnTo>
                    <a:pt x="173" y="122"/>
                  </a:lnTo>
                  <a:lnTo>
                    <a:pt x="175" y="122"/>
                  </a:lnTo>
                  <a:lnTo>
                    <a:pt x="175" y="121"/>
                  </a:lnTo>
                  <a:lnTo>
                    <a:pt x="175" y="119"/>
                  </a:lnTo>
                  <a:lnTo>
                    <a:pt x="177" y="117"/>
                  </a:lnTo>
                  <a:lnTo>
                    <a:pt x="177" y="117"/>
                  </a:lnTo>
                  <a:lnTo>
                    <a:pt x="179" y="117"/>
                  </a:lnTo>
                  <a:lnTo>
                    <a:pt x="179" y="117"/>
                  </a:lnTo>
                  <a:lnTo>
                    <a:pt x="179" y="117"/>
                  </a:lnTo>
                  <a:lnTo>
                    <a:pt x="180" y="117"/>
                  </a:lnTo>
                  <a:lnTo>
                    <a:pt x="180" y="117"/>
                  </a:lnTo>
                  <a:lnTo>
                    <a:pt x="182" y="117"/>
                  </a:lnTo>
                  <a:lnTo>
                    <a:pt x="182" y="119"/>
                  </a:lnTo>
                  <a:lnTo>
                    <a:pt x="182" y="119"/>
                  </a:lnTo>
                  <a:lnTo>
                    <a:pt x="184" y="121"/>
                  </a:lnTo>
                  <a:lnTo>
                    <a:pt x="184" y="121"/>
                  </a:lnTo>
                  <a:lnTo>
                    <a:pt x="184" y="121"/>
                  </a:lnTo>
                  <a:lnTo>
                    <a:pt x="186" y="119"/>
                  </a:lnTo>
                  <a:lnTo>
                    <a:pt x="186" y="119"/>
                  </a:lnTo>
                  <a:lnTo>
                    <a:pt x="188" y="119"/>
                  </a:lnTo>
                  <a:lnTo>
                    <a:pt x="188" y="119"/>
                  </a:lnTo>
                  <a:lnTo>
                    <a:pt x="188" y="119"/>
                  </a:lnTo>
                  <a:lnTo>
                    <a:pt x="188" y="119"/>
                  </a:lnTo>
                  <a:lnTo>
                    <a:pt x="188" y="119"/>
                  </a:lnTo>
                  <a:lnTo>
                    <a:pt x="188" y="117"/>
                  </a:lnTo>
                  <a:lnTo>
                    <a:pt x="188" y="117"/>
                  </a:lnTo>
                  <a:lnTo>
                    <a:pt x="188" y="115"/>
                  </a:lnTo>
                  <a:lnTo>
                    <a:pt x="188" y="115"/>
                  </a:lnTo>
                  <a:lnTo>
                    <a:pt x="189" y="113"/>
                  </a:lnTo>
                  <a:lnTo>
                    <a:pt x="189" y="112"/>
                  </a:lnTo>
                  <a:lnTo>
                    <a:pt x="188" y="108"/>
                  </a:lnTo>
                  <a:lnTo>
                    <a:pt x="186" y="106"/>
                  </a:lnTo>
                  <a:lnTo>
                    <a:pt x="182" y="101"/>
                  </a:lnTo>
                  <a:lnTo>
                    <a:pt x="179" y="95"/>
                  </a:lnTo>
                  <a:lnTo>
                    <a:pt x="177" y="94"/>
                  </a:lnTo>
                  <a:lnTo>
                    <a:pt x="175" y="92"/>
                  </a:lnTo>
                  <a:lnTo>
                    <a:pt x="175" y="92"/>
                  </a:lnTo>
                  <a:lnTo>
                    <a:pt x="175" y="92"/>
                  </a:lnTo>
                  <a:lnTo>
                    <a:pt x="175" y="92"/>
                  </a:lnTo>
                  <a:lnTo>
                    <a:pt x="175" y="90"/>
                  </a:lnTo>
                  <a:lnTo>
                    <a:pt x="175" y="90"/>
                  </a:lnTo>
                  <a:lnTo>
                    <a:pt x="175" y="90"/>
                  </a:lnTo>
                  <a:lnTo>
                    <a:pt x="177" y="88"/>
                  </a:lnTo>
                  <a:lnTo>
                    <a:pt x="177" y="88"/>
                  </a:lnTo>
                  <a:lnTo>
                    <a:pt x="179" y="88"/>
                  </a:lnTo>
                  <a:lnTo>
                    <a:pt x="179" y="88"/>
                  </a:lnTo>
                  <a:lnTo>
                    <a:pt x="180" y="90"/>
                  </a:lnTo>
                  <a:lnTo>
                    <a:pt x="180" y="90"/>
                  </a:lnTo>
                  <a:lnTo>
                    <a:pt x="182" y="92"/>
                  </a:lnTo>
                  <a:lnTo>
                    <a:pt x="182" y="92"/>
                  </a:lnTo>
                  <a:lnTo>
                    <a:pt x="182" y="92"/>
                  </a:lnTo>
                  <a:lnTo>
                    <a:pt x="186" y="90"/>
                  </a:lnTo>
                  <a:lnTo>
                    <a:pt x="189" y="92"/>
                  </a:lnTo>
                  <a:lnTo>
                    <a:pt x="189" y="92"/>
                  </a:lnTo>
                  <a:lnTo>
                    <a:pt x="191" y="90"/>
                  </a:lnTo>
                  <a:lnTo>
                    <a:pt x="193" y="88"/>
                  </a:lnTo>
                  <a:lnTo>
                    <a:pt x="193" y="88"/>
                  </a:lnTo>
                  <a:lnTo>
                    <a:pt x="195" y="86"/>
                  </a:lnTo>
                  <a:lnTo>
                    <a:pt x="193" y="86"/>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 name="Freeform 54"/>
            <p:cNvSpPr>
              <a:spLocks/>
            </p:cNvSpPr>
            <p:nvPr/>
          </p:nvSpPr>
          <p:spPr bwMode="auto">
            <a:xfrm>
              <a:off x="8084140" y="4506500"/>
              <a:ext cx="266763" cy="217004"/>
            </a:xfrm>
            <a:custGeom>
              <a:avLst/>
              <a:gdLst>
                <a:gd name="T0" fmla="*/ 190 w 193"/>
                <a:gd name="T1" fmla="*/ 81 h 157"/>
                <a:gd name="T2" fmla="*/ 184 w 193"/>
                <a:gd name="T3" fmla="*/ 79 h 157"/>
                <a:gd name="T4" fmla="*/ 182 w 193"/>
                <a:gd name="T5" fmla="*/ 74 h 157"/>
                <a:gd name="T6" fmla="*/ 179 w 193"/>
                <a:gd name="T7" fmla="*/ 63 h 157"/>
                <a:gd name="T8" fmla="*/ 173 w 193"/>
                <a:gd name="T9" fmla="*/ 59 h 157"/>
                <a:gd name="T10" fmla="*/ 161 w 193"/>
                <a:gd name="T11" fmla="*/ 58 h 157"/>
                <a:gd name="T12" fmla="*/ 155 w 193"/>
                <a:gd name="T13" fmla="*/ 54 h 157"/>
                <a:gd name="T14" fmla="*/ 161 w 193"/>
                <a:gd name="T15" fmla="*/ 41 h 157"/>
                <a:gd name="T16" fmla="*/ 164 w 193"/>
                <a:gd name="T17" fmla="*/ 32 h 157"/>
                <a:gd name="T18" fmla="*/ 166 w 193"/>
                <a:gd name="T19" fmla="*/ 27 h 157"/>
                <a:gd name="T20" fmla="*/ 155 w 193"/>
                <a:gd name="T21" fmla="*/ 23 h 157"/>
                <a:gd name="T22" fmla="*/ 144 w 193"/>
                <a:gd name="T23" fmla="*/ 18 h 157"/>
                <a:gd name="T24" fmla="*/ 130 w 193"/>
                <a:gd name="T25" fmla="*/ 14 h 157"/>
                <a:gd name="T26" fmla="*/ 125 w 193"/>
                <a:gd name="T27" fmla="*/ 2 h 157"/>
                <a:gd name="T28" fmla="*/ 112 w 193"/>
                <a:gd name="T29" fmla="*/ 5 h 157"/>
                <a:gd name="T30" fmla="*/ 112 w 193"/>
                <a:gd name="T31" fmla="*/ 0 h 157"/>
                <a:gd name="T32" fmla="*/ 101 w 193"/>
                <a:gd name="T33" fmla="*/ 3 h 157"/>
                <a:gd name="T34" fmla="*/ 94 w 193"/>
                <a:gd name="T35" fmla="*/ 7 h 157"/>
                <a:gd name="T36" fmla="*/ 87 w 193"/>
                <a:gd name="T37" fmla="*/ 11 h 157"/>
                <a:gd name="T38" fmla="*/ 88 w 193"/>
                <a:gd name="T39" fmla="*/ 18 h 157"/>
                <a:gd name="T40" fmla="*/ 85 w 193"/>
                <a:gd name="T41" fmla="*/ 11 h 157"/>
                <a:gd name="T42" fmla="*/ 63 w 193"/>
                <a:gd name="T43" fmla="*/ 21 h 157"/>
                <a:gd name="T44" fmla="*/ 49 w 193"/>
                <a:gd name="T45" fmla="*/ 18 h 157"/>
                <a:gd name="T46" fmla="*/ 41 w 193"/>
                <a:gd name="T47" fmla="*/ 12 h 157"/>
                <a:gd name="T48" fmla="*/ 0 w 193"/>
                <a:gd name="T49" fmla="*/ 38 h 157"/>
                <a:gd name="T50" fmla="*/ 4 w 193"/>
                <a:gd name="T51" fmla="*/ 52 h 157"/>
                <a:gd name="T52" fmla="*/ 9 w 193"/>
                <a:gd name="T53" fmla="*/ 54 h 157"/>
                <a:gd name="T54" fmla="*/ 18 w 193"/>
                <a:gd name="T55" fmla="*/ 63 h 157"/>
                <a:gd name="T56" fmla="*/ 32 w 193"/>
                <a:gd name="T57" fmla="*/ 59 h 157"/>
                <a:gd name="T58" fmla="*/ 38 w 193"/>
                <a:gd name="T59" fmla="*/ 76 h 157"/>
                <a:gd name="T60" fmla="*/ 49 w 193"/>
                <a:gd name="T61" fmla="*/ 77 h 157"/>
                <a:gd name="T62" fmla="*/ 56 w 193"/>
                <a:gd name="T63" fmla="*/ 90 h 157"/>
                <a:gd name="T64" fmla="*/ 61 w 193"/>
                <a:gd name="T65" fmla="*/ 90 h 157"/>
                <a:gd name="T66" fmla="*/ 78 w 193"/>
                <a:gd name="T67" fmla="*/ 94 h 157"/>
                <a:gd name="T68" fmla="*/ 83 w 193"/>
                <a:gd name="T69" fmla="*/ 97 h 157"/>
                <a:gd name="T70" fmla="*/ 81 w 193"/>
                <a:gd name="T71" fmla="*/ 108 h 157"/>
                <a:gd name="T72" fmla="*/ 79 w 193"/>
                <a:gd name="T73" fmla="*/ 117 h 157"/>
                <a:gd name="T74" fmla="*/ 96 w 193"/>
                <a:gd name="T75" fmla="*/ 123 h 157"/>
                <a:gd name="T76" fmla="*/ 108 w 193"/>
                <a:gd name="T77" fmla="*/ 112 h 157"/>
                <a:gd name="T78" fmla="*/ 116 w 193"/>
                <a:gd name="T79" fmla="*/ 110 h 157"/>
                <a:gd name="T80" fmla="*/ 117 w 193"/>
                <a:gd name="T81" fmla="*/ 124 h 157"/>
                <a:gd name="T82" fmla="*/ 117 w 193"/>
                <a:gd name="T83" fmla="*/ 133 h 157"/>
                <a:gd name="T84" fmla="*/ 130 w 193"/>
                <a:gd name="T85" fmla="*/ 141 h 157"/>
                <a:gd name="T86" fmla="*/ 139 w 193"/>
                <a:gd name="T87" fmla="*/ 146 h 157"/>
                <a:gd name="T88" fmla="*/ 143 w 193"/>
                <a:gd name="T89" fmla="*/ 148 h 157"/>
                <a:gd name="T90" fmla="*/ 152 w 193"/>
                <a:gd name="T91" fmla="*/ 155 h 157"/>
                <a:gd name="T92" fmla="*/ 161 w 193"/>
                <a:gd name="T93" fmla="*/ 153 h 157"/>
                <a:gd name="T94" fmla="*/ 166 w 193"/>
                <a:gd name="T95" fmla="*/ 148 h 157"/>
                <a:gd name="T96" fmla="*/ 166 w 193"/>
                <a:gd name="T97" fmla="*/ 142 h 157"/>
                <a:gd name="T98" fmla="*/ 164 w 193"/>
                <a:gd name="T99" fmla="*/ 139 h 157"/>
                <a:gd name="T100" fmla="*/ 161 w 193"/>
                <a:gd name="T101" fmla="*/ 133 h 157"/>
                <a:gd name="T102" fmla="*/ 161 w 193"/>
                <a:gd name="T103" fmla="*/ 128 h 157"/>
                <a:gd name="T104" fmla="*/ 164 w 193"/>
                <a:gd name="T105" fmla="*/ 121 h 157"/>
                <a:gd name="T106" fmla="*/ 166 w 193"/>
                <a:gd name="T107" fmla="*/ 114 h 157"/>
                <a:gd name="T108" fmla="*/ 171 w 193"/>
                <a:gd name="T109" fmla="*/ 105 h 157"/>
                <a:gd name="T110" fmla="*/ 177 w 193"/>
                <a:gd name="T111" fmla="*/ 105 h 157"/>
                <a:gd name="T112" fmla="*/ 179 w 193"/>
                <a:gd name="T113" fmla="*/ 106 h 157"/>
                <a:gd name="T114" fmla="*/ 182 w 193"/>
                <a:gd name="T115" fmla="*/ 99 h 157"/>
                <a:gd name="T116" fmla="*/ 190 w 193"/>
                <a:gd name="T117" fmla="*/ 9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 h="157">
                  <a:moveTo>
                    <a:pt x="193" y="92"/>
                  </a:moveTo>
                  <a:lnTo>
                    <a:pt x="193" y="92"/>
                  </a:lnTo>
                  <a:lnTo>
                    <a:pt x="191" y="88"/>
                  </a:lnTo>
                  <a:lnTo>
                    <a:pt x="191" y="88"/>
                  </a:lnTo>
                  <a:lnTo>
                    <a:pt x="191" y="86"/>
                  </a:lnTo>
                  <a:lnTo>
                    <a:pt x="191" y="85"/>
                  </a:lnTo>
                  <a:lnTo>
                    <a:pt x="191" y="83"/>
                  </a:lnTo>
                  <a:lnTo>
                    <a:pt x="191" y="83"/>
                  </a:lnTo>
                  <a:lnTo>
                    <a:pt x="191" y="83"/>
                  </a:lnTo>
                  <a:lnTo>
                    <a:pt x="190" y="83"/>
                  </a:lnTo>
                  <a:lnTo>
                    <a:pt x="190" y="81"/>
                  </a:lnTo>
                  <a:lnTo>
                    <a:pt x="190" y="81"/>
                  </a:lnTo>
                  <a:lnTo>
                    <a:pt x="190" y="81"/>
                  </a:lnTo>
                  <a:lnTo>
                    <a:pt x="191" y="79"/>
                  </a:lnTo>
                  <a:lnTo>
                    <a:pt x="190" y="79"/>
                  </a:lnTo>
                  <a:lnTo>
                    <a:pt x="188" y="79"/>
                  </a:lnTo>
                  <a:lnTo>
                    <a:pt x="186" y="79"/>
                  </a:lnTo>
                  <a:lnTo>
                    <a:pt x="186" y="79"/>
                  </a:lnTo>
                  <a:lnTo>
                    <a:pt x="186" y="79"/>
                  </a:lnTo>
                  <a:lnTo>
                    <a:pt x="186" y="79"/>
                  </a:lnTo>
                  <a:lnTo>
                    <a:pt x="186" y="79"/>
                  </a:lnTo>
                  <a:lnTo>
                    <a:pt x="184" y="79"/>
                  </a:lnTo>
                  <a:lnTo>
                    <a:pt x="184" y="79"/>
                  </a:lnTo>
                  <a:lnTo>
                    <a:pt x="184" y="79"/>
                  </a:lnTo>
                  <a:lnTo>
                    <a:pt x="182" y="79"/>
                  </a:lnTo>
                  <a:lnTo>
                    <a:pt x="182" y="77"/>
                  </a:lnTo>
                  <a:lnTo>
                    <a:pt x="182" y="77"/>
                  </a:lnTo>
                  <a:lnTo>
                    <a:pt x="182" y="77"/>
                  </a:lnTo>
                  <a:lnTo>
                    <a:pt x="182" y="77"/>
                  </a:lnTo>
                  <a:lnTo>
                    <a:pt x="182" y="77"/>
                  </a:lnTo>
                  <a:lnTo>
                    <a:pt x="182" y="76"/>
                  </a:lnTo>
                  <a:lnTo>
                    <a:pt x="182" y="76"/>
                  </a:lnTo>
                  <a:lnTo>
                    <a:pt x="182" y="74"/>
                  </a:lnTo>
                  <a:lnTo>
                    <a:pt x="184" y="72"/>
                  </a:lnTo>
                  <a:lnTo>
                    <a:pt x="186" y="72"/>
                  </a:lnTo>
                  <a:lnTo>
                    <a:pt x="186" y="72"/>
                  </a:lnTo>
                  <a:lnTo>
                    <a:pt x="186" y="70"/>
                  </a:lnTo>
                  <a:lnTo>
                    <a:pt x="186" y="70"/>
                  </a:lnTo>
                  <a:lnTo>
                    <a:pt x="186" y="70"/>
                  </a:lnTo>
                  <a:lnTo>
                    <a:pt x="182" y="70"/>
                  </a:lnTo>
                  <a:lnTo>
                    <a:pt x="182" y="68"/>
                  </a:lnTo>
                  <a:lnTo>
                    <a:pt x="181" y="68"/>
                  </a:lnTo>
                  <a:lnTo>
                    <a:pt x="182" y="67"/>
                  </a:lnTo>
                  <a:lnTo>
                    <a:pt x="179" y="63"/>
                  </a:lnTo>
                  <a:lnTo>
                    <a:pt x="177" y="61"/>
                  </a:lnTo>
                  <a:lnTo>
                    <a:pt x="177" y="61"/>
                  </a:lnTo>
                  <a:lnTo>
                    <a:pt x="175" y="63"/>
                  </a:lnTo>
                  <a:lnTo>
                    <a:pt x="175" y="61"/>
                  </a:lnTo>
                  <a:lnTo>
                    <a:pt x="173" y="61"/>
                  </a:lnTo>
                  <a:lnTo>
                    <a:pt x="175" y="61"/>
                  </a:lnTo>
                  <a:lnTo>
                    <a:pt x="173" y="59"/>
                  </a:lnTo>
                  <a:lnTo>
                    <a:pt x="173" y="59"/>
                  </a:lnTo>
                  <a:lnTo>
                    <a:pt x="173" y="59"/>
                  </a:lnTo>
                  <a:lnTo>
                    <a:pt x="173" y="59"/>
                  </a:lnTo>
                  <a:lnTo>
                    <a:pt x="173" y="59"/>
                  </a:lnTo>
                  <a:lnTo>
                    <a:pt x="173" y="59"/>
                  </a:lnTo>
                  <a:lnTo>
                    <a:pt x="171" y="59"/>
                  </a:lnTo>
                  <a:lnTo>
                    <a:pt x="168" y="59"/>
                  </a:lnTo>
                  <a:lnTo>
                    <a:pt x="168" y="59"/>
                  </a:lnTo>
                  <a:lnTo>
                    <a:pt x="168" y="59"/>
                  </a:lnTo>
                  <a:lnTo>
                    <a:pt x="168" y="59"/>
                  </a:lnTo>
                  <a:lnTo>
                    <a:pt x="162" y="59"/>
                  </a:lnTo>
                  <a:lnTo>
                    <a:pt x="162" y="58"/>
                  </a:lnTo>
                  <a:lnTo>
                    <a:pt x="162" y="58"/>
                  </a:lnTo>
                  <a:lnTo>
                    <a:pt x="161" y="58"/>
                  </a:lnTo>
                  <a:lnTo>
                    <a:pt x="161" y="58"/>
                  </a:lnTo>
                  <a:lnTo>
                    <a:pt x="161" y="58"/>
                  </a:lnTo>
                  <a:lnTo>
                    <a:pt x="161" y="59"/>
                  </a:lnTo>
                  <a:lnTo>
                    <a:pt x="159" y="59"/>
                  </a:lnTo>
                  <a:lnTo>
                    <a:pt x="159" y="59"/>
                  </a:lnTo>
                  <a:lnTo>
                    <a:pt x="159" y="58"/>
                  </a:lnTo>
                  <a:lnTo>
                    <a:pt x="159" y="56"/>
                  </a:lnTo>
                  <a:lnTo>
                    <a:pt x="159" y="56"/>
                  </a:lnTo>
                  <a:lnTo>
                    <a:pt x="157" y="56"/>
                  </a:lnTo>
                  <a:lnTo>
                    <a:pt x="157" y="54"/>
                  </a:lnTo>
                  <a:lnTo>
                    <a:pt x="157" y="54"/>
                  </a:lnTo>
                  <a:lnTo>
                    <a:pt x="155" y="54"/>
                  </a:lnTo>
                  <a:lnTo>
                    <a:pt x="155" y="52"/>
                  </a:lnTo>
                  <a:lnTo>
                    <a:pt x="155" y="50"/>
                  </a:lnTo>
                  <a:lnTo>
                    <a:pt x="159" y="47"/>
                  </a:lnTo>
                  <a:lnTo>
                    <a:pt x="159" y="47"/>
                  </a:lnTo>
                  <a:lnTo>
                    <a:pt x="159" y="47"/>
                  </a:lnTo>
                  <a:lnTo>
                    <a:pt x="161" y="47"/>
                  </a:lnTo>
                  <a:lnTo>
                    <a:pt x="161" y="45"/>
                  </a:lnTo>
                  <a:lnTo>
                    <a:pt x="161" y="43"/>
                  </a:lnTo>
                  <a:lnTo>
                    <a:pt x="162" y="43"/>
                  </a:lnTo>
                  <a:lnTo>
                    <a:pt x="161" y="41"/>
                  </a:lnTo>
                  <a:lnTo>
                    <a:pt x="161" y="41"/>
                  </a:lnTo>
                  <a:lnTo>
                    <a:pt x="161" y="43"/>
                  </a:lnTo>
                  <a:lnTo>
                    <a:pt x="162" y="39"/>
                  </a:lnTo>
                  <a:lnTo>
                    <a:pt x="162" y="38"/>
                  </a:lnTo>
                  <a:lnTo>
                    <a:pt x="162" y="36"/>
                  </a:lnTo>
                  <a:lnTo>
                    <a:pt x="162" y="36"/>
                  </a:lnTo>
                  <a:lnTo>
                    <a:pt x="162" y="34"/>
                  </a:lnTo>
                  <a:lnTo>
                    <a:pt x="162" y="34"/>
                  </a:lnTo>
                  <a:lnTo>
                    <a:pt x="162" y="34"/>
                  </a:lnTo>
                  <a:lnTo>
                    <a:pt x="164" y="34"/>
                  </a:lnTo>
                  <a:lnTo>
                    <a:pt x="164" y="34"/>
                  </a:lnTo>
                  <a:lnTo>
                    <a:pt x="164" y="32"/>
                  </a:lnTo>
                  <a:lnTo>
                    <a:pt x="164" y="32"/>
                  </a:lnTo>
                  <a:lnTo>
                    <a:pt x="164" y="32"/>
                  </a:lnTo>
                  <a:lnTo>
                    <a:pt x="164" y="30"/>
                  </a:lnTo>
                  <a:lnTo>
                    <a:pt x="164" y="32"/>
                  </a:lnTo>
                  <a:lnTo>
                    <a:pt x="164" y="30"/>
                  </a:lnTo>
                  <a:lnTo>
                    <a:pt x="166" y="30"/>
                  </a:lnTo>
                  <a:lnTo>
                    <a:pt x="166" y="30"/>
                  </a:lnTo>
                  <a:lnTo>
                    <a:pt x="164" y="30"/>
                  </a:lnTo>
                  <a:lnTo>
                    <a:pt x="164" y="29"/>
                  </a:lnTo>
                  <a:lnTo>
                    <a:pt x="166" y="29"/>
                  </a:lnTo>
                  <a:lnTo>
                    <a:pt x="166" y="27"/>
                  </a:lnTo>
                  <a:lnTo>
                    <a:pt x="164" y="27"/>
                  </a:lnTo>
                  <a:lnTo>
                    <a:pt x="164" y="27"/>
                  </a:lnTo>
                  <a:lnTo>
                    <a:pt x="162" y="27"/>
                  </a:lnTo>
                  <a:lnTo>
                    <a:pt x="162" y="27"/>
                  </a:lnTo>
                  <a:lnTo>
                    <a:pt x="161" y="25"/>
                  </a:lnTo>
                  <a:lnTo>
                    <a:pt x="161" y="25"/>
                  </a:lnTo>
                  <a:lnTo>
                    <a:pt x="159" y="25"/>
                  </a:lnTo>
                  <a:lnTo>
                    <a:pt x="157" y="25"/>
                  </a:lnTo>
                  <a:lnTo>
                    <a:pt x="157" y="25"/>
                  </a:lnTo>
                  <a:lnTo>
                    <a:pt x="155" y="25"/>
                  </a:lnTo>
                  <a:lnTo>
                    <a:pt x="155" y="23"/>
                  </a:lnTo>
                  <a:lnTo>
                    <a:pt x="155" y="23"/>
                  </a:lnTo>
                  <a:lnTo>
                    <a:pt x="152" y="23"/>
                  </a:lnTo>
                  <a:lnTo>
                    <a:pt x="152" y="21"/>
                  </a:lnTo>
                  <a:lnTo>
                    <a:pt x="152" y="21"/>
                  </a:lnTo>
                  <a:lnTo>
                    <a:pt x="152" y="20"/>
                  </a:lnTo>
                  <a:lnTo>
                    <a:pt x="150" y="18"/>
                  </a:lnTo>
                  <a:lnTo>
                    <a:pt x="150" y="18"/>
                  </a:lnTo>
                  <a:lnTo>
                    <a:pt x="148" y="16"/>
                  </a:lnTo>
                  <a:lnTo>
                    <a:pt x="148" y="16"/>
                  </a:lnTo>
                  <a:lnTo>
                    <a:pt x="146" y="16"/>
                  </a:lnTo>
                  <a:lnTo>
                    <a:pt x="144" y="18"/>
                  </a:lnTo>
                  <a:lnTo>
                    <a:pt x="143" y="18"/>
                  </a:lnTo>
                  <a:lnTo>
                    <a:pt x="137" y="18"/>
                  </a:lnTo>
                  <a:lnTo>
                    <a:pt x="135" y="18"/>
                  </a:lnTo>
                  <a:lnTo>
                    <a:pt x="135" y="18"/>
                  </a:lnTo>
                  <a:lnTo>
                    <a:pt x="134" y="18"/>
                  </a:lnTo>
                  <a:lnTo>
                    <a:pt x="134" y="16"/>
                  </a:lnTo>
                  <a:lnTo>
                    <a:pt x="134" y="14"/>
                  </a:lnTo>
                  <a:lnTo>
                    <a:pt x="132" y="14"/>
                  </a:lnTo>
                  <a:lnTo>
                    <a:pt x="130" y="14"/>
                  </a:lnTo>
                  <a:lnTo>
                    <a:pt x="130" y="14"/>
                  </a:lnTo>
                  <a:lnTo>
                    <a:pt x="130" y="14"/>
                  </a:lnTo>
                  <a:lnTo>
                    <a:pt x="128" y="12"/>
                  </a:lnTo>
                  <a:lnTo>
                    <a:pt x="128" y="11"/>
                  </a:lnTo>
                  <a:lnTo>
                    <a:pt x="126" y="9"/>
                  </a:lnTo>
                  <a:lnTo>
                    <a:pt x="126" y="9"/>
                  </a:lnTo>
                  <a:lnTo>
                    <a:pt x="126" y="7"/>
                  </a:lnTo>
                  <a:lnTo>
                    <a:pt x="128" y="5"/>
                  </a:lnTo>
                  <a:lnTo>
                    <a:pt x="128" y="3"/>
                  </a:lnTo>
                  <a:lnTo>
                    <a:pt x="126" y="2"/>
                  </a:lnTo>
                  <a:lnTo>
                    <a:pt x="125" y="2"/>
                  </a:lnTo>
                  <a:lnTo>
                    <a:pt x="125" y="2"/>
                  </a:lnTo>
                  <a:lnTo>
                    <a:pt x="125" y="2"/>
                  </a:lnTo>
                  <a:lnTo>
                    <a:pt x="125" y="2"/>
                  </a:lnTo>
                  <a:lnTo>
                    <a:pt x="125" y="2"/>
                  </a:lnTo>
                  <a:lnTo>
                    <a:pt x="123" y="3"/>
                  </a:lnTo>
                  <a:lnTo>
                    <a:pt x="123" y="5"/>
                  </a:lnTo>
                  <a:lnTo>
                    <a:pt x="121" y="7"/>
                  </a:lnTo>
                  <a:lnTo>
                    <a:pt x="121" y="7"/>
                  </a:lnTo>
                  <a:lnTo>
                    <a:pt x="119" y="7"/>
                  </a:lnTo>
                  <a:lnTo>
                    <a:pt x="117" y="7"/>
                  </a:lnTo>
                  <a:lnTo>
                    <a:pt x="116" y="7"/>
                  </a:lnTo>
                  <a:lnTo>
                    <a:pt x="112" y="7"/>
                  </a:lnTo>
                  <a:lnTo>
                    <a:pt x="112" y="5"/>
                  </a:lnTo>
                  <a:lnTo>
                    <a:pt x="112" y="5"/>
                  </a:lnTo>
                  <a:lnTo>
                    <a:pt x="112" y="5"/>
                  </a:lnTo>
                  <a:lnTo>
                    <a:pt x="116" y="5"/>
                  </a:lnTo>
                  <a:lnTo>
                    <a:pt x="114" y="5"/>
                  </a:lnTo>
                  <a:lnTo>
                    <a:pt x="114" y="3"/>
                  </a:lnTo>
                  <a:lnTo>
                    <a:pt x="116" y="2"/>
                  </a:lnTo>
                  <a:lnTo>
                    <a:pt x="116" y="2"/>
                  </a:lnTo>
                  <a:lnTo>
                    <a:pt x="114" y="0"/>
                  </a:lnTo>
                  <a:lnTo>
                    <a:pt x="114" y="0"/>
                  </a:lnTo>
                  <a:lnTo>
                    <a:pt x="112" y="0"/>
                  </a:lnTo>
                  <a:lnTo>
                    <a:pt x="112" y="0"/>
                  </a:lnTo>
                  <a:lnTo>
                    <a:pt x="110" y="0"/>
                  </a:lnTo>
                  <a:lnTo>
                    <a:pt x="106" y="5"/>
                  </a:lnTo>
                  <a:lnTo>
                    <a:pt x="106" y="5"/>
                  </a:lnTo>
                  <a:lnTo>
                    <a:pt x="105" y="5"/>
                  </a:lnTo>
                  <a:lnTo>
                    <a:pt x="105" y="5"/>
                  </a:lnTo>
                  <a:lnTo>
                    <a:pt x="103" y="5"/>
                  </a:lnTo>
                  <a:lnTo>
                    <a:pt x="101" y="5"/>
                  </a:lnTo>
                  <a:lnTo>
                    <a:pt x="101" y="5"/>
                  </a:lnTo>
                  <a:lnTo>
                    <a:pt x="99" y="5"/>
                  </a:lnTo>
                  <a:lnTo>
                    <a:pt x="99" y="3"/>
                  </a:lnTo>
                  <a:lnTo>
                    <a:pt x="101" y="3"/>
                  </a:lnTo>
                  <a:lnTo>
                    <a:pt x="101" y="2"/>
                  </a:lnTo>
                  <a:lnTo>
                    <a:pt x="99" y="2"/>
                  </a:lnTo>
                  <a:lnTo>
                    <a:pt x="99" y="2"/>
                  </a:lnTo>
                  <a:lnTo>
                    <a:pt x="97" y="2"/>
                  </a:lnTo>
                  <a:lnTo>
                    <a:pt x="96" y="2"/>
                  </a:lnTo>
                  <a:lnTo>
                    <a:pt x="92" y="3"/>
                  </a:lnTo>
                  <a:lnTo>
                    <a:pt x="94" y="5"/>
                  </a:lnTo>
                  <a:lnTo>
                    <a:pt x="92" y="5"/>
                  </a:lnTo>
                  <a:lnTo>
                    <a:pt x="92" y="5"/>
                  </a:lnTo>
                  <a:lnTo>
                    <a:pt x="92" y="7"/>
                  </a:lnTo>
                  <a:lnTo>
                    <a:pt x="94" y="7"/>
                  </a:lnTo>
                  <a:lnTo>
                    <a:pt x="94" y="9"/>
                  </a:lnTo>
                  <a:lnTo>
                    <a:pt x="94" y="9"/>
                  </a:lnTo>
                  <a:lnTo>
                    <a:pt x="94" y="11"/>
                  </a:lnTo>
                  <a:lnTo>
                    <a:pt x="94" y="11"/>
                  </a:lnTo>
                  <a:lnTo>
                    <a:pt x="90" y="11"/>
                  </a:lnTo>
                  <a:lnTo>
                    <a:pt x="90" y="11"/>
                  </a:lnTo>
                  <a:lnTo>
                    <a:pt x="88" y="9"/>
                  </a:lnTo>
                  <a:lnTo>
                    <a:pt x="88" y="9"/>
                  </a:lnTo>
                  <a:lnTo>
                    <a:pt x="87" y="9"/>
                  </a:lnTo>
                  <a:lnTo>
                    <a:pt x="87" y="9"/>
                  </a:lnTo>
                  <a:lnTo>
                    <a:pt x="87" y="11"/>
                  </a:lnTo>
                  <a:lnTo>
                    <a:pt x="88" y="11"/>
                  </a:lnTo>
                  <a:lnTo>
                    <a:pt x="88" y="12"/>
                  </a:lnTo>
                  <a:lnTo>
                    <a:pt x="88" y="14"/>
                  </a:lnTo>
                  <a:lnTo>
                    <a:pt x="88" y="14"/>
                  </a:lnTo>
                  <a:lnTo>
                    <a:pt x="88" y="14"/>
                  </a:lnTo>
                  <a:lnTo>
                    <a:pt x="90" y="16"/>
                  </a:lnTo>
                  <a:lnTo>
                    <a:pt x="90" y="18"/>
                  </a:lnTo>
                  <a:lnTo>
                    <a:pt x="88" y="18"/>
                  </a:lnTo>
                  <a:lnTo>
                    <a:pt x="88" y="18"/>
                  </a:lnTo>
                  <a:lnTo>
                    <a:pt x="88" y="18"/>
                  </a:lnTo>
                  <a:lnTo>
                    <a:pt x="88" y="18"/>
                  </a:lnTo>
                  <a:lnTo>
                    <a:pt x="88" y="16"/>
                  </a:lnTo>
                  <a:lnTo>
                    <a:pt x="88" y="16"/>
                  </a:lnTo>
                  <a:lnTo>
                    <a:pt x="88" y="16"/>
                  </a:lnTo>
                  <a:lnTo>
                    <a:pt x="88" y="14"/>
                  </a:lnTo>
                  <a:lnTo>
                    <a:pt x="87" y="14"/>
                  </a:lnTo>
                  <a:lnTo>
                    <a:pt x="87" y="12"/>
                  </a:lnTo>
                  <a:lnTo>
                    <a:pt x="87" y="11"/>
                  </a:lnTo>
                  <a:lnTo>
                    <a:pt x="85" y="11"/>
                  </a:lnTo>
                  <a:lnTo>
                    <a:pt x="85" y="11"/>
                  </a:lnTo>
                  <a:lnTo>
                    <a:pt x="85" y="11"/>
                  </a:lnTo>
                  <a:lnTo>
                    <a:pt x="85" y="11"/>
                  </a:lnTo>
                  <a:lnTo>
                    <a:pt x="85" y="11"/>
                  </a:lnTo>
                  <a:lnTo>
                    <a:pt x="85" y="12"/>
                  </a:lnTo>
                  <a:lnTo>
                    <a:pt x="85" y="12"/>
                  </a:lnTo>
                  <a:lnTo>
                    <a:pt x="81" y="16"/>
                  </a:lnTo>
                  <a:lnTo>
                    <a:pt x="79" y="18"/>
                  </a:lnTo>
                  <a:lnTo>
                    <a:pt x="74" y="20"/>
                  </a:lnTo>
                  <a:lnTo>
                    <a:pt x="70" y="21"/>
                  </a:lnTo>
                  <a:lnTo>
                    <a:pt x="70" y="23"/>
                  </a:lnTo>
                  <a:lnTo>
                    <a:pt x="63" y="23"/>
                  </a:lnTo>
                  <a:lnTo>
                    <a:pt x="63" y="23"/>
                  </a:lnTo>
                  <a:lnTo>
                    <a:pt x="63" y="21"/>
                  </a:lnTo>
                  <a:lnTo>
                    <a:pt x="63" y="21"/>
                  </a:lnTo>
                  <a:lnTo>
                    <a:pt x="63" y="20"/>
                  </a:lnTo>
                  <a:lnTo>
                    <a:pt x="63" y="20"/>
                  </a:lnTo>
                  <a:lnTo>
                    <a:pt x="61" y="18"/>
                  </a:lnTo>
                  <a:lnTo>
                    <a:pt x="56" y="16"/>
                  </a:lnTo>
                  <a:lnTo>
                    <a:pt x="54" y="16"/>
                  </a:lnTo>
                  <a:lnTo>
                    <a:pt x="52" y="16"/>
                  </a:lnTo>
                  <a:lnTo>
                    <a:pt x="51" y="16"/>
                  </a:lnTo>
                  <a:lnTo>
                    <a:pt x="51" y="16"/>
                  </a:lnTo>
                  <a:lnTo>
                    <a:pt x="49" y="16"/>
                  </a:lnTo>
                  <a:lnTo>
                    <a:pt x="49" y="18"/>
                  </a:lnTo>
                  <a:lnTo>
                    <a:pt x="49" y="18"/>
                  </a:lnTo>
                  <a:lnTo>
                    <a:pt x="49" y="20"/>
                  </a:lnTo>
                  <a:lnTo>
                    <a:pt x="49" y="20"/>
                  </a:lnTo>
                  <a:lnTo>
                    <a:pt x="47" y="20"/>
                  </a:lnTo>
                  <a:lnTo>
                    <a:pt x="45" y="20"/>
                  </a:lnTo>
                  <a:lnTo>
                    <a:pt x="43" y="20"/>
                  </a:lnTo>
                  <a:lnTo>
                    <a:pt x="43" y="20"/>
                  </a:lnTo>
                  <a:lnTo>
                    <a:pt x="41" y="18"/>
                  </a:lnTo>
                  <a:lnTo>
                    <a:pt x="41" y="16"/>
                  </a:lnTo>
                  <a:lnTo>
                    <a:pt x="41" y="14"/>
                  </a:lnTo>
                  <a:lnTo>
                    <a:pt x="41" y="12"/>
                  </a:lnTo>
                  <a:lnTo>
                    <a:pt x="41" y="9"/>
                  </a:lnTo>
                  <a:lnTo>
                    <a:pt x="41" y="9"/>
                  </a:lnTo>
                  <a:lnTo>
                    <a:pt x="31" y="12"/>
                  </a:lnTo>
                  <a:lnTo>
                    <a:pt x="20" y="20"/>
                  </a:lnTo>
                  <a:lnTo>
                    <a:pt x="9" y="25"/>
                  </a:lnTo>
                  <a:lnTo>
                    <a:pt x="2" y="30"/>
                  </a:lnTo>
                  <a:lnTo>
                    <a:pt x="0" y="30"/>
                  </a:lnTo>
                  <a:lnTo>
                    <a:pt x="0" y="32"/>
                  </a:lnTo>
                  <a:lnTo>
                    <a:pt x="0" y="32"/>
                  </a:lnTo>
                  <a:lnTo>
                    <a:pt x="0" y="34"/>
                  </a:lnTo>
                  <a:lnTo>
                    <a:pt x="0" y="38"/>
                  </a:lnTo>
                  <a:lnTo>
                    <a:pt x="2" y="39"/>
                  </a:lnTo>
                  <a:lnTo>
                    <a:pt x="4" y="41"/>
                  </a:lnTo>
                  <a:lnTo>
                    <a:pt x="4" y="41"/>
                  </a:lnTo>
                  <a:lnTo>
                    <a:pt x="4" y="43"/>
                  </a:lnTo>
                  <a:lnTo>
                    <a:pt x="4" y="45"/>
                  </a:lnTo>
                  <a:lnTo>
                    <a:pt x="2" y="45"/>
                  </a:lnTo>
                  <a:lnTo>
                    <a:pt x="2" y="47"/>
                  </a:lnTo>
                  <a:lnTo>
                    <a:pt x="4" y="50"/>
                  </a:lnTo>
                  <a:lnTo>
                    <a:pt x="4" y="50"/>
                  </a:lnTo>
                  <a:lnTo>
                    <a:pt x="4" y="50"/>
                  </a:lnTo>
                  <a:lnTo>
                    <a:pt x="4" y="52"/>
                  </a:lnTo>
                  <a:lnTo>
                    <a:pt x="4" y="52"/>
                  </a:lnTo>
                  <a:lnTo>
                    <a:pt x="4" y="52"/>
                  </a:lnTo>
                  <a:lnTo>
                    <a:pt x="4" y="52"/>
                  </a:lnTo>
                  <a:lnTo>
                    <a:pt x="4" y="54"/>
                  </a:lnTo>
                  <a:lnTo>
                    <a:pt x="5" y="54"/>
                  </a:lnTo>
                  <a:lnTo>
                    <a:pt x="5" y="54"/>
                  </a:lnTo>
                  <a:lnTo>
                    <a:pt x="5" y="54"/>
                  </a:lnTo>
                  <a:lnTo>
                    <a:pt x="5" y="54"/>
                  </a:lnTo>
                  <a:lnTo>
                    <a:pt x="7" y="54"/>
                  </a:lnTo>
                  <a:lnTo>
                    <a:pt x="7" y="54"/>
                  </a:lnTo>
                  <a:lnTo>
                    <a:pt x="9" y="54"/>
                  </a:lnTo>
                  <a:lnTo>
                    <a:pt x="9" y="54"/>
                  </a:lnTo>
                  <a:lnTo>
                    <a:pt x="9" y="56"/>
                  </a:lnTo>
                  <a:lnTo>
                    <a:pt x="9" y="56"/>
                  </a:lnTo>
                  <a:lnTo>
                    <a:pt x="11" y="58"/>
                  </a:lnTo>
                  <a:lnTo>
                    <a:pt x="11" y="58"/>
                  </a:lnTo>
                  <a:lnTo>
                    <a:pt x="11" y="59"/>
                  </a:lnTo>
                  <a:lnTo>
                    <a:pt x="13" y="59"/>
                  </a:lnTo>
                  <a:lnTo>
                    <a:pt x="13" y="61"/>
                  </a:lnTo>
                  <a:lnTo>
                    <a:pt x="16" y="63"/>
                  </a:lnTo>
                  <a:lnTo>
                    <a:pt x="16" y="63"/>
                  </a:lnTo>
                  <a:lnTo>
                    <a:pt x="18" y="63"/>
                  </a:lnTo>
                  <a:lnTo>
                    <a:pt x="18" y="63"/>
                  </a:lnTo>
                  <a:lnTo>
                    <a:pt x="20" y="59"/>
                  </a:lnTo>
                  <a:lnTo>
                    <a:pt x="22" y="59"/>
                  </a:lnTo>
                  <a:lnTo>
                    <a:pt x="22" y="58"/>
                  </a:lnTo>
                  <a:lnTo>
                    <a:pt x="25" y="58"/>
                  </a:lnTo>
                  <a:lnTo>
                    <a:pt x="29" y="56"/>
                  </a:lnTo>
                  <a:lnTo>
                    <a:pt x="31" y="56"/>
                  </a:lnTo>
                  <a:lnTo>
                    <a:pt x="31" y="58"/>
                  </a:lnTo>
                  <a:lnTo>
                    <a:pt x="32" y="59"/>
                  </a:lnTo>
                  <a:lnTo>
                    <a:pt x="32" y="59"/>
                  </a:lnTo>
                  <a:lnTo>
                    <a:pt x="32" y="59"/>
                  </a:lnTo>
                  <a:lnTo>
                    <a:pt x="32" y="61"/>
                  </a:lnTo>
                  <a:lnTo>
                    <a:pt x="34" y="61"/>
                  </a:lnTo>
                  <a:lnTo>
                    <a:pt x="34" y="63"/>
                  </a:lnTo>
                  <a:lnTo>
                    <a:pt x="34" y="63"/>
                  </a:lnTo>
                  <a:lnTo>
                    <a:pt x="34" y="63"/>
                  </a:lnTo>
                  <a:lnTo>
                    <a:pt x="36" y="65"/>
                  </a:lnTo>
                  <a:lnTo>
                    <a:pt x="34" y="67"/>
                  </a:lnTo>
                  <a:lnTo>
                    <a:pt x="36" y="68"/>
                  </a:lnTo>
                  <a:lnTo>
                    <a:pt x="36" y="74"/>
                  </a:lnTo>
                  <a:lnTo>
                    <a:pt x="36" y="76"/>
                  </a:lnTo>
                  <a:lnTo>
                    <a:pt x="38" y="76"/>
                  </a:lnTo>
                  <a:lnTo>
                    <a:pt x="38" y="77"/>
                  </a:lnTo>
                  <a:lnTo>
                    <a:pt x="38" y="77"/>
                  </a:lnTo>
                  <a:lnTo>
                    <a:pt x="41" y="79"/>
                  </a:lnTo>
                  <a:lnTo>
                    <a:pt x="41" y="79"/>
                  </a:lnTo>
                  <a:lnTo>
                    <a:pt x="43" y="79"/>
                  </a:lnTo>
                  <a:lnTo>
                    <a:pt x="45" y="79"/>
                  </a:lnTo>
                  <a:lnTo>
                    <a:pt x="45" y="77"/>
                  </a:lnTo>
                  <a:lnTo>
                    <a:pt x="47" y="77"/>
                  </a:lnTo>
                  <a:lnTo>
                    <a:pt x="47" y="77"/>
                  </a:lnTo>
                  <a:lnTo>
                    <a:pt x="47" y="77"/>
                  </a:lnTo>
                  <a:lnTo>
                    <a:pt x="49" y="77"/>
                  </a:lnTo>
                  <a:lnTo>
                    <a:pt x="49" y="77"/>
                  </a:lnTo>
                  <a:lnTo>
                    <a:pt x="49" y="77"/>
                  </a:lnTo>
                  <a:lnTo>
                    <a:pt x="49" y="79"/>
                  </a:lnTo>
                  <a:lnTo>
                    <a:pt x="49" y="79"/>
                  </a:lnTo>
                  <a:lnTo>
                    <a:pt x="52" y="79"/>
                  </a:lnTo>
                  <a:lnTo>
                    <a:pt x="52" y="79"/>
                  </a:lnTo>
                  <a:lnTo>
                    <a:pt x="54" y="81"/>
                  </a:lnTo>
                  <a:lnTo>
                    <a:pt x="54" y="81"/>
                  </a:lnTo>
                  <a:lnTo>
                    <a:pt x="56" y="83"/>
                  </a:lnTo>
                  <a:lnTo>
                    <a:pt x="56" y="86"/>
                  </a:lnTo>
                  <a:lnTo>
                    <a:pt x="56" y="90"/>
                  </a:lnTo>
                  <a:lnTo>
                    <a:pt x="56" y="92"/>
                  </a:lnTo>
                  <a:lnTo>
                    <a:pt x="58" y="94"/>
                  </a:lnTo>
                  <a:lnTo>
                    <a:pt x="58" y="94"/>
                  </a:lnTo>
                  <a:lnTo>
                    <a:pt x="60" y="94"/>
                  </a:lnTo>
                  <a:lnTo>
                    <a:pt x="60" y="94"/>
                  </a:lnTo>
                  <a:lnTo>
                    <a:pt x="60" y="94"/>
                  </a:lnTo>
                  <a:lnTo>
                    <a:pt x="60" y="94"/>
                  </a:lnTo>
                  <a:lnTo>
                    <a:pt x="60" y="92"/>
                  </a:lnTo>
                  <a:lnTo>
                    <a:pt x="60" y="92"/>
                  </a:lnTo>
                  <a:lnTo>
                    <a:pt x="61" y="90"/>
                  </a:lnTo>
                  <a:lnTo>
                    <a:pt x="61" y="90"/>
                  </a:lnTo>
                  <a:lnTo>
                    <a:pt x="63" y="90"/>
                  </a:lnTo>
                  <a:lnTo>
                    <a:pt x="65" y="90"/>
                  </a:lnTo>
                  <a:lnTo>
                    <a:pt x="67" y="92"/>
                  </a:lnTo>
                  <a:lnTo>
                    <a:pt x="67" y="92"/>
                  </a:lnTo>
                  <a:lnTo>
                    <a:pt x="69" y="92"/>
                  </a:lnTo>
                  <a:lnTo>
                    <a:pt x="70" y="92"/>
                  </a:lnTo>
                  <a:lnTo>
                    <a:pt x="72" y="90"/>
                  </a:lnTo>
                  <a:lnTo>
                    <a:pt x="74" y="90"/>
                  </a:lnTo>
                  <a:lnTo>
                    <a:pt x="74" y="92"/>
                  </a:lnTo>
                  <a:lnTo>
                    <a:pt x="76" y="94"/>
                  </a:lnTo>
                  <a:lnTo>
                    <a:pt x="78" y="94"/>
                  </a:lnTo>
                  <a:lnTo>
                    <a:pt x="78" y="94"/>
                  </a:lnTo>
                  <a:lnTo>
                    <a:pt x="79" y="97"/>
                  </a:lnTo>
                  <a:lnTo>
                    <a:pt x="81" y="97"/>
                  </a:lnTo>
                  <a:lnTo>
                    <a:pt x="81" y="97"/>
                  </a:lnTo>
                  <a:lnTo>
                    <a:pt x="81" y="97"/>
                  </a:lnTo>
                  <a:lnTo>
                    <a:pt x="81" y="97"/>
                  </a:lnTo>
                  <a:lnTo>
                    <a:pt x="81" y="95"/>
                  </a:lnTo>
                  <a:lnTo>
                    <a:pt x="83" y="97"/>
                  </a:lnTo>
                  <a:lnTo>
                    <a:pt x="83" y="97"/>
                  </a:lnTo>
                  <a:lnTo>
                    <a:pt x="83" y="97"/>
                  </a:lnTo>
                  <a:lnTo>
                    <a:pt x="83" y="97"/>
                  </a:lnTo>
                  <a:lnTo>
                    <a:pt x="83" y="99"/>
                  </a:lnTo>
                  <a:lnTo>
                    <a:pt x="83" y="99"/>
                  </a:lnTo>
                  <a:lnTo>
                    <a:pt x="81" y="101"/>
                  </a:lnTo>
                  <a:lnTo>
                    <a:pt x="81" y="101"/>
                  </a:lnTo>
                  <a:lnTo>
                    <a:pt x="81" y="101"/>
                  </a:lnTo>
                  <a:lnTo>
                    <a:pt x="81" y="103"/>
                  </a:lnTo>
                  <a:lnTo>
                    <a:pt x="79" y="106"/>
                  </a:lnTo>
                  <a:lnTo>
                    <a:pt x="79" y="108"/>
                  </a:lnTo>
                  <a:lnTo>
                    <a:pt x="81" y="108"/>
                  </a:lnTo>
                  <a:lnTo>
                    <a:pt x="81" y="108"/>
                  </a:lnTo>
                  <a:lnTo>
                    <a:pt x="81" y="108"/>
                  </a:lnTo>
                  <a:lnTo>
                    <a:pt x="83" y="108"/>
                  </a:lnTo>
                  <a:lnTo>
                    <a:pt x="83" y="112"/>
                  </a:lnTo>
                  <a:lnTo>
                    <a:pt x="83" y="112"/>
                  </a:lnTo>
                  <a:lnTo>
                    <a:pt x="85" y="112"/>
                  </a:lnTo>
                  <a:lnTo>
                    <a:pt x="85" y="114"/>
                  </a:lnTo>
                  <a:lnTo>
                    <a:pt x="83" y="114"/>
                  </a:lnTo>
                  <a:lnTo>
                    <a:pt x="81" y="114"/>
                  </a:lnTo>
                  <a:lnTo>
                    <a:pt x="81" y="115"/>
                  </a:lnTo>
                  <a:lnTo>
                    <a:pt x="81" y="115"/>
                  </a:lnTo>
                  <a:lnTo>
                    <a:pt x="79" y="115"/>
                  </a:lnTo>
                  <a:lnTo>
                    <a:pt x="79" y="117"/>
                  </a:lnTo>
                  <a:lnTo>
                    <a:pt x="79" y="117"/>
                  </a:lnTo>
                  <a:lnTo>
                    <a:pt x="81" y="119"/>
                  </a:lnTo>
                  <a:lnTo>
                    <a:pt x="81" y="119"/>
                  </a:lnTo>
                  <a:lnTo>
                    <a:pt x="79" y="119"/>
                  </a:lnTo>
                  <a:lnTo>
                    <a:pt x="79" y="119"/>
                  </a:lnTo>
                  <a:lnTo>
                    <a:pt x="83" y="121"/>
                  </a:lnTo>
                  <a:lnTo>
                    <a:pt x="83" y="121"/>
                  </a:lnTo>
                  <a:lnTo>
                    <a:pt x="85" y="121"/>
                  </a:lnTo>
                  <a:lnTo>
                    <a:pt x="87" y="121"/>
                  </a:lnTo>
                  <a:lnTo>
                    <a:pt x="96" y="123"/>
                  </a:lnTo>
                  <a:lnTo>
                    <a:pt x="96" y="123"/>
                  </a:lnTo>
                  <a:lnTo>
                    <a:pt x="97" y="123"/>
                  </a:lnTo>
                  <a:lnTo>
                    <a:pt x="105" y="119"/>
                  </a:lnTo>
                  <a:lnTo>
                    <a:pt x="106" y="119"/>
                  </a:lnTo>
                  <a:lnTo>
                    <a:pt x="106" y="119"/>
                  </a:lnTo>
                  <a:lnTo>
                    <a:pt x="106" y="117"/>
                  </a:lnTo>
                  <a:lnTo>
                    <a:pt x="106" y="115"/>
                  </a:lnTo>
                  <a:lnTo>
                    <a:pt x="108" y="114"/>
                  </a:lnTo>
                  <a:lnTo>
                    <a:pt x="108" y="114"/>
                  </a:lnTo>
                  <a:lnTo>
                    <a:pt x="106" y="114"/>
                  </a:lnTo>
                  <a:lnTo>
                    <a:pt x="106" y="112"/>
                  </a:lnTo>
                  <a:lnTo>
                    <a:pt x="108" y="112"/>
                  </a:lnTo>
                  <a:lnTo>
                    <a:pt x="108" y="112"/>
                  </a:lnTo>
                  <a:lnTo>
                    <a:pt x="114" y="106"/>
                  </a:lnTo>
                  <a:lnTo>
                    <a:pt x="114" y="105"/>
                  </a:lnTo>
                  <a:lnTo>
                    <a:pt x="114" y="106"/>
                  </a:lnTo>
                  <a:lnTo>
                    <a:pt x="116" y="106"/>
                  </a:lnTo>
                  <a:lnTo>
                    <a:pt x="117" y="106"/>
                  </a:lnTo>
                  <a:lnTo>
                    <a:pt x="117" y="106"/>
                  </a:lnTo>
                  <a:lnTo>
                    <a:pt x="117" y="108"/>
                  </a:lnTo>
                  <a:lnTo>
                    <a:pt x="117" y="110"/>
                  </a:lnTo>
                  <a:lnTo>
                    <a:pt x="117" y="112"/>
                  </a:lnTo>
                  <a:lnTo>
                    <a:pt x="116" y="110"/>
                  </a:lnTo>
                  <a:lnTo>
                    <a:pt x="116" y="110"/>
                  </a:lnTo>
                  <a:lnTo>
                    <a:pt x="116" y="112"/>
                  </a:lnTo>
                  <a:lnTo>
                    <a:pt x="116" y="114"/>
                  </a:lnTo>
                  <a:lnTo>
                    <a:pt x="116" y="114"/>
                  </a:lnTo>
                  <a:lnTo>
                    <a:pt x="116" y="115"/>
                  </a:lnTo>
                  <a:lnTo>
                    <a:pt x="114" y="119"/>
                  </a:lnTo>
                  <a:lnTo>
                    <a:pt x="112" y="121"/>
                  </a:lnTo>
                  <a:lnTo>
                    <a:pt x="114" y="123"/>
                  </a:lnTo>
                  <a:lnTo>
                    <a:pt x="116" y="123"/>
                  </a:lnTo>
                  <a:lnTo>
                    <a:pt x="117" y="124"/>
                  </a:lnTo>
                  <a:lnTo>
                    <a:pt x="117" y="124"/>
                  </a:lnTo>
                  <a:lnTo>
                    <a:pt x="117" y="126"/>
                  </a:lnTo>
                  <a:lnTo>
                    <a:pt x="116" y="126"/>
                  </a:lnTo>
                  <a:lnTo>
                    <a:pt x="116" y="128"/>
                  </a:lnTo>
                  <a:lnTo>
                    <a:pt x="116" y="128"/>
                  </a:lnTo>
                  <a:lnTo>
                    <a:pt x="116" y="128"/>
                  </a:lnTo>
                  <a:lnTo>
                    <a:pt x="116" y="130"/>
                  </a:lnTo>
                  <a:lnTo>
                    <a:pt x="116" y="130"/>
                  </a:lnTo>
                  <a:lnTo>
                    <a:pt x="116" y="130"/>
                  </a:lnTo>
                  <a:lnTo>
                    <a:pt x="116" y="130"/>
                  </a:lnTo>
                  <a:lnTo>
                    <a:pt x="116" y="133"/>
                  </a:lnTo>
                  <a:lnTo>
                    <a:pt x="117" y="133"/>
                  </a:lnTo>
                  <a:lnTo>
                    <a:pt x="117" y="133"/>
                  </a:lnTo>
                  <a:lnTo>
                    <a:pt x="119" y="133"/>
                  </a:lnTo>
                  <a:lnTo>
                    <a:pt x="121" y="133"/>
                  </a:lnTo>
                  <a:lnTo>
                    <a:pt x="123" y="133"/>
                  </a:lnTo>
                  <a:lnTo>
                    <a:pt x="123" y="133"/>
                  </a:lnTo>
                  <a:lnTo>
                    <a:pt x="123" y="133"/>
                  </a:lnTo>
                  <a:lnTo>
                    <a:pt x="125" y="135"/>
                  </a:lnTo>
                  <a:lnTo>
                    <a:pt x="126" y="137"/>
                  </a:lnTo>
                  <a:lnTo>
                    <a:pt x="128" y="137"/>
                  </a:lnTo>
                  <a:lnTo>
                    <a:pt x="128" y="137"/>
                  </a:lnTo>
                  <a:lnTo>
                    <a:pt x="130" y="141"/>
                  </a:lnTo>
                  <a:lnTo>
                    <a:pt x="132" y="141"/>
                  </a:lnTo>
                  <a:lnTo>
                    <a:pt x="132" y="142"/>
                  </a:lnTo>
                  <a:lnTo>
                    <a:pt x="134" y="142"/>
                  </a:lnTo>
                  <a:lnTo>
                    <a:pt x="135" y="141"/>
                  </a:lnTo>
                  <a:lnTo>
                    <a:pt x="137" y="141"/>
                  </a:lnTo>
                  <a:lnTo>
                    <a:pt x="137" y="142"/>
                  </a:lnTo>
                  <a:lnTo>
                    <a:pt x="139" y="144"/>
                  </a:lnTo>
                  <a:lnTo>
                    <a:pt x="139" y="144"/>
                  </a:lnTo>
                  <a:lnTo>
                    <a:pt x="139" y="144"/>
                  </a:lnTo>
                  <a:lnTo>
                    <a:pt x="139" y="146"/>
                  </a:lnTo>
                  <a:lnTo>
                    <a:pt x="139" y="146"/>
                  </a:lnTo>
                  <a:lnTo>
                    <a:pt x="139" y="148"/>
                  </a:lnTo>
                  <a:lnTo>
                    <a:pt x="139" y="148"/>
                  </a:lnTo>
                  <a:lnTo>
                    <a:pt x="139" y="148"/>
                  </a:lnTo>
                  <a:lnTo>
                    <a:pt x="139" y="148"/>
                  </a:lnTo>
                  <a:lnTo>
                    <a:pt x="141" y="148"/>
                  </a:lnTo>
                  <a:lnTo>
                    <a:pt x="141" y="146"/>
                  </a:lnTo>
                  <a:lnTo>
                    <a:pt x="141" y="146"/>
                  </a:lnTo>
                  <a:lnTo>
                    <a:pt x="141" y="146"/>
                  </a:lnTo>
                  <a:lnTo>
                    <a:pt x="141" y="146"/>
                  </a:lnTo>
                  <a:lnTo>
                    <a:pt x="143" y="148"/>
                  </a:lnTo>
                  <a:lnTo>
                    <a:pt x="143" y="148"/>
                  </a:lnTo>
                  <a:lnTo>
                    <a:pt x="144" y="148"/>
                  </a:lnTo>
                  <a:lnTo>
                    <a:pt x="146" y="153"/>
                  </a:lnTo>
                  <a:lnTo>
                    <a:pt x="146" y="153"/>
                  </a:lnTo>
                  <a:lnTo>
                    <a:pt x="146" y="153"/>
                  </a:lnTo>
                  <a:lnTo>
                    <a:pt x="146" y="155"/>
                  </a:lnTo>
                  <a:lnTo>
                    <a:pt x="146" y="155"/>
                  </a:lnTo>
                  <a:lnTo>
                    <a:pt x="146" y="157"/>
                  </a:lnTo>
                  <a:lnTo>
                    <a:pt x="148" y="157"/>
                  </a:lnTo>
                  <a:lnTo>
                    <a:pt x="148" y="155"/>
                  </a:lnTo>
                  <a:lnTo>
                    <a:pt x="150" y="155"/>
                  </a:lnTo>
                  <a:lnTo>
                    <a:pt x="152" y="155"/>
                  </a:lnTo>
                  <a:lnTo>
                    <a:pt x="153" y="155"/>
                  </a:lnTo>
                  <a:lnTo>
                    <a:pt x="153" y="155"/>
                  </a:lnTo>
                  <a:lnTo>
                    <a:pt x="153" y="155"/>
                  </a:lnTo>
                  <a:lnTo>
                    <a:pt x="153" y="155"/>
                  </a:lnTo>
                  <a:lnTo>
                    <a:pt x="153" y="155"/>
                  </a:lnTo>
                  <a:lnTo>
                    <a:pt x="155" y="153"/>
                  </a:lnTo>
                  <a:lnTo>
                    <a:pt x="155" y="153"/>
                  </a:lnTo>
                  <a:lnTo>
                    <a:pt x="157" y="153"/>
                  </a:lnTo>
                  <a:lnTo>
                    <a:pt x="159" y="153"/>
                  </a:lnTo>
                  <a:lnTo>
                    <a:pt x="159" y="153"/>
                  </a:lnTo>
                  <a:lnTo>
                    <a:pt x="161" y="153"/>
                  </a:lnTo>
                  <a:lnTo>
                    <a:pt x="161" y="153"/>
                  </a:lnTo>
                  <a:lnTo>
                    <a:pt x="161" y="151"/>
                  </a:lnTo>
                  <a:lnTo>
                    <a:pt x="161" y="153"/>
                  </a:lnTo>
                  <a:lnTo>
                    <a:pt x="162" y="153"/>
                  </a:lnTo>
                  <a:lnTo>
                    <a:pt x="162" y="153"/>
                  </a:lnTo>
                  <a:lnTo>
                    <a:pt x="164" y="153"/>
                  </a:lnTo>
                  <a:lnTo>
                    <a:pt x="166" y="151"/>
                  </a:lnTo>
                  <a:lnTo>
                    <a:pt x="166" y="150"/>
                  </a:lnTo>
                  <a:lnTo>
                    <a:pt x="164" y="150"/>
                  </a:lnTo>
                  <a:lnTo>
                    <a:pt x="166" y="150"/>
                  </a:lnTo>
                  <a:lnTo>
                    <a:pt x="166" y="148"/>
                  </a:lnTo>
                  <a:lnTo>
                    <a:pt x="166" y="146"/>
                  </a:lnTo>
                  <a:lnTo>
                    <a:pt x="168" y="146"/>
                  </a:lnTo>
                  <a:lnTo>
                    <a:pt x="168" y="146"/>
                  </a:lnTo>
                  <a:lnTo>
                    <a:pt x="168" y="144"/>
                  </a:lnTo>
                  <a:lnTo>
                    <a:pt x="168" y="144"/>
                  </a:lnTo>
                  <a:lnTo>
                    <a:pt x="168" y="144"/>
                  </a:lnTo>
                  <a:lnTo>
                    <a:pt x="166" y="144"/>
                  </a:lnTo>
                  <a:lnTo>
                    <a:pt x="166" y="142"/>
                  </a:lnTo>
                  <a:lnTo>
                    <a:pt x="166" y="142"/>
                  </a:lnTo>
                  <a:lnTo>
                    <a:pt x="166" y="142"/>
                  </a:lnTo>
                  <a:lnTo>
                    <a:pt x="166" y="142"/>
                  </a:lnTo>
                  <a:lnTo>
                    <a:pt x="166" y="142"/>
                  </a:lnTo>
                  <a:lnTo>
                    <a:pt x="166" y="141"/>
                  </a:lnTo>
                  <a:lnTo>
                    <a:pt x="166" y="141"/>
                  </a:lnTo>
                  <a:lnTo>
                    <a:pt x="166" y="141"/>
                  </a:lnTo>
                  <a:lnTo>
                    <a:pt x="166" y="141"/>
                  </a:lnTo>
                  <a:lnTo>
                    <a:pt x="166" y="141"/>
                  </a:lnTo>
                  <a:lnTo>
                    <a:pt x="166" y="139"/>
                  </a:lnTo>
                  <a:lnTo>
                    <a:pt x="166" y="139"/>
                  </a:lnTo>
                  <a:lnTo>
                    <a:pt x="166" y="141"/>
                  </a:lnTo>
                  <a:lnTo>
                    <a:pt x="166" y="139"/>
                  </a:lnTo>
                  <a:lnTo>
                    <a:pt x="164" y="139"/>
                  </a:lnTo>
                  <a:lnTo>
                    <a:pt x="164" y="139"/>
                  </a:lnTo>
                  <a:lnTo>
                    <a:pt x="164" y="139"/>
                  </a:lnTo>
                  <a:lnTo>
                    <a:pt x="164" y="139"/>
                  </a:lnTo>
                  <a:lnTo>
                    <a:pt x="164" y="137"/>
                  </a:lnTo>
                  <a:lnTo>
                    <a:pt x="164" y="137"/>
                  </a:lnTo>
                  <a:lnTo>
                    <a:pt x="162" y="135"/>
                  </a:lnTo>
                  <a:lnTo>
                    <a:pt x="162" y="135"/>
                  </a:lnTo>
                  <a:lnTo>
                    <a:pt x="162" y="133"/>
                  </a:lnTo>
                  <a:lnTo>
                    <a:pt x="161" y="133"/>
                  </a:lnTo>
                  <a:lnTo>
                    <a:pt x="161" y="133"/>
                  </a:lnTo>
                  <a:lnTo>
                    <a:pt x="161" y="133"/>
                  </a:lnTo>
                  <a:lnTo>
                    <a:pt x="159" y="132"/>
                  </a:lnTo>
                  <a:lnTo>
                    <a:pt x="159" y="132"/>
                  </a:lnTo>
                  <a:lnTo>
                    <a:pt x="161" y="130"/>
                  </a:lnTo>
                  <a:lnTo>
                    <a:pt x="161" y="130"/>
                  </a:lnTo>
                  <a:lnTo>
                    <a:pt x="161" y="130"/>
                  </a:lnTo>
                  <a:lnTo>
                    <a:pt x="161" y="130"/>
                  </a:lnTo>
                  <a:lnTo>
                    <a:pt x="161" y="130"/>
                  </a:lnTo>
                  <a:lnTo>
                    <a:pt x="161" y="128"/>
                  </a:lnTo>
                  <a:lnTo>
                    <a:pt x="161" y="128"/>
                  </a:lnTo>
                  <a:lnTo>
                    <a:pt x="161" y="128"/>
                  </a:lnTo>
                  <a:lnTo>
                    <a:pt x="161" y="128"/>
                  </a:lnTo>
                  <a:lnTo>
                    <a:pt x="161" y="126"/>
                  </a:lnTo>
                  <a:lnTo>
                    <a:pt x="159" y="126"/>
                  </a:lnTo>
                  <a:lnTo>
                    <a:pt x="159" y="126"/>
                  </a:lnTo>
                  <a:lnTo>
                    <a:pt x="161" y="123"/>
                  </a:lnTo>
                  <a:lnTo>
                    <a:pt x="161" y="123"/>
                  </a:lnTo>
                  <a:lnTo>
                    <a:pt x="162" y="123"/>
                  </a:lnTo>
                  <a:lnTo>
                    <a:pt x="162" y="121"/>
                  </a:lnTo>
                  <a:lnTo>
                    <a:pt x="162" y="121"/>
                  </a:lnTo>
                  <a:lnTo>
                    <a:pt x="162" y="121"/>
                  </a:lnTo>
                  <a:lnTo>
                    <a:pt x="162" y="121"/>
                  </a:lnTo>
                  <a:lnTo>
                    <a:pt x="164" y="121"/>
                  </a:lnTo>
                  <a:lnTo>
                    <a:pt x="164" y="119"/>
                  </a:lnTo>
                  <a:lnTo>
                    <a:pt x="164" y="119"/>
                  </a:lnTo>
                  <a:lnTo>
                    <a:pt x="164" y="119"/>
                  </a:lnTo>
                  <a:lnTo>
                    <a:pt x="164" y="117"/>
                  </a:lnTo>
                  <a:lnTo>
                    <a:pt x="164" y="117"/>
                  </a:lnTo>
                  <a:lnTo>
                    <a:pt x="164" y="117"/>
                  </a:lnTo>
                  <a:lnTo>
                    <a:pt x="166" y="115"/>
                  </a:lnTo>
                  <a:lnTo>
                    <a:pt x="166" y="115"/>
                  </a:lnTo>
                  <a:lnTo>
                    <a:pt x="166" y="115"/>
                  </a:lnTo>
                  <a:lnTo>
                    <a:pt x="166" y="114"/>
                  </a:lnTo>
                  <a:lnTo>
                    <a:pt x="166" y="114"/>
                  </a:lnTo>
                  <a:lnTo>
                    <a:pt x="166" y="114"/>
                  </a:lnTo>
                  <a:lnTo>
                    <a:pt x="166" y="112"/>
                  </a:lnTo>
                  <a:lnTo>
                    <a:pt x="168" y="112"/>
                  </a:lnTo>
                  <a:lnTo>
                    <a:pt x="168" y="110"/>
                  </a:lnTo>
                  <a:lnTo>
                    <a:pt x="168" y="110"/>
                  </a:lnTo>
                  <a:lnTo>
                    <a:pt x="168" y="110"/>
                  </a:lnTo>
                  <a:lnTo>
                    <a:pt x="170" y="108"/>
                  </a:lnTo>
                  <a:lnTo>
                    <a:pt x="171" y="108"/>
                  </a:lnTo>
                  <a:lnTo>
                    <a:pt x="171" y="106"/>
                  </a:lnTo>
                  <a:lnTo>
                    <a:pt x="171" y="105"/>
                  </a:lnTo>
                  <a:lnTo>
                    <a:pt x="171" y="105"/>
                  </a:lnTo>
                  <a:lnTo>
                    <a:pt x="173" y="105"/>
                  </a:lnTo>
                  <a:lnTo>
                    <a:pt x="173" y="105"/>
                  </a:lnTo>
                  <a:lnTo>
                    <a:pt x="173" y="105"/>
                  </a:lnTo>
                  <a:lnTo>
                    <a:pt x="173" y="105"/>
                  </a:lnTo>
                  <a:lnTo>
                    <a:pt x="175" y="106"/>
                  </a:lnTo>
                  <a:lnTo>
                    <a:pt x="175" y="106"/>
                  </a:lnTo>
                  <a:lnTo>
                    <a:pt x="175" y="106"/>
                  </a:lnTo>
                  <a:lnTo>
                    <a:pt x="175" y="106"/>
                  </a:lnTo>
                  <a:lnTo>
                    <a:pt x="177" y="106"/>
                  </a:lnTo>
                  <a:lnTo>
                    <a:pt x="177" y="106"/>
                  </a:lnTo>
                  <a:lnTo>
                    <a:pt x="177" y="105"/>
                  </a:lnTo>
                  <a:lnTo>
                    <a:pt x="179" y="105"/>
                  </a:lnTo>
                  <a:lnTo>
                    <a:pt x="179" y="106"/>
                  </a:lnTo>
                  <a:lnTo>
                    <a:pt x="179" y="106"/>
                  </a:lnTo>
                  <a:lnTo>
                    <a:pt x="179" y="106"/>
                  </a:lnTo>
                  <a:lnTo>
                    <a:pt x="179" y="108"/>
                  </a:lnTo>
                  <a:lnTo>
                    <a:pt x="179" y="108"/>
                  </a:lnTo>
                  <a:lnTo>
                    <a:pt x="181" y="108"/>
                  </a:lnTo>
                  <a:lnTo>
                    <a:pt x="181" y="106"/>
                  </a:lnTo>
                  <a:lnTo>
                    <a:pt x="181" y="106"/>
                  </a:lnTo>
                  <a:lnTo>
                    <a:pt x="179" y="106"/>
                  </a:lnTo>
                  <a:lnTo>
                    <a:pt x="179" y="106"/>
                  </a:lnTo>
                  <a:lnTo>
                    <a:pt x="181" y="105"/>
                  </a:lnTo>
                  <a:lnTo>
                    <a:pt x="181" y="105"/>
                  </a:lnTo>
                  <a:lnTo>
                    <a:pt x="181" y="105"/>
                  </a:lnTo>
                  <a:lnTo>
                    <a:pt x="181" y="105"/>
                  </a:lnTo>
                  <a:lnTo>
                    <a:pt x="182" y="105"/>
                  </a:lnTo>
                  <a:lnTo>
                    <a:pt x="182" y="103"/>
                  </a:lnTo>
                  <a:lnTo>
                    <a:pt x="182" y="103"/>
                  </a:lnTo>
                  <a:lnTo>
                    <a:pt x="182" y="101"/>
                  </a:lnTo>
                  <a:lnTo>
                    <a:pt x="181" y="101"/>
                  </a:lnTo>
                  <a:lnTo>
                    <a:pt x="182" y="101"/>
                  </a:lnTo>
                  <a:lnTo>
                    <a:pt x="182" y="99"/>
                  </a:lnTo>
                  <a:lnTo>
                    <a:pt x="182" y="99"/>
                  </a:lnTo>
                  <a:lnTo>
                    <a:pt x="184" y="97"/>
                  </a:lnTo>
                  <a:lnTo>
                    <a:pt x="186" y="97"/>
                  </a:lnTo>
                  <a:lnTo>
                    <a:pt x="188" y="97"/>
                  </a:lnTo>
                  <a:lnTo>
                    <a:pt x="188" y="95"/>
                  </a:lnTo>
                  <a:lnTo>
                    <a:pt x="188" y="95"/>
                  </a:lnTo>
                  <a:lnTo>
                    <a:pt x="188" y="94"/>
                  </a:lnTo>
                  <a:lnTo>
                    <a:pt x="188" y="94"/>
                  </a:lnTo>
                  <a:lnTo>
                    <a:pt x="190" y="94"/>
                  </a:lnTo>
                  <a:lnTo>
                    <a:pt x="190" y="94"/>
                  </a:lnTo>
                  <a:lnTo>
                    <a:pt x="190" y="94"/>
                  </a:lnTo>
                  <a:lnTo>
                    <a:pt x="190" y="94"/>
                  </a:lnTo>
                  <a:lnTo>
                    <a:pt x="191" y="94"/>
                  </a:lnTo>
                  <a:lnTo>
                    <a:pt x="193" y="94"/>
                  </a:lnTo>
                  <a:lnTo>
                    <a:pt x="193" y="9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55"/>
            <p:cNvSpPr>
              <a:spLocks/>
            </p:cNvSpPr>
            <p:nvPr/>
          </p:nvSpPr>
          <p:spPr bwMode="auto">
            <a:xfrm>
              <a:off x="9511940" y="3959154"/>
              <a:ext cx="660685" cy="574990"/>
            </a:xfrm>
            <a:custGeom>
              <a:avLst/>
              <a:gdLst>
                <a:gd name="T0" fmla="*/ 466 w 478"/>
                <a:gd name="T1" fmla="*/ 228 h 416"/>
                <a:gd name="T2" fmla="*/ 457 w 478"/>
                <a:gd name="T3" fmla="*/ 210 h 416"/>
                <a:gd name="T4" fmla="*/ 433 w 478"/>
                <a:gd name="T5" fmla="*/ 184 h 416"/>
                <a:gd name="T6" fmla="*/ 406 w 478"/>
                <a:gd name="T7" fmla="*/ 159 h 416"/>
                <a:gd name="T8" fmla="*/ 392 w 478"/>
                <a:gd name="T9" fmla="*/ 128 h 416"/>
                <a:gd name="T10" fmla="*/ 388 w 478"/>
                <a:gd name="T11" fmla="*/ 101 h 416"/>
                <a:gd name="T12" fmla="*/ 390 w 478"/>
                <a:gd name="T13" fmla="*/ 89 h 416"/>
                <a:gd name="T14" fmla="*/ 386 w 478"/>
                <a:gd name="T15" fmla="*/ 62 h 416"/>
                <a:gd name="T16" fmla="*/ 372 w 478"/>
                <a:gd name="T17" fmla="*/ 44 h 416"/>
                <a:gd name="T18" fmla="*/ 348 w 478"/>
                <a:gd name="T19" fmla="*/ 29 h 416"/>
                <a:gd name="T20" fmla="*/ 309 w 478"/>
                <a:gd name="T21" fmla="*/ 33 h 416"/>
                <a:gd name="T22" fmla="*/ 301 w 478"/>
                <a:gd name="T23" fmla="*/ 15 h 416"/>
                <a:gd name="T24" fmla="*/ 274 w 478"/>
                <a:gd name="T25" fmla="*/ 9 h 416"/>
                <a:gd name="T26" fmla="*/ 238 w 478"/>
                <a:gd name="T27" fmla="*/ 4 h 416"/>
                <a:gd name="T28" fmla="*/ 209 w 478"/>
                <a:gd name="T29" fmla="*/ 29 h 416"/>
                <a:gd name="T30" fmla="*/ 171 w 478"/>
                <a:gd name="T31" fmla="*/ 44 h 416"/>
                <a:gd name="T32" fmla="*/ 168 w 478"/>
                <a:gd name="T33" fmla="*/ 76 h 416"/>
                <a:gd name="T34" fmla="*/ 164 w 478"/>
                <a:gd name="T35" fmla="*/ 90 h 416"/>
                <a:gd name="T36" fmla="*/ 141 w 478"/>
                <a:gd name="T37" fmla="*/ 109 h 416"/>
                <a:gd name="T38" fmla="*/ 128 w 478"/>
                <a:gd name="T39" fmla="*/ 121 h 416"/>
                <a:gd name="T40" fmla="*/ 123 w 478"/>
                <a:gd name="T41" fmla="*/ 152 h 416"/>
                <a:gd name="T42" fmla="*/ 130 w 478"/>
                <a:gd name="T43" fmla="*/ 165 h 416"/>
                <a:gd name="T44" fmla="*/ 123 w 478"/>
                <a:gd name="T45" fmla="*/ 177 h 416"/>
                <a:gd name="T46" fmla="*/ 112 w 478"/>
                <a:gd name="T47" fmla="*/ 166 h 416"/>
                <a:gd name="T48" fmla="*/ 83 w 478"/>
                <a:gd name="T49" fmla="*/ 179 h 416"/>
                <a:gd name="T50" fmla="*/ 76 w 478"/>
                <a:gd name="T51" fmla="*/ 190 h 416"/>
                <a:gd name="T52" fmla="*/ 40 w 478"/>
                <a:gd name="T53" fmla="*/ 195 h 416"/>
                <a:gd name="T54" fmla="*/ 18 w 478"/>
                <a:gd name="T55" fmla="*/ 201 h 416"/>
                <a:gd name="T56" fmla="*/ 36 w 478"/>
                <a:gd name="T57" fmla="*/ 258 h 416"/>
                <a:gd name="T58" fmla="*/ 38 w 478"/>
                <a:gd name="T59" fmla="*/ 280 h 416"/>
                <a:gd name="T60" fmla="*/ 2 w 478"/>
                <a:gd name="T61" fmla="*/ 334 h 416"/>
                <a:gd name="T62" fmla="*/ 16 w 478"/>
                <a:gd name="T63" fmla="*/ 340 h 416"/>
                <a:gd name="T64" fmla="*/ 23 w 478"/>
                <a:gd name="T65" fmla="*/ 356 h 416"/>
                <a:gd name="T66" fmla="*/ 20 w 478"/>
                <a:gd name="T67" fmla="*/ 376 h 416"/>
                <a:gd name="T68" fmla="*/ 20 w 478"/>
                <a:gd name="T69" fmla="*/ 390 h 416"/>
                <a:gd name="T70" fmla="*/ 32 w 478"/>
                <a:gd name="T71" fmla="*/ 385 h 416"/>
                <a:gd name="T72" fmla="*/ 99 w 478"/>
                <a:gd name="T73" fmla="*/ 360 h 416"/>
                <a:gd name="T74" fmla="*/ 184 w 478"/>
                <a:gd name="T75" fmla="*/ 376 h 416"/>
                <a:gd name="T76" fmla="*/ 208 w 478"/>
                <a:gd name="T77" fmla="*/ 387 h 416"/>
                <a:gd name="T78" fmla="*/ 229 w 478"/>
                <a:gd name="T79" fmla="*/ 398 h 416"/>
                <a:gd name="T80" fmla="*/ 249 w 478"/>
                <a:gd name="T81" fmla="*/ 387 h 416"/>
                <a:gd name="T82" fmla="*/ 264 w 478"/>
                <a:gd name="T83" fmla="*/ 390 h 416"/>
                <a:gd name="T84" fmla="*/ 280 w 478"/>
                <a:gd name="T85" fmla="*/ 398 h 416"/>
                <a:gd name="T86" fmla="*/ 303 w 478"/>
                <a:gd name="T87" fmla="*/ 394 h 416"/>
                <a:gd name="T88" fmla="*/ 318 w 478"/>
                <a:gd name="T89" fmla="*/ 399 h 416"/>
                <a:gd name="T90" fmla="*/ 338 w 478"/>
                <a:gd name="T91" fmla="*/ 399 h 416"/>
                <a:gd name="T92" fmla="*/ 359 w 478"/>
                <a:gd name="T93" fmla="*/ 410 h 416"/>
                <a:gd name="T94" fmla="*/ 372 w 478"/>
                <a:gd name="T95" fmla="*/ 410 h 416"/>
                <a:gd name="T96" fmla="*/ 372 w 478"/>
                <a:gd name="T97" fmla="*/ 398 h 416"/>
                <a:gd name="T98" fmla="*/ 370 w 478"/>
                <a:gd name="T99" fmla="*/ 389 h 416"/>
                <a:gd name="T100" fmla="*/ 374 w 478"/>
                <a:gd name="T101" fmla="*/ 376 h 416"/>
                <a:gd name="T102" fmla="*/ 379 w 478"/>
                <a:gd name="T103" fmla="*/ 365 h 416"/>
                <a:gd name="T104" fmla="*/ 386 w 478"/>
                <a:gd name="T105" fmla="*/ 356 h 416"/>
                <a:gd name="T106" fmla="*/ 401 w 478"/>
                <a:gd name="T107" fmla="*/ 349 h 416"/>
                <a:gd name="T108" fmla="*/ 426 w 478"/>
                <a:gd name="T109" fmla="*/ 334 h 416"/>
                <a:gd name="T110" fmla="*/ 421 w 478"/>
                <a:gd name="T111" fmla="*/ 314 h 416"/>
                <a:gd name="T112" fmla="*/ 421 w 478"/>
                <a:gd name="T113" fmla="*/ 295 h 416"/>
                <a:gd name="T114" fmla="*/ 408 w 478"/>
                <a:gd name="T115" fmla="*/ 266 h 416"/>
                <a:gd name="T116" fmla="*/ 430 w 478"/>
                <a:gd name="T117" fmla="*/ 257 h 416"/>
                <a:gd name="T118" fmla="*/ 453 w 478"/>
                <a:gd name="T119" fmla="*/ 264 h 416"/>
                <a:gd name="T120" fmla="*/ 464 w 478"/>
                <a:gd name="T121" fmla="*/ 24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8" h="416">
                  <a:moveTo>
                    <a:pt x="478" y="237"/>
                  </a:moveTo>
                  <a:lnTo>
                    <a:pt x="477" y="235"/>
                  </a:lnTo>
                  <a:lnTo>
                    <a:pt x="477" y="235"/>
                  </a:lnTo>
                  <a:lnTo>
                    <a:pt x="475" y="235"/>
                  </a:lnTo>
                  <a:lnTo>
                    <a:pt x="475" y="235"/>
                  </a:lnTo>
                  <a:lnTo>
                    <a:pt x="475" y="233"/>
                  </a:lnTo>
                  <a:lnTo>
                    <a:pt x="475" y="233"/>
                  </a:lnTo>
                  <a:lnTo>
                    <a:pt x="475" y="231"/>
                  </a:lnTo>
                  <a:lnTo>
                    <a:pt x="475" y="231"/>
                  </a:lnTo>
                  <a:lnTo>
                    <a:pt x="473" y="231"/>
                  </a:lnTo>
                  <a:lnTo>
                    <a:pt x="473" y="231"/>
                  </a:lnTo>
                  <a:lnTo>
                    <a:pt x="471" y="231"/>
                  </a:lnTo>
                  <a:lnTo>
                    <a:pt x="471" y="233"/>
                  </a:lnTo>
                  <a:lnTo>
                    <a:pt x="471" y="231"/>
                  </a:lnTo>
                  <a:lnTo>
                    <a:pt x="471" y="231"/>
                  </a:lnTo>
                  <a:lnTo>
                    <a:pt x="471" y="231"/>
                  </a:lnTo>
                  <a:lnTo>
                    <a:pt x="469" y="230"/>
                  </a:lnTo>
                  <a:lnTo>
                    <a:pt x="469" y="230"/>
                  </a:lnTo>
                  <a:lnTo>
                    <a:pt x="466" y="228"/>
                  </a:lnTo>
                  <a:lnTo>
                    <a:pt x="464" y="228"/>
                  </a:lnTo>
                  <a:lnTo>
                    <a:pt x="464" y="226"/>
                  </a:lnTo>
                  <a:lnTo>
                    <a:pt x="462" y="224"/>
                  </a:lnTo>
                  <a:lnTo>
                    <a:pt x="462" y="222"/>
                  </a:lnTo>
                  <a:lnTo>
                    <a:pt x="462" y="221"/>
                  </a:lnTo>
                  <a:lnTo>
                    <a:pt x="462" y="219"/>
                  </a:lnTo>
                  <a:lnTo>
                    <a:pt x="462" y="219"/>
                  </a:lnTo>
                  <a:lnTo>
                    <a:pt x="466" y="217"/>
                  </a:lnTo>
                  <a:lnTo>
                    <a:pt x="466" y="217"/>
                  </a:lnTo>
                  <a:lnTo>
                    <a:pt x="466" y="217"/>
                  </a:lnTo>
                  <a:lnTo>
                    <a:pt x="466" y="215"/>
                  </a:lnTo>
                  <a:lnTo>
                    <a:pt x="466" y="215"/>
                  </a:lnTo>
                  <a:lnTo>
                    <a:pt x="466" y="213"/>
                  </a:lnTo>
                  <a:lnTo>
                    <a:pt x="464" y="213"/>
                  </a:lnTo>
                  <a:lnTo>
                    <a:pt x="464" y="213"/>
                  </a:lnTo>
                  <a:lnTo>
                    <a:pt x="460" y="213"/>
                  </a:lnTo>
                  <a:lnTo>
                    <a:pt x="460" y="213"/>
                  </a:lnTo>
                  <a:lnTo>
                    <a:pt x="459" y="210"/>
                  </a:lnTo>
                  <a:lnTo>
                    <a:pt x="457" y="210"/>
                  </a:lnTo>
                  <a:lnTo>
                    <a:pt x="450" y="208"/>
                  </a:lnTo>
                  <a:lnTo>
                    <a:pt x="448" y="204"/>
                  </a:lnTo>
                  <a:lnTo>
                    <a:pt x="446" y="204"/>
                  </a:lnTo>
                  <a:lnTo>
                    <a:pt x="435" y="208"/>
                  </a:lnTo>
                  <a:lnTo>
                    <a:pt x="431" y="206"/>
                  </a:lnTo>
                  <a:lnTo>
                    <a:pt x="430" y="206"/>
                  </a:lnTo>
                  <a:lnTo>
                    <a:pt x="430" y="204"/>
                  </a:lnTo>
                  <a:lnTo>
                    <a:pt x="431" y="201"/>
                  </a:lnTo>
                  <a:lnTo>
                    <a:pt x="433" y="199"/>
                  </a:lnTo>
                  <a:lnTo>
                    <a:pt x="433" y="193"/>
                  </a:lnTo>
                  <a:lnTo>
                    <a:pt x="433" y="192"/>
                  </a:lnTo>
                  <a:lnTo>
                    <a:pt x="433" y="192"/>
                  </a:lnTo>
                  <a:lnTo>
                    <a:pt x="433" y="190"/>
                  </a:lnTo>
                  <a:lnTo>
                    <a:pt x="433" y="190"/>
                  </a:lnTo>
                  <a:lnTo>
                    <a:pt x="435" y="190"/>
                  </a:lnTo>
                  <a:lnTo>
                    <a:pt x="433" y="184"/>
                  </a:lnTo>
                  <a:lnTo>
                    <a:pt x="433" y="184"/>
                  </a:lnTo>
                  <a:lnTo>
                    <a:pt x="433" y="184"/>
                  </a:lnTo>
                  <a:lnTo>
                    <a:pt x="433" y="184"/>
                  </a:lnTo>
                  <a:lnTo>
                    <a:pt x="433" y="184"/>
                  </a:lnTo>
                  <a:lnTo>
                    <a:pt x="431" y="184"/>
                  </a:lnTo>
                  <a:lnTo>
                    <a:pt x="431" y="184"/>
                  </a:lnTo>
                  <a:lnTo>
                    <a:pt x="430" y="184"/>
                  </a:lnTo>
                  <a:lnTo>
                    <a:pt x="430" y="183"/>
                  </a:lnTo>
                  <a:lnTo>
                    <a:pt x="430" y="181"/>
                  </a:lnTo>
                  <a:lnTo>
                    <a:pt x="430" y="181"/>
                  </a:lnTo>
                  <a:lnTo>
                    <a:pt x="428" y="181"/>
                  </a:lnTo>
                  <a:lnTo>
                    <a:pt x="428" y="181"/>
                  </a:lnTo>
                  <a:lnTo>
                    <a:pt x="426" y="181"/>
                  </a:lnTo>
                  <a:lnTo>
                    <a:pt x="421" y="177"/>
                  </a:lnTo>
                  <a:lnTo>
                    <a:pt x="419" y="177"/>
                  </a:lnTo>
                  <a:lnTo>
                    <a:pt x="417" y="177"/>
                  </a:lnTo>
                  <a:lnTo>
                    <a:pt x="415" y="175"/>
                  </a:lnTo>
                  <a:lnTo>
                    <a:pt x="408" y="170"/>
                  </a:lnTo>
                  <a:lnTo>
                    <a:pt x="408" y="168"/>
                  </a:lnTo>
                  <a:lnTo>
                    <a:pt x="406" y="166"/>
                  </a:lnTo>
                  <a:lnTo>
                    <a:pt x="406" y="161"/>
                  </a:lnTo>
                  <a:lnTo>
                    <a:pt x="406" y="159"/>
                  </a:lnTo>
                  <a:lnTo>
                    <a:pt x="406" y="159"/>
                  </a:lnTo>
                  <a:lnTo>
                    <a:pt x="404" y="157"/>
                  </a:lnTo>
                  <a:lnTo>
                    <a:pt x="404" y="157"/>
                  </a:lnTo>
                  <a:lnTo>
                    <a:pt x="403" y="152"/>
                  </a:lnTo>
                  <a:lnTo>
                    <a:pt x="403" y="150"/>
                  </a:lnTo>
                  <a:lnTo>
                    <a:pt x="401" y="150"/>
                  </a:lnTo>
                  <a:lnTo>
                    <a:pt x="401" y="150"/>
                  </a:lnTo>
                  <a:lnTo>
                    <a:pt x="401" y="148"/>
                  </a:lnTo>
                  <a:lnTo>
                    <a:pt x="397" y="148"/>
                  </a:lnTo>
                  <a:lnTo>
                    <a:pt x="395" y="146"/>
                  </a:lnTo>
                  <a:lnTo>
                    <a:pt x="397" y="143"/>
                  </a:lnTo>
                  <a:lnTo>
                    <a:pt x="399" y="139"/>
                  </a:lnTo>
                  <a:lnTo>
                    <a:pt x="401" y="136"/>
                  </a:lnTo>
                  <a:lnTo>
                    <a:pt x="399" y="134"/>
                  </a:lnTo>
                  <a:lnTo>
                    <a:pt x="397" y="132"/>
                  </a:lnTo>
                  <a:lnTo>
                    <a:pt x="394" y="130"/>
                  </a:lnTo>
                  <a:lnTo>
                    <a:pt x="392" y="132"/>
                  </a:lnTo>
                  <a:lnTo>
                    <a:pt x="392" y="130"/>
                  </a:lnTo>
                  <a:lnTo>
                    <a:pt x="392" y="128"/>
                  </a:lnTo>
                  <a:lnTo>
                    <a:pt x="383" y="123"/>
                  </a:lnTo>
                  <a:lnTo>
                    <a:pt x="381" y="121"/>
                  </a:lnTo>
                  <a:lnTo>
                    <a:pt x="381" y="121"/>
                  </a:lnTo>
                  <a:lnTo>
                    <a:pt x="381" y="119"/>
                  </a:lnTo>
                  <a:lnTo>
                    <a:pt x="381" y="118"/>
                  </a:lnTo>
                  <a:lnTo>
                    <a:pt x="381" y="116"/>
                  </a:lnTo>
                  <a:lnTo>
                    <a:pt x="383" y="114"/>
                  </a:lnTo>
                  <a:lnTo>
                    <a:pt x="383" y="114"/>
                  </a:lnTo>
                  <a:lnTo>
                    <a:pt x="383" y="110"/>
                  </a:lnTo>
                  <a:lnTo>
                    <a:pt x="383" y="110"/>
                  </a:lnTo>
                  <a:lnTo>
                    <a:pt x="383" y="109"/>
                  </a:lnTo>
                  <a:lnTo>
                    <a:pt x="385" y="109"/>
                  </a:lnTo>
                  <a:lnTo>
                    <a:pt x="386" y="107"/>
                  </a:lnTo>
                  <a:lnTo>
                    <a:pt x="388" y="107"/>
                  </a:lnTo>
                  <a:lnTo>
                    <a:pt x="388" y="105"/>
                  </a:lnTo>
                  <a:lnTo>
                    <a:pt x="388" y="103"/>
                  </a:lnTo>
                  <a:lnTo>
                    <a:pt x="388" y="103"/>
                  </a:lnTo>
                  <a:lnTo>
                    <a:pt x="388" y="101"/>
                  </a:lnTo>
                  <a:lnTo>
                    <a:pt x="388" y="101"/>
                  </a:lnTo>
                  <a:lnTo>
                    <a:pt x="388" y="101"/>
                  </a:lnTo>
                  <a:lnTo>
                    <a:pt x="392" y="101"/>
                  </a:lnTo>
                  <a:lnTo>
                    <a:pt x="392" y="101"/>
                  </a:lnTo>
                  <a:lnTo>
                    <a:pt x="392" y="100"/>
                  </a:lnTo>
                  <a:lnTo>
                    <a:pt x="392" y="98"/>
                  </a:lnTo>
                  <a:lnTo>
                    <a:pt x="392" y="96"/>
                  </a:lnTo>
                  <a:lnTo>
                    <a:pt x="390" y="94"/>
                  </a:lnTo>
                  <a:lnTo>
                    <a:pt x="390" y="94"/>
                  </a:lnTo>
                  <a:lnTo>
                    <a:pt x="390" y="94"/>
                  </a:lnTo>
                  <a:lnTo>
                    <a:pt x="392" y="92"/>
                  </a:lnTo>
                  <a:lnTo>
                    <a:pt x="392" y="92"/>
                  </a:lnTo>
                  <a:lnTo>
                    <a:pt x="392" y="90"/>
                  </a:lnTo>
                  <a:lnTo>
                    <a:pt x="392" y="90"/>
                  </a:lnTo>
                  <a:lnTo>
                    <a:pt x="390" y="90"/>
                  </a:lnTo>
                  <a:lnTo>
                    <a:pt x="390" y="90"/>
                  </a:lnTo>
                  <a:lnTo>
                    <a:pt x="390" y="90"/>
                  </a:lnTo>
                  <a:lnTo>
                    <a:pt x="390" y="90"/>
                  </a:lnTo>
                  <a:lnTo>
                    <a:pt x="390" y="90"/>
                  </a:lnTo>
                  <a:lnTo>
                    <a:pt x="390" y="89"/>
                  </a:lnTo>
                  <a:lnTo>
                    <a:pt x="390" y="89"/>
                  </a:lnTo>
                  <a:lnTo>
                    <a:pt x="390" y="87"/>
                  </a:lnTo>
                  <a:lnTo>
                    <a:pt x="386" y="85"/>
                  </a:lnTo>
                  <a:lnTo>
                    <a:pt x="386" y="85"/>
                  </a:lnTo>
                  <a:lnTo>
                    <a:pt x="386" y="81"/>
                  </a:lnTo>
                  <a:lnTo>
                    <a:pt x="385" y="81"/>
                  </a:lnTo>
                  <a:lnTo>
                    <a:pt x="383" y="80"/>
                  </a:lnTo>
                  <a:lnTo>
                    <a:pt x="383" y="80"/>
                  </a:lnTo>
                  <a:lnTo>
                    <a:pt x="381" y="78"/>
                  </a:lnTo>
                  <a:lnTo>
                    <a:pt x="383" y="76"/>
                  </a:lnTo>
                  <a:lnTo>
                    <a:pt x="383" y="74"/>
                  </a:lnTo>
                  <a:lnTo>
                    <a:pt x="385" y="72"/>
                  </a:lnTo>
                  <a:lnTo>
                    <a:pt x="388" y="71"/>
                  </a:lnTo>
                  <a:lnTo>
                    <a:pt x="388" y="69"/>
                  </a:lnTo>
                  <a:lnTo>
                    <a:pt x="388" y="67"/>
                  </a:lnTo>
                  <a:lnTo>
                    <a:pt x="388" y="65"/>
                  </a:lnTo>
                  <a:lnTo>
                    <a:pt x="386" y="65"/>
                  </a:lnTo>
                  <a:lnTo>
                    <a:pt x="386" y="63"/>
                  </a:lnTo>
                  <a:lnTo>
                    <a:pt x="386" y="62"/>
                  </a:lnTo>
                  <a:lnTo>
                    <a:pt x="388" y="62"/>
                  </a:lnTo>
                  <a:lnTo>
                    <a:pt x="388" y="60"/>
                  </a:lnTo>
                  <a:lnTo>
                    <a:pt x="388" y="60"/>
                  </a:lnTo>
                  <a:lnTo>
                    <a:pt x="386" y="60"/>
                  </a:lnTo>
                  <a:lnTo>
                    <a:pt x="388" y="56"/>
                  </a:lnTo>
                  <a:lnTo>
                    <a:pt x="388" y="53"/>
                  </a:lnTo>
                  <a:lnTo>
                    <a:pt x="388" y="53"/>
                  </a:lnTo>
                  <a:lnTo>
                    <a:pt x="386" y="51"/>
                  </a:lnTo>
                  <a:lnTo>
                    <a:pt x="385" y="49"/>
                  </a:lnTo>
                  <a:lnTo>
                    <a:pt x="383" y="51"/>
                  </a:lnTo>
                  <a:lnTo>
                    <a:pt x="381" y="51"/>
                  </a:lnTo>
                  <a:lnTo>
                    <a:pt x="379" y="51"/>
                  </a:lnTo>
                  <a:lnTo>
                    <a:pt x="377" y="47"/>
                  </a:lnTo>
                  <a:lnTo>
                    <a:pt x="377" y="47"/>
                  </a:lnTo>
                  <a:lnTo>
                    <a:pt x="377" y="45"/>
                  </a:lnTo>
                  <a:lnTo>
                    <a:pt x="376" y="45"/>
                  </a:lnTo>
                  <a:lnTo>
                    <a:pt x="374" y="45"/>
                  </a:lnTo>
                  <a:lnTo>
                    <a:pt x="374" y="45"/>
                  </a:lnTo>
                  <a:lnTo>
                    <a:pt x="372" y="44"/>
                  </a:lnTo>
                  <a:lnTo>
                    <a:pt x="372" y="44"/>
                  </a:lnTo>
                  <a:lnTo>
                    <a:pt x="372" y="42"/>
                  </a:lnTo>
                  <a:lnTo>
                    <a:pt x="372" y="42"/>
                  </a:lnTo>
                  <a:lnTo>
                    <a:pt x="372" y="40"/>
                  </a:lnTo>
                  <a:lnTo>
                    <a:pt x="372" y="40"/>
                  </a:lnTo>
                  <a:lnTo>
                    <a:pt x="372" y="40"/>
                  </a:lnTo>
                  <a:lnTo>
                    <a:pt x="370" y="38"/>
                  </a:lnTo>
                  <a:lnTo>
                    <a:pt x="366" y="36"/>
                  </a:lnTo>
                  <a:lnTo>
                    <a:pt x="365" y="36"/>
                  </a:lnTo>
                  <a:lnTo>
                    <a:pt x="366" y="34"/>
                  </a:lnTo>
                  <a:lnTo>
                    <a:pt x="366" y="34"/>
                  </a:lnTo>
                  <a:lnTo>
                    <a:pt x="366" y="33"/>
                  </a:lnTo>
                  <a:lnTo>
                    <a:pt x="365" y="33"/>
                  </a:lnTo>
                  <a:lnTo>
                    <a:pt x="356" y="29"/>
                  </a:lnTo>
                  <a:lnTo>
                    <a:pt x="354" y="29"/>
                  </a:lnTo>
                  <a:lnTo>
                    <a:pt x="352" y="27"/>
                  </a:lnTo>
                  <a:lnTo>
                    <a:pt x="352" y="27"/>
                  </a:lnTo>
                  <a:lnTo>
                    <a:pt x="350" y="27"/>
                  </a:lnTo>
                  <a:lnTo>
                    <a:pt x="348" y="29"/>
                  </a:lnTo>
                  <a:lnTo>
                    <a:pt x="347" y="31"/>
                  </a:lnTo>
                  <a:lnTo>
                    <a:pt x="341" y="29"/>
                  </a:lnTo>
                  <a:lnTo>
                    <a:pt x="339" y="27"/>
                  </a:lnTo>
                  <a:lnTo>
                    <a:pt x="338" y="29"/>
                  </a:lnTo>
                  <a:lnTo>
                    <a:pt x="336" y="29"/>
                  </a:lnTo>
                  <a:lnTo>
                    <a:pt x="334" y="31"/>
                  </a:lnTo>
                  <a:lnTo>
                    <a:pt x="332" y="34"/>
                  </a:lnTo>
                  <a:lnTo>
                    <a:pt x="330" y="36"/>
                  </a:lnTo>
                  <a:lnTo>
                    <a:pt x="327" y="34"/>
                  </a:lnTo>
                  <a:lnTo>
                    <a:pt x="327" y="34"/>
                  </a:lnTo>
                  <a:lnTo>
                    <a:pt x="321" y="38"/>
                  </a:lnTo>
                  <a:lnTo>
                    <a:pt x="318" y="42"/>
                  </a:lnTo>
                  <a:lnTo>
                    <a:pt x="316" y="44"/>
                  </a:lnTo>
                  <a:lnTo>
                    <a:pt x="316" y="42"/>
                  </a:lnTo>
                  <a:lnTo>
                    <a:pt x="312" y="38"/>
                  </a:lnTo>
                  <a:lnTo>
                    <a:pt x="310" y="36"/>
                  </a:lnTo>
                  <a:lnTo>
                    <a:pt x="309" y="34"/>
                  </a:lnTo>
                  <a:lnTo>
                    <a:pt x="309" y="33"/>
                  </a:lnTo>
                  <a:lnTo>
                    <a:pt x="309" y="33"/>
                  </a:lnTo>
                  <a:lnTo>
                    <a:pt x="310" y="29"/>
                  </a:lnTo>
                  <a:lnTo>
                    <a:pt x="310" y="29"/>
                  </a:lnTo>
                  <a:lnTo>
                    <a:pt x="310" y="25"/>
                  </a:lnTo>
                  <a:lnTo>
                    <a:pt x="310" y="25"/>
                  </a:lnTo>
                  <a:lnTo>
                    <a:pt x="312" y="24"/>
                  </a:lnTo>
                  <a:lnTo>
                    <a:pt x="312" y="24"/>
                  </a:lnTo>
                  <a:lnTo>
                    <a:pt x="312" y="24"/>
                  </a:lnTo>
                  <a:lnTo>
                    <a:pt x="312" y="24"/>
                  </a:lnTo>
                  <a:lnTo>
                    <a:pt x="314" y="24"/>
                  </a:lnTo>
                  <a:lnTo>
                    <a:pt x="314" y="24"/>
                  </a:lnTo>
                  <a:lnTo>
                    <a:pt x="314" y="24"/>
                  </a:lnTo>
                  <a:lnTo>
                    <a:pt x="314" y="24"/>
                  </a:lnTo>
                  <a:lnTo>
                    <a:pt x="314" y="22"/>
                  </a:lnTo>
                  <a:lnTo>
                    <a:pt x="314" y="22"/>
                  </a:lnTo>
                  <a:lnTo>
                    <a:pt x="312" y="20"/>
                  </a:lnTo>
                  <a:lnTo>
                    <a:pt x="312" y="20"/>
                  </a:lnTo>
                  <a:lnTo>
                    <a:pt x="310" y="18"/>
                  </a:lnTo>
                  <a:lnTo>
                    <a:pt x="303" y="16"/>
                  </a:lnTo>
                  <a:lnTo>
                    <a:pt x="301" y="15"/>
                  </a:lnTo>
                  <a:lnTo>
                    <a:pt x="300" y="13"/>
                  </a:lnTo>
                  <a:lnTo>
                    <a:pt x="296" y="13"/>
                  </a:lnTo>
                  <a:lnTo>
                    <a:pt x="294" y="13"/>
                  </a:lnTo>
                  <a:lnTo>
                    <a:pt x="291" y="13"/>
                  </a:lnTo>
                  <a:lnTo>
                    <a:pt x="289" y="15"/>
                  </a:lnTo>
                  <a:lnTo>
                    <a:pt x="289" y="15"/>
                  </a:lnTo>
                  <a:lnTo>
                    <a:pt x="289" y="15"/>
                  </a:lnTo>
                  <a:lnTo>
                    <a:pt x="289" y="15"/>
                  </a:lnTo>
                  <a:lnTo>
                    <a:pt x="285" y="16"/>
                  </a:lnTo>
                  <a:lnTo>
                    <a:pt x="283" y="18"/>
                  </a:lnTo>
                  <a:lnTo>
                    <a:pt x="283" y="20"/>
                  </a:lnTo>
                  <a:lnTo>
                    <a:pt x="282" y="20"/>
                  </a:lnTo>
                  <a:lnTo>
                    <a:pt x="278" y="20"/>
                  </a:lnTo>
                  <a:lnTo>
                    <a:pt x="278" y="18"/>
                  </a:lnTo>
                  <a:lnTo>
                    <a:pt x="276" y="16"/>
                  </a:lnTo>
                  <a:lnTo>
                    <a:pt x="276" y="15"/>
                  </a:lnTo>
                  <a:lnTo>
                    <a:pt x="276" y="13"/>
                  </a:lnTo>
                  <a:lnTo>
                    <a:pt x="276" y="11"/>
                  </a:lnTo>
                  <a:lnTo>
                    <a:pt x="274" y="9"/>
                  </a:lnTo>
                  <a:lnTo>
                    <a:pt x="273" y="7"/>
                  </a:lnTo>
                  <a:lnTo>
                    <a:pt x="273" y="7"/>
                  </a:lnTo>
                  <a:lnTo>
                    <a:pt x="271" y="6"/>
                  </a:lnTo>
                  <a:lnTo>
                    <a:pt x="269" y="6"/>
                  </a:lnTo>
                  <a:lnTo>
                    <a:pt x="262" y="7"/>
                  </a:lnTo>
                  <a:lnTo>
                    <a:pt x="260" y="7"/>
                  </a:lnTo>
                  <a:lnTo>
                    <a:pt x="258" y="9"/>
                  </a:lnTo>
                  <a:lnTo>
                    <a:pt x="258" y="11"/>
                  </a:lnTo>
                  <a:lnTo>
                    <a:pt x="256" y="11"/>
                  </a:lnTo>
                  <a:lnTo>
                    <a:pt x="255" y="9"/>
                  </a:lnTo>
                  <a:lnTo>
                    <a:pt x="255" y="7"/>
                  </a:lnTo>
                  <a:lnTo>
                    <a:pt x="251" y="4"/>
                  </a:lnTo>
                  <a:lnTo>
                    <a:pt x="249" y="2"/>
                  </a:lnTo>
                  <a:lnTo>
                    <a:pt x="247" y="0"/>
                  </a:lnTo>
                  <a:lnTo>
                    <a:pt x="245" y="2"/>
                  </a:lnTo>
                  <a:lnTo>
                    <a:pt x="244" y="2"/>
                  </a:lnTo>
                  <a:lnTo>
                    <a:pt x="244" y="4"/>
                  </a:lnTo>
                  <a:lnTo>
                    <a:pt x="240" y="4"/>
                  </a:lnTo>
                  <a:lnTo>
                    <a:pt x="238" y="4"/>
                  </a:lnTo>
                  <a:lnTo>
                    <a:pt x="238" y="6"/>
                  </a:lnTo>
                  <a:lnTo>
                    <a:pt x="238" y="6"/>
                  </a:lnTo>
                  <a:lnTo>
                    <a:pt x="236" y="7"/>
                  </a:lnTo>
                  <a:lnTo>
                    <a:pt x="236" y="7"/>
                  </a:lnTo>
                  <a:lnTo>
                    <a:pt x="236" y="9"/>
                  </a:lnTo>
                  <a:lnTo>
                    <a:pt x="233" y="11"/>
                  </a:lnTo>
                  <a:lnTo>
                    <a:pt x="231" y="13"/>
                  </a:lnTo>
                  <a:lnTo>
                    <a:pt x="231" y="15"/>
                  </a:lnTo>
                  <a:lnTo>
                    <a:pt x="229" y="18"/>
                  </a:lnTo>
                  <a:lnTo>
                    <a:pt x="224" y="22"/>
                  </a:lnTo>
                  <a:lnTo>
                    <a:pt x="222" y="25"/>
                  </a:lnTo>
                  <a:lnTo>
                    <a:pt x="222" y="29"/>
                  </a:lnTo>
                  <a:lnTo>
                    <a:pt x="222" y="31"/>
                  </a:lnTo>
                  <a:lnTo>
                    <a:pt x="222" y="33"/>
                  </a:lnTo>
                  <a:lnTo>
                    <a:pt x="220" y="33"/>
                  </a:lnTo>
                  <a:lnTo>
                    <a:pt x="213" y="33"/>
                  </a:lnTo>
                  <a:lnTo>
                    <a:pt x="213" y="33"/>
                  </a:lnTo>
                  <a:lnTo>
                    <a:pt x="211" y="31"/>
                  </a:lnTo>
                  <a:lnTo>
                    <a:pt x="209" y="29"/>
                  </a:lnTo>
                  <a:lnTo>
                    <a:pt x="208" y="31"/>
                  </a:lnTo>
                  <a:lnTo>
                    <a:pt x="206" y="33"/>
                  </a:lnTo>
                  <a:lnTo>
                    <a:pt x="206" y="33"/>
                  </a:lnTo>
                  <a:lnTo>
                    <a:pt x="204" y="33"/>
                  </a:lnTo>
                  <a:lnTo>
                    <a:pt x="200" y="31"/>
                  </a:lnTo>
                  <a:lnTo>
                    <a:pt x="199" y="29"/>
                  </a:lnTo>
                  <a:lnTo>
                    <a:pt x="197" y="29"/>
                  </a:lnTo>
                  <a:lnTo>
                    <a:pt x="191" y="29"/>
                  </a:lnTo>
                  <a:lnTo>
                    <a:pt x="191" y="31"/>
                  </a:lnTo>
                  <a:lnTo>
                    <a:pt x="190" y="31"/>
                  </a:lnTo>
                  <a:lnTo>
                    <a:pt x="188" y="34"/>
                  </a:lnTo>
                  <a:lnTo>
                    <a:pt x="184" y="40"/>
                  </a:lnTo>
                  <a:lnTo>
                    <a:pt x="182" y="40"/>
                  </a:lnTo>
                  <a:lnTo>
                    <a:pt x="179" y="44"/>
                  </a:lnTo>
                  <a:lnTo>
                    <a:pt x="179" y="44"/>
                  </a:lnTo>
                  <a:lnTo>
                    <a:pt x="175" y="42"/>
                  </a:lnTo>
                  <a:lnTo>
                    <a:pt x="173" y="42"/>
                  </a:lnTo>
                  <a:lnTo>
                    <a:pt x="173" y="42"/>
                  </a:lnTo>
                  <a:lnTo>
                    <a:pt x="171" y="44"/>
                  </a:lnTo>
                  <a:lnTo>
                    <a:pt x="171" y="47"/>
                  </a:lnTo>
                  <a:lnTo>
                    <a:pt x="171" y="49"/>
                  </a:lnTo>
                  <a:lnTo>
                    <a:pt x="171" y="51"/>
                  </a:lnTo>
                  <a:lnTo>
                    <a:pt x="171" y="53"/>
                  </a:lnTo>
                  <a:lnTo>
                    <a:pt x="171" y="54"/>
                  </a:lnTo>
                  <a:lnTo>
                    <a:pt x="170" y="56"/>
                  </a:lnTo>
                  <a:lnTo>
                    <a:pt x="168" y="58"/>
                  </a:lnTo>
                  <a:lnTo>
                    <a:pt x="168" y="60"/>
                  </a:lnTo>
                  <a:lnTo>
                    <a:pt x="170" y="62"/>
                  </a:lnTo>
                  <a:lnTo>
                    <a:pt x="170" y="62"/>
                  </a:lnTo>
                  <a:lnTo>
                    <a:pt x="168" y="63"/>
                  </a:lnTo>
                  <a:lnTo>
                    <a:pt x="166" y="65"/>
                  </a:lnTo>
                  <a:lnTo>
                    <a:pt x="166" y="69"/>
                  </a:lnTo>
                  <a:lnTo>
                    <a:pt x="166" y="69"/>
                  </a:lnTo>
                  <a:lnTo>
                    <a:pt x="164" y="72"/>
                  </a:lnTo>
                  <a:lnTo>
                    <a:pt x="164" y="72"/>
                  </a:lnTo>
                  <a:lnTo>
                    <a:pt x="164" y="74"/>
                  </a:lnTo>
                  <a:lnTo>
                    <a:pt x="164" y="74"/>
                  </a:lnTo>
                  <a:lnTo>
                    <a:pt x="168" y="76"/>
                  </a:lnTo>
                  <a:lnTo>
                    <a:pt x="170" y="76"/>
                  </a:lnTo>
                  <a:lnTo>
                    <a:pt x="171" y="74"/>
                  </a:lnTo>
                  <a:lnTo>
                    <a:pt x="180" y="76"/>
                  </a:lnTo>
                  <a:lnTo>
                    <a:pt x="182" y="78"/>
                  </a:lnTo>
                  <a:lnTo>
                    <a:pt x="182" y="80"/>
                  </a:lnTo>
                  <a:lnTo>
                    <a:pt x="180" y="80"/>
                  </a:lnTo>
                  <a:lnTo>
                    <a:pt x="180" y="81"/>
                  </a:lnTo>
                  <a:lnTo>
                    <a:pt x="179" y="81"/>
                  </a:lnTo>
                  <a:lnTo>
                    <a:pt x="177" y="81"/>
                  </a:lnTo>
                  <a:lnTo>
                    <a:pt x="177" y="83"/>
                  </a:lnTo>
                  <a:lnTo>
                    <a:pt x="175" y="83"/>
                  </a:lnTo>
                  <a:lnTo>
                    <a:pt x="173" y="85"/>
                  </a:lnTo>
                  <a:lnTo>
                    <a:pt x="173" y="85"/>
                  </a:lnTo>
                  <a:lnTo>
                    <a:pt x="173" y="89"/>
                  </a:lnTo>
                  <a:lnTo>
                    <a:pt x="173" y="90"/>
                  </a:lnTo>
                  <a:lnTo>
                    <a:pt x="171" y="92"/>
                  </a:lnTo>
                  <a:lnTo>
                    <a:pt x="171" y="92"/>
                  </a:lnTo>
                  <a:lnTo>
                    <a:pt x="166" y="90"/>
                  </a:lnTo>
                  <a:lnTo>
                    <a:pt x="164" y="90"/>
                  </a:lnTo>
                  <a:lnTo>
                    <a:pt x="164" y="90"/>
                  </a:lnTo>
                  <a:lnTo>
                    <a:pt x="164" y="90"/>
                  </a:lnTo>
                  <a:lnTo>
                    <a:pt x="164" y="92"/>
                  </a:lnTo>
                  <a:lnTo>
                    <a:pt x="162" y="92"/>
                  </a:lnTo>
                  <a:lnTo>
                    <a:pt x="162" y="92"/>
                  </a:lnTo>
                  <a:lnTo>
                    <a:pt x="157" y="90"/>
                  </a:lnTo>
                  <a:lnTo>
                    <a:pt x="155" y="90"/>
                  </a:lnTo>
                  <a:lnTo>
                    <a:pt x="153" y="92"/>
                  </a:lnTo>
                  <a:lnTo>
                    <a:pt x="153" y="94"/>
                  </a:lnTo>
                  <a:lnTo>
                    <a:pt x="153" y="96"/>
                  </a:lnTo>
                  <a:lnTo>
                    <a:pt x="153" y="98"/>
                  </a:lnTo>
                  <a:lnTo>
                    <a:pt x="153" y="98"/>
                  </a:lnTo>
                  <a:lnTo>
                    <a:pt x="152" y="101"/>
                  </a:lnTo>
                  <a:lnTo>
                    <a:pt x="150" y="103"/>
                  </a:lnTo>
                  <a:lnTo>
                    <a:pt x="150" y="105"/>
                  </a:lnTo>
                  <a:lnTo>
                    <a:pt x="148" y="105"/>
                  </a:lnTo>
                  <a:lnTo>
                    <a:pt x="146" y="107"/>
                  </a:lnTo>
                  <a:lnTo>
                    <a:pt x="141" y="109"/>
                  </a:lnTo>
                  <a:lnTo>
                    <a:pt x="141" y="109"/>
                  </a:lnTo>
                  <a:lnTo>
                    <a:pt x="139" y="107"/>
                  </a:lnTo>
                  <a:lnTo>
                    <a:pt x="137" y="107"/>
                  </a:lnTo>
                  <a:lnTo>
                    <a:pt x="135" y="109"/>
                  </a:lnTo>
                  <a:lnTo>
                    <a:pt x="135" y="109"/>
                  </a:lnTo>
                  <a:lnTo>
                    <a:pt x="135" y="109"/>
                  </a:lnTo>
                  <a:lnTo>
                    <a:pt x="135" y="110"/>
                  </a:lnTo>
                  <a:lnTo>
                    <a:pt x="134" y="110"/>
                  </a:lnTo>
                  <a:lnTo>
                    <a:pt x="134" y="112"/>
                  </a:lnTo>
                  <a:lnTo>
                    <a:pt x="132" y="112"/>
                  </a:lnTo>
                  <a:lnTo>
                    <a:pt x="132" y="114"/>
                  </a:lnTo>
                  <a:lnTo>
                    <a:pt x="130" y="116"/>
                  </a:lnTo>
                  <a:lnTo>
                    <a:pt x="130" y="116"/>
                  </a:lnTo>
                  <a:lnTo>
                    <a:pt x="132" y="118"/>
                  </a:lnTo>
                  <a:lnTo>
                    <a:pt x="132" y="119"/>
                  </a:lnTo>
                  <a:lnTo>
                    <a:pt x="130" y="119"/>
                  </a:lnTo>
                  <a:lnTo>
                    <a:pt x="130" y="119"/>
                  </a:lnTo>
                  <a:lnTo>
                    <a:pt x="130" y="119"/>
                  </a:lnTo>
                  <a:lnTo>
                    <a:pt x="130" y="119"/>
                  </a:lnTo>
                  <a:lnTo>
                    <a:pt x="128" y="121"/>
                  </a:lnTo>
                  <a:lnTo>
                    <a:pt x="128" y="121"/>
                  </a:lnTo>
                  <a:lnTo>
                    <a:pt x="128" y="123"/>
                  </a:lnTo>
                  <a:lnTo>
                    <a:pt x="128" y="127"/>
                  </a:lnTo>
                  <a:lnTo>
                    <a:pt x="128" y="128"/>
                  </a:lnTo>
                  <a:lnTo>
                    <a:pt x="128" y="128"/>
                  </a:lnTo>
                  <a:lnTo>
                    <a:pt x="128" y="130"/>
                  </a:lnTo>
                  <a:lnTo>
                    <a:pt x="128" y="130"/>
                  </a:lnTo>
                  <a:lnTo>
                    <a:pt x="126" y="132"/>
                  </a:lnTo>
                  <a:lnTo>
                    <a:pt x="128" y="134"/>
                  </a:lnTo>
                  <a:lnTo>
                    <a:pt x="128" y="137"/>
                  </a:lnTo>
                  <a:lnTo>
                    <a:pt x="130" y="139"/>
                  </a:lnTo>
                  <a:lnTo>
                    <a:pt x="128" y="139"/>
                  </a:lnTo>
                  <a:lnTo>
                    <a:pt x="128" y="141"/>
                  </a:lnTo>
                  <a:lnTo>
                    <a:pt x="126" y="143"/>
                  </a:lnTo>
                  <a:lnTo>
                    <a:pt x="124" y="145"/>
                  </a:lnTo>
                  <a:lnTo>
                    <a:pt x="123" y="145"/>
                  </a:lnTo>
                  <a:lnTo>
                    <a:pt x="123" y="146"/>
                  </a:lnTo>
                  <a:lnTo>
                    <a:pt x="123" y="150"/>
                  </a:lnTo>
                  <a:lnTo>
                    <a:pt x="123" y="152"/>
                  </a:lnTo>
                  <a:lnTo>
                    <a:pt x="123" y="152"/>
                  </a:lnTo>
                  <a:lnTo>
                    <a:pt x="121" y="154"/>
                  </a:lnTo>
                  <a:lnTo>
                    <a:pt x="119" y="157"/>
                  </a:lnTo>
                  <a:lnTo>
                    <a:pt x="119" y="159"/>
                  </a:lnTo>
                  <a:lnTo>
                    <a:pt x="119" y="161"/>
                  </a:lnTo>
                  <a:lnTo>
                    <a:pt x="119" y="163"/>
                  </a:lnTo>
                  <a:lnTo>
                    <a:pt x="119" y="163"/>
                  </a:lnTo>
                  <a:lnTo>
                    <a:pt x="123" y="163"/>
                  </a:lnTo>
                  <a:lnTo>
                    <a:pt x="124" y="161"/>
                  </a:lnTo>
                  <a:lnTo>
                    <a:pt x="126" y="161"/>
                  </a:lnTo>
                  <a:lnTo>
                    <a:pt x="126" y="161"/>
                  </a:lnTo>
                  <a:lnTo>
                    <a:pt x="126" y="163"/>
                  </a:lnTo>
                  <a:lnTo>
                    <a:pt x="126" y="163"/>
                  </a:lnTo>
                  <a:lnTo>
                    <a:pt x="128" y="165"/>
                  </a:lnTo>
                  <a:lnTo>
                    <a:pt x="128" y="165"/>
                  </a:lnTo>
                  <a:lnTo>
                    <a:pt x="128" y="165"/>
                  </a:lnTo>
                  <a:lnTo>
                    <a:pt x="128" y="165"/>
                  </a:lnTo>
                  <a:lnTo>
                    <a:pt x="128" y="165"/>
                  </a:lnTo>
                  <a:lnTo>
                    <a:pt x="130" y="165"/>
                  </a:lnTo>
                  <a:lnTo>
                    <a:pt x="130" y="166"/>
                  </a:lnTo>
                  <a:lnTo>
                    <a:pt x="130" y="166"/>
                  </a:lnTo>
                  <a:lnTo>
                    <a:pt x="130" y="168"/>
                  </a:lnTo>
                  <a:lnTo>
                    <a:pt x="130" y="168"/>
                  </a:lnTo>
                  <a:lnTo>
                    <a:pt x="132" y="168"/>
                  </a:lnTo>
                  <a:lnTo>
                    <a:pt x="132" y="168"/>
                  </a:lnTo>
                  <a:lnTo>
                    <a:pt x="132" y="168"/>
                  </a:lnTo>
                  <a:lnTo>
                    <a:pt x="132" y="168"/>
                  </a:lnTo>
                  <a:lnTo>
                    <a:pt x="130" y="170"/>
                  </a:lnTo>
                  <a:lnTo>
                    <a:pt x="130" y="170"/>
                  </a:lnTo>
                  <a:lnTo>
                    <a:pt x="130" y="174"/>
                  </a:lnTo>
                  <a:lnTo>
                    <a:pt x="130" y="175"/>
                  </a:lnTo>
                  <a:lnTo>
                    <a:pt x="128" y="177"/>
                  </a:lnTo>
                  <a:lnTo>
                    <a:pt x="128" y="177"/>
                  </a:lnTo>
                  <a:lnTo>
                    <a:pt x="126" y="175"/>
                  </a:lnTo>
                  <a:lnTo>
                    <a:pt x="126" y="177"/>
                  </a:lnTo>
                  <a:lnTo>
                    <a:pt x="124" y="177"/>
                  </a:lnTo>
                  <a:lnTo>
                    <a:pt x="124" y="177"/>
                  </a:lnTo>
                  <a:lnTo>
                    <a:pt x="123" y="177"/>
                  </a:lnTo>
                  <a:lnTo>
                    <a:pt x="119" y="177"/>
                  </a:lnTo>
                  <a:lnTo>
                    <a:pt x="117" y="177"/>
                  </a:lnTo>
                  <a:lnTo>
                    <a:pt x="117" y="175"/>
                  </a:lnTo>
                  <a:lnTo>
                    <a:pt x="115" y="174"/>
                  </a:lnTo>
                  <a:lnTo>
                    <a:pt x="117" y="174"/>
                  </a:lnTo>
                  <a:lnTo>
                    <a:pt x="117" y="174"/>
                  </a:lnTo>
                  <a:lnTo>
                    <a:pt x="119" y="172"/>
                  </a:lnTo>
                  <a:lnTo>
                    <a:pt x="117" y="172"/>
                  </a:lnTo>
                  <a:lnTo>
                    <a:pt x="117" y="170"/>
                  </a:lnTo>
                  <a:lnTo>
                    <a:pt x="117" y="170"/>
                  </a:lnTo>
                  <a:lnTo>
                    <a:pt x="117" y="170"/>
                  </a:lnTo>
                  <a:lnTo>
                    <a:pt x="119" y="170"/>
                  </a:lnTo>
                  <a:lnTo>
                    <a:pt x="119" y="168"/>
                  </a:lnTo>
                  <a:lnTo>
                    <a:pt x="115" y="165"/>
                  </a:lnTo>
                  <a:lnTo>
                    <a:pt x="115" y="165"/>
                  </a:lnTo>
                  <a:lnTo>
                    <a:pt x="115" y="163"/>
                  </a:lnTo>
                  <a:lnTo>
                    <a:pt x="115" y="163"/>
                  </a:lnTo>
                  <a:lnTo>
                    <a:pt x="114" y="165"/>
                  </a:lnTo>
                  <a:lnTo>
                    <a:pt x="112" y="166"/>
                  </a:lnTo>
                  <a:lnTo>
                    <a:pt x="110" y="168"/>
                  </a:lnTo>
                  <a:lnTo>
                    <a:pt x="106" y="168"/>
                  </a:lnTo>
                  <a:lnTo>
                    <a:pt x="103" y="166"/>
                  </a:lnTo>
                  <a:lnTo>
                    <a:pt x="103" y="166"/>
                  </a:lnTo>
                  <a:lnTo>
                    <a:pt x="101" y="168"/>
                  </a:lnTo>
                  <a:lnTo>
                    <a:pt x="101" y="172"/>
                  </a:lnTo>
                  <a:lnTo>
                    <a:pt x="99" y="174"/>
                  </a:lnTo>
                  <a:lnTo>
                    <a:pt x="97" y="175"/>
                  </a:lnTo>
                  <a:lnTo>
                    <a:pt x="96" y="177"/>
                  </a:lnTo>
                  <a:lnTo>
                    <a:pt x="94" y="177"/>
                  </a:lnTo>
                  <a:lnTo>
                    <a:pt x="88" y="177"/>
                  </a:lnTo>
                  <a:lnTo>
                    <a:pt x="87" y="175"/>
                  </a:lnTo>
                  <a:lnTo>
                    <a:pt x="85" y="175"/>
                  </a:lnTo>
                  <a:lnTo>
                    <a:pt x="85" y="177"/>
                  </a:lnTo>
                  <a:lnTo>
                    <a:pt x="83" y="177"/>
                  </a:lnTo>
                  <a:lnTo>
                    <a:pt x="83" y="177"/>
                  </a:lnTo>
                  <a:lnTo>
                    <a:pt x="83" y="179"/>
                  </a:lnTo>
                  <a:lnTo>
                    <a:pt x="83" y="179"/>
                  </a:lnTo>
                  <a:lnTo>
                    <a:pt x="83" y="179"/>
                  </a:lnTo>
                  <a:lnTo>
                    <a:pt x="81" y="181"/>
                  </a:lnTo>
                  <a:lnTo>
                    <a:pt x="81" y="181"/>
                  </a:lnTo>
                  <a:lnTo>
                    <a:pt x="81" y="181"/>
                  </a:lnTo>
                  <a:lnTo>
                    <a:pt x="81" y="181"/>
                  </a:lnTo>
                  <a:lnTo>
                    <a:pt x="81" y="183"/>
                  </a:lnTo>
                  <a:lnTo>
                    <a:pt x="81" y="184"/>
                  </a:lnTo>
                  <a:lnTo>
                    <a:pt x="83" y="186"/>
                  </a:lnTo>
                  <a:lnTo>
                    <a:pt x="83" y="186"/>
                  </a:lnTo>
                  <a:lnTo>
                    <a:pt x="83" y="190"/>
                  </a:lnTo>
                  <a:lnTo>
                    <a:pt x="83" y="190"/>
                  </a:lnTo>
                  <a:lnTo>
                    <a:pt x="83" y="190"/>
                  </a:lnTo>
                  <a:lnTo>
                    <a:pt x="81" y="192"/>
                  </a:lnTo>
                  <a:lnTo>
                    <a:pt x="81" y="192"/>
                  </a:lnTo>
                  <a:lnTo>
                    <a:pt x="78" y="192"/>
                  </a:lnTo>
                  <a:lnTo>
                    <a:pt x="78" y="192"/>
                  </a:lnTo>
                  <a:lnTo>
                    <a:pt x="76" y="192"/>
                  </a:lnTo>
                  <a:lnTo>
                    <a:pt x="76" y="190"/>
                  </a:lnTo>
                  <a:lnTo>
                    <a:pt x="76" y="190"/>
                  </a:lnTo>
                  <a:lnTo>
                    <a:pt x="76" y="190"/>
                  </a:lnTo>
                  <a:lnTo>
                    <a:pt x="76" y="190"/>
                  </a:lnTo>
                  <a:lnTo>
                    <a:pt x="74" y="190"/>
                  </a:lnTo>
                  <a:lnTo>
                    <a:pt x="70" y="192"/>
                  </a:lnTo>
                  <a:lnTo>
                    <a:pt x="69" y="192"/>
                  </a:lnTo>
                  <a:lnTo>
                    <a:pt x="63" y="197"/>
                  </a:lnTo>
                  <a:lnTo>
                    <a:pt x="61" y="199"/>
                  </a:lnTo>
                  <a:lnTo>
                    <a:pt x="59" y="199"/>
                  </a:lnTo>
                  <a:lnTo>
                    <a:pt x="58" y="197"/>
                  </a:lnTo>
                  <a:lnTo>
                    <a:pt x="56" y="197"/>
                  </a:lnTo>
                  <a:lnTo>
                    <a:pt x="54" y="197"/>
                  </a:lnTo>
                  <a:lnTo>
                    <a:pt x="54" y="197"/>
                  </a:lnTo>
                  <a:lnTo>
                    <a:pt x="52" y="195"/>
                  </a:lnTo>
                  <a:lnTo>
                    <a:pt x="52" y="193"/>
                  </a:lnTo>
                  <a:lnTo>
                    <a:pt x="50" y="192"/>
                  </a:lnTo>
                  <a:lnTo>
                    <a:pt x="49" y="193"/>
                  </a:lnTo>
                  <a:lnTo>
                    <a:pt x="45" y="193"/>
                  </a:lnTo>
                  <a:lnTo>
                    <a:pt x="43" y="195"/>
                  </a:lnTo>
                  <a:lnTo>
                    <a:pt x="41" y="195"/>
                  </a:lnTo>
                  <a:lnTo>
                    <a:pt x="40" y="195"/>
                  </a:lnTo>
                  <a:lnTo>
                    <a:pt x="38" y="193"/>
                  </a:lnTo>
                  <a:lnTo>
                    <a:pt x="38" y="193"/>
                  </a:lnTo>
                  <a:lnTo>
                    <a:pt x="36" y="193"/>
                  </a:lnTo>
                  <a:lnTo>
                    <a:pt x="32" y="195"/>
                  </a:lnTo>
                  <a:lnTo>
                    <a:pt x="32" y="195"/>
                  </a:lnTo>
                  <a:lnTo>
                    <a:pt x="32" y="195"/>
                  </a:lnTo>
                  <a:lnTo>
                    <a:pt x="31" y="195"/>
                  </a:lnTo>
                  <a:lnTo>
                    <a:pt x="31" y="195"/>
                  </a:lnTo>
                  <a:lnTo>
                    <a:pt x="31" y="195"/>
                  </a:lnTo>
                  <a:lnTo>
                    <a:pt x="29" y="195"/>
                  </a:lnTo>
                  <a:lnTo>
                    <a:pt x="27" y="197"/>
                  </a:lnTo>
                  <a:lnTo>
                    <a:pt x="23" y="197"/>
                  </a:lnTo>
                  <a:lnTo>
                    <a:pt x="23" y="197"/>
                  </a:lnTo>
                  <a:lnTo>
                    <a:pt x="22" y="197"/>
                  </a:lnTo>
                  <a:lnTo>
                    <a:pt x="18" y="195"/>
                  </a:lnTo>
                  <a:lnTo>
                    <a:pt x="16" y="193"/>
                  </a:lnTo>
                  <a:lnTo>
                    <a:pt x="16" y="197"/>
                  </a:lnTo>
                  <a:lnTo>
                    <a:pt x="16" y="199"/>
                  </a:lnTo>
                  <a:lnTo>
                    <a:pt x="18" y="201"/>
                  </a:lnTo>
                  <a:lnTo>
                    <a:pt x="18" y="202"/>
                  </a:lnTo>
                  <a:lnTo>
                    <a:pt x="18" y="208"/>
                  </a:lnTo>
                  <a:lnTo>
                    <a:pt x="18" y="208"/>
                  </a:lnTo>
                  <a:lnTo>
                    <a:pt x="20" y="210"/>
                  </a:lnTo>
                  <a:lnTo>
                    <a:pt x="20" y="210"/>
                  </a:lnTo>
                  <a:lnTo>
                    <a:pt x="20" y="210"/>
                  </a:lnTo>
                  <a:lnTo>
                    <a:pt x="20" y="215"/>
                  </a:lnTo>
                  <a:lnTo>
                    <a:pt x="22" y="222"/>
                  </a:lnTo>
                  <a:lnTo>
                    <a:pt x="25" y="235"/>
                  </a:lnTo>
                  <a:lnTo>
                    <a:pt x="27" y="240"/>
                  </a:lnTo>
                  <a:lnTo>
                    <a:pt x="29" y="242"/>
                  </a:lnTo>
                  <a:lnTo>
                    <a:pt x="31" y="249"/>
                  </a:lnTo>
                  <a:lnTo>
                    <a:pt x="32" y="253"/>
                  </a:lnTo>
                  <a:lnTo>
                    <a:pt x="32" y="253"/>
                  </a:lnTo>
                  <a:lnTo>
                    <a:pt x="32" y="255"/>
                  </a:lnTo>
                  <a:lnTo>
                    <a:pt x="34" y="257"/>
                  </a:lnTo>
                  <a:lnTo>
                    <a:pt x="34" y="257"/>
                  </a:lnTo>
                  <a:lnTo>
                    <a:pt x="34" y="258"/>
                  </a:lnTo>
                  <a:lnTo>
                    <a:pt x="36" y="258"/>
                  </a:lnTo>
                  <a:lnTo>
                    <a:pt x="36" y="260"/>
                  </a:lnTo>
                  <a:lnTo>
                    <a:pt x="36" y="262"/>
                  </a:lnTo>
                  <a:lnTo>
                    <a:pt x="36" y="264"/>
                  </a:lnTo>
                  <a:lnTo>
                    <a:pt x="36" y="264"/>
                  </a:lnTo>
                  <a:lnTo>
                    <a:pt x="34" y="266"/>
                  </a:lnTo>
                  <a:lnTo>
                    <a:pt x="34" y="268"/>
                  </a:lnTo>
                  <a:lnTo>
                    <a:pt x="34" y="269"/>
                  </a:lnTo>
                  <a:lnTo>
                    <a:pt x="36" y="271"/>
                  </a:lnTo>
                  <a:lnTo>
                    <a:pt x="38" y="271"/>
                  </a:lnTo>
                  <a:lnTo>
                    <a:pt x="38" y="273"/>
                  </a:lnTo>
                  <a:lnTo>
                    <a:pt x="38" y="273"/>
                  </a:lnTo>
                  <a:lnTo>
                    <a:pt x="38" y="275"/>
                  </a:lnTo>
                  <a:lnTo>
                    <a:pt x="38" y="277"/>
                  </a:lnTo>
                  <a:lnTo>
                    <a:pt x="38" y="277"/>
                  </a:lnTo>
                  <a:lnTo>
                    <a:pt x="38" y="277"/>
                  </a:lnTo>
                  <a:lnTo>
                    <a:pt x="36" y="278"/>
                  </a:lnTo>
                  <a:lnTo>
                    <a:pt x="36" y="278"/>
                  </a:lnTo>
                  <a:lnTo>
                    <a:pt x="36" y="280"/>
                  </a:lnTo>
                  <a:lnTo>
                    <a:pt x="38" y="280"/>
                  </a:lnTo>
                  <a:lnTo>
                    <a:pt x="38" y="280"/>
                  </a:lnTo>
                  <a:lnTo>
                    <a:pt x="38" y="282"/>
                  </a:lnTo>
                  <a:lnTo>
                    <a:pt x="38" y="291"/>
                  </a:lnTo>
                  <a:lnTo>
                    <a:pt x="38" y="295"/>
                  </a:lnTo>
                  <a:lnTo>
                    <a:pt x="38" y="298"/>
                  </a:lnTo>
                  <a:lnTo>
                    <a:pt x="36" y="300"/>
                  </a:lnTo>
                  <a:lnTo>
                    <a:pt x="29" y="305"/>
                  </a:lnTo>
                  <a:lnTo>
                    <a:pt x="20" y="307"/>
                  </a:lnTo>
                  <a:lnTo>
                    <a:pt x="16" y="309"/>
                  </a:lnTo>
                  <a:lnTo>
                    <a:pt x="11" y="313"/>
                  </a:lnTo>
                  <a:lnTo>
                    <a:pt x="5" y="322"/>
                  </a:lnTo>
                  <a:lnTo>
                    <a:pt x="3" y="325"/>
                  </a:lnTo>
                  <a:lnTo>
                    <a:pt x="2" y="327"/>
                  </a:lnTo>
                  <a:lnTo>
                    <a:pt x="0" y="331"/>
                  </a:lnTo>
                  <a:lnTo>
                    <a:pt x="0" y="331"/>
                  </a:lnTo>
                  <a:lnTo>
                    <a:pt x="0" y="331"/>
                  </a:lnTo>
                  <a:lnTo>
                    <a:pt x="2" y="333"/>
                  </a:lnTo>
                  <a:lnTo>
                    <a:pt x="2" y="333"/>
                  </a:lnTo>
                  <a:lnTo>
                    <a:pt x="2" y="334"/>
                  </a:lnTo>
                  <a:lnTo>
                    <a:pt x="2" y="334"/>
                  </a:lnTo>
                  <a:lnTo>
                    <a:pt x="2" y="336"/>
                  </a:lnTo>
                  <a:lnTo>
                    <a:pt x="5" y="336"/>
                  </a:lnTo>
                  <a:lnTo>
                    <a:pt x="7" y="336"/>
                  </a:lnTo>
                  <a:lnTo>
                    <a:pt x="7" y="338"/>
                  </a:lnTo>
                  <a:lnTo>
                    <a:pt x="11" y="338"/>
                  </a:lnTo>
                  <a:lnTo>
                    <a:pt x="11" y="338"/>
                  </a:lnTo>
                  <a:lnTo>
                    <a:pt x="11" y="340"/>
                  </a:lnTo>
                  <a:lnTo>
                    <a:pt x="11" y="340"/>
                  </a:lnTo>
                  <a:lnTo>
                    <a:pt x="11" y="340"/>
                  </a:lnTo>
                  <a:lnTo>
                    <a:pt x="13" y="340"/>
                  </a:lnTo>
                  <a:lnTo>
                    <a:pt x="13" y="340"/>
                  </a:lnTo>
                  <a:lnTo>
                    <a:pt x="13" y="340"/>
                  </a:lnTo>
                  <a:lnTo>
                    <a:pt x="14" y="340"/>
                  </a:lnTo>
                  <a:lnTo>
                    <a:pt x="14" y="340"/>
                  </a:lnTo>
                  <a:lnTo>
                    <a:pt x="14" y="340"/>
                  </a:lnTo>
                  <a:lnTo>
                    <a:pt x="14" y="340"/>
                  </a:lnTo>
                  <a:lnTo>
                    <a:pt x="14" y="342"/>
                  </a:lnTo>
                  <a:lnTo>
                    <a:pt x="16" y="340"/>
                  </a:lnTo>
                  <a:lnTo>
                    <a:pt x="16" y="340"/>
                  </a:lnTo>
                  <a:lnTo>
                    <a:pt x="16" y="342"/>
                  </a:lnTo>
                  <a:lnTo>
                    <a:pt x="16" y="342"/>
                  </a:lnTo>
                  <a:lnTo>
                    <a:pt x="18" y="345"/>
                  </a:lnTo>
                  <a:lnTo>
                    <a:pt x="18" y="345"/>
                  </a:lnTo>
                  <a:lnTo>
                    <a:pt x="20" y="345"/>
                  </a:lnTo>
                  <a:lnTo>
                    <a:pt x="22" y="345"/>
                  </a:lnTo>
                  <a:lnTo>
                    <a:pt x="22" y="347"/>
                  </a:lnTo>
                  <a:lnTo>
                    <a:pt x="22" y="347"/>
                  </a:lnTo>
                  <a:lnTo>
                    <a:pt x="22" y="347"/>
                  </a:lnTo>
                  <a:lnTo>
                    <a:pt x="23" y="347"/>
                  </a:lnTo>
                  <a:lnTo>
                    <a:pt x="23" y="349"/>
                  </a:lnTo>
                  <a:lnTo>
                    <a:pt x="23" y="349"/>
                  </a:lnTo>
                  <a:lnTo>
                    <a:pt x="23" y="351"/>
                  </a:lnTo>
                  <a:lnTo>
                    <a:pt x="23" y="351"/>
                  </a:lnTo>
                  <a:lnTo>
                    <a:pt x="25" y="354"/>
                  </a:lnTo>
                  <a:lnTo>
                    <a:pt x="25" y="356"/>
                  </a:lnTo>
                  <a:lnTo>
                    <a:pt x="25" y="356"/>
                  </a:lnTo>
                  <a:lnTo>
                    <a:pt x="23" y="356"/>
                  </a:lnTo>
                  <a:lnTo>
                    <a:pt x="23" y="360"/>
                  </a:lnTo>
                  <a:lnTo>
                    <a:pt x="23" y="361"/>
                  </a:lnTo>
                  <a:lnTo>
                    <a:pt x="23" y="363"/>
                  </a:lnTo>
                  <a:lnTo>
                    <a:pt x="22" y="365"/>
                  </a:lnTo>
                  <a:lnTo>
                    <a:pt x="23" y="365"/>
                  </a:lnTo>
                  <a:lnTo>
                    <a:pt x="23" y="365"/>
                  </a:lnTo>
                  <a:lnTo>
                    <a:pt x="23" y="365"/>
                  </a:lnTo>
                  <a:lnTo>
                    <a:pt x="23" y="365"/>
                  </a:lnTo>
                  <a:lnTo>
                    <a:pt x="22" y="365"/>
                  </a:lnTo>
                  <a:lnTo>
                    <a:pt x="22" y="367"/>
                  </a:lnTo>
                  <a:lnTo>
                    <a:pt x="22" y="367"/>
                  </a:lnTo>
                  <a:lnTo>
                    <a:pt x="22" y="369"/>
                  </a:lnTo>
                  <a:lnTo>
                    <a:pt x="23" y="370"/>
                  </a:lnTo>
                  <a:lnTo>
                    <a:pt x="23" y="372"/>
                  </a:lnTo>
                  <a:lnTo>
                    <a:pt x="22" y="372"/>
                  </a:lnTo>
                  <a:lnTo>
                    <a:pt x="20" y="374"/>
                  </a:lnTo>
                  <a:lnTo>
                    <a:pt x="20" y="374"/>
                  </a:lnTo>
                  <a:lnTo>
                    <a:pt x="20" y="376"/>
                  </a:lnTo>
                  <a:lnTo>
                    <a:pt x="20" y="376"/>
                  </a:lnTo>
                  <a:lnTo>
                    <a:pt x="20" y="378"/>
                  </a:lnTo>
                  <a:lnTo>
                    <a:pt x="20" y="378"/>
                  </a:lnTo>
                  <a:lnTo>
                    <a:pt x="20" y="380"/>
                  </a:lnTo>
                  <a:lnTo>
                    <a:pt x="20" y="380"/>
                  </a:lnTo>
                  <a:lnTo>
                    <a:pt x="20" y="380"/>
                  </a:lnTo>
                  <a:lnTo>
                    <a:pt x="20" y="380"/>
                  </a:lnTo>
                  <a:lnTo>
                    <a:pt x="20" y="380"/>
                  </a:lnTo>
                  <a:lnTo>
                    <a:pt x="20" y="381"/>
                  </a:lnTo>
                  <a:lnTo>
                    <a:pt x="20" y="381"/>
                  </a:lnTo>
                  <a:lnTo>
                    <a:pt x="20" y="381"/>
                  </a:lnTo>
                  <a:lnTo>
                    <a:pt x="18" y="383"/>
                  </a:lnTo>
                  <a:lnTo>
                    <a:pt x="18" y="383"/>
                  </a:lnTo>
                  <a:lnTo>
                    <a:pt x="18" y="383"/>
                  </a:lnTo>
                  <a:lnTo>
                    <a:pt x="18" y="383"/>
                  </a:lnTo>
                  <a:lnTo>
                    <a:pt x="20" y="385"/>
                  </a:lnTo>
                  <a:lnTo>
                    <a:pt x="18" y="387"/>
                  </a:lnTo>
                  <a:lnTo>
                    <a:pt x="18" y="389"/>
                  </a:lnTo>
                  <a:lnTo>
                    <a:pt x="20" y="389"/>
                  </a:lnTo>
                  <a:lnTo>
                    <a:pt x="20" y="390"/>
                  </a:lnTo>
                  <a:lnTo>
                    <a:pt x="20" y="390"/>
                  </a:lnTo>
                  <a:lnTo>
                    <a:pt x="20" y="390"/>
                  </a:lnTo>
                  <a:lnTo>
                    <a:pt x="20" y="392"/>
                  </a:lnTo>
                  <a:lnTo>
                    <a:pt x="22" y="392"/>
                  </a:lnTo>
                  <a:lnTo>
                    <a:pt x="22" y="392"/>
                  </a:lnTo>
                  <a:lnTo>
                    <a:pt x="22" y="394"/>
                  </a:lnTo>
                  <a:lnTo>
                    <a:pt x="22" y="394"/>
                  </a:lnTo>
                  <a:lnTo>
                    <a:pt x="23" y="394"/>
                  </a:lnTo>
                  <a:lnTo>
                    <a:pt x="23" y="392"/>
                  </a:lnTo>
                  <a:lnTo>
                    <a:pt x="23" y="392"/>
                  </a:lnTo>
                  <a:lnTo>
                    <a:pt x="22" y="389"/>
                  </a:lnTo>
                  <a:lnTo>
                    <a:pt x="22" y="387"/>
                  </a:lnTo>
                  <a:lnTo>
                    <a:pt x="22" y="387"/>
                  </a:lnTo>
                  <a:lnTo>
                    <a:pt x="22" y="385"/>
                  </a:lnTo>
                  <a:lnTo>
                    <a:pt x="23" y="385"/>
                  </a:lnTo>
                  <a:lnTo>
                    <a:pt x="23" y="385"/>
                  </a:lnTo>
                  <a:lnTo>
                    <a:pt x="29" y="383"/>
                  </a:lnTo>
                  <a:lnTo>
                    <a:pt x="29" y="383"/>
                  </a:lnTo>
                  <a:lnTo>
                    <a:pt x="32" y="385"/>
                  </a:lnTo>
                  <a:lnTo>
                    <a:pt x="34" y="385"/>
                  </a:lnTo>
                  <a:lnTo>
                    <a:pt x="36" y="385"/>
                  </a:lnTo>
                  <a:lnTo>
                    <a:pt x="38" y="387"/>
                  </a:lnTo>
                  <a:lnTo>
                    <a:pt x="40" y="389"/>
                  </a:lnTo>
                  <a:lnTo>
                    <a:pt x="41" y="389"/>
                  </a:lnTo>
                  <a:lnTo>
                    <a:pt x="49" y="381"/>
                  </a:lnTo>
                  <a:lnTo>
                    <a:pt x="54" y="378"/>
                  </a:lnTo>
                  <a:lnTo>
                    <a:pt x="56" y="376"/>
                  </a:lnTo>
                  <a:lnTo>
                    <a:pt x="56" y="370"/>
                  </a:lnTo>
                  <a:lnTo>
                    <a:pt x="58" y="369"/>
                  </a:lnTo>
                  <a:lnTo>
                    <a:pt x="59" y="367"/>
                  </a:lnTo>
                  <a:lnTo>
                    <a:pt x="59" y="365"/>
                  </a:lnTo>
                  <a:lnTo>
                    <a:pt x="61" y="365"/>
                  </a:lnTo>
                  <a:lnTo>
                    <a:pt x="74" y="363"/>
                  </a:lnTo>
                  <a:lnTo>
                    <a:pt x="78" y="365"/>
                  </a:lnTo>
                  <a:lnTo>
                    <a:pt x="78" y="365"/>
                  </a:lnTo>
                  <a:lnTo>
                    <a:pt x="92" y="361"/>
                  </a:lnTo>
                  <a:lnTo>
                    <a:pt x="96" y="360"/>
                  </a:lnTo>
                  <a:lnTo>
                    <a:pt x="99" y="360"/>
                  </a:lnTo>
                  <a:lnTo>
                    <a:pt x="101" y="360"/>
                  </a:lnTo>
                  <a:lnTo>
                    <a:pt x="110" y="361"/>
                  </a:lnTo>
                  <a:lnTo>
                    <a:pt x="119" y="361"/>
                  </a:lnTo>
                  <a:lnTo>
                    <a:pt x="126" y="361"/>
                  </a:lnTo>
                  <a:lnTo>
                    <a:pt x="130" y="361"/>
                  </a:lnTo>
                  <a:lnTo>
                    <a:pt x="141" y="363"/>
                  </a:lnTo>
                  <a:lnTo>
                    <a:pt x="144" y="363"/>
                  </a:lnTo>
                  <a:lnTo>
                    <a:pt x="146" y="363"/>
                  </a:lnTo>
                  <a:lnTo>
                    <a:pt x="150" y="365"/>
                  </a:lnTo>
                  <a:lnTo>
                    <a:pt x="150" y="367"/>
                  </a:lnTo>
                  <a:lnTo>
                    <a:pt x="162" y="367"/>
                  </a:lnTo>
                  <a:lnTo>
                    <a:pt x="162" y="367"/>
                  </a:lnTo>
                  <a:lnTo>
                    <a:pt x="162" y="369"/>
                  </a:lnTo>
                  <a:lnTo>
                    <a:pt x="162" y="369"/>
                  </a:lnTo>
                  <a:lnTo>
                    <a:pt x="162" y="369"/>
                  </a:lnTo>
                  <a:lnTo>
                    <a:pt x="164" y="370"/>
                  </a:lnTo>
                  <a:lnTo>
                    <a:pt x="164" y="370"/>
                  </a:lnTo>
                  <a:lnTo>
                    <a:pt x="175" y="370"/>
                  </a:lnTo>
                  <a:lnTo>
                    <a:pt x="184" y="376"/>
                  </a:lnTo>
                  <a:lnTo>
                    <a:pt x="188" y="376"/>
                  </a:lnTo>
                  <a:lnTo>
                    <a:pt x="193" y="374"/>
                  </a:lnTo>
                  <a:lnTo>
                    <a:pt x="197" y="374"/>
                  </a:lnTo>
                  <a:lnTo>
                    <a:pt x="199" y="374"/>
                  </a:lnTo>
                  <a:lnTo>
                    <a:pt x="200" y="376"/>
                  </a:lnTo>
                  <a:lnTo>
                    <a:pt x="200" y="376"/>
                  </a:lnTo>
                  <a:lnTo>
                    <a:pt x="200" y="378"/>
                  </a:lnTo>
                  <a:lnTo>
                    <a:pt x="200" y="380"/>
                  </a:lnTo>
                  <a:lnTo>
                    <a:pt x="202" y="381"/>
                  </a:lnTo>
                  <a:lnTo>
                    <a:pt x="202" y="383"/>
                  </a:lnTo>
                  <a:lnTo>
                    <a:pt x="202" y="383"/>
                  </a:lnTo>
                  <a:lnTo>
                    <a:pt x="204" y="383"/>
                  </a:lnTo>
                  <a:lnTo>
                    <a:pt x="206" y="383"/>
                  </a:lnTo>
                  <a:lnTo>
                    <a:pt x="206" y="385"/>
                  </a:lnTo>
                  <a:lnTo>
                    <a:pt x="204" y="387"/>
                  </a:lnTo>
                  <a:lnTo>
                    <a:pt x="204" y="387"/>
                  </a:lnTo>
                  <a:lnTo>
                    <a:pt x="206" y="389"/>
                  </a:lnTo>
                  <a:lnTo>
                    <a:pt x="206" y="389"/>
                  </a:lnTo>
                  <a:lnTo>
                    <a:pt x="208" y="387"/>
                  </a:lnTo>
                  <a:lnTo>
                    <a:pt x="211" y="389"/>
                  </a:lnTo>
                  <a:lnTo>
                    <a:pt x="213" y="389"/>
                  </a:lnTo>
                  <a:lnTo>
                    <a:pt x="213" y="387"/>
                  </a:lnTo>
                  <a:lnTo>
                    <a:pt x="215" y="385"/>
                  </a:lnTo>
                  <a:lnTo>
                    <a:pt x="217" y="385"/>
                  </a:lnTo>
                  <a:lnTo>
                    <a:pt x="217" y="385"/>
                  </a:lnTo>
                  <a:lnTo>
                    <a:pt x="217" y="385"/>
                  </a:lnTo>
                  <a:lnTo>
                    <a:pt x="222" y="387"/>
                  </a:lnTo>
                  <a:lnTo>
                    <a:pt x="226" y="387"/>
                  </a:lnTo>
                  <a:lnTo>
                    <a:pt x="226" y="389"/>
                  </a:lnTo>
                  <a:lnTo>
                    <a:pt x="227" y="390"/>
                  </a:lnTo>
                  <a:lnTo>
                    <a:pt x="227" y="392"/>
                  </a:lnTo>
                  <a:lnTo>
                    <a:pt x="226" y="396"/>
                  </a:lnTo>
                  <a:lnTo>
                    <a:pt x="226" y="396"/>
                  </a:lnTo>
                  <a:lnTo>
                    <a:pt x="226" y="396"/>
                  </a:lnTo>
                  <a:lnTo>
                    <a:pt x="226" y="398"/>
                  </a:lnTo>
                  <a:lnTo>
                    <a:pt x="227" y="398"/>
                  </a:lnTo>
                  <a:lnTo>
                    <a:pt x="227" y="398"/>
                  </a:lnTo>
                  <a:lnTo>
                    <a:pt x="229" y="398"/>
                  </a:lnTo>
                  <a:lnTo>
                    <a:pt x="229" y="398"/>
                  </a:lnTo>
                  <a:lnTo>
                    <a:pt x="231" y="394"/>
                  </a:lnTo>
                  <a:lnTo>
                    <a:pt x="231" y="394"/>
                  </a:lnTo>
                  <a:lnTo>
                    <a:pt x="231" y="392"/>
                  </a:lnTo>
                  <a:lnTo>
                    <a:pt x="231" y="392"/>
                  </a:lnTo>
                  <a:lnTo>
                    <a:pt x="231" y="390"/>
                  </a:lnTo>
                  <a:lnTo>
                    <a:pt x="231" y="390"/>
                  </a:lnTo>
                  <a:lnTo>
                    <a:pt x="231" y="389"/>
                  </a:lnTo>
                  <a:lnTo>
                    <a:pt x="233" y="387"/>
                  </a:lnTo>
                  <a:lnTo>
                    <a:pt x="233" y="387"/>
                  </a:lnTo>
                  <a:lnTo>
                    <a:pt x="235" y="387"/>
                  </a:lnTo>
                  <a:lnTo>
                    <a:pt x="236" y="387"/>
                  </a:lnTo>
                  <a:lnTo>
                    <a:pt x="238" y="390"/>
                  </a:lnTo>
                  <a:lnTo>
                    <a:pt x="240" y="390"/>
                  </a:lnTo>
                  <a:lnTo>
                    <a:pt x="240" y="390"/>
                  </a:lnTo>
                  <a:lnTo>
                    <a:pt x="245" y="390"/>
                  </a:lnTo>
                  <a:lnTo>
                    <a:pt x="247" y="390"/>
                  </a:lnTo>
                  <a:lnTo>
                    <a:pt x="247" y="389"/>
                  </a:lnTo>
                  <a:lnTo>
                    <a:pt x="249" y="387"/>
                  </a:lnTo>
                  <a:lnTo>
                    <a:pt x="251" y="385"/>
                  </a:lnTo>
                  <a:lnTo>
                    <a:pt x="251" y="383"/>
                  </a:lnTo>
                  <a:lnTo>
                    <a:pt x="253" y="383"/>
                  </a:lnTo>
                  <a:lnTo>
                    <a:pt x="253" y="383"/>
                  </a:lnTo>
                  <a:lnTo>
                    <a:pt x="255" y="383"/>
                  </a:lnTo>
                  <a:lnTo>
                    <a:pt x="255" y="385"/>
                  </a:lnTo>
                  <a:lnTo>
                    <a:pt x="255" y="385"/>
                  </a:lnTo>
                  <a:lnTo>
                    <a:pt x="255" y="387"/>
                  </a:lnTo>
                  <a:lnTo>
                    <a:pt x="255" y="387"/>
                  </a:lnTo>
                  <a:lnTo>
                    <a:pt x="255" y="387"/>
                  </a:lnTo>
                  <a:lnTo>
                    <a:pt x="256" y="389"/>
                  </a:lnTo>
                  <a:lnTo>
                    <a:pt x="258" y="389"/>
                  </a:lnTo>
                  <a:lnTo>
                    <a:pt x="258" y="390"/>
                  </a:lnTo>
                  <a:lnTo>
                    <a:pt x="258" y="392"/>
                  </a:lnTo>
                  <a:lnTo>
                    <a:pt x="258" y="392"/>
                  </a:lnTo>
                  <a:lnTo>
                    <a:pt x="260" y="394"/>
                  </a:lnTo>
                  <a:lnTo>
                    <a:pt x="260" y="392"/>
                  </a:lnTo>
                  <a:lnTo>
                    <a:pt x="262" y="392"/>
                  </a:lnTo>
                  <a:lnTo>
                    <a:pt x="264" y="390"/>
                  </a:lnTo>
                  <a:lnTo>
                    <a:pt x="265" y="389"/>
                  </a:lnTo>
                  <a:lnTo>
                    <a:pt x="267" y="389"/>
                  </a:lnTo>
                  <a:lnTo>
                    <a:pt x="271" y="390"/>
                  </a:lnTo>
                  <a:lnTo>
                    <a:pt x="273" y="390"/>
                  </a:lnTo>
                  <a:lnTo>
                    <a:pt x="273" y="392"/>
                  </a:lnTo>
                  <a:lnTo>
                    <a:pt x="273" y="394"/>
                  </a:lnTo>
                  <a:lnTo>
                    <a:pt x="273" y="398"/>
                  </a:lnTo>
                  <a:lnTo>
                    <a:pt x="274" y="399"/>
                  </a:lnTo>
                  <a:lnTo>
                    <a:pt x="274" y="399"/>
                  </a:lnTo>
                  <a:lnTo>
                    <a:pt x="274" y="401"/>
                  </a:lnTo>
                  <a:lnTo>
                    <a:pt x="276" y="399"/>
                  </a:lnTo>
                  <a:lnTo>
                    <a:pt x="276" y="399"/>
                  </a:lnTo>
                  <a:lnTo>
                    <a:pt x="278" y="399"/>
                  </a:lnTo>
                  <a:lnTo>
                    <a:pt x="278" y="401"/>
                  </a:lnTo>
                  <a:lnTo>
                    <a:pt x="278" y="403"/>
                  </a:lnTo>
                  <a:lnTo>
                    <a:pt x="278" y="403"/>
                  </a:lnTo>
                  <a:lnTo>
                    <a:pt x="280" y="401"/>
                  </a:lnTo>
                  <a:lnTo>
                    <a:pt x="280" y="401"/>
                  </a:lnTo>
                  <a:lnTo>
                    <a:pt x="280" y="398"/>
                  </a:lnTo>
                  <a:lnTo>
                    <a:pt x="280" y="396"/>
                  </a:lnTo>
                  <a:lnTo>
                    <a:pt x="280" y="394"/>
                  </a:lnTo>
                  <a:lnTo>
                    <a:pt x="282" y="392"/>
                  </a:lnTo>
                  <a:lnTo>
                    <a:pt x="283" y="392"/>
                  </a:lnTo>
                  <a:lnTo>
                    <a:pt x="285" y="390"/>
                  </a:lnTo>
                  <a:lnTo>
                    <a:pt x="287" y="390"/>
                  </a:lnTo>
                  <a:lnTo>
                    <a:pt x="289" y="390"/>
                  </a:lnTo>
                  <a:lnTo>
                    <a:pt x="291" y="390"/>
                  </a:lnTo>
                  <a:lnTo>
                    <a:pt x="292" y="389"/>
                  </a:lnTo>
                  <a:lnTo>
                    <a:pt x="292" y="387"/>
                  </a:lnTo>
                  <a:lnTo>
                    <a:pt x="294" y="385"/>
                  </a:lnTo>
                  <a:lnTo>
                    <a:pt x="294" y="385"/>
                  </a:lnTo>
                  <a:lnTo>
                    <a:pt x="296" y="385"/>
                  </a:lnTo>
                  <a:lnTo>
                    <a:pt x="298" y="385"/>
                  </a:lnTo>
                  <a:lnTo>
                    <a:pt x="300" y="387"/>
                  </a:lnTo>
                  <a:lnTo>
                    <a:pt x="300" y="387"/>
                  </a:lnTo>
                  <a:lnTo>
                    <a:pt x="301" y="390"/>
                  </a:lnTo>
                  <a:lnTo>
                    <a:pt x="303" y="392"/>
                  </a:lnTo>
                  <a:lnTo>
                    <a:pt x="303" y="394"/>
                  </a:lnTo>
                  <a:lnTo>
                    <a:pt x="303" y="396"/>
                  </a:lnTo>
                  <a:lnTo>
                    <a:pt x="303" y="398"/>
                  </a:lnTo>
                  <a:lnTo>
                    <a:pt x="303" y="399"/>
                  </a:lnTo>
                  <a:lnTo>
                    <a:pt x="305" y="399"/>
                  </a:lnTo>
                  <a:lnTo>
                    <a:pt x="305" y="401"/>
                  </a:lnTo>
                  <a:lnTo>
                    <a:pt x="305" y="401"/>
                  </a:lnTo>
                  <a:lnTo>
                    <a:pt x="307" y="403"/>
                  </a:lnTo>
                  <a:lnTo>
                    <a:pt x="307" y="405"/>
                  </a:lnTo>
                  <a:lnTo>
                    <a:pt x="309" y="407"/>
                  </a:lnTo>
                  <a:lnTo>
                    <a:pt x="309" y="405"/>
                  </a:lnTo>
                  <a:lnTo>
                    <a:pt x="310" y="405"/>
                  </a:lnTo>
                  <a:lnTo>
                    <a:pt x="310" y="403"/>
                  </a:lnTo>
                  <a:lnTo>
                    <a:pt x="312" y="403"/>
                  </a:lnTo>
                  <a:lnTo>
                    <a:pt x="314" y="405"/>
                  </a:lnTo>
                  <a:lnTo>
                    <a:pt x="316" y="405"/>
                  </a:lnTo>
                  <a:lnTo>
                    <a:pt x="316" y="403"/>
                  </a:lnTo>
                  <a:lnTo>
                    <a:pt x="316" y="401"/>
                  </a:lnTo>
                  <a:lnTo>
                    <a:pt x="318" y="399"/>
                  </a:lnTo>
                  <a:lnTo>
                    <a:pt x="318" y="399"/>
                  </a:lnTo>
                  <a:lnTo>
                    <a:pt x="320" y="399"/>
                  </a:lnTo>
                  <a:lnTo>
                    <a:pt x="320" y="399"/>
                  </a:lnTo>
                  <a:lnTo>
                    <a:pt x="321" y="398"/>
                  </a:lnTo>
                  <a:lnTo>
                    <a:pt x="321" y="398"/>
                  </a:lnTo>
                  <a:lnTo>
                    <a:pt x="323" y="396"/>
                  </a:lnTo>
                  <a:lnTo>
                    <a:pt x="323" y="396"/>
                  </a:lnTo>
                  <a:lnTo>
                    <a:pt x="325" y="396"/>
                  </a:lnTo>
                  <a:lnTo>
                    <a:pt x="327" y="396"/>
                  </a:lnTo>
                  <a:lnTo>
                    <a:pt x="327" y="396"/>
                  </a:lnTo>
                  <a:lnTo>
                    <a:pt x="329" y="398"/>
                  </a:lnTo>
                  <a:lnTo>
                    <a:pt x="329" y="399"/>
                  </a:lnTo>
                  <a:lnTo>
                    <a:pt x="329" y="399"/>
                  </a:lnTo>
                  <a:lnTo>
                    <a:pt x="334" y="401"/>
                  </a:lnTo>
                  <a:lnTo>
                    <a:pt x="334" y="401"/>
                  </a:lnTo>
                  <a:lnTo>
                    <a:pt x="334" y="399"/>
                  </a:lnTo>
                  <a:lnTo>
                    <a:pt x="336" y="398"/>
                  </a:lnTo>
                  <a:lnTo>
                    <a:pt x="336" y="398"/>
                  </a:lnTo>
                  <a:lnTo>
                    <a:pt x="338" y="398"/>
                  </a:lnTo>
                  <a:lnTo>
                    <a:pt x="338" y="399"/>
                  </a:lnTo>
                  <a:lnTo>
                    <a:pt x="338" y="399"/>
                  </a:lnTo>
                  <a:lnTo>
                    <a:pt x="341" y="398"/>
                  </a:lnTo>
                  <a:lnTo>
                    <a:pt x="343" y="396"/>
                  </a:lnTo>
                  <a:lnTo>
                    <a:pt x="350" y="396"/>
                  </a:lnTo>
                  <a:lnTo>
                    <a:pt x="350" y="398"/>
                  </a:lnTo>
                  <a:lnTo>
                    <a:pt x="352" y="398"/>
                  </a:lnTo>
                  <a:lnTo>
                    <a:pt x="354" y="401"/>
                  </a:lnTo>
                  <a:lnTo>
                    <a:pt x="356" y="401"/>
                  </a:lnTo>
                  <a:lnTo>
                    <a:pt x="357" y="403"/>
                  </a:lnTo>
                  <a:lnTo>
                    <a:pt x="357" y="403"/>
                  </a:lnTo>
                  <a:lnTo>
                    <a:pt x="357" y="403"/>
                  </a:lnTo>
                  <a:lnTo>
                    <a:pt x="359" y="405"/>
                  </a:lnTo>
                  <a:lnTo>
                    <a:pt x="359" y="405"/>
                  </a:lnTo>
                  <a:lnTo>
                    <a:pt x="359" y="405"/>
                  </a:lnTo>
                  <a:lnTo>
                    <a:pt x="359" y="407"/>
                  </a:lnTo>
                  <a:lnTo>
                    <a:pt x="357" y="408"/>
                  </a:lnTo>
                  <a:lnTo>
                    <a:pt x="357" y="408"/>
                  </a:lnTo>
                  <a:lnTo>
                    <a:pt x="357" y="408"/>
                  </a:lnTo>
                  <a:lnTo>
                    <a:pt x="359" y="410"/>
                  </a:lnTo>
                  <a:lnTo>
                    <a:pt x="361" y="412"/>
                  </a:lnTo>
                  <a:lnTo>
                    <a:pt x="361" y="412"/>
                  </a:lnTo>
                  <a:lnTo>
                    <a:pt x="363" y="412"/>
                  </a:lnTo>
                  <a:lnTo>
                    <a:pt x="363" y="412"/>
                  </a:lnTo>
                  <a:lnTo>
                    <a:pt x="365" y="412"/>
                  </a:lnTo>
                  <a:lnTo>
                    <a:pt x="365" y="414"/>
                  </a:lnTo>
                  <a:lnTo>
                    <a:pt x="366" y="414"/>
                  </a:lnTo>
                  <a:lnTo>
                    <a:pt x="366" y="414"/>
                  </a:lnTo>
                  <a:lnTo>
                    <a:pt x="368" y="414"/>
                  </a:lnTo>
                  <a:lnTo>
                    <a:pt x="368" y="416"/>
                  </a:lnTo>
                  <a:lnTo>
                    <a:pt x="368" y="416"/>
                  </a:lnTo>
                  <a:lnTo>
                    <a:pt x="368" y="416"/>
                  </a:lnTo>
                  <a:lnTo>
                    <a:pt x="370" y="416"/>
                  </a:lnTo>
                  <a:lnTo>
                    <a:pt x="370" y="416"/>
                  </a:lnTo>
                  <a:lnTo>
                    <a:pt x="370" y="416"/>
                  </a:lnTo>
                  <a:lnTo>
                    <a:pt x="370" y="414"/>
                  </a:lnTo>
                  <a:lnTo>
                    <a:pt x="370" y="414"/>
                  </a:lnTo>
                  <a:lnTo>
                    <a:pt x="370" y="412"/>
                  </a:lnTo>
                  <a:lnTo>
                    <a:pt x="372" y="410"/>
                  </a:lnTo>
                  <a:lnTo>
                    <a:pt x="372" y="410"/>
                  </a:lnTo>
                  <a:lnTo>
                    <a:pt x="374" y="408"/>
                  </a:lnTo>
                  <a:lnTo>
                    <a:pt x="374" y="407"/>
                  </a:lnTo>
                  <a:lnTo>
                    <a:pt x="374" y="407"/>
                  </a:lnTo>
                  <a:lnTo>
                    <a:pt x="374" y="405"/>
                  </a:lnTo>
                  <a:lnTo>
                    <a:pt x="374" y="405"/>
                  </a:lnTo>
                  <a:lnTo>
                    <a:pt x="374" y="405"/>
                  </a:lnTo>
                  <a:lnTo>
                    <a:pt x="374" y="403"/>
                  </a:lnTo>
                  <a:lnTo>
                    <a:pt x="374" y="401"/>
                  </a:lnTo>
                  <a:lnTo>
                    <a:pt x="372" y="401"/>
                  </a:lnTo>
                  <a:lnTo>
                    <a:pt x="372" y="401"/>
                  </a:lnTo>
                  <a:lnTo>
                    <a:pt x="372" y="401"/>
                  </a:lnTo>
                  <a:lnTo>
                    <a:pt x="372" y="399"/>
                  </a:lnTo>
                  <a:lnTo>
                    <a:pt x="372" y="399"/>
                  </a:lnTo>
                  <a:lnTo>
                    <a:pt x="372" y="398"/>
                  </a:lnTo>
                  <a:lnTo>
                    <a:pt x="372" y="398"/>
                  </a:lnTo>
                  <a:lnTo>
                    <a:pt x="374" y="398"/>
                  </a:lnTo>
                  <a:lnTo>
                    <a:pt x="374" y="398"/>
                  </a:lnTo>
                  <a:lnTo>
                    <a:pt x="372" y="398"/>
                  </a:lnTo>
                  <a:lnTo>
                    <a:pt x="372" y="398"/>
                  </a:lnTo>
                  <a:lnTo>
                    <a:pt x="372" y="396"/>
                  </a:lnTo>
                  <a:lnTo>
                    <a:pt x="372" y="396"/>
                  </a:lnTo>
                  <a:lnTo>
                    <a:pt x="372" y="396"/>
                  </a:lnTo>
                  <a:lnTo>
                    <a:pt x="372" y="394"/>
                  </a:lnTo>
                  <a:lnTo>
                    <a:pt x="370" y="394"/>
                  </a:lnTo>
                  <a:lnTo>
                    <a:pt x="370" y="394"/>
                  </a:lnTo>
                  <a:lnTo>
                    <a:pt x="370" y="392"/>
                  </a:lnTo>
                  <a:lnTo>
                    <a:pt x="370" y="392"/>
                  </a:lnTo>
                  <a:lnTo>
                    <a:pt x="372" y="392"/>
                  </a:lnTo>
                  <a:lnTo>
                    <a:pt x="370" y="392"/>
                  </a:lnTo>
                  <a:lnTo>
                    <a:pt x="368" y="390"/>
                  </a:lnTo>
                  <a:lnTo>
                    <a:pt x="368" y="390"/>
                  </a:lnTo>
                  <a:lnTo>
                    <a:pt x="368" y="390"/>
                  </a:lnTo>
                  <a:lnTo>
                    <a:pt x="368" y="389"/>
                  </a:lnTo>
                  <a:lnTo>
                    <a:pt x="368" y="389"/>
                  </a:lnTo>
                  <a:lnTo>
                    <a:pt x="368" y="389"/>
                  </a:lnTo>
                  <a:lnTo>
                    <a:pt x="370" y="389"/>
                  </a:lnTo>
                  <a:lnTo>
                    <a:pt x="370" y="389"/>
                  </a:lnTo>
                  <a:lnTo>
                    <a:pt x="368" y="389"/>
                  </a:lnTo>
                  <a:lnTo>
                    <a:pt x="368" y="387"/>
                  </a:lnTo>
                  <a:lnTo>
                    <a:pt x="368" y="387"/>
                  </a:lnTo>
                  <a:lnTo>
                    <a:pt x="370" y="385"/>
                  </a:lnTo>
                  <a:lnTo>
                    <a:pt x="370" y="385"/>
                  </a:lnTo>
                  <a:lnTo>
                    <a:pt x="370" y="385"/>
                  </a:lnTo>
                  <a:lnTo>
                    <a:pt x="370" y="385"/>
                  </a:lnTo>
                  <a:lnTo>
                    <a:pt x="370" y="383"/>
                  </a:lnTo>
                  <a:lnTo>
                    <a:pt x="370" y="383"/>
                  </a:lnTo>
                  <a:lnTo>
                    <a:pt x="370" y="383"/>
                  </a:lnTo>
                  <a:lnTo>
                    <a:pt x="370" y="381"/>
                  </a:lnTo>
                  <a:lnTo>
                    <a:pt x="370" y="380"/>
                  </a:lnTo>
                  <a:lnTo>
                    <a:pt x="370" y="380"/>
                  </a:lnTo>
                  <a:lnTo>
                    <a:pt x="372" y="380"/>
                  </a:lnTo>
                  <a:lnTo>
                    <a:pt x="372" y="380"/>
                  </a:lnTo>
                  <a:lnTo>
                    <a:pt x="374" y="378"/>
                  </a:lnTo>
                  <a:lnTo>
                    <a:pt x="374" y="378"/>
                  </a:lnTo>
                  <a:lnTo>
                    <a:pt x="374" y="378"/>
                  </a:lnTo>
                  <a:lnTo>
                    <a:pt x="374" y="376"/>
                  </a:lnTo>
                  <a:lnTo>
                    <a:pt x="374" y="376"/>
                  </a:lnTo>
                  <a:lnTo>
                    <a:pt x="374" y="374"/>
                  </a:lnTo>
                  <a:lnTo>
                    <a:pt x="374" y="374"/>
                  </a:lnTo>
                  <a:lnTo>
                    <a:pt x="374" y="374"/>
                  </a:lnTo>
                  <a:lnTo>
                    <a:pt x="374" y="374"/>
                  </a:lnTo>
                  <a:lnTo>
                    <a:pt x="376" y="372"/>
                  </a:lnTo>
                  <a:lnTo>
                    <a:pt x="376" y="372"/>
                  </a:lnTo>
                  <a:lnTo>
                    <a:pt x="376" y="370"/>
                  </a:lnTo>
                  <a:lnTo>
                    <a:pt x="376" y="370"/>
                  </a:lnTo>
                  <a:lnTo>
                    <a:pt x="376" y="369"/>
                  </a:lnTo>
                  <a:lnTo>
                    <a:pt x="376" y="369"/>
                  </a:lnTo>
                  <a:lnTo>
                    <a:pt x="376" y="369"/>
                  </a:lnTo>
                  <a:lnTo>
                    <a:pt x="377" y="367"/>
                  </a:lnTo>
                  <a:lnTo>
                    <a:pt x="377" y="367"/>
                  </a:lnTo>
                  <a:lnTo>
                    <a:pt x="377" y="367"/>
                  </a:lnTo>
                  <a:lnTo>
                    <a:pt x="377" y="367"/>
                  </a:lnTo>
                  <a:lnTo>
                    <a:pt x="377" y="365"/>
                  </a:lnTo>
                  <a:lnTo>
                    <a:pt x="379" y="365"/>
                  </a:lnTo>
                  <a:lnTo>
                    <a:pt x="379" y="365"/>
                  </a:lnTo>
                  <a:lnTo>
                    <a:pt x="379" y="363"/>
                  </a:lnTo>
                  <a:lnTo>
                    <a:pt x="379" y="363"/>
                  </a:lnTo>
                  <a:lnTo>
                    <a:pt x="379" y="363"/>
                  </a:lnTo>
                  <a:lnTo>
                    <a:pt x="381" y="363"/>
                  </a:lnTo>
                  <a:lnTo>
                    <a:pt x="381" y="363"/>
                  </a:lnTo>
                  <a:lnTo>
                    <a:pt x="383" y="363"/>
                  </a:lnTo>
                  <a:lnTo>
                    <a:pt x="383" y="361"/>
                  </a:lnTo>
                  <a:lnTo>
                    <a:pt x="383" y="361"/>
                  </a:lnTo>
                  <a:lnTo>
                    <a:pt x="383" y="360"/>
                  </a:lnTo>
                  <a:lnTo>
                    <a:pt x="383" y="360"/>
                  </a:lnTo>
                  <a:lnTo>
                    <a:pt x="383" y="360"/>
                  </a:lnTo>
                  <a:lnTo>
                    <a:pt x="383" y="360"/>
                  </a:lnTo>
                  <a:lnTo>
                    <a:pt x="385" y="360"/>
                  </a:lnTo>
                  <a:lnTo>
                    <a:pt x="385" y="358"/>
                  </a:lnTo>
                  <a:lnTo>
                    <a:pt x="386" y="358"/>
                  </a:lnTo>
                  <a:lnTo>
                    <a:pt x="386" y="358"/>
                  </a:lnTo>
                  <a:lnTo>
                    <a:pt x="386" y="356"/>
                  </a:lnTo>
                  <a:lnTo>
                    <a:pt x="386" y="356"/>
                  </a:lnTo>
                  <a:lnTo>
                    <a:pt x="386" y="356"/>
                  </a:lnTo>
                  <a:lnTo>
                    <a:pt x="386" y="356"/>
                  </a:lnTo>
                  <a:lnTo>
                    <a:pt x="386" y="354"/>
                  </a:lnTo>
                  <a:lnTo>
                    <a:pt x="386" y="354"/>
                  </a:lnTo>
                  <a:lnTo>
                    <a:pt x="388" y="354"/>
                  </a:lnTo>
                  <a:lnTo>
                    <a:pt x="388" y="356"/>
                  </a:lnTo>
                  <a:lnTo>
                    <a:pt x="390" y="356"/>
                  </a:lnTo>
                  <a:lnTo>
                    <a:pt x="390" y="354"/>
                  </a:lnTo>
                  <a:lnTo>
                    <a:pt x="390" y="352"/>
                  </a:lnTo>
                  <a:lnTo>
                    <a:pt x="388" y="352"/>
                  </a:lnTo>
                  <a:lnTo>
                    <a:pt x="388" y="352"/>
                  </a:lnTo>
                  <a:lnTo>
                    <a:pt x="388" y="352"/>
                  </a:lnTo>
                  <a:lnTo>
                    <a:pt x="388" y="352"/>
                  </a:lnTo>
                  <a:lnTo>
                    <a:pt x="388" y="351"/>
                  </a:lnTo>
                  <a:lnTo>
                    <a:pt x="388" y="351"/>
                  </a:lnTo>
                  <a:lnTo>
                    <a:pt x="388" y="349"/>
                  </a:lnTo>
                  <a:lnTo>
                    <a:pt x="390" y="349"/>
                  </a:lnTo>
                  <a:lnTo>
                    <a:pt x="397" y="349"/>
                  </a:lnTo>
                  <a:lnTo>
                    <a:pt x="399" y="349"/>
                  </a:lnTo>
                  <a:lnTo>
                    <a:pt x="401" y="349"/>
                  </a:lnTo>
                  <a:lnTo>
                    <a:pt x="403" y="351"/>
                  </a:lnTo>
                  <a:lnTo>
                    <a:pt x="404" y="352"/>
                  </a:lnTo>
                  <a:lnTo>
                    <a:pt x="404" y="351"/>
                  </a:lnTo>
                  <a:lnTo>
                    <a:pt x="406" y="351"/>
                  </a:lnTo>
                  <a:lnTo>
                    <a:pt x="406" y="349"/>
                  </a:lnTo>
                  <a:lnTo>
                    <a:pt x="408" y="347"/>
                  </a:lnTo>
                  <a:lnTo>
                    <a:pt x="412" y="345"/>
                  </a:lnTo>
                  <a:lnTo>
                    <a:pt x="415" y="345"/>
                  </a:lnTo>
                  <a:lnTo>
                    <a:pt x="424" y="347"/>
                  </a:lnTo>
                  <a:lnTo>
                    <a:pt x="430" y="347"/>
                  </a:lnTo>
                  <a:lnTo>
                    <a:pt x="430" y="343"/>
                  </a:lnTo>
                  <a:lnTo>
                    <a:pt x="430" y="343"/>
                  </a:lnTo>
                  <a:lnTo>
                    <a:pt x="430" y="342"/>
                  </a:lnTo>
                  <a:lnTo>
                    <a:pt x="428" y="340"/>
                  </a:lnTo>
                  <a:lnTo>
                    <a:pt x="426" y="340"/>
                  </a:lnTo>
                  <a:lnTo>
                    <a:pt x="426" y="338"/>
                  </a:lnTo>
                  <a:lnTo>
                    <a:pt x="426" y="338"/>
                  </a:lnTo>
                  <a:lnTo>
                    <a:pt x="426" y="336"/>
                  </a:lnTo>
                  <a:lnTo>
                    <a:pt x="426" y="334"/>
                  </a:lnTo>
                  <a:lnTo>
                    <a:pt x="428" y="334"/>
                  </a:lnTo>
                  <a:lnTo>
                    <a:pt x="426" y="334"/>
                  </a:lnTo>
                  <a:lnTo>
                    <a:pt x="424" y="334"/>
                  </a:lnTo>
                  <a:lnTo>
                    <a:pt x="424" y="333"/>
                  </a:lnTo>
                  <a:lnTo>
                    <a:pt x="422" y="333"/>
                  </a:lnTo>
                  <a:lnTo>
                    <a:pt x="422" y="333"/>
                  </a:lnTo>
                  <a:lnTo>
                    <a:pt x="421" y="329"/>
                  </a:lnTo>
                  <a:lnTo>
                    <a:pt x="421" y="329"/>
                  </a:lnTo>
                  <a:lnTo>
                    <a:pt x="422" y="329"/>
                  </a:lnTo>
                  <a:lnTo>
                    <a:pt x="422" y="327"/>
                  </a:lnTo>
                  <a:lnTo>
                    <a:pt x="422" y="325"/>
                  </a:lnTo>
                  <a:lnTo>
                    <a:pt x="422" y="325"/>
                  </a:lnTo>
                  <a:lnTo>
                    <a:pt x="422" y="324"/>
                  </a:lnTo>
                  <a:lnTo>
                    <a:pt x="422" y="324"/>
                  </a:lnTo>
                  <a:lnTo>
                    <a:pt x="421" y="322"/>
                  </a:lnTo>
                  <a:lnTo>
                    <a:pt x="421" y="320"/>
                  </a:lnTo>
                  <a:lnTo>
                    <a:pt x="422" y="318"/>
                  </a:lnTo>
                  <a:lnTo>
                    <a:pt x="421" y="316"/>
                  </a:lnTo>
                  <a:lnTo>
                    <a:pt x="421" y="314"/>
                  </a:lnTo>
                  <a:lnTo>
                    <a:pt x="419" y="314"/>
                  </a:lnTo>
                  <a:lnTo>
                    <a:pt x="419" y="313"/>
                  </a:lnTo>
                  <a:lnTo>
                    <a:pt x="421" y="313"/>
                  </a:lnTo>
                  <a:lnTo>
                    <a:pt x="421" y="313"/>
                  </a:lnTo>
                  <a:lnTo>
                    <a:pt x="421" y="311"/>
                  </a:lnTo>
                  <a:lnTo>
                    <a:pt x="421" y="311"/>
                  </a:lnTo>
                  <a:lnTo>
                    <a:pt x="421" y="311"/>
                  </a:lnTo>
                  <a:lnTo>
                    <a:pt x="422" y="311"/>
                  </a:lnTo>
                  <a:lnTo>
                    <a:pt x="422" y="311"/>
                  </a:lnTo>
                  <a:lnTo>
                    <a:pt x="424" y="311"/>
                  </a:lnTo>
                  <a:lnTo>
                    <a:pt x="422" y="309"/>
                  </a:lnTo>
                  <a:lnTo>
                    <a:pt x="421" y="307"/>
                  </a:lnTo>
                  <a:lnTo>
                    <a:pt x="421" y="307"/>
                  </a:lnTo>
                  <a:lnTo>
                    <a:pt x="419" y="304"/>
                  </a:lnTo>
                  <a:lnTo>
                    <a:pt x="417" y="300"/>
                  </a:lnTo>
                  <a:lnTo>
                    <a:pt x="415" y="298"/>
                  </a:lnTo>
                  <a:lnTo>
                    <a:pt x="415" y="298"/>
                  </a:lnTo>
                  <a:lnTo>
                    <a:pt x="419" y="296"/>
                  </a:lnTo>
                  <a:lnTo>
                    <a:pt x="421" y="295"/>
                  </a:lnTo>
                  <a:lnTo>
                    <a:pt x="421" y="293"/>
                  </a:lnTo>
                  <a:lnTo>
                    <a:pt x="421" y="291"/>
                  </a:lnTo>
                  <a:lnTo>
                    <a:pt x="419" y="289"/>
                  </a:lnTo>
                  <a:lnTo>
                    <a:pt x="419" y="289"/>
                  </a:lnTo>
                  <a:lnTo>
                    <a:pt x="419" y="289"/>
                  </a:lnTo>
                  <a:lnTo>
                    <a:pt x="417" y="287"/>
                  </a:lnTo>
                  <a:lnTo>
                    <a:pt x="417" y="286"/>
                  </a:lnTo>
                  <a:lnTo>
                    <a:pt x="417" y="286"/>
                  </a:lnTo>
                  <a:lnTo>
                    <a:pt x="415" y="286"/>
                  </a:lnTo>
                  <a:lnTo>
                    <a:pt x="415" y="284"/>
                  </a:lnTo>
                  <a:lnTo>
                    <a:pt x="413" y="284"/>
                  </a:lnTo>
                  <a:lnTo>
                    <a:pt x="412" y="282"/>
                  </a:lnTo>
                  <a:lnTo>
                    <a:pt x="410" y="280"/>
                  </a:lnTo>
                  <a:lnTo>
                    <a:pt x="410" y="277"/>
                  </a:lnTo>
                  <a:lnTo>
                    <a:pt x="408" y="275"/>
                  </a:lnTo>
                  <a:lnTo>
                    <a:pt x="404" y="271"/>
                  </a:lnTo>
                  <a:lnTo>
                    <a:pt x="406" y="271"/>
                  </a:lnTo>
                  <a:lnTo>
                    <a:pt x="408" y="266"/>
                  </a:lnTo>
                  <a:lnTo>
                    <a:pt x="408" y="266"/>
                  </a:lnTo>
                  <a:lnTo>
                    <a:pt x="410" y="266"/>
                  </a:lnTo>
                  <a:lnTo>
                    <a:pt x="410" y="266"/>
                  </a:lnTo>
                  <a:lnTo>
                    <a:pt x="410" y="264"/>
                  </a:lnTo>
                  <a:lnTo>
                    <a:pt x="410" y="264"/>
                  </a:lnTo>
                  <a:lnTo>
                    <a:pt x="410" y="262"/>
                  </a:lnTo>
                  <a:lnTo>
                    <a:pt x="410" y="262"/>
                  </a:lnTo>
                  <a:lnTo>
                    <a:pt x="410" y="262"/>
                  </a:lnTo>
                  <a:lnTo>
                    <a:pt x="412" y="258"/>
                  </a:lnTo>
                  <a:lnTo>
                    <a:pt x="413" y="257"/>
                  </a:lnTo>
                  <a:lnTo>
                    <a:pt x="415" y="257"/>
                  </a:lnTo>
                  <a:lnTo>
                    <a:pt x="417" y="257"/>
                  </a:lnTo>
                  <a:lnTo>
                    <a:pt x="419" y="257"/>
                  </a:lnTo>
                  <a:lnTo>
                    <a:pt x="421" y="255"/>
                  </a:lnTo>
                  <a:lnTo>
                    <a:pt x="422" y="255"/>
                  </a:lnTo>
                  <a:lnTo>
                    <a:pt x="422" y="255"/>
                  </a:lnTo>
                  <a:lnTo>
                    <a:pt x="426" y="257"/>
                  </a:lnTo>
                  <a:lnTo>
                    <a:pt x="426" y="257"/>
                  </a:lnTo>
                  <a:lnTo>
                    <a:pt x="430" y="257"/>
                  </a:lnTo>
                  <a:lnTo>
                    <a:pt x="430" y="257"/>
                  </a:lnTo>
                  <a:lnTo>
                    <a:pt x="431" y="258"/>
                  </a:lnTo>
                  <a:lnTo>
                    <a:pt x="431" y="262"/>
                  </a:lnTo>
                  <a:lnTo>
                    <a:pt x="431" y="264"/>
                  </a:lnTo>
                  <a:lnTo>
                    <a:pt x="433" y="264"/>
                  </a:lnTo>
                  <a:lnTo>
                    <a:pt x="435" y="264"/>
                  </a:lnTo>
                  <a:lnTo>
                    <a:pt x="435" y="264"/>
                  </a:lnTo>
                  <a:lnTo>
                    <a:pt x="437" y="266"/>
                  </a:lnTo>
                  <a:lnTo>
                    <a:pt x="439" y="266"/>
                  </a:lnTo>
                  <a:lnTo>
                    <a:pt x="441" y="266"/>
                  </a:lnTo>
                  <a:lnTo>
                    <a:pt x="441" y="264"/>
                  </a:lnTo>
                  <a:lnTo>
                    <a:pt x="442" y="264"/>
                  </a:lnTo>
                  <a:lnTo>
                    <a:pt x="446" y="266"/>
                  </a:lnTo>
                  <a:lnTo>
                    <a:pt x="448" y="266"/>
                  </a:lnTo>
                  <a:lnTo>
                    <a:pt x="448" y="266"/>
                  </a:lnTo>
                  <a:lnTo>
                    <a:pt x="450" y="264"/>
                  </a:lnTo>
                  <a:lnTo>
                    <a:pt x="451" y="264"/>
                  </a:lnTo>
                  <a:lnTo>
                    <a:pt x="451" y="264"/>
                  </a:lnTo>
                  <a:lnTo>
                    <a:pt x="451" y="264"/>
                  </a:lnTo>
                  <a:lnTo>
                    <a:pt x="453" y="264"/>
                  </a:lnTo>
                  <a:lnTo>
                    <a:pt x="453" y="264"/>
                  </a:lnTo>
                  <a:lnTo>
                    <a:pt x="453" y="264"/>
                  </a:lnTo>
                  <a:lnTo>
                    <a:pt x="453" y="264"/>
                  </a:lnTo>
                  <a:lnTo>
                    <a:pt x="453" y="264"/>
                  </a:lnTo>
                  <a:lnTo>
                    <a:pt x="453" y="262"/>
                  </a:lnTo>
                  <a:lnTo>
                    <a:pt x="453" y="262"/>
                  </a:lnTo>
                  <a:lnTo>
                    <a:pt x="455" y="262"/>
                  </a:lnTo>
                  <a:lnTo>
                    <a:pt x="457" y="260"/>
                  </a:lnTo>
                  <a:lnTo>
                    <a:pt x="459" y="258"/>
                  </a:lnTo>
                  <a:lnTo>
                    <a:pt x="460" y="258"/>
                  </a:lnTo>
                  <a:lnTo>
                    <a:pt x="462" y="257"/>
                  </a:lnTo>
                  <a:lnTo>
                    <a:pt x="462" y="257"/>
                  </a:lnTo>
                  <a:lnTo>
                    <a:pt x="464" y="255"/>
                  </a:lnTo>
                  <a:lnTo>
                    <a:pt x="466" y="253"/>
                  </a:lnTo>
                  <a:lnTo>
                    <a:pt x="466" y="251"/>
                  </a:lnTo>
                  <a:lnTo>
                    <a:pt x="466" y="249"/>
                  </a:lnTo>
                  <a:lnTo>
                    <a:pt x="466" y="249"/>
                  </a:lnTo>
                  <a:lnTo>
                    <a:pt x="464" y="249"/>
                  </a:lnTo>
                  <a:lnTo>
                    <a:pt x="464" y="248"/>
                  </a:lnTo>
                  <a:lnTo>
                    <a:pt x="466" y="248"/>
                  </a:lnTo>
                  <a:lnTo>
                    <a:pt x="468" y="248"/>
                  </a:lnTo>
                  <a:lnTo>
                    <a:pt x="469" y="248"/>
                  </a:lnTo>
                  <a:lnTo>
                    <a:pt x="471" y="248"/>
                  </a:lnTo>
                  <a:lnTo>
                    <a:pt x="471" y="248"/>
                  </a:lnTo>
                  <a:lnTo>
                    <a:pt x="471" y="248"/>
                  </a:lnTo>
                  <a:lnTo>
                    <a:pt x="471" y="246"/>
                  </a:lnTo>
                  <a:lnTo>
                    <a:pt x="471" y="246"/>
                  </a:lnTo>
                  <a:lnTo>
                    <a:pt x="475" y="246"/>
                  </a:lnTo>
                  <a:lnTo>
                    <a:pt x="475" y="246"/>
                  </a:lnTo>
                  <a:lnTo>
                    <a:pt x="477" y="246"/>
                  </a:lnTo>
                  <a:lnTo>
                    <a:pt x="477" y="246"/>
                  </a:lnTo>
                  <a:lnTo>
                    <a:pt x="478" y="244"/>
                  </a:lnTo>
                  <a:lnTo>
                    <a:pt x="477" y="242"/>
                  </a:lnTo>
                  <a:lnTo>
                    <a:pt x="478" y="237"/>
                  </a:lnTo>
                  <a:lnTo>
                    <a:pt x="478" y="237"/>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 name="Freeform 56"/>
            <p:cNvSpPr>
              <a:spLocks noEditPoints="1"/>
            </p:cNvSpPr>
            <p:nvPr/>
          </p:nvSpPr>
          <p:spPr bwMode="auto">
            <a:xfrm>
              <a:off x="11007466" y="5475413"/>
              <a:ext cx="403599" cy="316521"/>
            </a:xfrm>
            <a:custGeom>
              <a:avLst/>
              <a:gdLst>
                <a:gd name="T0" fmla="*/ 54 w 292"/>
                <a:gd name="T1" fmla="*/ 169 h 229"/>
                <a:gd name="T2" fmla="*/ 48 w 292"/>
                <a:gd name="T3" fmla="*/ 153 h 229"/>
                <a:gd name="T4" fmla="*/ 27 w 292"/>
                <a:gd name="T5" fmla="*/ 155 h 229"/>
                <a:gd name="T6" fmla="*/ 14 w 292"/>
                <a:gd name="T7" fmla="*/ 140 h 229"/>
                <a:gd name="T8" fmla="*/ 1 w 292"/>
                <a:gd name="T9" fmla="*/ 150 h 229"/>
                <a:gd name="T10" fmla="*/ 10 w 292"/>
                <a:gd name="T11" fmla="*/ 162 h 229"/>
                <a:gd name="T12" fmla="*/ 18 w 292"/>
                <a:gd name="T13" fmla="*/ 175 h 229"/>
                <a:gd name="T14" fmla="*/ 28 w 292"/>
                <a:gd name="T15" fmla="*/ 180 h 229"/>
                <a:gd name="T16" fmla="*/ 32 w 292"/>
                <a:gd name="T17" fmla="*/ 189 h 229"/>
                <a:gd name="T18" fmla="*/ 66 w 292"/>
                <a:gd name="T19" fmla="*/ 198 h 229"/>
                <a:gd name="T20" fmla="*/ 292 w 292"/>
                <a:gd name="T21" fmla="*/ 104 h 229"/>
                <a:gd name="T22" fmla="*/ 281 w 292"/>
                <a:gd name="T23" fmla="*/ 97 h 229"/>
                <a:gd name="T24" fmla="*/ 10 w 292"/>
                <a:gd name="T25" fmla="*/ 54 h 229"/>
                <a:gd name="T26" fmla="*/ 272 w 292"/>
                <a:gd name="T27" fmla="*/ 92 h 229"/>
                <a:gd name="T28" fmla="*/ 251 w 292"/>
                <a:gd name="T29" fmla="*/ 88 h 229"/>
                <a:gd name="T30" fmla="*/ 236 w 292"/>
                <a:gd name="T31" fmla="*/ 79 h 229"/>
                <a:gd name="T32" fmla="*/ 222 w 292"/>
                <a:gd name="T33" fmla="*/ 56 h 229"/>
                <a:gd name="T34" fmla="*/ 211 w 292"/>
                <a:gd name="T35" fmla="*/ 30 h 229"/>
                <a:gd name="T36" fmla="*/ 187 w 292"/>
                <a:gd name="T37" fmla="*/ 7 h 229"/>
                <a:gd name="T38" fmla="*/ 159 w 292"/>
                <a:gd name="T39" fmla="*/ 36 h 229"/>
                <a:gd name="T40" fmla="*/ 146 w 292"/>
                <a:gd name="T41" fmla="*/ 45 h 229"/>
                <a:gd name="T42" fmla="*/ 122 w 292"/>
                <a:gd name="T43" fmla="*/ 34 h 229"/>
                <a:gd name="T44" fmla="*/ 115 w 292"/>
                <a:gd name="T45" fmla="*/ 21 h 229"/>
                <a:gd name="T46" fmla="*/ 103 w 292"/>
                <a:gd name="T47" fmla="*/ 10 h 229"/>
                <a:gd name="T48" fmla="*/ 88 w 292"/>
                <a:gd name="T49" fmla="*/ 7 h 229"/>
                <a:gd name="T50" fmla="*/ 72 w 292"/>
                <a:gd name="T51" fmla="*/ 9 h 229"/>
                <a:gd name="T52" fmla="*/ 77 w 292"/>
                <a:gd name="T53" fmla="*/ 27 h 229"/>
                <a:gd name="T54" fmla="*/ 95 w 292"/>
                <a:gd name="T55" fmla="*/ 41 h 229"/>
                <a:gd name="T56" fmla="*/ 90 w 292"/>
                <a:gd name="T57" fmla="*/ 54 h 229"/>
                <a:gd name="T58" fmla="*/ 72 w 292"/>
                <a:gd name="T59" fmla="*/ 47 h 229"/>
                <a:gd name="T60" fmla="*/ 48 w 292"/>
                <a:gd name="T61" fmla="*/ 38 h 229"/>
                <a:gd name="T62" fmla="*/ 16 w 292"/>
                <a:gd name="T63" fmla="*/ 36 h 229"/>
                <a:gd name="T64" fmla="*/ 16 w 292"/>
                <a:gd name="T65" fmla="*/ 56 h 229"/>
                <a:gd name="T66" fmla="*/ 32 w 292"/>
                <a:gd name="T67" fmla="*/ 59 h 229"/>
                <a:gd name="T68" fmla="*/ 32 w 292"/>
                <a:gd name="T69" fmla="*/ 77 h 229"/>
                <a:gd name="T70" fmla="*/ 38 w 292"/>
                <a:gd name="T71" fmla="*/ 95 h 229"/>
                <a:gd name="T72" fmla="*/ 59 w 292"/>
                <a:gd name="T73" fmla="*/ 115 h 229"/>
                <a:gd name="T74" fmla="*/ 48 w 292"/>
                <a:gd name="T75" fmla="*/ 130 h 229"/>
                <a:gd name="T76" fmla="*/ 70 w 292"/>
                <a:gd name="T77" fmla="*/ 151 h 229"/>
                <a:gd name="T78" fmla="*/ 86 w 292"/>
                <a:gd name="T79" fmla="*/ 157 h 229"/>
                <a:gd name="T80" fmla="*/ 86 w 292"/>
                <a:gd name="T81" fmla="*/ 169 h 229"/>
                <a:gd name="T82" fmla="*/ 81 w 292"/>
                <a:gd name="T83" fmla="*/ 177 h 229"/>
                <a:gd name="T84" fmla="*/ 86 w 292"/>
                <a:gd name="T85" fmla="*/ 196 h 229"/>
                <a:gd name="T86" fmla="*/ 101 w 292"/>
                <a:gd name="T87" fmla="*/ 184 h 229"/>
                <a:gd name="T88" fmla="*/ 113 w 292"/>
                <a:gd name="T89" fmla="*/ 177 h 229"/>
                <a:gd name="T90" fmla="*/ 139 w 292"/>
                <a:gd name="T91" fmla="*/ 157 h 229"/>
                <a:gd name="T92" fmla="*/ 160 w 292"/>
                <a:gd name="T93" fmla="*/ 144 h 229"/>
                <a:gd name="T94" fmla="*/ 168 w 292"/>
                <a:gd name="T95" fmla="*/ 178 h 229"/>
                <a:gd name="T96" fmla="*/ 173 w 292"/>
                <a:gd name="T97" fmla="*/ 191 h 229"/>
                <a:gd name="T98" fmla="*/ 173 w 292"/>
                <a:gd name="T99" fmla="*/ 211 h 229"/>
                <a:gd name="T100" fmla="*/ 189 w 292"/>
                <a:gd name="T101" fmla="*/ 224 h 229"/>
                <a:gd name="T102" fmla="*/ 204 w 292"/>
                <a:gd name="T103" fmla="*/ 202 h 229"/>
                <a:gd name="T104" fmla="*/ 207 w 292"/>
                <a:gd name="T105" fmla="*/ 182 h 229"/>
                <a:gd name="T106" fmla="*/ 216 w 292"/>
                <a:gd name="T107" fmla="*/ 182 h 229"/>
                <a:gd name="T108" fmla="*/ 222 w 292"/>
                <a:gd name="T109" fmla="*/ 187 h 229"/>
                <a:gd name="T110" fmla="*/ 231 w 292"/>
                <a:gd name="T111" fmla="*/ 171 h 229"/>
                <a:gd name="T112" fmla="*/ 231 w 292"/>
                <a:gd name="T113" fmla="*/ 164 h 229"/>
                <a:gd name="T114" fmla="*/ 233 w 292"/>
                <a:gd name="T115" fmla="*/ 144 h 229"/>
                <a:gd name="T116" fmla="*/ 233 w 292"/>
                <a:gd name="T117" fmla="*/ 135 h 229"/>
                <a:gd name="T118" fmla="*/ 234 w 292"/>
                <a:gd name="T119" fmla="*/ 124 h 229"/>
                <a:gd name="T120" fmla="*/ 247 w 292"/>
                <a:gd name="T121" fmla="*/ 108 h 229"/>
                <a:gd name="T122" fmla="*/ 263 w 292"/>
                <a:gd name="T123" fmla="*/ 103 h 229"/>
                <a:gd name="T124" fmla="*/ 281 w 292"/>
                <a:gd name="T125" fmla="*/ 108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2" h="229">
                  <a:moveTo>
                    <a:pt x="63" y="186"/>
                  </a:moveTo>
                  <a:lnTo>
                    <a:pt x="61" y="184"/>
                  </a:lnTo>
                  <a:lnTo>
                    <a:pt x="59" y="182"/>
                  </a:lnTo>
                  <a:lnTo>
                    <a:pt x="59" y="180"/>
                  </a:lnTo>
                  <a:lnTo>
                    <a:pt x="59" y="178"/>
                  </a:lnTo>
                  <a:lnTo>
                    <a:pt x="59" y="177"/>
                  </a:lnTo>
                  <a:lnTo>
                    <a:pt x="59" y="175"/>
                  </a:lnTo>
                  <a:lnTo>
                    <a:pt x="61" y="175"/>
                  </a:lnTo>
                  <a:lnTo>
                    <a:pt x="61" y="175"/>
                  </a:lnTo>
                  <a:lnTo>
                    <a:pt x="61" y="173"/>
                  </a:lnTo>
                  <a:lnTo>
                    <a:pt x="59" y="173"/>
                  </a:lnTo>
                  <a:lnTo>
                    <a:pt x="59" y="171"/>
                  </a:lnTo>
                  <a:lnTo>
                    <a:pt x="56" y="171"/>
                  </a:lnTo>
                  <a:lnTo>
                    <a:pt x="56" y="169"/>
                  </a:lnTo>
                  <a:lnTo>
                    <a:pt x="54" y="169"/>
                  </a:lnTo>
                  <a:lnTo>
                    <a:pt x="54" y="168"/>
                  </a:lnTo>
                  <a:lnTo>
                    <a:pt x="52" y="168"/>
                  </a:lnTo>
                  <a:lnTo>
                    <a:pt x="48" y="168"/>
                  </a:lnTo>
                  <a:lnTo>
                    <a:pt x="48" y="166"/>
                  </a:lnTo>
                  <a:lnTo>
                    <a:pt x="48" y="166"/>
                  </a:lnTo>
                  <a:lnTo>
                    <a:pt x="48" y="164"/>
                  </a:lnTo>
                  <a:lnTo>
                    <a:pt x="50" y="162"/>
                  </a:lnTo>
                  <a:lnTo>
                    <a:pt x="50" y="160"/>
                  </a:lnTo>
                  <a:lnTo>
                    <a:pt x="50" y="159"/>
                  </a:lnTo>
                  <a:lnTo>
                    <a:pt x="50" y="159"/>
                  </a:lnTo>
                  <a:lnTo>
                    <a:pt x="50" y="157"/>
                  </a:lnTo>
                  <a:lnTo>
                    <a:pt x="50" y="155"/>
                  </a:lnTo>
                  <a:lnTo>
                    <a:pt x="50" y="155"/>
                  </a:lnTo>
                  <a:lnTo>
                    <a:pt x="48" y="153"/>
                  </a:lnTo>
                  <a:lnTo>
                    <a:pt x="48" y="153"/>
                  </a:lnTo>
                  <a:lnTo>
                    <a:pt x="47" y="153"/>
                  </a:lnTo>
                  <a:lnTo>
                    <a:pt x="47" y="153"/>
                  </a:lnTo>
                  <a:lnTo>
                    <a:pt x="39" y="155"/>
                  </a:lnTo>
                  <a:lnTo>
                    <a:pt x="39" y="155"/>
                  </a:lnTo>
                  <a:lnTo>
                    <a:pt x="36" y="157"/>
                  </a:lnTo>
                  <a:lnTo>
                    <a:pt x="34" y="159"/>
                  </a:lnTo>
                  <a:lnTo>
                    <a:pt x="34" y="159"/>
                  </a:lnTo>
                  <a:lnTo>
                    <a:pt x="34" y="159"/>
                  </a:lnTo>
                  <a:lnTo>
                    <a:pt x="32" y="159"/>
                  </a:lnTo>
                  <a:lnTo>
                    <a:pt x="32" y="159"/>
                  </a:lnTo>
                  <a:lnTo>
                    <a:pt x="32" y="159"/>
                  </a:lnTo>
                  <a:lnTo>
                    <a:pt x="30" y="157"/>
                  </a:lnTo>
                  <a:lnTo>
                    <a:pt x="30" y="155"/>
                  </a:lnTo>
                  <a:lnTo>
                    <a:pt x="27" y="155"/>
                  </a:lnTo>
                  <a:lnTo>
                    <a:pt x="27" y="155"/>
                  </a:lnTo>
                  <a:lnTo>
                    <a:pt x="27" y="155"/>
                  </a:lnTo>
                  <a:lnTo>
                    <a:pt x="25" y="153"/>
                  </a:lnTo>
                  <a:lnTo>
                    <a:pt x="25" y="151"/>
                  </a:lnTo>
                  <a:lnTo>
                    <a:pt x="23" y="151"/>
                  </a:lnTo>
                  <a:lnTo>
                    <a:pt x="23" y="151"/>
                  </a:lnTo>
                  <a:lnTo>
                    <a:pt x="21" y="153"/>
                  </a:lnTo>
                  <a:lnTo>
                    <a:pt x="19" y="153"/>
                  </a:lnTo>
                  <a:lnTo>
                    <a:pt x="18" y="153"/>
                  </a:lnTo>
                  <a:lnTo>
                    <a:pt x="18" y="151"/>
                  </a:lnTo>
                  <a:lnTo>
                    <a:pt x="19" y="150"/>
                  </a:lnTo>
                  <a:lnTo>
                    <a:pt x="19" y="148"/>
                  </a:lnTo>
                  <a:lnTo>
                    <a:pt x="18" y="146"/>
                  </a:lnTo>
                  <a:lnTo>
                    <a:pt x="18" y="146"/>
                  </a:lnTo>
                  <a:lnTo>
                    <a:pt x="14" y="140"/>
                  </a:lnTo>
                  <a:lnTo>
                    <a:pt x="14" y="140"/>
                  </a:lnTo>
                  <a:lnTo>
                    <a:pt x="12" y="140"/>
                  </a:lnTo>
                  <a:lnTo>
                    <a:pt x="10" y="140"/>
                  </a:lnTo>
                  <a:lnTo>
                    <a:pt x="9" y="142"/>
                  </a:lnTo>
                  <a:lnTo>
                    <a:pt x="9" y="142"/>
                  </a:lnTo>
                  <a:lnTo>
                    <a:pt x="7" y="142"/>
                  </a:lnTo>
                  <a:lnTo>
                    <a:pt x="5" y="144"/>
                  </a:lnTo>
                  <a:lnTo>
                    <a:pt x="3" y="142"/>
                  </a:lnTo>
                  <a:lnTo>
                    <a:pt x="1" y="144"/>
                  </a:lnTo>
                  <a:lnTo>
                    <a:pt x="0" y="144"/>
                  </a:lnTo>
                  <a:lnTo>
                    <a:pt x="0" y="146"/>
                  </a:lnTo>
                  <a:lnTo>
                    <a:pt x="1" y="148"/>
                  </a:lnTo>
                  <a:lnTo>
                    <a:pt x="1" y="148"/>
                  </a:lnTo>
                  <a:lnTo>
                    <a:pt x="1" y="148"/>
                  </a:lnTo>
                  <a:lnTo>
                    <a:pt x="1" y="150"/>
                  </a:lnTo>
                  <a:lnTo>
                    <a:pt x="1" y="150"/>
                  </a:lnTo>
                  <a:lnTo>
                    <a:pt x="3" y="150"/>
                  </a:lnTo>
                  <a:lnTo>
                    <a:pt x="5" y="150"/>
                  </a:lnTo>
                  <a:lnTo>
                    <a:pt x="5" y="150"/>
                  </a:lnTo>
                  <a:lnTo>
                    <a:pt x="3" y="150"/>
                  </a:lnTo>
                  <a:lnTo>
                    <a:pt x="5" y="151"/>
                  </a:lnTo>
                  <a:lnTo>
                    <a:pt x="5" y="151"/>
                  </a:lnTo>
                  <a:lnTo>
                    <a:pt x="7" y="159"/>
                  </a:lnTo>
                  <a:lnTo>
                    <a:pt x="9" y="159"/>
                  </a:lnTo>
                  <a:lnTo>
                    <a:pt x="9" y="160"/>
                  </a:lnTo>
                  <a:lnTo>
                    <a:pt x="9" y="160"/>
                  </a:lnTo>
                  <a:lnTo>
                    <a:pt x="9" y="162"/>
                  </a:lnTo>
                  <a:lnTo>
                    <a:pt x="10" y="162"/>
                  </a:lnTo>
                  <a:lnTo>
                    <a:pt x="10" y="162"/>
                  </a:lnTo>
                  <a:lnTo>
                    <a:pt x="10" y="162"/>
                  </a:lnTo>
                  <a:lnTo>
                    <a:pt x="10" y="162"/>
                  </a:lnTo>
                  <a:lnTo>
                    <a:pt x="12" y="162"/>
                  </a:lnTo>
                  <a:lnTo>
                    <a:pt x="12" y="164"/>
                  </a:lnTo>
                  <a:lnTo>
                    <a:pt x="12" y="164"/>
                  </a:lnTo>
                  <a:lnTo>
                    <a:pt x="14" y="164"/>
                  </a:lnTo>
                  <a:lnTo>
                    <a:pt x="14" y="166"/>
                  </a:lnTo>
                  <a:lnTo>
                    <a:pt x="14" y="166"/>
                  </a:lnTo>
                  <a:lnTo>
                    <a:pt x="14" y="166"/>
                  </a:lnTo>
                  <a:lnTo>
                    <a:pt x="14" y="168"/>
                  </a:lnTo>
                  <a:lnTo>
                    <a:pt x="16" y="168"/>
                  </a:lnTo>
                  <a:lnTo>
                    <a:pt x="16" y="168"/>
                  </a:lnTo>
                  <a:lnTo>
                    <a:pt x="16" y="169"/>
                  </a:lnTo>
                  <a:lnTo>
                    <a:pt x="18" y="171"/>
                  </a:lnTo>
                  <a:lnTo>
                    <a:pt x="18" y="171"/>
                  </a:lnTo>
                  <a:lnTo>
                    <a:pt x="18" y="171"/>
                  </a:lnTo>
                  <a:lnTo>
                    <a:pt x="18" y="175"/>
                  </a:lnTo>
                  <a:lnTo>
                    <a:pt x="18" y="177"/>
                  </a:lnTo>
                  <a:lnTo>
                    <a:pt x="19" y="175"/>
                  </a:lnTo>
                  <a:lnTo>
                    <a:pt x="25" y="177"/>
                  </a:lnTo>
                  <a:lnTo>
                    <a:pt x="25" y="177"/>
                  </a:lnTo>
                  <a:lnTo>
                    <a:pt x="25" y="177"/>
                  </a:lnTo>
                  <a:lnTo>
                    <a:pt x="27" y="177"/>
                  </a:lnTo>
                  <a:lnTo>
                    <a:pt x="27" y="177"/>
                  </a:lnTo>
                  <a:lnTo>
                    <a:pt x="27" y="177"/>
                  </a:lnTo>
                  <a:lnTo>
                    <a:pt x="27" y="178"/>
                  </a:lnTo>
                  <a:lnTo>
                    <a:pt x="27" y="178"/>
                  </a:lnTo>
                  <a:lnTo>
                    <a:pt x="27" y="178"/>
                  </a:lnTo>
                  <a:lnTo>
                    <a:pt x="28" y="178"/>
                  </a:lnTo>
                  <a:lnTo>
                    <a:pt x="28" y="178"/>
                  </a:lnTo>
                  <a:lnTo>
                    <a:pt x="28" y="180"/>
                  </a:lnTo>
                  <a:lnTo>
                    <a:pt x="28" y="180"/>
                  </a:lnTo>
                  <a:lnTo>
                    <a:pt x="28" y="182"/>
                  </a:lnTo>
                  <a:lnTo>
                    <a:pt x="28" y="182"/>
                  </a:lnTo>
                  <a:lnTo>
                    <a:pt x="28" y="182"/>
                  </a:lnTo>
                  <a:lnTo>
                    <a:pt x="30" y="182"/>
                  </a:lnTo>
                  <a:lnTo>
                    <a:pt x="30" y="182"/>
                  </a:lnTo>
                  <a:lnTo>
                    <a:pt x="30" y="184"/>
                  </a:lnTo>
                  <a:lnTo>
                    <a:pt x="30" y="186"/>
                  </a:lnTo>
                  <a:lnTo>
                    <a:pt x="30" y="186"/>
                  </a:lnTo>
                  <a:lnTo>
                    <a:pt x="32" y="186"/>
                  </a:lnTo>
                  <a:lnTo>
                    <a:pt x="32" y="186"/>
                  </a:lnTo>
                  <a:lnTo>
                    <a:pt x="32" y="187"/>
                  </a:lnTo>
                  <a:lnTo>
                    <a:pt x="32" y="187"/>
                  </a:lnTo>
                  <a:lnTo>
                    <a:pt x="32" y="187"/>
                  </a:lnTo>
                  <a:lnTo>
                    <a:pt x="32" y="189"/>
                  </a:lnTo>
                  <a:lnTo>
                    <a:pt x="32" y="189"/>
                  </a:lnTo>
                  <a:lnTo>
                    <a:pt x="34" y="189"/>
                  </a:lnTo>
                  <a:lnTo>
                    <a:pt x="36" y="191"/>
                  </a:lnTo>
                  <a:lnTo>
                    <a:pt x="36" y="191"/>
                  </a:lnTo>
                  <a:lnTo>
                    <a:pt x="36" y="191"/>
                  </a:lnTo>
                  <a:lnTo>
                    <a:pt x="38" y="191"/>
                  </a:lnTo>
                  <a:lnTo>
                    <a:pt x="38" y="191"/>
                  </a:lnTo>
                  <a:lnTo>
                    <a:pt x="38" y="191"/>
                  </a:lnTo>
                  <a:lnTo>
                    <a:pt x="39" y="191"/>
                  </a:lnTo>
                  <a:lnTo>
                    <a:pt x="43" y="193"/>
                  </a:lnTo>
                  <a:lnTo>
                    <a:pt x="47" y="193"/>
                  </a:lnTo>
                  <a:lnTo>
                    <a:pt x="50" y="193"/>
                  </a:lnTo>
                  <a:lnTo>
                    <a:pt x="50" y="195"/>
                  </a:lnTo>
                  <a:lnTo>
                    <a:pt x="61" y="196"/>
                  </a:lnTo>
                  <a:lnTo>
                    <a:pt x="65" y="198"/>
                  </a:lnTo>
                  <a:lnTo>
                    <a:pt x="66" y="198"/>
                  </a:lnTo>
                  <a:lnTo>
                    <a:pt x="68" y="198"/>
                  </a:lnTo>
                  <a:lnTo>
                    <a:pt x="65" y="193"/>
                  </a:lnTo>
                  <a:lnTo>
                    <a:pt x="63" y="186"/>
                  </a:lnTo>
                  <a:close/>
                  <a:moveTo>
                    <a:pt x="292" y="104"/>
                  </a:moveTo>
                  <a:lnTo>
                    <a:pt x="292" y="103"/>
                  </a:lnTo>
                  <a:lnTo>
                    <a:pt x="290" y="103"/>
                  </a:lnTo>
                  <a:lnTo>
                    <a:pt x="290" y="103"/>
                  </a:lnTo>
                  <a:lnTo>
                    <a:pt x="290" y="103"/>
                  </a:lnTo>
                  <a:lnTo>
                    <a:pt x="289" y="103"/>
                  </a:lnTo>
                  <a:lnTo>
                    <a:pt x="289" y="104"/>
                  </a:lnTo>
                  <a:lnTo>
                    <a:pt x="290" y="104"/>
                  </a:lnTo>
                  <a:lnTo>
                    <a:pt x="290" y="106"/>
                  </a:lnTo>
                  <a:lnTo>
                    <a:pt x="290" y="104"/>
                  </a:lnTo>
                  <a:lnTo>
                    <a:pt x="292" y="106"/>
                  </a:lnTo>
                  <a:lnTo>
                    <a:pt x="292" y="104"/>
                  </a:lnTo>
                  <a:lnTo>
                    <a:pt x="292" y="104"/>
                  </a:lnTo>
                  <a:close/>
                  <a:moveTo>
                    <a:pt x="279" y="97"/>
                  </a:moveTo>
                  <a:lnTo>
                    <a:pt x="279" y="95"/>
                  </a:lnTo>
                  <a:lnTo>
                    <a:pt x="279" y="95"/>
                  </a:lnTo>
                  <a:lnTo>
                    <a:pt x="279" y="94"/>
                  </a:lnTo>
                  <a:lnTo>
                    <a:pt x="279" y="94"/>
                  </a:lnTo>
                  <a:lnTo>
                    <a:pt x="278" y="94"/>
                  </a:lnTo>
                  <a:lnTo>
                    <a:pt x="278" y="94"/>
                  </a:lnTo>
                  <a:lnTo>
                    <a:pt x="278" y="95"/>
                  </a:lnTo>
                  <a:lnTo>
                    <a:pt x="279" y="97"/>
                  </a:lnTo>
                  <a:lnTo>
                    <a:pt x="279" y="99"/>
                  </a:lnTo>
                  <a:lnTo>
                    <a:pt x="279" y="99"/>
                  </a:lnTo>
                  <a:lnTo>
                    <a:pt x="281" y="99"/>
                  </a:lnTo>
                  <a:lnTo>
                    <a:pt x="281" y="99"/>
                  </a:lnTo>
                  <a:lnTo>
                    <a:pt x="281" y="97"/>
                  </a:lnTo>
                  <a:lnTo>
                    <a:pt x="279" y="97"/>
                  </a:lnTo>
                  <a:close/>
                  <a:moveTo>
                    <a:pt x="21" y="61"/>
                  </a:moveTo>
                  <a:lnTo>
                    <a:pt x="21" y="59"/>
                  </a:lnTo>
                  <a:lnTo>
                    <a:pt x="19" y="59"/>
                  </a:lnTo>
                  <a:lnTo>
                    <a:pt x="19" y="59"/>
                  </a:lnTo>
                  <a:lnTo>
                    <a:pt x="19" y="59"/>
                  </a:lnTo>
                  <a:lnTo>
                    <a:pt x="19" y="59"/>
                  </a:lnTo>
                  <a:lnTo>
                    <a:pt x="19" y="61"/>
                  </a:lnTo>
                  <a:lnTo>
                    <a:pt x="21" y="61"/>
                  </a:lnTo>
                  <a:lnTo>
                    <a:pt x="21" y="61"/>
                  </a:lnTo>
                  <a:close/>
                  <a:moveTo>
                    <a:pt x="10" y="57"/>
                  </a:moveTo>
                  <a:lnTo>
                    <a:pt x="12" y="57"/>
                  </a:lnTo>
                  <a:lnTo>
                    <a:pt x="12" y="56"/>
                  </a:lnTo>
                  <a:lnTo>
                    <a:pt x="12" y="54"/>
                  </a:lnTo>
                  <a:lnTo>
                    <a:pt x="10" y="54"/>
                  </a:lnTo>
                  <a:lnTo>
                    <a:pt x="9" y="54"/>
                  </a:lnTo>
                  <a:lnTo>
                    <a:pt x="9" y="56"/>
                  </a:lnTo>
                  <a:lnTo>
                    <a:pt x="9" y="56"/>
                  </a:lnTo>
                  <a:lnTo>
                    <a:pt x="10" y="57"/>
                  </a:lnTo>
                  <a:close/>
                  <a:moveTo>
                    <a:pt x="279" y="106"/>
                  </a:moveTo>
                  <a:lnTo>
                    <a:pt x="279" y="106"/>
                  </a:lnTo>
                  <a:lnTo>
                    <a:pt x="279" y="101"/>
                  </a:lnTo>
                  <a:lnTo>
                    <a:pt x="279" y="99"/>
                  </a:lnTo>
                  <a:lnTo>
                    <a:pt x="278" y="99"/>
                  </a:lnTo>
                  <a:lnTo>
                    <a:pt x="278" y="97"/>
                  </a:lnTo>
                  <a:lnTo>
                    <a:pt x="276" y="97"/>
                  </a:lnTo>
                  <a:lnTo>
                    <a:pt x="274" y="97"/>
                  </a:lnTo>
                  <a:lnTo>
                    <a:pt x="274" y="95"/>
                  </a:lnTo>
                  <a:lnTo>
                    <a:pt x="274" y="94"/>
                  </a:lnTo>
                  <a:lnTo>
                    <a:pt x="272" y="92"/>
                  </a:lnTo>
                  <a:lnTo>
                    <a:pt x="272" y="92"/>
                  </a:lnTo>
                  <a:lnTo>
                    <a:pt x="267" y="92"/>
                  </a:lnTo>
                  <a:lnTo>
                    <a:pt x="267" y="90"/>
                  </a:lnTo>
                  <a:lnTo>
                    <a:pt x="265" y="90"/>
                  </a:lnTo>
                  <a:lnTo>
                    <a:pt x="265" y="88"/>
                  </a:lnTo>
                  <a:lnTo>
                    <a:pt x="265" y="88"/>
                  </a:lnTo>
                  <a:lnTo>
                    <a:pt x="265" y="88"/>
                  </a:lnTo>
                  <a:lnTo>
                    <a:pt x="263" y="86"/>
                  </a:lnTo>
                  <a:lnTo>
                    <a:pt x="263" y="86"/>
                  </a:lnTo>
                  <a:lnTo>
                    <a:pt x="258" y="86"/>
                  </a:lnTo>
                  <a:lnTo>
                    <a:pt x="256" y="86"/>
                  </a:lnTo>
                  <a:lnTo>
                    <a:pt x="254" y="88"/>
                  </a:lnTo>
                  <a:lnTo>
                    <a:pt x="252" y="88"/>
                  </a:lnTo>
                  <a:lnTo>
                    <a:pt x="252" y="88"/>
                  </a:lnTo>
                  <a:lnTo>
                    <a:pt x="251" y="88"/>
                  </a:lnTo>
                  <a:lnTo>
                    <a:pt x="247" y="86"/>
                  </a:lnTo>
                  <a:lnTo>
                    <a:pt x="247" y="86"/>
                  </a:lnTo>
                  <a:lnTo>
                    <a:pt x="245" y="85"/>
                  </a:lnTo>
                  <a:lnTo>
                    <a:pt x="243" y="85"/>
                  </a:lnTo>
                  <a:lnTo>
                    <a:pt x="243" y="85"/>
                  </a:lnTo>
                  <a:lnTo>
                    <a:pt x="240" y="85"/>
                  </a:lnTo>
                  <a:lnTo>
                    <a:pt x="240" y="85"/>
                  </a:lnTo>
                  <a:lnTo>
                    <a:pt x="240" y="83"/>
                  </a:lnTo>
                  <a:lnTo>
                    <a:pt x="238" y="83"/>
                  </a:lnTo>
                  <a:lnTo>
                    <a:pt x="238" y="81"/>
                  </a:lnTo>
                  <a:lnTo>
                    <a:pt x="238" y="81"/>
                  </a:lnTo>
                  <a:lnTo>
                    <a:pt x="238" y="81"/>
                  </a:lnTo>
                  <a:lnTo>
                    <a:pt x="236" y="81"/>
                  </a:lnTo>
                  <a:lnTo>
                    <a:pt x="236" y="79"/>
                  </a:lnTo>
                  <a:lnTo>
                    <a:pt x="236" y="79"/>
                  </a:lnTo>
                  <a:lnTo>
                    <a:pt x="236" y="79"/>
                  </a:lnTo>
                  <a:lnTo>
                    <a:pt x="236" y="77"/>
                  </a:lnTo>
                  <a:lnTo>
                    <a:pt x="238" y="75"/>
                  </a:lnTo>
                  <a:lnTo>
                    <a:pt x="238" y="74"/>
                  </a:lnTo>
                  <a:lnTo>
                    <a:pt x="238" y="72"/>
                  </a:lnTo>
                  <a:lnTo>
                    <a:pt x="236" y="72"/>
                  </a:lnTo>
                  <a:lnTo>
                    <a:pt x="236" y="72"/>
                  </a:lnTo>
                  <a:lnTo>
                    <a:pt x="234" y="70"/>
                  </a:lnTo>
                  <a:lnTo>
                    <a:pt x="234" y="70"/>
                  </a:lnTo>
                  <a:lnTo>
                    <a:pt x="231" y="68"/>
                  </a:lnTo>
                  <a:lnTo>
                    <a:pt x="231" y="68"/>
                  </a:lnTo>
                  <a:lnTo>
                    <a:pt x="229" y="66"/>
                  </a:lnTo>
                  <a:lnTo>
                    <a:pt x="229" y="66"/>
                  </a:lnTo>
                  <a:lnTo>
                    <a:pt x="224" y="59"/>
                  </a:lnTo>
                  <a:lnTo>
                    <a:pt x="222" y="56"/>
                  </a:lnTo>
                  <a:lnTo>
                    <a:pt x="220" y="50"/>
                  </a:lnTo>
                  <a:lnTo>
                    <a:pt x="220" y="50"/>
                  </a:lnTo>
                  <a:lnTo>
                    <a:pt x="220" y="50"/>
                  </a:lnTo>
                  <a:lnTo>
                    <a:pt x="218" y="48"/>
                  </a:lnTo>
                  <a:lnTo>
                    <a:pt x="218" y="43"/>
                  </a:lnTo>
                  <a:lnTo>
                    <a:pt x="218" y="41"/>
                  </a:lnTo>
                  <a:lnTo>
                    <a:pt x="218" y="39"/>
                  </a:lnTo>
                  <a:lnTo>
                    <a:pt x="216" y="39"/>
                  </a:lnTo>
                  <a:lnTo>
                    <a:pt x="214" y="36"/>
                  </a:lnTo>
                  <a:lnTo>
                    <a:pt x="213" y="32"/>
                  </a:lnTo>
                  <a:lnTo>
                    <a:pt x="213" y="30"/>
                  </a:lnTo>
                  <a:lnTo>
                    <a:pt x="213" y="30"/>
                  </a:lnTo>
                  <a:lnTo>
                    <a:pt x="211" y="30"/>
                  </a:lnTo>
                  <a:lnTo>
                    <a:pt x="211" y="30"/>
                  </a:lnTo>
                  <a:lnTo>
                    <a:pt x="211" y="30"/>
                  </a:lnTo>
                  <a:lnTo>
                    <a:pt x="209" y="29"/>
                  </a:lnTo>
                  <a:lnTo>
                    <a:pt x="209" y="27"/>
                  </a:lnTo>
                  <a:lnTo>
                    <a:pt x="207" y="27"/>
                  </a:lnTo>
                  <a:lnTo>
                    <a:pt x="207" y="25"/>
                  </a:lnTo>
                  <a:lnTo>
                    <a:pt x="205" y="25"/>
                  </a:lnTo>
                  <a:lnTo>
                    <a:pt x="204" y="21"/>
                  </a:lnTo>
                  <a:lnTo>
                    <a:pt x="200" y="16"/>
                  </a:lnTo>
                  <a:lnTo>
                    <a:pt x="200" y="16"/>
                  </a:lnTo>
                  <a:lnTo>
                    <a:pt x="200" y="14"/>
                  </a:lnTo>
                  <a:lnTo>
                    <a:pt x="198" y="12"/>
                  </a:lnTo>
                  <a:lnTo>
                    <a:pt x="195" y="7"/>
                  </a:lnTo>
                  <a:lnTo>
                    <a:pt x="193" y="5"/>
                  </a:lnTo>
                  <a:lnTo>
                    <a:pt x="191" y="3"/>
                  </a:lnTo>
                  <a:lnTo>
                    <a:pt x="189" y="3"/>
                  </a:lnTo>
                  <a:lnTo>
                    <a:pt x="187" y="7"/>
                  </a:lnTo>
                  <a:lnTo>
                    <a:pt x="184" y="12"/>
                  </a:lnTo>
                  <a:lnTo>
                    <a:pt x="184" y="12"/>
                  </a:lnTo>
                  <a:lnTo>
                    <a:pt x="182" y="18"/>
                  </a:lnTo>
                  <a:lnTo>
                    <a:pt x="180" y="19"/>
                  </a:lnTo>
                  <a:lnTo>
                    <a:pt x="180" y="21"/>
                  </a:lnTo>
                  <a:lnTo>
                    <a:pt x="175" y="23"/>
                  </a:lnTo>
                  <a:lnTo>
                    <a:pt x="173" y="27"/>
                  </a:lnTo>
                  <a:lnTo>
                    <a:pt x="171" y="27"/>
                  </a:lnTo>
                  <a:lnTo>
                    <a:pt x="166" y="29"/>
                  </a:lnTo>
                  <a:lnTo>
                    <a:pt x="164" y="29"/>
                  </a:lnTo>
                  <a:lnTo>
                    <a:pt x="162" y="30"/>
                  </a:lnTo>
                  <a:lnTo>
                    <a:pt x="160" y="36"/>
                  </a:lnTo>
                  <a:lnTo>
                    <a:pt x="160" y="36"/>
                  </a:lnTo>
                  <a:lnTo>
                    <a:pt x="159" y="36"/>
                  </a:lnTo>
                  <a:lnTo>
                    <a:pt x="159" y="36"/>
                  </a:lnTo>
                  <a:lnTo>
                    <a:pt x="159" y="38"/>
                  </a:lnTo>
                  <a:lnTo>
                    <a:pt x="157" y="39"/>
                  </a:lnTo>
                  <a:lnTo>
                    <a:pt x="157" y="39"/>
                  </a:lnTo>
                  <a:lnTo>
                    <a:pt x="157" y="39"/>
                  </a:lnTo>
                  <a:lnTo>
                    <a:pt x="155" y="41"/>
                  </a:lnTo>
                  <a:lnTo>
                    <a:pt x="155" y="41"/>
                  </a:lnTo>
                  <a:lnTo>
                    <a:pt x="155" y="43"/>
                  </a:lnTo>
                  <a:lnTo>
                    <a:pt x="157" y="45"/>
                  </a:lnTo>
                  <a:lnTo>
                    <a:pt x="155" y="45"/>
                  </a:lnTo>
                  <a:lnTo>
                    <a:pt x="155" y="45"/>
                  </a:lnTo>
                  <a:lnTo>
                    <a:pt x="153" y="47"/>
                  </a:lnTo>
                  <a:lnTo>
                    <a:pt x="151" y="47"/>
                  </a:lnTo>
                  <a:lnTo>
                    <a:pt x="148" y="47"/>
                  </a:lnTo>
                  <a:lnTo>
                    <a:pt x="148" y="47"/>
                  </a:lnTo>
                  <a:lnTo>
                    <a:pt x="146" y="45"/>
                  </a:lnTo>
                  <a:lnTo>
                    <a:pt x="142" y="45"/>
                  </a:lnTo>
                  <a:lnTo>
                    <a:pt x="142" y="45"/>
                  </a:lnTo>
                  <a:lnTo>
                    <a:pt x="140" y="45"/>
                  </a:lnTo>
                  <a:lnTo>
                    <a:pt x="139" y="47"/>
                  </a:lnTo>
                  <a:lnTo>
                    <a:pt x="139" y="47"/>
                  </a:lnTo>
                  <a:lnTo>
                    <a:pt x="137" y="45"/>
                  </a:lnTo>
                  <a:lnTo>
                    <a:pt x="137" y="43"/>
                  </a:lnTo>
                  <a:lnTo>
                    <a:pt x="135" y="43"/>
                  </a:lnTo>
                  <a:lnTo>
                    <a:pt x="130" y="43"/>
                  </a:lnTo>
                  <a:lnTo>
                    <a:pt x="130" y="41"/>
                  </a:lnTo>
                  <a:lnTo>
                    <a:pt x="128" y="41"/>
                  </a:lnTo>
                  <a:lnTo>
                    <a:pt x="124" y="39"/>
                  </a:lnTo>
                  <a:lnTo>
                    <a:pt x="124" y="38"/>
                  </a:lnTo>
                  <a:lnTo>
                    <a:pt x="122" y="38"/>
                  </a:lnTo>
                  <a:lnTo>
                    <a:pt x="122" y="34"/>
                  </a:lnTo>
                  <a:lnTo>
                    <a:pt x="122" y="32"/>
                  </a:lnTo>
                  <a:lnTo>
                    <a:pt x="122" y="30"/>
                  </a:lnTo>
                  <a:lnTo>
                    <a:pt x="121" y="29"/>
                  </a:lnTo>
                  <a:lnTo>
                    <a:pt x="121" y="29"/>
                  </a:lnTo>
                  <a:lnTo>
                    <a:pt x="121" y="29"/>
                  </a:lnTo>
                  <a:lnTo>
                    <a:pt x="121" y="27"/>
                  </a:lnTo>
                  <a:lnTo>
                    <a:pt x="121" y="27"/>
                  </a:lnTo>
                  <a:lnTo>
                    <a:pt x="121" y="27"/>
                  </a:lnTo>
                  <a:lnTo>
                    <a:pt x="119" y="27"/>
                  </a:lnTo>
                  <a:lnTo>
                    <a:pt x="119" y="25"/>
                  </a:lnTo>
                  <a:lnTo>
                    <a:pt x="119" y="23"/>
                  </a:lnTo>
                  <a:lnTo>
                    <a:pt x="119" y="23"/>
                  </a:lnTo>
                  <a:lnTo>
                    <a:pt x="117" y="21"/>
                  </a:lnTo>
                  <a:lnTo>
                    <a:pt x="117" y="21"/>
                  </a:lnTo>
                  <a:lnTo>
                    <a:pt x="115" y="21"/>
                  </a:lnTo>
                  <a:lnTo>
                    <a:pt x="115" y="21"/>
                  </a:lnTo>
                  <a:lnTo>
                    <a:pt x="112" y="23"/>
                  </a:lnTo>
                  <a:lnTo>
                    <a:pt x="112" y="23"/>
                  </a:lnTo>
                  <a:lnTo>
                    <a:pt x="112" y="21"/>
                  </a:lnTo>
                  <a:lnTo>
                    <a:pt x="112" y="19"/>
                  </a:lnTo>
                  <a:lnTo>
                    <a:pt x="110" y="18"/>
                  </a:lnTo>
                  <a:lnTo>
                    <a:pt x="108" y="16"/>
                  </a:lnTo>
                  <a:lnTo>
                    <a:pt x="106" y="14"/>
                  </a:lnTo>
                  <a:lnTo>
                    <a:pt x="106" y="14"/>
                  </a:lnTo>
                  <a:lnTo>
                    <a:pt x="106" y="12"/>
                  </a:lnTo>
                  <a:lnTo>
                    <a:pt x="106" y="12"/>
                  </a:lnTo>
                  <a:lnTo>
                    <a:pt x="106" y="12"/>
                  </a:lnTo>
                  <a:lnTo>
                    <a:pt x="104" y="12"/>
                  </a:lnTo>
                  <a:lnTo>
                    <a:pt x="104" y="10"/>
                  </a:lnTo>
                  <a:lnTo>
                    <a:pt x="103" y="10"/>
                  </a:lnTo>
                  <a:lnTo>
                    <a:pt x="99" y="9"/>
                  </a:lnTo>
                  <a:lnTo>
                    <a:pt x="99" y="7"/>
                  </a:lnTo>
                  <a:lnTo>
                    <a:pt x="99" y="7"/>
                  </a:lnTo>
                  <a:lnTo>
                    <a:pt x="99" y="3"/>
                  </a:lnTo>
                  <a:lnTo>
                    <a:pt x="97" y="3"/>
                  </a:lnTo>
                  <a:lnTo>
                    <a:pt x="97" y="3"/>
                  </a:lnTo>
                  <a:lnTo>
                    <a:pt x="97" y="3"/>
                  </a:lnTo>
                  <a:lnTo>
                    <a:pt x="97" y="3"/>
                  </a:lnTo>
                  <a:lnTo>
                    <a:pt x="95" y="5"/>
                  </a:lnTo>
                  <a:lnTo>
                    <a:pt x="93" y="5"/>
                  </a:lnTo>
                  <a:lnTo>
                    <a:pt x="93" y="5"/>
                  </a:lnTo>
                  <a:lnTo>
                    <a:pt x="92" y="7"/>
                  </a:lnTo>
                  <a:lnTo>
                    <a:pt x="90" y="7"/>
                  </a:lnTo>
                  <a:lnTo>
                    <a:pt x="90" y="7"/>
                  </a:lnTo>
                  <a:lnTo>
                    <a:pt x="88" y="7"/>
                  </a:lnTo>
                  <a:lnTo>
                    <a:pt x="88" y="5"/>
                  </a:lnTo>
                  <a:lnTo>
                    <a:pt x="88" y="3"/>
                  </a:lnTo>
                  <a:lnTo>
                    <a:pt x="88" y="1"/>
                  </a:lnTo>
                  <a:lnTo>
                    <a:pt x="88" y="1"/>
                  </a:lnTo>
                  <a:lnTo>
                    <a:pt x="84" y="0"/>
                  </a:lnTo>
                  <a:lnTo>
                    <a:pt x="83" y="0"/>
                  </a:lnTo>
                  <a:lnTo>
                    <a:pt x="83" y="0"/>
                  </a:lnTo>
                  <a:lnTo>
                    <a:pt x="81" y="3"/>
                  </a:lnTo>
                  <a:lnTo>
                    <a:pt x="79" y="5"/>
                  </a:lnTo>
                  <a:lnTo>
                    <a:pt x="77" y="9"/>
                  </a:lnTo>
                  <a:lnTo>
                    <a:pt x="77" y="9"/>
                  </a:lnTo>
                  <a:lnTo>
                    <a:pt x="75" y="9"/>
                  </a:lnTo>
                  <a:lnTo>
                    <a:pt x="75" y="9"/>
                  </a:lnTo>
                  <a:lnTo>
                    <a:pt x="72" y="9"/>
                  </a:lnTo>
                  <a:lnTo>
                    <a:pt x="72" y="9"/>
                  </a:lnTo>
                  <a:lnTo>
                    <a:pt x="70" y="10"/>
                  </a:lnTo>
                  <a:lnTo>
                    <a:pt x="70" y="12"/>
                  </a:lnTo>
                  <a:lnTo>
                    <a:pt x="70" y="16"/>
                  </a:lnTo>
                  <a:lnTo>
                    <a:pt x="70" y="19"/>
                  </a:lnTo>
                  <a:lnTo>
                    <a:pt x="72" y="19"/>
                  </a:lnTo>
                  <a:lnTo>
                    <a:pt x="72" y="19"/>
                  </a:lnTo>
                  <a:lnTo>
                    <a:pt x="72" y="19"/>
                  </a:lnTo>
                  <a:lnTo>
                    <a:pt x="74" y="18"/>
                  </a:lnTo>
                  <a:lnTo>
                    <a:pt x="74" y="18"/>
                  </a:lnTo>
                  <a:lnTo>
                    <a:pt x="74" y="19"/>
                  </a:lnTo>
                  <a:lnTo>
                    <a:pt x="75" y="21"/>
                  </a:lnTo>
                  <a:lnTo>
                    <a:pt x="75" y="21"/>
                  </a:lnTo>
                  <a:lnTo>
                    <a:pt x="75" y="25"/>
                  </a:lnTo>
                  <a:lnTo>
                    <a:pt x="75" y="25"/>
                  </a:lnTo>
                  <a:lnTo>
                    <a:pt x="77" y="27"/>
                  </a:lnTo>
                  <a:lnTo>
                    <a:pt x="79" y="29"/>
                  </a:lnTo>
                  <a:lnTo>
                    <a:pt x="79" y="29"/>
                  </a:lnTo>
                  <a:lnTo>
                    <a:pt x="81" y="29"/>
                  </a:lnTo>
                  <a:lnTo>
                    <a:pt x="83" y="30"/>
                  </a:lnTo>
                  <a:lnTo>
                    <a:pt x="88" y="34"/>
                  </a:lnTo>
                  <a:lnTo>
                    <a:pt x="90" y="34"/>
                  </a:lnTo>
                  <a:lnTo>
                    <a:pt x="92" y="36"/>
                  </a:lnTo>
                  <a:lnTo>
                    <a:pt x="92" y="36"/>
                  </a:lnTo>
                  <a:lnTo>
                    <a:pt x="92" y="36"/>
                  </a:lnTo>
                  <a:lnTo>
                    <a:pt x="92" y="36"/>
                  </a:lnTo>
                  <a:lnTo>
                    <a:pt x="93" y="38"/>
                  </a:lnTo>
                  <a:lnTo>
                    <a:pt x="93" y="38"/>
                  </a:lnTo>
                  <a:lnTo>
                    <a:pt x="95" y="41"/>
                  </a:lnTo>
                  <a:lnTo>
                    <a:pt x="95" y="41"/>
                  </a:lnTo>
                  <a:lnTo>
                    <a:pt x="95" y="41"/>
                  </a:lnTo>
                  <a:lnTo>
                    <a:pt x="95" y="41"/>
                  </a:lnTo>
                  <a:lnTo>
                    <a:pt x="95" y="41"/>
                  </a:lnTo>
                  <a:lnTo>
                    <a:pt x="95" y="43"/>
                  </a:lnTo>
                  <a:lnTo>
                    <a:pt x="95" y="43"/>
                  </a:lnTo>
                  <a:lnTo>
                    <a:pt x="95" y="45"/>
                  </a:lnTo>
                  <a:lnTo>
                    <a:pt x="93" y="45"/>
                  </a:lnTo>
                  <a:lnTo>
                    <a:pt x="93" y="45"/>
                  </a:lnTo>
                  <a:lnTo>
                    <a:pt x="93" y="45"/>
                  </a:lnTo>
                  <a:lnTo>
                    <a:pt x="93" y="47"/>
                  </a:lnTo>
                  <a:lnTo>
                    <a:pt x="92" y="50"/>
                  </a:lnTo>
                  <a:lnTo>
                    <a:pt x="92" y="52"/>
                  </a:lnTo>
                  <a:lnTo>
                    <a:pt x="92" y="52"/>
                  </a:lnTo>
                  <a:lnTo>
                    <a:pt x="92" y="54"/>
                  </a:lnTo>
                  <a:lnTo>
                    <a:pt x="90" y="54"/>
                  </a:lnTo>
                  <a:lnTo>
                    <a:pt x="90" y="54"/>
                  </a:lnTo>
                  <a:lnTo>
                    <a:pt x="88" y="54"/>
                  </a:lnTo>
                  <a:lnTo>
                    <a:pt x="86" y="54"/>
                  </a:lnTo>
                  <a:lnTo>
                    <a:pt x="86" y="54"/>
                  </a:lnTo>
                  <a:lnTo>
                    <a:pt x="86" y="56"/>
                  </a:lnTo>
                  <a:lnTo>
                    <a:pt x="86" y="56"/>
                  </a:lnTo>
                  <a:lnTo>
                    <a:pt x="84" y="56"/>
                  </a:lnTo>
                  <a:lnTo>
                    <a:pt x="84" y="56"/>
                  </a:lnTo>
                  <a:lnTo>
                    <a:pt x="83" y="54"/>
                  </a:lnTo>
                  <a:lnTo>
                    <a:pt x="81" y="54"/>
                  </a:lnTo>
                  <a:lnTo>
                    <a:pt x="79" y="52"/>
                  </a:lnTo>
                  <a:lnTo>
                    <a:pt x="77" y="52"/>
                  </a:lnTo>
                  <a:lnTo>
                    <a:pt x="75" y="48"/>
                  </a:lnTo>
                  <a:lnTo>
                    <a:pt x="74" y="47"/>
                  </a:lnTo>
                  <a:lnTo>
                    <a:pt x="72" y="47"/>
                  </a:lnTo>
                  <a:lnTo>
                    <a:pt x="72" y="47"/>
                  </a:lnTo>
                  <a:lnTo>
                    <a:pt x="68" y="47"/>
                  </a:lnTo>
                  <a:lnTo>
                    <a:pt x="66" y="47"/>
                  </a:lnTo>
                  <a:lnTo>
                    <a:pt x="65" y="47"/>
                  </a:lnTo>
                  <a:lnTo>
                    <a:pt x="65" y="48"/>
                  </a:lnTo>
                  <a:lnTo>
                    <a:pt x="63" y="48"/>
                  </a:lnTo>
                  <a:lnTo>
                    <a:pt x="61" y="48"/>
                  </a:lnTo>
                  <a:lnTo>
                    <a:pt x="59" y="48"/>
                  </a:lnTo>
                  <a:lnTo>
                    <a:pt x="52" y="45"/>
                  </a:lnTo>
                  <a:lnTo>
                    <a:pt x="50" y="45"/>
                  </a:lnTo>
                  <a:lnTo>
                    <a:pt x="48" y="43"/>
                  </a:lnTo>
                  <a:lnTo>
                    <a:pt x="47" y="41"/>
                  </a:lnTo>
                  <a:lnTo>
                    <a:pt x="45" y="39"/>
                  </a:lnTo>
                  <a:lnTo>
                    <a:pt x="47" y="38"/>
                  </a:lnTo>
                  <a:lnTo>
                    <a:pt x="47" y="38"/>
                  </a:lnTo>
                  <a:lnTo>
                    <a:pt x="48" y="38"/>
                  </a:lnTo>
                  <a:lnTo>
                    <a:pt x="48" y="38"/>
                  </a:lnTo>
                  <a:lnTo>
                    <a:pt x="47" y="38"/>
                  </a:lnTo>
                  <a:lnTo>
                    <a:pt x="43" y="36"/>
                  </a:lnTo>
                  <a:lnTo>
                    <a:pt x="36" y="34"/>
                  </a:lnTo>
                  <a:lnTo>
                    <a:pt x="36" y="32"/>
                  </a:lnTo>
                  <a:lnTo>
                    <a:pt x="34" y="30"/>
                  </a:lnTo>
                  <a:lnTo>
                    <a:pt x="34" y="30"/>
                  </a:lnTo>
                  <a:lnTo>
                    <a:pt x="32" y="30"/>
                  </a:lnTo>
                  <a:lnTo>
                    <a:pt x="30" y="32"/>
                  </a:lnTo>
                  <a:lnTo>
                    <a:pt x="30" y="30"/>
                  </a:lnTo>
                  <a:lnTo>
                    <a:pt x="27" y="30"/>
                  </a:lnTo>
                  <a:lnTo>
                    <a:pt x="27" y="29"/>
                  </a:lnTo>
                  <a:lnTo>
                    <a:pt x="25" y="29"/>
                  </a:lnTo>
                  <a:lnTo>
                    <a:pt x="23" y="30"/>
                  </a:lnTo>
                  <a:lnTo>
                    <a:pt x="16" y="36"/>
                  </a:lnTo>
                  <a:lnTo>
                    <a:pt x="10" y="39"/>
                  </a:lnTo>
                  <a:lnTo>
                    <a:pt x="12" y="45"/>
                  </a:lnTo>
                  <a:lnTo>
                    <a:pt x="12" y="45"/>
                  </a:lnTo>
                  <a:lnTo>
                    <a:pt x="12" y="47"/>
                  </a:lnTo>
                  <a:lnTo>
                    <a:pt x="14" y="47"/>
                  </a:lnTo>
                  <a:lnTo>
                    <a:pt x="16" y="47"/>
                  </a:lnTo>
                  <a:lnTo>
                    <a:pt x="18" y="47"/>
                  </a:lnTo>
                  <a:lnTo>
                    <a:pt x="19" y="48"/>
                  </a:lnTo>
                  <a:lnTo>
                    <a:pt x="21" y="50"/>
                  </a:lnTo>
                  <a:lnTo>
                    <a:pt x="21" y="50"/>
                  </a:lnTo>
                  <a:lnTo>
                    <a:pt x="19" y="52"/>
                  </a:lnTo>
                  <a:lnTo>
                    <a:pt x="14" y="52"/>
                  </a:lnTo>
                  <a:lnTo>
                    <a:pt x="14" y="54"/>
                  </a:lnTo>
                  <a:lnTo>
                    <a:pt x="14" y="56"/>
                  </a:lnTo>
                  <a:lnTo>
                    <a:pt x="16" y="56"/>
                  </a:lnTo>
                  <a:lnTo>
                    <a:pt x="16" y="56"/>
                  </a:lnTo>
                  <a:lnTo>
                    <a:pt x="16" y="56"/>
                  </a:lnTo>
                  <a:lnTo>
                    <a:pt x="18" y="54"/>
                  </a:lnTo>
                  <a:lnTo>
                    <a:pt x="18" y="54"/>
                  </a:lnTo>
                  <a:lnTo>
                    <a:pt x="19" y="56"/>
                  </a:lnTo>
                  <a:lnTo>
                    <a:pt x="19" y="57"/>
                  </a:lnTo>
                  <a:lnTo>
                    <a:pt x="21" y="57"/>
                  </a:lnTo>
                  <a:lnTo>
                    <a:pt x="21" y="59"/>
                  </a:lnTo>
                  <a:lnTo>
                    <a:pt x="25" y="59"/>
                  </a:lnTo>
                  <a:lnTo>
                    <a:pt x="27" y="59"/>
                  </a:lnTo>
                  <a:lnTo>
                    <a:pt x="28" y="59"/>
                  </a:lnTo>
                  <a:lnTo>
                    <a:pt x="30" y="59"/>
                  </a:lnTo>
                  <a:lnTo>
                    <a:pt x="30" y="59"/>
                  </a:lnTo>
                  <a:lnTo>
                    <a:pt x="32" y="57"/>
                  </a:lnTo>
                  <a:lnTo>
                    <a:pt x="32" y="59"/>
                  </a:lnTo>
                  <a:lnTo>
                    <a:pt x="32" y="61"/>
                  </a:lnTo>
                  <a:lnTo>
                    <a:pt x="32" y="63"/>
                  </a:lnTo>
                  <a:lnTo>
                    <a:pt x="34" y="63"/>
                  </a:lnTo>
                  <a:lnTo>
                    <a:pt x="34" y="63"/>
                  </a:lnTo>
                  <a:lnTo>
                    <a:pt x="36" y="65"/>
                  </a:lnTo>
                  <a:lnTo>
                    <a:pt x="38" y="66"/>
                  </a:lnTo>
                  <a:lnTo>
                    <a:pt x="38" y="68"/>
                  </a:lnTo>
                  <a:lnTo>
                    <a:pt x="39" y="68"/>
                  </a:lnTo>
                  <a:lnTo>
                    <a:pt x="39" y="68"/>
                  </a:lnTo>
                  <a:lnTo>
                    <a:pt x="41" y="68"/>
                  </a:lnTo>
                  <a:lnTo>
                    <a:pt x="41" y="70"/>
                  </a:lnTo>
                  <a:lnTo>
                    <a:pt x="39" y="72"/>
                  </a:lnTo>
                  <a:lnTo>
                    <a:pt x="39" y="74"/>
                  </a:lnTo>
                  <a:lnTo>
                    <a:pt x="34" y="75"/>
                  </a:lnTo>
                  <a:lnTo>
                    <a:pt x="32" y="77"/>
                  </a:lnTo>
                  <a:lnTo>
                    <a:pt x="30" y="79"/>
                  </a:lnTo>
                  <a:lnTo>
                    <a:pt x="30" y="81"/>
                  </a:lnTo>
                  <a:lnTo>
                    <a:pt x="30" y="83"/>
                  </a:lnTo>
                  <a:lnTo>
                    <a:pt x="30" y="83"/>
                  </a:lnTo>
                  <a:lnTo>
                    <a:pt x="30" y="85"/>
                  </a:lnTo>
                  <a:lnTo>
                    <a:pt x="32" y="86"/>
                  </a:lnTo>
                  <a:lnTo>
                    <a:pt x="32" y="86"/>
                  </a:lnTo>
                  <a:lnTo>
                    <a:pt x="34" y="88"/>
                  </a:lnTo>
                  <a:lnTo>
                    <a:pt x="34" y="88"/>
                  </a:lnTo>
                  <a:lnTo>
                    <a:pt x="34" y="90"/>
                  </a:lnTo>
                  <a:lnTo>
                    <a:pt x="34" y="90"/>
                  </a:lnTo>
                  <a:lnTo>
                    <a:pt x="34" y="92"/>
                  </a:lnTo>
                  <a:lnTo>
                    <a:pt x="36" y="92"/>
                  </a:lnTo>
                  <a:lnTo>
                    <a:pt x="36" y="94"/>
                  </a:lnTo>
                  <a:lnTo>
                    <a:pt x="38" y="95"/>
                  </a:lnTo>
                  <a:lnTo>
                    <a:pt x="39" y="99"/>
                  </a:lnTo>
                  <a:lnTo>
                    <a:pt x="52" y="106"/>
                  </a:lnTo>
                  <a:lnTo>
                    <a:pt x="52" y="106"/>
                  </a:lnTo>
                  <a:lnTo>
                    <a:pt x="54" y="108"/>
                  </a:lnTo>
                  <a:lnTo>
                    <a:pt x="56" y="108"/>
                  </a:lnTo>
                  <a:lnTo>
                    <a:pt x="56" y="108"/>
                  </a:lnTo>
                  <a:lnTo>
                    <a:pt x="56" y="108"/>
                  </a:lnTo>
                  <a:lnTo>
                    <a:pt x="57" y="108"/>
                  </a:lnTo>
                  <a:lnTo>
                    <a:pt x="57" y="108"/>
                  </a:lnTo>
                  <a:lnTo>
                    <a:pt x="59" y="108"/>
                  </a:lnTo>
                  <a:lnTo>
                    <a:pt x="59" y="110"/>
                  </a:lnTo>
                  <a:lnTo>
                    <a:pt x="59" y="112"/>
                  </a:lnTo>
                  <a:lnTo>
                    <a:pt x="59" y="112"/>
                  </a:lnTo>
                  <a:lnTo>
                    <a:pt x="59" y="112"/>
                  </a:lnTo>
                  <a:lnTo>
                    <a:pt x="59" y="115"/>
                  </a:lnTo>
                  <a:lnTo>
                    <a:pt x="59" y="117"/>
                  </a:lnTo>
                  <a:lnTo>
                    <a:pt x="57" y="119"/>
                  </a:lnTo>
                  <a:lnTo>
                    <a:pt x="56" y="119"/>
                  </a:lnTo>
                  <a:lnTo>
                    <a:pt x="56" y="121"/>
                  </a:lnTo>
                  <a:lnTo>
                    <a:pt x="56" y="122"/>
                  </a:lnTo>
                  <a:lnTo>
                    <a:pt x="56" y="124"/>
                  </a:lnTo>
                  <a:lnTo>
                    <a:pt x="54" y="124"/>
                  </a:lnTo>
                  <a:lnTo>
                    <a:pt x="52" y="124"/>
                  </a:lnTo>
                  <a:lnTo>
                    <a:pt x="43" y="122"/>
                  </a:lnTo>
                  <a:lnTo>
                    <a:pt x="39" y="126"/>
                  </a:lnTo>
                  <a:lnTo>
                    <a:pt x="39" y="126"/>
                  </a:lnTo>
                  <a:lnTo>
                    <a:pt x="39" y="126"/>
                  </a:lnTo>
                  <a:lnTo>
                    <a:pt x="41" y="128"/>
                  </a:lnTo>
                  <a:lnTo>
                    <a:pt x="47" y="128"/>
                  </a:lnTo>
                  <a:lnTo>
                    <a:pt x="48" y="130"/>
                  </a:lnTo>
                  <a:lnTo>
                    <a:pt x="48" y="130"/>
                  </a:lnTo>
                  <a:lnTo>
                    <a:pt x="52" y="135"/>
                  </a:lnTo>
                  <a:lnTo>
                    <a:pt x="52" y="135"/>
                  </a:lnTo>
                  <a:lnTo>
                    <a:pt x="54" y="137"/>
                  </a:lnTo>
                  <a:lnTo>
                    <a:pt x="56" y="139"/>
                  </a:lnTo>
                  <a:lnTo>
                    <a:pt x="57" y="139"/>
                  </a:lnTo>
                  <a:lnTo>
                    <a:pt x="59" y="140"/>
                  </a:lnTo>
                  <a:lnTo>
                    <a:pt x="61" y="140"/>
                  </a:lnTo>
                  <a:lnTo>
                    <a:pt x="63" y="146"/>
                  </a:lnTo>
                  <a:lnTo>
                    <a:pt x="65" y="146"/>
                  </a:lnTo>
                  <a:lnTo>
                    <a:pt x="66" y="148"/>
                  </a:lnTo>
                  <a:lnTo>
                    <a:pt x="68" y="148"/>
                  </a:lnTo>
                  <a:lnTo>
                    <a:pt x="68" y="148"/>
                  </a:lnTo>
                  <a:lnTo>
                    <a:pt x="70" y="151"/>
                  </a:lnTo>
                  <a:lnTo>
                    <a:pt x="70" y="151"/>
                  </a:lnTo>
                  <a:lnTo>
                    <a:pt x="72" y="151"/>
                  </a:lnTo>
                  <a:lnTo>
                    <a:pt x="74" y="151"/>
                  </a:lnTo>
                  <a:lnTo>
                    <a:pt x="77" y="150"/>
                  </a:lnTo>
                  <a:lnTo>
                    <a:pt x="77" y="150"/>
                  </a:lnTo>
                  <a:lnTo>
                    <a:pt x="79" y="150"/>
                  </a:lnTo>
                  <a:lnTo>
                    <a:pt x="81" y="151"/>
                  </a:lnTo>
                  <a:lnTo>
                    <a:pt x="81" y="153"/>
                  </a:lnTo>
                  <a:lnTo>
                    <a:pt x="81" y="153"/>
                  </a:lnTo>
                  <a:lnTo>
                    <a:pt x="84" y="153"/>
                  </a:lnTo>
                  <a:lnTo>
                    <a:pt x="86" y="153"/>
                  </a:lnTo>
                  <a:lnTo>
                    <a:pt x="86" y="153"/>
                  </a:lnTo>
                  <a:lnTo>
                    <a:pt x="86" y="153"/>
                  </a:lnTo>
                  <a:lnTo>
                    <a:pt x="88" y="155"/>
                  </a:lnTo>
                  <a:lnTo>
                    <a:pt x="86" y="155"/>
                  </a:lnTo>
                  <a:lnTo>
                    <a:pt x="86" y="157"/>
                  </a:lnTo>
                  <a:lnTo>
                    <a:pt x="86" y="157"/>
                  </a:lnTo>
                  <a:lnTo>
                    <a:pt x="86" y="159"/>
                  </a:lnTo>
                  <a:lnTo>
                    <a:pt x="86" y="159"/>
                  </a:lnTo>
                  <a:lnTo>
                    <a:pt x="86" y="159"/>
                  </a:lnTo>
                  <a:lnTo>
                    <a:pt x="86" y="160"/>
                  </a:lnTo>
                  <a:lnTo>
                    <a:pt x="84" y="160"/>
                  </a:lnTo>
                  <a:lnTo>
                    <a:pt x="84" y="160"/>
                  </a:lnTo>
                  <a:lnTo>
                    <a:pt x="81" y="160"/>
                  </a:lnTo>
                  <a:lnTo>
                    <a:pt x="79" y="162"/>
                  </a:lnTo>
                  <a:lnTo>
                    <a:pt x="79" y="164"/>
                  </a:lnTo>
                  <a:lnTo>
                    <a:pt x="79" y="166"/>
                  </a:lnTo>
                  <a:lnTo>
                    <a:pt x="81" y="166"/>
                  </a:lnTo>
                  <a:lnTo>
                    <a:pt x="84" y="168"/>
                  </a:lnTo>
                  <a:lnTo>
                    <a:pt x="86" y="169"/>
                  </a:lnTo>
                  <a:lnTo>
                    <a:pt x="86" y="169"/>
                  </a:lnTo>
                  <a:lnTo>
                    <a:pt x="86" y="171"/>
                  </a:lnTo>
                  <a:lnTo>
                    <a:pt x="86" y="171"/>
                  </a:lnTo>
                  <a:lnTo>
                    <a:pt x="88" y="173"/>
                  </a:lnTo>
                  <a:lnTo>
                    <a:pt x="90" y="175"/>
                  </a:lnTo>
                  <a:lnTo>
                    <a:pt x="90" y="175"/>
                  </a:lnTo>
                  <a:lnTo>
                    <a:pt x="92" y="175"/>
                  </a:lnTo>
                  <a:lnTo>
                    <a:pt x="92" y="175"/>
                  </a:lnTo>
                  <a:lnTo>
                    <a:pt x="92" y="175"/>
                  </a:lnTo>
                  <a:lnTo>
                    <a:pt x="90" y="177"/>
                  </a:lnTo>
                  <a:lnTo>
                    <a:pt x="90" y="177"/>
                  </a:lnTo>
                  <a:lnTo>
                    <a:pt x="88" y="178"/>
                  </a:lnTo>
                  <a:lnTo>
                    <a:pt x="86" y="178"/>
                  </a:lnTo>
                  <a:lnTo>
                    <a:pt x="84" y="177"/>
                  </a:lnTo>
                  <a:lnTo>
                    <a:pt x="83" y="177"/>
                  </a:lnTo>
                  <a:lnTo>
                    <a:pt x="81" y="177"/>
                  </a:lnTo>
                  <a:lnTo>
                    <a:pt x="81" y="178"/>
                  </a:lnTo>
                  <a:lnTo>
                    <a:pt x="83" y="180"/>
                  </a:lnTo>
                  <a:lnTo>
                    <a:pt x="84" y="182"/>
                  </a:lnTo>
                  <a:lnTo>
                    <a:pt x="84" y="182"/>
                  </a:lnTo>
                  <a:lnTo>
                    <a:pt x="86" y="184"/>
                  </a:lnTo>
                  <a:lnTo>
                    <a:pt x="86" y="186"/>
                  </a:lnTo>
                  <a:lnTo>
                    <a:pt x="86" y="187"/>
                  </a:lnTo>
                  <a:lnTo>
                    <a:pt x="84" y="189"/>
                  </a:lnTo>
                  <a:lnTo>
                    <a:pt x="84" y="189"/>
                  </a:lnTo>
                  <a:lnTo>
                    <a:pt x="84" y="191"/>
                  </a:lnTo>
                  <a:lnTo>
                    <a:pt x="84" y="191"/>
                  </a:lnTo>
                  <a:lnTo>
                    <a:pt x="84" y="191"/>
                  </a:lnTo>
                  <a:lnTo>
                    <a:pt x="84" y="193"/>
                  </a:lnTo>
                  <a:lnTo>
                    <a:pt x="84" y="193"/>
                  </a:lnTo>
                  <a:lnTo>
                    <a:pt x="86" y="196"/>
                  </a:lnTo>
                  <a:lnTo>
                    <a:pt x="88" y="196"/>
                  </a:lnTo>
                  <a:lnTo>
                    <a:pt x="88" y="196"/>
                  </a:lnTo>
                  <a:lnTo>
                    <a:pt x="90" y="196"/>
                  </a:lnTo>
                  <a:lnTo>
                    <a:pt x="90" y="195"/>
                  </a:lnTo>
                  <a:lnTo>
                    <a:pt x="92" y="195"/>
                  </a:lnTo>
                  <a:lnTo>
                    <a:pt x="92" y="195"/>
                  </a:lnTo>
                  <a:lnTo>
                    <a:pt x="93" y="191"/>
                  </a:lnTo>
                  <a:lnTo>
                    <a:pt x="93" y="189"/>
                  </a:lnTo>
                  <a:lnTo>
                    <a:pt x="95" y="189"/>
                  </a:lnTo>
                  <a:lnTo>
                    <a:pt x="97" y="187"/>
                  </a:lnTo>
                  <a:lnTo>
                    <a:pt x="99" y="187"/>
                  </a:lnTo>
                  <a:lnTo>
                    <a:pt x="99" y="186"/>
                  </a:lnTo>
                  <a:lnTo>
                    <a:pt x="99" y="184"/>
                  </a:lnTo>
                  <a:lnTo>
                    <a:pt x="101" y="184"/>
                  </a:lnTo>
                  <a:lnTo>
                    <a:pt x="101" y="184"/>
                  </a:lnTo>
                  <a:lnTo>
                    <a:pt x="101" y="184"/>
                  </a:lnTo>
                  <a:lnTo>
                    <a:pt x="101" y="182"/>
                  </a:lnTo>
                  <a:lnTo>
                    <a:pt x="103" y="180"/>
                  </a:lnTo>
                  <a:lnTo>
                    <a:pt x="104" y="180"/>
                  </a:lnTo>
                  <a:lnTo>
                    <a:pt x="104" y="178"/>
                  </a:lnTo>
                  <a:lnTo>
                    <a:pt x="104" y="178"/>
                  </a:lnTo>
                  <a:lnTo>
                    <a:pt x="104" y="178"/>
                  </a:lnTo>
                  <a:lnTo>
                    <a:pt x="106" y="178"/>
                  </a:lnTo>
                  <a:lnTo>
                    <a:pt x="108" y="178"/>
                  </a:lnTo>
                  <a:lnTo>
                    <a:pt x="108" y="180"/>
                  </a:lnTo>
                  <a:lnTo>
                    <a:pt x="108" y="178"/>
                  </a:lnTo>
                  <a:lnTo>
                    <a:pt x="112" y="178"/>
                  </a:lnTo>
                  <a:lnTo>
                    <a:pt x="112" y="177"/>
                  </a:lnTo>
                  <a:lnTo>
                    <a:pt x="113" y="177"/>
                  </a:lnTo>
                  <a:lnTo>
                    <a:pt x="113" y="177"/>
                  </a:lnTo>
                  <a:lnTo>
                    <a:pt x="113" y="173"/>
                  </a:lnTo>
                  <a:lnTo>
                    <a:pt x="115" y="171"/>
                  </a:lnTo>
                  <a:lnTo>
                    <a:pt x="115" y="169"/>
                  </a:lnTo>
                  <a:lnTo>
                    <a:pt x="115" y="169"/>
                  </a:lnTo>
                  <a:lnTo>
                    <a:pt x="119" y="168"/>
                  </a:lnTo>
                  <a:lnTo>
                    <a:pt x="124" y="166"/>
                  </a:lnTo>
                  <a:lnTo>
                    <a:pt x="124" y="166"/>
                  </a:lnTo>
                  <a:lnTo>
                    <a:pt x="126" y="166"/>
                  </a:lnTo>
                  <a:lnTo>
                    <a:pt x="128" y="164"/>
                  </a:lnTo>
                  <a:lnTo>
                    <a:pt x="128" y="164"/>
                  </a:lnTo>
                  <a:lnTo>
                    <a:pt x="130" y="160"/>
                  </a:lnTo>
                  <a:lnTo>
                    <a:pt x="131" y="159"/>
                  </a:lnTo>
                  <a:lnTo>
                    <a:pt x="133" y="159"/>
                  </a:lnTo>
                  <a:lnTo>
                    <a:pt x="137" y="157"/>
                  </a:lnTo>
                  <a:lnTo>
                    <a:pt x="139" y="157"/>
                  </a:lnTo>
                  <a:lnTo>
                    <a:pt x="139" y="157"/>
                  </a:lnTo>
                  <a:lnTo>
                    <a:pt x="140" y="153"/>
                  </a:lnTo>
                  <a:lnTo>
                    <a:pt x="142" y="153"/>
                  </a:lnTo>
                  <a:lnTo>
                    <a:pt x="148" y="150"/>
                  </a:lnTo>
                  <a:lnTo>
                    <a:pt x="151" y="148"/>
                  </a:lnTo>
                  <a:lnTo>
                    <a:pt x="151" y="146"/>
                  </a:lnTo>
                  <a:lnTo>
                    <a:pt x="151" y="146"/>
                  </a:lnTo>
                  <a:lnTo>
                    <a:pt x="153" y="146"/>
                  </a:lnTo>
                  <a:lnTo>
                    <a:pt x="157" y="146"/>
                  </a:lnTo>
                  <a:lnTo>
                    <a:pt x="159" y="146"/>
                  </a:lnTo>
                  <a:lnTo>
                    <a:pt x="159" y="144"/>
                  </a:lnTo>
                  <a:lnTo>
                    <a:pt x="159" y="144"/>
                  </a:lnTo>
                  <a:lnTo>
                    <a:pt x="159" y="144"/>
                  </a:lnTo>
                  <a:lnTo>
                    <a:pt x="160" y="144"/>
                  </a:lnTo>
                  <a:lnTo>
                    <a:pt x="160" y="144"/>
                  </a:lnTo>
                  <a:lnTo>
                    <a:pt x="164" y="148"/>
                  </a:lnTo>
                  <a:lnTo>
                    <a:pt x="171" y="159"/>
                  </a:lnTo>
                  <a:lnTo>
                    <a:pt x="175" y="160"/>
                  </a:lnTo>
                  <a:lnTo>
                    <a:pt x="177" y="162"/>
                  </a:lnTo>
                  <a:lnTo>
                    <a:pt x="178" y="166"/>
                  </a:lnTo>
                  <a:lnTo>
                    <a:pt x="177" y="166"/>
                  </a:lnTo>
                  <a:lnTo>
                    <a:pt x="177" y="166"/>
                  </a:lnTo>
                  <a:lnTo>
                    <a:pt x="173" y="168"/>
                  </a:lnTo>
                  <a:lnTo>
                    <a:pt x="171" y="168"/>
                  </a:lnTo>
                  <a:lnTo>
                    <a:pt x="169" y="169"/>
                  </a:lnTo>
                  <a:lnTo>
                    <a:pt x="168" y="171"/>
                  </a:lnTo>
                  <a:lnTo>
                    <a:pt x="166" y="173"/>
                  </a:lnTo>
                  <a:lnTo>
                    <a:pt x="166" y="175"/>
                  </a:lnTo>
                  <a:lnTo>
                    <a:pt x="168" y="177"/>
                  </a:lnTo>
                  <a:lnTo>
                    <a:pt x="168" y="178"/>
                  </a:lnTo>
                  <a:lnTo>
                    <a:pt x="171" y="180"/>
                  </a:lnTo>
                  <a:lnTo>
                    <a:pt x="173" y="182"/>
                  </a:lnTo>
                  <a:lnTo>
                    <a:pt x="175" y="182"/>
                  </a:lnTo>
                  <a:lnTo>
                    <a:pt x="177" y="186"/>
                  </a:lnTo>
                  <a:lnTo>
                    <a:pt x="177" y="187"/>
                  </a:lnTo>
                  <a:lnTo>
                    <a:pt x="177" y="187"/>
                  </a:lnTo>
                  <a:lnTo>
                    <a:pt x="177" y="189"/>
                  </a:lnTo>
                  <a:lnTo>
                    <a:pt x="177" y="189"/>
                  </a:lnTo>
                  <a:lnTo>
                    <a:pt x="177" y="189"/>
                  </a:lnTo>
                  <a:lnTo>
                    <a:pt x="175" y="189"/>
                  </a:lnTo>
                  <a:lnTo>
                    <a:pt x="175" y="189"/>
                  </a:lnTo>
                  <a:lnTo>
                    <a:pt x="175" y="189"/>
                  </a:lnTo>
                  <a:lnTo>
                    <a:pt x="175" y="189"/>
                  </a:lnTo>
                  <a:lnTo>
                    <a:pt x="175" y="189"/>
                  </a:lnTo>
                  <a:lnTo>
                    <a:pt x="173" y="191"/>
                  </a:lnTo>
                  <a:lnTo>
                    <a:pt x="164" y="193"/>
                  </a:lnTo>
                  <a:lnTo>
                    <a:pt x="164" y="193"/>
                  </a:lnTo>
                  <a:lnTo>
                    <a:pt x="164" y="193"/>
                  </a:lnTo>
                  <a:lnTo>
                    <a:pt x="164" y="195"/>
                  </a:lnTo>
                  <a:lnTo>
                    <a:pt x="160" y="196"/>
                  </a:lnTo>
                  <a:lnTo>
                    <a:pt x="160" y="196"/>
                  </a:lnTo>
                  <a:lnTo>
                    <a:pt x="160" y="198"/>
                  </a:lnTo>
                  <a:lnTo>
                    <a:pt x="162" y="200"/>
                  </a:lnTo>
                  <a:lnTo>
                    <a:pt x="166" y="204"/>
                  </a:lnTo>
                  <a:lnTo>
                    <a:pt x="171" y="207"/>
                  </a:lnTo>
                  <a:lnTo>
                    <a:pt x="173" y="207"/>
                  </a:lnTo>
                  <a:lnTo>
                    <a:pt x="173" y="207"/>
                  </a:lnTo>
                  <a:lnTo>
                    <a:pt x="173" y="209"/>
                  </a:lnTo>
                  <a:lnTo>
                    <a:pt x="173" y="211"/>
                  </a:lnTo>
                  <a:lnTo>
                    <a:pt x="173" y="211"/>
                  </a:lnTo>
                  <a:lnTo>
                    <a:pt x="175" y="213"/>
                  </a:lnTo>
                  <a:lnTo>
                    <a:pt x="175" y="215"/>
                  </a:lnTo>
                  <a:lnTo>
                    <a:pt x="177" y="215"/>
                  </a:lnTo>
                  <a:lnTo>
                    <a:pt x="178" y="215"/>
                  </a:lnTo>
                  <a:lnTo>
                    <a:pt x="180" y="215"/>
                  </a:lnTo>
                  <a:lnTo>
                    <a:pt x="182" y="215"/>
                  </a:lnTo>
                  <a:lnTo>
                    <a:pt x="182" y="215"/>
                  </a:lnTo>
                  <a:lnTo>
                    <a:pt x="182" y="216"/>
                  </a:lnTo>
                  <a:lnTo>
                    <a:pt x="184" y="218"/>
                  </a:lnTo>
                  <a:lnTo>
                    <a:pt x="184" y="218"/>
                  </a:lnTo>
                  <a:lnTo>
                    <a:pt x="186" y="220"/>
                  </a:lnTo>
                  <a:lnTo>
                    <a:pt x="186" y="222"/>
                  </a:lnTo>
                  <a:lnTo>
                    <a:pt x="187" y="222"/>
                  </a:lnTo>
                  <a:lnTo>
                    <a:pt x="187" y="224"/>
                  </a:lnTo>
                  <a:lnTo>
                    <a:pt x="189" y="224"/>
                  </a:lnTo>
                  <a:lnTo>
                    <a:pt x="189" y="227"/>
                  </a:lnTo>
                  <a:lnTo>
                    <a:pt x="191" y="229"/>
                  </a:lnTo>
                  <a:lnTo>
                    <a:pt x="191" y="229"/>
                  </a:lnTo>
                  <a:lnTo>
                    <a:pt x="195" y="229"/>
                  </a:lnTo>
                  <a:lnTo>
                    <a:pt x="195" y="227"/>
                  </a:lnTo>
                  <a:lnTo>
                    <a:pt x="196" y="227"/>
                  </a:lnTo>
                  <a:lnTo>
                    <a:pt x="198" y="227"/>
                  </a:lnTo>
                  <a:lnTo>
                    <a:pt x="198" y="225"/>
                  </a:lnTo>
                  <a:lnTo>
                    <a:pt x="200" y="225"/>
                  </a:lnTo>
                  <a:lnTo>
                    <a:pt x="202" y="225"/>
                  </a:lnTo>
                  <a:lnTo>
                    <a:pt x="205" y="225"/>
                  </a:lnTo>
                  <a:lnTo>
                    <a:pt x="205" y="225"/>
                  </a:lnTo>
                  <a:lnTo>
                    <a:pt x="204" y="215"/>
                  </a:lnTo>
                  <a:lnTo>
                    <a:pt x="204" y="206"/>
                  </a:lnTo>
                  <a:lnTo>
                    <a:pt x="204" y="202"/>
                  </a:lnTo>
                  <a:lnTo>
                    <a:pt x="204" y="202"/>
                  </a:lnTo>
                  <a:lnTo>
                    <a:pt x="202" y="200"/>
                  </a:lnTo>
                  <a:lnTo>
                    <a:pt x="202" y="198"/>
                  </a:lnTo>
                  <a:lnTo>
                    <a:pt x="204" y="198"/>
                  </a:lnTo>
                  <a:lnTo>
                    <a:pt x="205" y="196"/>
                  </a:lnTo>
                  <a:lnTo>
                    <a:pt x="205" y="196"/>
                  </a:lnTo>
                  <a:lnTo>
                    <a:pt x="207" y="195"/>
                  </a:lnTo>
                  <a:lnTo>
                    <a:pt x="207" y="193"/>
                  </a:lnTo>
                  <a:lnTo>
                    <a:pt x="209" y="189"/>
                  </a:lnTo>
                  <a:lnTo>
                    <a:pt x="209" y="187"/>
                  </a:lnTo>
                  <a:lnTo>
                    <a:pt x="207" y="186"/>
                  </a:lnTo>
                  <a:lnTo>
                    <a:pt x="207" y="184"/>
                  </a:lnTo>
                  <a:lnTo>
                    <a:pt x="207" y="182"/>
                  </a:lnTo>
                  <a:lnTo>
                    <a:pt x="207" y="182"/>
                  </a:lnTo>
                  <a:lnTo>
                    <a:pt x="207" y="182"/>
                  </a:lnTo>
                  <a:lnTo>
                    <a:pt x="209" y="182"/>
                  </a:lnTo>
                  <a:lnTo>
                    <a:pt x="209" y="180"/>
                  </a:lnTo>
                  <a:lnTo>
                    <a:pt x="209" y="180"/>
                  </a:lnTo>
                  <a:lnTo>
                    <a:pt x="209" y="180"/>
                  </a:lnTo>
                  <a:lnTo>
                    <a:pt x="209" y="178"/>
                  </a:lnTo>
                  <a:lnTo>
                    <a:pt x="209" y="178"/>
                  </a:lnTo>
                  <a:lnTo>
                    <a:pt x="209" y="178"/>
                  </a:lnTo>
                  <a:lnTo>
                    <a:pt x="211" y="178"/>
                  </a:lnTo>
                  <a:lnTo>
                    <a:pt x="213" y="177"/>
                  </a:lnTo>
                  <a:lnTo>
                    <a:pt x="213" y="178"/>
                  </a:lnTo>
                  <a:lnTo>
                    <a:pt x="214" y="178"/>
                  </a:lnTo>
                  <a:lnTo>
                    <a:pt x="214" y="178"/>
                  </a:lnTo>
                  <a:lnTo>
                    <a:pt x="214" y="182"/>
                  </a:lnTo>
                  <a:lnTo>
                    <a:pt x="214" y="182"/>
                  </a:lnTo>
                  <a:lnTo>
                    <a:pt x="216" y="182"/>
                  </a:lnTo>
                  <a:lnTo>
                    <a:pt x="218" y="184"/>
                  </a:lnTo>
                  <a:lnTo>
                    <a:pt x="218" y="184"/>
                  </a:lnTo>
                  <a:lnTo>
                    <a:pt x="218" y="186"/>
                  </a:lnTo>
                  <a:lnTo>
                    <a:pt x="218" y="187"/>
                  </a:lnTo>
                  <a:lnTo>
                    <a:pt x="218" y="187"/>
                  </a:lnTo>
                  <a:lnTo>
                    <a:pt x="216" y="187"/>
                  </a:lnTo>
                  <a:lnTo>
                    <a:pt x="214" y="189"/>
                  </a:lnTo>
                  <a:lnTo>
                    <a:pt x="214" y="189"/>
                  </a:lnTo>
                  <a:lnTo>
                    <a:pt x="214" y="189"/>
                  </a:lnTo>
                  <a:lnTo>
                    <a:pt x="214" y="189"/>
                  </a:lnTo>
                  <a:lnTo>
                    <a:pt x="214" y="191"/>
                  </a:lnTo>
                  <a:lnTo>
                    <a:pt x="214" y="191"/>
                  </a:lnTo>
                  <a:lnTo>
                    <a:pt x="216" y="191"/>
                  </a:lnTo>
                  <a:lnTo>
                    <a:pt x="220" y="189"/>
                  </a:lnTo>
                  <a:lnTo>
                    <a:pt x="222" y="187"/>
                  </a:lnTo>
                  <a:lnTo>
                    <a:pt x="222" y="186"/>
                  </a:lnTo>
                  <a:lnTo>
                    <a:pt x="222" y="184"/>
                  </a:lnTo>
                  <a:lnTo>
                    <a:pt x="222" y="182"/>
                  </a:lnTo>
                  <a:lnTo>
                    <a:pt x="222" y="180"/>
                  </a:lnTo>
                  <a:lnTo>
                    <a:pt x="224" y="180"/>
                  </a:lnTo>
                  <a:lnTo>
                    <a:pt x="224" y="178"/>
                  </a:lnTo>
                  <a:lnTo>
                    <a:pt x="224" y="171"/>
                  </a:lnTo>
                  <a:lnTo>
                    <a:pt x="224" y="169"/>
                  </a:lnTo>
                  <a:lnTo>
                    <a:pt x="225" y="168"/>
                  </a:lnTo>
                  <a:lnTo>
                    <a:pt x="227" y="168"/>
                  </a:lnTo>
                  <a:lnTo>
                    <a:pt x="229" y="169"/>
                  </a:lnTo>
                  <a:lnTo>
                    <a:pt x="229" y="169"/>
                  </a:lnTo>
                  <a:lnTo>
                    <a:pt x="231" y="171"/>
                  </a:lnTo>
                  <a:lnTo>
                    <a:pt x="231" y="171"/>
                  </a:lnTo>
                  <a:lnTo>
                    <a:pt x="231" y="171"/>
                  </a:lnTo>
                  <a:lnTo>
                    <a:pt x="231" y="169"/>
                  </a:lnTo>
                  <a:lnTo>
                    <a:pt x="231" y="169"/>
                  </a:lnTo>
                  <a:lnTo>
                    <a:pt x="229" y="168"/>
                  </a:lnTo>
                  <a:lnTo>
                    <a:pt x="229" y="168"/>
                  </a:lnTo>
                  <a:lnTo>
                    <a:pt x="229" y="168"/>
                  </a:lnTo>
                  <a:lnTo>
                    <a:pt x="231" y="168"/>
                  </a:lnTo>
                  <a:lnTo>
                    <a:pt x="231" y="168"/>
                  </a:lnTo>
                  <a:lnTo>
                    <a:pt x="231" y="168"/>
                  </a:lnTo>
                  <a:lnTo>
                    <a:pt x="231" y="169"/>
                  </a:lnTo>
                  <a:lnTo>
                    <a:pt x="231" y="168"/>
                  </a:lnTo>
                  <a:lnTo>
                    <a:pt x="231" y="168"/>
                  </a:lnTo>
                  <a:lnTo>
                    <a:pt x="231" y="166"/>
                  </a:lnTo>
                  <a:lnTo>
                    <a:pt x="231" y="166"/>
                  </a:lnTo>
                  <a:lnTo>
                    <a:pt x="231" y="164"/>
                  </a:lnTo>
                  <a:lnTo>
                    <a:pt x="231" y="164"/>
                  </a:lnTo>
                  <a:lnTo>
                    <a:pt x="231" y="164"/>
                  </a:lnTo>
                  <a:lnTo>
                    <a:pt x="225" y="159"/>
                  </a:lnTo>
                  <a:lnTo>
                    <a:pt x="225" y="159"/>
                  </a:lnTo>
                  <a:lnTo>
                    <a:pt x="225" y="157"/>
                  </a:lnTo>
                  <a:lnTo>
                    <a:pt x="225" y="155"/>
                  </a:lnTo>
                  <a:lnTo>
                    <a:pt x="225" y="153"/>
                  </a:lnTo>
                  <a:lnTo>
                    <a:pt x="227" y="151"/>
                  </a:lnTo>
                  <a:lnTo>
                    <a:pt x="227" y="151"/>
                  </a:lnTo>
                  <a:lnTo>
                    <a:pt x="227" y="150"/>
                  </a:lnTo>
                  <a:lnTo>
                    <a:pt x="227" y="148"/>
                  </a:lnTo>
                  <a:lnTo>
                    <a:pt x="229" y="146"/>
                  </a:lnTo>
                  <a:lnTo>
                    <a:pt x="231" y="146"/>
                  </a:lnTo>
                  <a:lnTo>
                    <a:pt x="231" y="144"/>
                  </a:lnTo>
                  <a:lnTo>
                    <a:pt x="233" y="144"/>
                  </a:lnTo>
                  <a:lnTo>
                    <a:pt x="233" y="144"/>
                  </a:lnTo>
                  <a:lnTo>
                    <a:pt x="231" y="142"/>
                  </a:lnTo>
                  <a:lnTo>
                    <a:pt x="231" y="140"/>
                  </a:lnTo>
                  <a:lnTo>
                    <a:pt x="231" y="140"/>
                  </a:lnTo>
                  <a:lnTo>
                    <a:pt x="231" y="139"/>
                  </a:lnTo>
                  <a:lnTo>
                    <a:pt x="231" y="139"/>
                  </a:lnTo>
                  <a:lnTo>
                    <a:pt x="231" y="139"/>
                  </a:lnTo>
                  <a:lnTo>
                    <a:pt x="233" y="137"/>
                  </a:lnTo>
                  <a:lnTo>
                    <a:pt x="233" y="137"/>
                  </a:lnTo>
                  <a:lnTo>
                    <a:pt x="233" y="137"/>
                  </a:lnTo>
                  <a:lnTo>
                    <a:pt x="233" y="137"/>
                  </a:lnTo>
                  <a:lnTo>
                    <a:pt x="233" y="137"/>
                  </a:lnTo>
                  <a:lnTo>
                    <a:pt x="233" y="135"/>
                  </a:lnTo>
                  <a:lnTo>
                    <a:pt x="233" y="135"/>
                  </a:lnTo>
                  <a:lnTo>
                    <a:pt x="233" y="135"/>
                  </a:lnTo>
                  <a:lnTo>
                    <a:pt x="233" y="135"/>
                  </a:lnTo>
                  <a:lnTo>
                    <a:pt x="233" y="133"/>
                  </a:lnTo>
                  <a:lnTo>
                    <a:pt x="233" y="133"/>
                  </a:lnTo>
                  <a:lnTo>
                    <a:pt x="233" y="133"/>
                  </a:lnTo>
                  <a:lnTo>
                    <a:pt x="233" y="131"/>
                  </a:lnTo>
                  <a:lnTo>
                    <a:pt x="233" y="130"/>
                  </a:lnTo>
                  <a:lnTo>
                    <a:pt x="233" y="130"/>
                  </a:lnTo>
                  <a:lnTo>
                    <a:pt x="233" y="128"/>
                  </a:lnTo>
                  <a:lnTo>
                    <a:pt x="233" y="128"/>
                  </a:lnTo>
                  <a:lnTo>
                    <a:pt x="233" y="128"/>
                  </a:lnTo>
                  <a:lnTo>
                    <a:pt x="234" y="128"/>
                  </a:lnTo>
                  <a:lnTo>
                    <a:pt x="234" y="126"/>
                  </a:lnTo>
                  <a:lnTo>
                    <a:pt x="234" y="126"/>
                  </a:lnTo>
                  <a:lnTo>
                    <a:pt x="236" y="126"/>
                  </a:lnTo>
                  <a:lnTo>
                    <a:pt x="234" y="124"/>
                  </a:lnTo>
                  <a:lnTo>
                    <a:pt x="234" y="124"/>
                  </a:lnTo>
                  <a:lnTo>
                    <a:pt x="234" y="124"/>
                  </a:lnTo>
                  <a:lnTo>
                    <a:pt x="234" y="124"/>
                  </a:lnTo>
                  <a:lnTo>
                    <a:pt x="233" y="122"/>
                  </a:lnTo>
                  <a:lnTo>
                    <a:pt x="233" y="121"/>
                  </a:lnTo>
                  <a:lnTo>
                    <a:pt x="233" y="121"/>
                  </a:lnTo>
                  <a:lnTo>
                    <a:pt x="236" y="119"/>
                  </a:lnTo>
                  <a:lnTo>
                    <a:pt x="236" y="119"/>
                  </a:lnTo>
                  <a:lnTo>
                    <a:pt x="236" y="117"/>
                  </a:lnTo>
                  <a:lnTo>
                    <a:pt x="236" y="115"/>
                  </a:lnTo>
                  <a:lnTo>
                    <a:pt x="236" y="113"/>
                  </a:lnTo>
                  <a:lnTo>
                    <a:pt x="238" y="113"/>
                  </a:lnTo>
                  <a:lnTo>
                    <a:pt x="240" y="112"/>
                  </a:lnTo>
                  <a:lnTo>
                    <a:pt x="240" y="112"/>
                  </a:lnTo>
                  <a:lnTo>
                    <a:pt x="243" y="110"/>
                  </a:lnTo>
                  <a:lnTo>
                    <a:pt x="247" y="108"/>
                  </a:lnTo>
                  <a:lnTo>
                    <a:pt x="251" y="106"/>
                  </a:lnTo>
                  <a:lnTo>
                    <a:pt x="252" y="106"/>
                  </a:lnTo>
                  <a:lnTo>
                    <a:pt x="254" y="104"/>
                  </a:lnTo>
                  <a:lnTo>
                    <a:pt x="252" y="103"/>
                  </a:lnTo>
                  <a:lnTo>
                    <a:pt x="254" y="101"/>
                  </a:lnTo>
                  <a:lnTo>
                    <a:pt x="256" y="101"/>
                  </a:lnTo>
                  <a:lnTo>
                    <a:pt x="258" y="101"/>
                  </a:lnTo>
                  <a:lnTo>
                    <a:pt x="258" y="103"/>
                  </a:lnTo>
                  <a:lnTo>
                    <a:pt x="260" y="103"/>
                  </a:lnTo>
                  <a:lnTo>
                    <a:pt x="260" y="103"/>
                  </a:lnTo>
                  <a:lnTo>
                    <a:pt x="260" y="103"/>
                  </a:lnTo>
                  <a:lnTo>
                    <a:pt x="260" y="104"/>
                  </a:lnTo>
                  <a:lnTo>
                    <a:pt x="261" y="104"/>
                  </a:lnTo>
                  <a:lnTo>
                    <a:pt x="263" y="103"/>
                  </a:lnTo>
                  <a:lnTo>
                    <a:pt x="263" y="103"/>
                  </a:lnTo>
                  <a:lnTo>
                    <a:pt x="265" y="103"/>
                  </a:lnTo>
                  <a:lnTo>
                    <a:pt x="267" y="103"/>
                  </a:lnTo>
                  <a:lnTo>
                    <a:pt x="267" y="101"/>
                  </a:lnTo>
                  <a:lnTo>
                    <a:pt x="267" y="101"/>
                  </a:lnTo>
                  <a:lnTo>
                    <a:pt x="269" y="101"/>
                  </a:lnTo>
                  <a:lnTo>
                    <a:pt x="270" y="103"/>
                  </a:lnTo>
                  <a:lnTo>
                    <a:pt x="272" y="103"/>
                  </a:lnTo>
                  <a:lnTo>
                    <a:pt x="274" y="103"/>
                  </a:lnTo>
                  <a:lnTo>
                    <a:pt x="274" y="104"/>
                  </a:lnTo>
                  <a:lnTo>
                    <a:pt x="278" y="106"/>
                  </a:lnTo>
                  <a:lnTo>
                    <a:pt x="278" y="106"/>
                  </a:lnTo>
                  <a:lnTo>
                    <a:pt x="279" y="108"/>
                  </a:lnTo>
                  <a:lnTo>
                    <a:pt x="281" y="110"/>
                  </a:lnTo>
                  <a:lnTo>
                    <a:pt x="281" y="110"/>
                  </a:lnTo>
                  <a:lnTo>
                    <a:pt x="281" y="108"/>
                  </a:lnTo>
                  <a:lnTo>
                    <a:pt x="279" y="106"/>
                  </a:lnTo>
                  <a:close/>
                  <a:moveTo>
                    <a:pt x="38" y="85"/>
                  </a:moveTo>
                  <a:lnTo>
                    <a:pt x="36" y="86"/>
                  </a:lnTo>
                  <a:lnTo>
                    <a:pt x="36" y="85"/>
                  </a:lnTo>
                  <a:lnTo>
                    <a:pt x="34" y="85"/>
                  </a:lnTo>
                  <a:lnTo>
                    <a:pt x="34" y="85"/>
                  </a:lnTo>
                  <a:lnTo>
                    <a:pt x="34" y="83"/>
                  </a:lnTo>
                  <a:lnTo>
                    <a:pt x="36" y="83"/>
                  </a:lnTo>
                  <a:lnTo>
                    <a:pt x="36" y="83"/>
                  </a:lnTo>
                  <a:lnTo>
                    <a:pt x="36" y="81"/>
                  </a:lnTo>
                  <a:lnTo>
                    <a:pt x="38" y="81"/>
                  </a:lnTo>
                  <a:lnTo>
                    <a:pt x="38" y="83"/>
                  </a:lnTo>
                  <a:lnTo>
                    <a:pt x="39" y="83"/>
                  </a:lnTo>
                  <a:lnTo>
                    <a:pt x="38" y="85"/>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 name="Freeform 57"/>
            <p:cNvSpPr>
              <a:spLocks/>
            </p:cNvSpPr>
            <p:nvPr/>
          </p:nvSpPr>
          <p:spPr bwMode="auto">
            <a:xfrm>
              <a:off x="8567906" y="4773262"/>
              <a:ext cx="526614" cy="269527"/>
            </a:xfrm>
            <a:custGeom>
              <a:avLst/>
              <a:gdLst>
                <a:gd name="T0" fmla="*/ 372 w 381"/>
                <a:gd name="T1" fmla="*/ 63 h 195"/>
                <a:gd name="T2" fmla="*/ 369 w 381"/>
                <a:gd name="T3" fmla="*/ 52 h 195"/>
                <a:gd name="T4" fmla="*/ 370 w 381"/>
                <a:gd name="T5" fmla="*/ 38 h 195"/>
                <a:gd name="T6" fmla="*/ 358 w 381"/>
                <a:gd name="T7" fmla="*/ 22 h 195"/>
                <a:gd name="T8" fmla="*/ 342 w 381"/>
                <a:gd name="T9" fmla="*/ 22 h 195"/>
                <a:gd name="T10" fmla="*/ 316 w 381"/>
                <a:gd name="T11" fmla="*/ 13 h 195"/>
                <a:gd name="T12" fmla="*/ 293 w 381"/>
                <a:gd name="T13" fmla="*/ 4 h 195"/>
                <a:gd name="T14" fmla="*/ 277 w 381"/>
                <a:gd name="T15" fmla="*/ 2 h 195"/>
                <a:gd name="T16" fmla="*/ 271 w 381"/>
                <a:gd name="T17" fmla="*/ 20 h 195"/>
                <a:gd name="T18" fmla="*/ 257 w 381"/>
                <a:gd name="T19" fmla="*/ 33 h 195"/>
                <a:gd name="T20" fmla="*/ 242 w 381"/>
                <a:gd name="T21" fmla="*/ 34 h 195"/>
                <a:gd name="T22" fmla="*/ 226 w 381"/>
                <a:gd name="T23" fmla="*/ 27 h 195"/>
                <a:gd name="T24" fmla="*/ 215 w 381"/>
                <a:gd name="T25" fmla="*/ 25 h 195"/>
                <a:gd name="T26" fmla="*/ 206 w 381"/>
                <a:gd name="T27" fmla="*/ 34 h 195"/>
                <a:gd name="T28" fmla="*/ 195 w 381"/>
                <a:gd name="T29" fmla="*/ 45 h 195"/>
                <a:gd name="T30" fmla="*/ 163 w 381"/>
                <a:gd name="T31" fmla="*/ 67 h 195"/>
                <a:gd name="T32" fmla="*/ 170 w 381"/>
                <a:gd name="T33" fmla="*/ 81 h 195"/>
                <a:gd name="T34" fmla="*/ 174 w 381"/>
                <a:gd name="T35" fmla="*/ 98 h 195"/>
                <a:gd name="T36" fmla="*/ 175 w 381"/>
                <a:gd name="T37" fmla="*/ 110 h 195"/>
                <a:gd name="T38" fmla="*/ 166 w 381"/>
                <a:gd name="T39" fmla="*/ 112 h 195"/>
                <a:gd name="T40" fmla="*/ 152 w 381"/>
                <a:gd name="T41" fmla="*/ 103 h 195"/>
                <a:gd name="T42" fmla="*/ 136 w 381"/>
                <a:gd name="T43" fmla="*/ 99 h 195"/>
                <a:gd name="T44" fmla="*/ 134 w 381"/>
                <a:gd name="T45" fmla="*/ 103 h 195"/>
                <a:gd name="T46" fmla="*/ 101 w 381"/>
                <a:gd name="T47" fmla="*/ 112 h 195"/>
                <a:gd name="T48" fmla="*/ 85 w 381"/>
                <a:gd name="T49" fmla="*/ 121 h 195"/>
                <a:gd name="T50" fmla="*/ 69 w 381"/>
                <a:gd name="T51" fmla="*/ 112 h 195"/>
                <a:gd name="T52" fmla="*/ 47 w 381"/>
                <a:gd name="T53" fmla="*/ 110 h 195"/>
                <a:gd name="T54" fmla="*/ 45 w 381"/>
                <a:gd name="T55" fmla="*/ 116 h 195"/>
                <a:gd name="T56" fmla="*/ 31 w 381"/>
                <a:gd name="T57" fmla="*/ 130 h 195"/>
                <a:gd name="T58" fmla="*/ 29 w 381"/>
                <a:gd name="T59" fmla="*/ 125 h 195"/>
                <a:gd name="T60" fmla="*/ 24 w 381"/>
                <a:gd name="T61" fmla="*/ 114 h 195"/>
                <a:gd name="T62" fmla="*/ 13 w 381"/>
                <a:gd name="T63" fmla="*/ 107 h 195"/>
                <a:gd name="T64" fmla="*/ 4 w 381"/>
                <a:gd name="T65" fmla="*/ 125 h 195"/>
                <a:gd name="T66" fmla="*/ 2 w 381"/>
                <a:gd name="T67" fmla="*/ 146 h 195"/>
                <a:gd name="T68" fmla="*/ 27 w 381"/>
                <a:gd name="T69" fmla="*/ 161 h 195"/>
                <a:gd name="T70" fmla="*/ 42 w 381"/>
                <a:gd name="T71" fmla="*/ 152 h 195"/>
                <a:gd name="T72" fmla="*/ 62 w 381"/>
                <a:gd name="T73" fmla="*/ 164 h 195"/>
                <a:gd name="T74" fmla="*/ 73 w 381"/>
                <a:gd name="T75" fmla="*/ 168 h 195"/>
                <a:gd name="T76" fmla="*/ 91 w 381"/>
                <a:gd name="T77" fmla="*/ 152 h 195"/>
                <a:gd name="T78" fmla="*/ 101 w 381"/>
                <a:gd name="T79" fmla="*/ 152 h 195"/>
                <a:gd name="T80" fmla="*/ 125 w 381"/>
                <a:gd name="T81" fmla="*/ 148 h 195"/>
                <a:gd name="T82" fmla="*/ 132 w 381"/>
                <a:gd name="T83" fmla="*/ 157 h 195"/>
                <a:gd name="T84" fmla="*/ 141 w 381"/>
                <a:gd name="T85" fmla="*/ 168 h 195"/>
                <a:gd name="T86" fmla="*/ 161 w 381"/>
                <a:gd name="T87" fmla="*/ 177 h 195"/>
                <a:gd name="T88" fmla="*/ 208 w 381"/>
                <a:gd name="T89" fmla="*/ 186 h 195"/>
                <a:gd name="T90" fmla="*/ 242 w 381"/>
                <a:gd name="T91" fmla="*/ 192 h 195"/>
                <a:gd name="T92" fmla="*/ 255 w 381"/>
                <a:gd name="T93" fmla="*/ 192 h 195"/>
                <a:gd name="T94" fmla="*/ 264 w 381"/>
                <a:gd name="T95" fmla="*/ 184 h 195"/>
                <a:gd name="T96" fmla="*/ 284 w 381"/>
                <a:gd name="T97" fmla="*/ 177 h 195"/>
                <a:gd name="T98" fmla="*/ 305 w 381"/>
                <a:gd name="T99" fmla="*/ 173 h 195"/>
                <a:gd name="T100" fmla="*/ 325 w 381"/>
                <a:gd name="T101" fmla="*/ 175 h 195"/>
                <a:gd name="T102" fmla="*/ 329 w 381"/>
                <a:gd name="T103" fmla="*/ 161 h 195"/>
                <a:gd name="T104" fmla="*/ 343 w 381"/>
                <a:gd name="T105" fmla="*/ 150 h 195"/>
                <a:gd name="T106" fmla="*/ 349 w 381"/>
                <a:gd name="T107" fmla="*/ 146 h 195"/>
                <a:gd name="T108" fmla="*/ 345 w 381"/>
                <a:gd name="T109" fmla="*/ 137 h 195"/>
                <a:gd name="T110" fmla="*/ 345 w 381"/>
                <a:gd name="T111" fmla="*/ 125 h 195"/>
                <a:gd name="T112" fmla="*/ 356 w 381"/>
                <a:gd name="T113" fmla="*/ 107 h 195"/>
                <a:gd name="T114" fmla="*/ 351 w 381"/>
                <a:gd name="T115" fmla="*/ 98 h 195"/>
                <a:gd name="T116" fmla="*/ 369 w 381"/>
                <a:gd name="T117" fmla="*/ 101 h 195"/>
                <a:gd name="T118" fmla="*/ 378 w 381"/>
                <a:gd name="T119" fmla="*/ 8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1" h="195">
                  <a:moveTo>
                    <a:pt x="381" y="76"/>
                  </a:moveTo>
                  <a:lnTo>
                    <a:pt x="381" y="76"/>
                  </a:lnTo>
                  <a:lnTo>
                    <a:pt x="380" y="74"/>
                  </a:lnTo>
                  <a:lnTo>
                    <a:pt x="378" y="74"/>
                  </a:lnTo>
                  <a:lnTo>
                    <a:pt x="378" y="72"/>
                  </a:lnTo>
                  <a:lnTo>
                    <a:pt x="378" y="72"/>
                  </a:lnTo>
                  <a:lnTo>
                    <a:pt x="378" y="72"/>
                  </a:lnTo>
                  <a:lnTo>
                    <a:pt x="378" y="70"/>
                  </a:lnTo>
                  <a:lnTo>
                    <a:pt x="378" y="70"/>
                  </a:lnTo>
                  <a:lnTo>
                    <a:pt x="378" y="69"/>
                  </a:lnTo>
                  <a:lnTo>
                    <a:pt x="378" y="69"/>
                  </a:lnTo>
                  <a:lnTo>
                    <a:pt x="378" y="69"/>
                  </a:lnTo>
                  <a:lnTo>
                    <a:pt x="376" y="67"/>
                  </a:lnTo>
                  <a:lnTo>
                    <a:pt x="376" y="67"/>
                  </a:lnTo>
                  <a:lnTo>
                    <a:pt x="376" y="67"/>
                  </a:lnTo>
                  <a:lnTo>
                    <a:pt x="374" y="67"/>
                  </a:lnTo>
                  <a:lnTo>
                    <a:pt x="374" y="65"/>
                  </a:lnTo>
                  <a:lnTo>
                    <a:pt x="372" y="63"/>
                  </a:lnTo>
                  <a:lnTo>
                    <a:pt x="372" y="61"/>
                  </a:lnTo>
                  <a:lnTo>
                    <a:pt x="372" y="61"/>
                  </a:lnTo>
                  <a:lnTo>
                    <a:pt x="372" y="58"/>
                  </a:lnTo>
                  <a:lnTo>
                    <a:pt x="372" y="58"/>
                  </a:lnTo>
                  <a:lnTo>
                    <a:pt x="372" y="56"/>
                  </a:lnTo>
                  <a:lnTo>
                    <a:pt x="372" y="56"/>
                  </a:lnTo>
                  <a:lnTo>
                    <a:pt x="372" y="56"/>
                  </a:lnTo>
                  <a:lnTo>
                    <a:pt x="372" y="56"/>
                  </a:lnTo>
                  <a:lnTo>
                    <a:pt x="370" y="56"/>
                  </a:lnTo>
                  <a:lnTo>
                    <a:pt x="370" y="56"/>
                  </a:lnTo>
                  <a:lnTo>
                    <a:pt x="370" y="54"/>
                  </a:lnTo>
                  <a:lnTo>
                    <a:pt x="370" y="54"/>
                  </a:lnTo>
                  <a:lnTo>
                    <a:pt x="370" y="54"/>
                  </a:lnTo>
                  <a:lnTo>
                    <a:pt x="370" y="54"/>
                  </a:lnTo>
                  <a:lnTo>
                    <a:pt x="369" y="54"/>
                  </a:lnTo>
                  <a:lnTo>
                    <a:pt x="369" y="52"/>
                  </a:lnTo>
                  <a:lnTo>
                    <a:pt x="369" y="52"/>
                  </a:lnTo>
                  <a:lnTo>
                    <a:pt x="369" y="52"/>
                  </a:lnTo>
                  <a:lnTo>
                    <a:pt x="369" y="52"/>
                  </a:lnTo>
                  <a:lnTo>
                    <a:pt x="370" y="52"/>
                  </a:lnTo>
                  <a:lnTo>
                    <a:pt x="369" y="51"/>
                  </a:lnTo>
                  <a:lnTo>
                    <a:pt x="369" y="51"/>
                  </a:lnTo>
                  <a:lnTo>
                    <a:pt x="369" y="51"/>
                  </a:lnTo>
                  <a:lnTo>
                    <a:pt x="369" y="51"/>
                  </a:lnTo>
                  <a:lnTo>
                    <a:pt x="367" y="51"/>
                  </a:lnTo>
                  <a:lnTo>
                    <a:pt x="367" y="51"/>
                  </a:lnTo>
                  <a:lnTo>
                    <a:pt x="367" y="49"/>
                  </a:lnTo>
                  <a:lnTo>
                    <a:pt x="367" y="49"/>
                  </a:lnTo>
                  <a:lnTo>
                    <a:pt x="367" y="49"/>
                  </a:lnTo>
                  <a:lnTo>
                    <a:pt x="367" y="49"/>
                  </a:lnTo>
                  <a:lnTo>
                    <a:pt x="367" y="47"/>
                  </a:lnTo>
                  <a:lnTo>
                    <a:pt x="367" y="43"/>
                  </a:lnTo>
                  <a:lnTo>
                    <a:pt x="367" y="42"/>
                  </a:lnTo>
                  <a:lnTo>
                    <a:pt x="369" y="42"/>
                  </a:lnTo>
                  <a:lnTo>
                    <a:pt x="369" y="40"/>
                  </a:lnTo>
                  <a:lnTo>
                    <a:pt x="370" y="38"/>
                  </a:lnTo>
                  <a:lnTo>
                    <a:pt x="370" y="38"/>
                  </a:lnTo>
                  <a:lnTo>
                    <a:pt x="370" y="38"/>
                  </a:lnTo>
                  <a:lnTo>
                    <a:pt x="372" y="36"/>
                  </a:lnTo>
                  <a:lnTo>
                    <a:pt x="372" y="36"/>
                  </a:lnTo>
                  <a:lnTo>
                    <a:pt x="372" y="34"/>
                  </a:lnTo>
                  <a:lnTo>
                    <a:pt x="372" y="31"/>
                  </a:lnTo>
                  <a:lnTo>
                    <a:pt x="370" y="29"/>
                  </a:lnTo>
                  <a:lnTo>
                    <a:pt x="369" y="24"/>
                  </a:lnTo>
                  <a:lnTo>
                    <a:pt x="369" y="24"/>
                  </a:lnTo>
                  <a:lnTo>
                    <a:pt x="367" y="24"/>
                  </a:lnTo>
                  <a:lnTo>
                    <a:pt x="365" y="24"/>
                  </a:lnTo>
                  <a:lnTo>
                    <a:pt x="365" y="24"/>
                  </a:lnTo>
                  <a:lnTo>
                    <a:pt x="363" y="24"/>
                  </a:lnTo>
                  <a:lnTo>
                    <a:pt x="361" y="22"/>
                  </a:lnTo>
                  <a:lnTo>
                    <a:pt x="361" y="22"/>
                  </a:lnTo>
                  <a:lnTo>
                    <a:pt x="360" y="22"/>
                  </a:lnTo>
                  <a:lnTo>
                    <a:pt x="358" y="22"/>
                  </a:lnTo>
                  <a:lnTo>
                    <a:pt x="358" y="22"/>
                  </a:lnTo>
                  <a:lnTo>
                    <a:pt x="358" y="20"/>
                  </a:lnTo>
                  <a:lnTo>
                    <a:pt x="356" y="20"/>
                  </a:lnTo>
                  <a:lnTo>
                    <a:pt x="356" y="18"/>
                  </a:lnTo>
                  <a:lnTo>
                    <a:pt x="356" y="18"/>
                  </a:lnTo>
                  <a:lnTo>
                    <a:pt x="354" y="18"/>
                  </a:lnTo>
                  <a:lnTo>
                    <a:pt x="352" y="16"/>
                  </a:lnTo>
                  <a:lnTo>
                    <a:pt x="351" y="16"/>
                  </a:lnTo>
                  <a:lnTo>
                    <a:pt x="351" y="16"/>
                  </a:lnTo>
                  <a:lnTo>
                    <a:pt x="351" y="16"/>
                  </a:lnTo>
                  <a:lnTo>
                    <a:pt x="349" y="16"/>
                  </a:lnTo>
                  <a:lnTo>
                    <a:pt x="349" y="16"/>
                  </a:lnTo>
                  <a:lnTo>
                    <a:pt x="347" y="16"/>
                  </a:lnTo>
                  <a:lnTo>
                    <a:pt x="345" y="16"/>
                  </a:lnTo>
                  <a:lnTo>
                    <a:pt x="343" y="22"/>
                  </a:lnTo>
                  <a:lnTo>
                    <a:pt x="343" y="22"/>
                  </a:lnTo>
                  <a:lnTo>
                    <a:pt x="342" y="22"/>
                  </a:lnTo>
                  <a:lnTo>
                    <a:pt x="342" y="22"/>
                  </a:lnTo>
                  <a:lnTo>
                    <a:pt x="342" y="22"/>
                  </a:lnTo>
                  <a:lnTo>
                    <a:pt x="340" y="22"/>
                  </a:lnTo>
                  <a:lnTo>
                    <a:pt x="340" y="22"/>
                  </a:lnTo>
                  <a:lnTo>
                    <a:pt x="333" y="20"/>
                  </a:lnTo>
                  <a:lnTo>
                    <a:pt x="329" y="22"/>
                  </a:lnTo>
                  <a:lnTo>
                    <a:pt x="325" y="20"/>
                  </a:lnTo>
                  <a:lnTo>
                    <a:pt x="320" y="16"/>
                  </a:lnTo>
                  <a:lnTo>
                    <a:pt x="320" y="16"/>
                  </a:lnTo>
                  <a:lnTo>
                    <a:pt x="320" y="14"/>
                  </a:lnTo>
                  <a:lnTo>
                    <a:pt x="320" y="14"/>
                  </a:lnTo>
                  <a:lnTo>
                    <a:pt x="320" y="14"/>
                  </a:lnTo>
                  <a:lnTo>
                    <a:pt x="320" y="14"/>
                  </a:lnTo>
                  <a:lnTo>
                    <a:pt x="320" y="14"/>
                  </a:lnTo>
                  <a:lnTo>
                    <a:pt x="318" y="14"/>
                  </a:lnTo>
                  <a:lnTo>
                    <a:pt x="318" y="14"/>
                  </a:lnTo>
                  <a:lnTo>
                    <a:pt x="318" y="13"/>
                  </a:lnTo>
                  <a:lnTo>
                    <a:pt x="318" y="13"/>
                  </a:lnTo>
                  <a:lnTo>
                    <a:pt x="318" y="13"/>
                  </a:lnTo>
                  <a:lnTo>
                    <a:pt x="316" y="13"/>
                  </a:lnTo>
                  <a:lnTo>
                    <a:pt x="316" y="13"/>
                  </a:lnTo>
                  <a:lnTo>
                    <a:pt x="316" y="13"/>
                  </a:lnTo>
                  <a:lnTo>
                    <a:pt x="316" y="13"/>
                  </a:lnTo>
                  <a:lnTo>
                    <a:pt x="316" y="11"/>
                  </a:lnTo>
                  <a:lnTo>
                    <a:pt x="314" y="11"/>
                  </a:lnTo>
                  <a:lnTo>
                    <a:pt x="314" y="11"/>
                  </a:lnTo>
                  <a:lnTo>
                    <a:pt x="313" y="11"/>
                  </a:lnTo>
                  <a:lnTo>
                    <a:pt x="311" y="13"/>
                  </a:lnTo>
                  <a:lnTo>
                    <a:pt x="311" y="13"/>
                  </a:lnTo>
                  <a:lnTo>
                    <a:pt x="309" y="13"/>
                  </a:lnTo>
                  <a:lnTo>
                    <a:pt x="309" y="13"/>
                  </a:lnTo>
                  <a:lnTo>
                    <a:pt x="304" y="9"/>
                  </a:lnTo>
                  <a:lnTo>
                    <a:pt x="302" y="9"/>
                  </a:lnTo>
                  <a:lnTo>
                    <a:pt x="300" y="9"/>
                  </a:lnTo>
                  <a:lnTo>
                    <a:pt x="298" y="5"/>
                  </a:lnTo>
                  <a:lnTo>
                    <a:pt x="296" y="5"/>
                  </a:lnTo>
                  <a:lnTo>
                    <a:pt x="295" y="5"/>
                  </a:lnTo>
                  <a:lnTo>
                    <a:pt x="293" y="4"/>
                  </a:lnTo>
                  <a:lnTo>
                    <a:pt x="291" y="4"/>
                  </a:lnTo>
                  <a:lnTo>
                    <a:pt x="289" y="4"/>
                  </a:lnTo>
                  <a:lnTo>
                    <a:pt x="289" y="4"/>
                  </a:lnTo>
                  <a:lnTo>
                    <a:pt x="287" y="2"/>
                  </a:lnTo>
                  <a:lnTo>
                    <a:pt x="287" y="2"/>
                  </a:lnTo>
                  <a:lnTo>
                    <a:pt x="287" y="2"/>
                  </a:lnTo>
                  <a:lnTo>
                    <a:pt x="287" y="2"/>
                  </a:lnTo>
                  <a:lnTo>
                    <a:pt x="287" y="4"/>
                  </a:lnTo>
                  <a:lnTo>
                    <a:pt x="287" y="4"/>
                  </a:lnTo>
                  <a:lnTo>
                    <a:pt x="286" y="5"/>
                  </a:lnTo>
                  <a:lnTo>
                    <a:pt x="286" y="5"/>
                  </a:lnTo>
                  <a:lnTo>
                    <a:pt x="282" y="5"/>
                  </a:lnTo>
                  <a:lnTo>
                    <a:pt x="282" y="5"/>
                  </a:lnTo>
                  <a:lnTo>
                    <a:pt x="282" y="5"/>
                  </a:lnTo>
                  <a:lnTo>
                    <a:pt x="282" y="4"/>
                  </a:lnTo>
                  <a:lnTo>
                    <a:pt x="282" y="4"/>
                  </a:lnTo>
                  <a:lnTo>
                    <a:pt x="280" y="2"/>
                  </a:lnTo>
                  <a:lnTo>
                    <a:pt x="277" y="2"/>
                  </a:lnTo>
                  <a:lnTo>
                    <a:pt x="275" y="0"/>
                  </a:lnTo>
                  <a:lnTo>
                    <a:pt x="273" y="0"/>
                  </a:lnTo>
                  <a:lnTo>
                    <a:pt x="273" y="0"/>
                  </a:lnTo>
                  <a:lnTo>
                    <a:pt x="273" y="2"/>
                  </a:lnTo>
                  <a:lnTo>
                    <a:pt x="273" y="2"/>
                  </a:lnTo>
                  <a:lnTo>
                    <a:pt x="273" y="2"/>
                  </a:lnTo>
                  <a:lnTo>
                    <a:pt x="273" y="4"/>
                  </a:lnTo>
                  <a:lnTo>
                    <a:pt x="273" y="5"/>
                  </a:lnTo>
                  <a:lnTo>
                    <a:pt x="273" y="7"/>
                  </a:lnTo>
                  <a:lnTo>
                    <a:pt x="273" y="11"/>
                  </a:lnTo>
                  <a:lnTo>
                    <a:pt x="271" y="14"/>
                  </a:lnTo>
                  <a:lnTo>
                    <a:pt x="271" y="16"/>
                  </a:lnTo>
                  <a:lnTo>
                    <a:pt x="271" y="16"/>
                  </a:lnTo>
                  <a:lnTo>
                    <a:pt x="271" y="16"/>
                  </a:lnTo>
                  <a:lnTo>
                    <a:pt x="271" y="18"/>
                  </a:lnTo>
                  <a:lnTo>
                    <a:pt x="271" y="18"/>
                  </a:lnTo>
                  <a:lnTo>
                    <a:pt x="271" y="18"/>
                  </a:lnTo>
                  <a:lnTo>
                    <a:pt x="271" y="20"/>
                  </a:lnTo>
                  <a:lnTo>
                    <a:pt x="269" y="20"/>
                  </a:lnTo>
                  <a:lnTo>
                    <a:pt x="268" y="18"/>
                  </a:lnTo>
                  <a:lnTo>
                    <a:pt x="266" y="18"/>
                  </a:lnTo>
                  <a:lnTo>
                    <a:pt x="264" y="18"/>
                  </a:lnTo>
                  <a:lnTo>
                    <a:pt x="264" y="20"/>
                  </a:lnTo>
                  <a:lnTo>
                    <a:pt x="264" y="20"/>
                  </a:lnTo>
                  <a:lnTo>
                    <a:pt x="264" y="22"/>
                  </a:lnTo>
                  <a:lnTo>
                    <a:pt x="262" y="22"/>
                  </a:lnTo>
                  <a:lnTo>
                    <a:pt x="260" y="25"/>
                  </a:lnTo>
                  <a:lnTo>
                    <a:pt x="259" y="25"/>
                  </a:lnTo>
                  <a:lnTo>
                    <a:pt x="259" y="29"/>
                  </a:lnTo>
                  <a:lnTo>
                    <a:pt x="259" y="31"/>
                  </a:lnTo>
                  <a:lnTo>
                    <a:pt x="259" y="33"/>
                  </a:lnTo>
                  <a:lnTo>
                    <a:pt x="259" y="33"/>
                  </a:lnTo>
                  <a:lnTo>
                    <a:pt x="259" y="34"/>
                  </a:lnTo>
                  <a:lnTo>
                    <a:pt x="257" y="34"/>
                  </a:lnTo>
                  <a:lnTo>
                    <a:pt x="257" y="33"/>
                  </a:lnTo>
                  <a:lnTo>
                    <a:pt x="257" y="33"/>
                  </a:lnTo>
                  <a:lnTo>
                    <a:pt x="257" y="31"/>
                  </a:lnTo>
                  <a:lnTo>
                    <a:pt x="255" y="31"/>
                  </a:lnTo>
                  <a:lnTo>
                    <a:pt x="255" y="33"/>
                  </a:lnTo>
                  <a:lnTo>
                    <a:pt x="255" y="33"/>
                  </a:lnTo>
                  <a:lnTo>
                    <a:pt x="255" y="31"/>
                  </a:lnTo>
                  <a:lnTo>
                    <a:pt x="255" y="31"/>
                  </a:lnTo>
                  <a:lnTo>
                    <a:pt x="255" y="31"/>
                  </a:lnTo>
                  <a:lnTo>
                    <a:pt x="253" y="31"/>
                  </a:lnTo>
                  <a:lnTo>
                    <a:pt x="253" y="31"/>
                  </a:lnTo>
                  <a:lnTo>
                    <a:pt x="251" y="31"/>
                  </a:lnTo>
                  <a:lnTo>
                    <a:pt x="251" y="31"/>
                  </a:lnTo>
                  <a:lnTo>
                    <a:pt x="249" y="31"/>
                  </a:lnTo>
                  <a:lnTo>
                    <a:pt x="248" y="31"/>
                  </a:lnTo>
                  <a:lnTo>
                    <a:pt x="248" y="29"/>
                  </a:lnTo>
                  <a:lnTo>
                    <a:pt x="246" y="29"/>
                  </a:lnTo>
                  <a:lnTo>
                    <a:pt x="246" y="33"/>
                  </a:lnTo>
                  <a:lnTo>
                    <a:pt x="244" y="33"/>
                  </a:lnTo>
                  <a:lnTo>
                    <a:pt x="242" y="34"/>
                  </a:lnTo>
                  <a:lnTo>
                    <a:pt x="240" y="34"/>
                  </a:lnTo>
                  <a:lnTo>
                    <a:pt x="240" y="34"/>
                  </a:lnTo>
                  <a:lnTo>
                    <a:pt x="240" y="34"/>
                  </a:lnTo>
                  <a:lnTo>
                    <a:pt x="235" y="33"/>
                  </a:lnTo>
                  <a:lnTo>
                    <a:pt x="228" y="33"/>
                  </a:lnTo>
                  <a:lnTo>
                    <a:pt x="226" y="31"/>
                  </a:lnTo>
                  <a:lnTo>
                    <a:pt x="226" y="31"/>
                  </a:lnTo>
                  <a:lnTo>
                    <a:pt x="224" y="31"/>
                  </a:lnTo>
                  <a:lnTo>
                    <a:pt x="224" y="29"/>
                  </a:lnTo>
                  <a:lnTo>
                    <a:pt x="224" y="29"/>
                  </a:lnTo>
                  <a:lnTo>
                    <a:pt x="224" y="29"/>
                  </a:lnTo>
                  <a:lnTo>
                    <a:pt x="224" y="29"/>
                  </a:lnTo>
                  <a:lnTo>
                    <a:pt x="226" y="27"/>
                  </a:lnTo>
                  <a:lnTo>
                    <a:pt x="226" y="27"/>
                  </a:lnTo>
                  <a:lnTo>
                    <a:pt x="226" y="27"/>
                  </a:lnTo>
                  <a:lnTo>
                    <a:pt x="226" y="27"/>
                  </a:lnTo>
                  <a:lnTo>
                    <a:pt x="226" y="27"/>
                  </a:lnTo>
                  <a:lnTo>
                    <a:pt x="226" y="27"/>
                  </a:lnTo>
                  <a:lnTo>
                    <a:pt x="226" y="27"/>
                  </a:lnTo>
                  <a:lnTo>
                    <a:pt x="224" y="27"/>
                  </a:lnTo>
                  <a:lnTo>
                    <a:pt x="224" y="25"/>
                  </a:lnTo>
                  <a:lnTo>
                    <a:pt x="224" y="25"/>
                  </a:lnTo>
                  <a:lnTo>
                    <a:pt x="224" y="24"/>
                  </a:lnTo>
                  <a:lnTo>
                    <a:pt x="222" y="24"/>
                  </a:lnTo>
                  <a:lnTo>
                    <a:pt x="221" y="22"/>
                  </a:lnTo>
                  <a:lnTo>
                    <a:pt x="219" y="22"/>
                  </a:lnTo>
                  <a:lnTo>
                    <a:pt x="217" y="20"/>
                  </a:lnTo>
                  <a:lnTo>
                    <a:pt x="217" y="20"/>
                  </a:lnTo>
                  <a:lnTo>
                    <a:pt x="215" y="20"/>
                  </a:lnTo>
                  <a:lnTo>
                    <a:pt x="213" y="22"/>
                  </a:lnTo>
                  <a:lnTo>
                    <a:pt x="213" y="24"/>
                  </a:lnTo>
                  <a:lnTo>
                    <a:pt x="213" y="24"/>
                  </a:lnTo>
                  <a:lnTo>
                    <a:pt x="213" y="24"/>
                  </a:lnTo>
                  <a:lnTo>
                    <a:pt x="215" y="24"/>
                  </a:lnTo>
                  <a:lnTo>
                    <a:pt x="215" y="25"/>
                  </a:lnTo>
                  <a:lnTo>
                    <a:pt x="215" y="25"/>
                  </a:lnTo>
                  <a:lnTo>
                    <a:pt x="213" y="25"/>
                  </a:lnTo>
                  <a:lnTo>
                    <a:pt x="215" y="29"/>
                  </a:lnTo>
                  <a:lnTo>
                    <a:pt x="215" y="29"/>
                  </a:lnTo>
                  <a:lnTo>
                    <a:pt x="213" y="31"/>
                  </a:lnTo>
                  <a:lnTo>
                    <a:pt x="213" y="33"/>
                  </a:lnTo>
                  <a:lnTo>
                    <a:pt x="213" y="34"/>
                  </a:lnTo>
                  <a:lnTo>
                    <a:pt x="213" y="34"/>
                  </a:lnTo>
                  <a:lnTo>
                    <a:pt x="212" y="34"/>
                  </a:lnTo>
                  <a:lnTo>
                    <a:pt x="212" y="34"/>
                  </a:lnTo>
                  <a:lnTo>
                    <a:pt x="212" y="34"/>
                  </a:lnTo>
                  <a:lnTo>
                    <a:pt x="212" y="34"/>
                  </a:lnTo>
                  <a:lnTo>
                    <a:pt x="210" y="36"/>
                  </a:lnTo>
                  <a:lnTo>
                    <a:pt x="210" y="38"/>
                  </a:lnTo>
                  <a:lnTo>
                    <a:pt x="210" y="38"/>
                  </a:lnTo>
                  <a:lnTo>
                    <a:pt x="208" y="36"/>
                  </a:lnTo>
                  <a:lnTo>
                    <a:pt x="206" y="36"/>
                  </a:lnTo>
                  <a:lnTo>
                    <a:pt x="206" y="34"/>
                  </a:lnTo>
                  <a:lnTo>
                    <a:pt x="206" y="34"/>
                  </a:lnTo>
                  <a:lnTo>
                    <a:pt x="201" y="33"/>
                  </a:lnTo>
                  <a:lnTo>
                    <a:pt x="199" y="33"/>
                  </a:lnTo>
                  <a:lnTo>
                    <a:pt x="197" y="34"/>
                  </a:lnTo>
                  <a:lnTo>
                    <a:pt x="197" y="34"/>
                  </a:lnTo>
                  <a:lnTo>
                    <a:pt x="195" y="34"/>
                  </a:lnTo>
                  <a:lnTo>
                    <a:pt x="195" y="34"/>
                  </a:lnTo>
                  <a:lnTo>
                    <a:pt x="197" y="36"/>
                  </a:lnTo>
                  <a:lnTo>
                    <a:pt x="197" y="36"/>
                  </a:lnTo>
                  <a:lnTo>
                    <a:pt x="197" y="38"/>
                  </a:lnTo>
                  <a:lnTo>
                    <a:pt x="197" y="38"/>
                  </a:lnTo>
                  <a:lnTo>
                    <a:pt x="197" y="38"/>
                  </a:lnTo>
                  <a:lnTo>
                    <a:pt x="197" y="40"/>
                  </a:lnTo>
                  <a:lnTo>
                    <a:pt x="195" y="42"/>
                  </a:lnTo>
                  <a:lnTo>
                    <a:pt x="195" y="42"/>
                  </a:lnTo>
                  <a:lnTo>
                    <a:pt x="195" y="43"/>
                  </a:lnTo>
                  <a:lnTo>
                    <a:pt x="195" y="45"/>
                  </a:lnTo>
                  <a:lnTo>
                    <a:pt x="195" y="45"/>
                  </a:lnTo>
                  <a:lnTo>
                    <a:pt x="195" y="45"/>
                  </a:lnTo>
                  <a:lnTo>
                    <a:pt x="195" y="45"/>
                  </a:lnTo>
                  <a:lnTo>
                    <a:pt x="195" y="47"/>
                  </a:lnTo>
                  <a:lnTo>
                    <a:pt x="194" y="49"/>
                  </a:lnTo>
                  <a:lnTo>
                    <a:pt x="190" y="52"/>
                  </a:lnTo>
                  <a:lnTo>
                    <a:pt x="188" y="54"/>
                  </a:lnTo>
                  <a:lnTo>
                    <a:pt x="181" y="54"/>
                  </a:lnTo>
                  <a:lnTo>
                    <a:pt x="175" y="58"/>
                  </a:lnTo>
                  <a:lnTo>
                    <a:pt x="175" y="58"/>
                  </a:lnTo>
                  <a:lnTo>
                    <a:pt x="174" y="60"/>
                  </a:lnTo>
                  <a:lnTo>
                    <a:pt x="172" y="60"/>
                  </a:lnTo>
                  <a:lnTo>
                    <a:pt x="170" y="61"/>
                  </a:lnTo>
                  <a:lnTo>
                    <a:pt x="170" y="61"/>
                  </a:lnTo>
                  <a:lnTo>
                    <a:pt x="168" y="61"/>
                  </a:lnTo>
                  <a:lnTo>
                    <a:pt x="166" y="61"/>
                  </a:lnTo>
                  <a:lnTo>
                    <a:pt x="166" y="63"/>
                  </a:lnTo>
                  <a:lnTo>
                    <a:pt x="166" y="63"/>
                  </a:lnTo>
                  <a:lnTo>
                    <a:pt x="165" y="65"/>
                  </a:lnTo>
                  <a:lnTo>
                    <a:pt x="163" y="67"/>
                  </a:lnTo>
                  <a:lnTo>
                    <a:pt x="163" y="67"/>
                  </a:lnTo>
                  <a:lnTo>
                    <a:pt x="163" y="67"/>
                  </a:lnTo>
                  <a:lnTo>
                    <a:pt x="163" y="67"/>
                  </a:lnTo>
                  <a:lnTo>
                    <a:pt x="161" y="67"/>
                  </a:lnTo>
                  <a:lnTo>
                    <a:pt x="161" y="67"/>
                  </a:lnTo>
                  <a:lnTo>
                    <a:pt x="161" y="69"/>
                  </a:lnTo>
                  <a:lnTo>
                    <a:pt x="161" y="69"/>
                  </a:lnTo>
                  <a:lnTo>
                    <a:pt x="161" y="70"/>
                  </a:lnTo>
                  <a:lnTo>
                    <a:pt x="161" y="70"/>
                  </a:lnTo>
                  <a:lnTo>
                    <a:pt x="163" y="72"/>
                  </a:lnTo>
                  <a:lnTo>
                    <a:pt x="166" y="76"/>
                  </a:lnTo>
                  <a:lnTo>
                    <a:pt x="166" y="78"/>
                  </a:lnTo>
                  <a:lnTo>
                    <a:pt x="166" y="78"/>
                  </a:lnTo>
                  <a:lnTo>
                    <a:pt x="166" y="78"/>
                  </a:lnTo>
                  <a:lnTo>
                    <a:pt x="166" y="80"/>
                  </a:lnTo>
                  <a:lnTo>
                    <a:pt x="166" y="80"/>
                  </a:lnTo>
                  <a:lnTo>
                    <a:pt x="168" y="80"/>
                  </a:lnTo>
                  <a:lnTo>
                    <a:pt x="170" y="81"/>
                  </a:lnTo>
                  <a:lnTo>
                    <a:pt x="170" y="81"/>
                  </a:lnTo>
                  <a:lnTo>
                    <a:pt x="170" y="83"/>
                  </a:lnTo>
                  <a:lnTo>
                    <a:pt x="172" y="87"/>
                  </a:lnTo>
                  <a:lnTo>
                    <a:pt x="174" y="89"/>
                  </a:lnTo>
                  <a:lnTo>
                    <a:pt x="174" y="89"/>
                  </a:lnTo>
                  <a:lnTo>
                    <a:pt x="170" y="94"/>
                  </a:lnTo>
                  <a:lnTo>
                    <a:pt x="170" y="94"/>
                  </a:lnTo>
                  <a:lnTo>
                    <a:pt x="170" y="94"/>
                  </a:lnTo>
                  <a:lnTo>
                    <a:pt x="170" y="94"/>
                  </a:lnTo>
                  <a:lnTo>
                    <a:pt x="170" y="96"/>
                  </a:lnTo>
                  <a:lnTo>
                    <a:pt x="170" y="96"/>
                  </a:lnTo>
                  <a:lnTo>
                    <a:pt x="170" y="96"/>
                  </a:lnTo>
                  <a:lnTo>
                    <a:pt x="170" y="96"/>
                  </a:lnTo>
                  <a:lnTo>
                    <a:pt x="168" y="98"/>
                  </a:lnTo>
                  <a:lnTo>
                    <a:pt x="170" y="98"/>
                  </a:lnTo>
                  <a:lnTo>
                    <a:pt x="172" y="99"/>
                  </a:lnTo>
                  <a:lnTo>
                    <a:pt x="174" y="99"/>
                  </a:lnTo>
                  <a:lnTo>
                    <a:pt x="174" y="98"/>
                  </a:lnTo>
                  <a:lnTo>
                    <a:pt x="175" y="98"/>
                  </a:lnTo>
                  <a:lnTo>
                    <a:pt x="175" y="99"/>
                  </a:lnTo>
                  <a:lnTo>
                    <a:pt x="175" y="99"/>
                  </a:lnTo>
                  <a:lnTo>
                    <a:pt x="177" y="101"/>
                  </a:lnTo>
                  <a:lnTo>
                    <a:pt x="177" y="101"/>
                  </a:lnTo>
                  <a:lnTo>
                    <a:pt x="177" y="103"/>
                  </a:lnTo>
                  <a:lnTo>
                    <a:pt x="177" y="105"/>
                  </a:lnTo>
                  <a:lnTo>
                    <a:pt x="177" y="105"/>
                  </a:lnTo>
                  <a:lnTo>
                    <a:pt x="177" y="105"/>
                  </a:lnTo>
                  <a:lnTo>
                    <a:pt x="177" y="107"/>
                  </a:lnTo>
                  <a:lnTo>
                    <a:pt x="177" y="107"/>
                  </a:lnTo>
                  <a:lnTo>
                    <a:pt x="175" y="108"/>
                  </a:lnTo>
                  <a:lnTo>
                    <a:pt x="175" y="108"/>
                  </a:lnTo>
                  <a:lnTo>
                    <a:pt x="175" y="110"/>
                  </a:lnTo>
                  <a:lnTo>
                    <a:pt x="175" y="108"/>
                  </a:lnTo>
                  <a:lnTo>
                    <a:pt x="175" y="110"/>
                  </a:lnTo>
                  <a:lnTo>
                    <a:pt x="175" y="110"/>
                  </a:lnTo>
                  <a:lnTo>
                    <a:pt x="175" y="110"/>
                  </a:lnTo>
                  <a:lnTo>
                    <a:pt x="175" y="112"/>
                  </a:lnTo>
                  <a:lnTo>
                    <a:pt x="175" y="112"/>
                  </a:lnTo>
                  <a:lnTo>
                    <a:pt x="175" y="114"/>
                  </a:lnTo>
                  <a:lnTo>
                    <a:pt x="175" y="114"/>
                  </a:lnTo>
                  <a:lnTo>
                    <a:pt x="175" y="114"/>
                  </a:lnTo>
                  <a:lnTo>
                    <a:pt x="175" y="114"/>
                  </a:lnTo>
                  <a:lnTo>
                    <a:pt x="174" y="116"/>
                  </a:lnTo>
                  <a:lnTo>
                    <a:pt x="174" y="116"/>
                  </a:lnTo>
                  <a:lnTo>
                    <a:pt x="174" y="116"/>
                  </a:lnTo>
                  <a:lnTo>
                    <a:pt x="174" y="116"/>
                  </a:lnTo>
                  <a:lnTo>
                    <a:pt x="174" y="116"/>
                  </a:lnTo>
                  <a:lnTo>
                    <a:pt x="172" y="116"/>
                  </a:lnTo>
                  <a:lnTo>
                    <a:pt x="172" y="116"/>
                  </a:lnTo>
                  <a:lnTo>
                    <a:pt x="172" y="116"/>
                  </a:lnTo>
                  <a:lnTo>
                    <a:pt x="172" y="116"/>
                  </a:lnTo>
                  <a:lnTo>
                    <a:pt x="170" y="116"/>
                  </a:lnTo>
                  <a:lnTo>
                    <a:pt x="168" y="114"/>
                  </a:lnTo>
                  <a:lnTo>
                    <a:pt x="166" y="112"/>
                  </a:lnTo>
                  <a:lnTo>
                    <a:pt x="165" y="110"/>
                  </a:lnTo>
                  <a:lnTo>
                    <a:pt x="165" y="110"/>
                  </a:lnTo>
                  <a:lnTo>
                    <a:pt x="165" y="110"/>
                  </a:lnTo>
                  <a:lnTo>
                    <a:pt x="163" y="110"/>
                  </a:lnTo>
                  <a:lnTo>
                    <a:pt x="163" y="108"/>
                  </a:lnTo>
                  <a:lnTo>
                    <a:pt x="163" y="107"/>
                  </a:lnTo>
                  <a:lnTo>
                    <a:pt x="165" y="105"/>
                  </a:lnTo>
                  <a:lnTo>
                    <a:pt x="165" y="105"/>
                  </a:lnTo>
                  <a:lnTo>
                    <a:pt x="163" y="103"/>
                  </a:lnTo>
                  <a:lnTo>
                    <a:pt x="161" y="103"/>
                  </a:lnTo>
                  <a:lnTo>
                    <a:pt x="163" y="101"/>
                  </a:lnTo>
                  <a:lnTo>
                    <a:pt x="161" y="101"/>
                  </a:lnTo>
                  <a:lnTo>
                    <a:pt x="159" y="101"/>
                  </a:lnTo>
                  <a:lnTo>
                    <a:pt x="157" y="101"/>
                  </a:lnTo>
                  <a:lnTo>
                    <a:pt x="156" y="101"/>
                  </a:lnTo>
                  <a:lnTo>
                    <a:pt x="154" y="101"/>
                  </a:lnTo>
                  <a:lnTo>
                    <a:pt x="152" y="103"/>
                  </a:lnTo>
                  <a:lnTo>
                    <a:pt x="152" y="103"/>
                  </a:lnTo>
                  <a:lnTo>
                    <a:pt x="150" y="105"/>
                  </a:lnTo>
                  <a:lnTo>
                    <a:pt x="150" y="105"/>
                  </a:lnTo>
                  <a:lnTo>
                    <a:pt x="148" y="105"/>
                  </a:lnTo>
                  <a:lnTo>
                    <a:pt x="148" y="105"/>
                  </a:lnTo>
                  <a:lnTo>
                    <a:pt x="147" y="103"/>
                  </a:lnTo>
                  <a:lnTo>
                    <a:pt x="147" y="103"/>
                  </a:lnTo>
                  <a:lnTo>
                    <a:pt x="147" y="101"/>
                  </a:lnTo>
                  <a:lnTo>
                    <a:pt x="145" y="99"/>
                  </a:lnTo>
                  <a:lnTo>
                    <a:pt x="145" y="99"/>
                  </a:lnTo>
                  <a:lnTo>
                    <a:pt x="145" y="99"/>
                  </a:lnTo>
                  <a:lnTo>
                    <a:pt x="143" y="99"/>
                  </a:lnTo>
                  <a:lnTo>
                    <a:pt x="141" y="101"/>
                  </a:lnTo>
                  <a:lnTo>
                    <a:pt x="139" y="99"/>
                  </a:lnTo>
                  <a:lnTo>
                    <a:pt x="138" y="99"/>
                  </a:lnTo>
                  <a:lnTo>
                    <a:pt x="136" y="101"/>
                  </a:lnTo>
                  <a:lnTo>
                    <a:pt x="136" y="101"/>
                  </a:lnTo>
                  <a:lnTo>
                    <a:pt x="136" y="99"/>
                  </a:lnTo>
                  <a:lnTo>
                    <a:pt x="136" y="99"/>
                  </a:lnTo>
                  <a:lnTo>
                    <a:pt x="136" y="99"/>
                  </a:lnTo>
                  <a:lnTo>
                    <a:pt x="136" y="98"/>
                  </a:lnTo>
                  <a:lnTo>
                    <a:pt x="136" y="98"/>
                  </a:lnTo>
                  <a:lnTo>
                    <a:pt x="136" y="98"/>
                  </a:lnTo>
                  <a:lnTo>
                    <a:pt x="136" y="98"/>
                  </a:lnTo>
                  <a:lnTo>
                    <a:pt x="136" y="98"/>
                  </a:lnTo>
                  <a:lnTo>
                    <a:pt x="136" y="98"/>
                  </a:lnTo>
                  <a:lnTo>
                    <a:pt x="136" y="98"/>
                  </a:lnTo>
                  <a:lnTo>
                    <a:pt x="134" y="98"/>
                  </a:lnTo>
                  <a:lnTo>
                    <a:pt x="132" y="99"/>
                  </a:lnTo>
                  <a:lnTo>
                    <a:pt x="132" y="99"/>
                  </a:lnTo>
                  <a:lnTo>
                    <a:pt x="134" y="99"/>
                  </a:lnTo>
                  <a:lnTo>
                    <a:pt x="134" y="99"/>
                  </a:lnTo>
                  <a:lnTo>
                    <a:pt x="134" y="101"/>
                  </a:lnTo>
                  <a:lnTo>
                    <a:pt x="134" y="101"/>
                  </a:lnTo>
                  <a:lnTo>
                    <a:pt x="134" y="101"/>
                  </a:lnTo>
                  <a:lnTo>
                    <a:pt x="134" y="103"/>
                  </a:lnTo>
                  <a:lnTo>
                    <a:pt x="134" y="103"/>
                  </a:lnTo>
                  <a:lnTo>
                    <a:pt x="134" y="105"/>
                  </a:lnTo>
                  <a:lnTo>
                    <a:pt x="132" y="107"/>
                  </a:lnTo>
                  <a:lnTo>
                    <a:pt x="132" y="107"/>
                  </a:lnTo>
                  <a:lnTo>
                    <a:pt x="121" y="105"/>
                  </a:lnTo>
                  <a:lnTo>
                    <a:pt x="116" y="107"/>
                  </a:lnTo>
                  <a:lnTo>
                    <a:pt x="116" y="107"/>
                  </a:lnTo>
                  <a:lnTo>
                    <a:pt x="116" y="108"/>
                  </a:lnTo>
                  <a:lnTo>
                    <a:pt x="116" y="108"/>
                  </a:lnTo>
                  <a:lnTo>
                    <a:pt x="112" y="108"/>
                  </a:lnTo>
                  <a:lnTo>
                    <a:pt x="109" y="108"/>
                  </a:lnTo>
                  <a:lnTo>
                    <a:pt x="107" y="107"/>
                  </a:lnTo>
                  <a:lnTo>
                    <a:pt x="105" y="107"/>
                  </a:lnTo>
                  <a:lnTo>
                    <a:pt x="105" y="107"/>
                  </a:lnTo>
                  <a:lnTo>
                    <a:pt x="103" y="108"/>
                  </a:lnTo>
                  <a:lnTo>
                    <a:pt x="103" y="110"/>
                  </a:lnTo>
                  <a:lnTo>
                    <a:pt x="103" y="112"/>
                  </a:lnTo>
                  <a:lnTo>
                    <a:pt x="103" y="112"/>
                  </a:lnTo>
                  <a:lnTo>
                    <a:pt x="101" y="112"/>
                  </a:lnTo>
                  <a:lnTo>
                    <a:pt x="100" y="114"/>
                  </a:lnTo>
                  <a:lnTo>
                    <a:pt x="98" y="114"/>
                  </a:lnTo>
                  <a:lnTo>
                    <a:pt x="98" y="114"/>
                  </a:lnTo>
                  <a:lnTo>
                    <a:pt x="96" y="114"/>
                  </a:lnTo>
                  <a:lnTo>
                    <a:pt x="94" y="114"/>
                  </a:lnTo>
                  <a:lnTo>
                    <a:pt x="92" y="116"/>
                  </a:lnTo>
                  <a:lnTo>
                    <a:pt x="92" y="116"/>
                  </a:lnTo>
                  <a:lnTo>
                    <a:pt x="94" y="117"/>
                  </a:lnTo>
                  <a:lnTo>
                    <a:pt x="94" y="117"/>
                  </a:lnTo>
                  <a:lnTo>
                    <a:pt x="92" y="117"/>
                  </a:lnTo>
                  <a:lnTo>
                    <a:pt x="92" y="117"/>
                  </a:lnTo>
                  <a:lnTo>
                    <a:pt x="91" y="117"/>
                  </a:lnTo>
                  <a:lnTo>
                    <a:pt x="89" y="119"/>
                  </a:lnTo>
                  <a:lnTo>
                    <a:pt x="89" y="119"/>
                  </a:lnTo>
                  <a:lnTo>
                    <a:pt x="87" y="121"/>
                  </a:lnTo>
                  <a:lnTo>
                    <a:pt x="87" y="121"/>
                  </a:lnTo>
                  <a:lnTo>
                    <a:pt x="85" y="121"/>
                  </a:lnTo>
                  <a:lnTo>
                    <a:pt x="85" y="121"/>
                  </a:lnTo>
                  <a:lnTo>
                    <a:pt x="85" y="119"/>
                  </a:lnTo>
                  <a:lnTo>
                    <a:pt x="83" y="119"/>
                  </a:lnTo>
                  <a:lnTo>
                    <a:pt x="82" y="119"/>
                  </a:lnTo>
                  <a:lnTo>
                    <a:pt x="80" y="121"/>
                  </a:lnTo>
                  <a:lnTo>
                    <a:pt x="78" y="123"/>
                  </a:lnTo>
                  <a:lnTo>
                    <a:pt x="73" y="121"/>
                  </a:lnTo>
                  <a:lnTo>
                    <a:pt x="73" y="121"/>
                  </a:lnTo>
                  <a:lnTo>
                    <a:pt x="73" y="121"/>
                  </a:lnTo>
                  <a:lnTo>
                    <a:pt x="73" y="121"/>
                  </a:lnTo>
                  <a:lnTo>
                    <a:pt x="73" y="121"/>
                  </a:lnTo>
                  <a:lnTo>
                    <a:pt x="73" y="119"/>
                  </a:lnTo>
                  <a:lnTo>
                    <a:pt x="73" y="119"/>
                  </a:lnTo>
                  <a:lnTo>
                    <a:pt x="73" y="119"/>
                  </a:lnTo>
                  <a:lnTo>
                    <a:pt x="69" y="116"/>
                  </a:lnTo>
                  <a:lnTo>
                    <a:pt x="67" y="116"/>
                  </a:lnTo>
                  <a:lnTo>
                    <a:pt x="67" y="114"/>
                  </a:lnTo>
                  <a:lnTo>
                    <a:pt x="69" y="114"/>
                  </a:lnTo>
                  <a:lnTo>
                    <a:pt x="69" y="112"/>
                  </a:lnTo>
                  <a:lnTo>
                    <a:pt x="67" y="112"/>
                  </a:lnTo>
                  <a:lnTo>
                    <a:pt x="67" y="112"/>
                  </a:lnTo>
                  <a:lnTo>
                    <a:pt x="65" y="112"/>
                  </a:lnTo>
                  <a:lnTo>
                    <a:pt x="65" y="112"/>
                  </a:lnTo>
                  <a:lnTo>
                    <a:pt x="63" y="112"/>
                  </a:lnTo>
                  <a:lnTo>
                    <a:pt x="62" y="112"/>
                  </a:lnTo>
                  <a:lnTo>
                    <a:pt x="62" y="112"/>
                  </a:lnTo>
                  <a:lnTo>
                    <a:pt x="62" y="112"/>
                  </a:lnTo>
                  <a:lnTo>
                    <a:pt x="62" y="112"/>
                  </a:lnTo>
                  <a:lnTo>
                    <a:pt x="62" y="112"/>
                  </a:lnTo>
                  <a:lnTo>
                    <a:pt x="54" y="108"/>
                  </a:lnTo>
                  <a:lnTo>
                    <a:pt x="53" y="108"/>
                  </a:lnTo>
                  <a:lnTo>
                    <a:pt x="53" y="110"/>
                  </a:lnTo>
                  <a:lnTo>
                    <a:pt x="51" y="112"/>
                  </a:lnTo>
                  <a:lnTo>
                    <a:pt x="51" y="112"/>
                  </a:lnTo>
                  <a:lnTo>
                    <a:pt x="51" y="112"/>
                  </a:lnTo>
                  <a:lnTo>
                    <a:pt x="47" y="112"/>
                  </a:lnTo>
                  <a:lnTo>
                    <a:pt x="47" y="110"/>
                  </a:lnTo>
                  <a:lnTo>
                    <a:pt x="47" y="110"/>
                  </a:lnTo>
                  <a:lnTo>
                    <a:pt x="47" y="110"/>
                  </a:lnTo>
                  <a:lnTo>
                    <a:pt x="47" y="110"/>
                  </a:lnTo>
                  <a:lnTo>
                    <a:pt x="47" y="110"/>
                  </a:lnTo>
                  <a:lnTo>
                    <a:pt x="47" y="108"/>
                  </a:lnTo>
                  <a:lnTo>
                    <a:pt x="47" y="108"/>
                  </a:lnTo>
                  <a:lnTo>
                    <a:pt x="47" y="108"/>
                  </a:lnTo>
                  <a:lnTo>
                    <a:pt x="47" y="108"/>
                  </a:lnTo>
                  <a:lnTo>
                    <a:pt x="45" y="108"/>
                  </a:lnTo>
                  <a:lnTo>
                    <a:pt x="45" y="108"/>
                  </a:lnTo>
                  <a:lnTo>
                    <a:pt x="45" y="108"/>
                  </a:lnTo>
                  <a:lnTo>
                    <a:pt x="45" y="108"/>
                  </a:lnTo>
                  <a:lnTo>
                    <a:pt x="45" y="110"/>
                  </a:lnTo>
                  <a:lnTo>
                    <a:pt x="45" y="110"/>
                  </a:lnTo>
                  <a:lnTo>
                    <a:pt x="45" y="112"/>
                  </a:lnTo>
                  <a:lnTo>
                    <a:pt x="45" y="114"/>
                  </a:lnTo>
                  <a:lnTo>
                    <a:pt x="45" y="116"/>
                  </a:lnTo>
                  <a:lnTo>
                    <a:pt x="45" y="116"/>
                  </a:lnTo>
                  <a:lnTo>
                    <a:pt x="45" y="116"/>
                  </a:lnTo>
                  <a:lnTo>
                    <a:pt x="47" y="117"/>
                  </a:lnTo>
                  <a:lnTo>
                    <a:pt x="47" y="119"/>
                  </a:lnTo>
                  <a:lnTo>
                    <a:pt x="45" y="119"/>
                  </a:lnTo>
                  <a:lnTo>
                    <a:pt x="45" y="121"/>
                  </a:lnTo>
                  <a:lnTo>
                    <a:pt x="44" y="123"/>
                  </a:lnTo>
                  <a:lnTo>
                    <a:pt x="44" y="123"/>
                  </a:lnTo>
                  <a:lnTo>
                    <a:pt x="44" y="123"/>
                  </a:lnTo>
                  <a:lnTo>
                    <a:pt x="42" y="123"/>
                  </a:lnTo>
                  <a:lnTo>
                    <a:pt x="42" y="125"/>
                  </a:lnTo>
                  <a:lnTo>
                    <a:pt x="42" y="126"/>
                  </a:lnTo>
                  <a:lnTo>
                    <a:pt x="40" y="128"/>
                  </a:lnTo>
                  <a:lnTo>
                    <a:pt x="40" y="128"/>
                  </a:lnTo>
                  <a:lnTo>
                    <a:pt x="36" y="130"/>
                  </a:lnTo>
                  <a:lnTo>
                    <a:pt x="36" y="130"/>
                  </a:lnTo>
                  <a:lnTo>
                    <a:pt x="33" y="130"/>
                  </a:lnTo>
                  <a:lnTo>
                    <a:pt x="33" y="130"/>
                  </a:lnTo>
                  <a:lnTo>
                    <a:pt x="31" y="130"/>
                  </a:lnTo>
                  <a:lnTo>
                    <a:pt x="31" y="130"/>
                  </a:lnTo>
                  <a:lnTo>
                    <a:pt x="33" y="130"/>
                  </a:lnTo>
                  <a:lnTo>
                    <a:pt x="33" y="128"/>
                  </a:lnTo>
                  <a:lnTo>
                    <a:pt x="33" y="128"/>
                  </a:lnTo>
                  <a:lnTo>
                    <a:pt x="33" y="128"/>
                  </a:lnTo>
                  <a:lnTo>
                    <a:pt x="33" y="128"/>
                  </a:lnTo>
                  <a:lnTo>
                    <a:pt x="33" y="128"/>
                  </a:lnTo>
                  <a:lnTo>
                    <a:pt x="33" y="126"/>
                  </a:lnTo>
                  <a:lnTo>
                    <a:pt x="35" y="125"/>
                  </a:lnTo>
                  <a:lnTo>
                    <a:pt x="35" y="123"/>
                  </a:lnTo>
                  <a:lnTo>
                    <a:pt x="33" y="123"/>
                  </a:lnTo>
                  <a:lnTo>
                    <a:pt x="31" y="123"/>
                  </a:lnTo>
                  <a:lnTo>
                    <a:pt x="31" y="125"/>
                  </a:lnTo>
                  <a:lnTo>
                    <a:pt x="31" y="125"/>
                  </a:lnTo>
                  <a:lnTo>
                    <a:pt x="31" y="125"/>
                  </a:lnTo>
                  <a:lnTo>
                    <a:pt x="29" y="123"/>
                  </a:lnTo>
                  <a:lnTo>
                    <a:pt x="29" y="123"/>
                  </a:lnTo>
                  <a:lnTo>
                    <a:pt x="29" y="125"/>
                  </a:lnTo>
                  <a:lnTo>
                    <a:pt x="29" y="125"/>
                  </a:lnTo>
                  <a:lnTo>
                    <a:pt x="27" y="125"/>
                  </a:lnTo>
                  <a:lnTo>
                    <a:pt x="27" y="125"/>
                  </a:lnTo>
                  <a:lnTo>
                    <a:pt x="27" y="123"/>
                  </a:lnTo>
                  <a:lnTo>
                    <a:pt x="27" y="123"/>
                  </a:lnTo>
                  <a:lnTo>
                    <a:pt x="27" y="121"/>
                  </a:lnTo>
                  <a:lnTo>
                    <a:pt x="27" y="121"/>
                  </a:lnTo>
                  <a:lnTo>
                    <a:pt x="27" y="119"/>
                  </a:lnTo>
                  <a:lnTo>
                    <a:pt x="27" y="119"/>
                  </a:lnTo>
                  <a:lnTo>
                    <a:pt x="27" y="119"/>
                  </a:lnTo>
                  <a:lnTo>
                    <a:pt x="26" y="116"/>
                  </a:lnTo>
                  <a:lnTo>
                    <a:pt x="24" y="116"/>
                  </a:lnTo>
                  <a:lnTo>
                    <a:pt x="24" y="116"/>
                  </a:lnTo>
                  <a:lnTo>
                    <a:pt x="24" y="116"/>
                  </a:lnTo>
                  <a:lnTo>
                    <a:pt x="24" y="116"/>
                  </a:lnTo>
                  <a:lnTo>
                    <a:pt x="24" y="116"/>
                  </a:lnTo>
                  <a:lnTo>
                    <a:pt x="24" y="114"/>
                  </a:lnTo>
                  <a:lnTo>
                    <a:pt x="24" y="114"/>
                  </a:lnTo>
                  <a:lnTo>
                    <a:pt x="22" y="114"/>
                  </a:lnTo>
                  <a:lnTo>
                    <a:pt x="22" y="112"/>
                  </a:lnTo>
                  <a:lnTo>
                    <a:pt x="22" y="112"/>
                  </a:lnTo>
                  <a:lnTo>
                    <a:pt x="22" y="110"/>
                  </a:lnTo>
                  <a:lnTo>
                    <a:pt x="20" y="112"/>
                  </a:lnTo>
                  <a:lnTo>
                    <a:pt x="20" y="112"/>
                  </a:lnTo>
                  <a:lnTo>
                    <a:pt x="18" y="112"/>
                  </a:lnTo>
                  <a:lnTo>
                    <a:pt x="17" y="110"/>
                  </a:lnTo>
                  <a:lnTo>
                    <a:pt x="17" y="110"/>
                  </a:lnTo>
                  <a:lnTo>
                    <a:pt x="17" y="112"/>
                  </a:lnTo>
                  <a:lnTo>
                    <a:pt x="15" y="112"/>
                  </a:lnTo>
                  <a:lnTo>
                    <a:pt x="15" y="110"/>
                  </a:lnTo>
                  <a:lnTo>
                    <a:pt x="15" y="110"/>
                  </a:lnTo>
                  <a:lnTo>
                    <a:pt x="15" y="108"/>
                  </a:lnTo>
                  <a:lnTo>
                    <a:pt x="15" y="108"/>
                  </a:lnTo>
                  <a:lnTo>
                    <a:pt x="13" y="108"/>
                  </a:lnTo>
                  <a:lnTo>
                    <a:pt x="13" y="107"/>
                  </a:lnTo>
                  <a:lnTo>
                    <a:pt x="13" y="107"/>
                  </a:lnTo>
                  <a:lnTo>
                    <a:pt x="11" y="108"/>
                  </a:lnTo>
                  <a:lnTo>
                    <a:pt x="11" y="108"/>
                  </a:lnTo>
                  <a:lnTo>
                    <a:pt x="9" y="110"/>
                  </a:lnTo>
                  <a:lnTo>
                    <a:pt x="9" y="112"/>
                  </a:lnTo>
                  <a:lnTo>
                    <a:pt x="8" y="112"/>
                  </a:lnTo>
                  <a:lnTo>
                    <a:pt x="4" y="112"/>
                  </a:lnTo>
                  <a:lnTo>
                    <a:pt x="2" y="112"/>
                  </a:lnTo>
                  <a:lnTo>
                    <a:pt x="2" y="112"/>
                  </a:lnTo>
                  <a:lnTo>
                    <a:pt x="2" y="112"/>
                  </a:lnTo>
                  <a:lnTo>
                    <a:pt x="2" y="112"/>
                  </a:lnTo>
                  <a:lnTo>
                    <a:pt x="2" y="114"/>
                  </a:lnTo>
                  <a:lnTo>
                    <a:pt x="4" y="116"/>
                  </a:lnTo>
                  <a:lnTo>
                    <a:pt x="6" y="116"/>
                  </a:lnTo>
                  <a:lnTo>
                    <a:pt x="6" y="117"/>
                  </a:lnTo>
                  <a:lnTo>
                    <a:pt x="6" y="121"/>
                  </a:lnTo>
                  <a:lnTo>
                    <a:pt x="6" y="121"/>
                  </a:lnTo>
                  <a:lnTo>
                    <a:pt x="4" y="125"/>
                  </a:lnTo>
                  <a:lnTo>
                    <a:pt x="4" y="125"/>
                  </a:lnTo>
                  <a:lnTo>
                    <a:pt x="4" y="126"/>
                  </a:lnTo>
                  <a:lnTo>
                    <a:pt x="4" y="126"/>
                  </a:lnTo>
                  <a:lnTo>
                    <a:pt x="2" y="128"/>
                  </a:lnTo>
                  <a:lnTo>
                    <a:pt x="0" y="132"/>
                  </a:lnTo>
                  <a:lnTo>
                    <a:pt x="0" y="132"/>
                  </a:lnTo>
                  <a:lnTo>
                    <a:pt x="2" y="134"/>
                  </a:lnTo>
                  <a:lnTo>
                    <a:pt x="0" y="134"/>
                  </a:lnTo>
                  <a:lnTo>
                    <a:pt x="0" y="134"/>
                  </a:lnTo>
                  <a:lnTo>
                    <a:pt x="2" y="136"/>
                  </a:lnTo>
                  <a:lnTo>
                    <a:pt x="2" y="136"/>
                  </a:lnTo>
                  <a:lnTo>
                    <a:pt x="2" y="137"/>
                  </a:lnTo>
                  <a:lnTo>
                    <a:pt x="2" y="137"/>
                  </a:lnTo>
                  <a:lnTo>
                    <a:pt x="2" y="139"/>
                  </a:lnTo>
                  <a:lnTo>
                    <a:pt x="2" y="139"/>
                  </a:lnTo>
                  <a:lnTo>
                    <a:pt x="4" y="141"/>
                  </a:lnTo>
                  <a:lnTo>
                    <a:pt x="4" y="143"/>
                  </a:lnTo>
                  <a:lnTo>
                    <a:pt x="4" y="145"/>
                  </a:lnTo>
                  <a:lnTo>
                    <a:pt x="2" y="146"/>
                  </a:lnTo>
                  <a:lnTo>
                    <a:pt x="4" y="146"/>
                  </a:lnTo>
                  <a:lnTo>
                    <a:pt x="6" y="146"/>
                  </a:lnTo>
                  <a:lnTo>
                    <a:pt x="8" y="146"/>
                  </a:lnTo>
                  <a:lnTo>
                    <a:pt x="17" y="150"/>
                  </a:lnTo>
                  <a:lnTo>
                    <a:pt x="17" y="150"/>
                  </a:lnTo>
                  <a:lnTo>
                    <a:pt x="17" y="150"/>
                  </a:lnTo>
                  <a:lnTo>
                    <a:pt x="17" y="150"/>
                  </a:lnTo>
                  <a:lnTo>
                    <a:pt x="17" y="150"/>
                  </a:lnTo>
                  <a:lnTo>
                    <a:pt x="17" y="152"/>
                  </a:lnTo>
                  <a:lnTo>
                    <a:pt x="17" y="152"/>
                  </a:lnTo>
                  <a:lnTo>
                    <a:pt x="17" y="154"/>
                  </a:lnTo>
                  <a:lnTo>
                    <a:pt x="17" y="154"/>
                  </a:lnTo>
                  <a:lnTo>
                    <a:pt x="17" y="155"/>
                  </a:lnTo>
                  <a:lnTo>
                    <a:pt x="18" y="155"/>
                  </a:lnTo>
                  <a:lnTo>
                    <a:pt x="18" y="157"/>
                  </a:lnTo>
                  <a:lnTo>
                    <a:pt x="24" y="159"/>
                  </a:lnTo>
                  <a:lnTo>
                    <a:pt x="26" y="161"/>
                  </a:lnTo>
                  <a:lnTo>
                    <a:pt x="27" y="161"/>
                  </a:lnTo>
                  <a:lnTo>
                    <a:pt x="29" y="163"/>
                  </a:lnTo>
                  <a:lnTo>
                    <a:pt x="31" y="163"/>
                  </a:lnTo>
                  <a:lnTo>
                    <a:pt x="31" y="163"/>
                  </a:lnTo>
                  <a:lnTo>
                    <a:pt x="31" y="161"/>
                  </a:lnTo>
                  <a:lnTo>
                    <a:pt x="35" y="161"/>
                  </a:lnTo>
                  <a:lnTo>
                    <a:pt x="35" y="159"/>
                  </a:lnTo>
                  <a:lnTo>
                    <a:pt x="35" y="159"/>
                  </a:lnTo>
                  <a:lnTo>
                    <a:pt x="35" y="159"/>
                  </a:lnTo>
                  <a:lnTo>
                    <a:pt x="35" y="157"/>
                  </a:lnTo>
                  <a:lnTo>
                    <a:pt x="36" y="155"/>
                  </a:lnTo>
                  <a:lnTo>
                    <a:pt x="36" y="155"/>
                  </a:lnTo>
                  <a:lnTo>
                    <a:pt x="38" y="157"/>
                  </a:lnTo>
                  <a:lnTo>
                    <a:pt x="38" y="157"/>
                  </a:lnTo>
                  <a:lnTo>
                    <a:pt x="38" y="155"/>
                  </a:lnTo>
                  <a:lnTo>
                    <a:pt x="40" y="154"/>
                  </a:lnTo>
                  <a:lnTo>
                    <a:pt x="40" y="152"/>
                  </a:lnTo>
                  <a:lnTo>
                    <a:pt x="42" y="152"/>
                  </a:lnTo>
                  <a:lnTo>
                    <a:pt x="42" y="152"/>
                  </a:lnTo>
                  <a:lnTo>
                    <a:pt x="44" y="152"/>
                  </a:lnTo>
                  <a:lnTo>
                    <a:pt x="44" y="152"/>
                  </a:lnTo>
                  <a:lnTo>
                    <a:pt x="44" y="152"/>
                  </a:lnTo>
                  <a:lnTo>
                    <a:pt x="44" y="152"/>
                  </a:lnTo>
                  <a:lnTo>
                    <a:pt x="44" y="152"/>
                  </a:lnTo>
                  <a:lnTo>
                    <a:pt x="45" y="154"/>
                  </a:lnTo>
                  <a:lnTo>
                    <a:pt x="47" y="155"/>
                  </a:lnTo>
                  <a:lnTo>
                    <a:pt x="47" y="155"/>
                  </a:lnTo>
                  <a:lnTo>
                    <a:pt x="47" y="157"/>
                  </a:lnTo>
                  <a:lnTo>
                    <a:pt x="47" y="159"/>
                  </a:lnTo>
                  <a:lnTo>
                    <a:pt x="47" y="161"/>
                  </a:lnTo>
                  <a:lnTo>
                    <a:pt x="49" y="163"/>
                  </a:lnTo>
                  <a:lnTo>
                    <a:pt x="51" y="163"/>
                  </a:lnTo>
                  <a:lnTo>
                    <a:pt x="56" y="161"/>
                  </a:lnTo>
                  <a:lnTo>
                    <a:pt x="56" y="161"/>
                  </a:lnTo>
                  <a:lnTo>
                    <a:pt x="56" y="161"/>
                  </a:lnTo>
                  <a:lnTo>
                    <a:pt x="62" y="163"/>
                  </a:lnTo>
                  <a:lnTo>
                    <a:pt x="62" y="164"/>
                  </a:lnTo>
                  <a:lnTo>
                    <a:pt x="62" y="164"/>
                  </a:lnTo>
                  <a:lnTo>
                    <a:pt x="60" y="164"/>
                  </a:lnTo>
                  <a:lnTo>
                    <a:pt x="60" y="166"/>
                  </a:lnTo>
                  <a:lnTo>
                    <a:pt x="60" y="166"/>
                  </a:lnTo>
                  <a:lnTo>
                    <a:pt x="60" y="166"/>
                  </a:lnTo>
                  <a:lnTo>
                    <a:pt x="62" y="166"/>
                  </a:lnTo>
                  <a:lnTo>
                    <a:pt x="62" y="166"/>
                  </a:lnTo>
                  <a:lnTo>
                    <a:pt x="63" y="166"/>
                  </a:lnTo>
                  <a:lnTo>
                    <a:pt x="63" y="166"/>
                  </a:lnTo>
                  <a:lnTo>
                    <a:pt x="65" y="166"/>
                  </a:lnTo>
                  <a:lnTo>
                    <a:pt x="65" y="166"/>
                  </a:lnTo>
                  <a:lnTo>
                    <a:pt x="65" y="166"/>
                  </a:lnTo>
                  <a:lnTo>
                    <a:pt x="67" y="168"/>
                  </a:lnTo>
                  <a:lnTo>
                    <a:pt x="67" y="168"/>
                  </a:lnTo>
                  <a:lnTo>
                    <a:pt x="67" y="168"/>
                  </a:lnTo>
                  <a:lnTo>
                    <a:pt x="69" y="168"/>
                  </a:lnTo>
                  <a:lnTo>
                    <a:pt x="71" y="168"/>
                  </a:lnTo>
                  <a:lnTo>
                    <a:pt x="73" y="168"/>
                  </a:lnTo>
                  <a:lnTo>
                    <a:pt x="73" y="168"/>
                  </a:lnTo>
                  <a:lnTo>
                    <a:pt x="74" y="168"/>
                  </a:lnTo>
                  <a:lnTo>
                    <a:pt x="74" y="166"/>
                  </a:lnTo>
                  <a:lnTo>
                    <a:pt x="76" y="164"/>
                  </a:lnTo>
                  <a:lnTo>
                    <a:pt x="76" y="164"/>
                  </a:lnTo>
                  <a:lnTo>
                    <a:pt x="76" y="164"/>
                  </a:lnTo>
                  <a:lnTo>
                    <a:pt x="76" y="164"/>
                  </a:lnTo>
                  <a:lnTo>
                    <a:pt x="76" y="164"/>
                  </a:lnTo>
                  <a:lnTo>
                    <a:pt x="76" y="163"/>
                  </a:lnTo>
                  <a:lnTo>
                    <a:pt x="76" y="163"/>
                  </a:lnTo>
                  <a:lnTo>
                    <a:pt x="78" y="161"/>
                  </a:lnTo>
                  <a:lnTo>
                    <a:pt x="78" y="157"/>
                  </a:lnTo>
                  <a:lnTo>
                    <a:pt x="78" y="157"/>
                  </a:lnTo>
                  <a:lnTo>
                    <a:pt x="82" y="154"/>
                  </a:lnTo>
                  <a:lnTo>
                    <a:pt x="83" y="154"/>
                  </a:lnTo>
                  <a:lnTo>
                    <a:pt x="87" y="152"/>
                  </a:lnTo>
                  <a:lnTo>
                    <a:pt x="89" y="152"/>
                  </a:lnTo>
                  <a:lnTo>
                    <a:pt x="91" y="152"/>
                  </a:lnTo>
                  <a:lnTo>
                    <a:pt x="92" y="154"/>
                  </a:lnTo>
                  <a:lnTo>
                    <a:pt x="94" y="154"/>
                  </a:lnTo>
                  <a:lnTo>
                    <a:pt x="96" y="152"/>
                  </a:lnTo>
                  <a:lnTo>
                    <a:pt x="96" y="152"/>
                  </a:lnTo>
                  <a:lnTo>
                    <a:pt x="96" y="150"/>
                  </a:lnTo>
                  <a:lnTo>
                    <a:pt x="98" y="150"/>
                  </a:lnTo>
                  <a:lnTo>
                    <a:pt x="98" y="150"/>
                  </a:lnTo>
                  <a:lnTo>
                    <a:pt x="98" y="150"/>
                  </a:lnTo>
                  <a:lnTo>
                    <a:pt x="100" y="150"/>
                  </a:lnTo>
                  <a:lnTo>
                    <a:pt x="100" y="150"/>
                  </a:lnTo>
                  <a:lnTo>
                    <a:pt x="100" y="152"/>
                  </a:lnTo>
                  <a:lnTo>
                    <a:pt x="100" y="152"/>
                  </a:lnTo>
                  <a:lnTo>
                    <a:pt x="100" y="152"/>
                  </a:lnTo>
                  <a:lnTo>
                    <a:pt x="101" y="152"/>
                  </a:lnTo>
                  <a:lnTo>
                    <a:pt x="101" y="152"/>
                  </a:lnTo>
                  <a:lnTo>
                    <a:pt x="101" y="152"/>
                  </a:lnTo>
                  <a:lnTo>
                    <a:pt x="101" y="152"/>
                  </a:lnTo>
                  <a:lnTo>
                    <a:pt x="101" y="152"/>
                  </a:lnTo>
                  <a:lnTo>
                    <a:pt x="103" y="150"/>
                  </a:lnTo>
                  <a:lnTo>
                    <a:pt x="103" y="150"/>
                  </a:lnTo>
                  <a:lnTo>
                    <a:pt x="107" y="152"/>
                  </a:lnTo>
                  <a:lnTo>
                    <a:pt x="107" y="152"/>
                  </a:lnTo>
                  <a:lnTo>
                    <a:pt x="107" y="152"/>
                  </a:lnTo>
                  <a:lnTo>
                    <a:pt x="107" y="152"/>
                  </a:lnTo>
                  <a:lnTo>
                    <a:pt x="107" y="152"/>
                  </a:lnTo>
                  <a:lnTo>
                    <a:pt x="109" y="152"/>
                  </a:lnTo>
                  <a:lnTo>
                    <a:pt x="110" y="152"/>
                  </a:lnTo>
                  <a:lnTo>
                    <a:pt x="110" y="154"/>
                  </a:lnTo>
                  <a:lnTo>
                    <a:pt x="110" y="152"/>
                  </a:lnTo>
                  <a:lnTo>
                    <a:pt x="112" y="152"/>
                  </a:lnTo>
                  <a:lnTo>
                    <a:pt x="112" y="152"/>
                  </a:lnTo>
                  <a:lnTo>
                    <a:pt x="116" y="152"/>
                  </a:lnTo>
                  <a:lnTo>
                    <a:pt x="118" y="150"/>
                  </a:lnTo>
                  <a:lnTo>
                    <a:pt x="119" y="148"/>
                  </a:lnTo>
                  <a:lnTo>
                    <a:pt x="121" y="148"/>
                  </a:lnTo>
                  <a:lnTo>
                    <a:pt x="125" y="148"/>
                  </a:lnTo>
                  <a:lnTo>
                    <a:pt x="130" y="145"/>
                  </a:lnTo>
                  <a:lnTo>
                    <a:pt x="130" y="145"/>
                  </a:lnTo>
                  <a:lnTo>
                    <a:pt x="134" y="145"/>
                  </a:lnTo>
                  <a:lnTo>
                    <a:pt x="134" y="145"/>
                  </a:lnTo>
                  <a:lnTo>
                    <a:pt x="134" y="146"/>
                  </a:lnTo>
                  <a:lnTo>
                    <a:pt x="134" y="146"/>
                  </a:lnTo>
                  <a:lnTo>
                    <a:pt x="134" y="148"/>
                  </a:lnTo>
                  <a:lnTo>
                    <a:pt x="130" y="150"/>
                  </a:lnTo>
                  <a:lnTo>
                    <a:pt x="130" y="152"/>
                  </a:lnTo>
                  <a:lnTo>
                    <a:pt x="130" y="152"/>
                  </a:lnTo>
                  <a:lnTo>
                    <a:pt x="130" y="154"/>
                  </a:lnTo>
                  <a:lnTo>
                    <a:pt x="130" y="154"/>
                  </a:lnTo>
                  <a:lnTo>
                    <a:pt x="130" y="155"/>
                  </a:lnTo>
                  <a:lnTo>
                    <a:pt x="130" y="155"/>
                  </a:lnTo>
                  <a:lnTo>
                    <a:pt x="130" y="157"/>
                  </a:lnTo>
                  <a:lnTo>
                    <a:pt x="130" y="157"/>
                  </a:lnTo>
                  <a:lnTo>
                    <a:pt x="130" y="157"/>
                  </a:lnTo>
                  <a:lnTo>
                    <a:pt x="132" y="157"/>
                  </a:lnTo>
                  <a:lnTo>
                    <a:pt x="132" y="157"/>
                  </a:lnTo>
                  <a:lnTo>
                    <a:pt x="134" y="159"/>
                  </a:lnTo>
                  <a:lnTo>
                    <a:pt x="134" y="159"/>
                  </a:lnTo>
                  <a:lnTo>
                    <a:pt x="134" y="159"/>
                  </a:lnTo>
                  <a:lnTo>
                    <a:pt x="134" y="159"/>
                  </a:lnTo>
                  <a:lnTo>
                    <a:pt x="136" y="159"/>
                  </a:lnTo>
                  <a:lnTo>
                    <a:pt x="138" y="161"/>
                  </a:lnTo>
                  <a:lnTo>
                    <a:pt x="138" y="163"/>
                  </a:lnTo>
                  <a:lnTo>
                    <a:pt x="138" y="163"/>
                  </a:lnTo>
                  <a:lnTo>
                    <a:pt x="138" y="163"/>
                  </a:lnTo>
                  <a:lnTo>
                    <a:pt x="138" y="164"/>
                  </a:lnTo>
                  <a:lnTo>
                    <a:pt x="138" y="164"/>
                  </a:lnTo>
                  <a:lnTo>
                    <a:pt x="138" y="166"/>
                  </a:lnTo>
                  <a:lnTo>
                    <a:pt x="138" y="166"/>
                  </a:lnTo>
                  <a:lnTo>
                    <a:pt x="138" y="166"/>
                  </a:lnTo>
                  <a:lnTo>
                    <a:pt x="138" y="166"/>
                  </a:lnTo>
                  <a:lnTo>
                    <a:pt x="139" y="166"/>
                  </a:lnTo>
                  <a:lnTo>
                    <a:pt x="141" y="168"/>
                  </a:lnTo>
                  <a:lnTo>
                    <a:pt x="141" y="168"/>
                  </a:lnTo>
                  <a:lnTo>
                    <a:pt x="141" y="170"/>
                  </a:lnTo>
                  <a:lnTo>
                    <a:pt x="143" y="172"/>
                  </a:lnTo>
                  <a:lnTo>
                    <a:pt x="145" y="173"/>
                  </a:lnTo>
                  <a:lnTo>
                    <a:pt x="147" y="173"/>
                  </a:lnTo>
                  <a:lnTo>
                    <a:pt x="148" y="173"/>
                  </a:lnTo>
                  <a:lnTo>
                    <a:pt x="148" y="175"/>
                  </a:lnTo>
                  <a:lnTo>
                    <a:pt x="150" y="175"/>
                  </a:lnTo>
                  <a:lnTo>
                    <a:pt x="152" y="175"/>
                  </a:lnTo>
                  <a:lnTo>
                    <a:pt x="152" y="175"/>
                  </a:lnTo>
                  <a:lnTo>
                    <a:pt x="156" y="175"/>
                  </a:lnTo>
                  <a:lnTo>
                    <a:pt x="157" y="175"/>
                  </a:lnTo>
                  <a:lnTo>
                    <a:pt x="157" y="175"/>
                  </a:lnTo>
                  <a:lnTo>
                    <a:pt x="157" y="177"/>
                  </a:lnTo>
                  <a:lnTo>
                    <a:pt x="159" y="177"/>
                  </a:lnTo>
                  <a:lnTo>
                    <a:pt x="159" y="177"/>
                  </a:lnTo>
                  <a:lnTo>
                    <a:pt x="159" y="177"/>
                  </a:lnTo>
                  <a:lnTo>
                    <a:pt x="161" y="177"/>
                  </a:lnTo>
                  <a:lnTo>
                    <a:pt x="161" y="177"/>
                  </a:lnTo>
                  <a:lnTo>
                    <a:pt x="161" y="177"/>
                  </a:lnTo>
                  <a:lnTo>
                    <a:pt x="163" y="177"/>
                  </a:lnTo>
                  <a:lnTo>
                    <a:pt x="166" y="179"/>
                  </a:lnTo>
                  <a:lnTo>
                    <a:pt x="177" y="181"/>
                  </a:lnTo>
                  <a:lnTo>
                    <a:pt x="181" y="181"/>
                  </a:lnTo>
                  <a:lnTo>
                    <a:pt x="184" y="182"/>
                  </a:lnTo>
                  <a:lnTo>
                    <a:pt x="186" y="182"/>
                  </a:lnTo>
                  <a:lnTo>
                    <a:pt x="188" y="182"/>
                  </a:lnTo>
                  <a:lnTo>
                    <a:pt x="194" y="182"/>
                  </a:lnTo>
                  <a:lnTo>
                    <a:pt x="195" y="182"/>
                  </a:lnTo>
                  <a:lnTo>
                    <a:pt x="197" y="182"/>
                  </a:lnTo>
                  <a:lnTo>
                    <a:pt x="199" y="182"/>
                  </a:lnTo>
                  <a:lnTo>
                    <a:pt x="199" y="184"/>
                  </a:lnTo>
                  <a:lnTo>
                    <a:pt x="199" y="184"/>
                  </a:lnTo>
                  <a:lnTo>
                    <a:pt x="201" y="184"/>
                  </a:lnTo>
                  <a:lnTo>
                    <a:pt x="208" y="186"/>
                  </a:lnTo>
                  <a:lnTo>
                    <a:pt x="208" y="186"/>
                  </a:lnTo>
                  <a:lnTo>
                    <a:pt x="210" y="186"/>
                  </a:lnTo>
                  <a:lnTo>
                    <a:pt x="210" y="186"/>
                  </a:lnTo>
                  <a:lnTo>
                    <a:pt x="213" y="186"/>
                  </a:lnTo>
                  <a:lnTo>
                    <a:pt x="213" y="186"/>
                  </a:lnTo>
                  <a:lnTo>
                    <a:pt x="217" y="186"/>
                  </a:lnTo>
                  <a:lnTo>
                    <a:pt x="219" y="186"/>
                  </a:lnTo>
                  <a:lnTo>
                    <a:pt x="222" y="188"/>
                  </a:lnTo>
                  <a:lnTo>
                    <a:pt x="224" y="188"/>
                  </a:lnTo>
                  <a:lnTo>
                    <a:pt x="224" y="188"/>
                  </a:lnTo>
                  <a:lnTo>
                    <a:pt x="226" y="188"/>
                  </a:lnTo>
                  <a:lnTo>
                    <a:pt x="226" y="188"/>
                  </a:lnTo>
                  <a:lnTo>
                    <a:pt x="228" y="188"/>
                  </a:lnTo>
                  <a:lnTo>
                    <a:pt x="228" y="190"/>
                  </a:lnTo>
                  <a:lnTo>
                    <a:pt x="231" y="192"/>
                  </a:lnTo>
                  <a:lnTo>
                    <a:pt x="231" y="192"/>
                  </a:lnTo>
                  <a:lnTo>
                    <a:pt x="231" y="192"/>
                  </a:lnTo>
                  <a:lnTo>
                    <a:pt x="237" y="192"/>
                  </a:lnTo>
                  <a:lnTo>
                    <a:pt x="242" y="192"/>
                  </a:lnTo>
                  <a:lnTo>
                    <a:pt x="244" y="192"/>
                  </a:lnTo>
                  <a:lnTo>
                    <a:pt x="244" y="192"/>
                  </a:lnTo>
                  <a:lnTo>
                    <a:pt x="244" y="192"/>
                  </a:lnTo>
                  <a:lnTo>
                    <a:pt x="244" y="192"/>
                  </a:lnTo>
                  <a:lnTo>
                    <a:pt x="246" y="193"/>
                  </a:lnTo>
                  <a:lnTo>
                    <a:pt x="246" y="193"/>
                  </a:lnTo>
                  <a:lnTo>
                    <a:pt x="246" y="193"/>
                  </a:lnTo>
                  <a:lnTo>
                    <a:pt x="248" y="193"/>
                  </a:lnTo>
                  <a:lnTo>
                    <a:pt x="249" y="193"/>
                  </a:lnTo>
                  <a:lnTo>
                    <a:pt x="249" y="193"/>
                  </a:lnTo>
                  <a:lnTo>
                    <a:pt x="251" y="195"/>
                  </a:lnTo>
                  <a:lnTo>
                    <a:pt x="251" y="195"/>
                  </a:lnTo>
                  <a:lnTo>
                    <a:pt x="251" y="195"/>
                  </a:lnTo>
                  <a:lnTo>
                    <a:pt x="253" y="195"/>
                  </a:lnTo>
                  <a:lnTo>
                    <a:pt x="253" y="195"/>
                  </a:lnTo>
                  <a:lnTo>
                    <a:pt x="253" y="193"/>
                  </a:lnTo>
                  <a:lnTo>
                    <a:pt x="253" y="192"/>
                  </a:lnTo>
                  <a:lnTo>
                    <a:pt x="255" y="192"/>
                  </a:lnTo>
                  <a:lnTo>
                    <a:pt x="255" y="192"/>
                  </a:lnTo>
                  <a:lnTo>
                    <a:pt x="255" y="192"/>
                  </a:lnTo>
                  <a:lnTo>
                    <a:pt x="257" y="192"/>
                  </a:lnTo>
                  <a:lnTo>
                    <a:pt x="257" y="190"/>
                  </a:lnTo>
                  <a:lnTo>
                    <a:pt x="257" y="190"/>
                  </a:lnTo>
                  <a:lnTo>
                    <a:pt x="259" y="190"/>
                  </a:lnTo>
                  <a:lnTo>
                    <a:pt x="259" y="190"/>
                  </a:lnTo>
                  <a:lnTo>
                    <a:pt x="259" y="190"/>
                  </a:lnTo>
                  <a:lnTo>
                    <a:pt x="259" y="188"/>
                  </a:lnTo>
                  <a:lnTo>
                    <a:pt x="259" y="188"/>
                  </a:lnTo>
                  <a:lnTo>
                    <a:pt x="260" y="188"/>
                  </a:lnTo>
                  <a:lnTo>
                    <a:pt x="260" y="188"/>
                  </a:lnTo>
                  <a:lnTo>
                    <a:pt x="260" y="188"/>
                  </a:lnTo>
                  <a:lnTo>
                    <a:pt x="262" y="188"/>
                  </a:lnTo>
                  <a:lnTo>
                    <a:pt x="264" y="186"/>
                  </a:lnTo>
                  <a:lnTo>
                    <a:pt x="264" y="186"/>
                  </a:lnTo>
                  <a:lnTo>
                    <a:pt x="264" y="186"/>
                  </a:lnTo>
                  <a:lnTo>
                    <a:pt x="264" y="184"/>
                  </a:lnTo>
                  <a:lnTo>
                    <a:pt x="266" y="182"/>
                  </a:lnTo>
                  <a:lnTo>
                    <a:pt x="266" y="182"/>
                  </a:lnTo>
                  <a:lnTo>
                    <a:pt x="266" y="181"/>
                  </a:lnTo>
                  <a:lnTo>
                    <a:pt x="268" y="179"/>
                  </a:lnTo>
                  <a:lnTo>
                    <a:pt x="268" y="179"/>
                  </a:lnTo>
                  <a:lnTo>
                    <a:pt x="268" y="179"/>
                  </a:lnTo>
                  <a:lnTo>
                    <a:pt x="269" y="179"/>
                  </a:lnTo>
                  <a:lnTo>
                    <a:pt x="269" y="179"/>
                  </a:lnTo>
                  <a:lnTo>
                    <a:pt x="269" y="179"/>
                  </a:lnTo>
                  <a:lnTo>
                    <a:pt x="271" y="179"/>
                  </a:lnTo>
                  <a:lnTo>
                    <a:pt x="271" y="179"/>
                  </a:lnTo>
                  <a:lnTo>
                    <a:pt x="273" y="181"/>
                  </a:lnTo>
                  <a:lnTo>
                    <a:pt x="275" y="177"/>
                  </a:lnTo>
                  <a:lnTo>
                    <a:pt x="277" y="177"/>
                  </a:lnTo>
                  <a:lnTo>
                    <a:pt x="278" y="177"/>
                  </a:lnTo>
                  <a:lnTo>
                    <a:pt x="280" y="177"/>
                  </a:lnTo>
                  <a:lnTo>
                    <a:pt x="282" y="177"/>
                  </a:lnTo>
                  <a:lnTo>
                    <a:pt x="284" y="177"/>
                  </a:lnTo>
                  <a:lnTo>
                    <a:pt x="291" y="177"/>
                  </a:lnTo>
                  <a:lnTo>
                    <a:pt x="293" y="177"/>
                  </a:lnTo>
                  <a:lnTo>
                    <a:pt x="295" y="177"/>
                  </a:lnTo>
                  <a:lnTo>
                    <a:pt x="296" y="177"/>
                  </a:lnTo>
                  <a:lnTo>
                    <a:pt x="296" y="179"/>
                  </a:lnTo>
                  <a:lnTo>
                    <a:pt x="296" y="179"/>
                  </a:lnTo>
                  <a:lnTo>
                    <a:pt x="298" y="179"/>
                  </a:lnTo>
                  <a:lnTo>
                    <a:pt x="300" y="177"/>
                  </a:lnTo>
                  <a:lnTo>
                    <a:pt x="300" y="177"/>
                  </a:lnTo>
                  <a:lnTo>
                    <a:pt x="300" y="177"/>
                  </a:lnTo>
                  <a:lnTo>
                    <a:pt x="300" y="177"/>
                  </a:lnTo>
                  <a:lnTo>
                    <a:pt x="300" y="177"/>
                  </a:lnTo>
                  <a:lnTo>
                    <a:pt x="300" y="175"/>
                  </a:lnTo>
                  <a:lnTo>
                    <a:pt x="302" y="175"/>
                  </a:lnTo>
                  <a:lnTo>
                    <a:pt x="302" y="173"/>
                  </a:lnTo>
                  <a:lnTo>
                    <a:pt x="304" y="173"/>
                  </a:lnTo>
                  <a:lnTo>
                    <a:pt x="304" y="175"/>
                  </a:lnTo>
                  <a:lnTo>
                    <a:pt x="305" y="173"/>
                  </a:lnTo>
                  <a:lnTo>
                    <a:pt x="305" y="173"/>
                  </a:lnTo>
                  <a:lnTo>
                    <a:pt x="305" y="173"/>
                  </a:lnTo>
                  <a:lnTo>
                    <a:pt x="305" y="173"/>
                  </a:lnTo>
                  <a:lnTo>
                    <a:pt x="305" y="172"/>
                  </a:lnTo>
                  <a:lnTo>
                    <a:pt x="305" y="172"/>
                  </a:lnTo>
                  <a:lnTo>
                    <a:pt x="307" y="172"/>
                  </a:lnTo>
                  <a:lnTo>
                    <a:pt x="311" y="172"/>
                  </a:lnTo>
                  <a:lnTo>
                    <a:pt x="313" y="172"/>
                  </a:lnTo>
                  <a:lnTo>
                    <a:pt x="313" y="172"/>
                  </a:lnTo>
                  <a:lnTo>
                    <a:pt x="314" y="172"/>
                  </a:lnTo>
                  <a:lnTo>
                    <a:pt x="316" y="172"/>
                  </a:lnTo>
                  <a:lnTo>
                    <a:pt x="318" y="172"/>
                  </a:lnTo>
                  <a:lnTo>
                    <a:pt x="322" y="173"/>
                  </a:lnTo>
                  <a:lnTo>
                    <a:pt x="324" y="173"/>
                  </a:lnTo>
                  <a:lnTo>
                    <a:pt x="324" y="173"/>
                  </a:lnTo>
                  <a:lnTo>
                    <a:pt x="325" y="175"/>
                  </a:lnTo>
                  <a:lnTo>
                    <a:pt x="325" y="175"/>
                  </a:lnTo>
                  <a:lnTo>
                    <a:pt x="325" y="175"/>
                  </a:lnTo>
                  <a:lnTo>
                    <a:pt x="325" y="173"/>
                  </a:lnTo>
                  <a:lnTo>
                    <a:pt x="324" y="172"/>
                  </a:lnTo>
                  <a:lnTo>
                    <a:pt x="324" y="172"/>
                  </a:lnTo>
                  <a:lnTo>
                    <a:pt x="324" y="170"/>
                  </a:lnTo>
                  <a:lnTo>
                    <a:pt x="324" y="168"/>
                  </a:lnTo>
                  <a:lnTo>
                    <a:pt x="324" y="166"/>
                  </a:lnTo>
                  <a:lnTo>
                    <a:pt x="324" y="166"/>
                  </a:lnTo>
                  <a:lnTo>
                    <a:pt x="324" y="164"/>
                  </a:lnTo>
                  <a:lnTo>
                    <a:pt x="324" y="164"/>
                  </a:lnTo>
                  <a:lnTo>
                    <a:pt x="324" y="164"/>
                  </a:lnTo>
                  <a:lnTo>
                    <a:pt x="324" y="164"/>
                  </a:lnTo>
                  <a:lnTo>
                    <a:pt x="324" y="163"/>
                  </a:lnTo>
                  <a:lnTo>
                    <a:pt x="324" y="163"/>
                  </a:lnTo>
                  <a:lnTo>
                    <a:pt x="325" y="163"/>
                  </a:lnTo>
                  <a:lnTo>
                    <a:pt x="325" y="163"/>
                  </a:lnTo>
                  <a:lnTo>
                    <a:pt x="327" y="163"/>
                  </a:lnTo>
                  <a:lnTo>
                    <a:pt x="329" y="161"/>
                  </a:lnTo>
                  <a:lnTo>
                    <a:pt x="329" y="161"/>
                  </a:lnTo>
                  <a:lnTo>
                    <a:pt x="331" y="159"/>
                  </a:lnTo>
                  <a:lnTo>
                    <a:pt x="333" y="157"/>
                  </a:lnTo>
                  <a:lnTo>
                    <a:pt x="333" y="157"/>
                  </a:lnTo>
                  <a:lnTo>
                    <a:pt x="334" y="155"/>
                  </a:lnTo>
                  <a:lnTo>
                    <a:pt x="334" y="155"/>
                  </a:lnTo>
                  <a:lnTo>
                    <a:pt x="336" y="155"/>
                  </a:lnTo>
                  <a:lnTo>
                    <a:pt x="336" y="154"/>
                  </a:lnTo>
                  <a:lnTo>
                    <a:pt x="336" y="154"/>
                  </a:lnTo>
                  <a:lnTo>
                    <a:pt x="336" y="154"/>
                  </a:lnTo>
                  <a:lnTo>
                    <a:pt x="336" y="154"/>
                  </a:lnTo>
                  <a:lnTo>
                    <a:pt x="336" y="154"/>
                  </a:lnTo>
                  <a:lnTo>
                    <a:pt x="336" y="152"/>
                  </a:lnTo>
                  <a:lnTo>
                    <a:pt x="338" y="152"/>
                  </a:lnTo>
                  <a:lnTo>
                    <a:pt x="338" y="152"/>
                  </a:lnTo>
                  <a:lnTo>
                    <a:pt x="338" y="150"/>
                  </a:lnTo>
                  <a:lnTo>
                    <a:pt x="338" y="150"/>
                  </a:lnTo>
                  <a:lnTo>
                    <a:pt x="340" y="150"/>
                  </a:lnTo>
                  <a:lnTo>
                    <a:pt x="343" y="150"/>
                  </a:lnTo>
                  <a:lnTo>
                    <a:pt x="343" y="150"/>
                  </a:lnTo>
                  <a:lnTo>
                    <a:pt x="345" y="152"/>
                  </a:lnTo>
                  <a:lnTo>
                    <a:pt x="345" y="152"/>
                  </a:lnTo>
                  <a:lnTo>
                    <a:pt x="345" y="152"/>
                  </a:lnTo>
                  <a:lnTo>
                    <a:pt x="345" y="152"/>
                  </a:lnTo>
                  <a:lnTo>
                    <a:pt x="345" y="152"/>
                  </a:lnTo>
                  <a:lnTo>
                    <a:pt x="345" y="152"/>
                  </a:lnTo>
                  <a:lnTo>
                    <a:pt x="347" y="152"/>
                  </a:lnTo>
                  <a:lnTo>
                    <a:pt x="347" y="152"/>
                  </a:lnTo>
                  <a:lnTo>
                    <a:pt x="349" y="150"/>
                  </a:lnTo>
                  <a:lnTo>
                    <a:pt x="349" y="150"/>
                  </a:lnTo>
                  <a:lnTo>
                    <a:pt x="347" y="150"/>
                  </a:lnTo>
                  <a:lnTo>
                    <a:pt x="347" y="148"/>
                  </a:lnTo>
                  <a:lnTo>
                    <a:pt x="345" y="148"/>
                  </a:lnTo>
                  <a:lnTo>
                    <a:pt x="347" y="148"/>
                  </a:lnTo>
                  <a:lnTo>
                    <a:pt x="349" y="148"/>
                  </a:lnTo>
                  <a:lnTo>
                    <a:pt x="349" y="146"/>
                  </a:lnTo>
                  <a:lnTo>
                    <a:pt x="349" y="146"/>
                  </a:lnTo>
                  <a:lnTo>
                    <a:pt x="349" y="146"/>
                  </a:lnTo>
                  <a:lnTo>
                    <a:pt x="349" y="146"/>
                  </a:lnTo>
                  <a:lnTo>
                    <a:pt x="347" y="146"/>
                  </a:lnTo>
                  <a:lnTo>
                    <a:pt x="347" y="145"/>
                  </a:lnTo>
                  <a:lnTo>
                    <a:pt x="347" y="143"/>
                  </a:lnTo>
                  <a:lnTo>
                    <a:pt x="349" y="143"/>
                  </a:lnTo>
                  <a:lnTo>
                    <a:pt x="349" y="141"/>
                  </a:lnTo>
                  <a:lnTo>
                    <a:pt x="351" y="141"/>
                  </a:lnTo>
                  <a:lnTo>
                    <a:pt x="349" y="139"/>
                  </a:lnTo>
                  <a:lnTo>
                    <a:pt x="349" y="139"/>
                  </a:lnTo>
                  <a:lnTo>
                    <a:pt x="347" y="141"/>
                  </a:lnTo>
                  <a:lnTo>
                    <a:pt x="345" y="139"/>
                  </a:lnTo>
                  <a:lnTo>
                    <a:pt x="345" y="139"/>
                  </a:lnTo>
                  <a:lnTo>
                    <a:pt x="347" y="139"/>
                  </a:lnTo>
                  <a:lnTo>
                    <a:pt x="347" y="137"/>
                  </a:lnTo>
                  <a:lnTo>
                    <a:pt x="345" y="137"/>
                  </a:lnTo>
                  <a:lnTo>
                    <a:pt x="345" y="137"/>
                  </a:lnTo>
                  <a:lnTo>
                    <a:pt x="345" y="137"/>
                  </a:lnTo>
                  <a:lnTo>
                    <a:pt x="345" y="137"/>
                  </a:lnTo>
                  <a:lnTo>
                    <a:pt x="345" y="136"/>
                  </a:lnTo>
                  <a:lnTo>
                    <a:pt x="345" y="134"/>
                  </a:lnTo>
                  <a:lnTo>
                    <a:pt x="345" y="134"/>
                  </a:lnTo>
                  <a:lnTo>
                    <a:pt x="345" y="132"/>
                  </a:lnTo>
                  <a:lnTo>
                    <a:pt x="347" y="132"/>
                  </a:lnTo>
                  <a:lnTo>
                    <a:pt x="347" y="132"/>
                  </a:lnTo>
                  <a:lnTo>
                    <a:pt x="349" y="130"/>
                  </a:lnTo>
                  <a:lnTo>
                    <a:pt x="347" y="128"/>
                  </a:lnTo>
                  <a:lnTo>
                    <a:pt x="347" y="126"/>
                  </a:lnTo>
                  <a:lnTo>
                    <a:pt x="345" y="126"/>
                  </a:lnTo>
                  <a:lnTo>
                    <a:pt x="345" y="126"/>
                  </a:lnTo>
                  <a:lnTo>
                    <a:pt x="345" y="125"/>
                  </a:lnTo>
                  <a:lnTo>
                    <a:pt x="345" y="125"/>
                  </a:lnTo>
                  <a:lnTo>
                    <a:pt x="345" y="125"/>
                  </a:lnTo>
                  <a:lnTo>
                    <a:pt x="345" y="125"/>
                  </a:lnTo>
                  <a:lnTo>
                    <a:pt x="345" y="125"/>
                  </a:lnTo>
                  <a:lnTo>
                    <a:pt x="345" y="125"/>
                  </a:lnTo>
                  <a:lnTo>
                    <a:pt x="345" y="121"/>
                  </a:lnTo>
                  <a:lnTo>
                    <a:pt x="347" y="121"/>
                  </a:lnTo>
                  <a:lnTo>
                    <a:pt x="347" y="121"/>
                  </a:lnTo>
                  <a:lnTo>
                    <a:pt x="347" y="121"/>
                  </a:lnTo>
                  <a:lnTo>
                    <a:pt x="349" y="121"/>
                  </a:lnTo>
                  <a:lnTo>
                    <a:pt x="354" y="119"/>
                  </a:lnTo>
                  <a:lnTo>
                    <a:pt x="356" y="117"/>
                  </a:lnTo>
                  <a:lnTo>
                    <a:pt x="356" y="117"/>
                  </a:lnTo>
                  <a:lnTo>
                    <a:pt x="356" y="114"/>
                  </a:lnTo>
                  <a:lnTo>
                    <a:pt x="356" y="114"/>
                  </a:lnTo>
                  <a:lnTo>
                    <a:pt x="358" y="114"/>
                  </a:lnTo>
                  <a:lnTo>
                    <a:pt x="358" y="112"/>
                  </a:lnTo>
                  <a:lnTo>
                    <a:pt x="358" y="110"/>
                  </a:lnTo>
                  <a:lnTo>
                    <a:pt x="358" y="110"/>
                  </a:lnTo>
                  <a:lnTo>
                    <a:pt x="358" y="110"/>
                  </a:lnTo>
                  <a:lnTo>
                    <a:pt x="356" y="108"/>
                  </a:lnTo>
                  <a:lnTo>
                    <a:pt x="358" y="108"/>
                  </a:lnTo>
                  <a:lnTo>
                    <a:pt x="356" y="107"/>
                  </a:lnTo>
                  <a:lnTo>
                    <a:pt x="356" y="105"/>
                  </a:lnTo>
                  <a:lnTo>
                    <a:pt x="354" y="105"/>
                  </a:lnTo>
                  <a:lnTo>
                    <a:pt x="352" y="105"/>
                  </a:lnTo>
                  <a:lnTo>
                    <a:pt x="351" y="103"/>
                  </a:lnTo>
                  <a:lnTo>
                    <a:pt x="349" y="103"/>
                  </a:lnTo>
                  <a:lnTo>
                    <a:pt x="345" y="103"/>
                  </a:lnTo>
                  <a:lnTo>
                    <a:pt x="345" y="101"/>
                  </a:lnTo>
                  <a:lnTo>
                    <a:pt x="345" y="101"/>
                  </a:lnTo>
                  <a:lnTo>
                    <a:pt x="345" y="99"/>
                  </a:lnTo>
                  <a:lnTo>
                    <a:pt x="347" y="99"/>
                  </a:lnTo>
                  <a:lnTo>
                    <a:pt x="347" y="99"/>
                  </a:lnTo>
                  <a:lnTo>
                    <a:pt x="347" y="101"/>
                  </a:lnTo>
                  <a:lnTo>
                    <a:pt x="347" y="101"/>
                  </a:lnTo>
                  <a:lnTo>
                    <a:pt x="347" y="99"/>
                  </a:lnTo>
                  <a:lnTo>
                    <a:pt x="347" y="99"/>
                  </a:lnTo>
                  <a:lnTo>
                    <a:pt x="351" y="99"/>
                  </a:lnTo>
                  <a:lnTo>
                    <a:pt x="351" y="98"/>
                  </a:lnTo>
                  <a:lnTo>
                    <a:pt x="351" y="98"/>
                  </a:lnTo>
                  <a:lnTo>
                    <a:pt x="351" y="96"/>
                  </a:lnTo>
                  <a:lnTo>
                    <a:pt x="351" y="96"/>
                  </a:lnTo>
                  <a:lnTo>
                    <a:pt x="352" y="96"/>
                  </a:lnTo>
                  <a:lnTo>
                    <a:pt x="354" y="96"/>
                  </a:lnTo>
                  <a:lnTo>
                    <a:pt x="360" y="98"/>
                  </a:lnTo>
                  <a:lnTo>
                    <a:pt x="360" y="98"/>
                  </a:lnTo>
                  <a:lnTo>
                    <a:pt x="360" y="98"/>
                  </a:lnTo>
                  <a:lnTo>
                    <a:pt x="360" y="99"/>
                  </a:lnTo>
                  <a:lnTo>
                    <a:pt x="360" y="99"/>
                  </a:lnTo>
                  <a:lnTo>
                    <a:pt x="361" y="99"/>
                  </a:lnTo>
                  <a:lnTo>
                    <a:pt x="361" y="101"/>
                  </a:lnTo>
                  <a:lnTo>
                    <a:pt x="363" y="101"/>
                  </a:lnTo>
                  <a:lnTo>
                    <a:pt x="365" y="101"/>
                  </a:lnTo>
                  <a:lnTo>
                    <a:pt x="365" y="99"/>
                  </a:lnTo>
                  <a:lnTo>
                    <a:pt x="367" y="99"/>
                  </a:lnTo>
                  <a:lnTo>
                    <a:pt x="367" y="98"/>
                  </a:lnTo>
                  <a:lnTo>
                    <a:pt x="367" y="99"/>
                  </a:lnTo>
                  <a:lnTo>
                    <a:pt x="369" y="101"/>
                  </a:lnTo>
                  <a:lnTo>
                    <a:pt x="374" y="99"/>
                  </a:lnTo>
                  <a:lnTo>
                    <a:pt x="378" y="99"/>
                  </a:lnTo>
                  <a:lnTo>
                    <a:pt x="378" y="98"/>
                  </a:lnTo>
                  <a:lnTo>
                    <a:pt x="378" y="98"/>
                  </a:lnTo>
                  <a:lnTo>
                    <a:pt x="378" y="98"/>
                  </a:lnTo>
                  <a:lnTo>
                    <a:pt x="378" y="98"/>
                  </a:lnTo>
                  <a:lnTo>
                    <a:pt x="376" y="94"/>
                  </a:lnTo>
                  <a:lnTo>
                    <a:pt x="376" y="92"/>
                  </a:lnTo>
                  <a:lnTo>
                    <a:pt x="376" y="92"/>
                  </a:lnTo>
                  <a:lnTo>
                    <a:pt x="378" y="90"/>
                  </a:lnTo>
                  <a:lnTo>
                    <a:pt x="376" y="90"/>
                  </a:lnTo>
                  <a:lnTo>
                    <a:pt x="376" y="89"/>
                  </a:lnTo>
                  <a:lnTo>
                    <a:pt x="376" y="89"/>
                  </a:lnTo>
                  <a:lnTo>
                    <a:pt x="374" y="89"/>
                  </a:lnTo>
                  <a:lnTo>
                    <a:pt x="374" y="89"/>
                  </a:lnTo>
                  <a:lnTo>
                    <a:pt x="374" y="87"/>
                  </a:lnTo>
                  <a:lnTo>
                    <a:pt x="376" y="87"/>
                  </a:lnTo>
                  <a:lnTo>
                    <a:pt x="378" y="87"/>
                  </a:lnTo>
                  <a:lnTo>
                    <a:pt x="378" y="85"/>
                  </a:lnTo>
                  <a:lnTo>
                    <a:pt x="378" y="85"/>
                  </a:lnTo>
                  <a:lnTo>
                    <a:pt x="378" y="83"/>
                  </a:lnTo>
                  <a:lnTo>
                    <a:pt x="380" y="83"/>
                  </a:lnTo>
                  <a:lnTo>
                    <a:pt x="378" y="83"/>
                  </a:lnTo>
                  <a:lnTo>
                    <a:pt x="378" y="83"/>
                  </a:lnTo>
                  <a:lnTo>
                    <a:pt x="378" y="81"/>
                  </a:lnTo>
                  <a:lnTo>
                    <a:pt x="378" y="81"/>
                  </a:lnTo>
                  <a:lnTo>
                    <a:pt x="378" y="81"/>
                  </a:lnTo>
                  <a:lnTo>
                    <a:pt x="378" y="81"/>
                  </a:lnTo>
                  <a:lnTo>
                    <a:pt x="380" y="81"/>
                  </a:lnTo>
                  <a:lnTo>
                    <a:pt x="380" y="81"/>
                  </a:lnTo>
                  <a:lnTo>
                    <a:pt x="380" y="80"/>
                  </a:lnTo>
                  <a:lnTo>
                    <a:pt x="380" y="80"/>
                  </a:lnTo>
                  <a:lnTo>
                    <a:pt x="378" y="80"/>
                  </a:lnTo>
                  <a:lnTo>
                    <a:pt x="381" y="76"/>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 name="Freeform 58"/>
            <p:cNvSpPr>
              <a:spLocks noEditPoints="1"/>
            </p:cNvSpPr>
            <p:nvPr/>
          </p:nvSpPr>
          <p:spPr bwMode="auto">
            <a:xfrm>
              <a:off x="10914859" y="5529319"/>
              <a:ext cx="219768" cy="219768"/>
            </a:xfrm>
            <a:custGeom>
              <a:avLst/>
              <a:gdLst>
                <a:gd name="T0" fmla="*/ 101 w 159"/>
                <a:gd name="T1" fmla="*/ 46 h 159"/>
                <a:gd name="T2" fmla="*/ 159 w 159"/>
                <a:gd name="T3" fmla="*/ 136 h 159"/>
                <a:gd name="T4" fmla="*/ 153 w 159"/>
                <a:gd name="T5" fmla="*/ 130 h 159"/>
                <a:gd name="T6" fmla="*/ 148 w 159"/>
                <a:gd name="T7" fmla="*/ 121 h 159"/>
                <a:gd name="T8" fmla="*/ 153 w 159"/>
                <a:gd name="T9" fmla="*/ 118 h 159"/>
                <a:gd name="T10" fmla="*/ 151 w 159"/>
                <a:gd name="T11" fmla="*/ 114 h 159"/>
                <a:gd name="T12" fmla="*/ 141 w 159"/>
                <a:gd name="T13" fmla="*/ 112 h 159"/>
                <a:gd name="T14" fmla="*/ 132 w 159"/>
                <a:gd name="T15" fmla="*/ 107 h 159"/>
                <a:gd name="T16" fmla="*/ 119 w 159"/>
                <a:gd name="T17" fmla="*/ 96 h 159"/>
                <a:gd name="T18" fmla="*/ 106 w 159"/>
                <a:gd name="T19" fmla="*/ 87 h 159"/>
                <a:gd name="T20" fmla="*/ 123 w 159"/>
                <a:gd name="T21" fmla="*/ 82 h 159"/>
                <a:gd name="T22" fmla="*/ 126 w 159"/>
                <a:gd name="T23" fmla="*/ 73 h 159"/>
                <a:gd name="T24" fmla="*/ 123 w 159"/>
                <a:gd name="T25" fmla="*/ 69 h 159"/>
                <a:gd name="T26" fmla="*/ 103 w 159"/>
                <a:gd name="T27" fmla="*/ 53 h 159"/>
                <a:gd name="T28" fmla="*/ 99 w 159"/>
                <a:gd name="T29" fmla="*/ 47 h 159"/>
                <a:gd name="T30" fmla="*/ 101 w 159"/>
                <a:gd name="T31" fmla="*/ 36 h 159"/>
                <a:gd name="T32" fmla="*/ 105 w 159"/>
                <a:gd name="T33" fmla="*/ 29 h 159"/>
                <a:gd name="T34" fmla="*/ 99 w 159"/>
                <a:gd name="T35" fmla="*/ 20 h 159"/>
                <a:gd name="T36" fmla="*/ 88 w 159"/>
                <a:gd name="T37" fmla="*/ 20 h 159"/>
                <a:gd name="T38" fmla="*/ 83 w 159"/>
                <a:gd name="T39" fmla="*/ 17 h 159"/>
                <a:gd name="T40" fmla="*/ 88 w 159"/>
                <a:gd name="T41" fmla="*/ 11 h 159"/>
                <a:gd name="T42" fmla="*/ 79 w 159"/>
                <a:gd name="T43" fmla="*/ 6 h 159"/>
                <a:gd name="T44" fmla="*/ 68 w 159"/>
                <a:gd name="T45" fmla="*/ 4 h 159"/>
                <a:gd name="T46" fmla="*/ 61 w 159"/>
                <a:gd name="T47" fmla="*/ 6 h 159"/>
                <a:gd name="T48" fmla="*/ 54 w 159"/>
                <a:gd name="T49" fmla="*/ 8 h 159"/>
                <a:gd name="T50" fmla="*/ 50 w 159"/>
                <a:gd name="T51" fmla="*/ 8 h 159"/>
                <a:gd name="T52" fmla="*/ 43 w 159"/>
                <a:gd name="T53" fmla="*/ 8 h 159"/>
                <a:gd name="T54" fmla="*/ 36 w 159"/>
                <a:gd name="T55" fmla="*/ 6 h 159"/>
                <a:gd name="T56" fmla="*/ 30 w 159"/>
                <a:gd name="T57" fmla="*/ 8 h 159"/>
                <a:gd name="T58" fmla="*/ 20 w 159"/>
                <a:gd name="T59" fmla="*/ 11 h 159"/>
                <a:gd name="T60" fmla="*/ 2 w 159"/>
                <a:gd name="T61" fmla="*/ 13 h 159"/>
                <a:gd name="T62" fmla="*/ 3 w 159"/>
                <a:gd name="T63" fmla="*/ 20 h 159"/>
                <a:gd name="T64" fmla="*/ 11 w 159"/>
                <a:gd name="T65" fmla="*/ 29 h 159"/>
                <a:gd name="T66" fmla="*/ 12 w 159"/>
                <a:gd name="T67" fmla="*/ 44 h 159"/>
                <a:gd name="T68" fmla="*/ 11 w 159"/>
                <a:gd name="T69" fmla="*/ 51 h 159"/>
                <a:gd name="T70" fmla="*/ 7 w 159"/>
                <a:gd name="T71" fmla="*/ 53 h 159"/>
                <a:gd name="T72" fmla="*/ 9 w 159"/>
                <a:gd name="T73" fmla="*/ 62 h 159"/>
                <a:gd name="T74" fmla="*/ 12 w 159"/>
                <a:gd name="T75" fmla="*/ 71 h 159"/>
                <a:gd name="T76" fmla="*/ 11 w 159"/>
                <a:gd name="T77" fmla="*/ 76 h 159"/>
                <a:gd name="T78" fmla="*/ 32 w 159"/>
                <a:gd name="T79" fmla="*/ 83 h 159"/>
                <a:gd name="T80" fmla="*/ 38 w 159"/>
                <a:gd name="T81" fmla="*/ 83 h 159"/>
                <a:gd name="T82" fmla="*/ 56 w 159"/>
                <a:gd name="T83" fmla="*/ 92 h 159"/>
                <a:gd name="T84" fmla="*/ 58 w 159"/>
                <a:gd name="T85" fmla="*/ 96 h 159"/>
                <a:gd name="T86" fmla="*/ 63 w 159"/>
                <a:gd name="T87" fmla="*/ 100 h 159"/>
                <a:gd name="T88" fmla="*/ 72 w 159"/>
                <a:gd name="T89" fmla="*/ 105 h 159"/>
                <a:gd name="T90" fmla="*/ 81 w 159"/>
                <a:gd name="T91" fmla="*/ 101 h 159"/>
                <a:gd name="T92" fmla="*/ 86 w 159"/>
                <a:gd name="T93" fmla="*/ 114 h 159"/>
                <a:gd name="T94" fmla="*/ 94 w 159"/>
                <a:gd name="T95" fmla="*/ 116 h 159"/>
                <a:gd name="T96" fmla="*/ 101 w 159"/>
                <a:gd name="T97" fmla="*/ 120 h 159"/>
                <a:gd name="T98" fmla="*/ 114 w 159"/>
                <a:gd name="T99" fmla="*/ 114 h 159"/>
                <a:gd name="T100" fmla="*/ 117 w 159"/>
                <a:gd name="T101" fmla="*/ 120 h 159"/>
                <a:gd name="T102" fmla="*/ 119 w 159"/>
                <a:gd name="T103" fmla="*/ 129 h 159"/>
                <a:gd name="T104" fmla="*/ 128 w 159"/>
                <a:gd name="T105" fmla="*/ 134 h 159"/>
                <a:gd name="T106" fmla="*/ 126 w 159"/>
                <a:gd name="T107" fmla="*/ 143 h 159"/>
                <a:gd name="T108" fmla="*/ 141 w 159"/>
                <a:gd name="T109" fmla="*/ 156 h 159"/>
                <a:gd name="T110" fmla="*/ 153 w 159"/>
                <a:gd name="T111" fmla="*/ 157 h 159"/>
                <a:gd name="T112" fmla="*/ 151 w 159"/>
                <a:gd name="T113" fmla="*/ 150 h 159"/>
                <a:gd name="T114" fmla="*/ 150 w 159"/>
                <a:gd name="T115" fmla="*/ 141 h 159"/>
                <a:gd name="T116" fmla="*/ 157 w 159"/>
                <a:gd name="T117" fmla="*/ 138 h 159"/>
                <a:gd name="T118" fmla="*/ 76 w 159"/>
                <a:gd name="T119" fmla="*/ 17 h 159"/>
                <a:gd name="T120" fmla="*/ 86 w 159"/>
                <a:gd name="T121" fmla="*/ 22 h 159"/>
                <a:gd name="T122" fmla="*/ 88 w 159"/>
                <a:gd name="T123" fmla="*/ 22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 h="159">
                  <a:moveTo>
                    <a:pt x="105" y="42"/>
                  </a:moveTo>
                  <a:lnTo>
                    <a:pt x="103" y="42"/>
                  </a:lnTo>
                  <a:lnTo>
                    <a:pt x="103" y="44"/>
                  </a:lnTo>
                  <a:lnTo>
                    <a:pt x="103" y="44"/>
                  </a:lnTo>
                  <a:lnTo>
                    <a:pt x="101" y="44"/>
                  </a:lnTo>
                  <a:lnTo>
                    <a:pt x="101" y="46"/>
                  </a:lnTo>
                  <a:lnTo>
                    <a:pt x="101" y="46"/>
                  </a:lnTo>
                  <a:lnTo>
                    <a:pt x="103" y="46"/>
                  </a:lnTo>
                  <a:lnTo>
                    <a:pt x="103" y="47"/>
                  </a:lnTo>
                  <a:lnTo>
                    <a:pt x="105" y="46"/>
                  </a:lnTo>
                  <a:lnTo>
                    <a:pt x="106" y="44"/>
                  </a:lnTo>
                  <a:lnTo>
                    <a:pt x="105" y="44"/>
                  </a:lnTo>
                  <a:lnTo>
                    <a:pt x="105" y="42"/>
                  </a:lnTo>
                  <a:close/>
                  <a:moveTo>
                    <a:pt x="159" y="136"/>
                  </a:moveTo>
                  <a:lnTo>
                    <a:pt x="159" y="136"/>
                  </a:lnTo>
                  <a:lnTo>
                    <a:pt x="157" y="136"/>
                  </a:lnTo>
                  <a:lnTo>
                    <a:pt x="157" y="136"/>
                  </a:lnTo>
                  <a:lnTo>
                    <a:pt x="155" y="134"/>
                  </a:lnTo>
                  <a:lnTo>
                    <a:pt x="153" y="132"/>
                  </a:lnTo>
                  <a:lnTo>
                    <a:pt x="153" y="132"/>
                  </a:lnTo>
                  <a:lnTo>
                    <a:pt x="153" y="130"/>
                  </a:lnTo>
                  <a:lnTo>
                    <a:pt x="153" y="130"/>
                  </a:lnTo>
                  <a:lnTo>
                    <a:pt x="151" y="129"/>
                  </a:lnTo>
                  <a:lnTo>
                    <a:pt x="148" y="127"/>
                  </a:lnTo>
                  <a:lnTo>
                    <a:pt x="146" y="127"/>
                  </a:lnTo>
                  <a:lnTo>
                    <a:pt x="146" y="125"/>
                  </a:lnTo>
                  <a:lnTo>
                    <a:pt x="146" y="123"/>
                  </a:lnTo>
                  <a:lnTo>
                    <a:pt x="148" y="121"/>
                  </a:lnTo>
                  <a:lnTo>
                    <a:pt x="151" y="121"/>
                  </a:lnTo>
                  <a:lnTo>
                    <a:pt x="151" y="121"/>
                  </a:lnTo>
                  <a:lnTo>
                    <a:pt x="153" y="121"/>
                  </a:lnTo>
                  <a:lnTo>
                    <a:pt x="153" y="120"/>
                  </a:lnTo>
                  <a:lnTo>
                    <a:pt x="153" y="120"/>
                  </a:lnTo>
                  <a:lnTo>
                    <a:pt x="153" y="120"/>
                  </a:lnTo>
                  <a:lnTo>
                    <a:pt x="153" y="118"/>
                  </a:lnTo>
                  <a:lnTo>
                    <a:pt x="153" y="118"/>
                  </a:lnTo>
                  <a:lnTo>
                    <a:pt x="153" y="116"/>
                  </a:lnTo>
                  <a:lnTo>
                    <a:pt x="155" y="116"/>
                  </a:lnTo>
                  <a:lnTo>
                    <a:pt x="153" y="114"/>
                  </a:lnTo>
                  <a:lnTo>
                    <a:pt x="153" y="114"/>
                  </a:lnTo>
                  <a:lnTo>
                    <a:pt x="153" y="114"/>
                  </a:lnTo>
                  <a:lnTo>
                    <a:pt x="151" y="114"/>
                  </a:lnTo>
                  <a:lnTo>
                    <a:pt x="148" y="114"/>
                  </a:lnTo>
                  <a:lnTo>
                    <a:pt x="148" y="114"/>
                  </a:lnTo>
                  <a:lnTo>
                    <a:pt x="148" y="112"/>
                  </a:lnTo>
                  <a:lnTo>
                    <a:pt x="146" y="111"/>
                  </a:lnTo>
                  <a:lnTo>
                    <a:pt x="144" y="111"/>
                  </a:lnTo>
                  <a:lnTo>
                    <a:pt x="144" y="111"/>
                  </a:lnTo>
                  <a:lnTo>
                    <a:pt x="141" y="112"/>
                  </a:lnTo>
                  <a:lnTo>
                    <a:pt x="139" y="112"/>
                  </a:lnTo>
                  <a:lnTo>
                    <a:pt x="137" y="112"/>
                  </a:lnTo>
                  <a:lnTo>
                    <a:pt x="137" y="112"/>
                  </a:lnTo>
                  <a:lnTo>
                    <a:pt x="135" y="109"/>
                  </a:lnTo>
                  <a:lnTo>
                    <a:pt x="135" y="109"/>
                  </a:lnTo>
                  <a:lnTo>
                    <a:pt x="133" y="109"/>
                  </a:lnTo>
                  <a:lnTo>
                    <a:pt x="132" y="107"/>
                  </a:lnTo>
                  <a:lnTo>
                    <a:pt x="130" y="107"/>
                  </a:lnTo>
                  <a:lnTo>
                    <a:pt x="128" y="101"/>
                  </a:lnTo>
                  <a:lnTo>
                    <a:pt x="126" y="101"/>
                  </a:lnTo>
                  <a:lnTo>
                    <a:pt x="124" y="100"/>
                  </a:lnTo>
                  <a:lnTo>
                    <a:pt x="123" y="100"/>
                  </a:lnTo>
                  <a:lnTo>
                    <a:pt x="121" y="98"/>
                  </a:lnTo>
                  <a:lnTo>
                    <a:pt x="119" y="96"/>
                  </a:lnTo>
                  <a:lnTo>
                    <a:pt x="119" y="96"/>
                  </a:lnTo>
                  <a:lnTo>
                    <a:pt x="115" y="91"/>
                  </a:lnTo>
                  <a:lnTo>
                    <a:pt x="115" y="91"/>
                  </a:lnTo>
                  <a:lnTo>
                    <a:pt x="114" y="89"/>
                  </a:lnTo>
                  <a:lnTo>
                    <a:pt x="108" y="89"/>
                  </a:lnTo>
                  <a:lnTo>
                    <a:pt x="106" y="87"/>
                  </a:lnTo>
                  <a:lnTo>
                    <a:pt x="106" y="87"/>
                  </a:lnTo>
                  <a:lnTo>
                    <a:pt x="106" y="87"/>
                  </a:lnTo>
                  <a:lnTo>
                    <a:pt x="110" y="83"/>
                  </a:lnTo>
                  <a:lnTo>
                    <a:pt x="119" y="85"/>
                  </a:lnTo>
                  <a:lnTo>
                    <a:pt x="121" y="85"/>
                  </a:lnTo>
                  <a:lnTo>
                    <a:pt x="123" y="85"/>
                  </a:lnTo>
                  <a:lnTo>
                    <a:pt x="123" y="83"/>
                  </a:lnTo>
                  <a:lnTo>
                    <a:pt x="123" y="82"/>
                  </a:lnTo>
                  <a:lnTo>
                    <a:pt x="123" y="80"/>
                  </a:lnTo>
                  <a:lnTo>
                    <a:pt x="124" y="80"/>
                  </a:lnTo>
                  <a:lnTo>
                    <a:pt x="126" y="78"/>
                  </a:lnTo>
                  <a:lnTo>
                    <a:pt x="126" y="76"/>
                  </a:lnTo>
                  <a:lnTo>
                    <a:pt x="126" y="73"/>
                  </a:lnTo>
                  <a:lnTo>
                    <a:pt x="126" y="73"/>
                  </a:lnTo>
                  <a:lnTo>
                    <a:pt x="126" y="73"/>
                  </a:lnTo>
                  <a:lnTo>
                    <a:pt x="126" y="71"/>
                  </a:lnTo>
                  <a:lnTo>
                    <a:pt x="126" y="69"/>
                  </a:lnTo>
                  <a:lnTo>
                    <a:pt x="124" y="69"/>
                  </a:lnTo>
                  <a:lnTo>
                    <a:pt x="124" y="69"/>
                  </a:lnTo>
                  <a:lnTo>
                    <a:pt x="123" y="69"/>
                  </a:lnTo>
                  <a:lnTo>
                    <a:pt x="123" y="69"/>
                  </a:lnTo>
                  <a:lnTo>
                    <a:pt x="123" y="69"/>
                  </a:lnTo>
                  <a:lnTo>
                    <a:pt x="121" y="69"/>
                  </a:lnTo>
                  <a:lnTo>
                    <a:pt x="119" y="67"/>
                  </a:lnTo>
                  <a:lnTo>
                    <a:pt x="119" y="67"/>
                  </a:lnTo>
                  <a:lnTo>
                    <a:pt x="106" y="60"/>
                  </a:lnTo>
                  <a:lnTo>
                    <a:pt x="105" y="56"/>
                  </a:lnTo>
                  <a:lnTo>
                    <a:pt x="103" y="55"/>
                  </a:lnTo>
                  <a:lnTo>
                    <a:pt x="103" y="53"/>
                  </a:lnTo>
                  <a:lnTo>
                    <a:pt x="101" y="53"/>
                  </a:lnTo>
                  <a:lnTo>
                    <a:pt x="101" y="51"/>
                  </a:lnTo>
                  <a:lnTo>
                    <a:pt x="101" y="51"/>
                  </a:lnTo>
                  <a:lnTo>
                    <a:pt x="101" y="49"/>
                  </a:lnTo>
                  <a:lnTo>
                    <a:pt x="101" y="49"/>
                  </a:lnTo>
                  <a:lnTo>
                    <a:pt x="99" y="47"/>
                  </a:lnTo>
                  <a:lnTo>
                    <a:pt x="99" y="47"/>
                  </a:lnTo>
                  <a:lnTo>
                    <a:pt x="97" y="46"/>
                  </a:lnTo>
                  <a:lnTo>
                    <a:pt x="97" y="44"/>
                  </a:lnTo>
                  <a:lnTo>
                    <a:pt x="97" y="44"/>
                  </a:lnTo>
                  <a:lnTo>
                    <a:pt x="97" y="42"/>
                  </a:lnTo>
                  <a:lnTo>
                    <a:pt x="97" y="40"/>
                  </a:lnTo>
                  <a:lnTo>
                    <a:pt x="99" y="38"/>
                  </a:lnTo>
                  <a:lnTo>
                    <a:pt x="101" y="36"/>
                  </a:lnTo>
                  <a:lnTo>
                    <a:pt x="106" y="35"/>
                  </a:lnTo>
                  <a:lnTo>
                    <a:pt x="106" y="33"/>
                  </a:lnTo>
                  <a:lnTo>
                    <a:pt x="108" y="31"/>
                  </a:lnTo>
                  <a:lnTo>
                    <a:pt x="108" y="29"/>
                  </a:lnTo>
                  <a:lnTo>
                    <a:pt x="106" y="29"/>
                  </a:lnTo>
                  <a:lnTo>
                    <a:pt x="106" y="29"/>
                  </a:lnTo>
                  <a:lnTo>
                    <a:pt x="105" y="29"/>
                  </a:lnTo>
                  <a:lnTo>
                    <a:pt x="105" y="27"/>
                  </a:lnTo>
                  <a:lnTo>
                    <a:pt x="103" y="26"/>
                  </a:lnTo>
                  <a:lnTo>
                    <a:pt x="101" y="24"/>
                  </a:lnTo>
                  <a:lnTo>
                    <a:pt x="101" y="24"/>
                  </a:lnTo>
                  <a:lnTo>
                    <a:pt x="99" y="24"/>
                  </a:lnTo>
                  <a:lnTo>
                    <a:pt x="99" y="22"/>
                  </a:lnTo>
                  <a:lnTo>
                    <a:pt x="99" y="20"/>
                  </a:lnTo>
                  <a:lnTo>
                    <a:pt x="99" y="18"/>
                  </a:lnTo>
                  <a:lnTo>
                    <a:pt x="97" y="20"/>
                  </a:lnTo>
                  <a:lnTo>
                    <a:pt x="97" y="20"/>
                  </a:lnTo>
                  <a:lnTo>
                    <a:pt x="95" y="20"/>
                  </a:lnTo>
                  <a:lnTo>
                    <a:pt x="94" y="20"/>
                  </a:lnTo>
                  <a:lnTo>
                    <a:pt x="92" y="20"/>
                  </a:lnTo>
                  <a:lnTo>
                    <a:pt x="88" y="20"/>
                  </a:lnTo>
                  <a:lnTo>
                    <a:pt x="88" y="18"/>
                  </a:lnTo>
                  <a:lnTo>
                    <a:pt x="86" y="18"/>
                  </a:lnTo>
                  <a:lnTo>
                    <a:pt x="86" y="17"/>
                  </a:lnTo>
                  <a:lnTo>
                    <a:pt x="85" y="15"/>
                  </a:lnTo>
                  <a:lnTo>
                    <a:pt x="85" y="15"/>
                  </a:lnTo>
                  <a:lnTo>
                    <a:pt x="83" y="17"/>
                  </a:lnTo>
                  <a:lnTo>
                    <a:pt x="83" y="17"/>
                  </a:lnTo>
                  <a:lnTo>
                    <a:pt x="83" y="17"/>
                  </a:lnTo>
                  <a:lnTo>
                    <a:pt x="81" y="17"/>
                  </a:lnTo>
                  <a:lnTo>
                    <a:pt x="81" y="15"/>
                  </a:lnTo>
                  <a:lnTo>
                    <a:pt x="81" y="13"/>
                  </a:lnTo>
                  <a:lnTo>
                    <a:pt x="86" y="13"/>
                  </a:lnTo>
                  <a:lnTo>
                    <a:pt x="88" y="11"/>
                  </a:lnTo>
                  <a:lnTo>
                    <a:pt x="88" y="11"/>
                  </a:lnTo>
                  <a:lnTo>
                    <a:pt x="86" y="9"/>
                  </a:lnTo>
                  <a:lnTo>
                    <a:pt x="85" y="8"/>
                  </a:lnTo>
                  <a:lnTo>
                    <a:pt x="83" y="8"/>
                  </a:lnTo>
                  <a:lnTo>
                    <a:pt x="81" y="8"/>
                  </a:lnTo>
                  <a:lnTo>
                    <a:pt x="79" y="8"/>
                  </a:lnTo>
                  <a:lnTo>
                    <a:pt x="79" y="6"/>
                  </a:lnTo>
                  <a:lnTo>
                    <a:pt x="79" y="6"/>
                  </a:lnTo>
                  <a:lnTo>
                    <a:pt x="77" y="0"/>
                  </a:lnTo>
                  <a:lnTo>
                    <a:pt x="77" y="2"/>
                  </a:lnTo>
                  <a:lnTo>
                    <a:pt x="76" y="2"/>
                  </a:lnTo>
                  <a:lnTo>
                    <a:pt x="76" y="2"/>
                  </a:lnTo>
                  <a:lnTo>
                    <a:pt x="74" y="2"/>
                  </a:lnTo>
                  <a:lnTo>
                    <a:pt x="68" y="2"/>
                  </a:lnTo>
                  <a:lnTo>
                    <a:pt x="68" y="4"/>
                  </a:lnTo>
                  <a:lnTo>
                    <a:pt x="68" y="4"/>
                  </a:lnTo>
                  <a:lnTo>
                    <a:pt x="70" y="6"/>
                  </a:lnTo>
                  <a:lnTo>
                    <a:pt x="70" y="6"/>
                  </a:lnTo>
                  <a:lnTo>
                    <a:pt x="70" y="6"/>
                  </a:lnTo>
                  <a:lnTo>
                    <a:pt x="70" y="6"/>
                  </a:lnTo>
                  <a:lnTo>
                    <a:pt x="68" y="8"/>
                  </a:lnTo>
                  <a:lnTo>
                    <a:pt x="61" y="6"/>
                  </a:lnTo>
                  <a:lnTo>
                    <a:pt x="59" y="6"/>
                  </a:lnTo>
                  <a:lnTo>
                    <a:pt x="58" y="6"/>
                  </a:lnTo>
                  <a:lnTo>
                    <a:pt x="58" y="6"/>
                  </a:lnTo>
                  <a:lnTo>
                    <a:pt x="58" y="8"/>
                  </a:lnTo>
                  <a:lnTo>
                    <a:pt x="56" y="8"/>
                  </a:lnTo>
                  <a:lnTo>
                    <a:pt x="56" y="9"/>
                  </a:lnTo>
                  <a:lnTo>
                    <a:pt x="54" y="8"/>
                  </a:lnTo>
                  <a:lnTo>
                    <a:pt x="54" y="8"/>
                  </a:lnTo>
                  <a:lnTo>
                    <a:pt x="54" y="8"/>
                  </a:lnTo>
                  <a:lnTo>
                    <a:pt x="54" y="6"/>
                  </a:lnTo>
                  <a:lnTo>
                    <a:pt x="54" y="8"/>
                  </a:lnTo>
                  <a:lnTo>
                    <a:pt x="52" y="8"/>
                  </a:lnTo>
                  <a:lnTo>
                    <a:pt x="52" y="8"/>
                  </a:lnTo>
                  <a:lnTo>
                    <a:pt x="50" y="8"/>
                  </a:lnTo>
                  <a:lnTo>
                    <a:pt x="49" y="8"/>
                  </a:lnTo>
                  <a:lnTo>
                    <a:pt x="49" y="8"/>
                  </a:lnTo>
                  <a:lnTo>
                    <a:pt x="45" y="6"/>
                  </a:lnTo>
                  <a:lnTo>
                    <a:pt x="45" y="6"/>
                  </a:lnTo>
                  <a:lnTo>
                    <a:pt x="45" y="6"/>
                  </a:lnTo>
                  <a:lnTo>
                    <a:pt x="45" y="8"/>
                  </a:lnTo>
                  <a:lnTo>
                    <a:pt x="43" y="8"/>
                  </a:lnTo>
                  <a:lnTo>
                    <a:pt x="43" y="8"/>
                  </a:lnTo>
                  <a:lnTo>
                    <a:pt x="41" y="8"/>
                  </a:lnTo>
                  <a:lnTo>
                    <a:pt x="41" y="8"/>
                  </a:lnTo>
                  <a:lnTo>
                    <a:pt x="40" y="6"/>
                  </a:lnTo>
                  <a:lnTo>
                    <a:pt x="38" y="6"/>
                  </a:lnTo>
                  <a:lnTo>
                    <a:pt x="38" y="6"/>
                  </a:lnTo>
                  <a:lnTo>
                    <a:pt x="36" y="6"/>
                  </a:lnTo>
                  <a:lnTo>
                    <a:pt x="36" y="6"/>
                  </a:lnTo>
                  <a:lnTo>
                    <a:pt x="36" y="6"/>
                  </a:lnTo>
                  <a:lnTo>
                    <a:pt x="36" y="8"/>
                  </a:lnTo>
                  <a:lnTo>
                    <a:pt x="36" y="8"/>
                  </a:lnTo>
                  <a:lnTo>
                    <a:pt x="34" y="9"/>
                  </a:lnTo>
                  <a:lnTo>
                    <a:pt x="32" y="9"/>
                  </a:lnTo>
                  <a:lnTo>
                    <a:pt x="30" y="8"/>
                  </a:lnTo>
                  <a:lnTo>
                    <a:pt x="30" y="8"/>
                  </a:lnTo>
                  <a:lnTo>
                    <a:pt x="29" y="9"/>
                  </a:lnTo>
                  <a:lnTo>
                    <a:pt x="27" y="9"/>
                  </a:lnTo>
                  <a:lnTo>
                    <a:pt x="27" y="9"/>
                  </a:lnTo>
                  <a:lnTo>
                    <a:pt x="25" y="9"/>
                  </a:lnTo>
                  <a:lnTo>
                    <a:pt x="21" y="9"/>
                  </a:lnTo>
                  <a:lnTo>
                    <a:pt x="20" y="11"/>
                  </a:lnTo>
                  <a:lnTo>
                    <a:pt x="16" y="13"/>
                  </a:lnTo>
                  <a:lnTo>
                    <a:pt x="16" y="13"/>
                  </a:lnTo>
                  <a:lnTo>
                    <a:pt x="14" y="13"/>
                  </a:lnTo>
                  <a:lnTo>
                    <a:pt x="5" y="13"/>
                  </a:lnTo>
                  <a:lnTo>
                    <a:pt x="3" y="13"/>
                  </a:lnTo>
                  <a:lnTo>
                    <a:pt x="2" y="13"/>
                  </a:lnTo>
                  <a:lnTo>
                    <a:pt x="2" y="13"/>
                  </a:lnTo>
                  <a:lnTo>
                    <a:pt x="0" y="13"/>
                  </a:lnTo>
                  <a:lnTo>
                    <a:pt x="0" y="13"/>
                  </a:lnTo>
                  <a:lnTo>
                    <a:pt x="0" y="15"/>
                  </a:lnTo>
                  <a:lnTo>
                    <a:pt x="0" y="17"/>
                  </a:lnTo>
                  <a:lnTo>
                    <a:pt x="2" y="18"/>
                  </a:lnTo>
                  <a:lnTo>
                    <a:pt x="2" y="20"/>
                  </a:lnTo>
                  <a:lnTo>
                    <a:pt x="3" y="20"/>
                  </a:lnTo>
                  <a:lnTo>
                    <a:pt x="5" y="22"/>
                  </a:lnTo>
                  <a:lnTo>
                    <a:pt x="9" y="22"/>
                  </a:lnTo>
                  <a:lnTo>
                    <a:pt x="9" y="26"/>
                  </a:lnTo>
                  <a:lnTo>
                    <a:pt x="11" y="26"/>
                  </a:lnTo>
                  <a:lnTo>
                    <a:pt x="11" y="27"/>
                  </a:lnTo>
                  <a:lnTo>
                    <a:pt x="11" y="29"/>
                  </a:lnTo>
                  <a:lnTo>
                    <a:pt x="11" y="29"/>
                  </a:lnTo>
                  <a:lnTo>
                    <a:pt x="11" y="31"/>
                  </a:lnTo>
                  <a:lnTo>
                    <a:pt x="14" y="35"/>
                  </a:lnTo>
                  <a:lnTo>
                    <a:pt x="14" y="36"/>
                  </a:lnTo>
                  <a:lnTo>
                    <a:pt x="14" y="36"/>
                  </a:lnTo>
                  <a:lnTo>
                    <a:pt x="14" y="42"/>
                  </a:lnTo>
                  <a:lnTo>
                    <a:pt x="14" y="42"/>
                  </a:lnTo>
                  <a:lnTo>
                    <a:pt x="12" y="44"/>
                  </a:lnTo>
                  <a:lnTo>
                    <a:pt x="12" y="44"/>
                  </a:lnTo>
                  <a:lnTo>
                    <a:pt x="12" y="46"/>
                  </a:lnTo>
                  <a:lnTo>
                    <a:pt x="11" y="49"/>
                  </a:lnTo>
                  <a:lnTo>
                    <a:pt x="11" y="49"/>
                  </a:lnTo>
                  <a:lnTo>
                    <a:pt x="11" y="51"/>
                  </a:lnTo>
                  <a:lnTo>
                    <a:pt x="11" y="51"/>
                  </a:lnTo>
                  <a:lnTo>
                    <a:pt x="11" y="51"/>
                  </a:lnTo>
                  <a:lnTo>
                    <a:pt x="9" y="51"/>
                  </a:lnTo>
                  <a:lnTo>
                    <a:pt x="9" y="51"/>
                  </a:lnTo>
                  <a:lnTo>
                    <a:pt x="9" y="51"/>
                  </a:lnTo>
                  <a:lnTo>
                    <a:pt x="9" y="51"/>
                  </a:lnTo>
                  <a:lnTo>
                    <a:pt x="11" y="51"/>
                  </a:lnTo>
                  <a:lnTo>
                    <a:pt x="9" y="53"/>
                  </a:lnTo>
                  <a:lnTo>
                    <a:pt x="7" y="53"/>
                  </a:lnTo>
                  <a:lnTo>
                    <a:pt x="5" y="55"/>
                  </a:lnTo>
                  <a:lnTo>
                    <a:pt x="5" y="56"/>
                  </a:lnTo>
                  <a:lnTo>
                    <a:pt x="7" y="56"/>
                  </a:lnTo>
                  <a:lnTo>
                    <a:pt x="9" y="58"/>
                  </a:lnTo>
                  <a:lnTo>
                    <a:pt x="9" y="58"/>
                  </a:lnTo>
                  <a:lnTo>
                    <a:pt x="9" y="60"/>
                  </a:lnTo>
                  <a:lnTo>
                    <a:pt x="9" y="62"/>
                  </a:lnTo>
                  <a:lnTo>
                    <a:pt x="7" y="62"/>
                  </a:lnTo>
                  <a:lnTo>
                    <a:pt x="7" y="64"/>
                  </a:lnTo>
                  <a:lnTo>
                    <a:pt x="9" y="64"/>
                  </a:lnTo>
                  <a:lnTo>
                    <a:pt x="9" y="65"/>
                  </a:lnTo>
                  <a:lnTo>
                    <a:pt x="12" y="69"/>
                  </a:lnTo>
                  <a:lnTo>
                    <a:pt x="12" y="71"/>
                  </a:lnTo>
                  <a:lnTo>
                    <a:pt x="12" y="71"/>
                  </a:lnTo>
                  <a:lnTo>
                    <a:pt x="11" y="71"/>
                  </a:lnTo>
                  <a:lnTo>
                    <a:pt x="12" y="73"/>
                  </a:lnTo>
                  <a:lnTo>
                    <a:pt x="14" y="74"/>
                  </a:lnTo>
                  <a:lnTo>
                    <a:pt x="14" y="74"/>
                  </a:lnTo>
                  <a:lnTo>
                    <a:pt x="14" y="76"/>
                  </a:lnTo>
                  <a:lnTo>
                    <a:pt x="11" y="76"/>
                  </a:lnTo>
                  <a:lnTo>
                    <a:pt x="11" y="76"/>
                  </a:lnTo>
                  <a:lnTo>
                    <a:pt x="11" y="78"/>
                  </a:lnTo>
                  <a:lnTo>
                    <a:pt x="14" y="80"/>
                  </a:lnTo>
                  <a:lnTo>
                    <a:pt x="18" y="82"/>
                  </a:lnTo>
                  <a:lnTo>
                    <a:pt x="23" y="85"/>
                  </a:lnTo>
                  <a:lnTo>
                    <a:pt x="29" y="85"/>
                  </a:lnTo>
                  <a:lnTo>
                    <a:pt x="30" y="85"/>
                  </a:lnTo>
                  <a:lnTo>
                    <a:pt x="32" y="83"/>
                  </a:lnTo>
                  <a:lnTo>
                    <a:pt x="32" y="83"/>
                  </a:lnTo>
                  <a:lnTo>
                    <a:pt x="34" y="83"/>
                  </a:lnTo>
                  <a:lnTo>
                    <a:pt x="34" y="85"/>
                  </a:lnTo>
                  <a:lnTo>
                    <a:pt x="34" y="85"/>
                  </a:lnTo>
                  <a:lnTo>
                    <a:pt x="36" y="85"/>
                  </a:lnTo>
                  <a:lnTo>
                    <a:pt x="36" y="83"/>
                  </a:lnTo>
                  <a:lnTo>
                    <a:pt x="38" y="83"/>
                  </a:lnTo>
                  <a:lnTo>
                    <a:pt x="41" y="83"/>
                  </a:lnTo>
                  <a:lnTo>
                    <a:pt x="43" y="83"/>
                  </a:lnTo>
                  <a:lnTo>
                    <a:pt x="45" y="83"/>
                  </a:lnTo>
                  <a:lnTo>
                    <a:pt x="47" y="85"/>
                  </a:lnTo>
                  <a:lnTo>
                    <a:pt x="50" y="87"/>
                  </a:lnTo>
                  <a:lnTo>
                    <a:pt x="54" y="91"/>
                  </a:lnTo>
                  <a:lnTo>
                    <a:pt x="56" y="92"/>
                  </a:lnTo>
                  <a:lnTo>
                    <a:pt x="56" y="92"/>
                  </a:lnTo>
                  <a:lnTo>
                    <a:pt x="56" y="94"/>
                  </a:lnTo>
                  <a:lnTo>
                    <a:pt x="56" y="94"/>
                  </a:lnTo>
                  <a:lnTo>
                    <a:pt x="56" y="94"/>
                  </a:lnTo>
                  <a:lnTo>
                    <a:pt x="58" y="96"/>
                  </a:lnTo>
                  <a:lnTo>
                    <a:pt x="58" y="96"/>
                  </a:lnTo>
                  <a:lnTo>
                    <a:pt x="58" y="96"/>
                  </a:lnTo>
                  <a:lnTo>
                    <a:pt x="58" y="96"/>
                  </a:lnTo>
                  <a:lnTo>
                    <a:pt x="58" y="96"/>
                  </a:lnTo>
                  <a:lnTo>
                    <a:pt x="59" y="98"/>
                  </a:lnTo>
                  <a:lnTo>
                    <a:pt x="61" y="100"/>
                  </a:lnTo>
                  <a:lnTo>
                    <a:pt x="61" y="100"/>
                  </a:lnTo>
                  <a:lnTo>
                    <a:pt x="61" y="100"/>
                  </a:lnTo>
                  <a:lnTo>
                    <a:pt x="63" y="100"/>
                  </a:lnTo>
                  <a:lnTo>
                    <a:pt x="63" y="100"/>
                  </a:lnTo>
                  <a:lnTo>
                    <a:pt x="63" y="100"/>
                  </a:lnTo>
                  <a:lnTo>
                    <a:pt x="67" y="103"/>
                  </a:lnTo>
                  <a:lnTo>
                    <a:pt x="67" y="105"/>
                  </a:lnTo>
                  <a:lnTo>
                    <a:pt x="68" y="105"/>
                  </a:lnTo>
                  <a:lnTo>
                    <a:pt x="70" y="103"/>
                  </a:lnTo>
                  <a:lnTo>
                    <a:pt x="72" y="105"/>
                  </a:lnTo>
                  <a:lnTo>
                    <a:pt x="74" y="103"/>
                  </a:lnTo>
                  <a:lnTo>
                    <a:pt x="76" y="103"/>
                  </a:lnTo>
                  <a:lnTo>
                    <a:pt x="76" y="103"/>
                  </a:lnTo>
                  <a:lnTo>
                    <a:pt x="77" y="101"/>
                  </a:lnTo>
                  <a:lnTo>
                    <a:pt x="79" y="101"/>
                  </a:lnTo>
                  <a:lnTo>
                    <a:pt x="81" y="101"/>
                  </a:lnTo>
                  <a:lnTo>
                    <a:pt x="81" y="101"/>
                  </a:lnTo>
                  <a:lnTo>
                    <a:pt x="85" y="107"/>
                  </a:lnTo>
                  <a:lnTo>
                    <a:pt x="85" y="107"/>
                  </a:lnTo>
                  <a:lnTo>
                    <a:pt x="86" y="109"/>
                  </a:lnTo>
                  <a:lnTo>
                    <a:pt x="86" y="111"/>
                  </a:lnTo>
                  <a:lnTo>
                    <a:pt x="85" y="112"/>
                  </a:lnTo>
                  <a:lnTo>
                    <a:pt x="85" y="114"/>
                  </a:lnTo>
                  <a:lnTo>
                    <a:pt x="86" y="114"/>
                  </a:lnTo>
                  <a:lnTo>
                    <a:pt x="88" y="114"/>
                  </a:lnTo>
                  <a:lnTo>
                    <a:pt x="90" y="112"/>
                  </a:lnTo>
                  <a:lnTo>
                    <a:pt x="90" y="112"/>
                  </a:lnTo>
                  <a:lnTo>
                    <a:pt x="92" y="112"/>
                  </a:lnTo>
                  <a:lnTo>
                    <a:pt x="92" y="114"/>
                  </a:lnTo>
                  <a:lnTo>
                    <a:pt x="94" y="116"/>
                  </a:lnTo>
                  <a:lnTo>
                    <a:pt x="94" y="116"/>
                  </a:lnTo>
                  <a:lnTo>
                    <a:pt x="94" y="116"/>
                  </a:lnTo>
                  <a:lnTo>
                    <a:pt x="97" y="116"/>
                  </a:lnTo>
                  <a:lnTo>
                    <a:pt x="97" y="118"/>
                  </a:lnTo>
                  <a:lnTo>
                    <a:pt x="99" y="120"/>
                  </a:lnTo>
                  <a:lnTo>
                    <a:pt x="99" y="120"/>
                  </a:lnTo>
                  <a:lnTo>
                    <a:pt x="99" y="120"/>
                  </a:lnTo>
                  <a:lnTo>
                    <a:pt x="101" y="120"/>
                  </a:lnTo>
                  <a:lnTo>
                    <a:pt x="101" y="120"/>
                  </a:lnTo>
                  <a:lnTo>
                    <a:pt x="101" y="120"/>
                  </a:lnTo>
                  <a:lnTo>
                    <a:pt x="103" y="118"/>
                  </a:lnTo>
                  <a:lnTo>
                    <a:pt x="106" y="116"/>
                  </a:lnTo>
                  <a:lnTo>
                    <a:pt x="106" y="116"/>
                  </a:lnTo>
                  <a:lnTo>
                    <a:pt x="114" y="114"/>
                  </a:lnTo>
                  <a:lnTo>
                    <a:pt x="114" y="114"/>
                  </a:lnTo>
                  <a:lnTo>
                    <a:pt x="115" y="114"/>
                  </a:lnTo>
                  <a:lnTo>
                    <a:pt x="115" y="114"/>
                  </a:lnTo>
                  <a:lnTo>
                    <a:pt x="117" y="116"/>
                  </a:lnTo>
                  <a:lnTo>
                    <a:pt x="117" y="116"/>
                  </a:lnTo>
                  <a:lnTo>
                    <a:pt x="117" y="118"/>
                  </a:lnTo>
                  <a:lnTo>
                    <a:pt x="117" y="120"/>
                  </a:lnTo>
                  <a:lnTo>
                    <a:pt x="117" y="120"/>
                  </a:lnTo>
                  <a:lnTo>
                    <a:pt x="117" y="121"/>
                  </a:lnTo>
                  <a:lnTo>
                    <a:pt x="117" y="123"/>
                  </a:lnTo>
                  <a:lnTo>
                    <a:pt x="115" y="125"/>
                  </a:lnTo>
                  <a:lnTo>
                    <a:pt x="115" y="127"/>
                  </a:lnTo>
                  <a:lnTo>
                    <a:pt x="115" y="127"/>
                  </a:lnTo>
                  <a:lnTo>
                    <a:pt x="115" y="129"/>
                  </a:lnTo>
                  <a:lnTo>
                    <a:pt x="119" y="129"/>
                  </a:lnTo>
                  <a:lnTo>
                    <a:pt x="121" y="129"/>
                  </a:lnTo>
                  <a:lnTo>
                    <a:pt x="121" y="130"/>
                  </a:lnTo>
                  <a:lnTo>
                    <a:pt x="123" y="130"/>
                  </a:lnTo>
                  <a:lnTo>
                    <a:pt x="123" y="132"/>
                  </a:lnTo>
                  <a:lnTo>
                    <a:pt x="126" y="132"/>
                  </a:lnTo>
                  <a:lnTo>
                    <a:pt x="126" y="134"/>
                  </a:lnTo>
                  <a:lnTo>
                    <a:pt x="128" y="134"/>
                  </a:lnTo>
                  <a:lnTo>
                    <a:pt x="128" y="136"/>
                  </a:lnTo>
                  <a:lnTo>
                    <a:pt x="128" y="136"/>
                  </a:lnTo>
                  <a:lnTo>
                    <a:pt x="126" y="136"/>
                  </a:lnTo>
                  <a:lnTo>
                    <a:pt x="126" y="138"/>
                  </a:lnTo>
                  <a:lnTo>
                    <a:pt x="126" y="139"/>
                  </a:lnTo>
                  <a:lnTo>
                    <a:pt x="126" y="141"/>
                  </a:lnTo>
                  <a:lnTo>
                    <a:pt x="126" y="143"/>
                  </a:lnTo>
                  <a:lnTo>
                    <a:pt x="128" y="145"/>
                  </a:lnTo>
                  <a:lnTo>
                    <a:pt x="130" y="147"/>
                  </a:lnTo>
                  <a:lnTo>
                    <a:pt x="132" y="154"/>
                  </a:lnTo>
                  <a:lnTo>
                    <a:pt x="135" y="159"/>
                  </a:lnTo>
                  <a:lnTo>
                    <a:pt x="139" y="159"/>
                  </a:lnTo>
                  <a:lnTo>
                    <a:pt x="139" y="159"/>
                  </a:lnTo>
                  <a:lnTo>
                    <a:pt x="141" y="156"/>
                  </a:lnTo>
                  <a:lnTo>
                    <a:pt x="142" y="156"/>
                  </a:lnTo>
                  <a:lnTo>
                    <a:pt x="142" y="156"/>
                  </a:lnTo>
                  <a:lnTo>
                    <a:pt x="144" y="156"/>
                  </a:lnTo>
                  <a:lnTo>
                    <a:pt x="146" y="156"/>
                  </a:lnTo>
                  <a:lnTo>
                    <a:pt x="146" y="156"/>
                  </a:lnTo>
                  <a:lnTo>
                    <a:pt x="148" y="156"/>
                  </a:lnTo>
                  <a:lnTo>
                    <a:pt x="153" y="157"/>
                  </a:lnTo>
                  <a:lnTo>
                    <a:pt x="153" y="157"/>
                  </a:lnTo>
                  <a:lnTo>
                    <a:pt x="151" y="154"/>
                  </a:lnTo>
                  <a:lnTo>
                    <a:pt x="151" y="154"/>
                  </a:lnTo>
                  <a:lnTo>
                    <a:pt x="151" y="152"/>
                  </a:lnTo>
                  <a:lnTo>
                    <a:pt x="151" y="152"/>
                  </a:lnTo>
                  <a:lnTo>
                    <a:pt x="151" y="152"/>
                  </a:lnTo>
                  <a:lnTo>
                    <a:pt x="151" y="150"/>
                  </a:lnTo>
                  <a:lnTo>
                    <a:pt x="151" y="150"/>
                  </a:lnTo>
                  <a:lnTo>
                    <a:pt x="153" y="148"/>
                  </a:lnTo>
                  <a:lnTo>
                    <a:pt x="153" y="147"/>
                  </a:lnTo>
                  <a:lnTo>
                    <a:pt x="153" y="145"/>
                  </a:lnTo>
                  <a:lnTo>
                    <a:pt x="151" y="143"/>
                  </a:lnTo>
                  <a:lnTo>
                    <a:pt x="151" y="143"/>
                  </a:lnTo>
                  <a:lnTo>
                    <a:pt x="150" y="141"/>
                  </a:lnTo>
                  <a:lnTo>
                    <a:pt x="148" y="139"/>
                  </a:lnTo>
                  <a:lnTo>
                    <a:pt x="148" y="138"/>
                  </a:lnTo>
                  <a:lnTo>
                    <a:pt x="150" y="138"/>
                  </a:lnTo>
                  <a:lnTo>
                    <a:pt x="151" y="138"/>
                  </a:lnTo>
                  <a:lnTo>
                    <a:pt x="153" y="139"/>
                  </a:lnTo>
                  <a:lnTo>
                    <a:pt x="155" y="139"/>
                  </a:lnTo>
                  <a:lnTo>
                    <a:pt x="157" y="138"/>
                  </a:lnTo>
                  <a:lnTo>
                    <a:pt x="157" y="138"/>
                  </a:lnTo>
                  <a:lnTo>
                    <a:pt x="159" y="136"/>
                  </a:lnTo>
                  <a:lnTo>
                    <a:pt x="159" y="136"/>
                  </a:lnTo>
                  <a:close/>
                  <a:moveTo>
                    <a:pt x="79" y="18"/>
                  </a:moveTo>
                  <a:lnTo>
                    <a:pt x="77" y="18"/>
                  </a:lnTo>
                  <a:lnTo>
                    <a:pt x="76" y="17"/>
                  </a:lnTo>
                  <a:lnTo>
                    <a:pt x="76" y="17"/>
                  </a:lnTo>
                  <a:lnTo>
                    <a:pt x="76" y="15"/>
                  </a:lnTo>
                  <a:lnTo>
                    <a:pt x="77" y="15"/>
                  </a:lnTo>
                  <a:lnTo>
                    <a:pt x="79" y="15"/>
                  </a:lnTo>
                  <a:lnTo>
                    <a:pt x="79" y="17"/>
                  </a:lnTo>
                  <a:lnTo>
                    <a:pt x="79" y="18"/>
                  </a:lnTo>
                  <a:close/>
                  <a:moveTo>
                    <a:pt x="88" y="22"/>
                  </a:moveTo>
                  <a:lnTo>
                    <a:pt x="86" y="22"/>
                  </a:lnTo>
                  <a:lnTo>
                    <a:pt x="86" y="20"/>
                  </a:lnTo>
                  <a:lnTo>
                    <a:pt x="86" y="20"/>
                  </a:lnTo>
                  <a:lnTo>
                    <a:pt x="86" y="20"/>
                  </a:lnTo>
                  <a:lnTo>
                    <a:pt x="86" y="20"/>
                  </a:lnTo>
                  <a:lnTo>
                    <a:pt x="88" y="20"/>
                  </a:lnTo>
                  <a:lnTo>
                    <a:pt x="88" y="22"/>
                  </a:lnTo>
                  <a:lnTo>
                    <a:pt x="88" y="22"/>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 name="Freeform 59"/>
            <p:cNvSpPr>
              <a:spLocks/>
            </p:cNvSpPr>
            <p:nvPr/>
          </p:nvSpPr>
          <p:spPr bwMode="auto">
            <a:xfrm>
              <a:off x="8006738" y="5404922"/>
              <a:ext cx="24879" cy="19351"/>
            </a:xfrm>
            <a:custGeom>
              <a:avLst/>
              <a:gdLst>
                <a:gd name="T0" fmla="*/ 18 w 18"/>
                <a:gd name="T1" fmla="*/ 5 h 14"/>
                <a:gd name="T2" fmla="*/ 16 w 18"/>
                <a:gd name="T3" fmla="*/ 5 h 14"/>
                <a:gd name="T4" fmla="*/ 16 w 18"/>
                <a:gd name="T5" fmla="*/ 4 h 14"/>
                <a:gd name="T6" fmla="*/ 14 w 18"/>
                <a:gd name="T7" fmla="*/ 4 h 14"/>
                <a:gd name="T8" fmla="*/ 16 w 18"/>
                <a:gd name="T9" fmla="*/ 2 h 14"/>
                <a:gd name="T10" fmla="*/ 9 w 18"/>
                <a:gd name="T11" fmla="*/ 2 h 14"/>
                <a:gd name="T12" fmla="*/ 9 w 18"/>
                <a:gd name="T13" fmla="*/ 2 h 14"/>
                <a:gd name="T14" fmla="*/ 7 w 18"/>
                <a:gd name="T15" fmla="*/ 0 h 14"/>
                <a:gd name="T16" fmla="*/ 5 w 18"/>
                <a:gd name="T17" fmla="*/ 0 h 14"/>
                <a:gd name="T18" fmla="*/ 4 w 18"/>
                <a:gd name="T19" fmla="*/ 0 h 14"/>
                <a:gd name="T20" fmla="*/ 4 w 18"/>
                <a:gd name="T21" fmla="*/ 0 h 14"/>
                <a:gd name="T22" fmla="*/ 2 w 18"/>
                <a:gd name="T23" fmla="*/ 4 h 14"/>
                <a:gd name="T24" fmla="*/ 2 w 18"/>
                <a:gd name="T25" fmla="*/ 4 h 14"/>
                <a:gd name="T26" fmla="*/ 0 w 18"/>
                <a:gd name="T27" fmla="*/ 4 h 14"/>
                <a:gd name="T28" fmla="*/ 0 w 18"/>
                <a:gd name="T29" fmla="*/ 5 h 14"/>
                <a:gd name="T30" fmla="*/ 0 w 18"/>
                <a:gd name="T31" fmla="*/ 5 h 14"/>
                <a:gd name="T32" fmla="*/ 0 w 18"/>
                <a:gd name="T33" fmla="*/ 5 h 14"/>
                <a:gd name="T34" fmla="*/ 0 w 18"/>
                <a:gd name="T35" fmla="*/ 5 h 14"/>
                <a:gd name="T36" fmla="*/ 0 w 18"/>
                <a:gd name="T37" fmla="*/ 7 h 14"/>
                <a:gd name="T38" fmla="*/ 0 w 18"/>
                <a:gd name="T39" fmla="*/ 7 h 14"/>
                <a:gd name="T40" fmla="*/ 0 w 18"/>
                <a:gd name="T41" fmla="*/ 7 h 14"/>
                <a:gd name="T42" fmla="*/ 2 w 18"/>
                <a:gd name="T43" fmla="*/ 9 h 14"/>
                <a:gd name="T44" fmla="*/ 2 w 18"/>
                <a:gd name="T45" fmla="*/ 9 h 14"/>
                <a:gd name="T46" fmla="*/ 2 w 18"/>
                <a:gd name="T47" fmla="*/ 11 h 14"/>
                <a:gd name="T48" fmla="*/ 0 w 18"/>
                <a:gd name="T49" fmla="*/ 11 h 14"/>
                <a:gd name="T50" fmla="*/ 0 w 18"/>
                <a:gd name="T51" fmla="*/ 11 h 14"/>
                <a:gd name="T52" fmla="*/ 2 w 18"/>
                <a:gd name="T53" fmla="*/ 13 h 14"/>
                <a:gd name="T54" fmla="*/ 2 w 18"/>
                <a:gd name="T55" fmla="*/ 14 h 14"/>
                <a:gd name="T56" fmla="*/ 2 w 18"/>
                <a:gd name="T57" fmla="*/ 14 h 14"/>
                <a:gd name="T58" fmla="*/ 5 w 18"/>
                <a:gd name="T59" fmla="*/ 14 h 14"/>
                <a:gd name="T60" fmla="*/ 5 w 18"/>
                <a:gd name="T61" fmla="*/ 14 h 14"/>
                <a:gd name="T62" fmla="*/ 5 w 18"/>
                <a:gd name="T63" fmla="*/ 14 h 14"/>
                <a:gd name="T64" fmla="*/ 5 w 18"/>
                <a:gd name="T65" fmla="*/ 14 h 14"/>
                <a:gd name="T66" fmla="*/ 7 w 18"/>
                <a:gd name="T67" fmla="*/ 14 h 14"/>
                <a:gd name="T68" fmla="*/ 7 w 18"/>
                <a:gd name="T69" fmla="*/ 13 h 14"/>
                <a:gd name="T70" fmla="*/ 9 w 18"/>
                <a:gd name="T71" fmla="*/ 13 h 14"/>
                <a:gd name="T72" fmla="*/ 11 w 18"/>
                <a:gd name="T73" fmla="*/ 13 h 14"/>
                <a:gd name="T74" fmla="*/ 13 w 18"/>
                <a:gd name="T75" fmla="*/ 11 h 14"/>
                <a:gd name="T76" fmla="*/ 13 w 18"/>
                <a:gd name="T77" fmla="*/ 11 h 14"/>
                <a:gd name="T78" fmla="*/ 13 w 18"/>
                <a:gd name="T79" fmla="*/ 11 h 14"/>
                <a:gd name="T80" fmla="*/ 13 w 18"/>
                <a:gd name="T81" fmla="*/ 11 h 14"/>
                <a:gd name="T82" fmla="*/ 13 w 18"/>
                <a:gd name="T83" fmla="*/ 11 h 14"/>
                <a:gd name="T84" fmla="*/ 13 w 18"/>
                <a:gd name="T85" fmla="*/ 11 h 14"/>
                <a:gd name="T86" fmla="*/ 14 w 18"/>
                <a:gd name="T87" fmla="*/ 11 h 14"/>
                <a:gd name="T88" fmla="*/ 14 w 18"/>
                <a:gd name="T89" fmla="*/ 11 h 14"/>
                <a:gd name="T90" fmla="*/ 14 w 18"/>
                <a:gd name="T91" fmla="*/ 9 h 14"/>
                <a:gd name="T92" fmla="*/ 14 w 18"/>
                <a:gd name="T93" fmla="*/ 9 h 14"/>
                <a:gd name="T94" fmla="*/ 16 w 18"/>
                <a:gd name="T95" fmla="*/ 7 h 14"/>
                <a:gd name="T96" fmla="*/ 16 w 18"/>
                <a:gd name="T97" fmla="*/ 5 h 14"/>
                <a:gd name="T98" fmla="*/ 18 w 18"/>
                <a:gd name="T99" fmla="*/ 5 h 14"/>
                <a:gd name="T100" fmla="*/ 18 w 18"/>
                <a:gd name="T101"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 h="14">
                  <a:moveTo>
                    <a:pt x="18" y="5"/>
                  </a:moveTo>
                  <a:lnTo>
                    <a:pt x="16" y="5"/>
                  </a:lnTo>
                  <a:lnTo>
                    <a:pt x="16" y="4"/>
                  </a:lnTo>
                  <a:lnTo>
                    <a:pt x="14" y="4"/>
                  </a:lnTo>
                  <a:lnTo>
                    <a:pt x="16" y="2"/>
                  </a:lnTo>
                  <a:lnTo>
                    <a:pt x="9" y="2"/>
                  </a:lnTo>
                  <a:lnTo>
                    <a:pt x="9" y="2"/>
                  </a:lnTo>
                  <a:lnTo>
                    <a:pt x="7" y="0"/>
                  </a:lnTo>
                  <a:lnTo>
                    <a:pt x="5" y="0"/>
                  </a:lnTo>
                  <a:lnTo>
                    <a:pt x="4" y="0"/>
                  </a:lnTo>
                  <a:lnTo>
                    <a:pt x="4" y="0"/>
                  </a:lnTo>
                  <a:lnTo>
                    <a:pt x="2" y="4"/>
                  </a:lnTo>
                  <a:lnTo>
                    <a:pt x="2" y="4"/>
                  </a:lnTo>
                  <a:lnTo>
                    <a:pt x="0" y="4"/>
                  </a:lnTo>
                  <a:lnTo>
                    <a:pt x="0" y="5"/>
                  </a:lnTo>
                  <a:lnTo>
                    <a:pt x="0" y="5"/>
                  </a:lnTo>
                  <a:lnTo>
                    <a:pt x="0" y="5"/>
                  </a:lnTo>
                  <a:lnTo>
                    <a:pt x="0" y="5"/>
                  </a:lnTo>
                  <a:lnTo>
                    <a:pt x="0" y="7"/>
                  </a:lnTo>
                  <a:lnTo>
                    <a:pt x="0" y="7"/>
                  </a:lnTo>
                  <a:lnTo>
                    <a:pt x="0" y="7"/>
                  </a:lnTo>
                  <a:lnTo>
                    <a:pt x="2" y="9"/>
                  </a:lnTo>
                  <a:lnTo>
                    <a:pt x="2" y="9"/>
                  </a:lnTo>
                  <a:lnTo>
                    <a:pt x="2" y="11"/>
                  </a:lnTo>
                  <a:lnTo>
                    <a:pt x="0" y="11"/>
                  </a:lnTo>
                  <a:lnTo>
                    <a:pt x="0" y="11"/>
                  </a:lnTo>
                  <a:lnTo>
                    <a:pt x="2" y="13"/>
                  </a:lnTo>
                  <a:lnTo>
                    <a:pt x="2" y="14"/>
                  </a:lnTo>
                  <a:lnTo>
                    <a:pt x="2" y="14"/>
                  </a:lnTo>
                  <a:lnTo>
                    <a:pt x="5" y="14"/>
                  </a:lnTo>
                  <a:lnTo>
                    <a:pt x="5" y="14"/>
                  </a:lnTo>
                  <a:lnTo>
                    <a:pt x="5" y="14"/>
                  </a:lnTo>
                  <a:lnTo>
                    <a:pt x="5" y="14"/>
                  </a:lnTo>
                  <a:lnTo>
                    <a:pt x="7" y="14"/>
                  </a:lnTo>
                  <a:lnTo>
                    <a:pt x="7" y="13"/>
                  </a:lnTo>
                  <a:lnTo>
                    <a:pt x="9" y="13"/>
                  </a:lnTo>
                  <a:lnTo>
                    <a:pt x="11" y="13"/>
                  </a:lnTo>
                  <a:lnTo>
                    <a:pt x="13" y="11"/>
                  </a:lnTo>
                  <a:lnTo>
                    <a:pt x="13" y="11"/>
                  </a:lnTo>
                  <a:lnTo>
                    <a:pt x="13" y="11"/>
                  </a:lnTo>
                  <a:lnTo>
                    <a:pt x="13" y="11"/>
                  </a:lnTo>
                  <a:lnTo>
                    <a:pt x="13" y="11"/>
                  </a:lnTo>
                  <a:lnTo>
                    <a:pt x="13" y="11"/>
                  </a:lnTo>
                  <a:lnTo>
                    <a:pt x="14" y="11"/>
                  </a:lnTo>
                  <a:lnTo>
                    <a:pt x="14" y="11"/>
                  </a:lnTo>
                  <a:lnTo>
                    <a:pt x="14" y="9"/>
                  </a:lnTo>
                  <a:lnTo>
                    <a:pt x="14" y="9"/>
                  </a:lnTo>
                  <a:lnTo>
                    <a:pt x="16" y="7"/>
                  </a:lnTo>
                  <a:lnTo>
                    <a:pt x="16" y="5"/>
                  </a:lnTo>
                  <a:lnTo>
                    <a:pt x="18" y="5"/>
                  </a:lnTo>
                  <a:lnTo>
                    <a:pt x="18" y="5"/>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 name="Freeform 60"/>
            <p:cNvSpPr>
              <a:spLocks/>
            </p:cNvSpPr>
            <p:nvPr/>
          </p:nvSpPr>
          <p:spPr bwMode="auto">
            <a:xfrm>
              <a:off x="9242413" y="5404922"/>
              <a:ext cx="121632" cy="275056"/>
            </a:xfrm>
            <a:custGeom>
              <a:avLst/>
              <a:gdLst>
                <a:gd name="T0" fmla="*/ 83 w 88"/>
                <a:gd name="T1" fmla="*/ 126 h 199"/>
                <a:gd name="T2" fmla="*/ 78 w 88"/>
                <a:gd name="T3" fmla="*/ 116 h 199"/>
                <a:gd name="T4" fmla="*/ 70 w 88"/>
                <a:gd name="T5" fmla="*/ 107 h 199"/>
                <a:gd name="T6" fmla="*/ 65 w 88"/>
                <a:gd name="T7" fmla="*/ 103 h 199"/>
                <a:gd name="T8" fmla="*/ 61 w 88"/>
                <a:gd name="T9" fmla="*/ 89 h 199"/>
                <a:gd name="T10" fmla="*/ 63 w 88"/>
                <a:gd name="T11" fmla="*/ 81 h 199"/>
                <a:gd name="T12" fmla="*/ 59 w 88"/>
                <a:gd name="T13" fmla="*/ 78 h 199"/>
                <a:gd name="T14" fmla="*/ 63 w 88"/>
                <a:gd name="T15" fmla="*/ 72 h 199"/>
                <a:gd name="T16" fmla="*/ 63 w 88"/>
                <a:gd name="T17" fmla="*/ 58 h 199"/>
                <a:gd name="T18" fmla="*/ 65 w 88"/>
                <a:gd name="T19" fmla="*/ 51 h 199"/>
                <a:gd name="T20" fmla="*/ 67 w 88"/>
                <a:gd name="T21" fmla="*/ 43 h 199"/>
                <a:gd name="T22" fmla="*/ 59 w 88"/>
                <a:gd name="T23" fmla="*/ 27 h 199"/>
                <a:gd name="T24" fmla="*/ 47 w 88"/>
                <a:gd name="T25" fmla="*/ 18 h 199"/>
                <a:gd name="T26" fmla="*/ 45 w 88"/>
                <a:gd name="T27" fmla="*/ 14 h 199"/>
                <a:gd name="T28" fmla="*/ 38 w 88"/>
                <a:gd name="T29" fmla="*/ 5 h 199"/>
                <a:gd name="T30" fmla="*/ 29 w 88"/>
                <a:gd name="T31" fmla="*/ 13 h 199"/>
                <a:gd name="T32" fmla="*/ 23 w 88"/>
                <a:gd name="T33" fmla="*/ 5 h 199"/>
                <a:gd name="T34" fmla="*/ 22 w 88"/>
                <a:gd name="T35" fmla="*/ 0 h 199"/>
                <a:gd name="T36" fmla="*/ 14 w 88"/>
                <a:gd name="T37" fmla="*/ 9 h 199"/>
                <a:gd name="T38" fmla="*/ 11 w 88"/>
                <a:gd name="T39" fmla="*/ 16 h 199"/>
                <a:gd name="T40" fmla="*/ 0 w 88"/>
                <a:gd name="T41" fmla="*/ 31 h 199"/>
                <a:gd name="T42" fmla="*/ 3 w 88"/>
                <a:gd name="T43" fmla="*/ 40 h 199"/>
                <a:gd name="T44" fmla="*/ 3 w 88"/>
                <a:gd name="T45" fmla="*/ 47 h 199"/>
                <a:gd name="T46" fmla="*/ 5 w 88"/>
                <a:gd name="T47" fmla="*/ 51 h 199"/>
                <a:gd name="T48" fmla="*/ 16 w 88"/>
                <a:gd name="T49" fmla="*/ 58 h 199"/>
                <a:gd name="T50" fmla="*/ 16 w 88"/>
                <a:gd name="T51" fmla="*/ 69 h 199"/>
                <a:gd name="T52" fmla="*/ 14 w 88"/>
                <a:gd name="T53" fmla="*/ 72 h 199"/>
                <a:gd name="T54" fmla="*/ 12 w 88"/>
                <a:gd name="T55" fmla="*/ 76 h 199"/>
                <a:gd name="T56" fmla="*/ 7 w 88"/>
                <a:gd name="T57" fmla="*/ 83 h 199"/>
                <a:gd name="T58" fmla="*/ 11 w 88"/>
                <a:gd name="T59" fmla="*/ 90 h 199"/>
                <a:gd name="T60" fmla="*/ 9 w 88"/>
                <a:gd name="T61" fmla="*/ 101 h 199"/>
                <a:gd name="T62" fmla="*/ 11 w 88"/>
                <a:gd name="T63" fmla="*/ 110 h 199"/>
                <a:gd name="T64" fmla="*/ 11 w 88"/>
                <a:gd name="T65" fmla="*/ 112 h 199"/>
                <a:gd name="T66" fmla="*/ 9 w 88"/>
                <a:gd name="T67" fmla="*/ 117 h 199"/>
                <a:gd name="T68" fmla="*/ 7 w 88"/>
                <a:gd name="T69" fmla="*/ 114 h 199"/>
                <a:gd name="T70" fmla="*/ 7 w 88"/>
                <a:gd name="T71" fmla="*/ 119 h 199"/>
                <a:gd name="T72" fmla="*/ 5 w 88"/>
                <a:gd name="T73" fmla="*/ 128 h 199"/>
                <a:gd name="T74" fmla="*/ 5 w 88"/>
                <a:gd name="T75" fmla="*/ 139 h 199"/>
                <a:gd name="T76" fmla="*/ 7 w 88"/>
                <a:gd name="T77" fmla="*/ 141 h 199"/>
                <a:gd name="T78" fmla="*/ 11 w 88"/>
                <a:gd name="T79" fmla="*/ 148 h 199"/>
                <a:gd name="T80" fmla="*/ 5 w 88"/>
                <a:gd name="T81" fmla="*/ 150 h 199"/>
                <a:gd name="T82" fmla="*/ 2 w 88"/>
                <a:gd name="T83" fmla="*/ 150 h 199"/>
                <a:gd name="T84" fmla="*/ 16 w 88"/>
                <a:gd name="T85" fmla="*/ 166 h 199"/>
                <a:gd name="T86" fmla="*/ 25 w 88"/>
                <a:gd name="T87" fmla="*/ 172 h 199"/>
                <a:gd name="T88" fmla="*/ 27 w 88"/>
                <a:gd name="T89" fmla="*/ 173 h 199"/>
                <a:gd name="T90" fmla="*/ 32 w 88"/>
                <a:gd name="T91" fmla="*/ 182 h 199"/>
                <a:gd name="T92" fmla="*/ 34 w 88"/>
                <a:gd name="T93" fmla="*/ 184 h 199"/>
                <a:gd name="T94" fmla="*/ 36 w 88"/>
                <a:gd name="T95" fmla="*/ 191 h 199"/>
                <a:gd name="T96" fmla="*/ 40 w 88"/>
                <a:gd name="T97" fmla="*/ 195 h 199"/>
                <a:gd name="T98" fmla="*/ 47 w 88"/>
                <a:gd name="T99" fmla="*/ 197 h 199"/>
                <a:gd name="T100" fmla="*/ 52 w 88"/>
                <a:gd name="T101" fmla="*/ 193 h 199"/>
                <a:gd name="T102" fmla="*/ 50 w 88"/>
                <a:gd name="T103" fmla="*/ 190 h 199"/>
                <a:gd name="T104" fmla="*/ 54 w 88"/>
                <a:gd name="T105" fmla="*/ 190 h 199"/>
                <a:gd name="T106" fmla="*/ 52 w 88"/>
                <a:gd name="T107" fmla="*/ 177 h 199"/>
                <a:gd name="T108" fmla="*/ 59 w 88"/>
                <a:gd name="T109" fmla="*/ 172 h 199"/>
                <a:gd name="T110" fmla="*/ 70 w 88"/>
                <a:gd name="T111" fmla="*/ 168 h 199"/>
                <a:gd name="T112" fmla="*/ 72 w 88"/>
                <a:gd name="T113" fmla="*/ 163 h 199"/>
                <a:gd name="T114" fmla="*/ 74 w 88"/>
                <a:gd name="T115" fmla="*/ 154 h 199"/>
                <a:gd name="T116" fmla="*/ 78 w 88"/>
                <a:gd name="T117" fmla="*/ 148 h 199"/>
                <a:gd name="T118" fmla="*/ 83 w 88"/>
                <a:gd name="T119" fmla="*/ 145 h 199"/>
                <a:gd name="T120" fmla="*/ 87 w 88"/>
                <a:gd name="T121" fmla="*/ 14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199">
                  <a:moveTo>
                    <a:pt x="88" y="134"/>
                  </a:moveTo>
                  <a:lnTo>
                    <a:pt x="88" y="132"/>
                  </a:lnTo>
                  <a:lnTo>
                    <a:pt x="87" y="130"/>
                  </a:lnTo>
                  <a:lnTo>
                    <a:pt x="87" y="128"/>
                  </a:lnTo>
                  <a:lnTo>
                    <a:pt x="85" y="128"/>
                  </a:lnTo>
                  <a:lnTo>
                    <a:pt x="85" y="126"/>
                  </a:lnTo>
                  <a:lnTo>
                    <a:pt x="85" y="126"/>
                  </a:lnTo>
                  <a:lnTo>
                    <a:pt x="85" y="126"/>
                  </a:lnTo>
                  <a:lnTo>
                    <a:pt x="83" y="126"/>
                  </a:lnTo>
                  <a:lnTo>
                    <a:pt x="85" y="125"/>
                  </a:lnTo>
                  <a:lnTo>
                    <a:pt x="85" y="123"/>
                  </a:lnTo>
                  <a:lnTo>
                    <a:pt x="85" y="121"/>
                  </a:lnTo>
                  <a:lnTo>
                    <a:pt x="85" y="119"/>
                  </a:lnTo>
                  <a:lnTo>
                    <a:pt x="85" y="117"/>
                  </a:lnTo>
                  <a:lnTo>
                    <a:pt x="83" y="116"/>
                  </a:lnTo>
                  <a:lnTo>
                    <a:pt x="81" y="116"/>
                  </a:lnTo>
                  <a:lnTo>
                    <a:pt x="78" y="116"/>
                  </a:lnTo>
                  <a:lnTo>
                    <a:pt x="78" y="116"/>
                  </a:lnTo>
                  <a:lnTo>
                    <a:pt x="78" y="116"/>
                  </a:lnTo>
                  <a:lnTo>
                    <a:pt x="76" y="117"/>
                  </a:lnTo>
                  <a:lnTo>
                    <a:pt x="74" y="117"/>
                  </a:lnTo>
                  <a:lnTo>
                    <a:pt x="74" y="117"/>
                  </a:lnTo>
                  <a:lnTo>
                    <a:pt x="74" y="117"/>
                  </a:lnTo>
                  <a:lnTo>
                    <a:pt x="72" y="116"/>
                  </a:lnTo>
                  <a:lnTo>
                    <a:pt x="72" y="114"/>
                  </a:lnTo>
                  <a:lnTo>
                    <a:pt x="70" y="110"/>
                  </a:lnTo>
                  <a:lnTo>
                    <a:pt x="70" y="107"/>
                  </a:lnTo>
                  <a:lnTo>
                    <a:pt x="68" y="105"/>
                  </a:lnTo>
                  <a:lnTo>
                    <a:pt x="68" y="105"/>
                  </a:lnTo>
                  <a:lnTo>
                    <a:pt x="68" y="105"/>
                  </a:lnTo>
                  <a:lnTo>
                    <a:pt x="68" y="105"/>
                  </a:lnTo>
                  <a:lnTo>
                    <a:pt x="67" y="105"/>
                  </a:lnTo>
                  <a:lnTo>
                    <a:pt x="67" y="105"/>
                  </a:lnTo>
                  <a:lnTo>
                    <a:pt x="67" y="105"/>
                  </a:lnTo>
                  <a:lnTo>
                    <a:pt x="65" y="105"/>
                  </a:lnTo>
                  <a:lnTo>
                    <a:pt x="65" y="103"/>
                  </a:lnTo>
                  <a:lnTo>
                    <a:pt x="65" y="103"/>
                  </a:lnTo>
                  <a:lnTo>
                    <a:pt x="65" y="101"/>
                  </a:lnTo>
                  <a:lnTo>
                    <a:pt x="63" y="99"/>
                  </a:lnTo>
                  <a:lnTo>
                    <a:pt x="61" y="96"/>
                  </a:lnTo>
                  <a:lnTo>
                    <a:pt x="61" y="94"/>
                  </a:lnTo>
                  <a:lnTo>
                    <a:pt x="61" y="90"/>
                  </a:lnTo>
                  <a:lnTo>
                    <a:pt x="61" y="89"/>
                  </a:lnTo>
                  <a:lnTo>
                    <a:pt x="61" y="89"/>
                  </a:lnTo>
                  <a:lnTo>
                    <a:pt x="61" y="89"/>
                  </a:lnTo>
                  <a:lnTo>
                    <a:pt x="61" y="89"/>
                  </a:lnTo>
                  <a:lnTo>
                    <a:pt x="61" y="87"/>
                  </a:lnTo>
                  <a:lnTo>
                    <a:pt x="63" y="87"/>
                  </a:lnTo>
                  <a:lnTo>
                    <a:pt x="63" y="85"/>
                  </a:lnTo>
                  <a:lnTo>
                    <a:pt x="63" y="85"/>
                  </a:lnTo>
                  <a:lnTo>
                    <a:pt x="63" y="83"/>
                  </a:lnTo>
                  <a:lnTo>
                    <a:pt x="63" y="83"/>
                  </a:lnTo>
                  <a:lnTo>
                    <a:pt x="63" y="83"/>
                  </a:lnTo>
                  <a:lnTo>
                    <a:pt x="63" y="81"/>
                  </a:lnTo>
                  <a:lnTo>
                    <a:pt x="63" y="81"/>
                  </a:lnTo>
                  <a:lnTo>
                    <a:pt x="61" y="81"/>
                  </a:lnTo>
                  <a:lnTo>
                    <a:pt x="61" y="81"/>
                  </a:lnTo>
                  <a:lnTo>
                    <a:pt x="61" y="81"/>
                  </a:lnTo>
                  <a:lnTo>
                    <a:pt x="61" y="80"/>
                  </a:lnTo>
                  <a:lnTo>
                    <a:pt x="61" y="80"/>
                  </a:lnTo>
                  <a:lnTo>
                    <a:pt x="61" y="80"/>
                  </a:lnTo>
                  <a:lnTo>
                    <a:pt x="59" y="78"/>
                  </a:lnTo>
                  <a:lnTo>
                    <a:pt x="59" y="78"/>
                  </a:lnTo>
                  <a:lnTo>
                    <a:pt x="59" y="78"/>
                  </a:lnTo>
                  <a:lnTo>
                    <a:pt x="59" y="76"/>
                  </a:lnTo>
                  <a:lnTo>
                    <a:pt x="59" y="74"/>
                  </a:lnTo>
                  <a:lnTo>
                    <a:pt x="59" y="74"/>
                  </a:lnTo>
                  <a:lnTo>
                    <a:pt x="61" y="74"/>
                  </a:lnTo>
                  <a:lnTo>
                    <a:pt x="61" y="72"/>
                  </a:lnTo>
                  <a:lnTo>
                    <a:pt x="63" y="72"/>
                  </a:lnTo>
                  <a:lnTo>
                    <a:pt x="63" y="72"/>
                  </a:lnTo>
                  <a:lnTo>
                    <a:pt x="63" y="72"/>
                  </a:lnTo>
                  <a:lnTo>
                    <a:pt x="63" y="70"/>
                  </a:lnTo>
                  <a:lnTo>
                    <a:pt x="63" y="70"/>
                  </a:lnTo>
                  <a:lnTo>
                    <a:pt x="61" y="69"/>
                  </a:lnTo>
                  <a:lnTo>
                    <a:pt x="61" y="67"/>
                  </a:lnTo>
                  <a:lnTo>
                    <a:pt x="61" y="61"/>
                  </a:lnTo>
                  <a:lnTo>
                    <a:pt x="61" y="61"/>
                  </a:lnTo>
                  <a:lnTo>
                    <a:pt x="61" y="60"/>
                  </a:lnTo>
                  <a:lnTo>
                    <a:pt x="63" y="60"/>
                  </a:lnTo>
                  <a:lnTo>
                    <a:pt x="63" y="58"/>
                  </a:lnTo>
                  <a:lnTo>
                    <a:pt x="65" y="58"/>
                  </a:lnTo>
                  <a:lnTo>
                    <a:pt x="65" y="58"/>
                  </a:lnTo>
                  <a:lnTo>
                    <a:pt x="63" y="56"/>
                  </a:lnTo>
                  <a:lnTo>
                    <a:pt x="63" y="54"/>
                  </a:lnTo>
                  <a:lnTo>
                    <a:pt x="63" y="54"/>
                  </a:lnTo>
                  <a:lnTo>
                    <a:pt x="63" y="52"/>
                  </a:lnTo>
                  <a:lnTo>
                    <a:pt x="65" y="52"/>
                  </a:lnTo>
                  <a:lnTo>
                    <a:pt x="65" y="52"/>
                  </a:lnTo>
                  <a:lnTo>
                    <a:pt x="65" y="51"/>
                  </a:lnTo>
                  <a:lnTo>
                    <a:pt x="65" y="51"/>
                  </a:lnTo>
                  <a:lnTo>
                    <a:pt x="65" y="49"/>
                  </a:lnTo>
                  <a:lnTo>
                    <a:pt x="65" y="49"/>
                  </a:lnTo>
                  <a:lnTo>
                    <a:pt x="65" y="49"/>
                  </a:lnTo>
                  <a:lnTo>
                    <a:pt x="67" y="49"/>
                  </a:lnTo>
                  <a:lnTo>
                    <a:pt x="67" y="47"/>
                  </a:lnTo>
                  <a:lnTo>
                    <a:pt x="67" y="47"/>
                  </a:lnTo>
                  <a:lnTo>
                    <a:pt x="67" y="45"/>
                  </a:lnTo>
                  <a:lnTo>
                    <a:pt x="67" y="43"/>
                  </a:lnTo>
                  <a:lnTo>
                    <a:pt x="65" y="40"/>
                  </a:lnTo>
                  <a:lnTo>
                    <a:pt x="65" y="38"/>
                  </a:lnTo>
                  <a:lnTo>
                    <a:pt x="65" y="36"/>
                  </a:lnTo>
                  <a:lnTo>
                    <a:pt x="63" y="36"/>
                  </a:lnTo>
                  <a:lnTo>
                    <a:pt x="63" y="34"/>
                  </a:lnTo>
                  <a:lnTo>
                    <a:pt x="61" y="29"/>
                  </a:lnTo>
                  <a:lnTo>
                    <a:pt x="61" y="29"/>
                  </a:lnTo>
                  <a:lnTo>
                    <a:pt x="59" y="27"/>
                  </a:lnTo>
                  <a:lnTo>
                    <a:pt x="59" y="27"/>
                  </a:lnTo>
                  <a:lnTo>
                    <a:pt x="54" y="22"/>
                  </a:lnTo>
                  <a:lnTo>
                    <a:pt x="52" y="22"/>
                  </a:lnTo>
                  <a:lnTo>
                    <a:pt x="49" y="22"/>
                  </a:lnTo>
                  <a:lnTo>
                    <a:pt x="49" y="22"/>
                  </a:lnTo>
                  <a:lnTo>
                    <a:pt x="49" y="22"/>
                  </a:lnTo>
                  <a:lnTo>
                    <a:pt x="47" y="20"/>
                  </a:lnTo>
                  <a:lnTo>
                    <a:pt x="47" y="20"/>
                  </a:lnTo>
                  <a:lnTo>
                    <a:pt x="47" y="20"/>
                  </a:lnTo>
                  <a:lnTo>
                    <a:pt x="47" y="18"/>
                  </a:lnTo>
                  <a:lnTo>
                    <a:pt x="47" y="18"/>
                  </a:lnTo>
                  <a:lnTo>
                    <a:pt x="47" y="18"/>
                  </a:lnTo>
                  <a:lnTo>
                    <a:pt x="47" y="18"/>
                  </a:lnTo>
                  <a:lnTo>
                    <a:pt x="47" y="16"/>
                  </a:lnTo>
                  <a:lnTo>
                    <a:pt x="47" y="16"/>
                  </a:lnTo>
                  <a:lnTo>
                    <a:pt x="47" y="16"/>
                  </a:lnTo>
                  <a:lnTo>
                    <a:pt x="47" y="14"/>
                  </a:lnTo>
                  <a:lnTo>
                    <a:pt x="45" y="14"/>
                  </a:lnTo>
                  <a:lnTo>
                    <a:pt x="45" y="14"/>
                  </a:lnTo>
                  <a:lnTo>
                    <a:pt x="43" y="11"/>
                  </a:lnTo>
                  <a:lnTo>
                    <a:pt x="43" y="11"/>
                  </a:lnTo>
                  <a:lnTo>
                    <a:pt x="43" y="11"/>
                  </a:lnTo>
                  <a:lnTo>
                    <a:pt x="43" y="11"/>
                  </a:lnTo>
                  <a:lnTo>
                    <a:pt x="43" y="11"/>
                  </a:lnTo>
                  <a:lnTo>
                    <a:pt x="43" y="9"/>
                  </a:lnTo>
                  <a:lnTo>
                    <a:pt x="41" y="7"/>
                  </a:lnTo>
                  <a:lnTo>
                    <a:pt x="40" y="7"/>
                  </a:lnTo>
                  <a:lnTo>
                    <a:pt x="38" y="5"/>
                  </a:lnTo>
                  <a:lnTo>
                    <a:pt x="38" y="7"/>
                  </a:lnTo>
                  <a:lnTo>
                    <a:pt x="36" y="9"/>
                  </a:lnTo>
                  <a:lnTo>
                    <a:pt x="34" y="9"/>
                  </a:lnTo>
                  <a:lnTo>
                    <a:pt x="32" y="9"/>
                  </a:lnTo>
                  <a:lnTo>
                    <a:pt x="31" y="11"/>
                  </a:lnTo>
                  <a:lnTo>
                    <a:pt x="31" y="11"/>
                  </a:lnTo>
                  <a:lnTo>
                    <a:pt x="31" y="11"/>
                  </a:lnTo>
                  <a:lnTo>
                    <a:pt x="31" y="11"/>
                  </a:lnTo>
                  <a:lnTo>
                    <a:pt x="29" y="13"/>
                  </a:lnTo>
                  <a:lnTo>
                    <a:pt x="29" y="13"/>
                  </a:lnTo>
                  <a:lnTo>
                    <a:pt x="27" y="13"/>
                  </a:lnTo>
                  <a:lnTo>
                    <a:pt x="27" y="13"/>
                  </a:lnTo>
                  <a:lnTo>
                    <a:pt x="25" y="13"/>
                  </a:lnTo>
                  <a:lnTo>
                    <a:pt x="23" y="11"/>
                  </a:lnTo>
                  <a:lnTo>
                    <a:pt x="23" y="9"/>
                  </a:lnTo>
                  <a:lnTo>
                    <a:pt x="23" y="7"/>
                  </a:lnTo>
                  <a:lnTo>
                    <a:pt x="23" y="7"/>
                  </a:lnTo>
                  <a:lnTo>
                    <a:pt x="23" y="5"/>
                  </a:lnTo>
                  <a:lnTo>
                    <a:pt x="23" y="5"/>
                  </a:lnTo>
                  <a:lnTo>
                    <a:pt x="23" y="5"/>
                  </a:lnTo>
                  <a:lnTo>
                    <a:pt x="23" y="5"/>
                  </a:lnTo>
                  <a:lnTo>
                    <a:pt x="23" y="5"/>
                  </a:lnTo>
                  <a:lnTo>
                    <a:pt x="23" y="4"/>
                  </a:lnTo>
                  <a:lnTo>
                    <a:pt x="23" y="4"/>
                  </a:lnTo>
                  <a:lnTo>
                    <a:pt x="23" y="2"/>
                  </a:lnTo>
                  <a:lnTo>
                    <a:pt x="23" y="0"/>
                  </a:lnTo>
                  <a:lnTo>
                    <a:pt x="22" y="0"/>
                  </a:lnTo>
                  <a:lnTo>
                    <a:pt x="20" y="0"/>
                  </a:lnTo>
                  <a:lnTo>
                    <a:pt x="20" y="2"/>
                  </a:lnTo>
                  <a:lnTo>
                    <a:pt x="20" y="2"/>
                  </a:lnTo>
                  <a:lnTo>
                    <a:pt x="18" y="4"/>
                  </a:lnTo>
                  <a:lnTo>
                    <a:pt x="16" y="4"/>
                  </a:lnTo>
                  <a:lnTo>
                    <a:pt x="16" y="5"/>
                  </a:lnTo>
                  <a:lnTo>
                    <a:pt x="16" y="7"/>
                  </a:lnTo>
                  <a:lnTo>
                    <a:pt x="16" y="7"/>
                  </a:lnTo>
                  <a:lnTo>
                    <a:pt x="14" y="9"/>
                  </a:lnTo>
                  <a:lnTo>
                    <a:pt x="14" y="9"/>
                  </a:lnTo>
                  <a:lnTo>
                    <a:pt x="14" y="9"/>
                  </a:lnTo>
                  <a:lnTo>
                    <a:pt x="14" y="11"/>
                  </a:lnTo>
                  <a:lnTo>
                    <a:pt x="14" y="11"/>
                  </a:lnTo>
                  <a:lnTo>
                    <a:pt x="12" y="11"/>
                  </a:lnTo>
                  <a:lnTo>
                    <a:pt x="12" y="13"/>
                  </a:lnTo>
                  <a:lnTo>
                    <a:pt x="11" y="14"/>
                  </a:lnTo>
                  <a:lnTo>
                    <a:pt x="11" y="14"/>
                  </a:lnTo>
                  <a:lnTo>
                    <a:pt x="11" y="16"/>
                  </a:lnTo>
                  <a:lnTo>
                    <a:pt x="7" y="18"/>
                  </a:lnTo>
                  <a:lnTo>
                    <a:pt x="7" y="18"/>
                  </a:lnTo>
                  <a:lnTo>
                    <a:pt x="7" y="20"/>
                  </a:lnTo>
                  <a:lnTo>
                    <a:pt x="7" y="20"/>
                  </a:lnTo>
                  <a:lnTo>
                    <a:pt x="7" y="22"/>
                  </a:lnTo>
                  <a:lnTo>
                    <a:pt x="7" y="22"/>
                  </a:lnTo>
                  <a:lnTo>
                    <a:pt x="2" y="29"/>
                  </a:lnTo>
                  <a:lnTo>
                    <a:pt x="0" y="31"/>
                  </a:lnTo>
                  <a:lnTo>
                    <a:pt x="0" y="31"/>
                  </a:lnTo>
                  <a:lnTo>
                    <a:pt x="0" y="33"/>
                  </a:lnTo>
                  <a:lnTo>
                    <a:pt x="0" y="33"/>
                  </a:lnTo>
                  <a:lnTo>
                    <a:pt x="2" y="34"/>
                  </a:lnTo>
                  <a:lnTo>
                    <a:pt x="3" y="36"/>
                  </a:lnTo>
                  <a:lnTo>
                    <a:pt x="5" y="36"/>
                  </a:lnTo>
                  <a:lnTo>
                    <a:pt x="5" y="36"/>
                  </a:lnTo>
                  <a:lnTo>
                    <a:pt x="5" y="38"/>
                  </a:lnTo>
                  <a:lnTo>
                    <a:pt x="3" y="40"/>
                  </a:lnTo>
                  <a:lnTo>
                    <a:pt x="3" y="40"/>
                  </a:lnTo>
                  <a:lnTo>
                    <a:pt x="3" y="42"/>
                  </a:lnTo>
                  <a:lnTo>
                    <a:pt x="3" y="43"/>
                  </a:lnTo>
                  <a:lnTo>
                    <a:pt x="5" y="43"/>
                  </a:lnTo>
                  <a:lnTo>
                    <a:pt x="5" y="43"/>
                  </a:lnTo>
                  <a:lnTo>
                    <a:pt x="5" y="45"/>
                  </a:lnTo>
                  <a:lnTo>
                    <a:pt x="5" y="45"/>
                  </a:lnTo>
                  <a:lnTo>
                    <a:pt x="5" y="45"/>
                  </a:lnTo>
                  <a:lnTo>
                    <a:pt x="3" y="45"/>
                  </a:lnTo>
                  <a:lnTo>
                    <a:pt x="3" y="47"/>
                  </a:lnTo>
                  <a:lnTo>
                    <a:pt x="3" y="47"/>
                  </a:lnTo>
                  <a:lnTo>
                    <a:pt x="3" y="49"/>
                  </a:lnTo>
                  <a:lnTo>
                    <a:pt x="3" y="49"/>
                  </a:lnTo>
                  <a:lnTo>
                    <a:pt x="3" y="49"/>
                  </a:lnTo>
                  <a:lnTo>
                    <a:pt x="3" y="49"/>
                  </a:lnTo>
                  <a:lnTo>
                    <a:pt x="3" y="51"/>
                  </a:lnTo>
                  <a:lnTo>
                    <a:pt x="3" y="51"/>
                  </a:lnTo>
                  <a:lnTo>
                    <a:pt x="3" y="51"/>
                  </a:lnTo>
                  <a:lnTo>
                    <a:pt x="5" y="51"/>
                  </a:lnTo>
                  <a:lnTo>
                    <a:pt x="5" y="52"/>
                  </a:lnTo>
                  <a:lnTo>
                    <a:pt x="5" y="54"/>
                  </a:lnTo>
                  <a:lnTo>
                    <a:pt x="9" y="52"/>
                  </a:lnTo>
                  <a:lnTo>
                    <a:pt x="9" y="52"/>
                  </a:lnTo>
                  <a:lnTo>
                    <a:pt x="9" y="54"/>
                  </a:lnTo>
                  <a:lnTo>
                    <a:pt x="16" y="56"/>
                  </a:lnTo>
                  <a:lnTo>
                    <a:pt x="16" y="56"/>
                  </a:lnTo>
                  <a:lnTo>
                    <a:pt x="16" y="58"/>
                  </a:lnTo>
                  <a:lnTo>
                    <a:pt x="16" y="58"/>
                  </a:lnTo>
                  <a:lnTo>
                    <a:pt x="16" y="60"/>
                  </a:lnTo>
                  <a:lnTo>
                    <a:pt x="14" y="60"/>
                  </a:lnTo>
                  <a:lnTo>
                    <a:pt x="14" y="60"/>
                  </a:lnTo>
                  <a:lnTo>
                    <a:pt x="16" y="63"/>
                  </a:lnTo>
                  <a:lnTo>
                    <a:pt x="16" y="65"/>
                  </a:lnTo>
                  <a:lnTo>
                    <a:pt x="14" y="67"/>
                  </a:lnTo>
                  <a:lnTo>
                    <a:pt x="16" y="69"/>
                  </a:lnTo>
                  <a:lnTo>
                    <a:pt x="16" y="69"/>
                  </a:lnTo>
                  <a:lnTo>
                    <a:pt x="16" y="69"/>
                  </a:lnTo>
                  <a:lnTo>
                    <a:pt x="16" y="69"/>
                  </a:lnTo>
                  <a:lnTo>
                    <a:pt x="18" y="70"/>
                  </a:lnTo>
                  <a:lnTo>
                    <a:pt x="16" y="70"/>
                  </a:lnTo>
                  <a:lnTo>
                    <a:pt x="16" y="70"/>
                  </a:lnTo>
                  <a:lnTo>
                    <a:pt x="16" y="70"/>
                  </a:lnTo>
                  <a:lnTo>
                    <a:pt x="16" y="69"/>
                  </a:lnTo>
                  <a:lnTo>
                    <a:pt x="16" y="69"/>
                  </a:lnTo>
                  <a:lnTo>
                    <a:pt x="14" y="72"/>
                  </a:lnTo>
                  <a:lnTo>
                    <a:pt x="14" y="72"/>
                  </a:lnTo>
                  <a:lnTo>
                    <a:pt x="12" y="72"/>
                  </a:lnTo>
                  <a:lnTo>
                    <a:pt x="9" y="72"/>
                  </a:lnTo>
                  <a:lnTo>
                    <a:pt x="9" y="72"/>
                  </a:lnTo>
                  <a:lnTo>
                    <a:pt x="11" y="74"/>
                  </a:lnTo>
                  <a:lnTo>
                    <a:pt x="11" y="74"/>
                  </a:lnTo>
                  <a:lnTo>
                    <a:pt x="11" y="74"/>
                  </a:lnTo>
                  <a:lnTo>
                    <a:pt x="12" y="74"/>
                  </a:lnTo>
                  <a:lnTo>
                    <a:pt x="12" y="76"/>
                  </a:lnTo>
                  <a:lnTo>
                    <a:pt x="12" y="76"/>
                  </a:lnTo>
                  <a:lnTo>
                    <a:pt x="12" y="78"/>
                  </a:lnTo>
                  <a:lnTo>
                    <a:pt x="11" y="80"/>
                  </a:lnTo>
                  <a:lnTo>
                    <a:pt x="9" y="81"/>
                  </a:lnTo>
                  <a:lnTo>
                    <a:pt x="9" y="81"/>
                  </a:lnTo>
                  <a:lnTo>
                    <a:pt x="9" y="83"/>
                  </a:lnTo>
                  <a:lnTo>
                    <a:pt x="7" y="83"/>
                  </a:lnTo>
                  <a:lnTo>
                    <a:pt x="7" y="83"/>
                  </a:lnTo>
                  <a:lnTo>
                    <a:pt x="5" y="83"/>
                  </a:lnTo>
                  <a:lnTo>
                    <a:pt x="7" y="83"/>
                  </a:lnTo>
                  <a:lnTo>
                    <a:pt x="7" y="85"/>
                  </a:lnTo>
                  <a:lnTo>
                    <a:pt x="7" y="85"/>
                  </a:lnTo>
                  <a:lnTo>
                    <a:pt x="7" y="89"/>
                  </a:lnTo>
                  <a:lnTo>
                    <a:pt x="7" y="89"/>
                  </a:lnTo>
                  <a:lnTo>
                    <a:pt x="9" y="90"/>
                  </a:lnTo>
                  <a:lnTo>
                    <a:pt x="9" y="90"/>
                  </a:lnTo>
                  <a:lnTo>
                    <a:pt x="11" y="90"/>
                  </a:lnTo>
                  <a:lnTo>
                    <a:pt x="11" y="90"/>
                  </a:lnTo>
                  <a:lnTo>
                    <a:pt x="11" y="90"/>
                  </a:lnTo>
                  <a:lnTo>
                    <a:pt x="12" y="92"/>
                  </a:lnTo>
                  <a:lnTo>
                    <a:pt x="12" y="94"/>
                  </a:lnTo>
                  <a:lnTo>
                    <a:pt x="12" y="94"/>
                  </a:lnTo>
                  <a:lnTo>
                    <a:pt x="11" y="98"/>
                  </a:lnTo>
                  <a:lnTo>
                    <a:pt x="9" y="99"/>
                  </a:lnTo>
                  <a:lnTo>
                    <a:pt x="9" y="99"/>
                  </a:lnTo>
                  <a:lnTo>
                    <a:pt x="9" y="101"/>
                  </a:lnTo>
                  <a:lnTo>
                    <a:pt x="9" y="101"/>
                  </a:lnTo>
                  <a:lnTo>
                    <a:pt x="9" y="101"/>
                  </a:lnTo>
                  <a:lnTo>
                    <a:pt x="9" y="101"/>
                  </a:lnTo>
                  <a:lnTo>
                    <a:pt x="9" y="103"/>
                  </a:lnTo>
                  <a:lnTo>
                    <a:pt x="9" y="103"/>
                  </a:lnTo>
                  <a:lnTo>
                    <a:pt x="9" y="108"/>
                  </a:lnTo>
                  <a:lnTo>
                    <a:pt x="9" y="108"/>
                  </a:lnTo>
                  <a:lnTo>
                    <a:pt x="9" y="108"/>
                  </a:lnTo>
                  <a:lnTo>
                    <a:pt x="9" y="110"/>
                  </a:lnTo>
                  <a:lnTo>
                    <a:pt x="9" y="110"/>
                  </a:lnTo>
                  <a:lnTo>
                    <a:pt x="11" y="110"/>
                  </a:lnTo>
                  <a:lnTo>
                    <a:pt x="11" y="110"/>
                  </a:lnTo>
                  <a:lnTo>
                    <a:pt x="11" y="112"/>
                  </a:lnTo>
                  <a:lnTo>
                    <a:pt x="11" y="114"/>
                  </a:lnTo>
                  <a:lnTo>
                    <a:pt x="9" y="114"/>
                  </a:lnTo>
                  <a:lnTo>
                    <a:pt x="9" y="114"/>
                  </a:lnTo>
                  <a:lnTo>
                    <a:pt x="9" y="116"/>
                  </a:lnTo>
                  <a:lnTo>
                    <a:pt x="9" y="116"/>
                  </a:lnTo>
                  <a:lnTo>
                    <a:pt x="11" y="114"/>
                  </a:lnTo>
                  <a:lnTo>
                    <a:pt x="11" y="112"/>
                  </a:lnTo>
                  <a:lnTo>
                    <a:pt x="11" y="110"/>
                  </a:lnTo>
                  <a:lnTo>
                    <a:pt x="11" y="112"/>
                  </a:lnTo>
                  <a:lnTo>
                    <a:pt x="12" y="112"/>
                  </a:lnTo>
                  <a:lnTo>
                    <a:pt x="12" y="114"/>
                  </a:lnTo>
                  <a:lnTo>
                    <a:pt x="12" y="116"/>
                  </a:lnTo>
                  <a:lnTo>
                    <a:pt x="12" y="117"/>
                  </a:lnTo>
                  <a:lnTo>
                    <a:pt x="9" y="117"/>
                  </a:lnTo>
                  <a:lnTo>
                    <a:pt x="9" y="119"/>
                  </a:lnTo>
                  <a:lnTo>
                    <a:pt x="9" y="117"/>
                  </a:lnTo>
                  <a:lnTo>
                    <a:pt x="9" y="117"/>
                  </a:lnTo>
                  <a:lnTo>
                    <a:pt x="9" y="117"/>
                  </a:lnTo>
                  <a:lnTo>
                    <a:pt x="9" y="119"/>
                  </a:lnTo>
                  <a:lnTo>
                    <a:pt x="7" y="119"/>
                  </a:lnTo>
                  <a:lnTo>
                    <a:pt x="7" y="117"/>
                  </a:lnTo>
                  <a:lnTo>
                    <a:pt x="9" y="116"/>
                  </a:lnTo>
                  <a:lnTo>
                    <a:pt x="7" y="114"/>
                  </a:lnTo>
                  <a:lnTo>
                    <a:pt x="9" y="114"/>
                  </a:lnTo>
                  <a:lnTo>
                    <a:pt x="7" y="114"/>
                  </a:lnTo>
                  <a:lnTo>
                    <a:pt x="7" y="116"/>
                  </a:lnTo>
                  <a:lnTo>
                    <a:pt x="5" y="116"/>
                  </a:lnTo>
                  <a:lnTo>
                    <a:pt x="5" y="116"/>
                  </a:lnTo>
                  <a:lnTo>
                    <a:pt x="5" y="117"/>
                  </a:lnTo>
                  <a:lnTo>
                    <a:pt x="7" y="117"/>
                  </a:lnTo>
                  <a:lnTo>
                    <a:pt x="7" y="119"/>
                  </a:lnTo>
                  <a:lnTo>
                    <a:pt x="7" y="119"/>
                  </a:lnTo>
                  <a:lnTo>
                    <a:pt x="7" y="119"/>
                  </a:lnTo>
                  <a:lnTo>
                    <a:pt x="7" y="119"/>
                  </a:lnTo>
                  <a:lnTo>
                    <a:pt x="5" y="121"/>
                  </a:lnTo>
                  <a:lnTo>
                    <a:pt x="7" y="121"/>
                  </a:lnTo>
                  <a:lnTo>
                    <a:pt x="7" y="121"/>
                  </a:lnTo>
                  <a:lnTo>
                    <a:pt x="7" y="123"/>
                  </a:lnTo>
                  <a:lnTo>
                    <a:pt x="7" y="123"/>
                  </a:lnTo>
                  <a:lnTo>
                    <a:pt x="5" y="123"/>
                  </a:lnTo>
                  <a:lnTo>
                    <a:pt x="5" y="123"/>
                  </a:lnTo>
                  <a:lnTo>
                    <a:pt x="5" y="125"/>
                  </a:lnTo>
                  <a:lnTo>
                    <a:pt x="5" y="128"/>
                  </a:lnTo>
                  <a:lnTo>
                    <a:pt x="5" y="130"/>
                  </a:lnTo>
                  <a:lnTo>
                    <a:pt x="3" y="130"/>
                  </a:lnTo>
                  <a:lnTo>
                    <a:pt x="3" y="132"/>
                  </a:lnTo>
                  <a:lnTo>
                    <a:pt x="2" y="132"/>
                  </a:lnTo>
                  <a:lnTo>
                    <a:pt x="2" y="132"/>
                  </a:lnTo>
                  <a:lnTo>
                    <a:pt x="2" y="134"/>
                  </a:lnTo>
                  <a:lnTo>
                    <a:pt x="2" y="134"/>
                  </a:lnTo>
                  <a:lnTo>
                    <a:pt x="5" y="139"/>
                  </a:lnTo>
                  <a:lnTo>
                    <a:pt x="5" y="139"/>
                  </a:lnTo>
                  <a:lnTo>
                    <a:pt x="5" y="137"/>
                  </a:lnTo>
                  <a:lnTo>
                    <a:pt x="7" y="137"/>
                  </a:lnTo>
                  <a:lnTo>
                    <a:pt x="9" y="139"/>
                  </a:lnTo>
                  <a:lnTo>
                    <a:pt x="9" y="139"/>
                  </a:lnTo>
                  <a:lnTo>
                    <a:pt x="9" y="141"/>
                  </a:lnTo>
                  <a:lnTo>
                    <a:pt x="9" y="143"/>
                  </a:lnTo>
                  <a:lnTo>
                    <a:pt x="9" y="143"/>
                  </a:lnTo>
                  <a:lnTo>
                    <a:pt x="7" y="141"/>
                  </a:lnTo>
                  <a:lnTo>
                    <a:pt x="7" y="141"/>
                  </a:lnTo>
                  <a:lnTo>
                    <a:pt x="7" y="143"/>
                  </a:lnTo>
                  <a:lnTo>
                    <a:pt x="7" y="141"/>
                  </a:lnTo>
                  <a:lnTo>
                    <a:pt x="5" y="141"/>
                  </a:lnTo>
                  <a:lnTo>
                    <a:pt x="5" y="141"/>
                  </a:lnTo>
                  <a:lnTo>
                    <a:pt x="5" y="143"/>
                  </a:lnTo>
                  <a:lnTo>
                    <a:pt x="7" y="145"/>
                  </a:lnTo>
                  <a:lnTo>
                    <a:pt x="9" y="146"/>
                  </a:lnTo>
                  <a:lnTo>
                    <a:pt x="11" y="146"/>
                  </a:lnTo>
                  <a:lnTo>
                    <a:pt x="11" y="148"/>
                  </a:lnTo>
                  <a:lnTo>
                    <a:pt x="11" y="154"/>
                  </a:lnTo>
                  <a:lnTo>
                    <a:pt x="9" y="154"/>
                  </a:lnTo>
                  <a:lnTo>
                    <a:pt x="9" y="154"/>
                  </a:lnTo>
                  <a:lnTo>
                    <a:pt x="7" y="154"/>
                  </a:lnTo>
                  <a:lnTo>
                    <a:pt x="7" y="154"/>
                  </a:lnTo>
                  <a:lnTo>
                    <a:pt x="7" y="154"/>
                  </a:lnTo>
                  <a:lnTo>
                    <a:pt x="7" y="152"/>
                  </a:lnTo>
                  <a:lnTo>
                    <a:pt x="5" y="150"/>
                  </a:lnTo>
                  <a:lnTo>
                    <a:pt x="5" y="150"/>
                  </a:lnTo>
                  <a:lnTo>
                    <a:pt x="3" y="148"/>
                  </a:lnTo>
                  <a:lnTo>
                    <a:pt x="3" y="148"/>
                  </a:lnTo>
                  <a:lnTo>
                    <a:pt x="2" y="148"/>
                  </a:lnTo>
                  <a:lnTo>
                    <a:pt x="2" y="148"/>
                  </a:lnTo>
                  <a:lnTo>
                    <a:pt x="2" y="148"/>
                  </a:lnTo>
                  <a:lnTo>
                    <a:pt x="2" y="148"/>
                  </a:lnTo>
                  <a:lnTo>
                    <a:pt x="2" y="148"/>
                  </a:lnTo>
                  <a:lnTo>
                    <a:pt x="2" y="148"/>
                  </a:lnTo>
                  <a:lnTo>
                    <a:pt x="2" y="150"/>
                  </a:lnTo>
                  <a:lnTo>
                    <a:pt x="3" y="152"/>
                  </a:lnTo>
                  <a:lnTo>
                    <a:pt x="3" y="152"/>
                  </a:lnTo>
                  <a:lnTo>
                    <a:pt x="5" y="155"/>
                  </a:lnTo>
                  <a:lnTo>
                    <a:pt x="5" y="155"/>
                  </a:lnTo>
                  <a:lnTo>
                    <a:pt x="5" y="157"/>
                  </a:lnTo>
                  <a:lnTo>
                    <a:pt x="11" y="163"/>
                  </a:lnTo>
                  <a:lnTo>
                    <a:pt x="12" y="163"/>
                  </a:lnTo>
                  <a:lnTo>
                    <a:pt x="14" y="164"/>
                  </a:lnTo>
                  <a:lnTo>
                    <a:pt x="16" y="166"/>
                  </a:lnTo>
                  <a:lnTo>
                    <a:pt x="20" y="168"/>
                  </a:lnTo>
                  <a:lnTo>
                    <a:pt x="22" y="168"/>
                  </a:lnTo>
                  <a:lnTo>
                    <a:pt x="23" y="168"/>
                  </a:lnTo>
                  <a:lnTo>
                    <a:pt x="23" y="168"/>
                  </a:lnTo>
                  <a:lnTo>
                    <a:pt x="23" y="170"/>
                  </a:lnTo>
                  <a:lnTo>
                    <a:pt x="23" y="170"/>
                  </a:lnTo>
                  <a:lnTo>
                    <a:pt x="23" y="170"/>
                  </a:lnTo>
                  <a:lnTo>
                    <a:pt x="25" y="172"/>
                  </a:lnTo>
                  <a:lnTo>
                    <a:pt x="25" y="172"/>
                  </a:lnTo>
                  <a:lnTo>
                    <a:pt x="25" y="172"/>
                  </a:lnTo>
                  <a:lnTo>
                    <a:pt x="25" y="172"/>
                  </a:lnTo>
                  <a:lnTo>
                    <a:pt x="25" y="172"/>
                  </a:lnTo>
                  <a:lnTo>
                    <a:pt x="25" y="172"/>
                  </a:lnTo>
                  <a:lnTo>
                    <a:pt x="25" y="172"/>
                  </a:lnTo>
                  <a:lnTo>
                    <a:pt x="27" y="172"/>
                  </a:lnTo>
                  <a:lnTo>
                    <a:pt x="27" y="172"/>
                  </a:lnTo>
                  <a:lnTo>
                    <a:pt x="27" y="172"/>
                  </a:lnTo>
                  <a:lnTo>
                    <a:pt x="27" y="173"/>
                  </a:lnTo>
                  <a:lnTo>
                    <a:pt x="29" y="173"/>
                  </a:lnTo>
                  <a:lnTo>
                    <a:pt x="29" y="173"/>
                  </a:lnTo>
                  <a:lnTo>
                    <a:pt x="31" y="173"/>
                  </a:lnTo>
                  <a:lnTo>
                    <a:pt x="31" y="175"/>
                  </a:lnTo>
                  <a:lnTo>
                    <a:pt x="32" y="179"/>
                  </a:lnTo>
                  <a:lnTo>
                    <a:pt x="34" y="181"/>
                  </a:lnTo>
                  <a:lnTo>
                    <a:pt x="32" y="181"/>
                  </a:lnTo>
                  <a:lnTo>
                    <a:pt x="32" y="181"/>
                  </a:lnTo>
                  <a:lnTo>
                    <a:pt x="32" y="182"/>
                  </a:lnTo>
                  <a:lnTo>
                    <a:pt x="32" y="182"/>
                  </a:lnTo>
                  <a:lnTo>
                    <a:pt x="32" y="182"/>
                  </a:lnTo>
                  <a:lnTo>
                    <a:pt x="32" y="182"/>
                  </a:lnTo>
                  <a:lnTo>
                    <a:pt x="34" y="182"/>
                  </a:lnTo>
                  <a:lnTo>
                    <a:pt x="34" y="182"/>
                  </a:lnTo>
                  <a:lnTo>
                    <a:pt x="34" y="182"/>
                  </a:lnTo>
                  <a:lnTo>
                    <a:pt x="34" y="184"/>
                  </a:lnTo>
                  <a:lnTo>
                    <a:pt x="34" y="184"/>
                  </a:lnTo>
                  <a:lnTo>
                    <a:pt x="34" y="184"/>
                  </a:lnTo>
                  <a:lnTo>
                    <a:pt x="36" y="184"/>
                  </a:lnTo>
                  <a:lnTo>
                    <a:pt x="36" y="184"/>
                  </a:lnTo>
                  <a:lnTo>
                    <a:pt x="38" y="184"/>
                  </a:lnTo>
                  <a:lnTo>
                    <a:pt x="38" y="186"/>
                  </a:lnTo>
                  <a:lnTo>
                    <a:pt x="38" y="186"/>
                  </a:lnTo>
                  <a:lnTo>
                    <a:pt x="36" y="190"/>
                  </a:lnTo>
                  <a:lnTo>
                    <a:pt x="36" y="191"/>
                  </a:lnTo>
                  <a:lnTo>
                    <a:pt x="36" y="191"/>
                  </a:lnTo>
                  <a:lnTo>
                    <a:pt x="36" y="191"/>
                  </a:lnTo>
                  <a:lnTo>
                    <a:pt x="36" y="195"/>
                  </a:lnTo>
                  <a:lnTo>
                    <a:pt x="36" y="195"/>
                  </a:lnTo>
                  <a:lnTo>
                    <a:pt x="36" y="197"/>
                  </a:lnTo>
                  <a:lnTo>
                    <a:pt x="36" y="197"/>
                  </a:lnTo>
                  <a:lnTo>
                    <a:pt x="36" y="195"/>
                  </a:lnTo>
                  <a:lnTo>
                    <a:pt x="36" y="195"/>
                  </a:lnTo>
                  <a:lnTo>
                    <a:pt x="36" y="195"/>
                  </a:lnTo>
                  <a:lnTo>
                    <a:pt x="38" y="195"/>
                  </a:lnTo>
                  <a:lnTo>
                    <a:pt x="40" y="195"/>
                  </a:lnTo>
                  <a:lnTo>
                    <a:pt x="41" y="197"/>
                  </a:lnTo>
                  <a:lnTo>
                    <a:pt x="43" y="197"/>
                  </a:lnTo>
                  <a:lnTo>
                    <a:pt x="45" y="199"/>
                  </a:lnTo>
                  <a:lnTo>
                    <a:pt x="45" y="199"/>
                  </a:lnTo>
                  <a:lnTo>
                    <a:pt x="47" y="199"/>
                  </a:lnTo>
                  <a:lnTo>
                    <a:pt x="47" y="199"/>
                  </a:lnTo>
                  <a:lnTo>
                    <a:pt x="47" y="199"/>
                  </a:lnTo>
                  <a:lnTo>
                    <a:pt x="47" y="199"/>
                  </a:lnTo>
                  <a:lnTo>
                    <a:pt x="47" y="197"/>
                  </a:lnTo>
                  <a:lnTo>
                    <a:pt x="47" y="197"/>
                  </a:lnTo>
                  <a:lnTo>
                    <a:pt x="49" y="197"/>
                  </a:lnTo>
                  <a:lnTo>
                    <a:pt x="49" y="197"/>
                  </a:lnTo>
                  <a:lnTo>
                    <a:pt x="49" y="199"/>
                  </a:lnTo>
                  <a:lnTo>
                    <a:pt x="49" y="197"/>
                  </a:lnTo>
                  <a:lnTo>
                    <a:pt x="50" y="195"/>
                  </a:lnTo>
                  <a:lnTo>
                    <a:pt x="50" y="195"/>
                  </a:lnTo>
                  <a:lnTo>
                    <a:pt x="50" y="195"/>
                  </a:lnTo>
                  <a:lnTo>
                    <a:pt x="52" y="193"/>
                  </a:lnTo>
                  <a:lnTo>
                    <a:pt x="50" y="193"/>
                  </a:lnTo>
                  <a:lnTo>
                    <a:pt x="50" y="193"/>
                  </a:lnTo>
                  <a:lnTo>
                    <a:pt x="50" y="191"/>
                  </a:lnTo>
                  <a:lnTo>
                    <a:pt x="50" y="191"/>
                  </a:lnTo>
                  <a:lnTo>
                    <a:pt x="50" y="191"/>
                  </a:lnTo>
                  <a:lnTo>
                    <a:pt x="50" y="191"/>
                  </a:lnTo>
                  <a:lnTo>
                    <a:pt x="50" y="191"/>
                  </a:lnTo>
                  <a:lnTo>
                    <a:pt x="50" y="190"/>
                  </a:lnTo>
                  <a:lnTo>
                    <a:pt x="50" y="190"/>
                  </a:lnTo>
                  <a:lnTo>
                    <a:pt x="50" y="190"/>
                  </a:lnTo>
                  <a:lnTo>
                    <a:pt x="50" y="190"/>
                  </a:lnTo>
                  <a:lnTo>
                    <a:pt x="50" y="190"/>
                  </a:lnTo>
                  <a:lnTo>
                    <a:pt x="50" y="188"/>
                  </a:lnTo>
                  <a:lnTo>
                    <a:pt x="50" y="188"/>
                  </a:lnTo>
                  <a:lnTo>
                    <a:pt x="52" y="188"/>
                  </a:lnTo>
                  <a:lnTo>
                    <a:pt x="52" y="188"/>
                  </a:lnTo>
                  <a:lnTo>
                    <a:pt x="54" y="190"/>
                  </a:lnTo>
                  <a:lnTo>
                    <a:pt x="54" y="190"/>
                  </a:lnTo>
                  <a:lnTo>
                    <a:pt x="56" y="190"/>
                  </a:lnTo>
                  <a:lnTo>
                    <a:pt x="56" y="190"/>
                  </a:lnTo>
                  <a:lnTo>
                    <a:pt x="56" y="188"/>
                  </a:lnTo>
                  <a:lnTo>
                    <a:pt x="56" y="186"/>
                  </a:lnTo>
                  <a:lnTo>
                    <a:pt x="54" y="182"/>
                  </a:lnTo>
                  <a:lnTo>
                    <a:pt x="52" y="182"/>
                  </a:lnTo>
                  <a:lnTo>
                    <a:pt x="52" y="181"/>
                  </a:lnTo>
                  <a:lnTo>
                    <a:pt x="52" y="177"/>
                  </a:lnTo>
                  <a:lnTo>
                    <a:pt x="52" y="177"/>
                  </a:lnTo>
                  <a:lnTo>
                    <a:pt x="52" y="177"/>
                  </a:lnTo>
                  <a:lnTo>
                    <a:pt x="54" y="177"/>
                  </a:lnTo>
                  <a:lnTo>
                    <a:pt x="56" y="177"/>
                  </a:lnTo>
                  <a:lnTo>
                    <a:pt x="56" y="175"/>
                  </a:lnTo>
                  <a:lnTo>
                    <a:pt x="56" y="173"/>
                  </a:lnTo>
                  <a:lnTo>
                    <a:pt x="56" y="173"/>
                  </a:lnTo>
                  <a:lnTo>
                    <a:pt x="58" y="172"/>
                  </a:lnTo>
                  <a:lnTo>
                    <a:pt x="58" y="172"/>
                  </a:lnTo>
                  <a:lnTo>
                    <a:pt x="59" y="172"/>
                  </a:lnTo>
                  <a:lnTo>
                    <a:pt x="61" y="172"/>
                  </a:lnTo>
                  <a:lnTo>
                    <a:pt x="61" y="172"/>
                  </a:lnTo>
                  <a:lnTo>
                    <a:pt x="65" y="172"/>
                  </a:lnTo>
                  <a:lnTo>
                    <a:pt x="65" y="172"/>
                  </a:lnTo>
                  <a:lnTo>
                    <a:pt x="67" y="170"/>
                  </a:lnTo>
                  <a:lnTo>
                    <a:pt x="68" y="170"/>
                  </a:lnTo>
                  <a:lnTo>
                    <a:pt x="68" y="170"/>
                  </a:lnTo>
                  <a:lnTo>
                    <a:pt x="68" y="170"/>
                  </a:lnTo>
                  <a:lnTo>
                    <a:pt x="70" y="168"/>
                  </a:lnTo>
                  <a:lnTo>
                    <a:pt x="70" y="166"/>
                  </a:lnTo>
                  <a:lnTo>
                    <a:pt x="70" y="166"/>
                  </a:lnTo>
                  <a:lnTo>
                    <a:pt x="70" y="166"/>
                  </a:lnTo>
                  <a:lnTo>
                    <a:pt x="70" y="164"/>
                  </a:lnTo>
                  <a:lnTo>
                    <a:pt x="70" y="164"/>
                  </a:lnTo>
                  <a:lnTo>
                    <a:pt x="70" y="164"/>
                  </a:lnTo>
                  <a:lnTo>
                    <a:pt x="70" y="164"/>
                  </a:lnTo>
                  <a:lnTo>
                    <a:pt x="70" y="163"/>
                  </a:lnTo>
                  <a:lnTo>
                    <a:pt x="72" y="163"/>
                  </a:lnTo>
                  <a:lnTo>
                    <a:pt x="72" y="161"/>
                  </a:lnTo>
                  <a:lnTo>
                    <a:pt x="72" y="159"/>
                  </a:lnTo>
                  <a:lnTo>
                    <a:pt x="72" y="157"/>
                  </a:lnTo>
                  <a:lnTo>
                    <a:pt x="72" y="157"/>
                  </a:lnTo>
                  <a:lnTo>
                    <a:pt x="72" y="157"/>
                  </a:lnTo>
                  <a:lnTo>
                    <a:pt x="72" y="157"/>
                  </a:lnTo>
                  <a:lnTo>
                    <a:pt x="74" y="155"/>
                  </a:lnTo>
                  <a:lnTo>
                    <a:pt x="74" y="155"/>
                  </a:lnTo>
                  <a:lnTo>
                    <a:pt x="74" y="154"/>
                  </a:lnTo>
                  <a:lnTo>
                    <a:pt x="74" y="154"/>
                  </a:lnTo>
                  <a:lnTo>
                    <a:pt x="76" y="152"/>
                  </a:lnTo>
                  <a:lnTo>
                    <a:pt x="76" y="152"/>
                  </a:lnTo>
                  <a:lnTo>
                    <a:pt x="76" y="150"/>
                  </a:lnTo>
                  <a:lnTo>
                    <a:pt x="76" y="148"/>
                  </a:lnTo>
                  <a:lnTo>
                    <a:pt x="76" y="148"/>
                  </a:lnTo>
                  <a:lnTo>
                    <a:pt x="76" y="148"/>
                  </a:lnTo>
                  <a:lnTo>
                    <a:pt x="76" y="148"/>
                  </a:lnTo>
                  <a:lnTo>
                    <a:pt x="78" y="148"/>
                  </a:lnTo>
                  <a:lnTo>
                    <a:pt x="78" y="146"/>
                  </a:lnTo>
                  <a:lnTo>
                    <a:pt x="78" y="146"/>
                  </a:lnTo>
                  <a:lnTo>
                    <a:pt x="78" y="146"/>
                  </a:lnTo>
                  <a:lnTo>
                    <a:pt x="79" y="145"/>
                  </a:lnTo>
                  <a:lnTo>
                    <a:pt x="79" y="145"/>
                  </a:lnTo>
                  <a:lnTo>
                    <a:pt x="81" y="146"/>
                  </a:lnTo>
                  <a:lnTo>
                    <a:pt x="83" y="146"/>
                  </a:lnTo>
                  <a:lnTo>
                    <a:pt x="83" y="145"/>
                  </a:lnTo>
                  <a:lnTo>
                    <a:pt x="83" y="145"/>
                  </a:lnTo>
                  <a:lnTo>
                    <a:pt x="85" y="145"/>
                  </a:lnTo>
                  <a:lnTo>
                    <a:pt x="85" y="145"/>
                  </a:lnTo>
                  <a:lnTo>
                    <a:pt x="85" y="143"/>
                  </a:lnTo>
                  <a:lnTo>
                    <a:pt x="85" y="143"/>
                  </a:lnTo>
                  <a:lnTo>
                    <a:pt x="85" y="143"/>
                  </a:lnTo>
                  <a:lnTo>
                    <a:pt x="85" y="141"/>
                  </a:lnTo>
                  <a:lnTo>
                    <a:pt x="87" y="141"/>
                  </a:lnTo>
                  <a:lnTo>
                    <a:pt x="87" y="141"/>
                  </a:lnTo>
                  <a:lnTo>
                    <a:pt x="87" y="141"/>
                  </a:lnTo>
                  <a:lnTo>
                    <a:pt x="87" y="141"/>
                  </a:lnTo>
                  <a:lnTo>
                    <a:pt x="88" y="139"/>
                  </a:lnTo>
                  <a:lnTo>
                    <a:pt x="88" y="139"/>
                  </a:lnTo>
                  <a:lnTo>
                    <a:pt x="88" y="139"/>
                  </a:lnTo>
                  <a:lnTo>
                    <a:pt x="88" y="137"/>
                  </a:lnTo>
                  <a:lnTo>
                    <a:pt x="88" y="136"/>
                  </a:lnTo>
                  <a:lnTo>
                    <a:pt x="88" y="134"/>
                  </a:lnTo>
                  <a:lnTo>
                    <a:pt x="88" y="134"/>
                  </a:lnTo>
                  <a:close/>
                </a:path>
              </a:pathLst>
            </a:custGeom>
            <a:solidFill>
              <a:schemeClr val="bg1">
                <a:lumMod val="85000"/>
              </a:schemeClr>
            </a:solidFill>
            <a:ln w="4763" cap="flat">
              <a:solidFill>
                <a:schemeClr val="tx1">
                  <a:lumMod val="85000"/>
                  <a:lumOff val="15000"/>
                </a:schemeClr>
              </a:solidFill>
              <a:prstDash val="solid"/>
              <a:miter lim="800000"/>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 name="Freeform 10"/>
            <p:cNvSpPr>
              <a:spLocks noEditPoints="1"/>
            </p:cNvSpPr>
            <p:nvPr/>
          </p:nvSpPr>
          <p:spPr bwMode="auto">
            <a:xfrm>
              <a:off x="8678481" y="1989537"/>
              <a:ext cx="902569" cy="2069134"/>
            </a:xfrm>
            <a:custGeom>
              <a:avLst/>
              <a:gdLst>
                <a:gd name="T0" fmla="*/ 265 w 653"/>
                <a:gd name="T1" fmla="*/ 1420 h 1497"/>
                <a:gd name="T2" fmla="*/ 296 w 653"/>
                <a:gd name="T3" fmla="*/ 1324 h 1497"/>
                <a:gd name="T4" fmla="*/ 354 w 653"/>
                <a:gd name="T5" fmla="*/ 1313 h 1497"/>
                <a:gd name="T6" fmla="*/ 386 w 653"/>
                <a:gd name="T7" fmla="*/ 1313 h 1497"/>
                <a:gd name="T8" fmla="*/ 402 w 653"/>
                <a:gd name="T9" fmla="*/ 1257 h 1497"/>
                <a:gd name="T10" fmla="*/ 25 w 653"/>
                <a:gd name="T11" fmla="*/ 1261 h 1497"/>
                <a:gd name="T12" fmla="*/ 404 w 653"/>
                <a:gd name="T13" fmla="*/ 1223 h 1497"/>
                <a:gd name="T14" fmla="*/ 352 w 653"/>
                <a:gd name="T15" fmla="*/ 1163 h 1497"/>
                <a:gd name="T16" fmla="*/ 330 w 653"/>
                <a:gd name="T17" fmla="*/ 1165 h 1497"/>
                <a:gd name="T18" fmla="*/ 384 w 653"/>
                <a:gd name="T19" fmla="*/ 1133 h 1497"/>
                <a:gd name="T20" fmla="*/ 386 w 653"/>
                <a:gd name="T21" fmla="*/ 1122 h 1497"/>
                <a:gd name="T22" fmla="*/ 370 w 653"/>
                <a:gd name="T23" fmla="*/ 1116 h 1497"/>
                <a:gd name="T24" fmla="*/ 390 w 653"/>
                <a:gd name="T25" fmla="*/ 1084 h 1497"/>
                <a:gd name="T26" fmla="*/ 366 w 653"/>
                <a:gd name="T27" fmla="*/ 1015 h 1497"/>
                <a:gd name="T28" fmla="*/ 491 w 653"/>
                <a:gd name="T29" fmla="*/ 661 h 1497"/>
                <a:gd name="T30" fmla="*/ 563 w 653"/>
                <a:gd name="T31" fmla="*/ 461 h 1497"/>
                <a:gd name="T32" fmla="*/ 634 w 653"/>
                <a:gd name="T33" fmla="*/ 430 h 1497"/>
                <a:gd name="T34" fmla="*/ 634 w 653"/>
                <a:gd name="T35" fmla="*/ 334 h 1497"/>
                <a:gd name="T36" fmla="*/ 621 w 653"/>
                <a:gd name="T37" fmla="*/ 199 h 1497"/>
                <a:gd name="T38" fmla="*/ 545 w 653"/>
                <a:gd name="T39" fmla="*/ 74 h 1497"/>
                <a:gd name="T40" fmla="*/ 305 w 653"/>
                <a:gd name="T41" fmla="*/ 137 h 1497"/>
                <a:gd name="T42" fmla="*/ 54 w 653"/>
                <a:gd name="T43" fmla="*/ 697 h 1497"/>
                <a:gd name="T44" fmla="*/ 38 w 653"/>
                <a:gd name="T45" fmla="*/ 1073 h 1497"/>
                <a:gd name="T46" fmla="*/ 5 w 653"/>
                <a:gd name="T47" fmla="*/ 1180 h 1497"/>
                <a:gd name="T48" fmla="*/ 14 w 653"/>
                <a:gd name="T49" fmla="*/ 1219 h 1497"/>
                <a:gd name="T50" fmla="*/ 38 w 653"/>
                <a:gd name="T51" fmla="*/ 1237 h 1497"/>
                <a:gd name="T52" fmla="*/ 39 w 653"/>
                <a:gd name="T53" fmla="*/ 1301 h 1497"/>
                <a:gd name="T54" fmla="*/ 54 w 653"/>
                <a:gd name="T55" fmla="*/ 1331 h 1497"/>
                <a:gd name="T56" fmla="*/ 85 w 653"/>
                <a:gd name="T57" fmla="*/ 1420 h 1497"/>
                <a:gd name="T58" fmla="*/ 90 w 653"/>
                <a:gd name="T59" fmla="*/ 1492 h 1497"/>
                <a:gd name="T60" fmla="*/ 155 w 653"/>
                <a:gd name="T61" fmla="*/ 1452 h 1497"/>
                <a:gd name="T62" fmla="*/ 198 w 653"/>
                <a:gd name="T63" fmla="*/ 1425 h 1497"/>
                <a:gd name="T64" fmla="*/ 253 w 653"/>
                <a:gd name="T65" fmla="*/ 1393 h 1497"/>
                <a:gd name="T66" fmla="*/ 271 w 653"/>
                <a:gd name="T67" fmla="*/ 1344 h 1497"/>
                <a:gd name="T68" fmla="*/ 276 w 653"/>
                <a:gd name="T69" fmla="*/ 1292 h 1497"/>
                <a:gd name="T70" fmla="*/ 274 w 653"/>
                <a:gd name="T71" fmla="*/ 1263 h 1497"/>
                <a:gd name="T72" fmla="*/ 285 w 653"/>
                <a:gd name="T73" fmla="*/ 1239 h 1497"/>
                <a:gd name="T74" fmla="*/ 285 w 653"/>
                <a:gd name="T75" fmla="*/ 1203 h 1497"/>
                <a:gd name="T76" fmla="*/ 298 w 653"/>
                <a:gd name="T77" fmla="*/ 1185 h 1497"/>
                <a:gd name="T78" fmla="*/ 328 w 653"/>
                <a:gd name="T79" fmla="*/ 1149 h 1497"/>
                <a:gd name="T80" fmla="*/ 352 w 653"/>
                <a:gd name="T81" fmla="*/ 1151 h 1497"/>
                <a:gd name="T82" fmla="*/ 372 w 653"/>
                <a:gd name="T83" fmla="*/ 1131 h 1497"/>
                <a:gd name="T84" fmla="*/ 361 w 653"/>
                <a:gd name="T85" fmla="*/ 1120 h 1497"/>
                <a:gd name="T86" fmla="*/ 397 w 653"/>
                <a:gd name="T87" fmla="*/ 1078 h 1497"/>
                <a:gd name="T88" fmla="*/ 372 w 653"/>
                <a:gd name="T89" fmla="*/ 1039 h 1497"/>
                <a:gd name="T90" fmla="*/ 310 w 653"/>
                <a:gd name="T91" fmla="*/ 999 h 1497"/>
                <a:gd name="T92" fmla="*/ 303 w 653"/>
                <a:gd name="T93" fmla="*/ 945 h 1497"/>
                <a:gd name="T94" fmla="*/ 301 w 653"/>
                <a:gd name="T95" fmla="*/ 898 h 1497"/>
                <a:gd name="T96" fmla="*/ 312 w 653"/>
                <a:gd name="T97" fmla="*/ 871 h 1497"/>
                <a:gd name="T98" fmla="*/ 312 w 653"/>
                <a:gd name="T99" fmla="*/ 813 h 1497"/>
                <a:gd name="T100" fmla="*/ 343 w 653"/>
                <a:gd name="T101" fmla="*/ 775 h 1497"/>
                <a:gd name="T102" fmla="*/ 354 w 653"/>
                <a:gd name="T103" fmla="*/ 769 h 1497"/>
                <a:gd name="T104" fmla="*/ 363 w 653"/>
                <a:gd name="T105" fmla="*/ 744 h 1497"/>
                <a:gd name="T106" fmla="*/ 393 w 653"/>
                <a:gd name="T107" fmla="*/ 723 h 1497"/>
                <a:gd name="T108" fmla="*/ 424 w 653"/>
                <a:gd name="T109" fmla="*/ 692 h 1497"/>
                <a:gd name="T110" fmla="*/ 466 w 653"/>
                <a:gd name="T111" fmla="*/ 663 h 1497"/>
                <a:gd name="T112" fmla="*/ 511 w 653"/>
                <a:gd name="T113" fmla="*/ 598 h 1497"/>
                <a:gd name="T114" fmla="*/ 513 w 653"/>
                <a:gd name="T115" fmla="*/ 567 h 1497"/>
                <a:gd name="T116" fmla="*/ 505 w 653"/>
                <a:gd name="T117" fmla="*/ 529 h 1497"/>
                <a:gd name="T118" fmla="*/ 523 w 653"/>
                <a:gd name="T119" fmla="*/ 480 h 1497"/>
                <a:gd name="T120" fmla="*/ 543 w 653"/>
                <a:gd name="T121" fmla="*/ 443 h 1497"/>
                <a:gd name="T122" fmla="*/ 556 w 653"/>
                <a:gd name="T123" fmla="*/ 428 h 1497"/>
                <a:gd name="T124" fmla="*/ 608 w 653"/>
                <a:gd name="T125" fmla="*/ 423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53" h="1497">
                  <a:moveTo>
                    <a:pt x="229" y="1429"/>
                  </a:moveTo>
                  <a:lnTo>
                    <a:pt x="229" y="1429"/>
                  </a:lnTo>
                  <a:lnTo>
                    <a:pt x="229" y="1429"/>
                  </a:lnTo>
                  <a:lnTo>
                    <a:pt x="227" y="1429"/>
                  </a:lnTo>
                  <a:lnTo>
                    <a:pt x="227" y="1429"/>
                  </a:lnTo>
                  <a:lnTo>
                    <a:pt x="227" y="1429"/>
                  </a:lnTo>
                  <a:lnTo>
                    <a:pt x="225" y="1431"/>
                  </a:lnTo>
                  <a:lnTo>
                    <a:pt x="227" y="1431"/>
                  </a:lnTo>
                  <a:lnTo>
                    <a:pt x="229" y="1432"/>
                  </a:lnTo>
                  <a:lnTo>
                    <a:pt x="229" y="1432"/>
                  </a:lnTo>
                  <a:lnTo>
                    <a:pt x="229" y="1432"/>
                  </a:lnTo>
                  <a:lnTo>
                    <a:pt x="229" y="1432"/>
                  </a:lnTo>
                  <a:lnTo>
                    <a:pt x="229" y="1432"/>
                  </a:lnTo>
                  <a:lnTo>
                    <a:pt x="229" y="1432"/>
                  </a:lnTo>
                  <a:lnTo>
                    <a:pt x="229" y="1431"/>
                  </a:lnTo>
                  <a:lnTo>
                    <a:pt x="229" y="1431"/>
                  </a:lnTo>
                  <a:lnTo>
                    <a:pt x="229" y="1431"/>
                  </a:lnTo>
                  <a:lnTo>
                    <a:pt x="231" y="1429"/>
                  </a:lnTo>
                  <a:lnTo>
                    <a:pt x="231" y="1429"/>
                  </a:lnTo>
                  <a:lnTo>
                    <a:pt x="231" y="1429"/>
                  </a:lnTo>
                  <a:lnTo>
                    <a:pt x="229" y="1429"/>
                  </a:lnTo>
                  <a:close/>
                  <a:moveTo>
                    <a:pt x="300" y="1319"/>
                  </a:moveTo>
                  <a:lnTo>
                    <a:pt x="300" y="1319"/>
                  </a:lnTo>
                  <a:lnTo>
                    <a:pt x="300" y="1317"/>
                  </a:lnTo>
                  <a:lnTo>
                    <a:pt x="300" y="1317"/>
                  </a:lnTo>
                  <a:lnTo>
                    <a:pt x="300" y="1317"/>
                  </a:lnTo>
                  <a:lnTo>
                    <a:pt x="300" y="1317"/>
                  </a:lnTo>
                  <a:lnTo>
                    <a:pt x="300" y="1317"/>
                  </a:lnTo>
                  <a:lnTo>
                    <a:pt x="300" y="1317"/>
                  </a:lnTo>
                  <a:lnTo>
                    <a:pt x="300" y="1317"/>
                  </a:lnTo>
                  <a:lnTo>
                    <a:pt x="298" y="1317"/>
                  </a:lnTo>
                  <a:lnTo>
                    <a:pt x="298" y="1317"/>
                  </a:lnTo>
                  <a:lnTo>
                    <a:pt x="298" y="1317"/>
                  </a:lnTo>
                  <a:lnTo>
                    <a:pt x="298" y="1317"/>
                  </a:lnTo>
                  <a:lnTo>
                    <a:pt x="296" y="1317"/>
                  </a:lnTo>
                  <a:lnTo>
                    <a:pt x="296" y="1317"/>
                  </a:lnTo>
                  <a:lnTo>
                    <a:pt x="294" y="1320"/>
                  </a:lnTo>
                  <a:lnTo>
                    <a:pt x="292" y="1320"/>
                  </a:lnTo>
                  <a:lnTo>
                    <a:pt x="292" y="1322"/>
                  </a:lnTo>
                  <a:lnTo>
                    <a:pt x="292" y="1328"/>
                  </a:lnTo>
                  <a:lnTo>
                    <a:pt x="292" y="1329"/>
                  </a:lnTo>
                  <a:lnTo>
                    <a:pt x="290" y="1329"/>
                  </a:lnTo>
                  <a:lnTo>
                    <a:pt x="290" y="1329"/>
                  </a:lnTo>
                  <a:lnTo>
                    <a:pt x="290" y="1331"/>
                  </a:lnTo>
                  <a:lnTo>
                    <a:pt x="289" y="1331"/>
                  </a:lnTo>
                  <a:lnTo>
                    <a:pt x="289" y="1338"/>
                  </a:lnTo>
                  <a:lnTo>
                    <a:pt x="287" y="1344"/>
                  </a:lnTo>
                  <a:lnTo>
                    <a:pt x="283" y="1349"/>
                  </a:lnTo>
                  <a:lnTo>
                    <a:pt x="281" y="1355"/>
                  </a:lnTo>
                  <a:lnTo>
                    <a:pt x="281" y="1358"/>
                  </a:lnTo>
                  <a:lnTo>
                    <a:pt x="280" y="1358"/>
                  </a:lnTo>
                  <a:lnTo>
                    <a:pt x="280" y="1360"/>
                  </a:lnTo>
                  <a:lnTo>
                    <a:pt x="278" y="1360"/>
                  </a:lnTo>
                  <a:lnTo>
                    <a:pt x="276" y="1360"/>
                  </a:lnTo>
                  <a:lnTo>
                    <a:pt x="276" y="1360"/>
                  </a:lnTo>
                  <a:lnTo>
                    <a:pt x="267" y="1382"/>
                  </a:lnTo>
                  <a:lnTo>
                    <a:pt x="267" y="1384"/>
                  </a:lnTo>
                  <a:lnTo>
                    <a:pt x="267" y="1385"/>
                  </a:lnTo>
                  <a:lnTo>
                    <a:pt x="265" y="1387"/>
                  </a:lnTo>
                  <a:lnTo>
                    <a:pt x="265" y="1389"/>
                  </a:lnTo>
                  <a:lnTo>
                    <a:pt x="263" y="1391"/>
                  </a:lnTo>
                  <a:lnTo>
                    <a:pt x="263" y="1398"/>
                  </a:lnTo>
                  <a:lnTo>
                    <a:pt x="263" y="1400"/>
                  </a:lnTo>
                  <a:lnTo>
                    <a:pt x="265" y="1402"/>
                  </a:lnTo>
                  <a:lnTo>
                    <a:pt x="265" y="1404"/>
                  </a:lnTo>
                  <a:lnTo>
                    <a:pt x="265" y="1405"/>
                  </a:lnTo>
                  <a:lnTo>
                    <a:pt x="265" y="1409"/>
                  </a:lnTo>
                  <a:lnTo>
                    <a:pt x="265" y="1411"/>
                  </a:lnTo>
                  <a:lnTo>
                    <a:pt x="263" y="1413"/>
                  </a:lnTo>
                  <a:lnTo>
                    <a:pt x="265" y="1414"/>
                  </a:lnTo>
                  <a:lnTo>
                    <a:pt x="265" y="1416"/>
                  </a:lnTo>
                  <a:lnTo>
                    <a:pt x="265" y="1418"/>
                  </a:lnTo>
                  <a:lnTo>
                    <a:pt x="265" y="1420"/>
                  </a:lnTo>
                  <a:lnTo>
                    <a:pt x="265" y="1420"/>
                  </a:lnTo>
                  <a:lnTo>
                    <a:pt x="267" y="1420"/>
                  </a:lnTo>
                  <a:lnTo>
                    <a:pt x="267" y="1420"/>
                  </a:lnTo>
                  <a:lnTo>
                    <a:pt x="269" y="1418"/>
                  </a:lnTo>
                  <a:lnTo>
                    <a:pt x="271" y="1413"/>
                  </a:lnTo>
                  <a:lnTo>
                    <a:pt x="272" y="1411"/>
                  </a:lnTo>
                  <a:lnTo>
                    <a:pt x="272" y="1409"/>
                  </a:lnTo>
                  <a:lnTo>
                    <a:pt x="272" y="1409"/>
                  </a:lnTo>
                  <a:lnTo>
                    <a:pt x="272" y="1407"/>
                  </a:lnTo>
                  <a:lnTo>
                    <a:pt x="272" y="1405"/>
                  </a:lnTo>
                  <a:lnTo>
                    <a:pt x="272" y="1405"/>
                  </a:lnTo>
                  <a:lnTo>
                    <a:pt x="272" y="1404"/>
                  </a:lnTo>
                  <a:lnTo>
                    <a:pt x="274" y="1402"/>
                  </a:lnTo>
                  <a:lnTo>
                    <a:pt x="274" y="1400"/>
                  </a:lnTo>
                  <a:lnTo>
                    <a:pt x="274" y="1398"/>
                  </a:lnTo>
                  <a:lnTo>
                    <a:pt x="276" y="1396"/>
                  </a:lnTo>
                  <a:lnTo>
                    <a:pt x="276" y="1396"/>
                  </a:lnTo>
                  <a:lnTo>
                    <a:pt x="276" y="1394"/>
                  </a:lnTo>
                  <a:lnTo>
                    <a:pt x="276" y="1394"/>
                  </a:lnTo>
                  <a:lnTo>
                    <a:pt x="276" y="1393"/>
                  </a:lnTo>
                  <a:lnTo>
                    <a:pt x="276" y="1393"/>
                  </a:lnTo>
                  <a:lnTo>
                    <a:pt x="276" y="1393"/>
                  </a:lnTo>
                  <a:lnTo>
                    <a:pt x="276" y="1391"/>
                  </a:lnTo>
                  <a:lnTo>
                    <a:pt x="276" y="1391"/>
                  </a:lnTo>
                  <a:lnTo>
                    <a:pt x="276" y="1389"/>
                  </a:lnTo>
                  <a:lnTo>
                    <a:pt x="276" y="1389"/>
                  </a:lnTo>
                  <a:lnTo>
                    <a:pt x="278" y="1387"/>
                  </a:lnTo>
                  <a:lnTo>
                    <a:pt x="278" y="1387"/>
                  </a:lnTo>
                  <a:lnTo>
                    <a:pt x="278" y="1387"/>
                  </a:lnTo>
                  <a:lnTo>
                    <a:pt x="278" y="1385"/>
                  </a:lnTo>
                  <a:lnTo>
                    <a:pt x="278" y="1385"/>
                  </a:lnTo>
                  <a:lnTo>
                    <a:pt x="280" y="1384"/>
                  </a:lnTo>
                  <a:lnTo>
                    <a:pt x="280" y="1382"/>
                  </a:lnTo>
                  <a:lnTo>
                    <a:pt x="281" y="1373"/>
                  </a:lnTo>
                  <a:lnTo>
                    <a:pt x="281" y="1371"/>
                  </a:lnTo>
                  <a:lnTo>
                    <a:pt x="283" y="1369"/>
                  </a:lnTo>
                  <a:lnTo>
                    <a:pt x="283" y="1369"/>
                  </a:lnTo>
                  <a:lnTo>
                    <a:pt x="283" y="1367"/>
                  </a:lnTo>
                  <a:lnTo>
                    <a:pt x="283" y="1367"/>
                  </a:lnTo>
                  <a:lnTo>
                    <a:pt x="283" y="1366"/>
                  </a:lnTo>
                  <a:lnTo>
                    <a:pt x="285" y="1366"/>
                  </a:lnTo>
                  <a:lnTo>
                    <a:pt x="285" y="1366"/>
                  </a:lnTo>
                  <a:lnTo>
                    <a:pt x="287" y="1364"/>
                  </a:lnTo>
                  <a:lnTo>
                    <a:pt x="287" y="1358"/>
                  </a:lnTo>
                  <a:lnTo>
                    <a:pt x="287" y="1358"/>
                  </a:lnTo>
                  <a:lnTo>
                    <a:pt x="289" y="1357"/>
                  </a:lnTo>
                  <a:lnTo>
                    <a:pt x="289" y="1355"/>
                  </a:lnTo>
                  <a:lnTo>
                    <a:pt x="289" y="1353"/>
                  </a:lnTo>
                  <a:lnTo>
                    <a:pt x="289" y="1351"/>
                  </a:lnTo>
                  <a:lnTo>
                    <a:pt x="289" y="1349"/>
                  </a:lnTo>
                  <a:lnTo>
                    <a:pt x="290" y="1348"/>
                  </a:lnTo>
                  <a:lnTo>
                    <a:pt x="290" y="1348"/>
                  </a:lnTo>
                  <a:lnTo>
                    <a:pt x="290" y="1348"/>
                  </a:lnTo>
                  <a:lnTo>
                    <a:pt x="290" y="1348"/>
                  </a:lnTo>
                  <a:lnTo>
                    <a:pt x="289" y="1346"/>
                  </a:lnTo>
                  <a:lnTo>
                    <a:pt x="289" y="1346"/>
                  </a:lnTo>
                  <a:lnTo>
                    <a:pt x="290" y="1344"/>
                  </a:lnTo>
                  <a:lnTo>
                    <a:pt x="292" y="1344"/>
                  </a:lnTo>
                  <a:lnTo>
                    <a:pt x="292" y="1344"/>
                  </a:lnTo>
                  <a:lnTo>
                    <a:pt x="292" y="1340"/>
                  </a:lnTo>
                  <a:lnTo>
                    <a:pt x="292" y="1340"/>
                  </a:lnTo>
                  <a:lnTo>
                    <a:pt x="296" y="1335"/>
                  </a:lnTo>
                  <a:lnTo>
                    <a:pt x="296" y="1335"/>
                  </a:lnTo>
                  <a:lnTo>
                    <a:pt x="296" y="1333"/>
                  </a:lnTo>
                  <a:lnTo>
                    <a:pt x="296" y="1333"/>
                  </a:lnTo>
                  <a:lnTo>
                    <a:pt x="296" y="1331"/>
                  </a:lnTo>
                  <a:lnTo>
                    <a:pt x="296" y="1331"/>
                  </a:lnTo>
                  <a:lnTo>
                    <a:pt x="296" y="1331"/>
                  </a:lnTo>
                  <a:lnTo>
                    <a:pt x="298" y="1331"/>
                  </a:lnTo>
                  <a:lnTo>
                    <a:pt x="298" y="1331"/>
                  </a:lnTo>
                  <a:lnTo>
                    <a:pt x="298" y="1328"/>
                  </a:lnTo>
                  <a:lnTo>
                    <a:pt x="298" y="1326"/>
                  </a:lnTo>
                  <a:lnTo>
                    <a:pt x="296" y="1324"/>
                  </a:lnTo>
                  <a:lnTo>
                    <a:pt x="298" y="1320"/>
                  </a:lnTo>
                  <a:lnTo>
                    <a:pt x="300" y="1320"/>
                  </a:lnTo>
                  <a:lnTo>
                    <a:pt x="301" y="1320"/>
                  </a:lnTo>
                  <a:lnTo>
                    <a:pt x="301" y="1319"/>
                  </a:lnTo>
                  <a:lnTo>
                    <a:pt x="300" y="1319"/>
                  </a:lnTo>
                  <a:close/>
                  <a:moveTo>
                    <a:pt x="397" y="1270"/>
                  </a:moveTo>
                  <a:lnTo>
                    <a:pt x="397" y="1268"/>
                  </a:lnTo>
                  <a:lnTo>
                    <a:pt x="395" y="1268"/>
                  </a:lnTo>
                  <a:lnTo>
                    <a:pt x="395" y="1268"/>
                  </a:lnTo>
                  <a:lnTo>
                    <a:pt x="395" y="1266"/>
                  </a:lnTo>
                  <a:lnTo>
                    <a:pt x="395" y="1264"/>
                  </a:lnTo>
                  <a:lnTo>
                    <a:pt x="395" y="1264"/>
                  </a:lnTo>
                  <a:lnTo>
                    <a:pt x="393" y="1264"/>
                  </a:lnTo>
                  <a:lnTo>
                    <a:pt x="393" y="1264"/>
                  </a:lnTo>
                  <a:lnTo>
                    <a:pt x="392" y="1264"/>
                  </a:lnTo>
                  <a:lnTo>
                    <a:pt x="392" y="1264"/>
                  </a:lnTo>
                  <a:lnTo>
                    <a:pt x="392" y="1266"/>
                  </a:lnTo>
                  <a:lnTo>
                    <a:pt x="390" y="1266"/>
                  </a:lnTo>
                  <a:lnTo>
                    <a:pt x="390" y="1266"/>
                  </a:lnTo>
                  <a:lnTo>
                    <a:pt x="390" y="1264"/>
                  </a:lnTo>
                  <a:lnTo>
                    <a:pt x="390" y="1263"/>
                  </a:lnTo>
                  <a:lnTo>
                    <a:pt x="386" y="1264"/>
                  </a:lnTo>
                  <a:lnTo>
                    <a:pt x="386" y="1264"/>
                  </a:lnTo>
                  <a:lnTo>
                    <a:pt x="386" y="1264"/>
                  </a:lnTo>
                  <a:lnTo>
                    <a:pt x="386" y="1266"/>
                  </a:lnTo>
                  <a:lnTo>
                    <a:pt x="386" y="1266"/>
                  </a:lnTo>
                  <a:lnTo>
                    <a:pt x="386" y="1268"/>
                  </a:lnTo>
                  <a:lnTo>
                    <a:pt x="386" y="1268"/>
                  </a:lnTo>
                  <a:lnTo>
                    <a:pt x="384" y="1270"/>
                  </a:lnTo>
                  <a:lnTo>
                    <a:pt x="384" y="1272"/>
                  </a:lnTo>
                  <a:lnTo>
                    <a:pt x="384" y="1272"/>
                  </a:lnTo>
                  <a:lnTo>
                    <a:pt x="383" y="1270"/>
                  </a:lnTo>
                  <a:lnTo>
                    <a:pt x="383" y="1270"/>
                  </a:lnTo>
                  <a:lnTo>
                    <a:pt x="383" y="1270"/>
                  </a:lnTo>
                  <a:lnTo>
                    <a:pt x="383" y="1270"/>
                  </a:lnTo>
                  <a:lnTo>
                    <a:pt x="383" y="1268"/>
                  </a:lnTo>
                  <a:lnTo>
                    <a:pt x="383" y="1268"/>
                  </a:lnTo>
                  <a:lnTo>
                    <a:pt x="383" y="1268"/>
                  </a:lnTo>
                  <a:lnTo>
                    <a:pt x="383" y="1268"/>
                  </a:lnTo>
                  <a:lnTo>
                    <a:pt x="383" y="1266"/>
                  </a:lnTo>
                  <a:lnTo>
                    <a:pt x="383" y="1266"/>
                  </a:lnTo>
                  <a:lnTo>
                    <a:pt x="383" y="1264"/>
                  </a:lnTo>
                  <a:lnTo>
                    <a:pt x="381" y="1264"/>
                  </a:lnTo>
                  <a:lnTo>
                    <a:pt x="381" y="1263"/>
                  </a:lnTo>
                  <a:lnTo>
                    <a:pt x="379" y="1263"/>
                  </a:lnTo>
                  <a:lnTo>
                    <a:pt x="379" y="1264"/>
                  </a:lnTo>
                  <a:lnTo>
                    <a:pt x="377" y="1264"/>
                  </a:lnTo>
                  <a:lnTo>
                    <a:pt x="377" y="1266"/>
                  </a:lnTo>
                  <a:lnTo>
                    <a:pt x="375" y="1268"/>
                  </a:lnTo>
                  <a:lnTo>
                    <a:pt x="375" y="1270"/>
                  </a:lnTo>
                  <a:lnTo>
                    <a:pt x="375" y="1270"/>
                  </a:lnTo>
                  <a:lnTo>
                    <a:pt x="375" y="1272"/>
                  </a:lnTo>
                  <a:lnTo>
                    <a:pt x="374" y="1272"/>
                  </a:lnTo>
                  <a:lnTo>
                    <a:pt x="374" y="1272"/>
                  </a:lnTo>
                  <a:lnTo>
                    <a:pt x="372" y="1272"/>
                  </a:lnTo>
                  <a:lnTo>
                    <a:pt x="372" y="1272"/>
                  </a:lnTo>
                  <a:lnTo>
                    <a:pt x="370" y="1272"/>
                  </a:lnTo>
                  <a:lnTo>
                    <a:pt x="368" y="1275"/>
                  </a:lnTo>
                  <a:lnTo>
                    <a:pt x="361" y="1286"/>
                  </a:lnTo>
                  <a:lnTo>
                    <a:pt x="352" y="1295"/>
                  </a:lnTo>
                  <a:lnTo>
                    <a:pt x="350" y="1299"/>
                  </a:lnTo>
                  <a:lnTo>
                    <a:pt x="350" y="1302"/>
                  </a:lnTo>
                  <a:lnTo>
                    <a:pt x="350" y="1304"/>
                  </a:lnTo>
                  <a:lnTo>
                    <a:pt x="350" y="1306"/>
                  </a:lnTo>
                  <a:lnTo>
                    <a:pt x="350" y="1308"/>
                  </a:lnTo>
                  <a:lnTo>
                    <a:pt x="352" y="1310"/>
                  </a:lnTo>
                  <a:lnTo>
                    <a:pt x="352" y="1310"/>
                  </a:lnTo>
                  <a:lnTo>
                    <a:pt x="352" y="1311"/>
                  </a:lnTo>
                  <a:lnTo>
                    <a:pt x="352" y="1311"/>
                  </a:lnTo>
                  <a:lnTo>
                    <a:pt x="352" y="1311"/>
                  </a:lnTo>
                  <a:lnTo>
                    <a:pt x="352" y="1313"/>
                  </a:lnTo>
                  <a:lnTo>
                    <a:pt x="352" y="1313"/>
                  </a:lnTo>
                  <a:lnTo>
                    <a:pt x="354" y="1313"/>
                  </a:lnTo>
                  <a:lnTo>
                    <a:pt x="354" y="1313"/>
                  </a:lnTo>
                  <a:lnTo>
                    <a:pt x="352" y="1315"/>
                  </a:lnTo>
                  <a:lnTo>
                    <a:pt x="354" y="1317"/>
                  </a:lnTo>
                  <a:lnTo>
                    <a:pt x="352" y="1319"/>
                  </a:lnTo>
                  <a:lnTo>
                    <a:pt x="352" y="1320"/>
                  </a:lnTo>
                  <a:lnTo>
                    <a:pt x="350" y="1322"/>
                  </a:lnTo>
                  <a:lnTo>
                    <a:pt x="350" y="1324"/>
                  </a:lnTo>
                  <a:lnTo>
                    <a:pt x="350" y="1326"/>
                  </a:lnTo>
                  <a:lnTo>
                    <a:pt x="352" y="1328"/>
                  </a:lnTo>
                  <a:lnTo>
                    <a:pt x="354" y="1335"/>
                  </a:lnTo>
                  <a:lnTo>
                    <a:pt x="355" y="1337"/>
                  </a:lnTo>
                  <a:lnTo>
                    <a:pt x="355" y="1337"/>
                  </a:lnTo>
                  <a:lnTo>
                    <a:pt x="355" y="1338"/>
                  </a:lnTo>
                  <a:lnTo>
                    <a:pt x="355" y="1338"/>
                  </a:lnTo>
                  <a:lnTo>
                    <a:pt x="355" y="1338"/>
                  </a:lnTo>
                  <a:lnTo>
                    <a:pt x="355" y="1340"/>
                  </a:lnTo>
                  <a:lnTo>
                    <a:pt x="355" y="1342"/>
                  </a:lnTo>
                  <a:lnTo>
                    <a:pt x="354" y="1342"/>
                  </a:lnTo>
                  <a:lnTo>
                    <a:pt x="354" y="1344"/>
                  </a:lnTo>
                  <a:lnTo>
                    <a:pt x="355" y="1344"/>
                  </a:lnTo>
                  <a:lnTo>
                    <a:pt x="357" y="1342"/>
                  </a:lnTo>
                  <a:lnTo>
                    <a:pt x="357" y="1342"/>
                  </a:lnTo>
                  <a:lnTo>
                    <a:pt x="359" y="1340"/>
                  </a:lnTo>
                  <a:lnTo>
                    <a:pt x="359" y="1342"/>
                  </a:lnTo>
                  <a:lnTo>
                    <a:pt x="357" y="1344"/>
                  </a:lnTo>
                  <a:lnTo>
                    <a:pt x="357" y="1346"/>
                  </a:lnTo>
                  <a:lnTo>
                    <a:pt x="357" y="1346"/>
                  </a:lnTo>
                  <a:lnTo>
                    <a:pt x="355" y="1346"/>
                  </a:lnTo>
                  <a:lnTo>
                    <a:pt x="354" y="1348"/>
                  </a:lnTo>
                  <a:lnTo>
                    <a:pt x="355" y="1349"/>
                  </a:lnTo>
                  <a:lnTo>
                    <a:pt x="355" y="1349"/>
                  </a:lnTo>
                  <a:lnTo>
                    <a:pt x="354" y="1351"/>
                  </a:lnTo>
                  <a:lnTo>
                    <a:pt x="352" y="1357"/>
                  </a:lnTo>
                  <a:lnTo>
                    <a:pt x="354" y="1357"/>
                  </a:lnTo>
                  <a:lnTo>
                    <a:pt x="354" y="1357"/>
                  </a:lnTo>
                  <a:lnTo>
                    <a:pt x="359" y="1355"/>
                  </a:lnTo>
                  <a:lnTo>
                    <a:pt x="359" y="1353"/>
                  </a:lnTo>
                  <a:lnTo>
                    <a:pt x="361" y="1351"/>
                  </a:lnTo>
                  <a:lnTo>
                    <a:pt x="361" y="1351"/>
                  </a:lnTo>
                  <a:lnTo>
                    <a:pt x="363" y="1349"/>
                  </a:lnTo>
                  <a:lnTo>
                    <a:pt x="361" y="1349"/>
                  </a:lnTo>
                  <a:lnTo>
                    <a:pt x="361" y="1349"/>
                  </a:lnTo>
                  <a:lnTo>
                    <a:pt x="365" y="1349"/>
                  </a:lnTo>
                  <a:lnTo>
                    <a:pt x="363" y="1348"/>
                  </a:lnTo>
                  <a:lnTo>
                    <a:pt x="361" y="1348"/>
                  </a:lnTo>
                  <a:lnTo>
                    <a:pt x="361" y="1346"/>
                  </a:lnTo>
                  <a:lnTo>
                    <a:pt x="361" y="1342"/>
                  </a:lnTo>
                  <a:lnTo>
                    <a:pt x="363" y="1340"/>
                  </a:lnTo>
                  <a:lnTo>
                    <a:pt x="366" y="1338"/>
                  </a:lnTo>
                  <a:lnTo>
                    <a:pt x="366" y="1337"/>
                  </a:lnTo>
                  <a:lnTo>
                    <a:pt x="365" y="1337"/>
                  </a:lnTo>
                  <a:lnTo>
                    <a:pt x="365" y="1337"/>
                  </a:lnTo>
                  <a:lnTo>
                    <a:pt x="366" y="1335"/>
                  </a:lnTo>
                  <a:lnTo>
                    <a:pt x="372" y="1331"/>
                  </a:lnTo>
                  <a:lnTo>
                    <a:pt x="374" y="1331"/>
                  </a:lnTo>
                  <a:lnTo>
                    <a:pt x="374" y="1331"/>
                  </a:lnTo>
                  <a:lnTo>
                    <a:pt x="372" y="1331"/>
                  </a:lnTo>
                  <a:lnTo>
                    <a:pt x="372" y="1329"/>
                  </a:lnTo>
                  <a:lnTo>
                    <a:pt x="374" y="1329"/>
                  </a:lnTo>
                  <a:lnTo>
                    <a:pt x="379" y="1328"/>
                  </a:lnTo>
                  <a:lnTo>
                    <a:pt x="379" y="1328"/>
                  </a:lnTo>
                  <a:lnTo>
                    <a:pt x="381" y="1326"/>
                  </a:lnTo>
                  <a:lnTo>
                    <a:pt x="381" y="1324"/>
                  </a:lnTo>
                  <a:lnTo>
                    <a:pt x="379" y="1324"/>
                  </a:lnTo>
                  <a:lnTo>
                    <a:pt x="379" y="1324"/>
                  </a:lnTo>
                  <a:lnTo>
                    <a:pt x="377" y="1324"/>
                  </a:lnTo>
                  <a:lnTo>
                    <a:pt x="377" y="1322"/>
                  </a:lnTo>
                  <a:lnTo>
                    <a:pt x="379" y="1320"/>
                  </a:lnTo>
                  <a:lnTo>
                    <a:pt x="381" y="1319"/>
                  </a:lnTo>
                  <a:lnTo>
                    <a:pt x="381" y="1317"/>
                  </a:lnTo>
                  <a:lnTo>
                    <a:pt x="383" y="1315"/>
                  </a:lnTo>
                  <a:lnTo>
                    <a:pt x="384" y="1315"/>
                  </a:lnTo>
                  <a:lnTo>
                    <a:pt x="386" y="1313"/>
                  </a:lnTo>
                  <a:lnTo>
                    <a:pt x="386" y="1313"/>
                  </a:lnTo>
                  <a:lnTo>
                    <a:pt x="386" y="1313"/>
                  </a:lnTo>
                  <a:lnTo>
                    <a:pt x="388" y="1313"/>
                  </a:lnTo>
                  <a:lnTo>
                    <a:pt x="388" y="1313"/>
                  </a:lnTo>
                  <a:lnTo>
                    <a:pt x="388" y="1313"/>
                  </a:lnTo>
                  <a:lnTo>
                    <a:pt x="388" y="1313"/>
                  </a:lnTo>
                  <a:lnTo>
                    <a:pt x="390" y="1313"/>
                  </a:lnTo>
                  <a:lnTo>
                    <a:pt x="390" y="1313"/>
                  </a:lnTo>
                  <a:lnTo>
                    <a:pt x="392" y="1311"/>
                  </a:lnTo>
                  <a:lnTo>
                    <a:pt x="390" y="1310"/>
                  </a:lnTo>
                  <a:lnTo>
                    <a:pt x="390" y="1310"/>
                  </a:lnTo>
                  <a:lnTo>
                    <a:pt x="390" y="1310"/>
                  </a:lnTo>
                  <a:lnTo>
                    <a:pt x="390" y="1308"/>
                  </a:lnTo>
                  <a:lnTo>
                    <a:pt x="390" y="1308"/>
                  </a:lnTo>
                  <a:lnTo>
                    <a:pt x="388" y="1308"/>
                  </a:lnTo>
                  <a:lnTo>
                    <a:pt x="388" y="1308"/>
                  </a:lnTo>
                  <a:lnTo>
                    <a:pt x="388" y="1308"/>
                  </a:lnTo>
                  <a:lnTo>
                    <a:pt x="388" y="1310"/>
                  </a:lnTo>
                  <a:lnTo>
                    <a:pt x="386" y="1308"/>
                  </a:lnTo>
                  <a:lnTo>
                    <a:pt x="384" y="1308"/>
                  </a:lnTo>
                  <a:lnTo>
                    <a:pt x="384" y="1306"/>
                  </a:lnTo>
                  <a:lnTo>
                    <a:pt x="384" y="1306"/>
                  </a:lnTo>
                  <a:lnTo>
                    <a:pt x="384" y="1306"/>
                  </a:lnTo>
                  <a:lnTo>
                    <a:pt x="383" y="1306"/>
                  </a:lnTo>
                  <a:lnTo>
                    <a:pt x="383" y="1304"/>
                  </a:lnTo>
                  <a:lnTo>
                    <a:pt x="383" y="1302"/>
                  </a:lnTo>
                  <a:lnTo>
                    <a:pt x="383" y="1302"/>
                  </a:lnTo>
                  <a:lnTo>
                    <a:pt x="383" y="1301"/>
                  </a:lnTo>
                  <a:lnTo>
                    <a:pt x="383" y="1299"/>
                  </a:lnTo>
                  <a:lnTo>
                    <a:pt x="384" y="1299"/>
                  </a:lnTo>
                  <a:lnTo>
                    <a:pt x="384" y="1297"/>
                  </a:lnTo>
                  <a:lnTo>
                    <a:pt x="384" y="1295"/>
                  </a:lnTo>
                  <a:lnTo>
                    <a:pt x="384" y="1295"/>
                  </a:lnTo>
                  <a:lnTo>
                    <a:pt x="384" y="1293"/>
                  </a:lnTo>
                  <a:lnTo>
                    <a:pt x="383" y="1292"/>
                  </a:lnTo>
                  <a:lnTo>
                    <a:pt x="383" y="1292"/>
                  </a:lnTo>
                  <a:lnTo>
                    <a:pt x="383" y="1292"/>
                  </a:lnTo>
                  <a:lnTo>
                    <a:pt x="383" y="1290"/>
                  </a:lnTo>
                  <a:lnTo>
                    <a:pt x="383" y="1290"/>
                  </a:lnTo>
                  <a:lnTo>
                    <a:pt x="383" y="1288"/>
                  </a:lnTo>
                  <a:lnTo>
                    <a:pt x="384" y="1286"/>
                  </a:lnTo>
                  <a:lnTo>
                    <a:pt x="384" y="1282"/>
                  </a:lnTo>
                  <a:lnTo>
                    <a:pt x="384" y="1282"/>
                  </a:lnTo>
                  <a:lnTo>
                    <a:pt x="384" y="1281"/>
                  </a:lnTo>
                  <a:lnTo>
                    <a:pt x="384" y="1281"/>
                  </a:lnTo>
                  <a:lnTo>
                    <a:pt x="386" y="1281"/>
                  </a:lnTo>
                  <a:lnTo>
                    <a:pt x="386" y="1281"/>
                  </a:lnTo>
                  <a:lnTo>
                    <a:pt x="386" y="1282"/>
                  </a:lnTo>
                  <a:lnTo>
                    <a:pt x="388" y="1282"/>
                  </a:lnTo>
                  <a:lnTo>
                    <a:pt x="390" y="1282"/>
                  </a:lnTo>
                  <a:lnTo>
                    <a:pt x="392" y="1281"/>
                  </a:lnTo>
                  <a:lnTo>
                    <a:pt x="392" y="1281"/>
                  </a:lnTo>
                  <a:lnTo>
                    <a:pt x="392" y="1279"/>
                  </a:lnTo>
                  <a:lnTo>
                    <a:pt x="392" y="1279"/>
                  </a:lnTo>
                  <a:lnTo>
                    <a:pt x="392" y="1277"/>
                  </a:lnTo>
                  <a:lnTo>
                    <a:pt x="392" y="1277"/>
                  </a:lnTo>
                  <a:lnTo>
                    <a:pt x="392" y="1277"/>
                  </a:lnTo>
                  <a:lnTo>
                    <a:pt x="393" y="1277"/>
                  </a:lnTo>
                  <a:lnTo>
                    <a:pt x="393" y="1277"/>
                  </a:lnTo>
                  <a:lnTo>
                    <a:pt x="393" y="1273"/>
                  </a:lnTo>
                  <a:lnTo>
                    <a:pt x="395" y="1273"/>
                  </a:lnTo>
                  <a:lnTo>
                    <a:pt x="399" y="1272"/>
                  </a:lnTo>
                  <a:lnTo>
                    <a:pt x="399" y="1272"/>
                  </a:lnTo>
                  <a:lnTo>
                    <a:pt x="397" y="1270"/>
                  </a:lnTo>
                  <a:close/>
                  <a:moveTo>
                    <a:pt x="410" y="1259"/>
                  </a:moveTo>
                  <a:lnTo>
                    <a:pt x="408" y="1259"/>
                  </a:lnTo>
                  <a:lnTo>
                    <a:pt x="406" y="1259"/>
                  </a:lnTo>
                  <a:lnTo>
                    <a:pt x="406" y="1259"/>
                  </a:lnTo>
                  <a:lnTo>
                    <a:pt x="406" y="1257"/>
                  </a:lnTo>
                  <a:lnTo>
                    <a:pt x="404" y="1257"/>
                  </a:lnTo>
                  <a:lnTo>
                    <a:pt x="404" y="1257"/>
                  </a:lnTo>
                  <a:lnTo>
                    <a:pt x="402" y="1257"/>
                  </a:lnTo>
                  <a:lnTo>
                    <a:pt x="402" y="1257"/>
                  </a:lnTo>
                  <a:lnTo>
                    <a:pt x="402" y="1257"/>
                  </a:lnTo>
                  <a:lnTo>
                    <a:pt x="401" y="1257"/>
                  </a:lnTo>
                  <a:lnTo>
                    <a:pt x="399" y="1259"/>
                  </a:lnTo>
                  <a:lnTo>
                    <a:pt x="399" y="1259"/>
                  </a:lnTo>
                  <a:lnTo>
                    <a:pt x="399" y="1259"/>
                  </a:lnTo>
                  <a:lnTo>
                    <a:pt x="399" y="1261"/>
                  </a:lnTo>
                  <a:lnTo>
                    <a:pt x="397" y="1261"/>
                  </a:lnTo>
                  <a:lnTo>
                    <a:pt x="397" y="1263"/>
                  </a:lnTo>
                  <a:lnTo>
                    <a:pt x="397" y="1264"/>
                  </a:lnTo>
                  <a:lnTo>
                    <a:pt x="397" y="1264"/>
                  </a:lnTo>
                  <a:lnTo>
                    <a:pt x="399" y="1268"/>
                  </a:lnTo>
                  <a:lnTo>
                    <a:pt x="399" y="1270"/>
                  </a:lnTo>
                  <a:lnTo>
                    <a:pt x="399" y="1270"/>
                  </a:lnTo>
                  <a:lnTo>
                    <a:pt x="401" y="1270"/>
                  </a:lnTo>
                  <a:lnTo>
                    <a:pt x="401" y="1270"/>
                  </a:lnTo>
                  <a:lnTo>
                    <a:pt x="401" y="1270"/>
                  </a:lnTo>
                  <a:lnTo>
                    <a:pt x="402" y="1268"/>
                  </a:lnTo>
                  <a:lnTo>
                    <a:pt x="402" y="1266"/>
                  </a:lnTo>
                  <a:lnTo>
                    <a:pt x="402" y="1266"/>
                  </a:lnTo>
                  <a:lnTo>
                    <a:pt x="402" y="1264"/>
                  </a:lnTo>
                  <a:lnTo>
                    <a:pt x="401" y="1264"/>
                  </a:lnTo>
                  <a:lnTo>
                    <a:pt x="402" y="1263"/>
                  </a:lnTo>
                  <a:lnTo>
                    <a:pt x="404" y="1263"/>
                  </a:lnTo>
                  <a:lnTo>
                    <a:pt x="406" y="1261"/>
                  </a:lnTo>
                  <a:lnTo>
                    <a:pt x="406" y="1261"/>
                  </a:lnTo>
                  <a:lnTo>
                    <a:pt x="410" y="1261"/>
                  </a:lnTo>
                  <a:lnTo>
                    <a:pt x="410" y="1261"/>
                  </a:lnTo>
                  <a:lnTo>
                    <a:pt x="410" y="1261"/>
                  </a:lnTo>
                  <a:lnTo>
                    <a:pt x="411" y="1261"/>
                  </a:lnTo>
                  <a:lnTo>
                    <a:pt x="411" y="1259"/>
                  </a:lnTo>
                  <a:lnTo>
                    <a:pt x="411" y="1259"/>
                  </a:lnTo>
                  <a:lnTo>
                    <a:pt x="410" y="1259"/>
                  </a:lnTo>
                  <a:lnTo>
                    <a:pt x="410" y="1259"/>
                  </a:lnTo>
                  <a:close/>
                  <a:moveTo>
                    <a:pt x="27" y="1257"/>
                  </a:moveTo>
                  <a:lnTo>
                    <a:pt x="29" y="1255"/>
                  </a:lnTo>
                  <a:lnTo>
                    <a:pt x="29" y="1255"/>
                  </a:lnTo>
                  <a:lnTo>
                    <a:pt x="30" y="1255"/>
                  </a:lnTo>
                  <a:lnTo>
                    <a:pt x="29" y="1255"/>
                  </a:lnTo>
                  <a:lnTo>
                    <a:pt x="29" y="1257"/>
                  </a:lnTo>
                  <a:lnTo>
                    <a:pt x="30" y="1257"/>
                  </a:lnTo>
                  <a:lnTo>
                    <a:pt x="30" y="1255"/>
                  </a:lnTo>
                  <a:lnTo>
                    <a:pt x="30" y="1255"/>
                  </a:lnTo>
                  <a:lnTo>
                    <a:pt x="30" y="1254"/>
                  </a:lnTo>
                  <a:lnTo>
                    <a:pt x="30" y="1252"/>
                  </a:lnTo>
                  <a:lnTo>
                    <a:pt x="30" y="1252"/>
                  </a:lnTo>
                  <a:lnTo>
                    <a:pt x="30" y="1250"/>
                  </a:lnTo>
                  <a:lnTo>
                    <a:pt x="30" y="1250"/>
                  </a:lnTo>
                  <a:lnTo>
                    <a:pt x="29" y="1250"/>
                  </a:lnTo>
                  <a:lnTo>
                    <a:pt x="29" y="1252"/>
                  </a:lnTo>
                  <a:lnTo>
                    <a:pt x="27" y="1252"/>
                  </a:lnTo>
                  <a:lnTo>
                    <a:pt x="23" y="1252"/>
                  </a:lnTo>
                  <a:lnTo>
                    <a:pt x="20" y="1252"/>
                  </a:lnTo>
                  <a:lnTo>
                    <a:pt x="20" y="1252"/>
                  </a:lnTo>
                  <a:lnTo>
                    <a:pt x="20" y="1254"/>
                  </a:lnTo>
                  <a:lnTo>
                    <a:pt x="20" y="1255"/>
                  </a:lnTo>
                  <a:lnTo>
                    <a:pt x="20" y="1255"/>
                  </a:lnTo>
                  <a:lnTo>
                    <a:pt x="21" y="1255"/>
                  </a:lnTo>
                  <a:lnTo>
                    <a:pt x="23" y="1255"/>
                  </a:lnTo>
                  <a:lnTo>
                    <a:pt x="21" y="1255"/>
                  </a:lnTo>
                  <a:lnTo>
                    <a:pt x="20" y="1255"/>
                  </a:lnTo>
                  <a:lnTo>
                    <a:pt x="20" y="1255"/>
                  </a:lnTo>
                  <a:lnTo>
                    <a:pt x="20" y="1257"/>
                  </a:lnTo>
                  <a:lnTo>
                    <a:pt x="20" y="1257"/>
                  </a:lnTo>
                  <a:lnTo>
                    <a:pt x="20" y="1259"/>
                  </a:lnTo>
                  <a:lnTo>
                    <a:pt x="20" y="1259"/>
                  </a:lnTo>
                  <a:lnTo>
                    <a:pt x="20" y="1261"/>
                  </a:lnTo>
                  <a:lnTo>
                    <a:pt x="21" y="1261"/>
                  </a:lnTo>
                  <a:lnTo>
                    <a:pt x="21" y="1261"/>
                  </a:lnTo>
                  <a:lnTo>
                    <a:pt x="21" y="1261"/>
                  </a:lnTo>
                  <a:lnTo>
                    <a:pt x="23" y="1261"/>
                  </a:lnTo>
                  <a:lnTo>
                    <a:pt x="23" y="1263"/>
                  </a:lnTo>
                  <a:lnTo>
                    <a:pt x="23" y="1263"/>
                  </a:lnTo>
                  <a:lnTo>
                    <a:pt x="25" y="1261"/>
                  </a:lnTo>
                  <a:lnTo>
                    <a:pt x="25" y="1261"/>
                  </a:lnTo>
                  <a:lnTo>
                    <a:pt x="25" y="1261"/>
                  </a:lnTo>
                  <a:lnTo>
                    <a:pt x="27" y="1261"/>
                  </a:lnTo>
                  <a:lnTo>
                    <a:pt x="27" y="1261"/>
                  </a:lnTo>
                  <a:lnTo>
                    <a:pt x="27" y="1259"/>
                  </a:lnTo>
                  <a:lnTo>
                    <a:pt x="27" y="1257"/>
                  </a:lnTo>
                  <a:close/>
                  <a:moveTo>
                    <a:pt x="20" y="1248"/>
                  </a:moveTo>
                  <a:lnTo>
                    <a:pt x="20" y="1248"/>
                  </a:lnTo>
                  <a:lnTo>
                    <a:pt x="20" y="1246"/>
                  </a:lnTo>
                  <a:lnTo>
                    <a:pt x="21" y="1246"/>
                  </a:lnTo>
                  <a:lnTo>
                    <a:pt x="21" y="1245"/>
                  </a:lnTo>
                  <a:lnTo>
                    <a:pt x="23" y="1245"/>
                  </a:lnTo>
                  <a:lnTo>
                    <a:pt x="25" y="1245"/>
                  </a:lnTo>
                  <a:lnTo>
                    <a:pt x="25" y="1246"/>
                  </a:lnTo>
                  <a:lnTo>
                    <a:pt x="27" y="1246"/>
                  </a:lnTo>
                  <a:lnTo>
                    <a:pt x="29" y="1246"/>
                  </a:lnTo>
                  <a:lnTo>
                    <a:pt x="32" y="1245"/>
                  </a:lnTo>
                  <a:lnTo>
                    <a:pt x="32" y="1245"/>
                  </a:lnTo>
                  <a:lnTo>
                    <a:pt x="34" y="1245"/>
                  </a:lnTo>
                  <a:lnTo>
                    <a:pt x="34" y="1243"/>
                  </a:lnTo>
                  <a:lnTo>
                    <a:pt x="34" y="1237"/>
                  </a:lnTo>
                  <a:lnTo>
                    <a:pt x="34" y="1236"/>
                  </a:lnTo>
                  <a:lnTo>
                    <a:pt x="34" y="1234"/>
                  </a:lnTo>
                  <a:lnTo>
                    <a:pt x="34" y="1232"/>
                  </a:lnTo>
                  <a:lnTo>
                    <a:pt x="32" y="1232"/>
                  </a:lnTo>
                  <a:lnTo>
                    <a:pt x="32" y="1232"/>
                  </a:lnTo>
                  <a:lnTo>
                    <a:pt x="30" y="1228"/>
                  </a:lnTo>
                  <a:lnTo>
                    <a:pt x="29" y="1228"/>
                  </a:lnTo>
                  <a:lnTo>
                    <a:pt x="29" y="1228"/>
                  </a:lnTo>
                  <a:lnTo>
                    <a:pt x="27" y="1228"/>
                  </a:lnTo>
                  <a:lnTo>
                    <a:pt x="27" y="1230"/>
                  </a:lnTo>
                  <a:lnTo>
                    <a:pt x="29" y="1230"/>
                  </a:lnTo>
                  <a:lnTo>
                    <a:pt x="27" y="1230"/>
                  </a:lnTo>
                  <a:lnTo>
                    <a:pt x="27" y="1232"/>
                  </a:lnTo>
                  <a:lnTo>
                    <a:pt x="27" y="1232"/>
                  </a:lnTo>
                  <a:lnTo>
                    <a:pt x="27" y="1234"/>
                  </a:lnTo>
                  <a:lnTo>
                    <a:pt x="27" y="1234"/>
                  </a:lnTo>
                  <a:lnTo>
                    <a:pt x="25" y="1234"/>
                  </a:lnTo>
                  <a:lnTo>
                    <a:pt x="23" y="1234"/>
                  </a:lnTo>
                  <a:lnTo>
                    <a:pt x="23" y="1234"/>
                  </a:lnTo>
                  <a:lnTo>
                    <a:pt x="21" y="1236"/>
                  </a:lnTo>
                  <a:lnTo>
                    <a:pt x="20" y="1236"/>
                  </a:lnTo>
                  <a:lnTo>
                    <a:pt x="16" y="1241"/>
                  </a:lnTo>
                  <a:lnTo>
                    <a:pt x="14" y="1243"/>
                  </a:lnTo>
                  <a:lnTo>
                    <a:pt x="14" y="1243"/>
                  </a:lnTo>
                  <a:lnTo>
                    <a:pt x="14" y="1245"/>
                  </a:lnTo>
                  <a:lnTo>
                    <a:pt x="16" y="1246"/>
                  </a:lnTo>
                  <a:lnTo>
                    <a:pt x="16" y="1246"/>
                  </a:lnTo>
                  <a:lnTo>
                    <a:pt x="16" y="1250"/>
                  </a:lnTo>
                  <a:lnTo>
                    <a:pt x="18" y="1250"/>
                  </a:lnTo>
                  <a:lnTo>
                    <a:pt x="18" y="1246"/>
                  </a:lnTo>
                  <a:lnTo>
                    <a:pt x="20" y="1248"/>
                  </a:lnTo>
                  <a:lnTo>
                    <a:pt x="20" y="1248"/>
                  </a:lnTo>
                  <a:lnTo>
                    <a:pt x="20" y="1248"/>
                  </a:lnTo>
                  <a:close/>
                  <a:moveTo>
                    <a:pt x="287" y="1226"/>
                  </a:moveTo>
                  <a:lnTo>
                    <a:pt x="285" y="1226"/>
                  </a:lnTo>
                  <a:lnTo>
                    <a:pt x="287" y="1228"/>
                  </a:lnTo>
                  <a:lnTo>
                    <a:pt x="287" y="1230"/>
                  </a:lnTo>
                  <a:lnTo>
                    <a:pt x="287" y="1230"/>
                  </a:lnTo>
                  <a:lnTo>
                    <a:pt x="287" y="1230"/>
                  </a:lnTo>
                  <a:lnTo>
                    <a:pt x="289" y="1230"/>
                  </a:lnTo>
                  <a:lnTo>
                    <a:pt x="289" y="1228"/>
                  </a:lnTo>
                  <a:lnTo>
                    <a:pt x="289" y="1228"/>
                  </a:lnTo>
                  <a:lnTo>
                    <a:pt x="287" y="1226"/>
                  </a:lnTo>
                  <a:lnTo>
                    <a:pt x="287" y="1226"/>
                  </a:lnTo>
                  <a:close/>
                  <a:moveTo>
                    <a:pt x="406" y="1223"/>
                  </a:moveTo>
                  <a:lnTo>
                    <a:pt x="410" y="1223"/>
                  </a:lnTo>
                  <a:lnTo>
                    <a:pt x="411" y="1221"/>
                  </a:lnTo>
                  <a:lnTo>
                    <a:pt x="410" y="1219"/>
                  </a:lnTo>
                  <a:lnTo>
                    <a:pt x="406" y="1219"/>
                  </a:lnTo>
                  <a:lnTo>
                    <a:pt x="406" y="1219"/>
                  </a:lnTo>
                  <a:lnTo>
                    <a:pt x="404" y="1219"/>
                  </a:lnTo>
                  <a:lnTo>
                    <a:pt x="404" y="1223"/>
                  </a:lnTo>
                  <a:lnTo>
                    <a:pt x="406" y="1223"/>
                  </a:lnTo>
                  <a:close/>
                  <a:moveTo>
                    <a:pt x="285" y="1223"/>
                  </a:moveTo>
                  <a:lnTo>
                    <a:pt x="285" y="1223"/>
                  </a:lnTo>
                  <a:lnTo>
                    <a:pt x="285" y="1225"/>
                  </a:lnTo>
                  <a:lnTo>
                    <a:pt x="285" y="1225"/>
                  </a:lnTo>
                  <a:lnTo>
                    <a:pt x="287" y="1226"/>
                  </a:lnTo>
                  <a:lnTo>
                    <a:pt x="287" y="1226"/>
                  </a:lnTo>
                  <a:lnTo>
                    <a:pt x="289" y="1226"/>
                  </a:lnTo>
                  <a:lnTo>
                    <a:pt x="289" y="1226"/>
                  </a:lnTo>
                  <a:lnTo>
                    <a:pt x="289" y="1225"/>
                  </a:lnTo>
                  <a:lnTo>
                    <a:pt x="290" y="1225"/>
                  </a:lnTo>
                  <a:lnTo>
                    <a:pt x="290" y="1225"/>
                  </a:lnTo>
                  <a:lnTo>
                    <a:pt x="290" y="1225"/>
                  </a:lnTo>
                  <a:lnTo>
                    <a:pt x="290" y="1225"/>
                  </a:lnTo>
                  <a:lnTo>
                    <a:pt x="290" y="1225"/>
                  </a:lnTo>
                  <a:lnTo>
                    <a:pt x="289" y="1225"/>
                  </a:lnTo>
                  <a:lnTo>
                    <a:pt x="289" y="1225"/>
                  </a:lnTo>
                  <a:lnTo>
                    <a:pt x="287" y="1223"/>
                  </a:lnTo>
                  <a:lnTo>
                    <a:pt x="285" y="1223"/>
                  </a:lnTo>
                  <a:lnTo>
                    <a:pt x="285" y="1221"/>
                  </a:lnTo>
                  <a:lnTo>
                    <a:pt x="285" y="1221"/>
                  </a:lnTo>
                  <a:lnTo>
                    <a:pt x="287" y="1221"/>
                  </a:lnTo>
                  <a:lnTo>
                    <a:pt x="287" y="1221"/>
                  </a:lnTo>
                  <a:lnTo>
                    <a:pt x="285" y="1219"/>
                  </a:lnTo>
                  <a:lnTo>
                    <a:pt x="287" y="1219"/>
                  </a:lnTo>
                  <a:lnTo>
                    <a:pt x="287" y="1219"/>
                  </a:lnTo>
                  <a:lnTo>
                    <a:pt x="287" y="1219"/>
                  </a:lnTo>
                  <a:lnTo>
                    <a:pt x="287" y="1217"/>
                  </a:lnTo>
                  <a:lnTo>
                    <a:pt x="287" y="1217"/>
                  </a:lnTo>
                  <a:lnTo>
                    <a:pt x="287" y="1217"/>
                  </a:lnTo>
                  <a:lnTo>
                    <a:pt x="287" y="1217"/>
                  </a:lnTo>
                  <a:lnTo>
                    <a:pt x="287" y="1217"/>
                  </a:lnTo>
                  <a:lnTo>
                    <a:pt x="285" y="1217"/>
                  </a:lnTo>
                  <a:lnTo>
                    <a:pt x="285" y="1219"/>
                  </a:lnTo>
                  <a:lnTo>
                    <a:pt x="285" y="1219"/>
                  </a:lnTo>
                  <a:lnTo>
                    <a:pt x="283" y="1219"/>
                  </a:lnTo>
                  <a:lnTo>
                    <a:pt x="283" y="1219"/>
                  </a:lnTo>
                  <a:lnTo>
                    <a:pt x="283" y="1221"/>
                  </a:lnTo>
                  <a:lnTo>
                    <a:pt x="285" y="1221"/>
                  </a:lnTo>
                  <a:lnTo>
                    <a:pt x="285" y="1223"/>
                  </a:lnTo>
                  <a:lnTo>
                    <a:pt x="285" y="1223"/>
                  </a:lnTo>
                  <a:close/>
                  <a:moveTo>
                    <a:pt x="359" y="1163"/>
                  </a:moveTo>
                  <a:lnTo>
                    <a:pt x="359" y="1163"/>
                  </a:lnTo>
                  <a:lnTo>
                    <a:pt x="359" y="1163"/>
                  </a:lnTo>
                  <a:lnTo>
                    <a:pt x="357" y="1163"/>
                  </a:lnTo>
                  <a:lnTo>
                    <a:pt x="357" y="1165"/>
                  </a:lnTo>
                  <a:lnTo>
                    <a:pt x="355" y="1165"/>
                  </a:lnTo>
                  <a:lnTo>
                    <a:pt x="355" y="1167"/>
                  </a:lnTo>
                  <a:lnTo>
                    <a:pt x="354" y="1169"/>
                  </a:lnTo>
                  <a:lnTo>
                    <a:pt x="354" y="1169"/>
                  </a:lnTo>
                  <a:lnTo>
                    <a:pt x="354" y="1169"/>
                  </a:lnTo>
                  <a:lnTo>
                    <a:pt x="355" y="1169"/>
                  </a:lnTo>
                  <a:lnTo>
                    <a:pt x="355" y="1169"/>
                  </a:lnTo>
                  <a:lnTo>
                    <a:pt x="355" y="1169"/>
                  </a:lnTo>
                  <a:lnTo>
                    <a:pt x="357" y="1169"/>
                  </a:lnTo>
                  <a:lnTo>
                    <a:pt x="359" y="1167"/>
                  </a:lnTo>
                  <a:lnTo>
                    <a:pt x="361" y="1167"/>
                  </a:lnTo>
                  <a:lnTo>
                    <a:pt x="361" y="1167"/>
                  </a:lnTo>
                  <a:lnTo>
                    <a:pt x="359" y="1167"/>
                  </a:lnTo>
                  <a:lnTo>
                    <a:pt x="359" y="1167"/>
                  </a:lnTo>
                  <a:lnTo>
                    <a:pt x="359" y="1165"/>
                  </a:lnTo>
                  <a:lnTo>
                    <a:pt x="359" y="1165"/>
                  </a:lnTo>
                  <a:lnTo>
                    <a:pt x="359" y="1165"/>
                  </a:lnTo>
                  <a:lnTo>
                    <a:pt x="361" y="1165"/>
                  </a:lnTo>
                  <a:lnTo>
                    <a:pt x="361" y="1165"/>
                  </a:lnTo>
                  <a:lnTo>
                    <a:pt x="363" y="1163"/>
                  </a:lnTo>
                  <a:lnTo>
                    <a:pt x="363" y="1163"/>
                  </a:lnTo>
                  <a:lnTo>
                    <a:pt x="363" y="1161"/>
                  </a:lnTo>
                  <a:lnTo>
                    <a:pt x="361" y="1163"/>
                  </a:lnTo>
                  <a:lnTo>
                    <a:pt x="359" y="1163"/>
                  </a:lnTo>
                  <a:close/>
                  <a:moveTo>
                    <a:pt x="350" y="1163"/>
                  </a:moveTo>
                  <a:lnTo>
                    <a:pt x="352" y="1163"/>
                  </a:lnTo>
                  <a:lnTo>
                    <a:pt x="352" y="1163"/>
                  </a:lnTo>
                  <a:lnTo>
                    <a:pt x="352" y="1161"/>
                  </a:lnTo>
                  <a:lnTo>
                    <a:pt x="352" y="1161"/>
                  </a:lnTo>
                  <a:lnTo>
                    <a:pt x="352" y="1160"/>
                  </a:lnTo>
                  <a:lnTo>
                    <a:pt x="352" y="1160"/>
                  </a:lnTo>
                  <a:lnTo>
                    <a:pt x="352" y="1160"/>
                  </a:lnTo>
                  <a:lnTo>
                    <a:pt x="352" y="1161"/>
                  </a:lnTo>
                  <a:lnTo>
                    <a:pt x="354" y="1160"/>
                  </a:lnTo>
                  <a:lnTo>
                    <a:pt x="354" y="1160"/>
                  </a:lnTo>
                  <a:lnTo>
                    <a:pt x="354" y="1161"/>
                  </a:lnTo>
                  <a:lnTo>
                    <a:pt x="354" y="1160"/>
                  </a:lnTo>
                  <a:lnTo>
                    <a:pt x="354" y="1160"/>
                  </a:lnTo>
                  <a:lnTo>
                    <a:pt x="354" y="1160"/>
                  </a:lnTo>
                  <a:lnTo>
                    <a:pt x="354" y="1160"/>
                  </a:lnTo>
                  <a:lnTo>
                    <a:pt x="354" y="1160"/>
                  </a:lnTo>
                  <a:lnTo>
                    <a:pt x="354" y="1160"/>
                  </a:lnTo>
                  <a:lnTo>
                    <a:pt x="355" y="1158"/>
                  </a:lnTo>
                  <a:lnTo>
                    <a:pt x="355" y="1158"/>
                  </a:lnTo>
                  <a:lnTo>
                    <a:pt x="354" y="1158"/>
                  </a:lnTo>
                  <a:lnTo>
                    <a:pt x="352" y="1158"/>
                  </a:lnTo>
                  <a:lnTo>
                    <a:pt x="350" y="1158"/>
                  </a:lnTo>
                  <a:lnTo>
                    <a:pt x="350" y="1158"/>
                  </a:lnTo>
                  <a:lnTo>
                    <a:pt x="348" y="1158"/>
                  </a:lnTo>
                  <a:lnTo>
                    <a:pt x="348" y="1160"/>
                  </a:lnTo>
                  <a:lnTo>
                    <a:pt x="348" y="1160"/>
                  </a:lnTo>
                  <a:lnTo>
                    <a:pt x="348" y="1161"/>
                  </a:lnTo>
                  <a:lnTo>
                    <a:pt x="348" y="1161"/>
                  </a:lnTo>
                  <a:lnTo>
                    <a:pt x="348" y="1161"/>
                  </a:lnTo>
                  <a:lnTo>
                    <a:pt x="346" y="1161"/>
                  </a:lnTo>
                  <a:lnTo>
                    <a:pt x="346" y="1163"/>
                  </a:lnTo>
                  <a:lnTo>
                    <a:pt x="346" y="1163"/>
                  </a:lnTo>
                  <a:lnTo>
                    <a:pt x="346" y="1163"/>
                  </a:lnTo>
                  <a:lnTo>
                    <a:pt x="346" y="1165"/>
                  </a:lnTo>
                  <a:lnTo>
                    <a:pt x="348" y="1163"/>
                  </a:lnTo>
                  <a:lnTo>
                    <a:pt x="348" y="1163"/>
                  </a:lnTo>
                  <a:lnTo>
                    <a:pt x="348" y="1163"/>
                  </a:lnTo>
                  <a:lnTo>
                    <a:pt x="350" y="1163"/>
                  </a:lnTo>
                  <a:lnTo>
                    <a:pt x="350" y="1163"/>
                  </a:lnTo>
                  <a:lnTo>
                    <a:pt x="350" y="1163"/>
                  </a:lnTo>
                  <a:close/>
                  <a:moveTo>
                    <a:pt x="330" y="1161"/>
                  </a:moveTo>
                  <a:lnTo>
                    <a:pt x="330" y="1160"/>
                  </a:lnTo>
                  <a:lnTo>
                    <a:pt x="330" y="1158"/>
                  </a:lnTo>
                  <a:lnTo>
                    <a:pt x="328" y="1156"/>
                  </a:lnTo>
                  <a:lnTo>
                    <a:pt x="328" y="1156"/>
                  </a:lnTo>
                  <a:lnTo>
                    <a:pt x="328" y="1154"/>
                  </a:lnTo>
                  <a:lnTo>
                    <a:pt x="328" y="1154"/>
                  </a:lnTo>
                  <a:lnTo>
                    <a:pt x="328" y="1154"/>
                  </a:lnTo>
                  <a:lnTo>
                    <a:pt x="328" y="1154"/>
                  </a:lnTo>
                  <a:lnTo>
                    <a:pt x="327" y="1154"/>
                  </a:lnTo>
                  <a:lnTo>
                    <a:pt x="327" y="1154"/>
                  </a:lnTo>
                  <a:lnTo>
                    <a:pt x="327" y="1154"/>
                  </a:lnTo>
                  <a:lnTo>
                    <a:pt x="327" y="1158"/>
                  </a:lnTo>
                  <a:lnTo>
                    <a:pt x="327" y="1158"/>
                  </a:lnTo>
                  <a:lnTo>
                    <a:pt x="327" y="1158"/>
                  </a:lnTo>
                  <a:lnTo>
                    <a:pt x="327" y="1160"/>
                  </a:lnTo>
                  <a:lnTo>
                    <a:pt x="327" y="1160"/>
                  </a:lnTo>
                  <a:lnTo>
                    <a:pt x="325" y="1161"/>
                  </a:lnTo>
                  <a:lnTo>
                    <a:pt x="325" y="1163"/>
                  </a:lnTo>
                  <a:lnTo>
                    <a:pt x="325" y="1165"/>
                  </a:lnTo>
                  <a:lnTo>
                    <a:pt x="327" y="1165"/>
                  </a:lnTo>
                  <a:lnTo>
                    <a:pt x="327" y="1165"/>
                  </a:lnTo>
                  <a:lnTo>
                    <a:pt x="327" y="1167"/>
                  </a:lnTo>
                  <a:lnTo>
                    <a:pt x="327" y="1169"/>
                  </a:lnTo>
                  <a:lnTo>
                    <a:pt x="327" y="1169"/>
                  </a:lnTo>
                  <a:lnTo>
                    <a:pt x="327" y="1169"/>
                  </a:lnTo>
                  <a:lnTo>
                    <a:pt x="328" y="1170"/>
                  </a:lnTo>
                  <a:lnTo>
                    <a:pt x="328" y="1170"/>
                  </a:lnTo>
                  <a:lnTo>
                    <a:pt x="328" y="1169"/>
                  </a:lnTo>
                  <a:lnTo>
                    <a:pt x="328" y="1169"/>
                  </a:lnTo>
                  <a:lnTo>
                    <a:pt x="328" y="1167"/>
                  </a:lnTo>
                  <a:lnTo>
                    <a:pt x="328" y="1167"/>
                  </a:lnTo>
                  <a:lnTo>
                    <a:pt x="328" y="1167"/>
                  </a:lnTo>
                  <a:lnTo>
                    <a:pt x="330" y="1165"/>
                  </a:lnTo>
                  <a:lnTo>
                    <a:pt x="330" y="1165"/>
                  </a:lnTo>
                  <a:lnTo>
                    <a:pt x="330" y="1163"/>
                  </a:lnTo>
                  <a:lnTo>
                    <a:pt x="330" y="1163"/>
                  </a:lnTo>
                  <a:lnTo>
                    <a:pt x="330" y="1161"/>
                  </a:lnTo>
                  <a:lnTo>
                    <a:pt x="330" y="1161"/>
                  </a:lnTo>
                  <a:close/>
                  <a:moveTo>
                    <a:pt x="361" y="1156"/>
                  </a:moveTo>
                  <a:lnTo>
                    <a:pt x="361" y="1158"/>
                  </a:lnTo>
                  <a:lnTo>
                    <a:pt x="361" y="1158"/>
                  </a:lnTo>
                  <a:lnTo>
                    <a:pt x="363" y="1160"/>
                  </a:lnTo>
                  <a:lnTo>
                    <a:pt x="363" y="1160"/>
                  </a:lnTo>
                  <a:lnTo>
                    <a:pt x="363" y="1160"/>
                  </a:lnTo>
                  <a:lnTo>
                    <a:pt x="365" y="1160"/>
                  </a:lnTo>
                  <a:lnTo>
                    <a:pt x="365" y="1160"/>
                  </a:lnTo>
                  <a:lnTo>
                    <a:pt x="365" y="1160"/>
                  </a:lnTo>
                  <a:lnTo>
                    <a:pt x="365" y="1160"/>
                  </a:lnTo>
                  <a:lnTo>
                    <a:pt x="365" y="1160"/>
                  </a:lnTo>
                  <a:lnTo>
                    <a:pt x="365" y="1158"/>
                  </a:lnTo>
                  <a:lnTo>
                    <a:pt x="366" y="1158"/>
                  </a:lnTo>
                  <a:lnTo>
                    <a:pt x="366" y="1158"/>
                  </a:lnTo>
                  <a:lnTo>
                    <a:pt x="366" y="1158"/>
                  </a:lnTo>
                  <a:lnTo>
                    <a:pt x="366" y="1156"/>
                  </a:lnTo>
                  <a:lnTo>
                    <a:pt x="366" y="1156"/>
                  </a:lnTo>
                  <a:lnTo>
                    <a:pt x="366" y="1156"/>
                  </a:lnTo>
                  <a:lnTo>
                    <a:pt x="366" y="1154"/>
                  </a:lnTo>
                  <a:lnTo>
                    <a:pt x="368" y="1152"/>
                  </a:lnTo>
                  <a:lnTo>
                    <a:pt x="368" y="1152"/>
                  </a:lnTo>
                  <a:lnTo>
                    <a:pt x="368" y="1152"/>
                  </a:lnTo>
                  <a:lnTo>
                    <a:pt x="368" y="1151"/>
                  </a:lnTo>
                  <a:lnTo>
                    <a:pt x="368" y="1151"/>
                  </a:lnTo>
                  <a:lnTo>
                    <a:pt x="368" y="1151"/>
                  </a:lnTo>
                  <a:lnTo>
                    <a:pt x="368" y="1149"/>
                  </a:lnTo>
                  <a:lnTo>
                    <a:pt x="368" y="1149"/>
                  </a:lnTo>
                  <a:lnTo>
                    <a:pt x="366" y="1149"/>
                  </a:lnTo>
                  <a:lnTo>
                    <a:pt x="366" y="1151"/>
                  </a:lnTo>
                  <a:lnTo>
                    <a:pt x="365" y="1151"/>
                  </a:lnTo>
                  <a:lnTo>
                    <a:pt x="363" y="1152"/>
                  </a:lnTo>
                  <a:lnTo>
                    <a:pt x="363" y="1152"/>
                  </a:lnTo>
                  <a:lnTo>
                    <a:pt x="363" y="1154"/>
                  </a:lnTo>
                  <a:lnTo>
                    <a:pt x="363" y="1154"/>
                  </a:lnTo>
                  <a:lnTo>
                    <a:pt x="363" y="1154"/>
                  </a:lnTo>
                  <a:lnTo>
                    <a:pt x="363" y="1154"/>
                  </a:lnTo>
                  <a:lnTo>
                    <a:pt x="363" y="1154"/>
                  </a:lnTo>
                  <a:lnTo>
                    <a:pt x="363" y="1156"/>
                  </a:lnTo>
                  <a:lnTo>
                    <a:pt x="363" y="1156"/>
                  </a:lnTo>
                  <a:lnTo>
                    <a:pt x="363" y="1156"/>
                  </a:lnTo>
                  <a:lnTo>
                    <a:pt x="363" y="1156"/>
                  </a:lnTo>
                  <a:lnTo>
                    <a:pt x="361" y="1156"/>
                  </a:lnTo>
                  <a:close/>
                  <a:moveTo>
                    <a:pt x="379" y="1140"/>
                  </a:moveTo>
                  <a:lnTo>
                    <a:pt x="379" y="1140"/>
                  </a:lnTo>
                  <a:lnTo>
                    <a:pt x="379" y="1142"/>
                  </a:lnTo>
                  <a:lnTo>
                    <a:pt x="377" y="1142"/>
                  </a:lnTo>
                  <a:lnTo>
                    <a:pt x="377" y="1143"/>
                  </a:lnTo>
                  <a:lnTo>
                    <a:pt x="377" y="1143"/>
                  </a:lnTo>
                  <a:lnTo>
                    <a:pt x="381" y="1142"/>
                  </a:lnTo>
                  <a:lnTo>
                    <a:pt x="383" y="1140"/>
                  </a:lnTo>
                  <a:lnTo>
                    <a:pt x="381" y="1140"/>
                  </a:lnTo>
                  <a:lnTo>
                    <a:pt x="381" y="1140"/>
                  </a:lnTo>
                  <a:lnTo>
                    <a:pt x="379" y="1140"/>
                  </a:lnTo>
                  <a:close/>
                  <a:moveTo>
                    <a:pt x="381" y="1134"/>
                  </a:moveTo>
                  <a:lnTo>
                    <a:pt x="381" y="1134"/>
                  </a:lnTo>
                  <a:lnTo>
                    <a:pt x="381" y="1134"/>
                  </a:lnTo>
                  <a:lnTo>
                    <a:pt x="381" y="1134"/>
                  </a:lnTo>
                  <a:lnTo>
                    <a:pt x="381" y="1134"/>
                  </a:lnTo>
                  <a:lnTo>
                    <a:pt x="383" y="1136"/>
                  </a:lnTo>
                  <a:lnTo>
                    <a:pt x="383" y="1136"/>
                  </a:lnTo>
                  <a:lnTo>
                    <a:pt x="383" y="1136"/>
                  </a:lnTo>
                  <a:lnTo>
                    <a:pt x="383" y="1136"/>
                  </a:lnTo>
                  <a:lnTo>
                    <a:pt x="383" y="1136"/>
                  </a:lnTo>
                  <a:lnTo>
                    <a:pt x="383" y="1136"/>
                  </a:lnTo>
                  <a:lnTo>
                    <a:pt x="383" y="1134"/>
                  </a:lnTo>
                  <a:lnTo>
                    <a:pt x="384" y="1134"/>
                  </a:lnTo>
                  <a:lnTo>
                    <a:pt x="384" y="1133"/>
                  </a:lnTo>
                  <a:lnTo>
                    <a:pt x="384" y="1133"/>
                  </a:lnTo>
                  <a:lnTo>
                    <a:pt x="384" y="1133"/>
                  </a:lnTo>
                  <a:lnTo>
                    <a:pt x="384" y="1133"/>
                  </a:lnTo>
                  <a:lnTo>
                    <a:pt x="384" y="1131"/>
                  </a:lnTo>
                  <a:lnTo>
                    <a:pt x="384" y="1131"/>
                  </a:lnTo>
                  <a:lnTo>
                    <a:pt x="383" y="1131"/>
                  </a:lnTo>
                  <a:lnTo>
                    <a:pt x="383" y="1131"/>
                  </a:lnTo>
                  <a:lnTo>
                    <a:pt x="381" y="1133"/>
                  </a:lnTo>
                  <a:lnTo>
                    <a:pt x="381" y="1134"/>
                  </a:lnTo>
                  <a:close/>
                  <a:moveTo>
                    <a:pt x="372" y="1134"/>
                  </a:moveTo>
                  <a:lnTo>
                    <a:pt x="375" y="1134"/>
                  </a:lnTo>
                  <a:lnTo>
                    <a:pt x="370" y="1133"/>
                  </a:lnTo>
                  <a:lnTo>
                    <a:pt x="368" y="1131"/>
                  </a:lnTo>
                  <a:lnTo>
                    <a:pt x="361" y="1131"/>
                  </a:lnTo>
                  <a:lnTo>
                    <a:pt x="365" y="1133"/>
                  </a:lnTo>
                  <a:lnTo>
                    <a:pt x="365" y="1133"/>
                  </a:lnTo>
                  <a:lnTo>
                    <a:pt x="365" y="1134"/>
                  </a:lnTo>
                  <a:lnTo>
                    <a:pt x="366" y="1134"/>
                  </a:lnTo>
                  <a:lnTo>
                    <a:pt x="366" y="1134"/>
                  </a:lnTo>
                  <a:lnTo>
                    <a:pt x="368" y="1136"/>
                  </a:lnTo>
                  <a:lnTo>
                    <a:pt x="370" y="1138"/>
                  </a:lnTo>
                  <a:lnTo>
                    <a:pt x="372" y="1138"/>
                  </a:lnTo>
                  <a:lnTo>
                    <a:pt x="374" y="1136"/>
                  </a:lnTo>
                  <a:lnTo>
                    <a:pt x="372" y="1136"/>
                  </a:lnTo>
                  <a:lnTo>
                    <a:pt x="370" y="1136"/>
                  </a:lnTo>
                  <a:lnTo>
                    <a:pt x="370" y="1134"/>
                  </a:lnTo>
                  <a:lnTo>
                    <a:pt x="372" y="1134"/>
                  </a:lnTo>
                  <a:lnTo>
                    <a:pt x="372" y="1134"/>
                  </a:lnTo>
                  <a:close/>
                  <a:moveTo>
                    <a:pt x="377" y="1125"/>
                  </a:moveTo>
                  <a:lnTo>
                    <a:pt x="377" y="1127"/>
                  </a:lnTo>
                  <a:lnTo>
                    <a:pt x="379" y="1127"/>
                  </a:lnTo>
                  <a:lnTo>
                    <a:pt x="379" y="1127"/>
                  </a:lnTo>
                  <a:lnTo>
                    <a:pt x="379" y="1129"/>
                  </a:lnTo>
                  <a:lnTo>
                    <a:pt x="379" y="1129"/>
                  </a:lnTo>
                  <a:lnTo>
                    <a:pt x="379" y="1129"/>
                  </a:lnTo>
                  <a:lnTo>
                    <a:pt x="379" y="1131"/>
                  </a:lnTo>
                  <a:lnTo>
                    <a:pt x="377" y="1131"/>
                  </a:lnTo>
                  <a:lnTo>
                    <a:pt x="379" y="1131"/>
                  </a:lnTo>
                  <a:lnTo>
                    <a:pt x="379" y="1131"/>
                  </a:lnTo>
                  <a:lnTo>
                    <a:pt x="381" y="1131"/>
                  </a:lnTo>
                  <a:lnTo>
                    <a:pt x="381" y="1129"/>
                  </a:lnTo>
                  <a:lnTo>
                    <a:pt x="383" y="1127"/>
                  </a:lnTo>
                  <a:lnTo>
                    <a:pt x="381" y="1127"/>
                  </a:lnTo>
                  <a:lnTo>
                    <a:pt x="381" y="1125"/>
                  </a:lnTo>
                  <a:lnTo>
                    <a:pt x="381" y="1125"/>
                  </a:lnTo>
                  <a:lnTo>
                    <a:pt x="381" y="1125"/>
                  </a:lnTo>
                  <a:lnTo>
                    <a:pt x="381" y="1125"/>
                  </a:lnTo>
                  <a:lnTo>
                    <a:pt x="379" y="1124"/>
                  </a:lnTo>
                  <a:lnTo>
                    <a:pt x="379" y="1124"/>
                  </a:lnTo>
                  <a:lnTo>
                    <a:pt x="379" y="1124"/>
                  </a:lnTo>
                  <a:lnTo>
                    <a:pt x="379" y="1124"/>
                  </a:lnTo>
                  <a:lnTo>
                    <a:pt x="377" y="1124"/>
                  </a:lnTo>
                  <a:lnTo>
                    <a:pt x="377" y="1124"/>
                  </a:lnTo>
                  <a:lnTo>
                    <a:pt x="377" y="1125"/>
                  </a:lnTo>
                  <a:lnTo>
                    <a:pt x="377" y="1125"/>
                  </a:lnTo>
                  <a:close/>
                  <a:moveTo>
                    <a:pt x="355" y="1125"/>
                  </a:moveTo>
                  <a:lnTo>
                    <a:pt x="357" y="1125"/>
                  </a:lnTo>
                  <a:lnTo>
                    <a:pt x="355" y="1124"/>
                  </a:lnTo>
                  <a:lnTo>
                    <a:pt x="350" y="1122"/>
                  </a:lnTo>
                  <a:lnTo>
                    <a:pt x="350" y="1124"/>
                  </a:lnTo>
                  <a:lnTo>
                    <a:pt x="350" y="1124"/>
                  </a:lnTo>
                  <a:lnTo>
                    <a:pt x="350" y="1124"/>
                  </a:lnTo>
                  <a:lnTo>
                    <a:pt x="350" y="1125"/>
                  </a:lnTo>
                  <a:lnTo>
                    <a:pt x="350" y="1125"/>
                  </a:lnTo>
                  <a:lnTo>
                    <a:pt x="352" y="1127"/>
                  </a:lnTo>
                  <a:lnTo>
                    <a:pt x="352" y="1127"/>
                  </a:lnTo>
                  <a:lnTo>
                    <a:pt x="354" y="1127"/>
                  </a:lnTo>
                  <a:lnTo>
                    <a:pt x="355" y="1127"/>
                  </a:lnTo>
                  <a:lnTo>
                    <a:pt x="355" y="1125"/>
                  </a:lnTo>
                  <a:lnTo>
                    <a:pt x="355" y="1125"/>
                  </a:lnTo>
                  <a:lnTo>
                    <a:pt x="354" y="1125"/>
                  </a:lnTo>
                  <a:lnTo>
                    <a:pt x="355" y="1125"/>
                  </a:lnTo>
                  <a:lnTo>
                    <a:pt x="355" y="1125"/>
                  </a:lnTo>
                  <a:close/>
                  <a:moveTo>
                    <a:pt x="386" y="1122"/>
                  </a:moveTo>
                  <a:lnTo>
                    <a:pt x="386" y="1122"/>
                  </a:lnTo>
                  <a:lnTo>
                    <a:pt x="388" y="1124"/>
                  </a:lnTo>
                  <a:lnTo>
                    <a:pt x="388" y="1122"/>
                  </a:lnTo>
                  <a:lnTo>
                    <a:pt x="388" y="1122"/>
                  </a:lnTo>
                  <a:lnTo>
                    <a:pt x="388" y="1122"/>
                  </a:lnTo>
                  <a:lnTo>
                    <a:pt x="388" y="1122"/>
                  </a:lnTo>
                  <a:lnTo>
                    <a:pt x="386" y="1122"/>
                  </a:lnTo>
                  <a:close/>
                  <a:moveTo>
                    <a:pt x="390" y="1122"/>
                  </a:moveTo>
                  <a:lnTo>
                    <a:pt x="390" y="1122"/>
                  </a:lnTo>
                  <a:lnTo>
                    <a:pt x="390" y="1124"/>
                  </a:lnTo>
                  <a:lnTo>
                    <a:pt x="392" y="1124"/>
                  </a:lnTo>
                  <a:lnTo>
                    <a:pt x="392" y="1124"/>
                  </a:lnTo>
                  <a:lnTo>
                    <a:pt x="392" y="1122"/>
                  </a:lnTo>
                  <a:lnTo>
                    <a:pt x="392" y="1122"/>
                  </a:lnTo>
                  <a:lnTo>
                    <a:pt x="392" y="1122"/>
                  </a:lnTo>
                  <a:lnTo>
                    <a:pt x="390" y="1120"/>
                  </a:lnTo>
                  <a:lnTo>
                    <a:pt x="390" y="1120"/>
                  </a:lnTo>
                  <a:lnTo>
                    <a:pt x="390" y="1122"/>
                  </a:lnTo>
                  <a:lnTo>
                    <a:pt x="390" y="1122"/>
                  </a:lnTo>
                  <a:lnTo>
                    <a:pt x="390" y="1122"/>
                  </a:lnTo>
                  <a:close/>
                  <a:moveTo>
                    <a:pt x="390" y="1120"/>
                  </a:moveTo>
                  <a:lnTo>
                    <a:pt x="390" y="1120"/>
                  </a:lnTo>
                  <a:lnTo>
                    <a:pt x="390" y="1118"/>
                  </a:lnTo>
                  <a:lnTo>
                    <a:pt x="390" y="1118"/>
                  </a:lnTo>
                  <a:lnTo>
                    <a:pt x="390" y="1116"/>
                  </a:lnTo>
                  <a:lnTo>
                    <a:pt x="390" y="1116"/>
                  </a:lnTo>
                  <a:lnTo>
                    <a:pt x="390" y="1116"/>
                  </a:lnTo>
                  <a:lnTo>
                    <a:pt x="388" y="1118"/>
                  </a:lnTo>
                  <a:lnTo>
                    <a:pt x="388" y="1118"/>
                  </a:lnTo>
                  <a:lnTo>
                    <a:pt x="388" y="1120"/>
                  </a:lnTo>
                  <a:lnTo>
                    <a:pt x="390" y="1120"/>
                  </a:lnTo>
                  <a:close/>
                  <a:moveTo>
                    <a:pt x="375" y="1113"/>
                  </a:moveTo>
                  <a:lnTo>
                    <a:pt x="375" y="1113"/>
                  </a:lnTo>
                  <a:lnTo>
                    <a:pt x="375" y="1111"/>
                  </a:lnTo>
                  <a:lnTo>
                    <a:pt x="377" y="1111"/>
                  </a:lnTo>
                  <a:lnTo>
                    <a:pt x="377" y="1111"/>
                  </a:lnTo>
                  <a:lnTo>
                    <a:pt x="379" y="1109"/>
                  </a:lnTo>
                  <a:lnTo>
                    <a:pt x="381" y="1107"/>
                  </a:lnTo>
                  <a:lnTo>
                    <a:pt x="381" y="1107"/>
                  </a:lnTo>
                  <a:lnTo>
                    <a:pt x="379" y="1107"/>
                  </a:lnTo>
                  <a:lnTo>
                    <a:pt x="379" y="1107"/>
                  </a:lnTo>
                  <a:lnTo>
                    <a:pt x="379" y="1107"/>
                  </a:lnTo>
                  <a:lnTo>
                    <a:pt x="379" y="1107"/>
                  </a:lnTo>
                  <a:lnTo>
                    <a:pt x="379" y="1107"/>
                  </a:lnTo>
                  <a:lnTo>
                    <a:pt x="377" y="1107"/>
                  </a:lnTo>
                  <a:lnTo>
                    <a:pt x="375" y="1107"/>
                  </a:lnTo>
                  <a:lnTo>
                    <a:pt x="375" y="1107"/>
                  </a:lnTo>
                  <a:lnTo>
                    <a:pt x="374" y="1107"/>
                  </a:lnTo>
                  <a:lnTo>
                    <a:pt x="374" y="1109"/>
                  </a:lnTo>
                  <a:lnTo>
                    <a:pt x="372" y="1109"/>
                  </a:lnTo>
                  <a:lnTo>
                    <a:pt x="372" y="1111"/>
                  </a:lnTo>
                  <a:lnTo>
                    <a:pt x="372" y="1111"/>
                  </a:lnTo>
                  <a:lnTo>
                    <a:pt x="372" y="1111"/>
                  </a:lnTo>
                  <a:lnTo>
                    <a:pt x="372" y="1111"/>
                  </a:lnTo>
                  <a:lnTo>
                    <a:pt x="372" y="1111"/>
                  </a:lnTo>
                  <a:lnTo>
                    <a:pt x="372" y="1113"/>
                  </a:lnTo>
                  <a:lnTo>
                    <a:pt x="374" y="1113"/>
                  </a:lnTo>
                  <a:lnTo>
                    <a:pt x="374" y="1113"/>
                  </a:lnTo>
                  <a:lnTo>
                    <a:pt x="374" y="1113"/>
                  </a:lnTo>
                  <a:lnTo>
                    <a:pt x="374" y="1113"/>
                  </a:lnTo>
                  <a:lnTo>
                    <a:pt x="372" y="1113"/>
                  </a:lnTo>
                  <a:lnTo>
                    <a:pt x="372" y="1113"/>
                  </a:lnTo>
                  <a:lnTo>
                    <a:pt x="372" y="1113"/>
                  </a:lnTo>
                  <a:lnTo>
                    <a:pt x="372" y="1113"/>
                  </a:lnTo>
                  <a:lnTo>
                    <a:pt x="372" y="1113"/>
                  </a:lnTo>
                  <a:lnTo>
                    <a:pt x="372" y="1113"/>
                  </a:lnTo>
                  <a:lnTo>
                    <a:pt x="372" y="1113"/>
                  </a:lnTo>
                  <a:lnTo>
                    <a:pt x="370" y="1113"/>
                  </a:lnTo>
                  <a:lnTo>
                    <a:pt x="370" y="1113"/>
                  </a:lnTo>
                  <a:lnTo>
                    <a:pt x="370" y="1113"/>
                  </a:lnTo>
                  <a:lnTo>
                    <a:pt x="370" y="1113"/>
                  </a:lnTo>
                  <a:lnTo>
                    <a:pt x="370" y="1114"/>
                  </a:lnTo>
                  <a:lnTo>
                    <a:pt x="370" y="1114"/>
                  </a:lnTo>
                  <a:lnTo>
                    <a:pt x="370" y="1116"/>
                  </a:lnTo>
                  <a:lnTo>
                    <a:pt x="372" y="1116"/>
                  </a:lnTo>
                  <a:lnTo>
                    <a:pt x="372" y="1118"/>
                  </a:lnTo>
                  <a:lnTo>
                    <a:pt x="372" y="1118"/>
                  </a:lnTo>
                  <a:lnTo>
                    <a:pt x="372" y="1120"/>
                  </a:lnTo>
                  <a:lnTo>
                    <a:pt x="372" y="1120"/>
                  </a:lnTo>
                  <a:lnTo>
                    <a:pt x="372" y="1118"/>
                  </a:lnTo>
                  <a:lnTo>
                    <a:pt x="374" y="1118"/>
                  </a:lnTo>
                  <a:lnTo>
                    <a:pt x="374" y="1118"/>
                  </a:lnTo>
                  <a:lnTo>
                    <a:pt x="374" y="1114"/>
                  </a:lnTo>
                  <a:lnTo>
                    <a:pt x="374" y="1116"/>
                  </a:lnTo>
                  <a:lnTo>
                    <a:pt x="374" y="1116"/>
                  </a:lnTo>
                  <a:lnTo>
                    <a:pt x="375" y="1116"/>
                  </a:lnTo>
                  <a:lnTo>
                    <a:pt x="375" y="1114"/>
                  </a:lnTo>
                  <a:lnTo>
                    <a:pt x="374" y="1113"/>
                  </a:lnTo>
                  <a:lnTo>
                    <a:pt x="374" y="1113"/>
                  </a:lnTo>
                  <a:lnTo>
                    <a:pt x="375" y="1113"/>
                  </a:lnTo>
                  <a:lnTo>
                    <a:pt x="375" y="1113"/>
                  </a:lnTo>
                  <a:lnTo>
                    <a:pt x="375" y="1113"/>
                  </a:lnTo>
                  <a:lnTo>
                    <a:pt x="375" y="1113"/>
                  </a:lnTo>
                  <a:close/>
                  <a:moveTo>
                    <a:pt x="393" y="1100"/>
                  </a:moveTo>
                  <a:lnTo>
                    <a:pt x="393" y="1100"/>
                  </a:lnTo>
                  <a:lnTo>
                    <a:pt x="393" y="1100"/>
                  </a:lnTo>
                  <a:lnTo>
                    <a:pt x="393" y="1100"/>
                  </a:lnTo>
                  <a:lnTo>
                    <a:pt x="393" y="1098"/>
                  </a:lnTo>
                  <a:lnTo>
                    <a:pt x="393" y="1098"/>
                  </a:lnTo>
                  <a:lnTo>
                    <a:pt x="393" y="1098"/>
                  </a:lnTo>
                  <a:lnTo>
                    <a:pt x="393" y="1096"/>
                  </a:lnTo>
                  <a:lnTo>
                    <a:pt x="392" y="1096"/>
                  </a:lnTo>
                  <a:lnTo>
                    <a:pt x="392" y="1096"/>
                  </a:lnTo>
                  <a:lnTo>
                    <a:pt x="388" y="1102"/>
                  </a:lnTo>
                  <a:lnTo>
                    <a:pt x="388" y="1102"/>
                  </a:lnTo>
                  <a:lnTo>
                    <a:pt x="388" y="1104"/>
                  </a:lnTo>
                  <a:lnTo>
                    <a:pt x="388" y="1104"/>
                  </a:lnTo>
                  <a:lnTo>
                    <a:pt x="390" y="1104"/>
                  </a:lnTo>
                  <a:lnTo>
                    <a:pt x="390" y="1104"/>
                  </a:lnTo>
                  <a:lnTo>
                    <a:pt x="390" y="1102"/>
                  </a:lnTo>
                  <a:lnTo>
                    <a:pt x="392" y="1100"/>
                  </a:lnTo>
                  <a:lnTo>
                    <a:pt x="392" y="1100"/>
                  </a:lnTo>
                  <a:lnTo>
                    <a:pt x="392" y="1100"/>
                  </a:lnTo>
                  <a:lnTo>
                    <a:pt x="393" y="1100"/>
                  </a:lnTo>
                  <a:close/>
                  <a:moveTo>
                    <a:pt x="386" y="1100"/>
                  </a:moveTo>
                  <a:lnTo>
                    <a:pt x="384" y="1102"/>
                  </a:lnTo>
                  <a:lnTo>
                    <a:pt x="384" y="1102"/>
                  </a:lnTo>
                  <a:lnTo>
                    <a:pt x="383" y="1104"/>
                  </a:lnTo>
                  <a:lnTo>
                    <a:pt x="383" y="1104"/>
                  </a:lnTo>
                  <a:lnTo>
                    <a:pt x="383" y="1104"/>
                  </a:lnTo>
                  <a:lnTo>
                    <a:pt x="383" y="1104"/>
                  </a:lnTo>
                  <a:lnTo>
                    <a:pt x="384" y="1104"/>
                  </a:lnTo>
                  <a:lnTo>
                    <a:pt x="384" y="1104"/>
                  </a:lnTo>
                  <a:lnTo>
                    <a:pt x="384" y="1104"/>
                  </a:lnTo>
                  <a:lnTo>
                    <a:pt x="386" y="1104"/>
                  </a:lnTo>
                  <a:lnTo>
                    <a:pt x="386" y="1104"/>
                  </a:lnTo>
                  <a:lnTo>
                    <a:pt x="386" y="1102"/>
                  </a:lnTo>
                  <a:lnTo>
                    <a:pt x="386" y="1102"/>
                  </a:lnTo>
                  <a:lnTo>
                    <a:pt x="388" y="1102"/>
                  </a:lnTo>
                  <a:lnTo>
                    <a:pt x="388" y="1102"/>
                  </a:lnTo>
                  <a:lnTo>
                    <a:pt x="390" y="1098"/>
                  </a:lnTo>
                  <a:lnTo>
                    <a:pt x="390" y="1096"/>
                  </a:lnTo>
                  <a:lnTo>
                    <a:pt x="390" y="1096"/>
                  </a:lnTo>
                  <a:lnTo>
                    <a:pt x="388" y="1098"/>
                  </a:lnTo>
                  <a:lnTo>
                    <a:pt x="386" y="1100"/>
                  </a:lnTo>
                  <a:close/>
                  <a:moveTo>
                    <a:pt x="393" y="1078"/>
                  </a:moveTo>
                  <a:lnTo>
                    <a:pt x="393" y="1078"/>
                  </a:lnTo>
                  <a:lnTo>
                    <a:pt x="393" y="1077"/>
                  </a:lnTo>
                  <a:lnTo>
                    <a:pt x="393" y="1077"/>
                  </a:lnTo>
                  <a:lnTo>
                    <a:pt x="393" y="1075"/>
                  </a:lnTo>
                  <a:lnTo>
                    <a:pt x="392" y="1075"/>
                  </a:lnTo>
                  <a:lnTo>
                    <a:pt x="392" y="1077"/>
                  </a:lnTo>
                  <a:lnTo>
                    <a:pt x="392" y="1077"/>
                  </a:lnTo>
                  <a:lnTo>
                    <a:pt x="390" y="1080"/>
                  </a:lnTo>
                  <a:lnTo>
                    <a:pt x="388" y="1082"/>
                  </a:lnTo>
                  <a:lnTo>
                    <a:pt x="390" y="1084"/>
                  </a:lnTo>
                  <a:lnTo>
                    <a:pt x="390" y="1084"/>
                  </a:lnTo>
                  <a:lnTo>
                    <a:pt x="390" y="1084"/>
                  </a:lnTo>
                  <a:lnTo>
                    <a:pt x="392" y="1082"/>
                  </a:lnTo>
                  <a:lnTo>
                    <a:pt x="392" y="1082"/>
                  </a:lnTo>
                  <a:lnTo>
                    <a:pt x="392" y="1082"/>
                  </a:lnTo>
                  <a:lnTo>
                    <a:pt x="392" y="1084"/>
                  </a:lnTo>
                  <a:lnTo>
                    <a:pt x="393" y="1084"/>
                  </a:lnTo>
                  <a:lnTo>
                    <a:pt x="393" y="1082"/>
                  </a:lnTo>
                  <a:lnTo>
                    <a:pt x="393" y="1082"/>
                  </a:lnTo>
                  <a:lnTo>
                    <a:pt x="395" y="1082"/>
                  </a:lnTo>
                  <a:lnTo>
                    <a:pt x="395" y="1082"/>
                  </a:lnTo>
                  <a:lnTo>
                    <a:pt x="395" y="1080"/>
                  </a:lnTo>
                  <a:lnTo>
                    <a:pt x="393" y="1080"/>
                  </a:lnTo>
                  <a:lnTo>
                    <a:pt x="393" y="1080"/>
                  </a:lnTo>
                  <a:lnTo>
                    <a:pt x="393" y="1080"/>
                  </a:lnTo>
                  <a:lnTo>
                    <a:pt x="393" y="1080"/>
                  </a:lnTo>
                  <a:lnTo>
                    <a:pt x="393" y="1078"/>
                  </a:lnTo>
                  <a:close/>
                  <a:moveTo>
                    <a:pt x="381" y="1042"/>
                  </a:moveTo>
                  <a:lnTo>
                    <a:pt x="381" y="1042"/>
                  </a:lnTo>
                  <a:lnTo>
                    <a:pt x="381" y="1042"/>
                  </a:lnTo>
                  <a:lnTo>
                    <a:pt x="381" y="1044"/>
                  </a:lnTo>
                  <a:lnTo>
                    <a:pt x="381" y="1044"/>
                  </a:lnTo>
                  <a:lnTo>
                    <a:pt x="381" y="1046"/>
                  </a:lnTo>
                  <a:lnTo>
                    <a:pt x="381" y="1046"/>
                  </a:lnTo>
                  <a:lnTo>
                    <a:pt x="381" y="1046"/>
                  </a:lnTo>
                  <a:lnTo>
                    <a:pt x="383" y="1048"/>
                  </a:lnTo>
                  <a:lnTo>
                    <a:pt x="383" y="1046"/>
                  </a:lnTo>
                  <a:lnTo>
                    <a:pt x="384" y="1046"/>
                  </a:lnTo>
                  <a:lnTo>
                    <a:pt x="384" y="1046"/>
                  </a:lnTo>
                  <a:lnTo>
                    <a:pt x="384" y="1044"/>
                  </a:lnTo>
                  <a:lnTo>
                    <a:pt x="384" y="1044"/>
                  </a:lnTo>
                  <a:lnTo>
                    <a:pt x="384" y="1044"/>
                  </a:lnTo>
                  <a:lnTo>
                    <a:pt x="384" y="1044"/>
                  </a:lnTo>
                  <a:lnTo>
                    <a:pt x="384" y="1044"/>
                  </a:lnTo>
                  <a:lnTo>
                    <a:pt x="384" y="1044"/>
                  </a:lnTo>
                  <a:lnTo>
                    <a:pt x="384" y="1044"/>
                  </a:lnTo>
                  <a:lnTo>
                    <a:pt x="384" y="1042"/>
                  </a:lnTo>
                  <a:lnTo>
                    <a:pt x="383" y="1042"/>
                  </a:lnTo>
                  <a:lnTo>
                    <a:pt x="383" y="1042"/>
                  </a:lnTo>
                  <a:lnTo>
                    <a:pt x="383" y="1042"/>
                  </a:lnTo>
                  <a:lnTo>
                    <a:pt x="383" y="1040"/>
                  </a:lnTo>
                  <a:lnTo>
                    <a:pt x="381" y="1040"/>
                  </a:lnTo>
                  <a:lnTo>
                    <a:pt x="381" y="1040"/>
                  </a:lnTo>
                  <a:lnTo>
                    <a:pt x="381" y="1040"/>
                  </a:lnTo>
                  <a:lnTo>
                    <a:pt x="381" y="1042"/>
                  </a:lnTo>
                  <a:lnTo>
                    <a:pt x="381" y="1042"/>
                  </a:lnTo>
                  <a:lnTo>
                    <a:pt x="381" y="1042"/>
                  </a:lnTo>
                  <a:close/>
                  <a:moveTo>
                    <a:pt x="365" y="1022"/>
                  </a:moveTo>
                  <a:lnTo>
                    <a:pt x="365" y="1024"/>
                  </a:lnTo>
                  <a:lnTo>
                    <a:pt x="368" y="1026"/>
                  </a:lnTo>
                  <a:lnTo>
                    <a:pt x="370" y="1030"/>
                  </a:lnTo>
                  <a:lnTo>
                    <a:pt x="372" y="1031"/>
                  </a:lnTo>
                  <a:lnTo>
                    <a:pt x="374" y="1031"/>
                  </a:lnTo>
                  <a:lnTo>
                    <a:pt x="374" y="1030"/>
                  </a:lnTo>
                  <a:lnTo>
                    <a:pt x="374" y="1030"/>
                  </a:lnTo>
                  <a:lnTo>
                    <a:pt x="372" y="1030"/>
                  </a:lnTo>
                  <a:lnTo>
                    <a:pt x="372" y="1030"/>
                  </a:lnTo>
                  <a:lnTo>
                    <a:pt x="372" y="1030"/>
                  </a:lnTo>
                  <a:lnTo>
                    <a:pt x="372" y="1028"/>
                  </a:lnTo>
                  <a:lnTo>
                    <a:pt x="372" y="1026"/>
                  </a:lnTo>
                  <a:lnTo>
                    <a:pt x="372" y="1024"/>
                  </a:lnTo>
                  <a:lnTo>
                    <a:pt x="370" y="1026"/>
                  </a:lnTo>
                  <a:lnTo>
                    <a:pt x="370" y="1026"/>
                  </a:lnTo>
                  <a:lnTo>
                    <a:pt x="368" y="1024"/>
                  </a:lnTo>
                  <a:lnTo>
                    <a:pt x="368" y="1024"/>
                  </a:lnTo>
                  <a:lnTo>
                    <a:pt x="366" y="1019"/>
                  </a:lnTo>
                  <a:lnTo>
                    <a:pt x="365" y="1017"/>
                  </a:lnTo>
                  <a:lnTo>
                    <a:pt x="366" y="1017"/>
                  </a:lnTo>
                  <a:lnTo>
                    <a:pt x="368" y="1019"/>
                  </a:lnTo>
                  <a:lnTo>
                    <a:pt x="368" y="1019"/>
                  </a:lnTo>
                  <a:lnTo>
                    <a:pt x="368" y="1017"/>
                  </a:lnTo>
                  <a:lnTo>
                    <a:pt x="366" y="1015"/>
                  </a:lnTo>
                  <a:lnTo>
                    <a:pt x="366" y="1015"/>
                  </a:lnTo>
                  <a:lnTo>
                    <a:pt x="366" y="1015"/>
                  </a:lnTo>
                  <a:lnTo>
                    <a:pt x="366" y="1013"/>
                  </a:lnTo>
                  <a:lnTo>
                    <a:pt x="366" y="1013"/>
                  </a:lnTo>
                  <a:lnTo>
                    <a:pt x="366" y="1013"/>
                  </a:lnTo>
                  <a:lnTo>
                    <a:pt x="366" y="1012"/>
                  </a:lnTo>
                  <a:lnTo>
                    <a:pt x="365" y="1012"/>
                  </a:lnTo>
                  <a:lnTo>
                    <a:pt x="365" y="1012"/>
                  </a:lnTo>
                  <a:lnTo>
                    <a:pt x="365" y="1010"/>
                  </a:lnTo>
                  <a:lnTo>
                    <a:pt x="363" y="1012"/>
                  </a:lnTo>
                  <a:lnTo>
                    <a:pt x="363" y="1012"/>
                  </a:lnTo>
                  <a:lnTo>
                    <a:pt x="365" y="1013"/>
                  </a:lnTo>
                  <a:lnTo>
                    <a:pt x="365" y="1015"/>
                  </a:lnTo>
                  <a:lnTo>
                    <a:pt x="363" y="1021"/>
                  </a:lnTo>
                  <a:lnTo>
                    <a:pt x="365" y="1022"/>
                  </a:lnTo>
                  <a:close/>
                  <a:moveTo>
                    <a:pt x="350" y="779"/>
                  </a:moveTo>
                  <a:lnTo>
                    <a:pt x="352" y="780"/>
                  </a:lnTo>
                  <a:lnTo>
                    <a:pt x="352" y="779"/>
                  </a:lnTo>
                  <a:lnTo>
                    <a:pt x="352" y="779"/>
                  </a:lnTo>
                  <a:lnTo>
                    <a:pt x="352" y="777"/>
                  </a:lnTo>
                  <a:lnTo>
                    <a:pt x="352" y="777"/>
                  </a:lnTo>
                  <a:lnTo>
                    <a:pt x="352" y="775"/>
                  </a:lnTo>
                  <a:lnTo>
                    <a:pt x="352" y="775"/>
                  </a:lnTo>
                  <a:lnTo>
                    <a:pt x="350" y="775"/>
                  </a:lnTo>
                  <a:lnTo>
                    <a:pt x="350" y="775"/>
                  </a:lnTo>
                  <a:lnTo>
                    <a:pt x="348" y="775"/>
                  </a:lnTo>
                  <a:lnTo>
                    <a:pt x="348" y="775"/>
                  </a:lnTo>
                  <a:lnTo>
                    <a:pt x="348" y="773"/>
                  </a:lnTo>
                  <a:lnTo>
                    <a:pt x="346" y="775"/>
                  </a:lnTo>
                  <a:lnTo>
                    <a:pt x="346" y="775"/>
                  </a:lnTo>
                  <a:lnTo>
                    <a:pt x="346" y="777"/>
                  </a:lnTo>
                  <a:lnTo>
                    <a:pt x="345" y="779"/>
                  </a:lnTo>
                  <a:lnTo>
                    <a:pt x="345" y="780"/>
                  </a:lnTo>
                  <a:lnTo>
                    <a:pt x="346" y="782"/>
                  </a:lnTo>
                  <a:lnTo>
                    <a:pt x="348" y="782"/>
                  </a:lnTo>
                  <a:lnTo>
                    <a:pt x="350" y="782"/>
                  </a:lnTo>
                  <a:lnTo>
                    <a:pt x="350" y="780"/>
                  </a:lnTo>
                  <a:lnTo>
                    <a:pt x="350" y="780"/>
                  </a:lnTo>
                  <a:lnTo>
                    <a:pt x="350" y="780"/>
                  </a:lnTo>
                  <a:lnTo>
                    <a:pt x="350" y="779"/>
                  </a:lnTo>
                  <a:lnTo>
                    <a:pt x="350" y="779"/>
                  </a:lnTo>
                  <a:close/>
                  <a:moveTo>
                    <a:pt x="487" y="672"/>
                  </a:moveTo>
                  <a:lnTo>
                    <a:pt x="486" y="674"/>
                  </a:lnTo>
                  <a:lnTo>
                    <a:pt x="486" y="676"/>
                  </a:lnTo>
                  <a:lnTo>
                    <a:pt x="487" y="676"/>
                  </a:lnTo>
                  <a:lnTo>
                    <a:pt x="487" y="676"/>
                  </a:lnTo>
                  <a:lnTo>
                    <a:pt x="487" y="674"/>
                  </a:lnTo>
                  <a:lnTo>
                    <a:pt x="487" y="672"/>
                  </a:lnTo>
                  <a:lnTo>
                    <a:pt x="487" y="672"/>
                  </a:lnTo>
                  <a:lnTo>
                    <a:pt x="487" y="672"/>
                  </a:lnTo>
                  <a:close/>
                  <a:moveTo>
                    <a:pt x="491" y="661"/>
                  </a:moveTo>
                  <a:lnTo>
                    <a:pt x="489" y="663"/>
                  </a:lnTo>
                  <a:lnTo>
                    <a:pt x="489" y="663"/>
                  </a:lnTo>
                  <a:lnTo>
                    <a:pt x="489" y="663"/>
                  </a:lnTo>
                  <a:lnTo>
                    <a:pt x="489" y="665"/>
                  </a:lnTo>
                  <a:lnTo>
                    <a:pt x="487" y="670"/>
                  </a:lnTo>
                  <a:lnTo>
                    <a:pt x="487" y="672"/>
                  </a:lnTo>
                  <a:lnTo>
                    <a:pt x="489" y="670"/>
                  </a:lnTo>
                  <a:lnTo>
                    <a:pt x="489" y="670"/>
                  </a:lnTo>
                  <a:lnTo>
                    <a:pt x="489" y="670"/>
                  </a:lnTo>
                  <a:lnTo>
                    <a:pt x="489" y="670"/>
                  </a:lnTo>
                  <a:lnTo>
                    <a:pt x="491" y="668"/>
                  </a:lnTo>
                  <a:lnTo>
                    <a:pt x="491" y="668"/>
                  </a:lnTo>
                  <a:lnTo>
                    <a:pt x="491" y="667"/>
                  </a:lnTo>
                  <a:lnTo>
                    <a:pt x="491" y="665"/>
                  </a:lnTo>
                  <a:lnTo>
                    <a:pt x="491" y="665"/>
                  </a:lnTo>
                  <a:lnTo>
                    <a:pt x="491" y="663"/>
                  </a:lnTo>
                  <a:lnTo>
                    <a:pt x="491" y="663"/>
                  </a:lnTo>
                  <a:lnTo>
                    <a:pt x="491" y="663"/>
                  </a:lnTo>
                  <a:lnTo>
                    <a:pt x="491" y="661"/>
                  </a:lnTo>
                  <a:lnTo>
                    <a:pt x="491" y="661"/>
                  </a:lnTo>
                  <a:lnTo>
                    <a:pt x="493" y="661"/>
                  </a:lnTo>
                  <a:lnTo>
                    <a:pt x="493" y="661"/>
                  </a:lnTo>
                  <a:lnTo>
                    <a:pt x="491" y="661"/>
                  </a:lnTo>
                  <a:lnTo>
                    <a:pt x="491" y="661"/>
                  </a:lnTo>
                  <a:close/>
                  <a:moveTo>
                    <a:pt x="491" y="661"/>
                  </a:moveTo>
                  <a:lnTo>
                    <a:pt x="489" y="659"/>
                  </a:lnTo>
                  <a:lnTo>
                    <a:pt x="487" y="657"/>
                  </a:lnTo>
                  <a:lnTo>
                    <a:pt x="487" y="661"/>
                  </a:lnTo>
                  <a:lnTo>
                    <a:pt x="487" y="661"/>
                  </a:lnTo>
                  <a:lnTo>
                    <a:pt x="487" y="661"/>
                  </a:lnTo>
                  <a:lnTo>
                    <a:pt x="487" y="661"/>
                  </a:lnTo>
                  <a:lnTo>
                    <a:pt x="489" y="663"/>
                  </a:lnTo>
                  <a:lnTo>
                    <a:pt x="487" y="663"/>
                  </a:lnTo>
                  <a:lnTo>
                    <a:pt x="491" y="661"/>
                  </a:lnTo>
                  <a:close/>
                  <a:moveTo>
                    <a:pt x="565" y="464"/>
                  </a:moveTo>
                  <a:lnTo>
                    <a:pt x="563" y="464"/>
                  </a:lnTo>
                  <a:lnTo>
                    <a:pt x="561" y="466"/>
                  </a:lnTo>
                  <a:lnTo>
                    <a:pt x="561" y="466"/>
                  </a:lnTo>
                  <a:lnTo>
                    <a:pt x="561" y="466"/>
                  </a:lnTo>
                  <a:lnTo>
                    <a:pt x="560" y="464"/>
                  </a:lnTo>
                  <a:lnTo>
                    <a:pt x="560" y="464"/>
                  </a:lnTo>
                  <a:lnTo>
                    <a:pt x="560" y="464"/>
                  </a:lnTo>
                  <a:lnTo>
                    <a:pt x="560" y="466"/>
                  </a:lnTo>
                  <a:lnTo>
                    <a:pt x="560" y="468"/>
                  </a:lnTo>
                  <a:lnTo>
                    <a:pt x="560" y="468"/>
                  </a:lnTo>
                  <a:lnTo>
                    <a:pt x="563" y="468"/>
                  </a:lnTo>
                  <a:lnTo>
                    <a:pt x="563" y="468"/>
                  </a:lnTo>
                  <a:lnTo>
                    <a:pt x="565" y="466"/>
                  </a:lnTo>
                  <a:lnTo>
                    <a:pt x="565" y="466"/>
                  </a:lnTo>
                  <a:lnTo>
                    <a:pt x="565" y="464"/>
                  </a:lnTo>
                  <a:lnTo>
                    <a:pt x="565" y="464"/>
                  </a:lnTo>
                  <a:close/>
                  <a:moveTo>
                    <a:pt x="556" y="466"/>
                  </a:moveTo>
                  <a:lnTo>
                    <a:pt x="556" y="466"/>
                  </a:lnTo>
                  <a:lnTo>
                    <a:pt x="554" y="466"/>
                  </a:lnTo>
                  <a:lnTo>
                    <a:pt x="554" y="464"/>
                  </a:lnTo>
                  <a:lnTo>
                    <a:pt x="556" y="464"/>
                  </a:lnTo>
                  <a:lnTo>
                    <a:pt x="556" y="464"/>
                  </a:lnTo>
                  <a:lnTo>
                    <a:pt x="554" y="462"/>
                  </a:lnTo>
                  <a:lnTo>
                    <a:pt x="552" y="462"/>
                  </a:lnTo>
                  <a:lnTo>
                    <a:pt x="552" y="462"/>
                  </a:lnTo>
                  <a:lnTo>
                    <a:pt x="552" y="464"/>
                  </a:lnTo>
                  <a:lnTo>
                    <a:pt x="552" y="464"/>
                  </a:lnTo>
                  <a:lnTo>
                    <a:pt x="552" y="466"/>
                  </a:lnTo>
                  <a:lnTo>
                    <a:pt x="552" y="468"/>
                  </a:lnTo>
                  <a:lnTo>
                    <a:pt x="552" y="468"/>
                  </a:lnTo>
                  <a:lnTo>
                    <a:pt x="554" y="468"/>
                  </a:lnTo>
                  <a:lnTo>
                    <a:pt x="556" y="468"/>
                  </a:lnTo>
                  <a:lnTo>
                    <a:pt x="556" y="470"/>
                  </a:lnTo>
                  <a:lnTo>
                    <a:pt x="556" y="470"/>
                  </a:lnTo>
                  <a:lnTo>
                    <a:pt x="556" y="468"/>
                  </a:lnTo>
                  <a:lnTo>
                    <a:pt x="556" y="468"/>
                  </a:lnTo>
                  <a:lnTo>
                    <a:pt x="556" y="466"/>
                  </a:lnTo>
                  <a:close/>
                  <a:moveTo>
                    <a:pt x="574" y="455"/>
                  </a:moveTo>
                  <a:lnTo>
                    <a:pt x="574" y="455"/>
                  </a:lnTo>
                  <a:lnTo>
                    <a:pt x="574" y="455"/>
                  </a:lnTo>
                  <a:lnTo>
                    <a:pt x="572" y="455"/>
                  </a:lnTo>
                  <a:lnTo>
                    <a:pt x="572" y="455"/>
                  </a:lnTo>
                  <a:lnTo>
                    <a:pt x="572" y="457"/>
                  </a:lnTo>
                  <a:lnTo>
                    <a:pt x="574" y="457"/>
                  </a:lnTo>
                  <a:lnTo>
                    <a:pt x="574" y="459"/>
                  </a:lnTo>
                  <a:lnTo>
                    <a:pt x="576" y="457"/>
                  </a:lnTo>
                  <a:lnTo>
                    <a:pt x="576" y="457"/>
                  </a:lnTo>
                  <a:lnTo>
                    <a:pt x="576" y="457"/>
                  </a:lnTo>
                  <a:lnTo>
                    <a:pt x="574" y="455"/>
                  </a:lnTo>
                  <a:close/>
                  <a:moveTo>
                    <a:pt x="560" y="461"/>
                  </a:moveTo>
                  <a:lnTo>
                    <a:pt x="558" y="461"/>
                  </a:lnTo>
                  <a:lnTo>
                    <a:pt x="558" y="459"/>
                  </a:lnTo>
                  <a:lnTo>
                    <a:pt x="558" y="459"/>
                  </a:lnTo>
                  <a:lnTo>
                    <a:pt x="558" y="459"/>
                  </a:lnTo>
                  <a:lnTo>
                    <a:pt x="558" y="459"/>
                  </a:lnTo>
                  <a:lnTo>
                    <a:pt x="558" y="457"/>
                  </a:lnTo>
                  <a:lnTo>
                    <a:pt x="560" y="459"/>
                  </a:lnTo>
                  <a:lnTo>
                    <a:pt x="560" y="459"/>
                  </a:lnTo>
                  <a:lnTo>
                    <a:pt x="561" y="459"/>
                  </a:lnTo>
                  <a:lnTo>
                    <a:pt x="561" y="461"/>
                  </a:lnTo>
                  <a:lnTo>
                    <a:pt x="561" y="461"/>
                  </a:lnTo>
                  <a:lnTo>
                    <a:pt x="563" y="461"/>
                  </a:lnTo>
                  <a:lnTo>
                    <a:pt x="563" y="459"/>
                  </a:lnTo>
                  <a:lnTo>
                    <a:pt x="561" y="457"/>
                  </a:lnTo>
                  <a:lnTo>
                    <a:pt x="561" y="457"/>
                  </a:lnTo>
                  <a:lnTo>
                    <a:pt x="561" y="457"/>
                  </a:lnTo>
                  <a:lnTo>
                    <a:pt x="560" y="457"/>
                  </a:lnTo>
                  <a:lnTo>
                    <a:pt x="560" y="457"/>
                  </a:lnTo>
                  <a:lnTo>
                    <a:pt x="556" y="453"/>
                  </a:lnTo>
                  <a:lnTo>
                    <a:pt x="556" y="453"/>
                  </a:lnTo>
                  <a:lnTo>
                    <a:pt x="554" y="453"/>
                  </a:lnTo>
                  <a:lnTo>
                    <a:pt x="554" y="455"/>
                  </a:lnTo>
                  <a:lnTo>
                    <a:pt x="554" y="457"/>
                  </a:lnTo>
                  <a:lnTo>
                    <a:pt x="556" y="459"/>
                  </a:lnTo>
                  <a:lnTo>
                    <a:pt x="558" y="461"/>
                  </a:lnTo>
                  <a:lnTo>
                    <a:pt x="558" y="462"/>
                  </a:lnTo>
                  <a:lnTo>
                    <a:pt x="560" y="462"/>
                  </a:lnTo>
                  <a:lnTo>
                    <a:pt x="560" y="461"/>
                  </a:lnTo>
                  <a:close/>
                  <a:moveTo>
                    <a:pt x="574" y="450"/>
                  </a:moveTo>
                  <a:lnTo>
                    <a:pt x="572" y="450"/>
                  </a:lnTo>
                  <a:lnTo>
                    <a:pt x="572" y="450"/>
                  </a:lnTo>
                  <a:lnTo>
                    <a:pt x="572" y="450"/>
                  </a:lnTo>
                  <a:lnTo>
                    <a:pt x="570" y="450"/>
                  </a:lnTo>
                  <a:lnTo>
                    <a:pt x="570" y="452"/>
                  </a:lnTo>
                  <a:lnTo>
                    <a:pt x="572" y="452"/>
                  </a:lnTo>
                  <a:lnTo>
                    <a:pt x="572" y="453"/>
                  </a:lnTo>
                  <a:lnTo>
                    <a:pt x="574" y="453"/>
                  </a:lnTo>
                  <a:lnTo>
                    <a:pt x="574" y="452"/>
                  </a:lnTo>
                  <a:lnTo>
                    <a:pt x="574" y="452"/>
                  </a:lnTo>
                  <a:lnTo>
                    <a:pt x="574" y="453"/>
                  </a:lnTo>
                  <a:lnTo>
                    <a:pt x="574" y="453"/>
                  </a:lnTo>
                  <a:lnTo>
                    <a:pt x="576" y="452"/>
                  </a:lnTo>
                  <a:lnTo>
                    <a:pt x="576" y="452"/>
                  </a:lnTo>
                  <a:lnTo>
                    <a:pt x="576" y="450"/>
                  </a:lnTo>
                  <a:lnTo>
                    <a:pt x="576" y="450"/>
                  </a:lnTo>
                  <a:lnTo>
                    <a:pt x="576" y="450"/>
                  </a:lnTo>
                  <a:lnTo>
                    <a:pt x="576" y="448"/>
                  </a:lnTo>
                  <a:lnTo>
                    <a:pt x="576" y="448"/>
                  </a:lnTo>
                  <a:lnTo>
                    <a:pt x="574" y="450"/>
                  </a:lnTo>
                  <a:close/>
                  <a:moveTo>
                    <a:pt x="574" y="448"/>
                  </a:moveTo>
                  <a:lnTo>
                    <a:pt x="574" y="448"/>
                  </a:lnTo>
                  <a:lnTo>
                    <a:pt x="574" y="446"/>
                  </a:lnTo>
                  <a:lnTo>
                    <a:pt x="572" y="446"/>
                  </a:lnTo>
                  <a:lnTo>
                    <a:pt x="572" y="446"/>
                  </a:lnTo>
                  <a:lnTo>
                    <a:pt x="572" y="448"/>
                  </a:lnTo>
                  <a:lnTo>
                    <a:pt x="574" y="448"/>
                  </a:lnTo>
                  <a:lnTo>
                    <a:pt x="574" y="448"/>
                  </a:lnTo>
                  <a:close/>
                  <a:moveTo>
                    <a:pt x="592" y="434"/>
                  </a:moveTo>
                  <a:lnTo>
                    <a:pt x="592" y="432"/>
                  </a:lnTo>
                  <a:lnTo>
                    <a:pt x="592" y="432"/>
                  </a:lnTo>
                  <a:lnTo>
                    <a:pt x="592" y="432"/>
                  </a:lnTo>
                  <a:lnTo>
                    <a:pt x="592" y="432"/>
                  </a:lnTo>
                  <a:lnTo>
                    <a:pt x="590" y="430"/>
                  </a:lnTo>
                  <a:lnTo>
                    <a:pt x="590" y="430"/>
                  </a:lnTo>
                  <a:lnTo>
                    <a:pt x="588" y="430"/>
                  </a:lnTo>
                  <a:lnTo>
                    <a:pt x="588" y="432"/>
                  </a:lnTo>
                  <a:lnTo>
                    <a:pt x="590" y="435"/>
                  </a:lnTo>
                  <a:lnTo>
                    <a:pt x="590" y="437"/>
                  </a:lnTo>
                  <a:lnTo>
                    <a:pt x="592" y="439"/>
                  </a:lnTo>
                  <a:lnTo>
                    <a:pt x="594" y="439"/>
                  </a:lnTo>
                  <a:lnTo>
                    <a:pt x="592" y="437"/>
                  </a:lnTo>
                  <a:lnTo>
                    <a:pt x="592" y="437"/>
                  </a:lnTo>
                  <a:lnTo>
                    <a:pt x="592" y="435"/>
                  </a:lnTo>
                  <a:lnTo>
                    <a:pt x="594" y="435"/>
                  </a:lnTo>
                  <a:lnTo>
                    <a:pt x="594" y="435"/>
                  </a:lnTo>
                  <a:lnTo>
                    <a:pt x="594" y="435"/>
                  </a:lnTo>
                  <a:lnTo>
                    <a:pt x="594" y="434"/>
                  </a:lnTo>
                  <a:lnTo>
                    <a:pt x="592" y="434"/>
                  </a:lnTo>
                  <a:close/>
                  <a:moveTo>
                    <a:pt x="635" y="428"/>
                  </a:moveTo>
                  <a:lnTo>
                    <a:pt x="634" y="428"/>
                  </a:lnTo>
                  <a:lnTo>
                    <a:pt x="634" y="430"/>
                  </a:lnTo>
                  <a:lnTo>
                    <a:pt x="634" y="430"/>
                  </a:lnTo>
                  <a:lnTo>
                    <a:pt x="634" y="430"/>
                  </a:lnTo>
                  <a:lnTo>
                    <a:pt x="634" y="430"/>
                  </a:lnTo>
                  <a:lnTo>
                    <a:pt x="634" y="430"/>
                  </a:lnTo>
                  <a:lnTo>
                    <a:pt x="632" y="430"/>
                  </a:lnTo>
                  <a:lnTo>
                    <a:pt x="632" y="430"/>
                  </a:lnTo>
                  <a:lnTo>
                    <a:pt x="632" y="430"/>
                  </a:lnTo>
                  <a:lnTo>
                    <a:pt x="630" y="428"/>
                  </a:lnTo>
                  <a:lnTo>
                    <a:pt x="630" y="428"/>
                  </a:lnTo>
                  <a:lnTo>
                    <a:pt x="630" y="430"/>
                  </a:lnTo>
                  <a:lnTo>
                    <a:pt x="630" y="430"/>
                  </a:lnTo>
                  <a:lnTo>
                    <a:pt x="630" y="430"/>
                  </a:lnTo>
                  <a:lnTo>
                    <a:pt x="630" y="430"/>
                  </a:lnTo>
                  <a:lnTo>
                    <a:pt x="628" y="430"/>
                  </a:lnTo>
                  <a:lnTo>
                    <a:pt x="628" y="432"/>
                  </a:lnTo>
                  <a:lnTo>
                    <a:pt x="630" y="434"/>
                  </a:lnTo>
                  <a:lnTo>
                    <a:pt x="632" y="435"/>
                  </a:lnTo>
                  <a:lnTo>
                    <a:pt x="634" y="434"/>
                  </a:lnTo>
                  <a:lnTo>
                    <a:pt x="634" y="434"/>
                  </a:lnTo>
                  <a:lnTo>
                    <a:pt x="634" y="432"/>
                  </a:lnTo>
                  <a:lnTo>
                    <a:pt x="634" y="432"/>
                  </a:lnTo>
                  <a:lnTo>
                    <a:pt x="634" y="432"/>
                  </a:lnTo>
                  <a:lnTo>
                    <a:pt x="635" y="432"/>
                  </a:lnTo>
                  <a:lnTo>
                    <a:pt x="635" y="430"/>
                  </a:lnTo>
                  <a:lnTo>
                    <a:pt x="635" y="430"/>
                  </a:lnTo>
                  <a:lnTo>
                    <a:pt x="635" y="428"/>
                  </a:lnTo>
                  <a:close/>
                  <a:moveTo>
                    <a:pt x="585" y="428"/>
                  </a:moveTo>
                  <a:lnTo>
                    <a:pt x="581" y="426"/>
                  </a:lnTo>
                  <a:lnTo>
                    <a:pt x="581" y="426"/>
                  </a:lnTo>
                  <a:lnTo>
                    <a:pt x="581" y="428"/>
                  </a:lnTo>
                  <a:lnTo>
                    <a:pt x="581" y="430"/>
                  </a:lnTo>
                  <a:lnTo>
                    <a:pt x="581" y="432"/>
                  </a:lnTo>
                  <a:lnTo>
                    <a:pt x="581" y="432"/>
                  </a:lnTo>
                  <a:lnTo>
                    <a:pt x="581" y="434"/>
                  </a:lnTo>
                  <a:lnTo>
                    <a:pt x="581" y="434"/>
                  </a:lnTo>
                  <a:lnTo>
                    <a:pt x="583" y="434"/>
                  </a:lnTo>
                  <a:lnTo>
                    <a:pt x="585" y="435"/>
                  </a:lnTo>
                  <a:lnTo>
                    <a:pt x="585" y="434"/>
                  </a:lnTo>
                  <a:lnTo>
                    <a:pt x="585" y="432"/>
                  </a:lnTo>
                  <a:lnTo>
                    <a:pt x="585" y="428"/>
                  </a:lnTo>
                  <a:close/>
                  <a:moveTo>
                    <a:pt x="652" y="414"/>
                  </a:moveTo>
                  <a:lnTo>
                    <a:pt x="650" y="410"/>
                  </a:lnTo>
                  <a:lnTo>
                    <a:pt x="648" y="406"/>
                  </a:lnTo>
                  <a:lnTo>
                    <a:pt x="648" y="405"/>
                  </a:lnTo>
                  <a:lnTo>
                    <a:pt x="648" y="403"/>
                  </a:lnTo>
                  <a:lnTo>
                    <a:pt x="648" y="401"/>
                  </a:lnTo>
                  <a:lnTo>
                    <a:pt x="646" y="394"/>
                  </a:lnTo>
                  <a:lnTo>
                    <a:pt x="646" y="392"/>
                  </a:lnTo>
                  <a:lnTo>
                    <a:pt x="644" y="392"/>
                  </a:lnTo>
                  <a:lnTo>
                    <a:pt x="644" y="390"/>
                  </a:lnTo>
                  <a:lnTo>
                    <a:pt x="643" y="390"/>
                  </a:lnTo>
                  <a:lnTo>
                    <a:pt x="643" y="388"/>
                  </a:lnTo>
                  <a:lnTo>
                    <a:pt x="641" y="379"/>
                  </a:lnTo>
                  <a:lnTo>
                    <a:pt x="639" y="379"/>
                  </a:lnTo>
                  <a:lnTo>
                    <a:pt x="634" y="376"/>
                  </a:lnTo>
                  <a:lnTo>
                    <a:pt x="632" y="376"/>
                  </a:lnTo>
                  <a:lnTo>
                    <a:pt x="630" y="372"/>
                  </a:lnTo>
                  <a:lnTo>
                    <a:pt x="630" y="367"/>
                  </a:lnTo>
                  <a:lnTo>
                    <a:pt x="628" y="363"/>
                  </a:lnTo>
                  <a:lnTo>
                    <a:pt x="628" y="361"/>
                  </a:lnTo>
                  <a:lnTo>
                    <a:pt x="628" y="359"/>
                  </a:lnTo>
                  <a:lnTo>
                    <a:pt x="628" y="358"/>
                  </a:lnTo>
                  <a:lnTo>
                    <a:pt x="628" y="356"/>
                  </a:lnTo>
                  <a:lnTo>
                    <a:pt x="628" y="356"/>
                  </a:lnTo>
                  <a:lnTo>
                    <a:pt x="628" y="354"/>
                  </a:lnTo>
                  <a:lnTo>
                    <a:pt x="628" y="350"/>
                  </a:lnTo>
                  <a:lnTo>
                    <a:pt x="628" y="349"/>
                  </a:lnTo>
                  <a:lnTo>
                    <a:pt x="628" y="349"/>
                  </a:lnTo>
                  <a:lnTo>
                    <a:pt x="626" y="345"/>
                  </a:lnTo>
                  <a:lnTo>
                    <a:pt x="626" y="345"/>
                  </a:lnTo>
                  <a:lnTo>
                    <a:pt x="628" y="341"/>
                  </a:lnTo>
                  <a:lnTo>
                    <a:pt x="628" y="340"/>
                  </a:lnTo>
                  <a:lnTo>
                    <a:pt x="630" y="338"/>
                  </a:lnTo>
                  <a:lnTo>
                    <a:pt x="632" y="338"/>
                  </a:lnTo>
                  <a:lnTo>
                    <a:pt x="632" y="336"/>
                  </a:lnTo>
                  <a:lnTo>
                    <a:pt x="632" y="334"/>
                  </a:lnTo>
                  <a:lnTo>
                    <a:pt x="634" y="334"/>
                  </a:lnTo>
                  <a:lnTo>
                    <a:pt x="635" y="332"/>
                  </a:lnTo>
                  <a:lnTo>
                    <a:pt x="635" y="331"/>
                  </a:lnTo>
                  <a:lnTo>
                    <a:pt x="637" y="329"/>
                  </a:lnTo>
                  <a:lnTo>
                    <a:pt x="639" y="329"/>
                  </a:lnTo>
                  <a:lnTo>
                    <a:pt x="639" y="327"/>
                  </a:lnTo>
                  <a:lnTo>
                    <a:pt x="639" y="323"/>
                  </a:lnTo>
                  <a:lnTo>
                    <a:pt x="639" y="322"/>
                  </a:lnTo>
                  <a:lnTo>
                    <a:pt x="639" y="320"/>
                  </a:lnTo>
                  <a:lnTo>
                    <a:pt x="639" y="318"/>
                  </a:lnTo>
                  <a:lnTo>
                    <a:pt x="639" y="316"/>
                  </a:lnTo>
                  <a:lnTo>
                    <a:pt x="639" y="312"/>
                  </a:lnTo>
                  <a:lnTo>
                    <a:pt x="639" y="311"/>
                  </a:lnTo>
                  <a:lnTo>
                    <a:pt x="639" y="305"/>
                  </a:lnTo>
                  <a:lnTo>
                    <a:pt x="639" y="305"/>
                  </a:lnTo>
                  <a:lnTo>
                    <a:pt x="641" y="302"/>
                  </a:lnTo>
                  <a:lnTo>
                    <a:pt x="641" y="300"/>
                  </a:lnTo>
                  <a:lnTo>
                    <a:pt x="643" y="300"/>
                  </a:lnTo>
                  <a:lnTo>
                    <a:pt x="644" y="300"/>
                  </a:lnTo>
                  <a:lnTo>
                    <a:pt x="644" y="298"/>
                  </a:lnTo>
                  <a:lnTo>
                    <a:pt x="644" y="298"/>
                  </a:lnTo>
                  <a:lnTo>
                    <a:pt x="644" y="296"/>
                  </a:lnTo>
                  <a:lnTo>
                    <a:pt x="643" y="291"/>
                  </a:lnTo>
                  <a:lnTo>
                    <a:pt x="641" y="287"/>
                  </a:lnTo>
                  <a:lnTo>
                    <a:pt x="641" y="285"/>
                  </a:lnTo>
                  <a:lnTo>
                    <a:pt x="639" y="282"/>
                  </a:lnTo>
                  <a:lnTo>
                    <a:pt x="635" y="276"/>
                  </a:lnTo>
                  <a:lnTo>
                    <a:pt x="634" y="275"/>
                  </a:lnTo>
                  <a:lnTo>
                    <a:pt x="634" y="275"/>
                  </a:lnTo>
                  <a:lnTo>
                    <a:pt x="632" y="273"/>
                  </a:lnTo>
                  <a:lnTo>
                    <a:pt x="630" y="271"/>
                  </a:lnTo>
                  <a:lnTo>
                    <a:pt x="628" y="267"/>
                  </a:lnTo>
                  <a:lnTo>
                    <a:pt x="628" y="266"/>
                  </a:lnTo>
                  <a:lnTo>
                    <a:pt x="628" y="264"/>
                  </a:lnTo>
                  <a:lnTo>
                    <a:pt x="628" y="264"/>
                  </a:lnTo>
                  <a:lnTo>
                    <a:pt x="628" y="262"/>
                  </a:lnTo>
                  <a:lnTo>
                    <a:pt x="628" y="260"/>
                  </a:lnTo>
                  <a:lnTo>
                    <a:pt x="628" y="260"/>
                  </a:lnTo>
                  <a:lnTo>
                    <a:pt x="626" y="258"/>
                  </a:lnTo>
                  <a:lnTo>
                    <a:pt x="626" y="256"/>
                  </a:lnTo>
                  <a:lnTo>
                    <a:pt x="625" y="255"/>
                  </a:lnTo>
                  <a:lnTo>
                    <a:pt x="625" y="253"/>
                  </a:lnTo>
                  <a:lnTo>
                    <a:pt x="623" y="251"/>
                  </a:lnTo>
                  <a:lnTo>
                    <a:pt x="625" y="249"/>
                  </a:lnTo>
                  <a:lnTo>
                    <a:pt x="625" y="249"/>
                  </a:lnTo>
                  <a:lnTo>
                    <a:pt x="625" y="247"/>
                  </a:lnTo>
                  <a:lnTo>
                    <a:pt x="625" y="246"/>
                  </a:lnTo>
                  <a:lnTo>
                    <a:pt x="625" y="246"/>
                  </a:lnTo>
                  <a:lnTo>
                    <a:pt x="625" y="244"/>
                  </a:lnTo>
                  <a:lnTo>
                    <a:pt x="625" y="242"/>
                  </a:lnTo>
                  <a:lnTo>
                    <a:pt x="625" y="240"/>
                  </a:lnTo>
                  <a:lnTo>
                    <a:pt x="626" y="238"/>
                  </a:lnTo>
                  <a:lnTo>
                    <a:pt x="632" y="235"/>
                  </a:lnTo>
                  <a:lnTo>
                    <a:pt x="634" y="233"/>
                  </a:lnTo>
                  <a:lnTo>
                    <a:pt x="634" y="229"/>
                  </a:lnTo>
                  <a:lnTo>
                    <a:pt x="632" y="228"/>
                  </a:lnTo>
                  <a:lnTo>
                    <a:pt x="632" y="226"/>
                  </a:lnTo>
                  <a:lnTo>
                    <a:pt x="634" y="222"/>
                  </a:lnTo>
                  <a:lnTo>
                    <a:pt x="634" y="219"/>
                  </a:lnTo>
                  <a:lnTo>
                    <a:pt x="632" y="219"/>
                  </a:lnTo>
                  <a:lnTo>
                    <a:pt x="632" y="217"/>
                  </a:lnTo>
                  <a:lnTo>
                    <a:pt x="628" y="217"/>
                  </a:lnTo>
                  <a:lnTo>
                    <a:pt x="625" y="215"/>
                  </a:lnTo>
                  <a:lnTo>
                    <a:pt x="623" y="215"/>
                  </a:lnTo>
                  <a:lnTo>
                    <a:pt x="621" y="215"/>
                  </a:lnTo>
                  <a:lnTo>
                    <a:pt x="619" y="215"/>
                  </a:lnTo>
                  <a:lnTo>
                    <a:pt x="617" y="213"/>
                  </a:lnTo>
                  <a:lnTo>
                    <a:pt x="616" y="210"/>
                  </a:lnTo>
                  <a:lnTo>
                    <a:pt x="617" y="208"/>
                  </a:lnTo>
                  <a:lnTo>
                    <a:pt x="617" y="206"/>
                  </a:lnTo>
                  <a:lnTo>
                    <a:pt x="619" y="202"/>
                  </a:lnTo>
                  <a:lnTo>
                    <a:pt x="619" y="200"/>
                  </a:lnTo>
                  <a:lnTo>
                    <a:pt x="619" y="199"/>
                  </a:lnTo>
                  <a:lnTo>
                    <a:pt x="621" y="199"/>
                  </a:lnTo>
                  <a:lnTo>
                    <a:pt x="623" y="197"/>
                  </a:lnTo>
                  <a:lnTo>
                    <a:pt x="623" y="193"/>
                  </a:lnTo>
                  <a:lnTo>
                    <a:pt x="621" y="191"/>
                  </a:lnTo>
                  <a:lnTo>
                    <a:pt x="621" y="188"/>
                  </a:lnTo>
                  <a:lnTo>
                    <a:pt x="621" y="186"/>
                  </a:lnTo>
                  <a:lnTo>
                    <a:pt x="619" y="181"/>
                  </a:lnTo>
                  <a:lnTo>
                    <a:pt x="619" y="179"/>
                  </a:lnTo>
                  <a:lnTo>
                    <a:pt x="619" y="177"/>
                  </a:lnTo>
                  <a:lnTo>
                    <a:pt x="619" y="170"/>
                  </a:lnTo>
                  <a:lnTo>
                    <a:pt x="619" y="166"/>
                  </a:lnTo>
                  <a:lnTo>
                    <a:pt x="619" y="163"/>
                  </a:lnTo>
                  <a:lnTo>
                    <a:pt x="619" y="161"/>
                  </a:lnTo>
                  <a:lnTo>
                    <a:pt x="619" y="157"/>
                  </a:lnTo>
                  <a:lnTo>
                    <a:pt x="621" y="157"/>
                  </a:lnTo>
                  <a:lnTo>
                    <a:pt x="625" y="155"/>
                  </a:lnTo>
                  <a:lnTo>
                    <a:pt x="626" y="154"/>
                  </a:lnTo>
                  <a:lnTo>
                    <a:pt x="628" y="152"/>
                  </a:lnTo>
                  <a:lnTo>
                    <a:pt x="628" y="148"/>
                  </a:lnTo>
                  <a:lnTo>
                    <a:pt x="626" y="146"/>
                  </a:lnTo>
                  <a:lnTo>
                    <a:pt x="623" y="146"/>
                  </a:lnTo>
                  <a:lnTo>
                    <a:pt x="619" y="141"/>
                  </a:lnTo>
                  <a:lnTo>
                    <a:pt x="617" y="139"/>
                  </a:lnTo>
                  <a:lnTo>
                    <a:pt x="614" y="135"/>
                  </a:lnTo>
                  <a:lnTo>
                    <a:pt x="614" y="134"/>
                  </a:lnTo>
                  <a:lnTo>
                    <a:pt x="614" y="134"/>
                  </a:lnTo>
                  <a:lnTo>
                    <a:pt x="612" y="125"/>
                  </a:lnTo>
                  <a:lnTo>
                    <a:pt x="610" y="123"/>
                  </a:lnTo>
                  <a:lnTo>
                    <a:pt x="610" y="123"/>
                  </a:lnTo>
                  <a:lnTo>
                    <a:pt x="608" y="123"/>
                  </a:lnTo>
                  <a:lnTo>
                    <a:pt x="605" y="126"/>
                  </a:lnTo>
                  <a:lnTo>
                    <a:pt x="603" y="126"/>
                  </a:lnTo>
                  <a:lnTo>
                    <a:pt x="603" y="125"/>
                  </a:lnTo>
                  <a:lnTo>
                    <a:pt x="603" y="125"/>
                  </a:lnTo>
                  <a:lnTo>
                    <a:pt x="603" y="125"/>
                  </a:lnTo>
                  <a:lnTo>
                    <a:pt x="603" y="123"/>
                  </a:lnTo>
                  <a:lnTo>
                    <a:pt x="603" y="123"/>
                  </a:lnTo>
                  <a:lnTo>
                    <a:pt x="603" y="121"/>
                  </a:lnTo>
                  <a:lnTo>
                    <a:pt x="603" y="117"/>
                  </a:lnTo>
                  <a:lnTo>
                    <a:pt x="603" y="117"/>
                  </a:lnTo>
                  <a:lnTo>
                    <a:pt x="603" y="116"/>
                  </a:lnTo>
                  <a:lnTo>
                    <a:pt x="603" y="114"/>
                  </a:lnTo>
                  <a:lnTo>
                    <a:pt x="601" y="110"/>
                  </a:lnTo>
                  <a:lnTo>
                    <a:pt x="599" y="108"/>
                  </a:lnTo>
                  <a:lnTo>
                    <a:pt x="599" y="107"/>
                  </a:lnTo>
                  <a:lnTo>
                    <a:pt x="599" y="105"/>
                  </a:lnTo>
                  <a:lnTo>
                    <a:pt x="597" y="105"/>
                  </a:lnTo>
                  <a:lnTo>
                    <a:pt x="597" y="103"/>
                  </a:lnTo>
                  <a:lnTo>
                    <a:pt x="597" y="103"/>
                  </a:lnTo>
                  <a:lnTo>
                    <a:pt x="590" y="98"/>
                  </a:lnTo>
                  <a:lnTo>
                    <a:pt x="588" y="96"/>
                  </a:lnTo>
                  <a:lnTo>
                    <a:pt x="587" y="90"/>
                  </a:lnTo>
                  <a:lnTo>
                    <a:pt x="585" y="89"/>
                  </a:lnTo>
                  <a:lnTo>
                    <a:pt x="581" y="90"/>
                  </a:lnTo>
                  <a:lnTo>
                    <a:pt x="581" y="89"/>
                  </a:lnTo>
                  <a:lnTo>
                    <a:pt x="579" y="87"/>
                  </a:lnTo>
                  <a:lnTo>
                    <a:pt x="578" y="85"/>
                  </a:lnTo>
                  <a:lnTo>
                    <a:pt x="578" y="85"/>
                  </a:lnTo>
                  <a:lnTo>
                    <a:pt x="576" y="85"/>
                  </a:lnTo>
                  <a:lnTo>
                    <a:pt x="576" y="85"/>
                  </a:lnTo>
                  <a:lnTo>
                    <a:pt x="572" y="83"/>
                  </a:lnTo>
                  <a:lnTo>
                    <a:pt x="570" y="83"/>
                  </a:lnTo>
                  <a:lnTo>
                    <a:pt x="567" y="81"/>
                  </a:lnTo>
                  <a:lnTo>
                    <a:pt x="563" y="81"/>
                  </a:lnTo>
                  <a:lnTo>
                    <a:pt x="563" y="81"/>
                  </a:lnTo>
                  <a:lnTo>
                    <a:pt x="563" y="79"/>
                  </a:lnTo>
                  <a:lnTo>
                    <a:pt x="563" y="79"/>
                  </a:lnTo>
                  <a:lnTo>
                    <a:pt x="560" y="78"/>
                  </a:lnTo>
                  <a:lnTo>
                    <a:pt x="549" y="78"/>
                  </a:lnTo>
                  <a:lnTo>
                    <a:pt x="547" y="76"/>
                  </a:lnTo>
                  <a:lnTo>
                    <a:pt x="547" y="76"/>
                  </a:lnTo>
                  <a:lnTo>
                    <a:pt x="547" y="74"/>
                  </a:lnTo>
                  <a:lnTo>
                    <a:pt x="547" y="74"/>
                  </a:lnTo>
                  <a:lnTo>
                    <a:pt x="545" y="74"/>
                  </a:lnTo>
                  <a:lnTo>
                    <a:pt x="545" y="74"/>
                  </a:lnTo>
                  <a:lnTo>
                    <a:pt x="545" y="72"/>
                  </a:lnTo>
                  <a:lnTo>
                    <a:pt x="545" y="70"/>
                  </a:lnTo>
                  <a:lnTo>
                    <a:pt x="543" y="69"/>
                  </a:lnTo>
                  <a:lnTo>
                    <a:pt x="543" y="69"/>
                  </a:lnTo>
                  <a:lnTo>
                    <a:pt x="540" y="65"/>
                  </a:lnTo>
                  <a:lnTo>
                    <a:pt x="531" y="63"/>
                  </a:lnTo>
                  <a:lnTo>
                    <a:pt x="531" y="58"/>
                  </a:lnTo>
                  <a:lnTo>
                    <a:pt x="527" y="56"/>
                  </a:lnTo>
                  <a:lnTo>
                    <a:pt x="523" y="52"/>
                  </a:lnTo>
                  <a:lnTo>
                    <a:pt x="520" y="51"/>
                  </a:lnTo>
                  <a:lnTo>
                    <a:pt x="518" y="49"/>
                  </a:lnTo>
                  <a:lnTo>
                    <a:pt x="516" y="47"/>
                  </a:lnTo>
                  <a:lnTo>
                    <a:pt x="516" y="43"/>
                  </a:lnTo>
                  <a:lnTo>
                    <a:pt x="514" y="42"/>
                  </a:lnTo>
                  <a:lnTo>
                    <a:pt x="514" y="40"/>
                  </a:lnTo>
                  <a:lnTo>
                    <a:pt x="514" y="40"/>
                  </a:lnTo>
                  <a:lnTo>
                    <a:pt x="511" y="40"/>
                  </a:lnTo>
                  <a:lnTo>
                    <a:pt x="509" y="40"/>
                  </a:lnTo>
                  <a:lnTo>
                    <a:pt x="509" y="40"/>
                  </a:lnTo>
                  <a:lnTo>
                    <a:pt x="509" y="38"/>
                  </a:lnTo>
                  <a:lnTo>
                    <a:pt x="509" y="38"/>
                  </a:lnTo>
                  <a:lnTo>
                    <a:pt x="509" y="36"/>
                  </a:lnTo>
                  <a:lnTo>
                    <a:pt x="505" y="31"/>
                  </a:lnTo>
                  <a:lnTo>
                    <a:pt x="502" y="27"/>
                  </a:lnTo>
                  <a:lnTo>
                    <a:pt x="498" y="23"/>
                  </a:lnTo>
                  <a:lnTo>
                    <a:pt x="489" y="20"/>
                  </a:lnTo>
                  <a:lnTo>
                    <a:pt x="489" y="18"/>
                  </a:lnTo>
                  <a:lnTo>
                    <a:pt x="489" y="16"/>
                  </a:lnTo>
                  <a:lnTo>
                    <a:pt x="491" y="14"/>
                  </a:lnTo>
                  <a:lnTo>
                    <a:pt x="491" y="13"/>
                  </a:lnTo>
                  <a:lnTo>
                    <a:pt x="491" y="11"/>
                  </a:lnTo>
                  <a:lnTo>
                    <a:pt x="491" y="9"/>
                  </a:lnTo>
                  <a:lnTo>
                    <a:pt x="487" y="7"/>
                  </a:lnTo>
                  <a:lnTo>
                    <a:pt x="484" y="4"/>
                  </a:lnTo>
                  <a:lnTo>
                    <a:pt x="478" y="4"/>
                  </a:lnTo>
                  <a:lnTo>
                    <a:pt x="476" y="0"/>
                  </a:lnTo>
                  <a:lnTo>
                    <a:pt x="462" y="2"/>
                  </a:lnTo>
                  <a:lnTo>
                    <a:pt x="449" y="2"/>
                  </a:lnTo>
                  <a:lnTo>
                    <a:pt x="462" y="18"/>
                  </a:lnTo>
                  <a:lnTo>
                    <a:pt x="462" y="20"/>
                  </a:lnTo>
                  <a:lnTo>
                    <a:pt x="462" y="33"/>
                  </a:lnTo>
                  <a:lnTo>
                    <a:pt x="462" y="36"/>
                  </a:lnTo>
                  <a:lnTo>
                    <a:pt x="462" y="38"/>
                  </a:lnTo>
                  <a:lnTo>
                    <a:pt x="457" y="52"/>
                  </a:lnTo>
                  <a:lnTo>
                    <a:pt x="451" y="60"/>
                  </a:lnTo>
                  <a:lnTo>
                    <a:pt x="442" y="69"/>
                  </a:lnTo>
                  <a:lnTo>
                    <a:pt x="457" y="78"/>
                  </a:lnTo>
                  <a:lnTo>
                    <a:pt x="446" y="94"/>
                  </a:lnTo>
                  <a:lnTo>
                    <a:pt x="442" y="96"/>
                  </a:lnTo>
                  <a:lnTo>
                    <a:pt x="440" y="96"/>
                  </a:lnTo>
                  <a:lnTo>
                    <a:pt x="419" y="85"/>
                  </a:lnTo>
                  <a:lnTo>
                    <a:pt x="397" y="74"/>
                  </a:lnTo>
                  <a:lnTo>
                    <a:pt x="379" y="76"/>
                  </a:lnTo>
                  <a:lnTo>
                    <a:pt x="377" y="74"/>
                  </a:lnTo>
                  <a:lnTo>
                    <a:pt x="368" y="67"/>
                  </a:lnTo>
                  <a:lnTo>
                    <a:pt x="366" y="65"/>
                  </a:lnTo>
                  <a:lnTo>
                    <a:pt x="354" y="69"/>
                  </a:lnTo>
                  <a:lnTo>
                    <a:pt x="354" y="70"/>
                  </a:lnTo>
                  <a:lnTo>
                    <a:pt x="352" y="70"/>
                  </a:lnTo>
                  <a:lnTo>
                    <a:pt x="352" y="72"/>
                  </a:lnTo>
                  <a:lnTo>
                    <a:pt x="352" y="85"/>
                  </a:lnTo>
                  <a:lnTo>
                    <a:pt x="352" y="89"/>
                  </a:lnTo>
                  <a:lnTo>
                    <a:pt x="354" y="116"/>
                  </a:lnTo>
                  <a:lnTo>
                    <a:pt x="352" y="121"/>
                  </a:lnTo>
                  <a:lnTo>
                    <a:pt x="343" y="141"/>
                  </a:lnTo>
                  <a:lnTo>
                    <a:pt x="341" y="143"/>
                  </a:lnTo>
                  <a:lnTo>
                    <a:pt x="341" y="146"/>
                  </a:lnTo>
                  <a:lnTo>
                    <a:pt x="339" y="146"/>
                  </a:lnTo>
                  <a:lnTo>
                    <a:pt x="325" y="137"/>
                  </a:lnTo>
                  <a:lnTo>
                    <a:pt x="310" y="128"/>
                  </a:lnTo>
                  <a:lnTo>
                    <a:pt x="309" y="128"/>
                  </a:lnTo>
                  <a:lnTo>
                    <a:pt x="305" y="137"/>
                  </a:lnTo>
                  <a:lnTo>
                    <a:pt x="285" y="154"/>
                  </a:lnTo>
                  <a:lnTo>
                    <a:pt x="283" y="155"/>
                  </a:lnTo>
                  <a:lnTo>
                    <a:pt x="283" y="159"/>
                  </a:lnTo>
                  <a:lnTo>
                    <a:pt x="274" y="190"/>
                  </a:lnTo>
                  <a:lnTo>
                    <a:pt x="274" y="191"/>
                  </a:lnTo>
                  <a:lnTo>
                    <a:pt x="269" y="200"/>
                  </a:lnTo>
                  <a:lnTo>
                    <a:pt x="265" y="204"/>
                  </a:lnTo>
                  <a:lnTo>
                    <a:pt x="263" y="206"/>
                  </a:lnTo>
                  <a:lnTo>
                    <a:pt x="254" y="208"/>
                  </a:lnTo>
                  <a:lnTo>
                    <a:pt x="253" y="210"/>
                  </a:lnTo>
                  <a:lnTo>
                    <a:pt x="251" y="219"/>
                  </a:lnTo>
                  <a:lnTo>
                    <a:pt x="267" y="247"/>
                  </a:lnTo>
                  <a:lnTo>
                    <a:pt x="267" y="249"/>
                  </a:lnTo>
                  <a:lnTo>
                    <a:pt x="265" y="266"/>
                  </a:lnTo>
                  <a:lnTo>
                    <a:pt x="263" y="269"/>
                  </a:lnTo>
                  <a:lnTo>
                    <a:pt x="263" y="269"/>
                  </a:lnTo>
                  <a:lnTo>
                    <a:pt x="260" y="271"/>
                  </a:lnTo>
                  <a:lnTo>
                    <a:pt x="251" y="282"/>
                  </a:lnTo>
                  <a:lnTo>
                    <a:pt x="245" y="287"/>
                  </a:lnTo>
                  <a:lnTo>
                    <a:pt x="227" y="323"/>
                  </a:lnTo>
                  <a:lnTo>
                    <a:pt x="215" y="338"/>
                  </a:lnTo>
                  <a:lnTo>
                    <a:pt x="216" y="341"/>
                  </a:lnTo>
                  <a:lnTo>
                    <a:pt x="218" y="354"/>
                  </a:lnTo>
                  <a:lnTo>
                    <a:pt x="218" y="356"/>
                  </a:lnTo>
                  <a:lnTo>
                    <a:pt x="218" y="359"/>
                  </a:lnTo>
                  <a:lnTo>
                    <a:pt x="218" y="363"/>
                  </a:lnTo>
                  <a:lnTo>
                    <a:pt x="218" y="365"/>
                  </a:lnTo>
                  <a:lnTo>
                    <a:pt x="197" y="379"/>
                  </a:lnTo>
                  <a:lnTo>
                    <a:pt x="184" y="381"/>
                  </a:lnTo>
                  <a:lnTo>
                    <a:pt x="171" y="383"/>
                  </a:lnTo>
                  <a:lnTo>
                    <a:pt x="177" y="417"/>
                  </a:lnTo>
                  <a:lnTo>
                    <a:pt x="177" y="423"/>
                  </a:lnTo>
                  <a:lnTo>
                    <a:pt x="177" y="424"/>
                  </a:lnTo>
                  <a:lnTo>
                    <a:pt x="173" y="434"/>
                  </a:lnTo>
                  <a:lnTo>
                    <a:pt x="171" y="435"/>
                  </a:lnTo>
                  <a:lnTo>
                    <a:pt x="169" y="464"/>
                  </a:lnTo>
                  <a:lnTo>
                    <a:pt x="169" y="470"/>
                  </a:lnTo>
                  <a:lnTo>
                    <a:pt x="169" y="475"/>
                  </a:lnTo>
                  <a:lnTo>
                    <a:pt x="169" y="480"/>
                  </a:lnTo>
                  <a:lnTo>
                    <a:pt x="168" y="484"/>
                  </a:lnTo>
                  <a:lnTo>
                    <a:pt x="164" y="490"/>
                  </a:lnTo>
                  <a:lnTo>
                    <a:pt x="162" y="491"/>
                  </a:lnTo>
                  <a:lnTo>
                    <a:pt x="162" y="493"/>
                  </a:lnTo>
                  <a:lnTo>
                    <a:pt x="160" y="504"/>
                  </a:lnTo>
                  <a:lnTo>
                    <a:pt x="160" y="506"/>
                  </a:lnTo>
                  <a:lnTo>
                    <a:pt x="160" y="506"/>
                  </a:lnTo>
                  <a:lnTo>
                    <a:pt x="160" y="509"/>
                  </a:lnTo>
                  <a:lnTo>
                    <a:pt x="153" y="520"/>
                  </a:lnTo>
                  <a:lnTo>
                    <a:pt x="153" y="520"/>
                  </a:lnTo>
                  <a:lnTo>
                    <a:pt x="139" y="544"/>
                  </a:lnTo>
                  <a:lnTo>
                    <a:pt x="126" y="567"/>
                  </a:lnTo>
                  <a:lnTo>
                    <a:pt x="141" y="578"/>
                  </a:lnTo>
                  <a:lnTo>
                    <a:pt x="142" y="580"/>
                  </a:lnTo>
                  <a:lnTo>
                    <a:pt x="148" y="580"/>
                  </a:lnTo>
                  <a:lnTo>
                    <a:pt x="150" y="582"/>
                  </a:lnTo>
                  <a:lnTo>
                    <a:pt x="150" y="585"/>
                  </a:lnTo>
                  <a:lnTo>
                    <a:pt x="151" y="612"/>
                  </a:lnTo>
                  <a:lnTo>
                    <a:pt x="151" y="614"/>
                  </a:lnTo>
                  <a:lnTo>
                    <a:pt x="151" y="616"/>
                  </a:lnTo>
                  <a:lnTo>
                    <a:pt x="142" y="632"/>
                  </a:lnTo>
                  <a:lnTo>
                    <a:pt x="142" y="634"/>
                  </a:lnTo>
                  <a:lnTo>
                    <a:pt x="141" y="634"/>
                  </a:lnTo>
                  <a:lnTo>
                    <a:pt x="123" y="629"/>
                  </a:lnTo>
                  <a:lnTo>
                    <a:pt x="106" y="625"/>
                  </a:lnTo>
                  <a:lnTo>
                    <a:pt x="94" y="629"/>
                  </a:lnTo>
                  <a:lnTo>
                    <a:pt x="81" y="636"/>
                  </a:lnTo>
                  <a:lnTo>
                    <a:pt x="77" y="639"/>
                  </a:lnTo>
                  <a:lnTo>
                    <a:pt x="68" y="657"/>
                  </a:lnTo>
                  <a:lnTo>
                    <a:pt x="59" y="674"/>
                  </a:lnTo>
                  <a:lnTo>
                    <a:pt x="52" y="681"/>
                  </a:lnTo>
                  <a:lnTo>
                    <a:pt x="56" y="692"/>
                  </a:lnTo>
                  <a:lnTo>
                    <a:pt x="56" y="695"/>
                  </a:lnTo>
                  <a:lnTo>
                    <a:pt x="54" y="697"/>
                  </a:lnTo>
                  <a:lnTo>
                    <a:pt x="43" y="715"/>
                  </a:lnTo>
                  <a:lnTo>
                    <a:pt x="47" y="724"/>
                  </a:lnTo>
                  <a:lnTo>
                    <a:pt x="56" y="748"/>
                  </a:lnTo>
                  <a:lnTo>
                    <a:pt x="48" y="755"/>
                  </a:lnTo>
                  <a:lnTo>
                    <a:pt x="48" y="757"/>
                  </a:lnTo>
                  <a:lnTo>
                    <a:pt x="48" y="760"/>
                  </a:lnTo>
                  <a:lnTo>
                    <a:pt x="52" y="777"/>
                  </a:lnTo>
                  <a:lnTo>
                    <a:pt x="52" y="779"/>
                  </a:lnTo>
                  <a:lnTo>
                    <a:pt x="50" y="782"/>
                  </a:lnTo>
                  <a:lnTo>
                    <a:pt x="48" y="788"/>
                  </a:lnTo>
                  <a:lnTo>
                    <a:pt x="48" y="791"/>
                  </a:lnTo>
                  <a:lnTo>
                    <a:pt x="48" y="793"/>
                  </a:lnTo>
                  <a:lnTo>
                    <a:pt x="58" y="818"/>
                  </a:lnTo>
                  <a:lnTo>
                    <a:pt x="58" y="820"/>
                  </a:lnTo>
                  <a:lnTo>
                    <a:pt x="59" y="825"/>
                  </a:lnTo>
                  <a:lnTo>
                    <a:pt x="59" y="827"/>
                  </a:lnTo>
                  <a:lnTo>
                    <a:pt x="59" y="831"/>
                  </a:lnTo>
                  <a:lnTo>
                    <a:pt x="56" y="858"/>
                  </a:lnTo>
                  <a:lnTo>
                    <a:pt x="52" y="885"/>
                  </a:lnTo>
                  <a:lnTo>
                    <a:pt x="52" y="887"/>
                  </a:lnTo>
                  <a:lnTo>
                    <a:pt x="59" y="892"/>
                  </a:lnTo>
                  <a:lnTo>
                    <a:pt x="61" y="894"/>
                  </a:lnTo>
                  <a:lnTo>
                    <a:pt x="65" y="900"/>
                  </a:lnTo>
                  <a:lnTo>
                    <a:pt x="67" y="901"/>
                  </a:lnTo>
                  <a:lnTo>
                    <a:pt x="68" y="901"/>
                  </a:lnTo>
                  <a:lnTo>
                    <a:pt x="72" y="901"/>
                  </a:lnTo>
                  <a:lnTo>
                    <a:pt x="74" y="901"/>
                  </a:lnTo>
                  <a:lnTo>
                    <a:pt x="76" y="903"/>
                  </a:lnTo>
                  <a:lnTo>
                    <a:pt x="88" y="921"/>
                  </a:lnTo>
                  <a:lnTo>
                    <a:pt x="88" y="923"/>
                  </a:lnTo>
                  <a:lnTo>
                    <a:pt x="88" y="925"/>
                  </a:lnTo>
                  <a:lnTo>
                    <a:pt x="86" y="934"/>
                  </a:lnTo>
                  <a:lnTo>
                    <a:pt x="86" y="937"/>
                  </a:lnTo>
                  <a:lnTo>
                    <a:pt x="85" y="939"/>
                  </a:lnTo>
                  <a:lnTo>
                    <a:pt x="81" y="945"/>
                  </a:lnTo>
                  <a:lnTo>
                    <a:pt x="81" y="945"/>
                  </a:lnTo>
                  <a:lnTo>
                    <a:pt x="81" y="947"/>
                  </a:lnTo>
                  <a:lnTo>
                    <a:pt x="79" y="954"/>
                  </a:lnTo>
                  <a:lnTo>
                    <a:pt x="79" y="954"/>
                  </a:lnTo>
                  <a:lnTo>
                    <a:pt x="79" y="956"/>
                  </a:lnTo>
                  <a:lnTo>
                    <a:pt x="77" y="956"/>
                  </a:lnTo>
                  <a:lnTo>
                    <a:pt x="72" y="956"/>
                  </a:lnTo>
                  <a:lnTo>
                    <a:pt x="70" y="956"/>
                  </a:lnTo>
                  <a:lnTo>
                    <a:pt x="58" y="959"/>
                  </a:lnTo>
                  <a:lnTo>
                    <a:pt x="58" y="961"/>
                  </a:lnTo>
                  <a:lnTo>
                    <a:pt x="58" y="963"/>
                  </a:lnTo>
                  <a:lnTo>
                    <a:pt x="59" y="966"/>
                  </a:lnTo>
                  <a:lnTo>
                    <a:pt x="59" y="970"/>
                  </a:lnTo>
                  <a:lnTo>
                    <a:pt x="61" y="977"/>
                  </a:lnTo>
                  <a:lnTo>
                    <a:pt x="61" y="981"/>
                  </a:lnTo>
                  <a:lnTo>
                    <a:pt x="63" y="986"/>
                  </a:lnTo>
                  <a:lnTo>
                    <a:pt x="68" y="995"/>
                  </a:lnTo>
                  <a:lnTo>
                    <a:pt x="74" y="1010"/>
                  </a:lnTo>
                  <a:lnTo>
                    <a:pt x="74" y="1013"/>
                  </a:lnTo>
                  <a:lnTo>
                    <a:pt x="74" y="1015"/>
                  </a:lnTo>
                  <a:lnTo>
                    <a:pt x="74" y="1021"/>
                  </a:lnTo>
                  <a:lnTo>
                    <a:pt x="74" y="1022"/>
                  </a:lnTo>
                  <a:lnTo>
                    <a:pt x="74" y="1024"/>
                  </a:lnTo>
                  <a:lnTo>
                    <a:pt x="72" y="1026"/>
                  </a:lnTo>
                  <a:lnTo>
                    <a:pt x="70" y="1030"/>
                  </a:lnTo>
                  <a:lnTo>
                    <a:pt x="68" y="1030"/>
                  </a:lnTo>
                  <a:lnTo>
                    <a:pt x="68" y="1031"/>
                  </a:lnTo>
                  <a:lnTo>
                    <a:pt x="68" y="1035"/>
                  </a:lnTo>
                  <a:lnTo>
                    <a:pt x="70" y="1042"/>
                  </a:lnTo>
                  <a:lnTo>
                    <a:pt x="70" y="1046"/>
                  </a:lnTo>
                  <a:lnTo>
                    <a:pt x="70" y="1049"/>
                  </a:lnTo>
                  <a:lnTo>
                    <a:pt x="68" y="1053"/>
                  </a:lnTo>
                  <a:lnTo>
                    <a:pt x="67" y="1057"/>
                  </a:lnTo>
                  <a:lnTo>
                    <a:pt x="59" y="1066"/>
                  </a:lnTo>
                  <a:lnTo>
                    <a:pt x="50" y="1071"/>
                  </a:lnTo>
                  <a:lnTo>
                    <a:pt x="48" y="1073"/>
                  </a:lnTo>
                  <a:lnTo>
                    <a:pt x="41" y="1071"/>
                  </a:lnTo>
                  <a:lnTo>
                    <a:pt x="38" y="1073"/>
                  </a:lnTo>
                  <a:lnTo>
                    <a:pt x="38" y="1073"/>
                  </a:lnTo>
                  <a:lnTo>
                    <a:pt x="36" y="1075"/>
                  </a:lnTo>
                  <a:lnTo>
                    <a:pt x="36" y="1078"/>
                  </a:lnTo>
                  <a:lnTo>
                    <a:pt x="36" y="1080"/>
                  </a:lnTo>
                  <a:lnTo>
                    <a:pt x="38" y="1082"/>
                  </a:lnTo>
                  <a:lnTo>
                    <a:pt x="38" y="1082"/>
                  </a:lnTo>
                  <a:lnTo>
                    <a:pt x="39" y="1084"/>
                  </a:lnTo>
                  <a:lnTo>
                    <a:pt x="39" y="1086"/>
                  </a:lnTo>
                  <a:lnTo>
                    <a:pt x="39" y="1089"/>
                  </a:lnTo>
                  <a:lnTo>
                    <a:pt x="39" y="1091"/>
                  </a:lnTo>
                  <a:lnTo>
                    <a:pt x="39" y="1091"/>
                  </a:lnTo>
                  <a:lnTo>
                    <a:pt x="36" y="1095"/>
                  </a:lnTo>
                  <a:lnTo>
                    <a:pt x="36" y="1096"/>
                  </a:lnTo>
                  <a:lnTo>
                    <a:pt x="29" y="1100"/>
                  </a:lnTo>
                  <a:lnTo>
                    <a:pt x="29" y="1100"/>
                  </a:lnTo>
                  <a:lnTo>
                    <a:pt x="27" y="1104"/>
                  </a:lnTo>
                  <a:lnTo>
                    <a:pt x="29" y="1105"/>
                  </a:lnTo>
                  <a:lnTo>
                    <a:pt x="34" y="1125"/>
                  </a:lnTo>
                  <a:lnTo>
                    <a:pt x="34" y="1133"/>
                  </a:lnTo>
                  <a:lnTo>
                    <a:pt x="34" y="1134"/>
                  </a:lnTo>
                  <a:lnTo>
                    <a:pt x="34" y="1136"/>
                  </a:lnTo>
                  <a:lnTo>
                    <a:pt x="34" y="1136"/>
                  </a:lnTo>
                  <a:lnTo>
                    <a:pt x="34" y="1138"/>
                  </a:lnTo>
                  <a:lnTo>
                    <a:pt x="34" y="1140"/>
                  </a:lnTo>
                  <a:lnTo>
                    <a:pt x="32" y="1140"/>
                  </a:lnTo>
                  <a:lnTo>
                    <a:pt x="32" y="1147"/>
                  </a:lnTo>
                  <a:lnTo>
                    <a:pt x="30" y="1151"/>
                  </a:lnTo>
                  <a:lnTo>
                    <a:pt x="30" y="1154"/>
                  </a:lnTo>
                  <a:lnTo>
                    <a:pt x="29" y="1158"/>
                  </a:lnTo>
                  <a:lnTo>
                    <a:pt x="29" y="1160"/>
                  </a:lnTo>
                  <a:lnTo>
                    <a:pt x="29" y="1163"/>
                  </a:lnTo>
                  <a:lnTo>
                    <a:pt x="27" y="1169"/>
                  </a:lnTo>
                  <a:lnTo>
                    <a:pt x="25" y="1170"/>
                  </a:lnTo>
                  <a:lnTo>
                    <a:pt x="21" y="1172"/>
                  </a:lnTo>
                  <a:lnTo>
                    <a:pt x="18" y="1170"/>
                  </a:lnTo>
                  <a:lnTo>
                    <a:pt x="16" y="1170"/>
                  </a:lnTo>
                  <a:lnTo>
                    <a:pt x="16" y="1163"/>
                  </a:lnTo>
                  <a:lnTo>
                    <a:pt x="16" y="1161"/>
                  </a:lnTo>
                  <a:lnTo>
                    <a:pt x="16" y="1161"/>
                  </a:lnTo>
                  <a:lnTo>
                    <a:pt x="16" y="1161"/>
                  </a:lnTo>
                  <a:lnTo>
                    <a:pt x="16" y="1161"/>
                  </a:lnTo>
                  <a:lnTo>
                    <a:pt x="16" y="1161"/>
                  </a:lnTo>
                  <a:lnTo>
                    <a:pt x="14" y="1160"/>
                  </a:lnTo>
                  <a:lnTo>
                    <a:pt x="14" y="1158"/>
                  </a:lnTo>
                  <a:lnTo>
                    <a:pt x="12" y="1156"/>
                  </a:lnTo>
                  <a:lnTo>
                    <a:pt x="12" y="1154"/>
                  </a:lnTo>
                  <a:lnTo>
                    <a:pt x="12" y="1151"/>
                  </a:lnTo>
                  <a:lnTo>
                    <a:pt x="11" y="1151"/>
                  </a:lnTo>
                  <a:lnTo>
                    <a:pt x="5" y="1152"/>
                  </a:lnTo>
                  <a:lnTo>
                    <a:pt x="3" y="1152"/>
                  </a:lnTo>
                  <a:lnTo>
                    <a:pt x="0" y="1158"/>
                  </a:lnTo>
                  <a:lnTo>
                    <a:pt x="0" y="1158"/>
                  </a:lnTo>
                  <a:lnTo>
                    <a:pt x="0" y="1160"/>
                  </a:lnTo>
                  <a:lnTo>
                    <a:pt x="0" y="1161"/>
                  </a:lnTo>
                  <a:lnTo>
                    <a:pt x="2" y="1161"/>
                  </a:lnTo>
                  <a:lnTo>
                    <a:pt x="3" y="1161"/>
                  </a:lnTo>
                  <a:lnTo>
                    <a:pt x="2" y="1163"/>
                  </a:lnTo>
                  <a:lnTo>
                    <a:pt x="0" y="1163"/>
                  </a:lnTo>
                  <a:lnTo>
                    <a:pt x="0" y="1165"/>
                  </a:lnTo>
                  <a:lnTo>
                    <a:pt x="0" y="1167"/>
                  </a:lnTo>
                  <a:lnTo>
                    <a:pt x="2" y="1167"/>
                  </a:lnTo>
                  <a:lnTo>
                    <a:pt x="3" y="1169"/>
                  </a:lnTo>
                  <a:lnTo>
                    <a:pt x="3" y="1169"/>
                  </a:lnTo>
                  <a:lnTo>
                    <a:pt x="3" y="1169"/>
                  </a:lnTo>
                  <a:lnTo>
                    <a:pt x="3" y="1169"/>
                  </a:lnTo>
                  <a:lnTo>
                    <a:pt x="3" y="1170"/>
                  </a:lnTo>
                  <a:lnTo>
                    <a:pt x="3" y="1170"/>
                  </a:lnTo>
                  <a:lnTo>
                    <a:pt x="3" y="1174"/>
                  </a:lnTo>
                  <a:lnTo>
                    <a:pt x="3" y="1174"/>
                  </a:lnTo>
                  <a:lnTo>
                    <a:pt x="5" y="1174"/>
                  </a:lnTo>
                  <a:lnTo>
                    <a:pt x="5" y="1174"/>
                  </a:lnTo>
                  <a:lnTo>
                    <a:pt x="5" y="1176"/>
                  </a:lnTo>
                  <a:lnTo>
                    <a:pt x="5" y="1180"/>
                  </a:lnTo>
                  <a:lnTo>
                    <a:pt x="5" y="1180"/>
                  </a:lnTo>
                  <a:lnTo>
                    <a:pt x="5" y="1181"/>
                  </a:lnTo>
                  <a:lnTo>
                    <a:pt x="5" y="1181"/>
                  </a:lnTo>
                  <a:lnTo>
                    <a:pt x="5" y="1183"/>
                  </a:lnTo>
                  <a:lnTo>
                    <a:pt x="5" y="1183"/>
                  </a:lnTo>
                  <a:lnTo>
                    <a:pt x="3" y="1185"/>
                  </a:lnTo>
                  <a:lnTo>
                    <a:pt x="3" y="1185"/>
                  </a:lnTo>
                  <a:lnTo>
                    <a:pt x="3" y="1187"/>
                  </a:lnTo>
                  <a:lnTo>
                    <a:pt x="3" y="1189"/>
                  </a:lnTo>
                  <a:lnTo>
                    <a:pt x="5" y="1189"/>
                  </a:lnTo>
                  <a:lnTo>
                    <a:pt x="5" y="1189"/>
                  </a:lnTo>
                  <a:lnTo>
                    <a:pt x="5" y="1189"/>
                  </a:lnTo>
                  <a:lnTo>
                    <a:pt x="5" y="1192"/>
                  </a:lnTo>
                  <a:lnTo>
                    <a:pt x="7" y="1194"/>
                  </a:lnTo>
                  <a:lnTo>
                    <a:pt x="7" y="1196"/>
                  </a:lnTo>
                  <a:lnTo>
                    <a:pt x="7" y="1196"/>
                  </a:lnTo>
                  <a:lnTo>
                    <a:pt x="7" y="1198"/>
                  </a:lnTo>
                  <a:lnTo>
                    <a:pt x="7" y="1198"/>
                  </a:lnTo>
                  <a:lnTo>
                    <a:pt x="7" y="1199"/>
                  </a:lnTo>
                  <a:lnTo>
                    <a:pt x="7" y="1199"/>
                  </a:lnTo>
                  <a:lnTo>
                    <a:pt x="7" y="1199"/>
                  </a:lnTo>
                  <a:lnTo>
                    <a:pt x="7" y="1201"/>
                  </a:lnTo>
                  <a:lnTo>
                    <a:pt x="9" y="1201"/>
                  </a:lnTo>
                  <a:lnTo>
                    <a:pt x="9" y="1201"/>
                  </a:lnTo>
                  <a:lnTo>
                    <a:pt x="7" y="1203"/>
                  </a:lnTo>
                  <a:lnTo>
                    <a:pt x="7" y="1203"/>
                  </a:lnTo>
                  <a:lnTo>
                    <a:pt x="7" y="1203"/>
                  </a:lnTo>
                  <a:lnTo>
                    <a:pt x="7" y="1203"/>
                  </a:lnTo>
                  <a:lnTo>
                    <a:pt x="7" y="1207"/>
                  </a:lnTo>
                  <a:lnTo>
                    <a:pt x="7" y="1207"/>
                  </a:lnTo>
                  <a:lnTo>
                    <a:pt x="7" y="1207"/>
                  </a:lnTo>
                  <a:lnTo>
                    <a:pt x="5" y="1207"/>
                  </a:lnTo>
                  <a:lnTo>
                    <a:pt x="5" y="1208"/>
                  </a:lnTo>
                  <a:lnTo>
                    <a:pt x="5" y="1208"/>
                  </a:lnTo>
                  <a:lnTo>
                    <a:pt x="7" y="1208"/>
                  </a:lnTo>
                  <a:lnTo>
                    <a:pt x="7" y="1210"/>
                  </a:lnTo>
                  <a:lnTo>
                    <a:pt x="7" y="1210"/>
                  </a:lnTo>
                  <a:lnTo>
                    <a:pt x="9" y="1212"/>
                  </a:lnTo>
                  <a:lnTo>
                    <a:pt x="9" y="1212"/>
                  </a:lnTo>
                  <a:lnTo>
                    <a:pt x="7" y="1214"/>
                  </a:lnTo>
                  <a:lnTo>
                    <a:pt x="7" y="1214"/>
                  </a:lnTo>
                  <a:lnTo>
                    <a:pt x="7" y="1216"/>
                  </a:lnTo>
                  <a:lnTo>
                    <a:pt x="5" y="1216"/>
                  </a:lnTo>
                  <a:lnTo>
                    <a:pt x="5" y="1216"/>
                  </a:lnTo>
                  <a:lnTo>
                    <a:pt x="3" y="1217"/>
                  </a:lnTo>
                  <a:lnTo>
                    <a:pt x="5" y="1219"/>
                  </a:lnTo>
                  <a:lnTo>
                    <a:pt x="5" y="1221"/>
                  </a:lnTo>
                  <a:lnTo>
                    <a:pt x="5" y="1221"/>
                  </a:lnTo>
                  <a:lnTo>
                    <a:pt x="5" y="1223"/>
                  </a:lnTo>
                  <a:lnTo>
                    <a:pt x="5" y="1223"/>
                  </a:lnTo>
                  <a:lnTo>
                    <a:pt x="5" y="1225"/>
                  </a:lnTo>
                  <a:lnTo>
                    <a:pt x="7" y="1221"/>
                  </a:lnTo>
                  <a:lnTo>
                    <a:pt x="9" y="1221"/>
                  </a:lnTo>
                  <a:lnTo>
                    <a:pt x="9" y="1221"/>
                  </a:lnTo>
                  <a:lnTo>
                    <a:pt x="11" y="1221"/>
                  </a:lnTo>
                  <a:lnTo>
                    <a:pt x="11" y="1221"/>
                  </a:lnTo>
                  <a:lnTo>
                    <a:pt x="11" y="1219"/>
                  </a:lnTo>
                  <a:lnTo>
                    <a:pt x="11" y="1219"/>
                  </a:lnTo>
                  <a:lnTo>
                    <a:pt x="12" y="1219"/>
                  </a:lnTo>
                  <a:lnTo>
                    <a:pt x="12" y="1217"/>
                  </a:lnTo>
                  <a:lnTo>
                    <a:pt x="14" y="1216"/>
                  </a:lnTo>
                  <a:lnTo>
                    <a:pt x="16" y="1214"/>
                  </a:lnTo>
                  <a:lnTo>
                    <a:pt x="14" y="1216"/>
                  </a:lnTo>
                  <a:lnTo>
                    <a:pt x="14" y="1216"/>
                  </a:lnTo>
                  <a:lnTo>
                    <a:pt x="12" y="1217"/>
                  </a:lnTo>
                  <a:lnTo>
                    <a:pt x="12" y="1223"/>
                  </a:lnTo>
                  <a:lnTo>
                    <a:pt x="11" y="1223"/>
                  </a:lnTo>
                  <a:lnTo>
                    <a:pt x="12" y="1223"/>
                  </a:lnTo>
                  <a:lnTo>
                    <a:pt x="12" y="1223"/>
                  </a:lnTo>
                  <a:lnTo>
                    <a:pt x="12" y="1223"/>
                  </a:lnTo>
                  <a:lnTo>
                    <a:pt x="14" y="1221"/>
                  </a:lnTo>
                  <a:lnTo>
                    <a:pt x="14" y="1219"/>
                  </a:lnTo>
                  <a:lnTo>
                    <a:pt x="14" y="1219"/>
                  </a:lnTo>
                  <a:lnTo>
                    <a:pt x="16" y="1219"/>
                  </a:lnTo>
                  <a:lnTo>
                    <a:pt x="16" y="1221"/>
                  </a:lnTo>
                  <a:lnTo>
                    <a:pt x="16" y="1223"/>
                  </a:lnTo>
                  <a:lnTo>
                    <a:pt x="16" y="1223"/>
                  </a:lnTo>
                  <a:lnTo>
                    <a:pt x="14" y="1225"/>
                  </a:lnTo>
                  <a:lnTo>
                    <a:pt x="14" y="1225"/>
                  </a:lnTo>
                  <a:lnTo>
                    <a:pt x="14" y="1225"/>
                  </a:lnTo>
                  <a:lnTo>
                    <a:pt x="12" y="1226"/>
                  </a:lnTo>
                  <a:lnTo>
                    <a:pt x="14" y="1226"/>
                  </a:lnTo>
                  <a:lnTo>
                    <a:pt x="14" y="1226"/>
                  </a:lnTo>
                  <a:lnTo>
                    <a:pt x="16" y="1226"/>
                  </a:lnTo>
                  <a:lnTo>
                    <a:pt x="16" y="1226"/>
                  </a:lnTo>
                  <a:lnTo>
                    <a:pt x="16" y="1226"/>
                  </a:lnTo>
                  <a:lnTo>
                    <a:pt x="16" y="1228"/>
                  </a:lnTo>
                  <a:lnTo>
                    <a:pt x="14" y="1228"/>
                  </a:lnTo>
                  <a:lnTo>
                    <a:pt x="14" y="1230"/>
                  </a:lnTo>
                  <a:lnTo>
                    <a:pt x="14" y="1230"/>
                  </a:lnTo>
                  <a:lnTo>
                    <a:pt x="18" y="1228"/>
                  </a:lnTo>
                  <a:lnTo>
                    <a:pt x="20" y="1226"/>
                  </a:lnTo>
                  <a:lnTo>
                    <a:pt x="20" y="1225"/>
                  </a:lnTo>
                  <a:lnTo>
                    <a:pt x="21" y="1221"/>
                  </a:lnTo>
                  <a:lnTo>
                    <a:pt x="21" y="1217"/>
                  </a:lnTo>
                  <a:lnTo>
                    <a:pt x="21" y="1216"/>
                  </a:lnTo>
                  <a:lnTo>
                    <a:pt x="21" y="1212"/>
                  </a:lnTo>
                  <a:lnTo>
                    <a:pt x="21" y="1212"/>
                  </a:lnTo>
                  <a:lnTo>
                    <a:pt x="21" y="1214"/>
                  </a:lnTo>
                  <a:lnTo>
                    <a:pt x="23" y="1217"/>
                  </a:lnTo>
                  <a:lnTo>
                    <a:pt x="23" y="1217"/>
                  </a:lnTo>
                  <a:lnTo>
                    <a:pt x="25" y="1217"/>
                  </a:lnTo>
                  <a:lnTo>
                    <a:pt x="25" y="1216"/>
                  </a:lnTo>
                  <a:lnTo>
                    <a:pt x="27" y="1214"/>
                  </a:lnTo>
                  <a:lnTo>
                    <a:pt x="27" y="1216"/>
                  </a:lnTo>
                  <a:lnTo>
                    <a:pt x="25" y="1217"/>
                  </a:lnTo>
                  <a:lnTo>
                    <a:pt x="25" y="1217"/>
                  </a:lnTo>
                  <a:lnTo>
                    <a:pt x="25" y="1219"/>
                  </a:lnTo>
                  <a:lnTo>
                    <a:pt x="25" y="1219"/>
                  </a:lnTo>
                  <a:lnTo>
                    <a:pt x="23" y="1223"/>
                  </a:lnTo>
                  <a:lnTo>
                    <a:pt x="21" y="1225"/>
                  </a:lnTo>
                  <a:lnTo>
                    <a:pt x="20" y="1226"/>
                  </a:lnTo>
                  <a:lnTo>
                    <a:pt x="20" y="1230"/>
                  </a:lnTo>
                  <a:lnTo>
                    <a:pt x="20" y="1232"/>
                  </a:lnTo>
                  <a:lnTo>
                    <a:pt x="20" y="1234"/>
                  </a:lnTo>
                  <a:lnTo>
                    <a:pt x="21" y="1234"/>
                  </a:lnTo>
                  <a:lnTo>
                    <a:pt x="20" y="1232"/>
                  </a:lnTo>
                  <a:lnTo>
                    <a:pt x="20" y="1232"/>
                  </a:lnTo>
                  <a:lnTo>
                    <a:pt x="21" y="1232"/>
                  </a:lnTo>
                  <a:lnTo>
                    <a:pt x="21" y="1232"/>
                  </a:lnTo>
                  <a:lnTo>
                    <a:pt x="23" y="1232"/>
                  </a:lnTo>
                  <a:lnTo>
                    <a:pt x="23" y="1232"/>
                  </a:lnTo>
                  <a:lnTo>
                    <a:pt x="23" y="1232"/>
                  </a:lnTo>
                  <a:lnTo>
                    <a:pt x="25" y="1230"/>
                  </a:lnTo>
                  <a:lnTo>
                    <a:pt x="25" y="1230"/>
                  </a:lnTo>
                  <a:lnTo>
                    <a:pt x="25" y="1230"/>
                  </a:lnTo>
                  <a:lnTo>
                    <a:pt x="29" y="1226"/>
                  </a:lnTo>
                  <a:lnTo>
                    <a:pt x="30" y="1226"/>
                  </a:lnTo>
                  <a:lnTo>
                    <a:pt x="30" y="1226"/>
                  </a:lnTo>
                  <a:lnTo>
                    <a:pt x="30" y="1225"/>
                  </a:lnTo>
                  <a:lnTo>
                    <a:pt x="32" y="1225"/>
                  </a:lnTo>
                  <a:lnTo>
                    <a:pt x="34" y="1225"/>
                  </a:lnTo>
                  <a:lnTo>
                    <a:pt x="36" y="1223"/>
                  </a:lnTo>
                  <a:lnTo>
                    <a:pt x="38" y="1223"/>
                  </a:lnTo>
                  <a:lnTo>
                    <a:pt x="38" y="1225"/>
                  </a:lnTo>
                  <a:lnTo>
                    <a:pt x="36" y="1226"/>
                  </a:lnTo>
                  <a:lnTo>
                    <a:pt x="34" y="1226"/>
                  </a:lnTo>
                  <a:lnTo>
                    <a:pt x="34" y="1230"/>
                  </a:lnTo>
                  <a:lnTo>
                    <a:pt x="36" y="1230"/>
                  </a:lnTo>
                  <a:lnTo>
                    <a:pt x="36" y="1232"/>
                  </a:lnTo>
                  <a:lnTo>
                    <a:pt x="36" y="1232"/>
                  </a:lnTo>
                  <a:lnTo>
                    <a:pt x="36" y="1234"/>
                  </a:lnTo>
                  <a:lnTo>
                    <a:pt x="38" y="1236"/>
                  </a:lnTo>
                  <a:lnTo>
                    <a:pt x="38" y="1236"/>
                  </a:lnTo>
                  <a:lnTo>
                    <a:pt x="38" y="1236"/>
                  </a:lnTo>
                  <a:lnTo>
                    <a:pt x="38" y="1237"/>
                  </a:lnTo>
                  <a:lnTo>
                    <a:pt x="38" y="1237"/>
                  </a:lnTo>
                  <a:lnTo>
                    <a:pt x="38" y="1237"/>
                  </a:lnTo>
                  <a:lnTo>
                    <a:pt x="36" y="1237"/>
                  </a:lnTo>
                  <a:lnTo>
                    <a:pt x="36" y="1237"/>
                  </a:lnTo>
                  <a:lnTo>
                    <a:pt x="36" y="1239"/>
                  </a:lnTo>
                  <a:lnTo>
                    <a:pt x="36" y="1245"/>
                  </a:lnTo>
                  <a:lnTo>
                    <a:pt x="34" y="1246"/>
                  </a:lnTo>
                  <a:lnTo>
                    <a:pt x="34" y="1246"/>
                  </a:lnTo>
                  <a:lnTo>
                    <a:pt x="34" y="1246"/>
                  </a:lnTo>
                  <a:lnTo>
                    <a:pt x="34" y="1248"/>
                  </a:lnTo>
                  <a:lnTo>
                    <a:pt x="34" y="1248"/>
                  </a:lnTo>
                  <a:lnTo>
                    <a:pt x="34" y="1248"/>
                  </a:lnTo>
                  <a:lnTo>
                    <a:pt x="32" y="1250"/>
                  </a:lnTo>
                  <a:lnTo>
                    <a:pt x="34" y="1250"/>
                  </a:lnTo>
                  <a:lnTo>
                    <a:pt x="34" y="1252"/>
                  </a:lnTo>
                  <a:lnTo>
                    <a:pt x="34" y="1252"/>
                  </a:lnTo>
                  <a:lnTo>
                    <a:pt x="34" y="1254"/>
                  </a:lnTo>
                  <a:lnTo>
                    <a:pt x="34" y="1255"/>
                  </a:lnTo>
                  <a:lnTo>
                    <a:pt x="30" y="1261"/>
                  </a:lnTo>
                  <a:lnTo>
                    <a:pt x="30" y="1263"/>
                  </a:lnTo>
                  <a:lnTo>
                    <a:pt x="32" y="1263"/>
                  </a:lnTo>
                  <a:lnTo>
                    <a:pt x="32" y="1264"/>
                  </a:lnTo>
                  <a:lnTo>
                    <a:pt x="32" y="1264"/>
                  </a:lnTo>
                  <a:lnTo>
                    <a:pt x="30" y="1264"/>
                  </a:lnTo>
                  <a:lnTo>
                    <a:pt x="30" y="1264"/>
                  </a:lnTo>
                  <a:lnTo>
                    <a:pt x="32" y="1264"/>
                  </a:lnTo>
                  <a:lnTo>
                    <a:pt x="32" y="1264"/>
                  </a:lnTo>
                  <a:lnTo>
                    <a:pt x="29" y="1266"/>
                  </a:lnTo>
                  <a:lnTo>
                    <a:pt x="29" y="1268"/>
                  </a:lnTo>
                  <a:lnTo>
                    <a:pt x="29" y="1270"/>
                  </a:lnTo>
                  <a:lnTo>
                    <a:pt x="29" y="1270"/>
                  </a:lnTo>
                  <a:lnTo>
                    <a:pt x="29" y="1270"/>
                  </a:lnTo>
                  <a:lnTo>
                    <a:pt x="27" y="1272"/>
                  </a:lnTo>
                  <a:lnTo>
                    <a:pt x="29" y="1272"/>
                  </a:lnTo>
                  <a:lnTo>
                    <a:pt x="29" y="1273"/>
                  </a:lnTo>
                  <a:lnTo>
                    <a:pt x="30" y="1275"/>
                  </a:lnTo>
                  <a:lnTo>
                    <a:pt x="32" y="1277"/>
                  </a:lnTo>
                  <a:lnTo>
                    <a:pt x="32" y="1275"/>
                  </a:lnTo>
                  <a:lnTo>
                    <a:pt x="34" y="1275"/>
                  </a:lnTo>
                  <a:lnTo>
                    <a:pt x="34" y="1275"/>
                  </a:lnTo>
                  <a:lnTo>
                    <a:pt x="34" y="1277"/>
                  </a:lnTo>
                  <a:lnTo>
                    <a:pt x="34" y="1277"/>
                  </a:lnTo>
                  <a:lnTo>
                    <a:pt x="29" y="1282"/>
                  </a:lnTo>
                  <a:lnTo>
                    <a:pt x="29" y="1282"/>
                  </a:lnTo>
                  <a:lnTo>
                    <a:pt x="29" y="1284"/>
                  </a:lnTo>
                  <a:lnTo>
                    <a:pt x="30" y="1284"/>
                  </a:lnTo>
                  <a:lnTo>
                    <a:pt x="30" y="1284"/>
                  </a:lnTo>
                  <a:lnTo>
                    <a:pt x="32" y="1284"/>
                  </a:lnTo>
                  <a:lnTo>
                    <a:pt x="32" y="1282"/>
                  </a:lnTo>
                  <a:lnTo>
                    <a:pt x="32" y="1282"/>
                  </a:lnTo>
                  <a:lnTo>
                    <a:pt x="36" y="1284"/>
                  </a:lnTo>
                  <a:lnTo>
                    <a:pt x="36" y="1284"/>
                  </a:lnTo>
                  <a:lnTo>
                    <a:pt x="38" y="1284"/>
                  </a:lnTo>
                  <a:lnTo>
                    <a:pt x="39" y="1284"/>
                  </a:lnTo>
                  <a:lnTo>
                    <a:pt x="39" y="1284"/>
                  </a:lnTo>
                  <a:lnTo>
                    <a:pt x="39" y="1286"/>
                  </a:lnTo>
                  <a:lnTo>
                    <a:pt x="36" y="1286"/>
                  </a:lnTo>
                  <a:lnTo>
                    <a:pt x="36" y="1288"/>
                  </a:lnTo>
                  <a:lnTo>
                    <a:pt x="36" y="1288"/>
                  </a:lnTo>
                  <a:lnTo>
                    <a:pt x="36" y="1290"/>
                  </a:lnTo>
                  <a:lnTo>
                    <a:pt x="38" y="1290"/>
                  </a:lnTo>
                  <a:lnTo>
                    <a:pt x="38" y="1292"/>
                  </a:lnTo>
                  <a:lnTo>
                    <a:pt x="38" y="1293"/>
                  </a:lnTo>
                  <a:lnTo>
                    <a:pt x="38" y="1293"/>
                  </a:lnTo>
                  <a:lnTo>
                    <a:pt x="39" y="1292"/>
                  </a:lnTo>
                  <a:lnTo>
                    <a:pt x="39" y="1292"/>
                  </a:lnTo>
                  <a:lnTo>
                    <a:pt x="39" y="1292"/>
                  </a:lnTo>
                  <a:lnTo>
                    <a:pt x="39" y="1292"/>
                  </a:lnTo>
                  <a:lnTo>
                    <a:pt x="39" y="1292"/>
                  </a:lnTo>
                  <a:lnTo>
                    <a:pt x="39" y="1293"/>
                  </a:lnTo>
                  <a:lnTo>
                    <a:pt x="39" y="1299"/>
                  </a:lnTo>
                  <a:lnTo>
                    <a:pt x="39" y="1301"/>
                  </a:lnTo>
                  <a:lnTo>
                    <a:pt x="39" y="1301"/>
                  </a:lnTo>
                  <a:lnTo>
                    <a:pt x="41" y="1302"/>
                  </a:lnTo>
                  <a:lnTo>
                    <a:pt x="39" y="1302"/>
                  </a:lnTo>
                  <a:lnTo>
                    <a:pt x="39" y="1302"/>
                  </a:lnTo>
                  <a:lnTo>
                    <a:pt x="41" y="1302"/>
                  </a:lnTo>
                  <a:lnTo>
                    <a:pt x="41" y="1304"/>
                  </a:lnTo>
                  <a:lnTo>
                    <a:pt x="41" y="1304"/>
                  </a:lnTo>
                  <a:lnTo>
                    <a:pt x="39" y="1304"/>
                  </a:lnTo>
                  <a:lnTo>
                    <a:pt x="39" y="1306"/>
                  </a:lnTo>
                  <a:lnTo>
                    <a:pt x="39" y="1308"/>
                  </a:lnTo>
                  <a:lnTo>
                    <a:pt x="39" y="1310"/>
                  </a:lnTo>
                  <a:lnTo>
                    <a:pt x="39" y="1311"/>
                  </a:lnTo>
                  <a:lnTo>
                    <a:pt x="39" y="1311"/>
                  </a:lnTo>
                  <a:lnTo>
                    <a:pt x="39" y="1313"/>
                  </a:lnTo>
                  <a:lnTo>
                    <a:pt x="39" y="1313"/>
                  </a:lnTo>
                  <a:lnTo>
                    <a:pt x="39" y="1313"/>
                  </a:lnTo>
                  <a:lnTo>
                    <a:pt x="41" y="1313"/>
                  </a:lnTo>
                  <a:lnTo>
                    <a:pt x="41" y="1313"/>
                  </a:lnTo>
                  <a:lnTo>
                    <a:pt x="41" y="1315"/>
                  </a:lnTo>
                  <a:lnTo>
                    <a:pt x="41" y="1315"/>
                  </a:lnTo>
                  <a:lnTo>
                    <a:pt x="43" y="1315"/>
                  </a:lnTo>
                  <a:lnTo>
                    <a:pt x="43" y="1317"/>
                  </a:lnTo>
                  <a:lnTo>
                    <a:pt x="43" y="1315"/>
                  </a:lnTo>
                  <a:lnTo>
                    <a:pt x="45" y="1310"/>
                  </a:lnTo>
                  <a:lnTo>
                    <a:pt x="45" y="1308"/>
                  </a:lnTo>
                  <a:lnTo>
                    <a:pt x="45" y="1308"/>
                  </a:lnTo>
                  <a:lnTo>
                    <a:pt x="47" y="1306"/>
                  </a:lnTo>
                  <a:lnTo>
                    <a:pt x="47" y="1306"/>
                  </a:lnTo>
                  <a:lnTo>
                    <a:pt x="47" y="1306"/>
                  </a:lnTo>
                  <a:lnTo>
                    <a:pt x="47" y="1306"/>
                  </a:lnTo>
                  <a:lnTo>
                    <a:pt x="48" y="1310"/>
                  </a:lnTo>
                  <a:lnTo>
                    <a:pt x="48" y="1311"/>
                  </a:lnTo>
                  <a:lnTo>
                    <a:pt x="48" y="1311"/>
                  </a:lnTo>
                  <a:lnTo>
                    <a:pt x="47" y="1313"/>
                  </a:lnTo>
                  <a:lnTo>
                    <a:pt x="50" y="1313"/>
                  </a:lnTo>
                  <a:lnTo>
                    <a:pt x="48" y="1315"/>
                  </a:lnTo>
                  <a:lnTo>
                    <a:pt x="47" y="1315"/>
                  </a:lnTo>
                  <a:lnTo>
                    <a:pt x="47" y="1317"/>
                  </a:lnTo>
                  <a:lnTo>
                    <a:pt x="47" y="1317"/>
                  </a:lnTo>
                  <a:lnTo>
                    <a:pt x="48" y="1317"/>
                  </a:lnTo>
                  <a:lnTo>
                    <a:pt x="48" y="1317"/>
                  </a:lnTo>
                  <a:lnTo>
                    <a:pt x="48" y="1317"/>
                  </a:lnTo>
                  <a:lnTo>
                    <a:pt x="48" y="1317"/>
                  </a:lnTo>
                  <a:lnTo>
                    <a:pt x="50" y="1317"/>
                  </a:lnTo>
                  <a:lnTo>
                    <a:pt x="50" y="1319"/>
                  </a:lnTo>
                  <a:lnTo>
                    <a:pt x="50" y="1319"/>
                  </a:lnTo>
                  <a:lnTo>
                    <a:pt x="50" y="1319"/>
                  </a:lnTo>
                  <a:lnTo>
                    <a:pt x="50" y="1320"/>
                  </a:lnTo>
                  <a:lnTo>
                    <a:pt x="52" y="1320"/>
                  </a:lnTo>
                  <a:lnTo>
                    <a:pt x="50" y="1322"/>
                  </a:lnTo>
                  <a:lnTo>
                    <a:pt x="52" y="1322"/>
                  </a:lnTo>
                  <a:lnTo>
                    <a:pt x="52" y="1322"/>
                  </a:lnTo>
                  <a:lnTo>
                    <a:pt x="50" y="1324"/>
                  </a:lnTo>
                  <a:lnTo>
                    <a:pt x="50" y="1324"/>
                  </a:lnTo>
                  <a:lnTo>
                    <a:pt x="50" y="1324"/>
                  </a:lnTo>
                  <a:lnTo>
                    <a:pt x="48" y="1324"/>
                  </a:lnTo>
                  <a:lnTo>
                    <a:pt x="48" y="1326"/>
                  </a:lnTo>
                  <a:lnTo>
                    <a:pt x="48" y="1326"/>
                  </a:lnTo>
                  <a:lnTo>
                    <a:pt x="50" y="1326"/>
                  </a:lnTo>
                  <a:lnTo>
                    <a:pt x="50" y="1326"/>
                  </a:lnTo>
                  <a:lnTo>
                    <a:pt x="52" y="1326"/>
                  </a:lnTo>
                  <a:lnTo>
                    <a:pt x="50" y="1328"/>
                  </a:lnTo>
                  <a:lnTo>
                    <a:pt x="50" y="1328"/>
                  </a:lnTo>
                  <a:lnTo>
                    <a:pt x="48" y="1328"/>
                  </a:lnTo>
                  <a:lnTo>
                    <a:pt x="50" y="1328"/>
                  </a:lnTo>
                  <a:lnTo>
                    <a:pt x="50" y="1329"/>
                  </a:lnTo>
                  <a:lnTo>
                    <a:pt x="52" y="1329"/>
                  </a:lnTo>
                  <a:lnTo>
                    <a:pt x="54" y="1329"/>
                  </a:lnTo>
                  <a:lnTo>
                    <a:pt x="54" y="1329"/>
                  </a:lnTo>
                  <a:lnTo>
                    <a:pt x="54" y="1329"/>
                  </a:lnTo>
                  <a:lnTo>
                    <a:pt x="52" y="1331"/>
                  </a:lnTo>
                  <a:lnTo>
                    <a:pt x="52" y="1331"/>
                  </a:lnTo>
                  <a:lnTo>
                    <a:pt x="54" y="1331"/>
                  </a:lnTo>
                  <a:lnTo>
                    <a:pt x="54" y="1331"/>
                  </a:lnTo>
                  <a:lnTo>
                    <a:pt x="54" y="1333"/>
                  </a:lnTo>
                  <a:lnTo>
                    <a:pt x="54" y="1335"/>
                  </a:lnTo>
                  <a:lnTo>
                    <a:pt x="54" y="1335"/>
                  </a:lnTo>
                  <a:lnTo>
                    <a:pt x="56" y="1338"/>
                  </a:lnTo>
                  <a:lnTo>
                    <a:pt x="56" y="1338"/>
                  </a:lnTo>
                  <a:lnTo>
                    <a:pt x="56" y="1340"/>
                  </a:lnTo>
                  <a:lnTo>
                    <a:pt x="56" y="1342"/>
                  </a:lnTo>
                  <a:lnTo>
                    <a:pt x="56" y="1342"/>
                  </a:lnTo>
                  <a:lnTo>
                    <a:pt x="56" y="1344"/>
                  </a:lnTo>
                  <a:lnTo>
                    <a:pt x="58" y="1346"/>
                  </a:lnTo>
                  <a:lnTo>
                    <a:pt x="59" y="1346"/>
                  </a:lnTo>
                  <a:lnTo>
                    <a:pt x="61" y="1348"/>
                  </a:lnTo>
                  <a:lnTo>
                    <a:pt x="61" y="1348"/>
                  </a:lnTo>
                  <a:lnTo>
                    <a:pt x="61" y="1349"/>
                  </a:lnTo>
                  <a:lnTo>
                    <a:pt x="61" y="1349"/>
                  </a:lnTo>
                  <a:lnTo>
                    <a:pt x="61" y="1349"/>
                  </a:lnTo>
                  <a:lnTo>
                    <a:pt x="61" y="1351"/>
                  </a:lnTo>
                  <a:lnTo>
                    <a:pt x="61" y="1351"/>
                  </a:lnTo>
                  <a:lnTo>
                    <a:pt x="61" y="1351"/>
                  </a:lnTo>
                  <a:lnTo>
                    <a:pt x="61" y="1351"/>
                  </a:lnTo>
                  <a:lnTo>
                    <a:pt x="61" y="1353"/>
                  </a:lnTo>
                  <a:lnTo>
                    <a:pt x="61" y="1355"/>
                  </a:lnTo>
                  <a:lnTo>
                    <a:pt x="61" y="1357"/>
                  </a:lnTo>
                  <a:lnTo>
                    <a:pt x="63" y="1357"/>
                  </a:lnTo>
                  <a:lnTo>
                    <a:pt x="65" y="1358"/>
                  </a:lnTo>
                  <a:lnTo>
                    <a:pt x="67" y="1358"/>
                  </a:lnTo>
                  <a:lnTo>
                    <a:pt x="68" y="1358"/>
                  </a:lnTo>
                  <a:lnTo>
                    <a:pt x="68" y="1360"/>
                  </a:lnTo>
                  <a:lnTo>
                    <a:pt x="68" y="1362"/>
                  </a:lnTo>
                  <a:lnTo>
                    <a:pt x="68" y="1362"/>
                  </a:lnTo>
                  <a:lnTo>
                    <a:pt x="70" y="1362"/>
                  </a:lnTo>
                  <a:lnTo>
                    <a:pt x="70" y="1362"/>
                  </a:lnTo>
                  <a:lnTo>
                    <a:pt x="70" y="1362"/>
                  </a:lnTo>
                  <a:lnTo>
                    <a:pt x="70" y="1362"/>
                  </a:lnTo>
                  <a:lnTo>
                    <a:pt x="70" y="1362"/>
                  </a:lnTo>
                  <a:lnTo>
                    <a:pt x="70" y="1364"/>
                  </a:lnTo>
                  <a:lnTo>
                    <a:pt x="74" y="1366"/>
                  </a:lnTo>
                  <a:lnTo>
                    <a:pt x="74" y="1366"/>
                  </a:lnTo>
                  <a:lnTo>
                    <a:pt x="74" y="1369"/>
                  </a:lnTo>
                  <a:lnTo>
                    <a:pt x="76" y="1371"/>
                  </a:lnTo>
                  <a:lnTo>
                    <a:pt x="76" y="1373"/>
                  </a:lnTo>
                  <a:lnTo>
                    <a:pt x="77" y="1375"/>
                  </a:lnTo>
                  <a:lnTo>
                    <a:pt x="77" y="1375"/>
                  </a:lnTo>
                  <a:lnTo>
                    <a:pt x="77" y="1376"/>
                  </a:lnTo>
                  <a:lnTo>
                    <a:pt x="77" y="1378"/>
                  </a:lnTo>
                  <a:lnTo>
                    <a:pt x="81" y="1382"/>
                  </a:lnTo>
                  <a:lnTo>
                    <a:pt x="81" y="1382"/>
                  </a:lnTo>
                  <a:lnTo>
                    <a:pt x="83" y="1382"/>
                  </a:lnTo>
                  <a:lnTo>
                    <a:pt x="83" y="1382"/>
                  </a:lnTo>
                  <a:lnTo>
                    <a:pt x="85" y="1380"/>
                  </a:lnTo>
                  <a:lnTo>
                    <a:pt x="86" y="1380"/>
                  </a:lnTo>
                  <a:lnTo>
                    <a:pt x="88" y="1382"/>
                  </a:lnTo>
                  <a:lnTo>
                    <a:pt x="88" y="1382"/>
                  </a:lnTo>
                  <a:lnTo>
                    <a:pt x="90" y="1385"/>
                  </a:lnTo>
                  <a:lnTo>
                    <a:pt x="90" y="1391"/>
                  </a:lnTo>
                  <a:lnTo>
                    <a:pt x="92" y="1393"/>
                  </a:lnTo>
                  <a:lnTo>
                    <a:pt x="90" y="1394"/>
                  </a:lnTo>
                  <a:lnTo>
                    <a:pt x="90" y="1396"/>
                  </a:lnTo>
                  <a:lnTo>
                    <a:pt x="90" y="1398"/>
                  </a:lnTo>
                  <a:lnTo>
                    <a:pt x="88" y="1398"/>
                  </a:lnTo>
                  <a:lnTo>
                    <a:pt x="86" y="1400"/>
                  </a:lnTo>
                  <a:lnTo>
                    <a:pt x="79" y="1398"/>
                  </a:lnTo>
                  <a:lnTo>
                    <a:pt x="77" y="1398"/>
                  </a:lnTo>
                  <a:lnTo>
                    <a:pt x="76" y="1402"/>
                  </a:lnTo>
                  <a:lnTo>
                    <a:pt x="76" y="1404"/>
                  </a:lnTo>
                  <a:lnTo>
                    <a:pt x="81" y="1407"/>
                  </a:lnTo>
                  <a:lnTo>
                    <a:pt x="83" y="1411"/>
                  </a:lnTo>
                  <a:lnTo>
                    <a:pt x="83" y="1413"/>
                  </a:lnTo>
                  <a:lnTo>
                    <a:pt x="86" y="1414"/>
                  </a:lnTo>
                  <a:lnTo>
                    <a:pt x="86" y="1416"/>
                  </a:lnTo>
                  <a:lnTo>
                    <a:pt x="85" y="1418"/>
                  </a:lnTo>
                  <a:lnTo>
                    <a:pt x="85" y="1418"/>
                  </a:lnTo>
                  <a:lnTo>
                    <a:pt x="85" y="1420"/>
                  </a:lnTo>
                  <a:lnTo>
                    <a:pt x="83" y="1420"/>
                  </a:lnTo>
                  <a:lnTo>
                    <a:pt x="81" y="1420"/>
                  </a:lnTo>
                  <a:lnTo>
                    <a:pt x="81" y="1420"/>
                  </a:lnTo>
                  <a:lnTo>
                    <a:pt x="79" y="1420"/>
                  </a:lnTo>
                  <a:lnTo>
                    <a:pt x="79" y="1420"/>
                  </a:lnTo>
                  <a:lnTo>
                    <a:pt x="79" y="1420"/>
                  </a:lnTo>
                  <a:lnTo>
                    <a:pt x="77" y="1418"/>
                  </a:lnTo>
                  <a:lnTo>
                    <a:pt x="77" y="1418"/>
                  </a:lnTo>
                  <a:lnTo>
                    <a:pt x="77" y="1418"/>
                  </a:lnTo>
                  <a:lnTo>
                    <a:pt x="77" y="1416"/>
                  </a:lnTo>
                  <a:lnTo>
                    <a:pt x="76" y="1416"/>
                  </a:lnTo>
                  <a:lnTo>
                    <a:pt x="67" y="1413"/>
                  </a:lnTo>
                  <a:lnTo>
                    <a:pt x="67" y="1413"/>
                  </a:lnTo>
                  <a:lnTo>
                    <a:pt x="68" y="1414"/>
                  </a:lnTo>
                  <a:lnTo>
                    <a:pt x="70" y="1416"/>
                  </a:lnTo>
                  <a:lnTo>
                    <a:pt x="72" y="1420"/>
                  </a:lnTo>
                  <a:lnTo>
                    <a:pt x="72" y="1420"/>
                  </a:lnTo>
                  <a:lnTo>
                    <a:pt x="72" y="1423"/>
                  </a:lnTo>
                  <a:lnTo>
                    <a:pt x="72" y="1423"/>
                  </a:lnTo>
                  <a:lnTo>
                    <a:pt x="74" y="1429"/>
                  </a:lnTo>
                  <a:lnTo>
                    <a:pt x="74" y="1429"/>
                  </a:lnTo>
                  <a:lnTo>
                    <a:pt x="79" y="1434"/>
                  </a:lnTo>
                  <a:lnTo>
                    <a:pt x="79" y="1436"/>
                  </a:lnTo>
                  <a:lnTo>
                    <a:pt x="79" y="1438"/>
                  </a:lnTo>
                  <a:lnTo>
                    <a:pt x="79" y="1438"/>
                  </a:lnTo>
                  <a:lnTo>
                    <a:pt x="81" y="1440"/>
                  </a:lnTo>
                  <a:lnTo>
                    <a:pt x="81" y="1440"/>
                  </a:lnTo>
                  <a:lnTo>
                    <a:pt x="83" y="1441"/>
                  </a:lnTo>
                  <a:lnTo>
                    <a:pt x="83" y="1443"/>
                  </a:lnTo>
                  <a:lnTo>
                    <a:pt x="83" y="1443"/>
                  </a:lnTo>
                  <a:lnTo>
                    <a:pt x="83" y="1445"/>
                  </a:lnTo>
                  <a:lnTo>
                    <a:pt x="83" y="1445"/>
                  </a:lnTo>
                  <a:lnTo>
                    <a:pt x="85" y="1445"/>
                  </a:lnTo>
                  <a:lnTo>
                    <a:pt x="85" y="1445"/>
                  </a:lnTo>
                  <a:lnTo>
                    <a:pt x="85" y="1447"/>
                  </a:lnTo>
                  <a:lnTo>
                    <a:pt x="85" y="1447"/>
                  </a:lnTo>
                  <a:lnTo>
                    <a:pt x="85" y="1449"/>
                  </a:lnTo>
                  <a:lnTo>
                    <a:pt x="85" y="1450"/>
                  </a:lnTo>
                  <a:lnTo>
                    <a:pt x="86" y="1452"/>
                  </a:lnTo>
                  <a:lnTo>
                    <a:pt x="88" y="1452"/>
                  </a:lnTo>
                  <a:lnTo>
                    <a:pt x="90" y="1454"/>
                  </a:lnTo>
                  <a:lnTo>
                    <a:pt x="92" y="1458"/>
                  </a:lnTo>
                  <a:lnTo>
                    <a:pt x="90" y="1459"/>
                  </a:lnTo>
                  <a:lnTo>
                    <a:pt x="90" y="1459"/>
                  </a:lnTo>
                  <a:lnTo>
                    <a:pt x="90" y="1461"/>
                  </a:lnTo>
                  <a:lnTo>
                    <a:pt x="90" y="1461"/>
                  </a:lnTo>
                  <a:lnTo>
                    <a:pt x="90" y="1461"/>
                  </a:lnTo>
                  <a:lnTo>
                    <a:pt x="92" y="1461"/>
                  </a:lnTo>
                  <a:lnTo>
                    <a:pt x="92" y="1461"/>
                  </a:lnTo>
                  <a:lnTo>
                    <a:pt x="94" y="1463"/>
                  </a:lnTo>
                  <a:lnTo>
                    <a:pt x="94" y="1463"/>
                  </a:lnTo>
                  <a:lnTo>
                    <a:pt x="95" y="1463"/>
                  </a:lnTo>
                  <a:lnTo>
                    <a:pt x="95" y="1465"/>
                  </a:lnTo>
                  <a:lnTo>
                    <a:pt x="95" y="1465"/>
                  </a:lnTo>
                  <a:lnTo>
                    <a:pt x="97" y="1467"/>
                  </a:lnTo>
                  <a:lnTo>
                    <a:pt x="97" y="1469"/>
                  </a:lnTo>
                  <a:lnTo>
                    <a:pt x="97" y="1470"/>
                  </a:lnTo>
                  <a:lnTo>
                    <a:pt x="97" y="1470"/>
                  </a:lnTo>
                  <a:lnTo>
                    <a:pt x="95" y="1472"/>
                  </a:lnTo>
                  <a:lnTo>
                    <a:pt x="95" y="1472"/>
                  </a:lnTo>
                  <a:lnTo>
                    <a:pt x="92" y="1476"/>
                  </a:lnTo>
                  <a:lnTo>
                    <a:pt x="90" y="1478"/>
                  </a:lnTo>
                  <a:lnTo>
                    <a:pt x="90" y="1479"/>
                  </a:lnTo>
                  <a:lnTo>
                    <a:pt x="90" y="1483"/>
                  </a:lnTo>
                  <a:lnTo>
                    <a:pt x="94" y="1487"/>
                  </a:lnTo>
                  <a:lnTo>
                    <a:pt x="94" y="1488"/>
                  </a:lnTo>
                  <a:lnTo>
                    <a:pt x="92" y="1488"/>
                  </a:lnTo>
                  <a:lnTo>
                    <a:pt x="92" y="1488"/>
                  </a:lnTo>
                  <a:lnTo>
                    <a:pt x="92" y="1488"/>
                  </a:lnTo>
                  <a:lnTo>
                    <a:pt x="92" y="1490"/>
                  </a:lnTo>
                  <a:lnTo>
                    <a:pt x="92" y="1490"/>
                  </a:lnTo>
                  <a:lnTo>
                    <a:pt x="90" y="1490"/>
                  </a:lnTo>
                  <a:lnTo>
                    <a:pt x="90" y="1492"/>
                  </a:lnTo>
                  <a:lnTo>
                    <a:pt x="88" y="1490"/>
                  </a:lnTo>
                  <a:lnTo>
                    <a:pt x="88" y="1490"/>
                  </a:lnTo>
                  <a:lnTo>
                    <a:pt x="88" y="1490"/>
                  </a:lnTo>
                  <a:lnTo>
                    <a:pt x="88" y="1490"/>
                  </a:lnTo>
                  <a:lnTo>
                    <a:pt x="86" y="1490"/>
                  </a:lnTo>
                  <a:lnTo>
                    <a:pt x="85" y="1492"/>
                  </a:lnTo>
                  <a:lnTo>
                    <a:pt x="86" y="1494"/>
                  </a:lnTo>
                  <a:lnTo>
                    <a:pt x="86" y="1494"/>
                  </a:lnTo>
                  <a:lnTo>
                    <a:pt x="88" y="1494"/>
                  </a:lnTo>
                  <a:lnTo>
                    <a:pt x="88" y="1494"/>
                  </a:lnTo>
                  <a:lnTo>
                    <a:pt x="88" y="1494"/>
                  </a:lnTo>
                  <a:lnTo>
                    <a:pt x="90" y="1494"/>
                  </a:lnTo>
                  <a:lnTo>
                    <a:pt x="90" y="1494"/>
                  </a:lnTo>
                  <a:lnTo>
                    <a:pt x="90" y="1494"/>
                  </a:lnTo>
                  <a:lnTo>
                    <a:pt x="92" y="1494"/>
                  </a:lnTo>
                  <a:lnTo>
                    <a:pt x="92" y="1492"/>
                  </a:lnTo>
                  <a:lnTo>
                    <a:pt x="94" y="1492"/>
                  </a:lnTo>
                  <a:lnTo>
                    <a:pt x="94" y="1492"/>
                  </a:lnTo>
                  <a:lnTo>
                    <a:pt x="94" y="1494"/>
                  </a:lnTo>
                  <a:lnTo>
                    <a:pt x="95" y="1494"/>
                  </a:lnTo>
                  <a:lnTo>
                    <a:pt x="95" y="1494"/>
                  </a:lnTo>
                  <a:lnTo>
                    <a:pt x="95" y="1494"/>
                  </a:lnTo>
                  <a:lnTo>
                    <a:pt x="97" y="1494"/>
                  </a:lnTo>
                  <a:lnTo>
                    <a:pt x="99" y="1494"/>
                  </a:lnTo>
                  <a:lnTo>
                    <a:pt x="108" y="1497"/>
                  </a:lnTo>
                  <a:lnTo>
                    <a:pt x="110" y="1497"/>
                  </a:lnTo>
                  <a:lnTo>
                    <a:pt x="114" y="1497"/>
                  </a:lnTo>
                  <a:lnTo>
                    <a:pt x="115" y="1497"/>
                  </a:lnTo>
                  <a:lnTo>
                    <a:pt x="119" y="1494"/>
                  </a:lnTo>
                  <a:lnTo>
                    <a:pt x="121" y="1494"/>
                  </a:lnTo>
                  <a:lnTo>
                    <a:pt x="123" y="1494"/>
                  </a:lnTo>
                  <a:lnTo>
                    <a:pt x="124" y="1494"/>
                  </a:lnTo>
                  <a:lnTo>
                    <a:pt x="124" y="1492"/>
                  </a:lnTo>
                  <a:lnTo>
                    <a:pt x="124" y="1492"/>
                  </a:lnTo>
                  <a:lnTo>
                    <a:pt x="126" y="1492"/>
                  </a:lnTo>
                  <a:lnTo>
                    <a:pt x="126" y="1490"/>
                  </a:lnTo>
                  <a:lnTo>
                    <a:pt x="133" y="1490"/>
                  </a:lnTo>
                  <a:lnTo>
                    <a:pt x="135" y="1490"/>
                  </a:lnTo>
                  <a:lnTo>
                    <a:pt x="137" y="1490"/>
                  </a:lnTo>
                  <a:lnTo>
                    <a:pt x="137" y="1490"/>
                  </a:lnTo>
                  <a:lnTo>
                    <a:pt x="139" y="1490"/>
                  </a:lnTo>
                  <a:lnTo>
                    <a:pt x="139" y="1490"/>
                  </a:lnTo>
                  <a:lnTo>
                    <a:pt x="141" y="1490"/>
                  </a:lnTo>
                  <a:lnTo>
                    <a:pt x="142" y="1490"/>
                  </a:lnTo>
                  <a:lnTo>
                    <a:pt x="146" y="1494"/>
                  </a:lnTo>
                  <a:lnTo>
                    <a:pt x="148" y="1494"/>
                  </a:lnTo>
                  <a:lnTo>
                    <a:pt x="150" y="1494"/>
                  </a:lnTo>
                  <a:lnTo>
                    <a:pt x="151" y="1494"/>
                  </a:lnTo>
                  <a:lnTo>
                    <a:pt x="153" y="1494"/>
                  </a:lnTo>
                  <a:lnTo>
                    <a:pt x="153" y="1492"/>
                  </a:lnTo>
                  <a:lnTo>
                    <a:pt x="155" y="1492"/>
                  </a:lnTo>
                  <a:lnTo>
                    <a:pt x="157" y="1487"/>
                  </a:lnTo>
                  <a:lnTo>
                    <a:pt x="159" y="1487"/>
                  </a:lnTo>
                  <a:lnTo>
                    <a:pt x="159" y="1487"/>
                  </a:lnTo>
                  <a:lnTo>
                    <a:pt x="162" y="1483"/>
                  </a:lnTo>
                  <a:lnTo>
                    <a:pt x="162" y="1481"/>
                  </a:lnTo>
                  <a:lnTo>
                    <a:pt x="162" y="1479"/>
                  </a:lnTo>
                  <a:lnTo>
                    <a:pt x="162" y="1478"/>
                  </a:lnTo>
                  <a:lnTo>
                    <a:pt x="160" y="1476"/>
                  </a:lnTo>
                  <a:lnTo>
                    <a:pt x="159" y="1474"/>
                  </a:lnTo>
                  <a:lnTo>
                    <a:pt x="159" y="1474"/>
                  </a:lnTo>
                  <a:lnTo>
                    <a:pt x="159" y="1472"/>
                  </a:lnTo>
                  <a:lnTo>
                    <a:pt x="159" y="1470"/>
                  </a:lnTo>
                  <a:lnTo>
                    <a:pt x="159" y="1470"/>
                  </a:lnTo>
                  <a:lnTo>
                    <a:pt x="159" y="1469"/>
                  </a:lnTo>
                  <a:lnTo>
                    <a:pt x="157" y="1469"/>
                  </a:lnTo>
                  <a:lnTo>
                    <a:pt x="155" y="1467"/>
                  </a:lnTo>
                  <a:lnTo>
                    <a:pt x="155" y="1465"/>
                  </a:lnTo>
                  <a:lnTo>
                    <a:pt x="153" y="1463"/>
                  </a:lnTo>
                  <a:lnTo>
                    <a:pt x="153" y="1463"/>
                  </a:lnTo>
                  <a:lnTo>
                    <a:pt x="153" y="1459"/>
                  </a:lnTo>
                  <a:lnTo>
                    <a:pt x="155" y="1456"/>
                  </a:lnTo>
                  <a:lnTo>
                    <a:pt x="155" y="1452"/>
                  </a:lnTo>
                  <a:lnTo>
                    <a:pt x="157" y="1449"/>
                  </a:lnTo>
                  <a:lnTo>
                    <a:pt x="160" y="1449"/>
                  </a:lnTo>
                  <a:lnTo>
                    <a:pt x="160" y="1447"/>
                  </a:lnTo>
                  <a:lnTo>
                    <a:pt x="160" y="1445"/>
                  </a:lnTo>
                  <a:lnTo>
                    <a:pt x="162" y="1443"/>
                  </a:lnTo>
                  <a:lnTo>
                    <a:pt x="162" y="1443"/>
                  </a:lnTo>
                  <a:lnTo>
                    <a:pt x="164" y="1443"/>
                  </a:lnTo>
                  <a:lnTo>
                    <a:pt x="164" y="1441"/>
                  </a:lnTo>
                  <a:lnTo>
                    <a:pt x="166" y="1440"/>
                  </a:lnTo>
                  <a:lnTo>
                    <a:pt x="168" y="1436"/>
                  </a:lnTo>
                  <a:lnTo>
                    <a:pt x="169" y="1436"/>
                  </a:lnTo>
                  <a:lnTo>
                    <a:pt x="169" y="1436"/>
                  </a:lnTo>
                  <a:lnTo>
                    <a:pt x="171" y="1436"/>
                  </a:lnTo>
                  <a:lnTo>
                    <a:pt x="171" y="1434"/>
                  </a:lnTo>
                  <a:lnTo>
                    <a:pt x="173" y="1434"/>
                  </a:lnTo>
                  <a:lnTo>
                    <a:pt x="173" y="1434"/>
                  </a:lnTo>
                  <a:lnTo>
                    <a:pt x="173" y="1434"/>
                  </a:lnTo>
                  <a:lnTo>
                    <a:pt x="173" y="1436"/>
                  </a:lnTo>
                  <a:lnTo>
                    <a:pt x="175" y="1434"/>
                  </a:lnTo>
                  <a:lnTo>
                    <a:pt x="175" y="1436"/>
                  </a:lnTo>
                  <a:lnTo>
                    <a:pt x="175" y="1436"/>
                  </a:lnTo>
                  <a:lnTo>
                    <a:pt x="175" y="1436"/>
                  </a:lnTo>
                  <a:lnTo>
                    <a:pt x="175" y="1438"/>
                  </a:lnTo>
                  <a:lnTo>
                    <a:pt x="175" y="1438"/>
                  </a:lnTo>
                  <a:lnTo>
                    <a:pt x="175" y="1438"/>
                  </a:lnTo>
                  <a:lnTo>
                    <a:pt x="175" y="1438"/>
                  </a:lnTo>
                  <a:lnTo>
                    <a:pt x="177" y="1438"/>
                  </a:lnTo>
                  <a:lnTo>
                    <a:pt x="177" y="1438"/>
                  </a:lnTo>
                  <a:lnTo>
                    <a:pt x="177" y="1440"/>
                  </a:lnTo>
                  <a:lnTo>
                    <a:pt x="179" y="1440"/>
                  </a:lnTo>
                  <a:lnTo>
                    <a:pt x="179" y="1438"/>
                  </a:lnTo>
                  <a:lnTo>
                    <a:pt x="179" y="1438"/>
                  </a:lnTo>
                  <a:lnTo>
                    <a:pt x="180" y="1438"/>
                  </a:lnTo>
                  <a:lnTo>
                    <a:pt x="180" y="1440"/>
                  </a:lnTo>
                  <a:lnTo>
                    <a:pt x="180" y="1440"/>
                  </a:lnTo>
                  <a:lnTo>
                    <a:pt x="180" y="1440"/>
                  </a:lnTo>
                  <a:lnTo>
                    <a:pt x="180" y="1438"/>
                  </a:lnTo>
                  <a:lnTo>
                    <a:pt x="182" y="1438"/>
                  </a:lnTo>
                  <a:lnTo>
                    <a:pt x="182" y="1438"/>
                  </a:lnTo>
                  <a:lnTo>
                    <a:pt x="182" y="1436"/>
                  </a:lnTo>
                  <a:lnTo>
                    <a:pt x="182" y="1436"/>
                  </a:lnTo>
                  <a:lnTo>
                    <a:pt x="182" y="1434"/>
                  </a:lnTo>
                  <a:lnTo>
                    <a:pt x="180" y="1432"/>
                  </a:lnTo>
                  <a:lnTo>
                    <a:pt x="180" y="1431"/>
                  </a:lnTo>
                  <a:lnTo>
                    <a:pt x="180" y="1431"/>
                  </a:lnTo>
                  <a:lnTo>
                    <a:pt x="179" y="1431"/>
                  </a:lnTo>
                  <a:lnTo>
                    <a:pt x="179" y="1429"/>
                  </a:lnTo>
                  <a:lnTo>
                    <a:pt x="179" y="1429"/>
                  </a:lnTo>
                  <a:lnTo>
                    <a:pt x="179" y="1429"/>
                  </a:lnTo>
                  <a:lnTo>
                    <a:pt x="179" y="1427"/>
                  </a:lnTo>
                  <a:lnTo>
                    <a:pt x="179" y="1427"/>
                  </a:lnTo>
                  <a:lnTo>
                    <a:pt x="179" y="1425"/>
                  </a:lnTo>
                  <a:lnTo>
                    <a:pt x="180" y="1425"/>
                  </a:lnTo>
                  <a:lnTo>
                    <a:pt x="182" y="1425"/>
                  </a:lnTo>
                  <a:lnTo>
                    <a:pt x="184" y="1425"/>
                  </a:lnTo>
                  <a:lnTo>
                    <a:pt x="184" y="1427"/>
                  </a:lnTo>
                  <a:lnTo>
                    <a:pt x="186" y="1427"/>
                  </a:lnTo>
                  <a:lnTo>
                    <a:pt x="186" y="1427"/>
                  </a:lnTo>
                  <a:lnTo>
                    <a:pt x="186" y="1425"/>
                  </a:lnTo>
                  <a:lnTo>
                    <a:pt x="188" y="1425"/>
                  </a:lnTo>
                  <a:lnTo>
                    <a:pt x="189" y="1425"/>
                  </a:lnTo>
                  <a:lnTo>
                    <a:pt x="191" y="1425"/>
                  </a:lnTo>
                  <a:lnTo>
                    <a:pt x="191" y="1423"/>
                  </a:lnTo>
                  <a:lnTo>
                    <a:pt x="193" y="1425"/>
                  </a:lnTo>
                  <a:lnTo>
                    <a:pt x="197" y="1425"/>
                  </a:lnTo>
                  <a:lnTo>
                    <a:pt x="197" y="1425"/>
                  </a:lnTo>
                  <a:lnTo>
                    <a:pt x="197" y="1423"/>
                  </a:lnTo>
                  <a:lnTo>
                    <a:pt x="197" y="1423"/>
                  </a:lnTo>
                  <a:lnTo>
                    <a:pt x="197" y="1423"/>
                  </a:lnTo>
                  <a:lnTo>
                    <a:pt x="198" y="1423"/>
                  </a:lnTo>
                  <a:lnTo>
                    <a:pt x="198" y="1423"/>
                  </a:lnTo>
                  <a:lnTo>
                    <a:pt x="198" y="1423"/>
                  </a:lnTo>
                  <a:lnTo>
                    <a:pt x="198" y="1425"/>
                  </a:lnTo>
                  <a:lnTo>
                    <a:pt x="198" y="1425"/>
                  </a:lnTo>
                  <a:lnTo>
                    <a:pt x="200" y="1425"/>
                  </a:lnTo>
                  <a:lnTo>
                    <a:pt x="202" y="1425"/>
                  </a:lnTo>
                  <a:lnTo>
                    <a:pt x="202" y="1425"/>
                  </a:lnTo>
                  <a:lnTo>
                    <a:pt x="202" y="1425"/>
                  </a:lnTo>
                  <a:lnTo>
                    <a:pt x="202" y="1425"/>
                  </a:lnTo>
                  <a:lnTo>
                    <a:pt x="204" y="1425"/>
                  </a:lnTo>
                  <a:lnTo>
                    <a:pt x="206" y="1425"/>
                  </a:lnTo>
                  <a:lnTo>
                    <a:pt x="207" y="1423"/>
                  </a:lnTo>
                  <a:lnTo>
                    <a:pt x="209" y="1423"/>
                  </a:lnTo>
                  <a:lnTo>
                    <a:pt x="209" y="1425"/>
                  </a:lnTo>
                  <a:lnTo>
                    <a:pt x="211" y="1425"/>
                  </a:lnTo>
                  <a:lnTo>
                    <a:pt x="209" y="1425"/>
                  </a:lnTo>
                  <a:lnTo>
                    <a:pt x="209" y="1427"/>
                  </a:lnTo>
                  <a:lnTo>
                    <a:pt x="209" y="1427"/>
                  </a:lnTo>
                  <a:lnTo>
                    <a:pt x="211" y="1427"/>
                  </a:lnTo>
                  <a:lnTo>
                    <a:pt x="213" y="1427"/>
                  </a:lnTo>
                  <a:lnTo>
                    <a:pt x="213" y="1427"/>
                  </a:lnTo>
                  <a:lnTo>
                    <a:pt x="213" y="1425"/>
                  </a:lnTo>
                  <a:lnTo>
                    <a:pt x="213" y="1425"/>
                  </a:lnTo>
                  <a:lnTo>
                    <a:pt x="215" y="1423"/>
                  </a:lnTo>
                  <a:lnTo>
                    <a:pt x="215" y="1423"/>
                  </a:lnTo>
                  <a:lnTo>
                    <a:pt x="215" y="1423"/>
                  </a:lnTo>
                  <a:lnTo>
                    <a:pt x="216" y="1423"/>
                  </a:lnTo>
                  <a:lnTo>
                    <a:pt x="216" y="1423"/>
                  </a:lnTo>
                  <a:lnTo>
                    <a:pt x="216" y="1425"/>
                  </a:lnTo>
                  <a:lnTo>
                    <a:pt x="216" y="1425"/>
                  </a:lnTo>
                  <a:lnTo>
                    <a:pt x="218" y="1425"/>
                  </a:lnTo>
                  <a:lnTo>
                    <a:pt x="218" y="1425"/>
                  </a:lnTo>
                  <a:lnTo>
                    <a:pt x="218" y="1423"/>
                  </a:lnTo>
                  <a:lnTo>
                    <a:pt x="218" y="1423"/>
                  </a:lnTo>
                  <a:lnTo>
                    <a:pt x="220" y="1423"/>
                  </a:lnTo>
                  <a:lnTo>
                    <a:pt x="224" y="1422"/>
                  </a:lnTo>
                  <a:lnTo>
                    <a:pt x="224" y="1422"/>
                  </a:lnTo>
                  <a:lnTo>
                    <a:pt x="224" y="1422"/>
                  </a:lnTo>
                  <a:lnTo>
                    <a:pt x="224" y="1422"/>
                  </a:lnTo>
                  <a:lnTo>
                    <a:pt x="224" y="1423"/>
                  </a:lnTo>
                  <a:lnTo>
                    <a:pt x="224" y="1423"/>
                  </a:lnTo>
                  <a:lnTo>
                    <a:pt x="224" y="1425"/>
                  </a:lnTo>
                  <a:lnTo>
                    <a:pt x="225" y="1425"/>
                  </a:lnTo>
                  <a:lnTo>
                    <a:pt x="225" y="1423"/>
                  </a:lnTo>
                  <a:lnTo>
                    <a:pt x="227" y="1422"/>
                  </a:lnTo>
                  <a:lnTo>
                    <a:pt x="227" y="1422"/>
                  </a:lnTo>
                  <a:lnTo>
                    <a:pt x="227" y="1423"/>
                  </a:lnTo>
                  <a:lnTo>
                    <a:pt x="229" y="1423"/>
                  </a:lnTo>
                  <a:lnTo>
                    <a:pt x="229" y="1423"/>
                  </a:lnTo>
                  <a:lnTo>
                    <a:pt x="229" y="1423"/>
                  </a:lnTo>
                  <a:lnTo>
                    <a:pt x="229" y="1425"/>
                  </a:lnTo>
                  <a:lnTo>
                    <a:pt x="229" y="1423"/>
                  </a:lnTo>
                  <a:lnTo>
                    <a:pt x="231" y="1425"/>
                  </a:lnTo>
                  <a:lnTo>
                    <a:pt x="233" y="1425"/>
                  </a:lnTo>
                  <a:lnTo>
                    <a:pt x="234" y="1425"/>
                  </a:lnTo>
                  <a:lnTo>
                    <a:pt x="236" y="1425"/>
                  </a:lnTo>
                  <a:lnTo>
                    <a:pt x="234" y="1427"/>
                  </a:lnTo>
                  <a:lnTo>
                    <a:pt x="234" y="1431"/>
                  </a:lnTo>
                  <a:lnTo>
                    <a:pt x="234" y="1431"/>
                  </a:lnTo>
                  <a:lnTo>
                    <a:pt x="236" y="1432"/>
                  </a:lnTo>
                  <a:lnTo>
                    <a:pt x="236" y="1432"/>
                  </a:lnTo>
                  <a:lnTo>
                    <a:pt x="238" y="1431"/>
                  </a:lnTo>
                  <a:lnTo>
                    <a:pt x="242" y="1423"/>
                  </a:lnTo>
                  <a:lnTo>
                    <a:pt x="242" y="1423"/>
                  </a:lnTo>
                  <a:lnTo>
                    <a:pt x="244" y="1422"/>
                  </a:lnTo>
                  <a:lnTo>
                    <a:pt x="245" y="1420"/>
                  </a:lnTo>
                  <a:lnTo>
                    <a:pt x="245" y="1420"/>
                  </a:lnTo>
                  <a:lnTo>
                    <a:pt x="245" y="1418"/>
                  </a:lnTo>
                  <a:lnTo>
                    <a:pt x="245" y="1418"/>
                  </a:lnTo>
                  <a:lnTo>
                    <a:pt x="245" y="1418"/>
                  </a:lnTo>
                  <a:lnTo>
                    <a:pt x="245" y="1416"/>
                  </a:lnTo>
                  <a:lnTo>
                    <a:pt x="247" y="1409"/>
                  </a:lnTo>
                  <a:lnTo>
                    <a:pt x="249" y="1402"/>
                  </a:lnTo>
                  <a:lnTo>
                    <a:pt x="251" y="1398"/>
                  </a:lnTo>
                  <a:lnTo>
                    <a:pt x="253" y="1394"/>
                  </a:lnTo>
                  <a:lnTo>
                    <a:pt x="253" y="1393"/>
                  </a:lnTo>
                  <a:lnTo>
                    <a:pt x="253" y="1391"/>
                  </a:lnTo>
                  <a:lnTo>
                    <a:pt x="254" y="1391"/>
                  </a:lnTo>
                  <a:lnTo>
                    <a:pt x="254" y="1391"/>
                  </a:lnTo>
                  <a:lnTo>
                    <a:pt x="254" y="1387"/>
                  </a:lnTo>
                  <a:lnTo>
                    <a:pt x="254" y="1385"/>
                  </a:lnTo>
                  <a:lnTo>
                    <a:pt x="256" y="1385"/>
                  </a:lnTo>
                  <a:lnTo>
                    <a:pt x="256" y="1385"/>
                  </a:lnTo>
                  <a:lnTo>
                    <a:pt x="256" y="1384"/>
                  </a:lnTo>
                  <a:lnTo>
                    <a:pt x="256" y="1382"/>
                  </a:lnTo>
                  <a:lnTo>
                    <a:pt x="256" y="1380"/>
                  </a:lnTo>
                  <a:lnTo>
                    <a:pt x="258" y="1380"/>
                  </a:lnTo>
                  <a:lnTo>
                    <a:pt x="258" y="1380"/>
                  </a:lnTo>
                  <a:lnTo>
                    <a:pt x="258" y="1380"/>
                  </a:lnTo>
                  <a:lnTo>
                    <a:pt x="260" y="1380"/>
                  </a:lnTo>
                  <a:lnTo>
                    <a:pt x="260" y="1380"/>
                  </a:lnTo>
                  <a:lnTo>
                    <a:pt x="262" y="1380"/>
                  </a:lnTo>
                  <a:lnTo>
                    <a:pt x="262" y="1380"/>
                  </a:lnTo>
                  <a:lnTo>
                    <a:pt x="263" y="1380"/>
                  </a:lnTo>
                  <a:lnTo>
                    <a:pt x="263" y="1378"/>
                  </a:lnTo>
                  <a:lnTo>
                    <a:pt x="263" y="1376"/>
                  </a:lnTo>
                  <a:lnTo>
                    <a:pt x="263" y="1375"/>
                  </a:lnTo>
                  <a:lnTo>
                    <a:pt x="262" y="1373"/>
                  </a:lnTo>
                  <a:lnTo>
                    <a:pt x="262" y="1371"/>
                  </a:lnTo>
                  <a:lnTo>
                    <a:pt x="262" y="1371"/>
                  </a:lnTo>
                  <a:lnTo>
                    <a:pt x="263" y="1371"/>
                  </a:lnTo>
                  <a:lnTo>
                    <a:pt x="263" y="1369"/>
                  </a:lnTo>
                  <a:lnTo>
                    <a:pt x="265" y="1369"/>
                  </a:lnTo>
                  <a:lnTo>
                    <a:pt x="265" y="1369"/>
                  </a:lnTo>
                  <a:lnTo>
                    <a:pt x="267" y="1371"/>
                  </a:lnTo>
                  <a:lnTo>
                    <a:pt x="267" y="1369"/>
                  </a:lnTo>
                  <a:lnTo>
                    <a:pt x="267" y="1369"/>
                  </a:lnTo>
                  <a:lnTo>
                    <a:pt x="269" y="1369"/>
                  </a:lnTo>
                  <a:lnTo>
                    <a:pt x="267" y="1367"/>
                  </a:lnTo>
                  <a:lnTo>
                    <a:pt x="267" y="1367"/>
                  </a:lnTo>
                  <a:lnTo>
                    <a:pt x="267" y="1367"/>
                  </a:lnTo>
                  <a:lnTo>
                    <a:pt x="267" y="1369"/>
                  </a:lnTo>
                  <a:lnTo>
                    <a:pt x="265" y="1369"/>
                  </a:lnTo>
                  <a:lnTo>
                    <a:pt x="265" y="1369"/>
                  </a:lnTo>
                  <a:lnTo>
                    <a:pt x="265" y="1367"/>
                  </a:lnTo>
                  <a:lnTo>
                    <a:pt x="265" y="1367"/>
                  </a:lnTo>
                  <a:lnTo>
                    <a:pt x="265" y="1362"/>
                  </a:lnTo>
                  <a:lnTo>
                    <a:pt x="267" y="1362"/>
                  </a:lnTo>
                  <a:lnTo>
                    <a:pt x="267" y="1360"/>
                  </a:lnTo>
                  <a:lnTo>
                    <a:pt x="265" y="1358"/>
                  </a:lnTo>
                  <a:lnTo>
                    <a:pt x="265" y="1357"/>
                  </a:lnTo>
                  <a:lnTo>
                    <a:pt x="267" y="1355"/>
                  </a:lnTo>
                  <a:lnTo>
                    <a:pt x="267" y="1353"/>
                  </a:lnTo>
                  <a:lnTo>
                    <a:pt x="267" y="1353"/>
                  </a:lnTo>
                  <a:lnTo>
                    <a:pt x="267" y="1353"/>
                  </a:lnTo>
                  <a:lnTo>
                    <a:pt x="267" y="1351"/>
                  </a:lnTo>
                  <a:lnTo>
                    <a:pt x="265" y="1349"/>
                  </a:lnTo>
                  <a:lnTo>
                    <a:pt x="267" y="1348"/>
                  </a:lnTo>
                  <a:lnTo>
                    <a:pt x="267" y="1348"/>
                  </a:lnTo>
                  <a:lnTo>
                    <a:pt x="269" y="1348"/>
                  </a:lnTo>
                  <a:lnTo>
                    <a:pt x="269" y="1346"/>
                  </a:lnTo>
                  <a:lnTo>
                    <a:pt x="267" y="1346"/>
                  </a:lnTo>
                  <a:lnTo>
                    <a:pt x="267" y="1346"/>
                  </a:lnTo>
                  <a:lnTo>
                    <a:pt x="267" y="1346"/>
                  </a:lnTo>
                  <a:lnTo>
                    <a:pt x="267" y="1344"/>
                  </a:lnTo>
                  <a:lnTo>
                    <a:pt x="267" y="1344"/>
                  </a:lnTo>
                  <a:lnTo>
                    <a:pt x="269" y="1344"/>
                  </a:lnTo>
                  <a:lnTo>
                    <a:pt x="269" y="1346"/>
                  </a:lnTo>
                  <a:lnTo>
                    <a:pt x="269" y="1346"/>
                  </a:lnTo>
                  <a:lnTo>
                    <a:pt x="269" y="1346"/>
                  </a:lnTo>
                  <a:lnTo>
                    <a:pt x="269" y="1346"/>
                  </a:lnTo>
                  <a:lnTo>
                    <a:pt x="269" y="1346"/>
                  </a:lnTo>
                  <a:lnTo>
                    <a:pt x="269" y="1344"/>
                  </a:lnTo>
                  <a:lnTo>
                    <a:pt x="271" y="1344"/>
                  </a:lnTo>
                  <a:lnTo>
                    <a:pt x="271" y="1344"/>
                  </a:lnTo>
                  <a:lnTo>
                    <a:pt x="271" y="1344"/>
                  </a:lnTo>
                  <a:lnTo>
                    <a:pt x="271" y="1344"/>
                  </a:lnTo>
                  <a:lnTo>
                    <a:pt x="271" y="1344"/>
                  </a:lnTo>
                  <a:lnTo>
                    <a:pt x="271" y="1344"/>
                  </a:lnTo>
                  <a:lnTo>
                    <a:pt x="271" y="1344"/>
                  </a:lnTo>
                  <a:lnTo>
                    <a:pt x="271" y="1344"/>
                  </a:lnTo>
                  <a:lnTo>
                    <a:pt x="271" y="1344"/>
                  </a:lnTo>
                  <a:lnTo>
                    <a:pt x="271" y="1344"/>
                  </a:lnTo>
                  <a:lnTo>
                    <a:pt x="272" y="1346"/>
                  </a:lnTo>
                  <a:lnTo>
                    <a:pt x="274" y="1346"/>
                  </a:lnTo>
                  <a:lnTo>
                    <a:pt x="272" y="1344"/>
                  </a:lnTo>
                  <a:lnTo>
                    <a:pt x="272" y="1342"/>
                  </a:lnTo>
                  <a:lnTo>
                    <a:pt x="272" y="1342"/>
                  </a:lnTo>
                  <a:lnTo>
                    <a:pt x="272" y="1340"/>
                  </a:lnTo>
                  <a:lnTo>
                    <a:pt x="272" y="1338"/>
                  </a:lnTo>
                  <a:lnTo>
                    <a:pt x="271" y="1338"/>
                  </a:lnTo>
                  <a:lnTo>
                    <a:pt x="271" y="1338"/>
                  </a:lnTo>
                  <a:lnTo>
                    <a:pt x="271" y="1338"/>
                  </a:lnTo>
                  <a:lnTo>
                    <a:pt x="271" y="1338"/>
                  </a:lnTo>
                  <a:lnTo>
                    <a:pt x="271" y="1337"/>
                  </a:lnTo>
                  <a:lnTo>
                    <a:pt x="269" y="1335"/>
                  </a:lnTo>
                  <a:lnTo>
                    <a:pt x="267" y="1333"/>
                  </a:lnTo>
                  <a:lnTo>
                    <a:pt x="267" y="1329"/>
                  </a:lnTo>
                  <a:lnTo>
                    <a:pt x="267" y="1328"/>
                  </a:lnTo>
                  <a:lnTo>
                    <a:pt x="269" y="1326"/>
                  </a:lnTo>
                  <a:lnTo>
                    <a:pt x="267" y="1324"/>
                  </a:lnTo>
                  <a:lnTo>
                    <a:pt x="269" y="1322"/>
                  </a:lnTo>
                  <a:lnTo>
                    <a:pt x="272" y="1320"/>
                  </a:lnTo>
                  <a:lnTo>
                    <a:pt x="272" y="1319"/>
                  </a:lnTo>
                  <a:lnTo>
                    <a:pt x="272" y="1319"/>
                  </a:lnTo>
                  <a:lnTo>
                    <a:pt x="272" y="1319"/>
                  </a:lnTo>
                  <a:lnTo>
                    <a:pt x="272" y="1317"/>
                  </a:lnTo>
                  <a:lnTo>
                    <a:pt x="271" y="1315"/>
                  </a:lnTo>
                  <a:lnTo>
                    <a:pt x="272" y="1313"/>
                  </a:lnTo>
                  <a:lnTo>
                    <a:pt x="272" y="1313"/>
                  </a:lnTo>
                  <a:lnTo>
                    <a:pt x="276" y="1313"/>
                  </a:lnTo>
                  <a:lnTo>
                    <a:pt x="276" y="1311"/>
                  </a:lnTo>
                  <a:lnTo>
                    <a:pt x="276" y="1311"/>
                  </a:lnTo>
                  <a:lnTo>
                    <a:pt x="278" y="1311"/>
                  </a:lnTo>
                  <a:lnTo>
                    <a:pt x="278" y="1311"/>
                  </a:lnTo>
                  <a:lnTo>
                    <a:pt x="276" y="1310"/>
                  </a:lnTo>
                  <a:lnTo>
                    <a:pt x="276" y="1310"/>
                  </a:lnTo>
                  <a:lnTo>
                    <a:pt x="276" y="1308"/>
                  </a:lnTo>
                  <a:lnTo>
                    <a:pt x="276" y="1308"/>
                  </a:lnTo>
                  <a:lnTo>
                    <a:pt x="276" y="1308"/>
                  </a:lnTo>
                  <a:lnTo>
                    <a:pt x="278" y="1308"/>
                  </a:lnTo>
                  <a:lnTo>
                    <a:pt x="278" y="1306"/>
                  </a:lnTo>
                  <a:lnTo>
                    <a:pt x="278" y="1304"/>
                  </a:lnTo>
                  <a:lnTo>
                    <a:pt x="278" y="1306"/>
                  </a:lnTo>
                  <a:lnTo>
                    <a:pt x="278" y="1304"/>
                  </a:lnTo>
                  <a:lnTo>
                    <a:pt x="278" y="1301"/>
                  </a:lnTo>
                  <a:lnTo>
                    <a:pt x="276" y="1297"/>
                  </a:lnTo>
                  <a:lnTo>
                    <a:pt x="274" y="1297"/>
                  </a:lnTo>
                  <a:lnTo>
                    <a:pt x="271" y="1297"/>
                  </a:lnTo>
                  <a:lnTo>
                    <a:pt x="271" y="1297"/>
                  </a:lnTo>
                  <a:lnTo>
                    <a:pt x="271" y="1297"/>
                  </a:lnTo>
                  <a:lnTo>
                    <a:pt x="271" y="1295"/>
                  </a:lnTo>
                  <a:lnTo>
                    <a:pt x="271" y="1295"/>
                  </a:lnTo>
                  <a:lnTo>
                    <a:pt x="271" y="1293"/>
                  </a:lnTo>
                  <a:lnTo>
                    <a:pt x="271" y="1293"/>
                  </a:lnTo>
                  <a:lnTo>
                    <a:pt x="271" y="1293"/>
                  </a:lnTo>
                  <a:lnTo>
                    <a:pt x="271" y="1293"/>
                  </a:lnTo>
                  <a:lnTo>
                    <a:pt x="271" y="1292"/>
                  </a:lnTo>
                  <a:lnTo>
                    <a:pt x="271" y="1292"/>
                  </a:lnTo>
                  <a:lnTo>
                    <a:pt x="271" y="1292"/>
                  </a:lnTo>
                  <a:lnTo>
                    <a:pt x="271" y="1292"/>
                  </a:lnTo>
                  <a:lnTo>
                    <a:pt x="272" y="1292"/>
                  </a:lnTo>
                  <a:lnTo>
                    <a:pt x="272" y="1292"/>
                  </a:lnTo>
                  <a:lnTo>
                    <a:pt x="272" y="1292"/>
                  </a:lnTo>
                  <a:lnTo>
                    <a:pt x="272" y="1293"/>
                  </a:lnTo>
                  <a:lnTo>
                    <a:pt x="272" y="1293"/>
                  </a:lnTo>
                  <a:lnTo>
                    <a:pt x="272" y="1293"/>
                  </a:lnTo>
                  <a:lnTo>
                    <a:pt x="272" y="1293"/>
                  </a:lnTo>
                  <a:lnTo>
                    <a:pt x="274" y="1293"/>
                  </a:lnTo>
                  <a:lnTo>
                    <a:pt x="274" y="1292"/>
                  </a:lnTo>
                  <a:lnTo>
                    <a:pt x="274" y="1292"/>
                  </a:lnTo>
                  <a:lnTo>
                    <a:pt x="276" y="1292"/>
                  </a:lnTo>
                  <a:lnTo>
                    <a:pt x="276" y="1292"/>
                  </a:lnTo>
                  <a:lnTo>
                    <a:pt x="276" y="1290"/>
                  </a:lnTo>
                  <a:lnTo>
                    <a:pt x="274" y="1290"/>
                  </a:lnTo>
                  <a:lnTo>
                    <a:pt x="274" y="1290"/>
                  </a:lnTo>
                  <a:lnTo>
                    <a:pt x="274" y="1288"/>
                  </a:lnTo>
                  <a:lnTo>
                    <a:pt x="274" y="1288"/>
                  </a:lnTo>
                  <a:lnTo>
                    <a:pt x="274" y="1288"/>
                  </a:lnTo>
                  <a:lnTo>
                    <a:pt x="276" y="1288"/>
                  </a:lnTo>
                  <a:lnTo>
                    <a:pt x="276" y="1288"/>
                  </a:lnTo>
                  <a:lnTo>
                    <a:pt x="274" y="1286"/>
                  </a:lnTo>
                  <a:lnTo>
                    <a:pt x="274" y="1284"/>
                  </a:lnTo>
                  <a:lnTo>
                    <a:pt x="274" y="1284"/>
                  </a:lnTo>
                  <a:lnTo>
                    <a:pt x="272" y="1282"/>
                  </a:lnTo>
                  <a:lnTo>
                    <a:pt x="274" y="1284"/>
                  </a:lnTo>
                  <a:lnTo>
                    <a:pt x="276" y="1284"/>
                  </a:lnTo>
                  <a:lnTo>
                    <a:pt x="280" y="1286"/>
                  </a:lnTo>
                  <a:lnTo>
                    <a:pt x="280" y="1284"/>
                  </a:lnTo>
                  <a:lnTo>
                    <a:pt x="280" y="1284"/>
                  </a:lnTo>
                  <a:lnTo>
                    <a:pt x="280" y="1284"/>
                  </a:lnTo>
                  <a:lnTo>
                    <a:pt x="280" y="1284"/>
                  </a:lnTo>
                  <a:lnTo>
                    <a:pt x="280" y="1282"/>
                  </a:lnTo>
                  <a:lnTo>
                    <a:pt x="280" y="1282"/>
                  </a:lnTo>
                  <a:lnTo>
                    <a:pt x="278" y="1281"/>
                  </a:lnTo>
                  <a:lnTo>
                    <a:pt x="276" y="1281"/>
                  </a:lnTo>
                  <a:lnTo>
                    <a:pt x="278" y="1281"/>
                  </a:lnTo>
                  <a:lnTo>
                    <a:pt x="276" y="1281"/>
                  </a:lnTo>
                  <a:lnTo>
                    <a:pt x="276" y="1277"/>
                  </a:lnTo>
                  <a:lnTo>
                    <a:pt x="274" y="1277"/>
                  </a:lnTo>
                  <a:lnTo>
                    <a:pt x="274" y="1277"/>
                  </a:lnTo>
                  <a:lnTo>
                    <a:pt x="274" y="1277"/>
                  </a:lnTo>
                  <a:lnTo>
                    <a:pt x="272" y="1275"/>
                  </a:lnTo>
                  <a:lnTo>
                    <a:pt x="272" y="1275"/>
                  </a:lnTo>
                  <a:lnTo>
                    <a:pt x="271" y="1272"/>
                  </a:lnTo>
                  <a:lnTo>
                    <a:pt x="269" y="1270"/>
                  </a:lnTo>
                  <a:lnTo>
                    <a:pt x="267" y="1268"/>
                  </a:lnTo>
                  <a:lnTo>
                    <a:pt x="265" y="1268"/>
                  </a:lnTo>
                  <a:lnTo>
                    <a:pt x="265" y="1266"/>
                  </a:lnTo>
                  <a:lnTo>
                    <a:pt x="271" y="1272"/>
                  </a:lnTo>
                  <a:lnTo>
                    <a:pt x="276" y="1277"/>
                  </a:lnTo>
                  <a:lnTo>
                    <a:pt x="276" y="1279"/>
                  </a:lnTo>
                  <a:lnTo>
                    <a:pt x="278" y="1279"/>
                  </a:lnTo>
                  <a:lnTo>
                    <a:pt x="280" y="1281"/>
                  </a:lnTo>
                  <a:lnTo>
                    <a:pt x="280" y="1279"/>
                  </a:lnTo>
                  <a:lnTo>
                    <a:pt x="278" y="1279"/>
                  </a:lnTo>
                  <a:lnTo>
                    <a:pt x="267" y="1266"/>
                  </a:lnTo>
                  <a:lnTo>
                    <a:pt x="267" y="1264"/>
                  </a:lnTo>
                  <a:lnTo>
                    <a:pt x="269" y="1266"/>
                  </a:lnTo>
                  <a:lnTo>
                    <a:pt x="269" y="1266"/>
                  </a:lnTo>
                  <a:lnTo>
                    <a:pt x="269" y="1264"/>
                  </a:lnTo>
                  <a:lnTo>
                    <a:pt x="269" y="1264"/>
                  </a:lnTo>
                  <a:lnTo>
                    <a:pt x="271" y="1264"/>
                  </a:lnTo>
                  <a:lnTo>
                    <a:pt x="271" y="1266"/>
                  </a:lnTo>
                  <a:lnTo>
                    <a:pt x="272" y="1266"/>
                  </a:lnTo>
                  <a:lnTo>
                    <a:pt x="272" y="1266"/>
                  </a:lnTo>
                  <a:lnTo>
                    <a:pt x="272" y="1264"/>
                  </a:lnTo>
                  <a:lnTo>
                    <a:pt x="272" y="1264"/>
                  </a:lnTo>
                  <a:lnTo>
                    <a:pt x="272" y="1263"/>
                  </a:lnTo>
                  <a:lnTo>
                    <a:pt x="272" y="1263"/>
                  </a:lnTo>
                  <a:lnTo>
                    <a:pt x="274" y="1263"/>
                  </a:lnTo>
                  <a:lnTo>
                    <a:pt x="274" y="1263"/>
                  </a:lnTo>
                  <a:lnTo>
                    <a:pt x="271" y="1261"/>
                  </a:lnTo>
                  <a:lnTo>
                    <a:pt x="269" y="1259"/>
                  </a:lnTo>
                  <a:lnTo>
                    <a:pt x="269" y="1259"/>
                  </a:lnTo>
                  <a:lnTo>
                    <a:pt x="269" y="1257"/>
                  </a:lnTo>
                  <a:lnTo>
                    <a:pt x="269" y="1257"/>
                  </a:lnTo>
                  <a:lnTo>
                    <a:pt x="269" y="1255"/>
                  </a:lnTo>
                  <a:lnTo>
                    <a:pt x="271" y="1255"/>
                  </a:lnTo>
                  <a:lnTo>
                    <a:pt x="276" y="1263"/>
                  </a:lnTo>
                  <a:lnTo>
                    <a:pt x="276" y="1263"/>
                  </a:lnTo>
                  <a:lnTo>
                    <a:pt x="276" y="1263"/>
                  </a:lnTo>
                  <a:lnTo>
                    <a:pt x="274" y="1263"/>
                  </a:lnTo>
                  <a:lnTo>
                    <a:pt x="274" y="1263"/>
                  </a:lnTo>
                  <a:lnTo>
                    <a:pt x="274" y="1263"/>
                  </a:lnTo>
                  <a:lnTo>
                    <a:pt x="274" y="1264"/>
                  </a:lnTo>
                  <a:lnTo>
                    <a:pt x="274" y="1264"/>
                  </a:lnTo>
                  <a:lnTo>
                    <a:pt x="274" y="1266"/>
                  </a:lnTo>
                  <a:lnTo>
                    <a:pt x="276" y="1266"/>
                  </a:lnTo>
                  <a:lnTo>
                    <a:pt x="278" y="1266"/>
                  </a:lnTo>
                  <a:lnTo>
                    <a:pt x="278" y="1266"/>
                  </a:lnTo>
                  <a:lnTo>
                    <a:pt x="278" y="1264"/>
                  </a:lnTo>
                  <a:lnTo>
                    <a:pt x="280" y="1264"/>
                  </a:lnTo>
                  <a:lnTo>
                    <a:pt x="280" y="1266"/>
                  </a:lnTo>
                  <a:lnTo>
                    <a:pt x="280" y="1266"/>
                  </a:lnTo>
                  <a:lnTo>
                    <a:pt x="281" y="1268"/>
                  </a:lnTo>
                  <a:lnTo>
                    <a:pt x="281" y="1268"/>
                  </a:lnTo>
                  <a:lnTo>
                    <a:pt x="283" y="1266"/>
                  </a:lnTo>
                  <a:lnTo>
                    <a:pt x="283" y="1266"/>
                  </a:lnTo>
                  <a:lnTo>
                    <a:pt x="281" y="1264"/>
                  </a:lnTo>
                  <a:lnTo>
                    <a:pt x="281" y="1263"/>
                  </a:lnTo>
                  <a:lnTo>
                    <a:pt x="283" y="1264"/>
                  </a:lnTo>
                  <a:lnTo>
                    <a:pt x="283" y="1264"/>
                  </a:lnTo>
                  <a:lnTo>
                    <a:pt x="283" y="1263"/>
                  </a:lnTo>
                  <a:lnTo>
                    <a:pt x="281" y="1261"/>
                  </a:lnTo>
                  <a:lnTo>
                    <a:pt x="281" y="1261"/>
                  </a:lnTo>
                  <a:lnTo>
                    <a:pt x="281" y="1259"/>
                  </a:lnTo>
                  <a:lnTo>
                    <a:pt x="281" y="1259"/>
                  </a:lnTo>
                  <a:lnTo>
                    <a:pt x="281" y="1259"/>
                  </a:lnTo>
                  <a:lnTo>
                    <a:pt x="280" y="1259"/>
                  </a:lnTo>
                  <a:lnTo>
                    <a:pt x="280" y="1259"/>
                  </a:lnTo>
                  <a:lnTo>
                    <a:pt x="280" y="1259"/>
                  </a:lnTo>
                  <a:lnTo>
                    <a:pt x="278" y="1257"/>
                  </a:lnTo>
                  <a:lnTo>
                    <a:pt x="278" y="1257"/>
                  </a:lnTo>
                  <a:lnTo>
                    <a:pt x="278" y="1257"/>
                  </a:lnTo>
                  <a:lnTo>
                    <a:pt x="278" y="1257"/>
                  </a:lnTo>
                  <a:lnTo>
                    <a:pt x="276" y="1255"/>
                  </a:lnTo>
                  <a:lnTo>
                    <a:pt x="276" y="1254"/>
                  </a:lnTo>
                  <a:lnTo>
                    <a:pt x="276" y="1252"/>
                  </a:lnTo>
                  <a:lnTo>
                    <a:pt x="278" y="1252"/>
                  </a:lnTo>
                  <a:lnTo>
                    <a:pt x="278" y="1255"/>
                  </a:lnTo>
                  <a:lnTo>
                    <a:pt x="280" y="1255"/>
                  </a:lnTo>
                  <a:lnTo>
                    <a:pt x="278" y="1255"/>
                  </a:lnTo>
                  <a:lnTo>
                    <a:pt x="280" y="1255"/>
                  </a:lnTo>
                  <a:lnTo>
                    <a:pt x="280" y="1254"/>
                  </a:lnTo>
                  <a:lnTo>
                    <a:pt x="281" y="1254"/>
                  </a:lnTo>
                  <a:lnTo>
                    <a:pt x="281" y="1255"/>
                  </a:lnTo>
                  <a:lnTo>
                    <a:pt x="281" y="1254"/>
                  </a:lnTo>
                  <a:lnTo>
                    <a:pt x="281" y="1254"/>
                  </a:lnTo>
                  <a:lnTo>
                    <a:pt x="281" y="1252"/>
                  </a:lnTo>
                  <a:lnTo>
                    <a:pt x="280" y="1252"/>
                  </a:lnTo>
                  <a:lnTo>
                    <a:pt x="280" y="1252"/>
                  </a:lnTo>
                  <a:lnTo>
                    <a:pt x="278" y="1250"/>
                  </a:lnTo>
                  <a:lnTo>
                    <a:pt x="280" y="1250"/>
                  </a:lnTo>
                  <a:lnTo>
                    <a:pt x="280" y="1250"/>
                  </a:lnTo>
                  <a:lnTo>
                    <a:pt x="280" y="1250"/>
                  </a:lnTo>
                  <a:lnTo>
                    <a:pt x="280" y="1248"/>
                  </a:lnTo>
                  <a:lnTo>
                    <a:pt x="281" y="1248"/>
                  </a:lnTo>
                  <a:lnTo>
                    <a:pt x="280" y="1246"/>
                  </a:lnTo>
                  <a:lnTo>
                    <a:pt x="278" y="1245"/>
                  </a:lnTo>
                  <a:lnTo>
                    <a:pt x="278" y="1243"/>
                  </a:lnTo>
                  <a:lnTo>
                    <a:pt x="278" y="1243"/>
                  </a:lnTo>
                  <a:lnTo>
                    <a:pt x="278" y="1243"/>
                  </a:lnTo>
                  <a:lnTo>
                    <a:pt x="278" y="1243"/>
                  </a:lnTo>
                  <a:lnTo>
                    <a:pt x="278" y="1241"/>
                  </a:lnTo>
                  <a:lnTo>
                    <a:pt x="276" y="1239"/>
                  </a:lnTo>
                  <a:lnTo>
                    <a:pt x="276" y="1237"/>
                  </a:lnTo>
                  <a:lnTo>
                    <a:pt x="278" y="1239"/>
                  </a:lnTo>
                  <a:lnTo>
                    <a:pt x="280" y="1241"/>
                  </a:lnTo>
                  <a:lnTo>
                    <a:pt x="283" y="1245"/>
                  </a:lnTo>
                  <a:lnTo>
                    <a:pt x="285" y="1241"/>
                  </a:lnTo>
                  <a:lnTo>
                    <a:pt x="285" y="1241"/>
                  </a:lnTo>
                  <a:lnTo>
                    <a:pt x="283" y="1239"/>
                  </a:lnTo>
                  <a:lnTo>
                    <a:pt x="283" y="1239"/>
                  </a:lnTo>
                  <a:lnTo>
                    <a:pt x="283" y="1239"/>
                  </a:lnTo>
                  <a:lnTo>
                    <a:pt x="285" y="1239"/>
                  </a:lnTo>
                  <a:lnTo>
                    <a:pt x="285" y="1239"/>
                  </a:lnTo>
                  <a:lnTo>
                    <a:pt x="285" y="1239"/>
                  </a:lnTo>
                  <a:lnTo>
                    <a:pt x="285" y="1237"/>
                  </a:lnTo>
                  <a:lnTo>
                    <a:pt x="285" y="1236"/>
                  </a:lnTo>
                  <a:lnTo>
                    <a:pt x="285" y="1236"/>
                  </a:lnTo>
                  <a:lnTo>
                    <a:pt x="285" y="1234"/>
                  </a:lnTo>
                  <a:lnTo>
                    <a:pt x="283" y="1234"/>
                  </a:lnTo>
                  <a:lnTo>
                    <a:pt x="283" y="1234"/>
                  </a:lnTo>
                  <a:lnTo>
                    <a:pt x="285" y="1234"/>
                  </a:lnTo>
                  <a:lnTo>
                    <a:pt x="281" y="1230"/>
                  </a:lnTo>
                  <a:lnTo>
                    <a:pt x="280" y="1230"/>
                  </a:lnTo>
                  <a:lnTo>
                    <a:pt x="280" y="1230"/>
                  </a:lnTo>
                  <a:lnTo>
                    <a:pt x="281" y="1230"/>
                  </a:lnTo>
                  <a:lnTo>
                    <a:pt x="281" y="1228"/>
                  </a:lnTo>
                  <a:lnTo>
                    <a:pt x="281" y="1228"/>
                  </a:lnTo>
                  <a:lnTo>
                    <a:pt x="281" y="1228"/>
                  </a:lnTo>
                  <a:lnTo>
                    <a:pt x="281" y="1226"/>
                  </a:lnTo>
                  <a:lnTo>
                    <a:pt x="281" y="1226"/>
                  </a:lnTo>
                  <a:lnTo>
                    <a:pt x="283" y="1226"/>
                  </a:lnTo>
                  <a:lnTo>
                    <a:pt x="283" y="1226"/>
                  </a:lnTo>
                  <a:lnTo>
                    <a:pt x="283" y="1226"/>
                  </a:lnTo>
                  <a:lnTo>
                    <a:pt x="285" y="1225"/>
                  </a:lnTo>
                  <a:lnTo>
                    <a:pt x="283" y="1225"/>
                  </a:lnTo>
                  <a:lnTo>
                    <a:pt x="280" y="1226"/>
                  </a:lnTo>
                  <a:lnTo>
                    <a:pt x="281" y="1226"/>
                  </a:lnTo>
                  <a:lnTo>
                    <a:pt x="281" y="1226"/>
                  </a:lnTo>
                  <a:lnTo>
                    <a:pt x="280" y="1228"/>
                  </a:lnTo>
                  <a:lnTo>
                    <a:pt x="280" y="1228"/>
                  </a:lnTo>
                  <a:lnTo>
                    <a:pt x="280" y="1228"/>
                  </a:lnTo>
                  <a:lnTo>
                    <a:pt x="280" y="1226"/>
                  </a:lnTo>
                  <a:lnTo>
                    <a:pt x="280" y="1226"/>
                  </a:lnTo>
                  <a:lnTo>
                    <a:pt x="278" y="1225"/>
                  </a:lnTo>
                  <a:lnTo>
                    <a:pt x="276" y="1223"/>
                  </a:lnTo>
                  <a:lnTo>
                    <a:pt x="276" y="1223"/>
                  </a:lnTo>
                  <a:lnTo>
                    <a:pt x="283" y="1225"/>
                  </a:lnTo>
                  <a:lnTo>
                    <a:pt x="283" y="1221"/>
                  </a:lnTo>
                  <a:lnTo>
                    <a:pt x="283" y="1221"/>
                  </a:lnTo>
                  <a:lnTo>
                    <a:pt x="281" y="1221"/>
                  </a:lnTo>
                  <a:lnTo>
                    <a:pt x="281" y="1221"/>
                  </a:lnTo>
                  <a:lnTo>
                    <a:pt x="281" y="1221"/>
                  </a:lnTo>
                  <a:lnTo>
                    <a:pt x="280" y="1221"/>
                  </a:lnTo>
                  <a:lnTo>
                    <a:pt x="280" y="1221"/>
                  </a:lnTo>
                  <a:lnTo>
                    <a:pt x="280" y="1221"/>
                  </a:lnTo>
                  <a:lnTo>
                    <a:pt x="280" y="1221"/>
                  </a:lnTo>
                  <a:lnTo>
                    <a:pt x="280" y="1219"/>
                  </a:lnTo>
                  <a:lnTo>
                    <a:pt x="280" y="1219"/>
                  </a:lnTo>
                  <a:lnTo>
                    <a:pt x="280" y="1217"/>
                  </a:lnTo>
                  <a:lnTo>
                    <a:pt x="280" y="1217"/>
                  </a:lnTo>
                  <a:lnTo>
                    <a:pt x="278" y="1217"/>
                  </a:lnTo>
                  <a:lnTo>
                    <a:pt x="267" y="1210"/>
                  </a:lnTo>
                  <a:lnTo>
                    <a:pt x="265" y="1210"/>
                  </a:lnTo>
                  <a:lnTo>
                    <a:pt x="267" y="1210"/>
                  </a:lnTo>
                  <a:lnTo>
                    <a:pt x="271" y="1212"/>
                  </a:lnTo>
                  <a:lnTo>
                    <a:pt x="274" y="1214"/>
                  </a:lnTo>
                  <a:lnTo>
                    <a:pt x="280" y="1214"/>
                  </a:lnTo>
                  <a:lnTo>
                    <a:pt x="281" y="1214"/>
                  </a:lnTo>
                  <a:lnTo>
                    <a:pt x="281" y="1216"/>
                  </a:lnTo>
                  <a:lnTo>
                    <a:pt x="281" y="1216"/>
                  </a:lnTo>
                  <a:lnTo>
                    <a:pt x="281" y="1216"/>
                  </a:lnTo>
                  <a:lnTo>
                    <a:pt x="283" y="1214"/>
                  </a:lnTo>
                  <a:lnTo>
                    <a:pt x="283" y="1214"/>
                  </a:lnTo>
                  <a:lnTo>
                    <a:pt x="283" y="1214"/>
                  </a:lnTo>
                  <a:lnTo>
                    <a:pt x="285" y="1214"/>
                  </a:lnTo>
                  <a:lnTo>
                    <a:pt x="287" y="1212"/>
                  </a:lnTo>
                  <a:lnTo>
                    <a:pt x="287" y="1210"/>
                  </a:lnTo>
                  <a:lnTo>
                    <a:pt x="287" y="1210"/>
                  </a:lnTo>
                  <a:lnTo>
                    <a:pt x="290" y="1210"/>
                  </a:lnTo>
                  <a:lnTo>
                    <a:pt x="290" y="1210"/>
                  </a:lnTo>
                  <a:lnTo>
                    <a:pt x="289" y="1207"/>
                  </a:lnTo>
                  <a:lnTo>
                    <a:pt x="287" y="1207"/>
                  </a:lnTo>
                  <a:lnTo>
                    <a:pt x="287" y="1205"/>
                  </a:lnTo>
                  <a:lnTo>
                    <a:pt x="287" y="1205"/>
                  </a:lnTo>
                  <a:lnTo>
                    <a:pt x="287" y="1205"/>
                  </a:lnTo>
                  <a:lnTo>
                    <a:pt x="285" y="1205"/>
                  </a:lnTo>
                  <a:lnTo>
                    <a:pt x="285" y="1203"/>
                  </a:lnTo>
                  <a:lnTo>
                    <a:pt x="285" y="1203"/>
                  </a:lnTo>
                  <a:lnTo>
                    <a:pt x="285" y="1203"/>
                  </a:lnTo>
                  <a:lnTo>
                    <a:pt x="285" y="1203"/>
                  </a:lnTo>
                  <a:lnTo>
                    <a:pt x="283" y="1201"/>
                  </a:lnTo>
                  <a:lnTo>
                    <a:pt x="283" y="1199"/>
                  </a:lnTo>
                  <a:lnTo>
                    <a:pt x="283" y="1198"/>
                  </a:lnTo>
                  <a:lnTo>
                    <a:pt x="283" y="1198"/>
                  </a:lnTo>
                  <a:lnTo>
                    <a:pt x="281" y="1198"/>
                  </a:lnTo>
                  <a:lnTo>
                    <a:pt x="281" y="1198"/>
                  </a:lnTo>
                  <a:lnTo>
                    <a:pt x="281" y="1199"/>
                  </a:lnTo>
                  <a:lnTo>
                    <a:pt x="281" y="1199"/>
                  </a:lnTo>
                  <a:lnTo>
                    <a:pt x="281" y="1199"/>
                  </a:lnTo>
                  <a:lnTo>
                    <a:pt x="280" y="1198"/>
                  </a:lnTo>
                  <a:lnTo>
                    <a:pt x="278" y="1198"/>
                  </a:lnTo>
                  <a:lnTo>
                    <a:pt x="278" y="1198"/>
                  </a:lnTo>
                  <a:lnTo>
                    <a:pt x="276" y="1196"/>
                  </a:lnTo>
                  <a:lnTo>
                    <a:pt x="271" y="1196"/>
                  </a:lnTo>
                  <a:lnTo>
                    <a:pt x="269" y="1196"/>
                  </a:lnTo>
                  <a:lnTo>
                    <a:pt x="267" y="1194"/>
                  </a:lnTo>
                  <a:lnTo>
                    <a:pt x="267" y="1194"/>
                  </a:lnTo>
                  <a:lnTo>
                    <a:pt x="265" y="1196"/>
                  </a:lnTo>
                  <a:lnTo>
                    <a:pt x="265" y="1196"/>
                  </a:lnTo>
                  <a:lnTo>
                    <a:pt x="265" y="1198"/>
                  </a:lnTo>
                  <a:lnTo>
                    <a:pt x="265" y="1199"/>
                  </a:lnTo>
                  <a:lnTo>
                    <a:pt x="263" y="1199"/>
                  </a:lnTo>
                  <a:lnTo>
                    <a:pt x="263" y="1199"/>
                  </a:lnTo>
                  <a:lnTo>
                    <a:pt x="263" y="1199"/>
                  </a:lnTo>
                  <a:lnTo>
                    <a:pt x="263" y="1199"/>
                  </a:lnTo>
                  <a:lnTo>
                    <a:pt x="263" y="1198"/>
                  </a:lnTo>
                  <a:lnTo>
                    <a:pt x="263" y="1198"/>
                  </a:lnTo>
                  <a:lnTo>
                    <a:pt x="263" y="1198"/>
                  </a:lnTo>
                  <a:lnTo>
                    <a:pt x="262" y="1196"/>
                  </a:lnTo>
                  <a:lnTo>
                    <a:pt x="262" y="1196"/>
                  </a:lnTo>
                  <a:lnTo>
                    <a:pt x="260" y="1196"/>
                  </a:lnTo>
                  <a:lnTo>
                    <a:pt x="260" y="1196"/>
                  </a:lnTo>
                  <a:lnTo>
                    <a:pt x="258" y="1198"/>
                  </a:lnTo>
                  <a:lnTo>
                    <a:pt x="256" y="1196"/>
                  </a:lnTo>
                  <a:lnTo>
                    <a:pt x="254" y="1198"/>
                  </a:lnTo>
                  <a:lnTo>
                    <a:pt x="254" y="1196"/>
                  </a:lnTo>
                  <a:lnTo>
                    <a:pt x="254" y="1196"/>
                  </a:lnTo>
                  <a:lnTo>
                    <a:pt x="254" y="1196"/>
                  </a:lnTo>
                  <a:lnTo>
                    <a:pt x="253" y="1196"/>
                  </a:lnTo>
                  <a:lnTo>
                    <a:pt x="253" y="1196"/>
                  </a:lnTo>
                  <a:lnTo>
                    <a:pt x="254" y="1196"/>
                  </a:lnTo>
                  <a:lnTo>
                    <a:pt x="256" y="1196"/>
                  </a:lnTo>
                  <a:lnTo>
                    <a:pt x="256" y="1196"/>
                  </a:lnTo>
                  <a:lnTo>
                    <a:pt x="258" y="1194"/>
                  </a:lnTo>
                  <a:lnTo>
                    <a:pt x="258" y="1194"/>
                  </a:lnTo>
                  <a:lnTo>
                    <a:pt x="256" y="1194"/>
                  </a:lnTo>
                  <a:lnTo>
                    <a:pt x="256" y="1192"/>
                  </a:lnTo>
                  <a:lnTo>
                    <a:pt x="256" y="1192"/>
                  </a:lnTo>
                  <a:lnTo>
                    <a:pt x="272" y="1194"/>
                  </a:lnTo>
                  <a:lnTo>
                    <a:pt x="290" y="1196"/>
                  </a:lnTo>
                  <a:lnTo>
                    <a:pt x="294" y="1196"/>
                  </a:lnTo>
                  <a:lnTo>
                    <a:pt x="296" y="1196"/>
                  </a:lnTo>
                  <a:lnTo>
                    <a:pt x="296" y="1194"/>
                  </a:lnTo>
                  <a:lnTo>
                    <a:pt x="294" y="1192"/>
                  </a:lnTo>
                  <a:lnTo>
                    <a:pt x="292" y="1192"/>
                  </a:lnTo>
                  <a:lnTo>
                    <a:pt x="292" y="1190"/>
                  </a:lnTo>
                  <a:lnTo>
                    <a:pt x="294" y="1190"/>
                  </a:lnTo>
                  <a:lnTo>
                    <a:pt x="298" y="1192"/>
                  </a:lnTo>
                  <a:lnTo>
                    <a:pt x="300" y="1194"/>
                  </a:lnTo>
                  <a:lnTo>
                    <a:pt x="300" y="1192"/>
                  </a:lnTo>
                  <a:lnTo>
                    <a:pt x="301" y="1190"/>
                  </a:lnTo>
                  <a:lnTo>
                    <a:pt x="301" y="1190"/>
                  </a:lnTo>
                  <a:lnTo>
                    <a:pt x="301" y="1189"/>
                  </a:lnTo>
                  <a:lnTo>
                    <a:pt x="301" y="1189"/>
                  </a:lnTo>
                  <a:lnTo>
                    <a:pt x="298" y="1189"/>
                  </a:lnTo>
                  <a:lnTo>
                    <a:pt x="298" y="1189"/>
                  </a:lnTo>
                  <a:lnTo>
                    <a:pt x="298" y="1189"/>
                  </a:lnTo>
                  <a:lnTo>
                    <a:pt x="298" y="1187"/>
                  </a:lnTo>
                  <a:lnTo>
                    <a:pt x="298" y="1187"/>
                  </a:lnTo>
                  <a:lnTo>
                    <a:pt x="298" y="1185"/>
                  </a:lnTo>
                  <a:lnTo>
                    <a:pt x="298" y="1185"/>
                  </a:lnTo>
                  <a:lnTo>
                    <a:pt x="296" y="1185"/>
                  </a:lnTo>
                  <a:lnTo>
                    <a:pt x="296" y="1185"/>
                  </a:lnTo>
                  <a:lnTo>
                    <a:pt x="296" y="1185"/>
                  </a:lnTo>
                  <a:lnTo>
                    <a:pt x="298" y="1183"/>
                  </a:lnTo>
                  <a:lnTo>
                    <a:pt x="300" y="1183"/>
                  </a:lnTo>
                  <a:lnTo>
                    <a:pt x="300" y="1183"/>
                  </a:lnTo>
                  <a:lnTo>
                    <a:pt x="300" y="1185"/>
                  </a:lnTo>
                  <a:lnTo>
                    <a:pt x="301" y="1185"/>
                  </a:lnTo>
                  <a:lnTo>
                    <a:pt x="303" y="1187"/>
                  </a:lnTo>
                  <a:lnTo>
                    <a:pt x="309" y="1187"/>
                  </a:lnTo>
                  <a:lnTo>
                    <a:pt x="309" y="1185"/>
                  </a:lnTo>
                  <a:lnTo>
                    <a:pt x="310" y="1185"/>
                  </a:lnTo>
                  <a:lnTo>
                    <a:pt x="312" y="1185"/>
                  </a:lnTo>
                  <a:lnTo>
                    <a:pt x="314" y="1183"/>
                  </a:lnTo>
                  <a:lnTo>
                    <a:pt x="312" y="1181"/>
                  </a:lnTo>
                  <a:lnTo>
                    <a:pt x="310" y="1180"/>
                  </a:lnTo>
                  <a:lnTo>
                    <a:pt x="318" y="1181"/>
                  </a:lnTo>
                  <a:lnTo>
                    <a:pt x="319" y="1180"/>
                  </a:lnTo>
                  <a:lnTo>
                    <a:pt x="318" y="1178"/>
                  </a:lnTo>
                  <a:lnTo>
                    <a:pt x="318" y="1178"/>
                  </a:lnTo>
                  <a:lnTo>
                    <a:pt x="318" y="1178"/>
                  </a:lnTo>
                  <a:lnTo>
                    <a:pt x="318" y="1178"/>
                  </a:lnTo>
                  <a:lnTo>
                    <a:pt x="318" y="1176"/>
                  </a:lnTo>
                  <a:lnTo>
                    <a:pt x="318" y="1172"/>
                  </a:lnTo>
                  <a:lnTo>
                    <a:pt x="318" y="1172"/>
                  </a:lnTo>
                  <a:lnTo>
                    <a:pt x="318" y="1170"/>
                  </a:lnTo>
                  <a:lnTo>
                    <a:pt x="318" y="1170"/>
                  </a:lnTo>
                  <a:lnTo>
                    <a:pt x="318" y="1170"/>
                  </a:lnTo>
                  <a:lnTo>
                    <a:pt x="323" y="1174"/>
                  </a:lnTo>
                  <a:lnTo>
                    <a:pt x="323" y="1174"/>
                  </a:lnTo>
                  <a:lnTo>
                    <a:pt x="323" y="1174"/>
                  </a:lnTo>
                  <a:lnTo>
                    <a:pt x="323" y="1174"/>
                  </a:lnTo>
                  <a:lnTo>
                    <a:pt x="323" y="1174"/>
                  </a:lnTo>
                  <a:lnTo>
                    <a:pt x="323" y="1172"/>
                  </a:lnTo>
                  <a:lnTo>
                    <a:pt x="323" y="1172"/>
                  </a:lnTo>
                  <a:lnTo>
                    <a:pt x="321" y="1170"/>
                  </a:lnTo>
                  <a:lnTo>
                    <a:pt x="321" y="1170"/>
                  </a:lnTo>
                  <a:lnTo>
                    <a:pt x="323" y="1170"/>
                  </a:lnTo>
                  <a:lnTo>
                    <a:pt x="323" y="1170"/>
                  </a:lnTo>
                  <a:lnTo>
                    <a:pt x="325" y="1170"/>
                  </a:lnTo>
                  <a:lnTo>
                    <a:pt x="325" y="1170"/>
                  </a:lnTo>
                  <a:lnTo>
                    <a:pt x="325" y="1169"/>
                  </a:lnTo>
                  <a:lnTo>
                    <a:pt x="325" y="1167"/>
                  </a:lnTo>
                  <a:lnTo>
                    <a:pt x="325" y="1167"/>
                  </a:lnTo>
                  <a:lnTo>
                    <a:pt x="325" y="1167"/>
                  </a:lnTo>
                  <a:lnTo>
                    <a:pt x="325" y="1165"/>
                  </a:lnTo>
                  <a:lnTo>
                    <a:pt x="325" y="1165"/>
                  </a:lnTo>
                  <a:lnTo>
                    <a:pt x="325" y="1165"/>
                  </a:lnTo>
                  <a:lnTo>
                    <a:pt x="323" y="1165"/>
                  </a:lnTo>
                  <a:lnTo>
                    <a:pt x="323" y="1165"/>
                  </a:lnTo>
                  <a:lnTo>
                    <a:pt x="323" y="1163"/>
                  </a:lnTo>
                  <a:lnTo>
                    <a:pt x="323" y="1163"/>
                  </a:lnTo>
                  <a:lnTo>
                    <a:pt x="323" y="1163"/>
                  </a:lnTo>
                  <a:lnTo>
                    <a:pt x="325" y="1163"/>
                  </a:lnTo>
                  <a:lnTo>
                    <a:pt x="325" y="1163"/>
                  </a:lnTo>
                  <a:lnTo>
                    <a:pt x="325" y="1161"/>
                  </a:lnTo>
                  <a:lnTo>
                    <a:pt x="325" y="1160"/>
                  </a:lnTo>
                  <a:lnTo>
                    <a:pt x="327" y="1158"/>
                  </a:lnTo>
                  <a:lnTo>
                    <a:pt x="325" y="1158"/>
                  </a:lnTo>
                  <a:lnTo>
                    <a:pt x="325" y="1156"/>
                  </a:lnTo>
                  <a:lnTo>
                    <a:pt x="325" y="1152"/>
                  </a:lnTo>
                  <a:lnTo>
                    <a:pt x="325" y="1151"/>
                  </a:lnTo>
                  <a:lnTo>
                    <a:pt x="327" y="1151"/>
                  </a:lnTo>
                  <a:lnTo>
                    <a:pt x="327" y="1151"/>
                  </a:lnTo>
                  <a:lnTo>
                    <a:pt x="327" y="1149"/>
                  </a:lnTo>
                  <a:lnTo>
                    <a:pt x="328" y="1147"/>
                  </a:lnTo>
                  <a:lnTo>
                    <a:pt x="327" y="1143"/>
                  </a:lnTo>
                  <a:lnTo>
                    <a:pt x="328" y="1145"/>
                  </a:lnTo>
                  <a:lnTo>
                    <a:pt x="328" y="1145"/>
                  </a:lnTo>
                  <a:lnTo>
                    <a:pt x="328" y="1147"/>
                  </a:lnTo>
                  <a:lnTo>
                    <a:pt x="328" y="1147"/>
                  </a:lnTo>
                  <a:lnTo>
                    <a:pt x="328" y="1149"/>
                  </a:lnTo>
                  <a:lnTo>
                    <a:pt x="328" y="1151"/>
                  </a:lnTo>
                  <a:lnTo>
                    <a:pt x="328" y="1152"/>
                  </a:lnTo>
                  <a:lnTo>
                    <a:pt x="330" y="1154"/>
                  </a:lnTo>
                  <a:lnTo>
                    <a:pt x="330" y="1156"/>
                  </a:lnTo>
                  <a:lnTo>
                    <a:pt x="330" y="1154"/>
                  </a:lnTo>
                  <a:lnTo>
                    <a:pt x="330" y="1152"/>
                  </a:lnTo>
                  <a:lnTo>
                    <a:pt x="330" y="1151"/>
                  </a:lnTo>
                  <a:lnTo>
                    <a:pt x="330" y="1149"/>
                  </a:lnTo>
                  <a:lnTo>
                    <a:pt x="332" y="1149"/>
                  </a:lnTo>
                  <a:lnTo>
                    <a:pt x="332" y="1149"/>
                  </a:lnTo>
                  <a:lnTo>
                    <a:pt x="332" y="1149"/>
                  </a:lnTo>
                  <a:lnTo>
                    <a:pt x="332" y="1151"/>
                  </a:lnTo>
                  <a:lnTo>
                    <a:pt x="332" y="1152"/>
                  </a:lnTo>
                  <a:lnTo>
                    <a:pt x="332" y="1152"/>
                  </a:lnTo>
                  <a:lnTo>
                    <a:pt x="332" y="1154"/>
                  </a:lnTo>
                  <a:lnTo>
                    <a:pt x="332" y="1156"/>
                  </a:lnTo>
                  <a:lnTo>
                    <a:pt x="332" y="1160"/>
                  </a:lnTo>
                  <a:lnTo>
                    <a:pt x="332" y="1161"/>
                  </a:lnTo>
                  <a:lnTo>
                    <a:pt x="332" y="1161"/>
                  </a:lnTo>
                  <a:lnTo>
                    <a:pt x="332" y="1163"/>
                  </a:lnTo>
                  <a:lnTo>
                    <a:pt x="332" y="1165"/>
                  </a:lnTo>
                  <a:lnTo>
                    <a:pt x="332" y="1167"/>
                  </a:lnTo>
                  <a:lnTo>
                    <a:pt x="334" y="1169"/>
                  </a:lnTo>
                  <a:lnTo>
                    <a:pt x="334" y="1169"/>
                  </a:lnTo>
                  <a:lnTo>
                    <a:pt x="334" y="1170"/>
                  </a:lnTo>
                  <a:lnTo>
                    <a:pt x="334" y="1170"/>
                  </a:lnTo>
                  <a:lnTo>
                    <a:pt x="334" y="1172"/>
                  </a:lnTo>
                  <a:lnTo>
                    <a:pt x="334" y="1172"/>
                  </a:lnTo>
                  <a:lnTo>
                    <a:pt x="334" y="1170"/>
                  </a:lnTo>
                  <a:lnTo>
                    <a:pt x="334" y="1169"/>
                  </a:lnTo>
                  <a:lnTo>
                    <a:pt x="334" y="1167"/>
                  </a:lnTo>
                  <a:lnTo>
                    <a:pt x="334" y="1165"/>
                  </a:lnTo>
                  <a:lnTo>
                    <a:pt x="334" y="1163"/>
                  </a:lnTo>
                  <a:lnTo>
                    <a:pt x="334" y="1165"/>
                  </a:lnTo>
                  <a:lnTo>
                    <a:pt x="334" y="1167"/>
                  </a:lnTo>
                  <a:lnTo>
                    <a:pt x="336" y="1167"/>
                  </a:lnTo>
                  <a:lnTo>
                    <a:pt x="336" y="1169"/>
                  </a:lnTo>
                  <a:lnTo>
                    <a:pt x="336" y="1169"/>
                  </a:lnTo>
                  <a:lnTo>
                    <a:pt x="337" y="1167"/>
                  </a:lnTo>
                  <a:lnTo>
                    <a:pt x="337" y="1167"/>
                  </a:lnTo>
                  <a:lnTo>
                    <a:pt x="337" y="1169"/>
                  </a:lnTo>
                  <a:lnTo>
                    <a:pt x="337" y="1169"/>
                  </a:lnTo>
                  <a:lnTo>
                    <a:pt x="337" y="1170"/>
                  </a:lnTo>
                  <a:lnTo>
                    <a:pt x="337" y="1170"/>
                  </a:lnTo>
                  <a:lnTo>
                    <a:pt x="337" y="1172"/>
                  </a:lnTo>
                  <a:lnTo>
                    <a:pt x="337" y="1172"/>
                  </a:lnTo>
                  <a:lnTo>
                    <a:pt x="339" y="1174"/>
                  </a:lnTo>
                  <a:lnTo>
                    <a:pt x="339" y="1170"/>
                  </a:lnTo>
                  <a:lnTo>
                    <a:pt x="339" y="1170"/>
                  </a:lnTo>
                  <a:lnTo>
                    <a:pt x="339" y="1169"/>
                  </a:lnTo>
                  <a:lnTo>
                    <a:pt x="339" y="1169"/>
                  </a:lnTo>
                  <a:lnTo>
                    <a:pt x="341" y="1169"/>
                  </a:lnTo>
                  <a:lnTo>
                    <a:pt x="341" y="1169"/>
                  </a:lnTo>
                  <a:lnTo>
                    <a:pt x="343" y="1169"/>
                  </a:lnTo>
                  <a:lnTo>
                    <a:pt x="343" y="1167"/>
                  </a:lnTo>
                  <a:lnTo>
                    <a:pt x="343" y="1165"/>
                  </a:lnTo>
                  <a:lnTo>
                    <a:pt x="343" y="1165"/>
                  </a:lnTo>
                  <a:lnTo>
                    <a:pt x="343" y="1163"/>
                  </a:lnTo>
                  <a:lnTo>
                    <a:pt x="343" y="1161"/>
                  </a:lnTo>
                  <a:lnTo>
                    <a:pt x="345" y="1160"/>
                  </a:lnTo>
                  <a:lnTo>
                    <a:pt x="345" y="1158"/>
                  </a:lnTo>
                  <a:lnTo>
                    <a:pt x="345" y="1156"/>
                  </a:lnTo>
                  <a:lnTo>
                    <a:pt x="345" y="1156"/>
                  </a:lnTo>
                  <a:lnTo>
                    <a:pt x="346" y="1156"/>
                  </a:lnTo>
                  <a:lnTo>
                    <a:pt x="346" y="1156"/>
                  </a:lnTo>
                  <a:lnTo>
                    <a:pt x="346" y="1156"/>
                  </a:lnTo>
                  <a:lnTo>
                    <a:pt x="346" y="1154"/>
                  </a:lnTo>
                  <a:lnTo>
                    <a:pt x="346" y="1154"/>
                  </a:lnTo>
                  <a:lnTo>
                    <a:pt x="348" y="1154"/>
                  </a:lnTo>
                  <a:lnTo>
                    <a:pt x="350" y="1154"/>
                  </a:lnTo>
                  <a:lnTo>
                    <a:pt x="350" y="1152"/>
                  </a:lnTo>
                  <a:lnTo>
                    <a:pt x="352" y="1151"/>
                  </a:lnTo>
                  <a:lnTo>
                    <a:pt x="352" y="1151"/>
                  </a:lnTo>
                  <a:lnTo>
                    <a:pt x="354" y="1151"/>
                  </a:lnTo>
                  <a:lnTo>
                    <a:pt x="354" y="1151"/>
                  </a:lnTo>
                  <a:lnTo>
                    <a:pt x="355" y="1149"/>
                  </a:lnTo>
                  <a:lnTo>
                    <a:pt x="355" y="1149"/>
                  </a:lnTo>
                  <a:lnTo>
                    <a:pt x="355" y="1149"/>
                  </a:lnTo>
                  <a:lnTo>
                    <a:pt x="357" y="1149"/>
                  </a:lnTo>
                  <a:lnTo>
                    <a:pt x="357" y="1149"/>
                  </a:lnTo>
                  <a:lnTo>
                    <a:pt x="357" y="1149"/>
                  </a:lnTo>
                  <a:lnTo>
                    <a:pt x="357" y="1151"/>
                  </a:lnTo>
                  <a:lnTo>
                    <a:pt x="357" y="1151"/>
                  </a:lnTo>
                  <a:lnTo>
                    <a:pt x="357" y="1151"/>
                  </a:lnTo>
                  <a:lnTo>
                    <a:pt x="355" y="1152"/>
                  </a:lnTo>
                  <a:lnTo>
                    <a:pt x="354" y="1152"/>
                  </a:lnTo>
                  <a:lnTo>
                    <a:pt x="355" y="1152"/>
                  </a:lnTo>
                  <a:lnTo>
                    <a:pt x="361" y="1151"/>
                  </a:lnTo>
                  <a:lnTo>
                    <a:pt x="361" y="1149"/>
                  </a:lnTo>
                  <a:lnTo>
                    <a:pt x="359" y="1149"/>
                  </a:lnTo>
                  <a:lnTo>
                    <a:pt x="359" y="1149"/>
                  </a:lnTo>
                  <a:lnTo>
                    <a:pt x="359" y="1149"/>
                  </a:lnTo>
                  <a:lnTo>
                    <a:pt x="359" y="1147"/>
                  </a:lnTo>
                  <a:lnTo>
                    <a:pt x="361" y="1147"/>
                  </a:lnTo>
                  <a:lnTo>
                    <a:pt x="363" y="1145"/>
                  </a:lnTo>
                  <a:lnTo>
                    <a:pt x="365" y="1147"/>
                  </a:lnTo>
                  <a:lnTo>
                    <a:pt x="365" y="1147"/>
                  </a:lnTo>
                  <a:lnTo>
                    <a:pt x="366" y="1147"/>
                  </a:lnTo>
                  <a:lnTo>
                    <a:pt x="366" y="1145"/>
                  </a:lnTo>
                  <a:lnTo>
                    <a:pt x="366" y="1143"/>
                  </a:lnTo>
                  <a:lnTo>
                    <a:pt x="366" y="1143"/>
                  </a:lnTo>
                  <a:lnTo>
                    <a:pt x="365" y="1143"/>
                  </a:lnTo>
                  <a:lnTo>
                    <a:pt x="365" y="1143"/>
                  </a:lnTo>
                  <a:lnTo>
                    <a:pt x="365" y="1143"/>
                  </a:lnTo>
                  <a:lnTo>
                    <a:pt x="365" y="1143"/>
                  </a:lnTo>
                  <a:lnTo>
                    <a:pt x="365" y="1143"/>
                  </a:lnTo>
                  <a:lnTo>
                    <a:pt x="365" y="1142"/>
                  </a:lnTo>
                  <a:lnTo>
                    <a:pt x="365" y="1142"/>
                  </a:lnTo>
                  <a:lnTo>
                    <a:pt x="365" y="1143"/>
                  </a:lnTo>
                  <a:lnTo>
                    <a:pt x="363" y="1142"/>
                  </a:lnTo>
                  <a:lnTo>
                    <a:pt x="363" y="1140"/>
                  </a:lnTo>
                  <a:lnTo>
                    <a:pt x="363" y="1140"/>
                  </a:lnTo>
                  <a:lnTo>
                    <a:pt x="363" y="1140"/>
                  </a:lnTo>
                  <a:lnTo>
                    <a:pt x="361" y="1140"/>
                  </a:lnTo>
                  <a:lnTo>
                    <a:pt x="361" y="1138"/>
                  </a:lnTo>
                  <a:lnTo>
                    <a:pt x="361" y="1138"/>
                  </a:lnTo>
                  <a:lnTo>
                    <a:pt x="361" y="1138"/>
                  </a:lnTo>
                  <a:lnTo>
                    <a:pt x="366" y="1142"/>
                  </a:lnTo>
                  <a:lnTo>
                    <a:pt x="365" y="1140"/>
                  </a:lnTo>
                  <a:lnTo>
                    <a:pt x="365" y="1138"/>
                  </a:lnTo>
                  <a:lnTo>
                    <a:pt x="363" y="1136"/>
                  </a:lnTo>
                  <a:lnTo>
                    <a:pt x="361" y="1136"/>
                  </a:lnTo>
                  <a:lnTo>
                    <a:pt x="359" y="1134"/>
                  </a:lnTo>
                  <a:lnTo>
                    <a:pt x="357" y="1134"/>
                  </a:lnTo>
                  <a:lnTo>
                    <a:pt x="359" y="1133"/>
                  </a:lnTo>
                  <a:lnTo>
                    <a:pt x="361" y="1133"/>
                  </a:lnTo>
                  <a:lnTo>
                    <a:pt x="361" y="1133"/>
                  </a:lnTo>
                  <a:lnTo>
                    <a:pt x="359" y="1133"/>
                  </a:lnTo>
                  <a:lnTo>
                    <a:pt x="359" y="1131"/>
                  </a:lnTo>
                  <a:lnTo>
                    <a:pt x="359" y="1131"/>
                  </a:lnTo>
                  <a:lnTo>
                    <a:pt x="357" y="1129"/>
                  </a:lnTo>
                  <a:lnTo>
                    <a:pt x="359" y="1129"/>
                  </a:lnTo>
                  <a:lnTo>
                    <a:pt x="359" y="1129"/>
                  </a:lnTo>
                  <a:lnTo>
                    <a:pt x="361" y="1127"/>
                  </a:lnTo>
                  <a:lnTo>
                    <a:pt x="361" y="1127"/>
                  </a:lnTo>
                  <a:lnTo>
                    <a:pt x="361" y="1129"/>
                  </a:lnTo>
                  <a:lnTo>
                    <a:pt x="361" y="1129"/>
                  </a:lnTo>
                  <a:lnTo>
                    <a:pt x="361" y="1129"/>
                  </a:lnTo>
                  <a:lnTo>
                    <a:pt x="363" y="1131"/>
                  </a:lnTo>
                  <a:lnTo>
                    <a:pt x="366" y="1129"/>
                  </a:lnTo>
                  <a:lnTo>
                    <a:pt x="368" y="1131"/>
                  </a:lnTo>
                  <a:lnTo>
                    <a:pt x="368" y="1131"/>
                  </a:lnTo>
                  <a:lnTo>
                    <a:pt x="370" y="1131"/>
                  </a:lnTo>
                  <a:lnTo>
                    <a:pt x="370" y="1131"/>
                  </a:lnTo>
                  <a:lnTo>
                    <a:pt x="372" y="1131"/>
                  </a:lnTo>
                  <a:lnTo>
                    <a:pt x="372" y="1131"/>
                  </a:lnTo>
                  <a:lnTo>
                    <a:pt x="374" y="1131"/>
                  </a:lnTo>
                  <a:lnTo>
                    <a:pt x="375" y="1131"/>
                  </a:lnTo>
                  <a:lnTo>
                    <a:pt x="377" y="1129"/>
                  </a:lnTo>
                  <a:lnTo>
                    <a:pt x="377" y="1129"/>
                  </a:lnTo>
                  <a:lnTo>
                    <a:pt x="375" y="1127"/>
                  </a:lnTo>
                  <a:lnTo>
                    <a:pt x="374" y="1125"/>
                  </a:lnTo>
                  <a:lnTo>
                    <a:pt x="374" y="1125"/>
                  </a:lnTo>
                  <a:lnTo>
                    <a:pt x="372" y="1124"/>
                  </a:lnTo>
                  <a:lnTo>
                    <a:pt x="372" y="1125"/>
                  </a:lnTo>
                  <a:lnTo>
                    <a:pt x="374" y="1125"/>
                  </a:lnTo>
                  <a:lnTo>
                    <a:pt x="374" y="1125"/>
                  </a:lnTo>
                  <a:lnTo>
                    <a:pt x="375" y="1124"/>
                  </a:lnTo>
                  <a:lnTo>
                    <a:pt x="372" y="1122"/>
                  </a:lnTo>
                  <a:lnTo>
                    <a:pt x="372" y="1122"/>
                  </a:lnTo>
                  <a:lnTo>
                    <a:pt x="372" y="1120"/>
                  </a:lnTo>
                  <a:lnTo>
                    <a:pt x="372" y="1120"/>
                  </a:lnTo>
                  <a:lnTo>
                    <a:pt x="370" y="1118"/>
                  </a:lnTo>
                  <a:lnTo>
                    <a:pt x="368" y="1118"/>
                  </a:lnTo>
                  <a:lnTo>
                    <a:pt x="366" y="1118"/>
                  </a:lnTo>
                  <a:lnTo>
                    <a:pt x="366" y="1120"/>
                  </a:lnTo>
                  <a:lnTo>
                    <a:pt x="366" y="1120"/>
                  </a:lnTo>
                  <a:lnTo>
                    <a:pt x="370" y="1122"/>
                  </a:lnTo>
                  <a:lnTo>
                    <a:pt x="366" y="1122"/>
                  </a:lnTo>
                  <a:lnTo>
                    <a:pt x="366" y="1124"/>
                  </a:lnTo>
                  <a:lnTo>
                    <a:pt x="368" y="1127"/>
                  </a:lnTo>
                  <a:lnTo>
                    <a:pt x="368" y="1127"/>
                  </a:lnTo>
                  <a:lnTo>
                    <a:pt x="366" y="1127"/>
                  </a:lnTo>
                  <a:lnTo>
                    <a:pt x="366" y="1127"/>
                  </a:lnTo>
                  <a:lnTo>
                    <a:pt x="366" y="1127"/>
                  </a:lnTo>
                  <a:lnTo>
                    <a:pt x="366" y="1125"/>
                  </a:lnTo>
                  <a:lnTo>
                    <a:pt x="366" y="1125"/>
                  </a:lnTo>
                  <a:lnTo>
                    <a:pt x="365" y="1124"/>
                  </a:lnTo>
                  <a:lnTo>
                    <a:pt x="361" y="1124"/>
                  </a:lnTo>
                  <a:lnTo>
                    <a:pt x="357" y="1125"/>
                  </a:lnTo>
                  <a:lnTo>
                    <a:pt x="355" y="1129"/>
                  </a:lnTo>
                  <a:lnTo>
                    <a:pt x="355" y="1129"/>
                  </a:lnTo>
                  <a:lnTo>
                    <a:pt x="355" y="1127"/>
                  </a:lnTo>
                  <a:lnTo>
                    <a:pt x="354" y="1127"/>
                  </a:lnTo>
                  <a:lnTo>
                    <a:pt x="354" y="1129"/>
                  </a:lnTo>
                  <a:lnTo>
                    <a:pt x="348" y="1129"/>
                  </a:lnTo>
                  <a:lnTo>
                    <a:pt x="348" y="1127"/>
                  </a:lnTo>
                  <a:lnTo>
                    <a:pt x="350" y="1127"/>
                  </a:lnTo>
                  <a:lnTo>
                    <a:pt x="352" y="1127"/>
                  </a:lnTo>
                  <a:lnTo>
                    <a:pt x="345" y="1120"/>
                  </a:lnTo>
                  <a:lnTo>
                    <a:pt x="345" y="1120"/>
                  </a:lnTo>
                  <a:lnTo>
                    <a:pt x="346" y="1122"/>
                  </a:lnTo>
                  <a:lnTo>
                    <a:pt x="346" y="1122"/>
                  </a:lnTo>
                  <a:lnTo>
                    <a:pt x="348" y="1122"/>
                  </a:lnTo>
                  <a:lnTo>
                    <a:pt x="350" y="1120"/>
                  </a:lnTo>
                  <a:lnTo>
                    <a:pt x="348" y="1120"/>
                  </a:lnTo>
                  <a:lnTo>
                    <a:pt x="348" y="1118"/>
                  </a:lnTo>
                  <a:lnTo>
                    <a:pt x="348" y="1118"/>
                  </a:lnTo>
                  <a:lnTo>
                    <a:pt x="348" y="1116"/>
                  </a:lnTo>
                  <a:lnTo>
                    <a:pt x="350" y="1116"/>
                  </a:lnTo>
                  <a:lnTo>
                    <a:pt x="350" y="1116"/>
                  </a:lnTo>
                  <a:lnTo>
                    <a:pt x="350" y="1116"/>
                  </a:lnTo>
                  <a:lnTo>
                    <a:pt x="350" y="1116"/>
                  </a:lnTo>
                  <a:lnTo>
                    <a:pt x="352" y="1116"/>
                  </a:lnTo>
                  <a:lnTo>
                    <a:pt x="352" y="1116"/>
                  </a:lnTo>
                  <a:lnTo>
                    <a:pt x="352" y="1116"/>
                  </a:lnTo>
                  <a:lnTo>
                    <a:pt x="354" y="1116"/>
                  </a:lnTo>
                  <a:lnTo>
                    <a:pt x="354" y="1116"/>
                  </a:lnTo>
                  <a:lnTo>
                    <a:pt x="354" y="1116"/>
                  </a:lnTo>
                  <a:lnTo>
                    <a:pt x="354" y="1118"/>
                  </a:lnTo>
                  <a:lnTo>
                    <a:pt x="355" y="1120"/>
                  </a:lnTo>
                  <a:lnTo>
                    <a:pt x="354" y="1118"/>
                  </a:lnTo>
                  <a:lnTo>
                    <a:pt x="354" y="1118"/>
                  </a:lnTo>
                  <a:lnTo>
                    <a:pt x="354" y="1118"/>
                  </a:lnTo>
                  <a:lnTo>
                    <a:pt x="352" y="1120"/>
                  </a:lnTo>
                  <a:lnTo>
                    <a:pt x="354" y="1120"/>
                  </a:lnTo>
                  <a:lnTo>
                    <a:pt x="357" y="1122"/>
                  </a:lnTo>
                  <a:lnTo>
                    <a:pt x="359" y="1122"/>
                  </a:lnTo>
                  <a:lnTo>
                    <a:pt x="361" y="1120"/>
                  </a:lnTo>
                  <a:lnTo>
                    <a:pt x="361" y="1120"/>
                  </a:lnTo>
                  <a:lnTo>
                    <a:pt x="359" y="1120"/>
                  </a:lnTo>
                  <a:lnTo>
                    <a:pt x="357" y="1120"/>
                  </a:lnTo>
                  <a:lnTo>
                    <a:pt x="359" y="1118"/>
                  </a:lnTo>
                  <a:lnTo>
                    <a:pt x="357" y="1116"/>
                  </a:lnTo>
                  <a:lnTo>
                    <a:pt x="357" y="1116"/>
                  </a:lnTo>
                  <a:lnTo>
                    <a:pt x="357" y="1116"/>
                  </a:lnTo>
                  <a:lnTo>
                    <a:pt x="359" y="1116"/>
                  </a:lnTo>
                  <a:lnTo>
                    <a:pt x="359" y="1116"/>
                  </a:lnTo>
                  <a:lnTo>
                    <a:pt x="357" y="1114"/>
                  </a:lnTo>
                  <a:lnTo>
                    <a:pt x="357" y="1114"/>
                  </a:lnTo>
                  <a:lnTo>
                    <a:pt x="361" y="1114"/>
                  </a:lnTo>
                  <a:lnTo>
                    <a:pt x="363" y="1114"/>
                  </a:lnTo>
                  <a:lnTo>
                    <a:pt x="365" y="1113"/>
                  </a:lnTo>
                  <a:lnTo>
                    <a:pt x="368" y="1109"/>
                  </a:lnTo>
                  <a:lnTo>
                    <a:pt x="368" y="1107"/>
                  </a:lnTo>
                  <a:lnTo>
                    <a:pt x="372" y="1107"/>
                  </a:lnTo>
                  <a:lnTo>
                    <a:pt x="374" y="1104"/>
                  </a:lnTo>
                  <a:lnTo>
                    <a:pt x="377" y="1104"/>
                  </a:lnTo>
                  <a:lnTo>
                    <a:pt x="377" y="1102"/>
                  </a:lnTo>
                  <a:lnTo>
                    <a:pt x="379" y="1102"/>
                  </a:lnTo>
                  <a:lnTo>
                    <a:pt x="379" y="1102"/>
                  </a:lnTo>
                  <a:lnTo>
                    <a:pt x="379" y="1100"/>
                  </a:lnTo>
                  <a:lnTo>
                    <a:pt x="377" y="1098"/>
                  </a:lnTo>
                  <a:lnTo>
                    <a:pt x="377" y="1098"/>
                  </a:lnTo>
                  <a:lnTo>
                    <a:pt x="379" y="1098"/>
                  </a:lnTo>
                  <a:lnTo>
                    <a:pt x="379" y="1100"/>
                  </a:lnTo>
                  <a:lnTo>
                    <a:pt x="379" y="1100"/>
                  </a:lnTo>
                  <a:lnTo>
                    <a:pt x="381" y="1100"/>
                  </a:lnTo>
                  <a:lnTo>
                    <a:pt x="381" y="1098"/>
                  </a:lnTo>
                  <a:lnTo>
                    <a:pt x="381" y="1098"/>
                  </a:lnTo>
                  <a:lnTo>
                    <a:pt x="381" y="1096"/>
                  </a:lnTo>
                  <a:lnTo>
                    <a:pt x="379" y="1096"/>
                  </a:lnTo>
                  <a:lnTo>
                    <a:pt x="379" y="1096"/>
                  </a:lnTo>
                  <a:lnTo>
                    <a:pt x="379" y="1096"/>
                  </a:lnTo>
                  <a:lnTo>
                    <a:pt x="381" y="1095"/>
                  </a:lnTo>
                  <a:lnTo>
                    <a:pt x="381" y="1095"/>
                  </a:lnTo>
                  <a:lnTo>
                    <a:pt x="381" y="1095"/>
                  </a:lnTo>
                  <a:lnTo>
                    <a:pt x="383" y="1095"/>
                  </a:lnTo>
                  <a:lnTo>
                    <a:pt x="383" y="1093"/>
                  </a:lnTo>
                  <a:lnTo>
                    <a:pt x="383" y="1091"/>
                  </a:lnTo>
                  <a:lnTo>
                    <a:pt x="388" y="1091"/>
                  </a:lnTo>
                  <a:lnTo>
                    <a:pt x="388" y="1089"/>
                  </a:lnTo>
                  <a:lnTo>
                    <a:pt x="390" y="1087"/>
                  </a:lnTo>
                  <a:lnTo>
                    <a:pt x="390" y="1087"/>
                  </a:lnTo>
                  <a:lnTo>
                    <a:pt x="390" y="1087"/>
                  </a:lnTo>
                  <a:lnTo>
                    <a:pt x="392" y="1089"/>
                  </a:lnTo>
                  <a:lnTo>
                    <a:pt x="392" y="1089"/>
                  </a:lnTo>
                  <a:lnTo>
                    <a:pt x="392" y="1089"/>
                  </a:lnTo>
                  <a:lnTo>
                    <a:pt x="393" y="1089"/>
                  </a:lnTo>
                  <a:lnTo>
                    <a:pt x="397" y="1089"/>
                  </a:lnTo>
                  <a:lnTo>
                    <a:pt x="397" y="1087"/>
                  </a:lnTo>
                  <a:lnTo>
                    <a:pt x="399" y="1087"/>
                  </a:lnTo>
                  <a:lnTo>
                    <a:pt x="399" y="1084"/>
                  </a:lnTo>
                  <a:lnTo>
                    <a:pt x="397" y="1084"/>
                  </a:lnTo>
                  <a:lnTo>
                    <a:pt x="384" y="1084"/>
                  </a:lnTo>
                  <a:lnTo>
                    <a:pt x="383" y="1086"/>
                  </a:lnTo>
                  <a:lnTo>
                    <a:pt x="381" y="1086"/>
                  </a:lnTo>
                  <a:lnTo>
                    <a:pt x="381" y="1084"/>
                  </a:lnTo>
                  <a:lnTo>
                    <a:pt x="383" y="1082"/>
                  </a:lnTo>
                  <a:lnTo>
                    <a:pt x="383" y="1082"/>
                  </a:lnTo>
                  <a:lnTo>
                    <a:pt x="386" y="1082"/>
                  </a:lnTo>
                  <a:lnTo>
                    <a:pt x="386" y="1082"/>
                  </a:lnTo>
                  <a:lnTo>
                    <a:pt x="388" y="1082"/>
                  </a:lnTo>
                  <a:lnTo>
                    <a:pt x="390" y="1077"/>
                  </a:lnTo>
                  <a:lnTo>
                    <a:pt x="392" y="1075"/>
                  </a:lnTo>
                  <a:lnTo>
                    <a:pt x="392" y="1073"/>
                  </a:lnTo>
                  <a:lnTo>
                    <a:pt x="390" y="1069"/>
                  </a:lnTo>
                  <a:lnTo>
                    <a:pt x="388" y="1069"/>
                  </a:lnTo>
                  <a:lnTo>
                    <a:pt x="390" y="1069"/>
                  </a:lnTo>
                  <a:lnTo>
                    <a:pt x="392" y="1071"/>
                  </a:lnTo>
                  <a:lnTo>
                    <a:pt x="395" y="1078"/>
                  </a:lnTo>
                  <a:lnTo>
                    <a:pt x="397" y="1078"/>
                  </a:lnTo>
                  <a:lnTo>
                    <a:pt x="397" y="1078"/>
                  </a:lnTo>
                  <a:lnTo>
                    <a:pt x="397" y="1078"/>
                  </a:lnTo>
                  <a:lnTo>
                    <a:pt x="397" y="1073"/>
                  </a:lnTo>
                  <a:lnTo>
                    <a:pt x="399" y="1073"/>
                  </a:lnTo>
                  <a:lnTo>
                    <a:pt x="397" y="1071"/>
                  </a:lnTo>
                  <a:lnTo>
                    <a:pt x="397" y="1071"/>
                  </a:lnTo>
                  <a:lnTo>
                    <a:pt x="397" y="1071"/>
                  </a:lnTo>
                  <a:lnTo>
                    <a:pt x="397" y="1073"/>
                  </a:lnTo>
                  <a:lnTo>
                    <a:pt x="397" y="1073"/>
                  </a:lnTo>
                  <a:lnTo>
                    <a:pt x="395" y="1073"/>
                  </a:lnTo>
                  <a:lnTo>
                    <a:pt x="395" y="1073"/>
                  </a:lnTo>
                  <a:lnTo>
                    <a:pt x="395" y="1073"/>
                  </a:lnTo>
                  <a:lnTo>
                    <a:pt x="395" y="1071"/>
                  </a:lnTo>
                  <a:lnTo>
                    <a:pt x="395" y="1071"/>
                  </a:lnTo>
                  <a:lnTo>
                    <a:pt x="395" y="1071"/>
                  </a:lnTo>
                  <a:lnTo>
                    <a:pt x="395" y="1071"/>
                  </a:lnTo>
                  <a:lnTo>
                    <a:pt x="393" y="1069"/>
                  </a:lnTo>
                  <a:lnTo>
                    <a:pt x="393" y="1069"/>
                  </a:lnTo>
                  <a:lnTo>
                    <a:pt x="390" y="1068"/>
                  </a:lnTo>
                  <a:lnTo>
                    <a:pt x="390" y="1068"/>
                  </a:lnTo>
                  <a:lnTo>
                    <a:pt x="388" y="1062"/>
                  </a:lnTo>
                  <a:lnTo>
                    <a:pt x="386" y="1055"/>
                  </a:lnTo>
                  <a:lnTo>
                    <a:pt x="386" y="1053"/>
                  </a:lnTo>
                  <a:lnTo>
                    <a:pt x="384" y="1051"/>
                  </a:lnTo>
                  <a:lnTo>
                    <a:pt x="386" y="1051"/>
                  </a:lnTo>
                  <a:lnTo>
                    <a:pt x="384" y="1049"/>
                  </a:lnTo>
                  <a:lnTo>
                    <a:pt x="384" y="1049"/>
                  </a:lnTo>
                  <a:lnTo>
                    <a:pt x="383" y="1051"/>
                  </a:lnTo>
                  <a:lnTo>
                    <a:pt x="383" y="1053"/>
                  </a:lnTo>
                  <a:lnTo>
                    <a:pt x="383" y="1057"/>
                  </a:lnTo>
                  <a:lnTo>
                    <a:pt x="383" y="1058"/>
                  </a:lnTo>
                  <a:lnTo>
                    <a:pt x="384" y="1062"/>
                  </a:lnTo>
                  <a:lnTo>
                    <a:pt x="384" y="1060"/>
                  </a:lnTo>
                  <a:lnTo>
                    <a:pt x="381" y="1057"/>
                  </a:lnTo>
                  <a:lnTo>
                    <a:pt x="381" y="1055"/>
                  </a:lnTo>
                  <a:lnTo>
                    <a:pt x="381" y="1051"/>
                  </a:lnTo>
                  <a:lnTo>
                    <a:pt x="381" y="1049"/>
                  </a:lnTo>
                  <a:lnTo>
                    <a:pt x="381" y="1049"/>
                  </a:lnTo>
                  <a:lnTo>
                    <a:pt x="379" y="1049"/>
                  </a:lnTo>
                  <a:lnTo>
                    <a:pt x="377" y="1048"/>
                  </a:lnTo>
                  <a:lnTo>
                    <a:pt x="375" y="1046"/>
                  </a:lnTo>
                  <a:lnTo>
                    <a:pt x="374" y="1048"/>
                  </a:lnTo>
                  <a:lnTo>
                    <a:pt x="374" y="1048"/>
                  </a:lnTo>
                  <a:lnTo>
                    <a:pt x="374" y="1049"/>
                  </a:lnTo>
                  <a:lnTo>
                    <a:pt x="374" y="1051"/>
                  </a:lnTo>
                  <a:lnTo>
                    <a:pt x="374" y="1053"/>
                  </a:lnTo>
                  <a:lnTo>
                    <a:pt x="374" y="1055"/>
                  </a:lnTo>
                  <a:lnTo>
                    <a:pt x="374" y="1055"/>
                  </a:lnTo>
                  <a:lnTo>
                    <a:pt x="374" y="1053"/>
                  </a:lnTo>
                  <a:lnTo>
                    <a:pt x="372" y="1049"/>
                  </a:lnTo>
                  <a:lnTo>
                    <a:pt x="372" y="1049"/>
                  </a:lnTo>
                  <a:lnTo>
                    <a:pt x="372" y="1048"/>
                  </a:lnTo>
                  <a:lnTo>
                    <a:pt x="372" y="1044"/>
                  </a:lnTo>
                  <a:lnTo>
                    <a:pt x="372" y="1044"/>
                  </a:lnTo>
                  <a:lnTo>
                    <a:pt x="372" y="1046"/>
                  </a:lnTo>
                  <a:lnTo>
                    <a:pt x="372" y="1046"/>
                  </a:lnTo>
                  <a:lnTo>
                    <a:pt x="370" y="1046"/>
                  </a:lnTo>
                  <a:lnTo>
                    <a:pt x="370" y="1046"/>
                  </a:lnTo>
                  <a:lnTo>
                    <a:pt x="368" y="1046"/>
                  </a:lnTo>
                  <a:lnTo>
                    <a:pt x="368" y="1044"/>
                  </a:lnTo>
                  <a:lnTo>
                    <a:pt x="365" y="1042"/>
                  </a:lnTo>
                  <a:lnTo>
                    <a:pt x="365" y="1040"/>
                  </a:lnTo>
                  <a:lnTo>
                    <a:pt x="365" y="1039"/>
                  </a:lnTo>
                  <a:lnTo>
                    <a:pt x="365" y="1040"/>
                  </a:lnTo>
                  <a:lnTo>
                    <a:pt x="366" y="1040"/>
                  </a:lnTo>
                  <a:lnTo>
                    <a:pt x="366" y="1040"/>
                  </a:lnTo>
                  <a:lnTo>
                    <a:pt x="365" y="1039"/>
                  </a:lnTo>
                  <a:lnTo>
                    <a:pt x="363" y="1035"/>
                  </a:lnTo>
                  <a:lnTo>
                    <a:pt x="361" y="1033"/>
                  </a:lnTo>
                  <a:lnTo>
                    <a:pt x="361" y="1030"/>
                  </a:lnTo>
                  <a:lnTo>
                    <a:pt x="363" y="1033"/>
                  </a:lnTo>
                  <a:lnTo>
                    <a:pt x="365" y="1035"/>
                  </a:lnTo>
                  <a:lnTo>
                    <a:pt x="372" y="1039"/>
                  </a:lnTo>
                  <a:lnTo>
                    <a:pt x="375" y="1039"/>
                  </a:lnTo>
                  <a:lnTo>
                    <a:pt x="372" y="1035"/>
                  </a:lnTo>
                  <a:lnTo>
                    <a:pt x="366" y="1033"/>
                  </a:lnTo>
                  <a:lnTo>
                    <a:pt x="366" y="1033"/>
                  </a:lnTo>
                  <a:lnTo>
                    <a:pt x="366" y="1033"/>
                  </a:lnTo>
                  <a:lnTo>
                    <a:pt x="368" y="1033"/>
                  </a:lnTo>
                  <a:lnTo>
                    <a:pt x="368" y="1033"/>
                  </a:lnTo>
                  <a:lnTo>
                    <a:pt x="368" y="1031"/>
                  </a:lnTo>
                  <a:lnTo>
                    <a:pt x="366" y="1031"/>
                  </a:lnTo>
                  <a:lnTo>
                    <a:pt x="366" y="1030"/>
                  </a:lnTo>
                  <a:lnTo>
                    <a:pt x="366" y="1030"/>
                  </a:lnTo>
                  <a:lnTo>
                    <a:pt x="366" y="1028"/>
                  </a:lnTo>
                  <a:lnTo>
                    <a:pt x="366" y="1028"/>
                  </a:lnTo>
                  <a:lnTo>
                    <a:pt x="366" y="1028"/>
                  </a:lnTo>
                  <a:lnTo>
                    <a:pt x="366" y="1026"/>
                  </a:lnTo>
                  <a:lnTo>
                    <a:pt x="363" y="1028"/>
                  </a:lnTo>
                  <a:lnTo>
                    <a:pt x="361" y="1026"/>
                  </a:lnTo>
                  <a:lnTo>
                    <a:pt x="361" y="1026"/>
                  </a:lnTo>
                  <a:lnTo>
                    <a:pt x="359" y="1026"/>
                  </a:lnTo>
                  <a:lnTo>
                    <a:pt x="359" y="1026"/>
                  </a:lnTo>
                  <a:lnTo>
                    <a:pt x="357" y="1028"/>
                  </a:lnTo>
                  <a:lnTo>
                    <a:pt x="355" y="1030"/>
                  </a:lnTo>
                  <a:lnTo>
                    <a:pt x="355" y="1028"/>
                  </a:lnTo>
                  <a:lnTo>
                    <a:pt x="355" y="1028"/>
                  </a:lnTo>
                  <a:lnTo>
                    <a:pt x="355" y="1028"/>
                  </a:lnTo>
                  <a:lnTo>
                    <a:pt x="355" y="1026"/>
                  </a:lnTo>
                  <a:lnTo>
                    <a:pt x="355" y="1026"/>
                  </a:lnTo>
                  <a:lnTo>
                    <a:pt x="357" y="1024"/>
                  </a:lnTo>
                  <a:lnTo>
                    <a:pt x="357" y="1024"/>
                  </a:lnTo>
                  <a:lnTo>
                    <a:pt x="354" y="1022"/>
                  </a:lnTo>
                  <a:lnTo>
                    <a:pt x="352" y="1021"/>
                  </a:lnTo>
                  <a:lnTo>
                    <a:pt x="350" y="1019"/>
                  </a:lnTo>
                  <a:lnTo>
                    <a:pt x="350" y="1017"/>
                  </a:lnTo>
                  <a:lnTo>
                    <a:pt x="350" y="1015"/>
                  </a:lnTo>
                  <a:lnTo>
                    <a:pt x="350" y="1015"/>
                  </a:lnTo>
                  <a:lnTo>
                    <a:pt x="348" y="1013"/>
                  </a:lnTo>
                  <a:lnTo>
                    <a:pt x="345" y="1012"/>
                  </a:lnTo>
                  <a:lnTo>
                    <a:pt x="345" y="1010"/>
                  </a:lnTo>
                  <a:lnTo>
                    <a:pt x="343" y="1010"/>
                  </a:lnTo>
                  <a:lnTo>
                    <a:pt x="343" y="1010"/>
                  </a:lnTo>
                  <a:lnTo>
                    <a:pt x="343" y="1010"/>
                  </a:lnTo>
                  <a:lnTo>
                    <a:pt x="343" y="1008"/>
                  </a:lnTo>
                  <a:lnTo>
                    <a:pt x="345" y="1008"/>
                  </a:lnTo>
                  <a:lnTo>
                    <a:pt x="345" y="1006"/>
                  </a:lnTo>
                  <a:lnTo>
                    <a:pt x="343" y="1002"/>
                  </a:lnTo>
                  <a:lnTo>
                    <a:pt x="341" y="1001"/>
                  </a:lnTo>
                  <a:lnTo>
                    <a:pt x="341" y="1001"/>
                  </a:lnTo>
                  <a:lnTo>
                    <a:pt x="336" y="1002"/>
                  </a:lnTo>
                  <a:lnTo>
                    <a:pt x="332" y="1004"/>
                  </a:lnTo>
                  <a:lnTo>
                    <a:pt x="330" y="1008"/>
                  </a:lnTo>
                  <a:lnTo>
                    <a:pt x="332" y="1012"/>
                  </a:lnTo>
                  <a:lnTo>
                    <a:pt x="332" y="1012"/>
                  </a:lnTo>
                  <a:lnTo>
                    <a:pt x="328" y="1012"/>
                  </a:lnTo>
                  <a:lnTo>
                    <a:pt x="327" y="1010"/>
                  </a:lnTo>
                  <a:lnTo>
                    <a:pt x="325" y="1008"/>
                  </a:lnTo>
                  <a:lnTo>
                    <a:pt x="325" y="1006"/>
                  </a:lnTo>
                  <a:lnTo>
                    <a:pt x="325" y="1004"/>
                  </a:lnTo>
                  <a:lnTo>
                    <a:pt x="325" y="1002"/>
                  </a:lnTo>
                  <a:lnTo>
                    <a:pt x="325" y="1002"/>
                  </a:lnTo>
                  <a:lnTo>
                    <a:pt x="327" y="1001"/>
                  </a:lnTo>
                  <a:lnTo>
                    <a:pt x="327" y="1001"/>
                  </a:lnTo>
                  <a:lnTo>
                    <a:pt x="327" y="999"/>
                  </a:lnTo>
                  <a:lnTo>
                    <a:pt x="325" y="999"/>
                  </a:lnTo>
                  <a:lnTo>
                    <a:pt x="325" y="997"/>
                  </a:lnTo>
                  <a:lnTo>
                    <a:pt x="323" y="997"/>
                  </a:lnTo>
                  <a:lnTo>
                    <a:pt x="321" y="997"/>
                  </a:lnTo>
                  <a:lnTo>
                    <a:pt x="316" y="997"/>
                  </a:lnTo>
                  <a:lnTo>
                    <a:pt x="314" y="999"/>
                  </a:lnTo>
                  <a:lnTo>
                    <a:pt x="314" y="999"/>
                  </a:lnTo>
                  <a:lnTo>
                    <a:pt x="314" y="999"/>
                  </a:lnTo>
                  <a:lnTo>
                    <a:pt x="312" y="999"/>
                  </a:lnTo>
                  <a:lnTo>
                    <a:pt x="312" y="999"/>
                  </a:lnTo>
                  <a:lnTo>
                    <a:pt x="310" y="999"/>
                  </a:lnTo>
                  <a:lnTo>
                    <a:pt x="310" y="997"/>
                  </a:lnTo>
                  <a:lnTo>
                    <a:pt x="312" y="997"/>
                  </a:lnTo>
                  <a:lnTo>
                    <a:pt x="310" y="993"/>
                  </a:lnTo>
                  <a:lnTo>
                    <a:pt x="309" y="993"/>
                  </a:lnTo>
                  <a:lnTo>
                    <a:pt x="307" y="992"/>
                  </a:lnTo>
                  <a:lnTo>
                    <a:pt x="307" y="992"/>
                  </a:lnTo>
                  <a:lnTo>
                    <a:pt x="305" y="992"/>
                  </a:lnTo>
                  <a:lnTo>
                    <a:pt x="305" y="992"/>
                  </a:lnTo>
                  <a:lnTo>
                    <a:pt x="303" y="992"/>
                  </a:lnTo>
                  <a:lnTo>
                    <a:pt x="303" y="992"/>
                  </a:lnTo>
                  <a:lnTo>
                    <a:pt x="303" y="992"/>
                  </a:lnTo>
                  <a:lnTo>
                    <a:pt x="303" y="992"/>
                  </a:lnTo>
                  <a:lnTo>
                    <a:pt x="305" y="990"/>
                  </a:lnTo>
                  <a:lnTo>
                    <a:pt x="307" y="990"/>
                  </a:lnTo>
                  <a:lnTo>
                    <a:pt x="309" y="988"/>
                  </a:lnTo>
                  <a:lnTo>
                    <a:pt x="310" y="986"/>
                  </a:lnTo>
                  <a:lnTo>
                    <a:pt x="310" y="986"/>
                  </a:lnTo>
                  <a:lnTo>
                    <a:pt x="310" y="984"/>
                  </a:lnTo>
                  <a:lnTo>
                    <a:pt x="310" y="984"/>
                  </a:lnTo>
                  <a:lnTo>
                    <a:pt x="310" y="984"/>
                  </a:lnTo>
                  <a:lnTo>
                    <a:pt x="309" y="984"/>
                  </a:lnTo>
                  <a:lnTo>
                    <a:pt x="309" y="983"/>
                  </a:lnTo>
                  <a:lnTo>
                    <a:pt x="309" y="983"/>
                  </a:lnTo>
                  <a:lnTo>
                    <a:pt x="309" y="981"/>
                  </a:lnTo>
                  <a:lnTo>
                    <a:pt x="309" y="979"/>
                  </a:lnTo>
                  <a:lnTo>
                    <a:pt x="309" y="979"/>
                  </a:lnTo>
                  <a:lnTo>
                    <a:pt x="307" y="979"/>
                  </a:lnTo>
                  <a:lnTo>
                    <a:pt x="307" y="979"/>
                  </a:lnTo>
                  <a:lnTo>
                    <a:pt x="307" y="977"/>
                  </a:lnTo>
                  <a:lnTo>
                    <a:pt x="307" y="977"/>
                  </a:lnTo>
                  <a:lnTo>
                    <a:pt x="307" y="977"/>
                  </a:lnTo>
                  <a:lnTo>
                    <a:pt x="309" y="977"/>
                  </a:lnTo>
                  <a:lnTo>
                    <a:pt x="309" y="977"/>
                  </a:lnTo>
                  <a:lnTo>
                    <a:pt x="307" y="970"/>
                  </a:lnTo>
                  <a:lnTo>
                    <a:pt x="307" y="970"/>
                  </a:lnTo>
                  <a:lnTo>
                    <a:pt x="307" y="970"/>
                  </a:lnTo>
                  <a:lnTo>
                    <a:pt x="305" y="970"/>
                  </a:lnTo>
                  <a:lnTo>
                    <a:pt x="305" y="970"/>
                  </a:lnTo>
                  <a:lnTo>
                    <a:pt x="305" y="970"/>
                  </a:lnTo>
                  <a:lnTo>
                    <a:pt x="305" y="968"/>
                  </a:lnTo>
                  <a:lnTo>
                    <a:pt x="305" y="966"/>
                  </a:lnTo>
                  <a:lnTo>
                    <a:pt x="305" y="966"/>
                  </a:lnTo>
                  <a:lnTo>
                    <a:pt x="303" y="966"/>
                  </a:lnTo>
                  <a:lnTo>
                    <a:pt x="301" y="966"/>
                  </a:lnTo>
                  <a:lnTo>
                    <a:pt x="301" y="965"/>
                  </a:lnTo>
                  <a:lnTo>
                    <a:pt x="303" y="965"/>
                  </a:lnTo>
                  <a:lnTo>
                    <a:pt x="303" y="961"/>
                  </a:lnTo>
                  <a:lnTo>
                    <a:pt x="303" y="959"/>
                  </a:lnTo>
                  <a:lnTo>
                    <a:pt x="307" y="959"/>
                  </a:lnTo>
                  <a:lnTo>
                    <a:pt x="307" y="957"/>
                  </a:lnTo>
                  <a:lnTo>
                    <a:pt x="305" y="957"/>
                  </a:lnTo>
                  <a:lnTo>
                    <a:pt x="303" y="959"/>
                  </a:lnTo>
                  <a:lnTo>
                    <a:pt x="303" y="957"/>
                  </a:lnTo>
                  <a:lnTo>
                    <a:pt x="303" y="957"/>
                  </a:lnTo>
                  <a:lnTo>
                    <a:pt x="303" y="957"/>
                  </a:lnTo>
                  <a:lnTo>
                    <a:pt x="303" y="956"/>
                  </a:lnTo>
                  <a:lnTo>
                    <a:pt x="303" y="956"/>
                  </a:lnTo>
                  <a:lnTo>
                    <a:pt x="303" y="954"/>
                  </a:lnTo>
                  <a:lnTo>
                    <a:pt x="303" y="952"/>
                  </a:lnTo>
                  <a:lnTo>
                    <a:pt x="303" y="952"/>
                  </a:lnTo>
                  <a:lnTo>
                    <a:pt x="303" y="952"/>
                  </a:lnTo>
                  <a:lnTo>
                    <a:pt x="305" y="950"/>
                  </a:lnTo>
                  <a:lnTo>
                    <a:pt x="305" y="950"/>
                  </a:lnTo>
                  <a:lnTo>
                    <a:pt x="305" y="950"/>
                  </a:lnTo>
                  <a:lnTo>
                    <a:pt x="303" y="948"/>
                  </a:lnTo>
                  <a:lnTo>
                    <a:pt x="303" y="948"/>
                  </a:lnTo>
                  <a:lnTo>
                    <a:pt x="301" y="948"/>
                  </a:lnTo>
                  <a:lnTo>
                    <a:pt x="301" y="948"/>
                  </a:lnTo>
                  <a:lnTo>
                    <a:pt x="303" y="948"/>
                  </a:lnTo>
                  <a:lnTo>
                    <a:pt x="303" y="948"/>
                  </a:lnTo>
                  <a:lnTo>
                    <a:pt x="303" y="947"/>
                  </a:lnTo>
                  <a:lnTo>
                    <a:pt x="303" y="945"/>
                  </a:lnTo>
                  <a:lnTo>
                    <a:pt x="303" y="945"/>
                  </a:lnTo>
                  <a:lnTo>
                    <a:pt x="303" y="943"/>
                  </a:lnTo>
                  <a:lnTo>
                    <a:pt x="303" y="941"/>
                  </a:lnTo>
                  <a:lnTo>
                    <a:pt x="301" y="939"/>
                  </a:lnTo>
                  <a:lnTo>
                    <a:pt x="303" y="937"/>
                  </a:lnTo>
                  <a:lnTo>
                    <a:pt x="305" y="937"/>
                  </a:lnTo>
                  <a:lnTo>
                    <a:pt x="305" y="936"/>
                  </a:lnTo>
                  <a:lnTo>
                    <a:pt x="305" y="934"/>
                  </a:lnTo>
                  <a:lnTo>
                    <a:pt x="303" y="932"/>
                  </a:lnTo>
                  <a:lnTo>
                    <a:pt x="301" y="930"/>
                  </a:lnTo>
                  <a:lnTo>
                    <a:pt x="300" y="928"/>
                  </a:lnTo>
                  <a:lnTo>
                    <a:pt x="300" y="928"/>
                  </a:lnTo>
                  <a:lnTo>
                    <a:pt x="300" y="927"/>
                  </a:lnTo>
                  <a:lnTo>
                    <a:pt x="300" y="927"/>
                  </a:lnTo>
                  <a:lnTo>
                    <a:pt x="301" y="928"/>
                  </a:lnTo>
                  <a:lnTo>
                    <a:pt x="303" y="930"/>
                  </a:lnTo>
                  <a:lnTo>
                    <a:pt x="305" y="930"/>
                  </a:lnTo>
                  <a:lnTo>
                    <a:pt x="307" y="930"/>
                  </a:lnTo>
                  <a:lnTo>
                    <a:pt x="305" y="930"/>
                  </a:lnTo>
                  <a:lnTo>
                    <a:pt x="303" y="928"/>
                  </a:lnTo>
                  <a:lnTo>
                    <a:pt x="303" y="928"/>
                  </a:lnTo>
                  <a:lnTo>
                    <a:pt x="301" y="927"/>
                  </a:lnTo>
                  <a:lnTo>
                    <a:pt x="305" y="928"/>
                  </a:lnTo>
                  <a:lnTo>
                    <a:pt x="307" y="928"/>
                  </a:lnTo>
                  <a:lnTo>
                    <a:pt x="309" y="928"/>
                  </a:lnTo>
                  <a:lnTo>
                    <a:pt x="305" y="925"/>
                  </a:lnTo>
                  <a:lnTo>
                    <a:pt x="305" y="925"/>
                  </a:lnTo>
                  <a:lnTo>
                    <a:pt x="303" y="923"/>
                  </a:lnTo>
                  <a:lnTo>
                    <a:pt x="301" y="921"/>
                  </a:lnTo>
                  <a:lnTo>
                    <a:pt x="300" y="919"/>
                  </a:lnTo>
                  <a:lnTo>
                    <a:pt x="300" y="919"/>
                  </a:lnTo>
                  <a:lnTo>
                    <a:pt x="300" y="918"/>
                  </a:lnTo>
                  <a:lnTo>
                    <a:pt x="301" y="918"/>
                  </a:lnTo>
                  <a:lnTo>
                    <a:pt x="301" y="916"/>
                  </a:lnTo>
                  <a:lnTo>
                    <a:pt x="301" y="916"/>
                  </a:lnTo>
                  <a:lnTo>
                    <a:pt x="303" y="916"/>
                  </a:lnTo>
                  <a:lnTo>
                    <a:pt x="303" y="918"/>
                  </a:lnTo>
                  <a:lnTo>
                    <a:pt x="303" y="916"/>
                  </a:lnTo>
                  <a:lnTo>
                    <a:pt x="303" y="916"/>
                  </a:lnTo>
                  <a:lnTo>
                    <a:pt x="305" y="916"/>
                  </a:lnTo>
                  <a:lnTo>
                    <a:pt x="305" y="916"/>
                  </a:lnTo>
                  <a:lnTo>
                    <a:pt x="305" y="916"/>
                  </a:lnTo>
                  <a:lnTo>
                    <a:pt x="305" y="914"/>
                  </a:lnTo>
                  <a:lnTo>
                    <a:pt x="305" y="914"/>
                  </a:lnTo>
                  <a:lnTo>
                    <a:pt x="305" y="914"/>
                  </a:lnTo>
                  <a:lnTo>
                    <a:pt x="305" y="914"/>
                  </a:lnTo>
                  <a:lnTo>
                    <a:pt x="305" y="914"/>
                  </a:lnTo>
                  <a:lnTo>
                    <a:pt x="303" y="916"/>
                  </a:lnTo>
                  <a:lnTo>
                    <a:pt x="303" y="916"/>
                  </a:lnTo>
                  <a:lnTo>
                    <a:pt x="303" y="914"/>
                  </a:lnTo>
                  <a:lnTo>
                    <a:pt x="303" y="914"/>
                  </a:lnTo>
                  <a:lnTo>
                    <a:pt x="301" y="912"/>
                  </a:lnTo>
                  <a:lnTo>
                    <a:pt x="301" y="912"/>
                  </a:lnTo>
                  <a:lnTo>
                    <a:pt x="303" y="910"/>
                  </a:lnTo>
                  <a:lnTo>
                    <a:pt x="303" y="910"/>
                  </a:lnTo>
                  <a:lnTo>
                    <a:pt x="303" y="910"/>
                  </a:lnTo>
                  <a:lnTo>
                    <a:pt x="303" y="909"/>
                  </a:lnTo>
                  <a:lnTo>
                    <a:pt x="303" y="909"/>
                  </a:lnTo>
                  <a:lnTo>
                    <a:pt x="301" y="907"/>
                  </a:lnTo>
                  <a:lnTo>
                    <a:pt x="301" y="907"/>
                  </a:lnTo>
                  <a:lnTo>
                    <a:pt x="303" y="907"/>
                  </a:lnTo>
                  <a:lnTo>
                    <a:pt x="303" y="905"/>
                  </a:lnTo>
                  <a:lnTo>
                    <a:pt x="301" y="905"/>
                  </a:lnTo>
                  <a:lnTo>
                    <a:pt x="301" y="905"/>
                  </a:lnTo>
                  <a:lnTo>
                    <a:pt x="300" y="903"/>
                  </a:lnTo>
                  <a:lnTo>
                    <a:pt x="300" y="903"/>
                  </a:lnTo>
                  <a:lnTo>
                    <a:pt x="298" y="903"/>
                  </a:lnTo>
                  <a:lnTo>
                    <a:pt x="300" y="903"/>
                  </a:lnTo>
                  <a:lnTo>
                    <a:pt x="303" y="903"/>
                  </a:lnTo>
                  <a:lnTo>
                    <a:pt x="303" y="901"/>
                  </a:lnTo>
                  <a:lnTo>
                    <a:pt x="298" y="901"/>
                  </a:lnTo>
                  <a:lnTo>
                    <a:pt x="298" y="900"/>
                  </a:lnTo>
                  <a:lnTo>
                    <a:pt x="300" y="900"/>
                  </a:lnTo>
                  <a:lnTo>
                    <a:pt x="301" y="898"/>
                  </a:lnTo>
                  <a:lnTo>
                    <a:pt x="301" y="898"/>
                  </a:lnTo>
                  <a:lnTo>
                    <a:pt x="300" y="898"/>
                  </a:lnTo>
                  <a:lnTo>
                    <a:pt x="298" y="898"/>
                  </a:lnTo>
                  <a:lnTo>
                    <a:pt x="298" y="896"/>
                  </a:lnTo>
                  <a:lnTo>
                    <a:pt x="301" y="896"/>
                  </a:lnTo>
                  <a:lnTo>
                    <a:pt x="303" y="896"/>
                  </a:lnTo>
                  <a:lnTo>
                    <a:pt x="305" y="898"/>
                  </a:lnTo>
                  <a:lnTo>
                    <a:pt x="305" y="898"/>
                  </a:lnTo>
                  <a:lnTo>
                    <a:pt x="307" y="898"/>
                  </a:lnTo>
                  <a:lnTo>
                    <a:pt x="305" y="896"/>
                  </a:lnTo>
                  <a:lnTo>
                    <a:pt x="300" y="894"/>
                  </a:lnTo>
                  <a:lnTo>
                    <a:pt x="300" y="892"/>
                  </a:lnTo>
                  <a:lnTo>
                    <a:pt x="303" y="894"/>
                  </a:lnTo>
                  <a:lnTo>
                    <a:pt x="303" y="894"/>
                  </a:lnTo>
                  <a:lnTo>
                    <a:pt x="303" y="892"/>
                  </a:lnTo>
                  <a:lnTo>
                    <a:pt x="303" y="892"/>
                  </a:lnTo>
                  <a:lnTo>
                    <a:pt x="303" y="892"/>
                  </a:lnTo>
                  <a:lnTo>
                    <a:pt x="303" y="892"/>
                  </a:lnTo>
                  <a:lnTo>
                    <a:pt x="305" y="891"/>
                  </a:lnTo>
                  <a:lnTo>
                    <a:pt x="307" y="891"/>
                  </a:lnTo>
                  <a:lnTo>
                    <a:pt x="309" y="889"/>
                  </a:lnTo>
                  <a:lnTo>
                    <a:pt x="305" y="887"/>
                  </a:lnTo>
                  <a:lnTo>
                    <a:pt x="303" y="887"/>
                  </a:lnTo>
                  <a:lnTo>
                    <a:pt x="301" y="885"/>
                  </a:lnTo>
                  <a:lnTo>
                    <a:pt x="301" y="885"/>
                  </a:lnTo>
                  <a:lnTo>
                    <a:pt x="305" y="885"/>
                  </a:lnTo>
                  <a:lnTo>
                    <a:pt x="307" y="885"/>
                  </a:lnTo>
                  <a:lnTo>
                    <a:pt x="310" y="887"/>
                  </a:lnTo>
                  <a:lnTo>
                    <a:pt x="309" y="889"/>
                  </a:lnTo>
                  <a:lnTo>
                    <a:pt x="310" y="889"/>
                  </a:lnTo>
                  <a:lnTo>
                    <a:pt x="312" y="891"/>
                  </a:lnTo>
                  <a:lnTo>
                    <a:pt x="310" y="889"/>
                  </a:lnTo>
                  <a:lnTo>
                    <a:pt x="310" y="887"/>
                  </a:lnTo>
                  <a:lnTo>
                    <a:pt x="310" y="885"/>
                  </a:lnTo>
                  <a:lnTo>
                    <a:pt x="312" y="887"/>
                  </a:lnTo>
                  <a:lnTo>
                    <a:pt x="314" y="889"/>
                  </a:lnTo>
                  <a:lnTo>
                    <a:pt x="316" y="892"/>
                  </a:lnTo>
                  <a:lnTo>
                    <a:pt x="316" y="894"/>
                  </a:lnTo>
                  <a:lnTo>
                    <a:pt x="316" y="894"/>
                  </a:lnTo>
                  <a:lnTo>
                    <a:pt x="318" y="894"/>
                  </a:lnTo>
                  <a:lnTo>
                    <a:pt x="318" y="894"/>
                  </a:lnTo>
                  <a:lnTo>
                    <a:pt x="319" y="894"/>
                  </a:lnTo>
                  <a:lnTo>
                    <a:pt x="319" y="892"/>
                  </a:lnTo>
                  <a:lnTo>
                    <a:pt x="319" y="891"/>
                  </a:lnTo>
                  <a:lnTo>
                    <a:pt x="319" y="889"/>
                  </a:lnTo>
                  <a:lnTo>
                    <a:pt x="321" y="889"/>
                  </a:lnTo>
                  <a:lnTo>
                    <a:pt x="321" y="887"/>
                  </a:lnTo>
                  <a:lnTo>
                    <a:pt x="319" y="885"/>
                  </a:lnTo>
                  <a:lnTo>
                    <a:pt x="319" y="885"/>
                  </a:lnTo>
                  <a:lnTo>
                    <a:pt x="318" y="883"/>
                  </a:lnTo>
                  <a:lnTo>
                    <a:pt x="318" y="883"/>
                  </a:lnTo>
                  <a:lnTo>
                    <a:pt x="318" y="885"/>
                  </a:lnTo>
                  <a:lnTo>
                    <a:pt x="314" y="885"/>
                  </a:lnTo>
                  <a:lnTo>
                    <a:pt x="314" y="885"/>
                  </a:lnTo>
                  <a:lnTo>
                    <a:pt x="314" y="883"/>
                  </a:lnTo>
                  <a:lnTo>
                    <a:pt x="314" y="881"/>
                  </a:lnTo>
                  <a:lnTo>
                    <a:pt x="314" y="880"/>
                  </a:lnTo>
                  <a:lnTo>
                    <a:pt x="314" y="878"/>
                  </a:lnTo>
                  <a:lnTo>
                    <a:pt x="312" y="878"/>
                  </a:lnTo>
                  <a:lnTo>
                    <a:pt x="312" y="876"/>
                  </a:lnTo>
                  <a:lnTo>
                    <a:pt x="314" y="876"/>
                  </a:lnTo>
                  <a:lnTo>
                    <a:pt x="314" y="876"/>
                  </a:lnTo>
                  <a:lnTo>
                    <a:pt x="314" y="876"/>
                  </a:lnTo>
                  <a:lnTo>
                    <a:pt x="314" y="874"/>
                  </a:lnTo>
                  <a:lnTo>
                    <a:pt x="312" y="876"/>
                  </a:lnTo>
                  <a:lnTo>
                    <a:pt x="312" y="874"/>
                  </a:lnTo>
                  <a:lnTo>
                    <a:pt x="310" y="874"/>
                  </a:lnTo>
                  <a:lnTo>
                    <a:pt x="310" y="874"/>
                  </a:lnTo>
                  <a:lnTo>
                    <a:pt x="312" y="872"/>
                  </a:lnTo>
                  <a:lnTo>
                    <a:pt x="312" y="872"/>
                  </a:lnTo>
                  <a:lnTo>
                    <a:pt x="312" y="872"/>
                  </a:lnTo>
                  <a:lnTo>
                    <a:pt x="312" y="871"/>
                  </a:lnTo>
                  <a:lnTo>
                    <a:pt x="312" y="871"/>
                  </a:lnTo>
                  <a:lnTo>
                    <a:pt x="312" y="871"/>
                  </a:lnTo>
                  <a:lnTo>
                    <a:pt x="312" y="871"/>
                  </a:lnTo>
                  <a:lnTo>
                    <a:pt x="312" y="871"/>
                  </a:lnTo>
                  <a:lnTo>
                    <a:pt x="312" y="869"/>
                  </a:lnTo>
                  <a:lnTo>
                    <a:pt x="312" y="869"/>
                  </a:lnTo>
                  <a:lnTo>
                    <a:pt x="312" y="869"/>
                  </a:lnTo>
                  <a:lnTo>
                    <a:pt x="312" y="869"/>
                  </a:lnTo>
                  <a:lnTo>
                    <a:pt x="312" y="867"/>
                  </a:lnTo>
                  <a:lnTo>
                    <a:pt x="312" y="867"/>
                  </a:lnTo>
                  <a:lnTo>
                    <a:pt x="312" y="865"/>
                  </a:lnTo>
                  <a:lnTo>
                    <a:pt x="312" y="863"/>
                  </a:lnTo>
                  <a:lnTo>
                    <a:pt x="312" y="862"/>
                  </a:lnTo>
                  <a:lnTo>
                    <a:pt x="312" y="862"/>
                  </a:lnTo>
                  <a:lnTo>
                    <a:pt x="312" y="860"/>
                  </a:lnTo>
                  <a:lnTo>
                    <a:pt x="312" y="860"/>
                  </a:lnTo>
                  <a:lnTo>
                    <a:pt x="314" y="860"/>
                  </a:lnTo>
                  <a:lnTo>
                    <a:pt x="314" y="858"/>
                  </a:lnTo>
                  <a:lnTo>
                    <a:pt x="314" y="858"/>
                  </a:lnTo>
                  <a:lnTo>
                    <a:pt x="314" y="856"/>
                  </a:lnTo>
                  <a:lnTo>
                    <a:pt x="314" y="856"/>
                  </a:lnTo>
                  <a:lnTo>
                    <a:pt x="318" y="856"/>
                  </a:lnTo>
                  <a:lnTo>
                    <a:pt x="318" y="854"/>
                  </a:lnTo>
                  <a:lnTo>
                    <a:pt x="318" y="854"/>
                  </a:lnTo>
                  <a:lnTo>
                    <a:pt x="316" y="853"/>
                  </a:lnTo>
                  <a:lnTo>
                    <a:pt x="316" y="853"/>
                  </a:lnTo>
                  <a:lnTo>
                    <a:pt x="318" y="851"/>
                  </a:lnTo>
                  <a:lnTo>
                    <a:pt x="318" y="849"/>
                  </a:lnTo>
                  <a:lnTo>
                    <a:pt x="318" y="849"/>
                  </a:lnTo>
                  <a:lnTo>
                    <a:pt x="318" y="847"/>
                  </a:lnTo>
                  <a:lnTo>
                    <a:pt x="318" y="847"/>
                  </a:lnTo>
                  <a:lnTo>
                    <a:pt x="318" y="845"/>
                  </a:lnTo>
                  <a:lnTo>
                    <a:pt x="318" y="844"/>
                  </a:lnTo>
                  <a:lnTo>
                    <a:pt x="318" y="842"/>
                  </a:lnTo>
                  <a:lnTo>
                    <a:pt x="319" y="840"/>
                  </a:lnTo>
                  <a:lnTo>
                    <a:pt x="319" y="840"/>
                  </a:lnTo>
                  <a:lnTo>
                    <a:pt x="319" y="838"/>
                  </a:lnTo>
                  <a:lnTo>
                    <a:pt x="319" y="836"/>
                  </a:lnTo>
                  <a:lnTo>
                    <a:pt x="319" y="836"/>
                  </a:lnTo>
                  <a:lnTo>
                    <a:pt x="319" y="835"/>
                  </a:lnTo>
                  <a:lnTo>
                    <a:pt x="319" y="833"/>
                  </a:lnTo>
                  <a:lnTo>
                    <a:pt x="319" y="831"/>
                  </a:lnTo>
                  <a:lnTo>
                    <a:pt x="321" y="831"/>
                  </a:lnTo>
                  <a:lnTo>
                    <a:pt x="321" y="831"/>
                  </a:lnTo>
                  <a:lnTo>
                    <a:pt x="323" y="831"/>
                  </a:lnTo>
                  <a:lnTo>
                    <a:pt x="321" y="833"/>
                  </a:lnTo>
                  <a:lnTo>
                    <a:pt x="321" y="835"/>
                  </a:lnTo>
                  <a:lnTo>
                    <a:pt x="323" y="835"/>
                  </a:lnTo>
                  <a:lnTo>
                    <a:pt x="327" y="831"/>
                  </a:lnTo>
                  <a:lnTo>
                    <a:pt x="327" y="829"/>
                  </a:lnTo>
                  <a:lnTo>
                    <a:pt x="325" y="829"/>
                  </a:lnTo>
                  <a:lnTo>
                    <a:pt x="323" y="829"/>
                  </a:lnTo>
                  <a:lnTo>
                    <a:pt x="321" y="829"/>
                  </a:lnTo>
                  <a:lnTo>
                    <a:pt x="318" y="825"/>
                  </a:lnTo>
                  <a:lnTo>
                    <a:pt x="318" y="825"/>
                  </a:lnTo>
                  <a:lnTo>
                    <a:pt x="318" y="825"/>
                  </a:lnTo>
                  <a:lnTo>
                    <a:pt x="319" y="825"/>
                  </a:lnTo>
                  <a:lnTo>
                    <a:pt x="319" y="825"/>
                  </a:lnTo>
                  <a:lnTo>
                    <a:pt x="318" y="824"/>
                  </a:lnTo>
                  <a:lnTo>
                    <a:pt x="318" y="824"/>
                  </a:lnTo>
                  <a:lnTo>
                    <a:pt x="318" y="822"/>
                  </a:lnTo>
                  <a:lnTo>
                    <a:pt x="318" y="822"/>
                  </a:lnTo>
                  <a:lnTo>
                    <a:pt x="316" y="820"/>
                  </a:lnTo>
                  <a:lnTo>
                    <a:pt x="316" y="820"/>
                  </a:lnTo>
                  <a:lnTo>
                    <a:pt x="314" y="820"/>
                  </a:lnTo>
                  <a:lnTo>
                    <a:pt x="314" y="820"/>
                  </a:lnTo>
                  <a:lnTo>
                    <a:pt x="312" y="818"/>
                  </a:lnTo>
                  <a:lnTo>
                    <a:pt x="312" y="818"/>
                  </a:lnTo>
                  <a:lnTo>
                    <a:pt x="312" y="816"/>
                  </a:lnTo>
                  <a:lnTo>
                    <a:pt x="312" y="815"/>
                  </a:lnTo>
                  <a:lnTo>
                    <a:pt x="312" y="815"/>
                  </a:lnTo>
                  <a:lnTo>
                    <a:pt x="312" y="813"/>
                  </a:lnTo>
                  <a:lnTo>
                    <a:pt x="310" y="813"/>
                  </a:lnTo>
                  <a:lnTo>
                    <a:pt x="312" y="813"/>
                  </a:lnTo>
                  <a:lnTo>
                    <a:pt x="312" y="813"/>
                  </a:lnTo>
                  <a:lnTo>
                    <a:pt x="312" y="813"/>
                  </a:lnTo>
                  <a:lnTo>
                    <a:pt x="314" y="811"/>
                  </a:lnTo>
                  <a:lnTo>
                    <a:pt x="314" y="811"/>
                  </a:lnTo>
                  <a:lnTo>
                    <a:pt x="314" y="809"/>
                  </a:lnTo>
                  <a:lnTo>
                    <a:pt x="314" y="809"/>
                  </a:lnTo>
                  <a:lnTo>
                    <a:pt x="312" y="809"/>
                  </a:lnTo>
                  <a:lnTo>
                    <a:pt x="310" y="806"/>
                  </a:lnTo>
                  <a:lnTo>
                    <a:pt x="310" y="804"/>
                  </a:lnTo>
                  <a:lnTo>
                    <a:pt x="312" y="802"/>
                  </a:lnTo>
                  <a:lnTo>
                    <a:pt x="312" y="802"/>
                  </a:lnTo>
                  <a:lnTo>
                    <a:pt x="314" y="802"/>
                  </a:lnTo>
                  <a:lnTo>
                    <a:pt x="314" y="800"/>
                  </a:lnTo>
                  <a:lnTo>
                    <a:pt x="314" y="798"/>
                  </a:lnTo>
                  <a:lnTo>
                    <a:pt x="316" y="797"/>
                  </a:lnTo>
                  <a:lnTo>
                    <a:pt x="316" y="798"/>
                  </a:lnTo>
                  <a:lnTo>
                    <a:pt x="318" y="802"/>
                  </a:lnTo>
                  <a:lnTo>
                    <a:pt x="321" y="806"/>
                  </a:lnTo>
                  <a:lnTo>
                    <a:pt x="321" y="806"/>
                  </a:lnTo>
                  <a:lnTo>
                    <a:pt x="321" y="807"/>
                  </a:lnTo>
                  <a:lnTo>
                    <a:pt x="323" y="807"/>
                  </a:lnTo>
                  <a:lnTo>
                    <a:pt x="323" y="807"/>
                  </a:lnTo>
                  <a:lnTo>
                    <a:pt x="330" y="809"/>
                  </a:lnTo>
                  <a:lnTo>
                    <a:pt x="328" y="807"/>
                  </a:lnTo>
                  <a:lnTo>
                    <a:pt x="328" y="807"/>
                  </a:lnTo>
                  <a:lnTo>
                    <a:pt x="327" y="806"/>
                  </a:lnTo>
                  <a:lnTo>
                    <a:pt x="327" y="804"/>
                  </a:lnTo>
                  <a:lnTo>
                    <a:pt x="328" y="804"/>
                  </a:lnTo>
                  <a:lnTo>
                    <a:pt x="328" y="802"/>
                  </a:lnTo>
                  <a:lnTo>
                    <a:pt x="330" y="802"/>
                  </a:lnTo>
                  <a:lnTo>
                    <a:pt x="334" y="802"/>
                  </a:lnTo>
                  <a:lnTo>
                    <a:pt x="334" y="802"/>
                  </a:lnTo>
                  <a:lnTo>
                    <a:pt x="336" y="804"/>
                  </a:lnTo>
                  <a:lnTo>
                    <a:pt x="336" y="804"/>
                  </a:lnTo>
                  <a:lnTo>
                    <a:pt x="336" y="804"/>
                  </a:lnTo>
                  <a:lnTo>
                    <a:pt x="337" y="802"/>
                  </a:lnTo>
                  <a:lnTo>
                    <a:pt x="339" y="798"/>
                  </a:lnTo>
                  <a:lnTo>
                    <a:pt x="337" y="797"/>
                  </a:lnTo>
                  <a:lnTo>
                    <a:pt x="339" y="797"/>
                  </a:lnTo>
                  <a:lnTo>
                    <a:pt x="339" y="797"/>
                  </a:lnTo>
                  <a:lnTo>
                    <a:pt x="339" y="795"/>
                  </a:lnTo>
                  <a:lnTo>
                    <a:pt x="339" y="795"/>
                  </a:lnTo>
                  <a:lnTo>
                    <a:pt x="339" y="795"/>
                  </a:lnTo>
                  <a:lnTo>
                    <a:pt x="341" y="791"/>
                  </a:lnTo>
                  <a:lnTo>
                    <a:pt x="341" y="789"/>
                  </a:lnTo>
                  <a:lnTo>
                    <a:pt x="341" y="789"/>
                  </a:lnTo>
                  <a:lnTo>
                    <a:pt x="341" y="789"/>
                  </a:lnTo>
                  <a:lnTo>
                    <a:pt x="343" y="789"/>
                  </a:lnTo>
                  <a:lnTo>
                    <a:pt x="343" y="791"/>
                  </a:lnTo>
                  <a:lnTo>
                    <a:pt x="343" y="793"/>
                  </a:lnTo>
                  <a:lnTo>
                    <a:pt x="343" y="795"/>
                  </a:lnTo>
                  <a:lnTo>
                    <a:pt x="343" y="795"/>
                  </a:lnTo>
                  <a:lnTo>
                    <a:pt x="346" y="791"/>
                  </a:lnTo>
                  <a:lnTo>
                    <a:pt x="348" y="791"/>
                  </a:lnTo>
                  <a:lnTo>
                    <a:pt x="346" y="791"/>
                  </a:lnTo>
                  <a:lnTo>
                    <a:pt x="346" y="791"/>
                  </a:lnTo>
                  <a:lnTo>
                    <a:pt x="346" y="789"/>
                  </a:lnTo>
                  <a:lnTo>
                    <a:pt x="346" y="788"/>
                  </a:lnTo>
                  <a:lnTo>
                    <a:pt x="339" y="784"/>
                  </a:lnTo>
                  <a:lnTo>
                    <a:pt x="337" y="784"/>
                  </a:lnTo>
                  <a:lnTo>
                    <a:pt x="341" y="784"/>
                  </a:lnTo>
                  <a:lnTo>
                    <a:pt x="341" y="784"/>
                  </a:lnTo>
                  <a:lnTo>
                    <a:pt x="343" y="784"/>
                  </a:lnTo>
                  <a:lnTo>
                    <a:pt x="343" y="784"/>
                  </a:lnTo>
                  <a:lnTo>
                    <a:pt x="343" y="784"/>
                  </a:lnTo>
                  <a:lnTo>
                    <a:pt x="345" y="784"/>
                  </a:lnTo>
                  <a:lnTo>
                    <a:pt x="345" y="784"/>
                  </a:lnTo>
                  <a:lnTo>
                    <a:pt x="345" y="782"/>
                  </a:lnTo>
                  <a:lnTo>
                    <a:pt x="345" y="782"/>
                  </a:lnTo>
                  <a:lnTo>
                    <a:pt x="345" y="780"/>
                  </a:lnTo>
                  <a:lnTo>
                    <a:pt x="345" y="779"/>
                  </a:lnTo>
                  <a:lnTo>
                    <a:pt x="345" y="777"/>
                  </a:lnTo>
                  <a:lnTo>
                    <a:pt x="343" y="775"/>
                  </a:lnTo>
                  <a:lnTo>
                    <a:pt x="343" y="773"/>
                  </a:lnTo>
                  <a:lnTo>
                    <a:pt x="343" y="771"/>
                  </a:lnTo>
                  <a:lnTo>
                    <a:pt x="343" y="771"/>
                  </a:lnTo>
                  <a:lnTo>
                    <a:pt x="341" y="769"/>
                  </a:lnTo>
                  <a:lnTo>
                    <a:pt x="341" y="769"/>
                  </a:lnTo>
                  <a:lnTo>
                    <a:pt x="339" y="768"/>
                  </a:lnTo>
                  <a:lnTo>
                    <a:pt x="339" y="766"/>
                  </a:lnTo>
                  <a:lnTo>
                    <a:pt x="339" y="764"/>
                  </a:lnTo>
                  <a:lnTo>
                    <a:pt x="339" y="762"/>
                  </a:lnTo>
                  <a:lnTo>
                    <a:pt x="337" y="759"/>
                  </a:lnTo>
                  <a:lnTo>
                    <a:pt x="337" y="755"/>
                  </a:lnTo>
                  <a:lnTo>
                    <a:pt x="336" y="753"/>
                  </a:lnTo>
                  <a:lnTo>
                    <a:pt x="328" y="748"/>
                  </a:lnTo>
                  <a:lnTo>
                    <a:pt x="330" y="748"/>
                  </a:lnTo>
                  <a:lnTo>
                    <a:pt x="330" y="748"/>
                  </a:lnTo>
                  <a:lnTo>
                    <a:pt x="332" y="750"/>
                  </a:lnTo>
                  <a:lnTo>
                    <a:pt x="332" y="750"/>
                  </a:lnTo>
                  <a:lnTo>
                    <a:pt x="334" y="750"/>
                  </a:lnTo>
                  <a:lnTo>
                    <a:pt x="336" y="748"/>
                  </a:lnTo>
                  <a:lnTo>
                    <a:pt x="336" y="748"/>
                  </a:lnTo>
                  <a:lnTo>
                    <a:pt x="336" y="750"/>
                  </a:lnTo>
                  <a:lnTo>
                    <a:pt x="336" y="750"/>
                  </a:lnTo>
                  <a:lnTo>
                    <a:pt x="336" y="750"/>
                  </a:lnTo>
                  <a:lnTo>
                    <a:pt x="336" y="750"/>
                  </a:lnTo>
                  <a:lnTo>
                    <a:pt x="337" y="751"/>
                  </a:lnTo>
                  <a:lnTo>
                    <a:pt x="337" y="751"/>
                  </a:lnTo>
                  <a:lnTo>
                    <a:pt x="337" y="757"/>
                  </a:lnTo>
                  <a:lnTo>
                    <a:pt x="337" y="757"/>
                  </a:lnTo>
                  <a:lnTo>
                    <a:pt x="339" y="757"/>
                  </a:lnTo>
                  <a:lnTo>
                    <a:pt x="339" y="757"/>
                  </a:lnTo>
                  <a:lnTo>
                    <a:pt x="341" y="757"/>
                  </a:lnTo>
                  <a:lnTo>
                    <a:pt x="341" y="759"/>
                  </a:lnTo>
                  <a:lnTo>
                    <a:pt x="341" y="759"/>
                  </a:lnTo>
                  <a:lnTo>
                    <a:pt x="339" y="759"/>
                  </a:lnTo>
                  <a:lnTo>
                    <a:pt x="339" y="760"/>
                  </a:lnTo>
                  <a:lnTo>
                    <a:pt x="339" y="760"/>
                  </a:lnTo>
                  <a:lnTo>
                    <a:pt x="341" y="762"/>
                  </a:lnTo>
                  <a:lnTo>
                    <a:pt x="341" y="762"/>
                  </a:lnTo>
                  <a:lnTo>
                    <a:pt x="341" y="766"/>
                  </a:lnTo>
                  <a:lnTo>
                    <a:pt x="341" y="766"/>
                  </a:lnTo>
                  <a:lnTo>
                    <a:pt x="341" y="768"/>
                  </a:lnTo>
                  <a:lnTo>
                    <a:pt x="341" y="768"/>
                  </a:lnTo>
                  <a:lnTo>
                    <a:pt x="343" y="768"/>
                  </a:lnTo>
                  <a:lnTo>
                    <a:pt x="343" y="768"/>
                  </a:lnTo>
                  <a:lnTo>
                    <a:pt x="345" y="766"/>
                  </a:lnTo>
                  <a:lnTo>
                    <a:pt x="345" y="764"/>
                  </a:lnTo>
                  <a:lnTo>
                    <a:pt x="346" y="764"/>
                  </a:lnTo>
                  <a:lnTo>
                    <a:pt x="348" y="762"/>
                  </a:lnTo>
                  <a:lnTo>
                    <a:pt x="348" y="764"/>
                  </a:lnTo>
                  <a:lnTo>
                    <a:pt x="348" y="764"/>
                  </a:lnTo>
                  <a:lnTo>
                    <a:pt x="348" y="764"/>
                  </a:lnTo>
                  <a:lnTo>
                    <a:pt x="348" y="764"/>
                  </a:lnTo>
                  <a:lnTo>
                    <a:pt x="348" y="766"/>
                  </a:lnTo>
                  <a:lnTo>
                    <a:pt x="350" y="766"/>
                  </a:lnTo>
                  <a:lnTo>
                    <a:pt x="352" y="766"/>
                  </a:lnTo>
                  <a:lnTo>
                    <a:pt x="350" y="768"/>
                  </a:lnTo>
                  <a:lnTo>
                    <a:pt x="346" y="768"/>
                  </a:lnTo>
                  <a:lnTo>
                    <a:pt x="345" y="769"/>
                  </a:lnTo>
                  <a:lnTo>
                    <a:pt x="346" y="769"/>
                  </a:lnTo>
                  <a:lnTo>
                    <a:pt x="348" y="769"/>
                  </a:lnTo>
                  <a:lnTo>
                    <a:pt x="348" y="771"/>
                  </a:lnTo>
                  <a:lnTo>
                    <a:pt x="348" y="771"/>
                  </a:lnTo>
                  <a:lnTo>
                    <a:pt x="348" y="771"/>
                  </a:lnTo>
                  <a:lnTo>
                    <a:pt x="350" y="773"/>
                  </a:lnTo>
                  <a:lnTo>
                    <a:pt x="352" y="773"/>
                  </a:lnTo>
                  <a:lnTo>
                    <a:pt x="352" y="771"/>
                  </a:lnTo>
                  <a:lnTo>
                    <a:pt x="354" y="769"/>
                  </a:lnTo>
                  <a:lnTo>
                    <a:pt x="354" y="769"/>
                  </a:lnTo>
                  <a:lnTo>
                    <a:pt x="354" y="768"/>
                  </a:lnTo>
                  <a:lnTo>
                    <a:pt x="354" y="768"/>
                  </a:lnTo>
                  <a:lnTo>
                    <a:pt x="354" y="769"/>
                  </a:lnTo>
                  <a:lnTo>
                    <a:pt x="354" y="769"/>
                  </a:lnTo>
                  <a:lnTo>
                    <a:pt x="354" y="769"/>
                  </a:lnTo>
                  <a:lnTo>
                    <a:pt x="354" y="771"/>
                  </a:lnTo>
                  <a:lnTo>
                    <a:pt x="354" y="771"/>
                  </a:lnTo>
                  <a:lnTo>
                    <a:pt x="355" y="771"/>
                  </a:lnTo>
                  <a:lnTo>
                    <a:pt x="355" y="769"/>
                  </a:lnTo>
                  <a:lnTo>
                    <a:pt x="355" y="769"/>
                  </a:lnTo>
                  <a:lnTo>
                    <a:pt x="357" y="769"/>
                  </a:lnTo>
                  <a:lnTo>
                    <a:pt x="357" y="768"/>
                  </a:lnTo>
                  <a:lnTo>
                    <a:pt x="359" y="764"/>
                  </a:lnTo>
                  <a:lnTo>
                    <a:pt x="357" y="764"/>
                  </a:lnTo>
                  <a:lnTo>
                    <a:pt x="355" y="766"/>
                  </a:lnTo>
                  <a:lnTo>
                    <a:pt x="355" y="766"/>
                  </a:lnTo>
                  <a:lnTo>
                    <a:pt x="355" y="764"/>
                  </a:lnTo>
                  <a:lnTo>
                    <a:pt x="355" y="764"/>
                  </a:lnTo>
                  <a:lnTo>
                    <a:pt x="355" y="762"/>
                  </a:lnTo>
                  <a:lnTo>
                    <a:pt x="355" y="762"/>
                  </a:lnTo>
                  <a:lnTo>
                    <a:pt x="355" y="762"/>
                  </a:lnTo>
                  <a:lnTo>
                    <a:pt x="357" y="762"/>
                  </a:lnTo>
                  <a:lnTo>
                    <a:pt x="357" y="760"/>
                  </a:lnTo>
                  <a:lnTo>
                    <a:pt x="357" y="760"/>
                  </a:lnTo>
                  <a:lnTo>
                    <a:pt x="357" y="760"/>
                  </a:lnTo>
                  <a:lnTo>
                    <a:pt x="359" y="760"/>
                  </a:lnTo>
                  <a:lnTo>
                    <a:pt x="361" y="762"/>
                  </a:lnTo>
                  <a:lnTo>
                    <a:pt x="361" y="764"/>
                  </a:lnTo>
                  <a:lnTo>
                    <a:pt x="361" y="764"/>
                  </a:lnTo>
                  <a:lnTo>
                    <a:pt x="361" y="764"/>
                  </a:lnTo>
                  <a:lnTo>
                    <a:pt x="361" y="764"/>
                  </a:lnTo>
                  <a:lnTo>
                    <a:pt x="361" y="764"/>
                  </a:lnTo>
                  <a:lnTo>
                    <a:pt x="363" y="766"/>
                  </a:lnTo>
                  <a:lnTo>
                    <a:pt x="363" y="766"/>
                  </a:lnTo>
                  <a:lnTo>
                    <a:pt x="365" y="764"/>
                  </a:lnTo>
                  <a:lnTo>
                    <a:pt x="365" y="764"/>
                  </a:lnTo>
                  <a:lnTo>
                    <a:pt x="365" y="764"/>
                  </a:lnTo>
                  <a:lnTo>
                    <a:pt x="366" y="764"/>
                  </a:lnTo>
                  <a:lnTo>
                    <a:pt x="366" y="762"/>
                  </a:lnTo>
                  <a:lnTo>
                    <a:pt x="368" y="762"/>
                  </a:lnTo>
                  <a:lnTo>
                    <a:pt x="368" y="762"/>
                  </a:lnTo>
                  <a:lnTo>
                    <a:pt x="368" y="760"/>
                  </a:lnTo>
                  <a:lnTo>
                    <a:pt x="368" y="760"/>
                  </a:lnTo>
                  <a:lnTo>
                    <a:pt x="365" y="759"/>
                  </a:lnTo>
                  <a:lnTo>
                    <a:pt x="365" y="757"/>
                  </a:lnTo>
                  <a:lnTo>
                    <a:pt x="368" y="759"/>
                  </a:lnTo>
                  <a:lnTo>
                    <a:pt x="370" y="759"/>
                  </a:lnTo>
                  <a:lnTo>
                    <a:pt x="370" y="755"/>
                  </a:lnTo>
                  <a:lnTo>
                    <a:pt x="370" y="755"/>
                  </a:lnTo>
                  <a:lnTo>
                    <a:pt x="368" y="755"/>
                  </a:lnTo>
                  <a:lnTo>
                    <a:pt x="366" y="755"/>
                  </a:lnTo>
                  <a:lnTo>
                    <a:pt x="366" y="755"/>
                  </a:lnTo>
                  <a:lnTo>
                    <a:pt x="365" y="753"/>
                  </a:lnTo>
                  <a:lnTo>
                    <a:pt x="365" y="751"/>
                  </a:lnTo>
                  <a:lnTo>
                    <a:pt x="365" y="751"/>
                  </a:lnTo>
                  <a:lnTo>
                    <a:pt x="368" y="753"/>
                  </a:lnTo>
                  <a:lnTo>
                    <a:pt x="370" y="753"/>
                  </a:lnTo>
                  <a:lnTo>
                    <a:pt x="370" y="753"/>
                  </a:lnTo>
                  <a:lnTo>
                    <a:pt x="372" y="750"/>
                  </a:lnTo>
                  <a:lnTo>
                    <a:pt x="372" y="750"/>
                  </a:lnTo>
                  <a:lnTo>
                    <a:pt x="372" y="751"/>
                  </a:lnTo>
                  <a:lnTo>
                    <a:pt x="374" y="753"/>
                  </a:lnTo>
                  <a:lnTo>
                    <a:pt x="374" y="751"/>
                  </a:lnTo>
                  <a:lnTo>
                    <a:pt x="374" y="750"/>
                  </a:lnTo>
                  <a:lnTo>
                    <a:pt x="372" y="750"/>
                  </a:lnTo>
                  <a:lnTo>
                    <a:pt x="370" y="748"/>
                  </a:lnTo>
                  <a:lnTo>
                    <a:pt x="357" y="748"/>
                  </a:lnTo>
                  <a:lnTo>
                    <a:pt x="357" y="748"/>
                  </a:lnTo>
                  <a:lnTo>
                    <a:pt x="359" y="746"/>
                  </a:lnTo>
                  <a:lnTo>
                    <a:pt x="361" y="746"/>
                  </a:lnTo>
                  <a:lnTo>
                    <a:pt x="361" y="744"/>
                  </a:lnTo>
                  <a:lnTo>
                    <a:pt x="361" y="744"/>
                  </a:lnTo>
                  <a:lnTo>
                    <a:pt x="361" y="744"/>
                  </a:lnTo>
                  <a:lnTo>
                    <a:pt x="361" y="742"/>
                  </a:lnTo>
                  <a:lnTo>
                    <a:pt x="361" y="742"/>
                  </a:lnTo>
                  <a:lnTo>
                    <a:pt x="363" y="742"/>
                  </a:lnTo>
                  <a:lnTo>
                    <a:pt x="363" y="744"/>
                  </a:lnTo>
                  <a:lnTo>
                    <a:pt x="363" y="744"/>
                  </a:lnTo>
                  <a:lnTo>
                    <a:pt x="363" y="744"/>
                  </a:lnTo>
                  <a:lnTo>
                    <a:pt x="366" y="746"/>
                  </a:lnTo>
                  <a:lnTo>
                    <a:pt x="366" y="744"/>
                  </a:lnTo>
                  <a:lnTo>
                    <a:pt x="365" y="744"/>
                  </a:lnTo>
                  <a:lnTo>
                    <a:pt x="363" y="742"/>
                  </a:lnTo>
                  <a:lnTo>
                    <a:pt x="365" y="741"/>
                  </a:lnTo>
                  <a:lnTo>
                    <a:pt x="365" y="741"/>
                  </a:lnTo>
                  <a:lnTo>
                    <a:pt x="365" y="741"/>
                  </a:lnTo>
                  <a:lnTo>
                    <a:pt x="366" y="742"/>
                  </a:lnTo>
                  <a:lnTo>
                    <a:pt x="368" y="744"/>
                  </a:lnTo>
                  <a:lnTo>
                    <a:pt x="368" y="744"/>
                  </a:lnTo>
                  <a:lnTo>
                    <a:pt x="368" y="744"/>
                  </a:lnTo>
                  <a:lnTo>
                    <a:pt x="368" y="742"/>
                  </a:lnTo>
                  <a:lnTo>
                    <a:pt x="370" y="741"/>
                  </a:lnTo>
                  <a:lnTo>
                    <a:pt x="370" y="741"/>
                  </a:lnTo>
                  <a:lnTo>
                    <a:pt x="372" y="739"/>
                  </a:lnTo>
                  <a:lnTo>
                    <a:pt x="370" y="739"/>
                  </a:lnTo>
                  <a:lnTo>
                    <a:pt x="372" y="739"/>
                  </a:lnTo>
                  <a:lnTo>
                    <a:pt x="372" y="737"/>
                  </a:lnTo>
                  <a:lnTo>
                    <a:pt x="372" y="735"/>
                  </a:lnTo>
                  <a:lnTo>
                    <a:pt x="372" y="735"/>
                  </a:lnTo>
                  <a:lnTo>
                    <a:pt x="374" y="733"/>
                  </a:lnTo>
                  <a:lnTo>
                    <a:pt x="374" y="733"/>
                  </a:lnTo>
                  <a:lnTo>
                    <a:pt x="375" y="735"/>
                  </a:lnTo>
                  <a:lnTo>
                    <a:pt x="377" y="735"/>
                  </a:lnTo>
                  <a:lnTo>
                    <a:pt x="377" y="735"/>
                  </a:lnTo>
                  <a:lnTo>
                    <a:pt x="377" y="733"/>
                  </a:lnTo>
                  <a:lnTo>
                    <a:pt x="377" y="732"/>
                  </a:lnTo>
                  <a:lnTo>
                    <a:pt x="377" y="732"/>
                  </a:lnTo>
                  <a:lnTo>
                    <a:pt x="375" y="730"/>
                  </a:lnTo>
                  <a:lnTo>
                    <a:pt x="375" y="730"/>
                  </a:lnTo>
                  <a:lnTo>
                    <a:pt x="374" y="728"/>
                  </a:lnTo>
                  <a:lnTo>
                    <a:pt x="372" y="728"/>
                  </a:lnTo>
                  <a:lnTo>
                    <a:pt x="372" y="728"/>
                  </a:lnTo>
                  <a:lnTo>
                    <a:pt x="375" y="728"/>
                  </a:lnTo>
                  <a:lnTo>
                    <a:pt x="383" y="730"/>
                  </a:lnTo>
                  <a:lnTo>
                    <a:pt x="383" y="730"/>
                  </a:lnTo>
                  <a:lnTo>
                    <a:pt x="381" y="726"/>
                  </a:lnTo>
                  <a:lnTo>
                    <a:pt x="381" y="724"/>
                  </a:lnTo>
                  <a:lnTo>
                    <a:pt x="381" y="724"/>
                  </a:lnTo>
                  <a:lnTo>
                    <a:pt x="381" y="723"/>
                  </a:lnTo>
                  <a:lnTo>
                    <a:pt x="379" y="723"/>
                  </a:lnTo>
                  <a:lnTo>
                    <a:pt x="381" y="721"/>
                  </a:lnTo>
                  <a:lnTo>
                    <a:pt x="386" y="723"/>
                  </a:lnTo>
                  <a:lnTo>
                    <a:pt x="386" y="724"/>
                  </a:lnTo>
                  <a:lnTo>
                    <a:pt x="383" y="724"/>
                  </a:lnTo>
                  <a:lnTo>
                    <a:pt x="383" y="724"/>
                  </a:lnTo>
                  <a:lnTo>
                    <a:pt x="383" y="726"/>
                  </a:lnTo>
                  <a:lnTo>
                    <a:pt x="383" y="728"/>
                  </a:lnTo>
                  <a:lnTo>
                    <a:pt x="383" y="728"/>
                  </a:lnTo>
                  <a:lnTo>
                    <a:pt x="384" y="728"/>
                  </a:lnTo>
                  <a:lnTo>
                    <a:pt x="384" y="728"/>
                  </a:lnTo>
                  <a:lnTo>
                    <a:pt x="384" y="728"/>
                  </a:lnTo>
                  <a:lnTo>
                    <a:pt x="384" y="726"/>
                  </a:lnTo>
                  <a:lnTo>
                    <a:pt x="388" y="726"/>
                  </a:lnTo>
                  <a:lnTo>
                    <a:pt x="390" y="726"/>
                  </a:lnTo>
                  <a:lnTo>
                    <a:pt x="390" y="724"/>
                  </a:lnTo>
                  <a:lnTo>
                    <a:pt x="383" y="721"/>
                  </a:lnTo>
                  <a:lnTo>
                    <a:pt x="381" y="719"/>
                  </a:lnTo>
                  <a:lnTo>
                    <a:pt x="383" y="719"/>
                  </a:lnTo>
                  <a:lnTo>
                    <a:pt x="383" y="719"/>
                  </a:lnTo>
                  <a:lnTo>
                    <a:pt x="384" y="719"/>
                  </a:lnTo>
                  <a:lnTo>
                    <a:pt x="388" y="719"/>
                  </a:lnTo>
                  <a:lnTo>
                    <a:pt x="388" y="719"/>
                  </a:lnTo>
                  <a:lnTo>
                    <a:pt x="388" y="717"/>
                  </a:lnTo>
                  <a:lnTo>
                    <a:pt x="388" y="717"/>
                  </a:lnTo>
                  <a:lnTo>
                    <a:pt x="390" y="717"/>
                  </a:lnTo>
                  <a:lnTo>
                    <a:pt x="390" y="719"/>
                  </a:lnTo>
                  <a:lnTo>
                    <a:pt x="392" y="719"/>
                  </a:lnTo>
                  <a:lnTo>
                    <a:pt x="392" y="721"/>
                  </a:lnTo>
                  <a:lnTo>
                    <a:pt x="393" y="721"/>
                  </a:lnTo>
                  <a:lnTo>
                    <a:pt x="392" y="723"/>
                  </a:lnTo>
                  <a:lnTo>
                    <a:pt x="393" y="723"/>
                  </a:lnTo>
                  <a:lnTo>
                    <a:pt x="393" y="724"/>
                  </a:lnTo>
                  <a:lnTo>
                    <a:pt x="395" y="724"/>
                  </a:lnTo>
                  <a:lnTo>
                    <a:pt x="395" y="724"/>
                  </a:lnTo>
                  <a:lnTo>
                    <a:pt x="395" y="728"/>
                  </a:lnTo>
                  <a:lnTo>
                    <a:pt x="397" y="728"/>
                  </a:lnTo>
                  <a:lnTo>
                    <a:pt x="397" y="728"/>
                  </a:lnTo>
                  <a:lnTo>
                    <a:pt x="397" y="726"/>
                  </a:lnTo>
                  <a:lnTo>
                    <a:pt x="397" y="726"/>
                  </a:lnTo>
                  <a:lnTo>
                    <a:pt x="397" y="724"/>
                  </a:lnTo>
                  <a:lnTo>
                    <a:pt x="399" y="724"/>
                  </a:lnTo>
                  <a:lnTo>
                    <a:pt x="399" y="724"/>
                  </a:lnTo>
                  <a:lnTo>
                    <a:pt x="399" y="724"/>
                  </a:lnTo>
                  <a:lnTo>
                    <a:pt x="401" y="723"/>
                  </a:lnTo>
                  <a:lnTo>
                    <a:pt x="399" y="723"/>
                  </a:lnTo>
                  <a:lnTo>
                    <a:pt x="397" y="723"/>
                  </a:lnTo>
                  <a:lnTo>
                    <a:pt x="397" y="721"/>
                  </a:lnTo>
                  <a:lnTo>
                    <a:pt x="397" y="719"/>
                  </a:lnTo>
                  <a:lnTo>
                    <a:pt x="399" y="721"/>
                  </a:lnTo>
                  <a:lnTo>
                    <a:pt x="401" y="721"/>
                  </a:lnTo>
                  <a:lnTo>
                    <a:pt x="401" y="719"/>
                  </a:lnTo>
                  <a:lnTo>
                    <a:pt x="401" y="719"/>
                  </a:lnTo>
                  <a:lnTo>
                    <a:pt x="401" y="719"/>
                  </a:lnTo>
                  <a:lnTo>
                    <a:pt x="401" y="715"/>
                  </a:lnTo>
                  <a:lnTo>
                    <a:pt x="402" y="715"/>
                  </a:lnTo>
                  <a:lnTo>
                    <a:pt x="401" y="713"/>
                  </a:lnTo>
                  <a:lnTo>
                    <a:pt x="401" y="713"/>
                  </a:lnTo>
                  <a:lnTo>
                    <a:pt x="402" y="712"/>
                  </a:lnTo>
                  <a:lnTo>
                    <a:pt x="404" y="712"/>
                  </a:lnTo>
                  <a:lnTo>
                    <a:pt x="406" y="710"/>
                  </a:lnTo>
                  <a:lnTo>
                    <a:pt x="406" y="712"/>
                  </a:lnTo>
                  <a:lnTo>
                    <a:pt x="406" y="712"/>
                  </a:lnTo>
                  <a:lnTo>
                    <a:pt x="408" y="712"/>
                  </a:lnTo>
                  <a:lnTo>
                    <a:pt x="408" y="710"/>
                  </a:lnTo>
                  <a:lnTo>
                    <a:pt x="408" y="706"/>
                  </a:lnTo>
                  <a:lnTo>
                    <a:pt x="408" y="704"/>
                  </a:lnTo>
                  <a:lnTo>
                    <a:pt x="408" y="703"/>
                  </a:lnTo>
                  <a:lnTo>
                    <a:pt x="408" y="703"/>
                  </a:lnTo>
                  <a:lnTo>
                    <a:pt x="408" y="697"/>
                  </a:lnTo>
                  <a:lnTo>
                    <a:pt x="408" y="695"/>
                  </a:lnTo>
                  <a:lnTo>
                    <a:pt x="410" y="695"/>
                  </a:lnTo>
                  <a:lnTo>
                    <a:pt x="410" y="695"/>
                  </a:lnTo>
                  <a:lnTo>
                    <a:pt x="411" y="697"/>
                  </a:lnTo>
                  <a:lnTo>
                    <a:pt x="411" y="699"/>
                  </a:lnTo>
                  <a:lnTo>
                    <a:pt x="413" y="697"/>
                  </a:lnTo>
                  <a:lnTo>
                    <a:pt x="411" y="694"/>
                  </a:lnTo>
                  <a:lnTo>
                    <a:pt x="411" y="694"/>
                  </a:lnTo>
                  <a:lnTo>
                    <a:pt x="413" y="694"/>
                  </a:lnTo>
                  <a:lnTo>
                    <a:pt x="417" y="699"/>
                  </a:lnTo>
                  <a:lnTo>
                    <a:pt x="419" y="701"/>
                  </a:lnTo>
                  <a:lnTo>
                    <a:pt x="420" y="701"/>
                  </a:lnTo>
                  <a:lnTo>
                    <a:pt x="420" y="701"/>
                  </a:lnTo>
                  <a:lnTo>
                    <a:pt x="420" y="701"/>
                  </a:lnTo>
                  <a:lnTo>
                    <a:pt x="420" y="699"/>
                  </a:lnTo>
                  <a:lnTo>
                    <a:pt x="419" y="695"/>
                  </a:lnTo>
                  <a:lnTo>
                    <a:pt x="417" y="695"/>
                  </a:lnTo>
                  <a:lnTo>
                    <a:pt x="417" y="695"/>
                  </a:lnTo>
                  <a:lnTo>
                    <a:pt x="419" y="695"/>
                  </a:lnTo>
                  <a:lnTo>
                    <a:pt x="419" y="694"/>
                  </a:lnTo>
                  <a:lnTo>
                    <a:pt x="420" y="694"/>
                  </a:lnTo>
                  <a:lnTo>
                    <a:pt x="419" y="692"/>
                  </a:lnTo>
                  <a:lnTo>
                    <a:pt x="417" y="692"/>
                  </a:lnTo>
                  <a:lnTo>
                    <a:pt x="417" y="690"/>
                  </a:lnTo>
                  <a:lnTo>
                    <a:pt x="419" y="688"/>
                  </a:lnTo>
                  <a:lnTo>
                    <a:pt x="417" y="688"/>
                  </a:lnTo>
                  <a:lnTo>
                    <a:pt x="417" y="686"/>
                  </a:lnTo>
                  <a:lnTo>
                    <a:pt x="415" y="686"/>
                  </a:lnTo>
                  <a:lnTo>
                    <a:pt x="417" y="685"/>
                  </a:lnTo>
                  <a:lnTo>
                    <a:pt x="419" y="685"/>
                  </a:lnTo>
                  <a:lnTo>
                    <a:pt x="419" y="686"/>
                  </a:lnTo>
                  <a:lnTo>
                    <a:pt x="420" y="688"/>
                  </a:lnTo>
                  <a:lnTo>
                    <a:pt x="420" y="688"/>
                  </a:lnTo>
                  <a:lnTo>
                    <a:pt x="424" y="690"/>
                  </a:lnTo>
                  <a:lnTo>
                    <a:pt x="424" y="692"/>
                  </a:lnTo>
                  <a:lnTo>
                    <a:pt x="426" y="692"/>
                  </a:lnTo>
                  <a:lnTo>
                    <a:pt x="426" y="692"/>
                  </a:lnTo>
                  <a:lnTo>
                    <a:pt x="426" y="694"/>
                  </a:lnTo>
                  <a:lnTo>
                    <a:pt x="426" y="694"/>
                  </a:lnTo>
                  <a:lnTo>
                    <a:pt x="426" y="694"/>
                  </a:lnTo>
                  <a:lnTo>
                    <a:pt x="426" y="695"/>
                  </a:lnTo>
                  <a:lnTo>
                    <a:pt x="426" y="695"/>
                  </a:lnTo>
                  <a:lnTo>
                    <a:pt x="426" y="697"/>
                  </a:lnTo>
                  <a:lnTo>
                    <a:pt x="430" y="699"/>
                  </a:lnTo>
                  <a:lnTo>
                    <a:pt x="430" y="699"/>
                  </a:lnTo>
                  <a:lnTo>
                    <a:pt x="431" y="697"/>
                  </a:lnTo>
                  <a:lnTo>
                    <a:pt x="431" y="697"/>
                  </a:lnTo>
                  <a:lnTo>
                    <a:pt x="431" y="697"/>
                  </a:lnTo>
                  <a:lnTo>
                    <a:pt x="433" y="695"/>
                  </a:lnTo>
                  <a:lnTo>
                    <a:pt x="433" y="695"/>
                  </a:lnTo>
                  <a:lnTo>
                    <a:pt x="433" y="694"/>
                  </a:lnTo>
                  <a:lnTo>
                    <a:pt x="431" y="690"/>
                  </a:lnTo>
                  <a:lnTo>
                    <a:pt x="431" y="688"/>
                  </a:lnTo>
                  <a:lnTo>
                    <a:pt x="433" y="686"/>
                  </a:lnTo>
                  <a:lnTo>
                    <a:pt x="435" y="685"/>
                  </a:lnTo>
                  <a:lnTo>
                    <a:pt x="439" y="683"/>
                  </a:lnTo>
                  <a:lnTo>
                    <a:pt x="439" y="681"/>
                  </a:lnTo>
                  <a:lnTo>
                    <a:pt x="439" y="681"/>
                  </a:lnTo>
                  <a:lnTo>
                    <a:pt x="440" y="679"/>
                  </a:lnTo>
                  <a:lnTo>
                    <a:pt x="442" y="677"/>
                  </a:lnTo>
                  <a:lnTo>
                    <a:pt x="442" y="679"/>
                  </a:lnTo>
                  <a:lnTo>
                    <a:pt x="446" y="681"/>
                  </a:lnTo>
                  <a:lnTo>
                    <a:pt x="446" y="677"/>
                  </a:lnTo>
                  <a:lnTo>
                    <a:pt x="446" y="677"/>
                  </a:lnTo>
                  <a:lnTo>
                    <a:pt x="446" y="676"/>
                  </a:lnTo>
                  <a:lnTo>
                    <a:pt x="446" y="674"/>
                  </a:lnTo>
                  <a:lnTo>
                    <a:pt x="448" y="674"/>
                  </a:lnTo>
                  <a:lnTo>
                    <a:pt x="448" y="674"/>
                  </a:lnTo>
                  <a:lnTo>
                    <a:pt x="449" y="674"/>
                  </a:lnTo>
                  <a:lnTo>
                    <a:pt x="449" y="674"/>
                  </a:lnTo>
                  <a:lnTo>
                    <a:pt x="449" y="674"/>
                  </a:lnTo>
                  <a:lnTo>
                    <a:pt x="449" y="676"/>
                  </a:lnTo>
                  <a:lnTo>
                    <a:pt x="451" y="676"/>
                  </a:lnTo>
                  <a:lnTo>
                    <a:pt x="451" y="676"/>
                  </a:lnTo>
                  <a:lnTo>
                    <a:pt x="451" y="676"/>
                  </a:lnTo>
                  <a:lnTo>
                    <a:pt x="453" y="676"/>
                  </a:lnTo>
                  <a:lnTo>
                    <a:pt x="455" y="674"/>
                  </a:lnTo>
                  <a:lnTo>
                    <a:pt x="457" y="676"/>
                  </a:lnTo>
                  <a:lnTo>
                    <a:pt x="457" y="672"/>
                  </a:lnTo>
                  <a:lnTo>
                    <a:pt x="457" y="670"/>
                  </a:lnTo>
                  <a:lnTo>
                    <a:pt x="458" y="667"/>
                  </a:lnTo>
                  <a:lnTo>
                    <a:pt x="458" y="665"/>
                  </a:lnTo>
                  <a:lnTo>
                    <a:pt x="458" y="667"/>
                  </a:lnTo>
                  <a:lnTo>
                    <a:pt x="458" y="668"/>
                  </a:lnTo>
                  <a:lnTo>
                    <a:pt x="458" y="670"/>
                  </a:lnTo>
                  <a:lnTo>
                    <a:pt x="458" y="672"/>
                  </a:lnTo>
                  <a:lnTo>
                    <a:pt x="458" y="672"/>
                  </a:lnTo>
                  <a:lnTo>
                    <a:pt x="458" y="674"/>
                  </a:lnTo>
                  <a:lnTo>
                    <a:pt x="458" y="674"/>
                  </a:lnTo>
                  <a:lnTo>
                    <a:pt x="460" y="674"/>
                  </a:lnTo>
                  <a:lnTo>
                    <a:pt x="460" y="672"/>
                  </a:lnTo>
                  <a:lnTo>
                    <a:pt x="460" y="665"/>
                  </a:lnTo>
                  <a:lnTo>
                    <a:pt x="460" y="663"/>
                  </a:lnTo>
                  <a:lnTo>
                    <a:pt x="462" y="663"/>
                  </a:lnTo>
                  <a:lnTo>
                    <a:pt x="462" y="665"/>
                  </a:lnTo>
                  <a:lnTo>
                    <a:pt x="462" y="667"/>
                  </a:lnTo>
                  <a:lnTo>
                    <a:pt x="462" y="667"/>
                  </a:lnTo>
                  <a:lnTo>
                    <a:pt x="462" y="668"/>
                  </a:lnTo>
                  <a:lnTo>
                    <a:pt x="462" y="670"/>
                  </a:lnTo>
                  <a:lnTo>
                    <a:pt x="462" y="672"/>
                  </a:lnTo>
                  <a:lnTo>
                    <a:pt x="464" y="672"/>
                  </a:lnTo>
                  <a:lnTo>
                    <a:pt x="464" y="672"/>
                  </a:lnTo>
                  <a:lnTo>
                    <a:pt x="466" y="670"/>
                  </a:lnTo>
                  <a:lnTo>
                    <a:pt x="466" y="668"/>
                  </a:lnTo>
                  <a:lnTo>
                    <a:pt x="466" y="668"/>
                  </a:lnTo>
                  <a:lnTo>
                    <a:pt x="466" y="667"/>
                  </a:lnTo>
                  <a:lnTo>
                    <a:pt x="466" y="665"/>
                  </a:lnTo>
                  <a:lnTo>
                    <a:pt x="466" y="663"/>
                  </a:lnTo>
                  <a:lnTo>
                    <a:pt x="466" y="663"/>
                  </a:lnTo>
                  <a:lnTo>
                    <a:pt x="466" y="663"/>
                  </a:lnTo>
                  <a:lnTo>
                    <a:pt x="466" y="661"/>
                  </a:lnTo>
                  <a:lnTo>
                    <a:pt x="466" y="663"/>
                  </a:lnTo>
                  <a:lnTo>
                    <a:pt x="467" y="661"/>
                  </a:lnTo>
                  <a:lnTo>
                    <a:pt x="469" y="656"/>
                  </a:lnTo>
                  <a:lnTo>
                    <a:pt x="469" y="656"/>
                  </a:lnTo>
                  <a:lnTo>
                    <a:pt x="471" y="657"/>
                  </a:lnTo>
                  <a:lnTo>
                    <a:pt x="471" y="657"/>
                  </a:lnTo>
                  <a:lnTo>
                    <a:pt x="471" y="659"/>
                  </a:lnTo>
                  <a:lnTo>
                    <a:pt x="471" y="659"/>
                  </a:lnTo>
                  <a:lnTo>
                    <a:pt x="471" y="661"/>
                  </a:lnTo>
                  <a:lnTo>
                    <a:pt x="473" y="661"/>
                  </a:lnTo>
                  <a:lnTo>
                    <a:pt x="473" y="659"/>
                  </a:lnTo>
                  <a:lnTo>
                    <a:pt x="473" y="657"/>
                  </a:lnTo>
                  <a:lnTo>
                    <a:pt x="475" y="656"/>
                  </a:lnTo>
                  <a:lnTo>
                    <a:pt x="476" y="656"/>
                  </a:lnTo>
                  <a:lnTo>
                    <a:pt x="476" y="656"/>
                  </a:lnTo>
                  <a:lnTo>
                    <a:pt x="478" y="659"/>
                  </a:lnTo>
                  <a:lnTo>
                    <a:pt x="478" y="659"/>
                  </a:lnTo>
                  <a:lnTo>
                    <a:pt x="478" y="657"/>
                  </a:lnTo>
                  <a:lnTo>
                    <a:pt x="480" y="656"/>
                  </a:lnTo>
                  <a:lnTo>
                    <a:pt x="478" y="656"/>
                  </a:lnTo>
                  <a:lnTo>
                    <a:pt x="478" y="656"/>
                  </a:lnTo>
                  <a:lnTo>
                    <a:pt x="478" y="654"/>
                  </a:lnTo>
                  <a:lnTo>
                    <a:pt x="478" y="654"/>
                  </a:lnTo>
                  <a:lnTo>
                    <a:pt x="478" y="652"/>
                  </a:lnTo>
                  <a:lnTo>
                    <a:pt x="480" y="652"/>
                  </a:lnTo>
                  <a:lnTo>
                    <a:pt x="484" y="650"/>
                  </a:lnTo>
                  <a:lnTo>
                    <a:pt x="484" y="648"/>
                  </a:lnTo>
                  <a:lnTo>
                    <a:pt x="486" y="645"/>
                  </a:lnTo>
                  <a:lnTo>
                    <a:pt x="486" y="641"/>
                  </a:lnTo>
                  <a:lnTo>
                    <a:pt x="487" y="639"/>
                  </a:lnTo>
                  <a:lnTo>
                    <a:pt x="487" y="639"/>
                  </a:lnTo>
                  <a:lnTo>
                    <a:pt x="487" y="639"/>
                  </a:lnTo>
                  <a:lnTo>
                    <a:pt x="487" y="638"/>
                  </a:lnTo>
                  <a:lnTo>
                    <a:pt x="489" y="638"/>
                  </a:lnTo>
                  <a:lnTo>
                    <a:pt x="489" y="638"/>
                  </a:lnTo>
                  <a:lnTo>
                    <a:pt x="489" y="638"/>
                  </a:lnTo>
                  <a:lnTo>
                    <a:pt x="489" y="636"/>
                  </a:lnTo>
                  <a:lnTo>
                    <a:pt x="489" y="634"/>
                  </a:lnTo>
                  <a:lnTo>
                    <a:pt x="489" y="632"/>
                  </a:lnTo>
                  <a:lnTo>
                    <a:pt x="489" y="632"/>
                  </a:lnTo>
                  <a:lnTo>
                    <a:pt x="491" y="632"/>
                  </a:lnTo>
                  <a:lnTo>
                    <a:pt x="491" y="632"/>
                  </a:lnTo>
                  <a:lnTo>
                    <a:pt x="491" y="632"/>
                  </a:lnTo>
                  <a:lnTo>
                    <a:pt x="491" y="632"/>
                  </a:lnTo>
                  <a:lnTo>
                    <a:pt x="489" y="630"/>
                  </a:lnTo>
                  <a:lnTo>
                    <a:pt x="489" y="630"/>
                  </a:lnTo>
                  <a:lnTo>
                    <a:pt x="491" y="630"/>
                  </a:lnTo>
                  <a:lnTo>
                    <a:pt x="491" y="629"/>
                  </a:lnTo>
                  <a:lnTo>
                    <a:pt x="491" y="629"/>
                  </a:lnTo>
                  <a:lnTo>
                    <a:pt x="493" y="625"/>
                  </a:lnTo>
                  <a:lnTo>
                    <a:pt x="493" y="623"/>
                  </a:lnTo>
                  <a:lnTo>
                    <a:pt x="493" y="620"/>
                  </a:lnTo>
                  <a:lnTo>
                    <a:pt x="493" y="618"/>
                  </a:lnTo>
                  <a:lnTo>
                    <a:pt x="496" y="614"/>
                  </a:lnTo>
                  <a:lnTo>
                    <a:pt x="498" y="611"/>
                  </a:lnTo>
                  <a:lnTo>
                    <a:pt x="498" y="609"/>
                  </a:lnTo>
                  <a:lnTo>
                    <a:pt x="498" y="609"/>
                  </a:lnTo>
                  <a:lnTo>
                    <a:pt x="500" y="611"/>
                  </a:lnTo>
                  <a:lnTo>
                    <a:pt x="500" y="611"/>
                  </a:lnTo>
                  <a:lnTo>
                    <a:pt x="507" y="600"/>
                  </a:lnTo>
                  <a:lnTo>
                    <a:pt x="507" y="600"/>
                  </a:lnTo>
                  <a:lnTo>
                    <a:pt x="507" y="600"/>
                  </a:lnTo>
                  <a:lnTo>
                    <a:pt x="507" y="601"/>
                  </a:lnTo>
                  <a:lnTo>
                    <a:pt x="509" y="600"/>
                  </a:lnTo>
                  <a:lnTo>
                    <a:pt x="511" y="600"/>
                  </a:lnTo>
                  <a:lnTo>
                    <a:pt x="511" y="600"/>
                  </a:lnTo>
                  <a:lnTo>
                    <a:pt x="511" y="598"/>
                  </a:lnTo>
                  <a:lnTo>
                    <a:pt x="511" y="598"/>
                  </a:lnTo>
                  <a:lnTo>
                    <a:pt x="511" y="598"/>
                  </a:lnTo>
                  <a:lnTo>
                    <a:pt x="511" y="598"/>
                  </a:lnTo>
                  <a:lnTo>
                    <a:pt x="511" y="596"/>
                  </a:lnTo>
                  <a:lnTo>
                    <a:pt x="511" y="596"/>
                  </a:lnTo>
                  <a:lnTo>
                    <a:pt x="511" y="594"/>
                  </a:lnTo>
                  <a:lnTo>
                    <a:pt x="511" y="592"/>
                  </a:lnTo>
                  <a:lnTo>
                    <a:pt x="511" y="594"/>
                  </a:lnTo>
                  <a:lnTo>
                    <a:pt x="513" y="596"/>
                  </a:lnTo>
                  <a:lnTo>
                    <a:pt x="513" y="598"/>
                  </a:lnTo>
                  <a:lnTo>
                    <a:pt x="514" y="596"/>
                  </a:lnTo>
                  <a:lnTo>
                    <a:pt x="516" y="594"/>
                  </a:lnTo>
                  <a:lnTo>
                    <a:pt x="518" y="592"/>
                  </a:lnTo>
                  <a:lnTo>
                    <a:pt x="520" y="587"/>
                  </a:lnTo>
                  <a:lnTo>
                    <a:pt x="522" y="587"/>
                  </a:lnTo>
                  <a:lnTo>
                    <a:pt x="522" y="585"/>
                  </a:lnTo>
                  <a:lnTo>
                    <a:pt x="523" y="585"/>
                  </a:lnTo>
                  <a:lnTo>
                    <a:pt x="523" y="585"/>
                  </a:lnTo>
                  <a:lnTo>
                    <a:pt x="523" y="585"/>
                  </a:lnTo>
                  <a:lnTo>
                    <a:pt x="525" y="583"/>
                  </a:lnTo>
                  <a:lnTo>
                    <a:pt x="525" y="583"/>
                  </a:lnTo>
                  <a:lnTo>
                    <a:pt x="525" y="582"/>
                  </a:lnTo>
                  <a:lnTo>
                    <a:pt x="525" y="580"/>
                  </a:lnTo>
                  <a:lnTo>
                    <a:pt x="523" y="580"/>
                  </a:lnTo>
                  <a:lnTo>
                    <a:pt x="523" y="580"/>
                  </a:lnTo>
                  <a:lnTo>
                    <a:pt x="523" y="582"/>
                  </a:lnTo>
                  <a:lnTo>
                    <a:pt x="522" y="582"/>
                  </a:lnTo>
                  <a:lnTo>
                    <a:pt x="522" y="582"/>
                  </a:lnTo>
                  <a:lnTo>
                    <a:pt x="522" y="582"/>
                  </a:lnTo>
                  <a:lnTo>
                    <a:pt x="520" y="583"/>
                  </a:lnTo>
                  <a:lnTo>
                    <a:pt x="520" y="583"/>
                  </a:lnTo>
                  <a:lnTo>
                    <a:pt x="520" y="583"/>
                  </a:lnTo>
                  <a:lnTo>
                    <a:pt x="518" y="582"/>
                  </a:lnTo>
                  <a:lnTo>
                    <a:pt x="518" y="582"/>
                  </a:lnTo>
                  <a:lnTo>
                    <a:pt x="520" y="580"/>
                  </a:lnTo>
                  <a:lnTo>
                    <a:pt x="518" y="578"/>
                  </a:lnTo>
                  <a:lnTo>
                    <a:pt x="518" y="576"/>
                  </a:lnTo>
                  <a:lnTo>
                    <a:pt x="518" y="576"/>
                  </a:lnTo>
                  <a:lnTo>
                    <a:pt x="518" y="576"/>
                  </a:lnTo>
                  <a:lnTo>
                    <a:pt x="516" y="576"/>
                  </a:lnTo>
                  <a:lnTo>
                    <a:pt x="514" y="576"/>
                  </a:lnTo>
                  <a:lnTo>
                    <a:pt x="514" y="576"/>
                  </a:lnTo>
                  <a:lnTo>
                    <a:pt x="514" y="576"/>
                  </a:lnTo>
                  <a:lnTo>
                    <a:pt x="513" y="574"/>
                  </a:lnTo>
                  <a:lnTo>
                    <a:pt x="513" y="574"/>
                  </a:lnTo>
                  <a:lnTo>
                    <a:pt x="513" y="574"/>
                  </a:lnTo>
                  <a:lnTo>
                    <a:pt x="513" y="573"/>
                  </a:lnTo>
                  <a:lnTo>
                    <a:pt x="513" y="573"/>
                  </a:lnTo>
                  <a:lnTo>
                    <a:pt x="513" y="573"/>
                  </a:lnTo>
                  <a:lnTo>
                    <a:pt x="513" y="573"/>
                  </a:lnTo>
                  <a:lnTo>
                    <a:pt x="513" y="574"/>
                  </a:lnTo>
                  <a:lnTo>
                    <a:pt x="514" y="574"/>
                  </a:lnTo>
                  <a:lnTo>
                    <a:pt x="514" y="574"/>
                  </a:lnTo>
                  <a:lnTo>
                    <a:pt x="518" y="573"/>
                  </a:lnTo>
                  <a:lnTo>
                    <a:pt x="518" y="573"/>
                  </a:lnTo>
                  <a:lnTo>
                    <a:pt x="520" y="574"/>
                  </a:lnTo>
                  <a:lnTo>
                    <a:pt x="520" y="574"/>
                  </a:lnTo>
                  <a:lnTo>
                    <a:pt x="522" y="574"/>
                  </a:lnTo>
                  <a:lnTo>
                    <a:pt x="522" y="574"/>
                  </a:lnTo>
                  <a:lnTo>
                    <a:pt x="522" y="574"/>
                  </a:lnTo>
                  <a:lnTo>
                    <a:pt x="522" y="574"/>
                  </a:lnTo>
                  <a:lnTo>
                    <a:pt x="520" y="573"/>
                  </a:lnTo>
                  <a:lnTo>
                    <a:pt x="520" y="573"/>
                  </a:lnTo>
                  <a:lnTo>
                    <a:pt x="520" y="571"/>
                  </a:lnTo>
                  <a:lnTo>
                    <a:pt x="520" y="569"/>
                  </a:lnTo>
                  <a:lnTo>
                    <a:pt x="518" y="567"/>
                  </a:lnTo>
                  <a:lnTo>
                    <a:pt x="518" y="567"/>
                  </a:lnTo>
                  <a:lnTo>
                    <a:pt x="518" y="567"/>
                  </a:lnTo>
                  <a:lnTo>
                    <a:pt x="518" y="571"/>
                  </a:lnTo>
                  <a:lnTo>
                    <a:pt x="516" y="569"/>
                  </a:lnTo>
                  <a:lnTo>
                    <a:pt x="514" y="567"/>
                  </a:lnTo>
                  <a:lnTo>
                    <a:pt x="514" y="565"/>
                  </a:lnTo>
                  <a:lnTo>
                    <a:pt x="513" y="565"/>
                  </a:lnTo>
                  <a:lnTo>
                    <a:pt x="513" y="565"/>
                  </a:lnTo>
                  <a:lnTo>
                    <a:pt x="513" y="567"/>
                  </a:lnTo>
                  <a:lnTo>
                    <a:pt x="513" y="567"/>
                  </a:lnTo>
                  <a:lnTo>
                    <a:pt x="513" y="567"/>
                  </a:lnTo>
                  <a:lnTo>
                    <a:pt x="513" y="569"/>
                  </a:lnTo>
                  <a:lnTo>
                    <a:pt x="513" y="569"/>
                  </a:lnTo>
                  <a:lnTo>
                    <a:pt x="513" y="569"/>
                  </a:lnTo>
                  <a:lnTo>
                    <a:pt x="513" y="569"/>
                  </a:lnTo>
                  <a:lnTo>
                    <a:pt x="511" y="567"/>
                  </a:lnTo>
                  <a:lnTo>
                    <a:pt x="511" y="567"/>
                  </a:lnTo>
                  <a:lnTo>
                    <a:pt x="511" y="567"/>
                  </a:lnTo>
                  <a:lnTo>
                    <a:pt x="511" y="565"/>
                  </a:lnTo>
                  <a:lnTo>
                    <a:pt x="509" y="565"/>
                  </a:lnTo>
                  <a:lnTo>
                    <a:pt x="509" y="564"/>
                  </a:lnTo>
                  <a:lnTo>
                    <a:pt x="509" y="564"/>
                  </a:lnTo>
                  <a:lnTo>
                    <a:pt x="507" y="564"/>
                  </a:lnTo>
                  <a:lnTo>
                    <a:pt x="507" y="564"/>
                  </a:lnTo>
                  <a:lnTo>
                    <a:pt x="505" y="562"/>
                  </a:lnTo>
                  <a:lnTo>
                    <a:pt x="505" y="562"/>
                  </a:lnTo>
                  <a:lnTo>
                    <a:pt x="507" y="560"/>
                  </a:lnTo>
                  <a:lnTo>
                    <a:pt x="505" y="558"/>
                  </a:lnTo>
                  <a:lnTo>
                    <a:pt x="505" y="558"/>
                  </a:lnTo>
                  <a:lnTo>
                    <a:pt x="504" y="558"/>
                  </a:lnTo>
                  <a:lnTo>
                    <a:pt x="502" y="558"/>
                  </a:lnTo>
                  <a:lnTo>
                    <a:pt x="500" y="556"/>
                  </a:lnTo>
                  <a:lnTo>
                    <a:pt x="500" y="555"/>
                  </a:lnTo>
                  <a:lnTo>
                    <a:pt x="500" y="553"/>
                  </a:lnTo>
                  <a:lnTo>
                    <a:pt x="500" y="551"/>
                  </a:lnTo>
                  <a:lnTo>
                    <a:pt x="502" y="551"/>
                  </a:lnTo>
                  <a:lnTo>
                    <a:pt x="504" y="551"/>
                  </a:lnTo>
                  <a:lnTo>
                    <a:pt x="504" y="553"/>
                  </a:lnTo>
                  <a:lnTo>
                    <a:pt x="505" y="555"/>
                  </a:lnTo>
                  <a:lnTo>
                    <a:pt x="505" y="555"/>
                  </a:lnTo>
                  <a:lnTo>
                    <a:pt x="509" y="558"/>
                  </a:lnTo>
                  <a:lnTo>
                    <a:pt x="509" y="558"/>
                  </a:lnTo>
                  <a:lnTo>
                    <a:pt x="509" y="558"/>
                  </a:lnTo>
                  <a:lnTo>
                    <a:pt x="509" y="556"/>
                  </a:lnTo>
                  <a:lnTo>
                    <a:pt x="509" y="556"/>
                  </a:lnTo>
                  <a:lnTo>
                    <a:pt x="509" y="555"/>
                  </a:lnTo>
                  <a:lnTo>
                    <a:pt x="511" y="555"/>
                  </a:lnTo>
                  <a:lnTo>
                    <a:pt x="511" y="555"/>
                  </a:lnTo>
                  <a:lnTo>
                    <a:pt x="507" y="553"/>
                  </a:lnTo>
                  <a:lnTo>
                    <a:pt x="507" y="551"/>
                  </a:lnTo>
                  <a:lnTo>
                    <a:pt x="505" y="549"/>
                  </a:lnTo>
                  <a:lnTo>
                    <a:pt x="507" y="549"/>
                  </a:lnTo>
                  <a:lnTo>
                    <a:pt x="509" y="549"/>
                  </a:lnTo>
                  <a:lnTo>
                    <a:pt x="511" y="547"/>
                  </a:lnTo>
                  <a:lnTo>
                    <a:pt x="509" y="546"/>
                  </a:lnTo>
                  <a:lnTo>
                    <a:pt x="509" y="546"/>
                  </a:lnTo>
                  <a:lnTo>
                    <a:pt x="505" y="544"/>
                  </a:lnTo>
                  <a:lnTo>
                    <a:pt x="502" y="546"/>
                  </a:lnTo>
                  <a:lnTo>
                    <a:pt x="500" y="546"/>
                  </a:lnTo>
                  <a:lnTo>
                    <a:pt x="500" y="544"/>
                  </a:lnTo>
                  <a:lnTo>
                    <a:pt x="498" y="544"/>
                  </a:lnTo>
                  <a:lnTo>
                    <a:pt x="498" y="542"/>
                  </a:lnTo>
                  <a:lnTo>
                    <a:pt x="498" y="542"/>
                  </a:lnTo>
                  <a:lnTo>
                    <a:pt x="496" y="540"/>
                  </a:lnTo>
                  <a:lnTo>
                    <a:pt x="496" y="540"/>
                  </a:lnTo>
                  <a:lnTo>
                    <a:pt x="496" y="538"/>
                  </a:lnTo>
                  <a:lnTo>
                    <a:pt x="496" y="536"/>
                  </a:lnTo>
                  <a:lnTo>
                    <a:pt x="496" y="536"/>
                  </a:lnTo>
                  <a:lnTo>
                    <a:pt x="498" y="535"/>
                  </a:lnTo>
                  <a:lnTo>
                    <a:pt x="498" y="536"/>
                  </a:lnTo>
                  <a:lnTo>
                    <a:pt x="498" y="536"/>
                  </a:lnTo>
                  <a:lnTo>
                    <a:pt x="500" y="538"/>
                  </a:lnTo>
                  <a:lnTo>
                    <a:pt x="500" y="540"/>
                  </a:lnTo>
                  <a:lnTo>
                    <a:pt x="500" y="540"/>
                  </a:lnTo>
                  <a:lnTo>
                    <a:pt x="502" y="540"/>
                  </a:lnTo>
                  <a:lnTo>
                    <a:pt x="504" y="538"/>
                  </a:lnTo>
                  <a:lnTo>
                    <a:pt x="504" y="538"/>
                  </a:lnTo>
                  <a:lnTo>
                    <a:pt x="504" y="536"/>
                  </a:lnTo>
                  <a:lnTo>
                    <a:pt x="504" y="535"/>
                  </a:lnTo>
                  <a:lnTo>
                    <a:pt x="505" y="535"/>
                  </a:lnTo>
                  <a:lnTo>
                    <a:pt x="505" y="531"/>
                  </a:lnTo>
                  <a:lnTo>
                    <a:pt x="505" y="531"/>
                  </a:lnTo>
                  <a:lnTo>
                    <a:pt x="505" y="529"/>
                  </a:lnTo>
                  <a:lnTo>
                    <a:pt x="507" y="529"/>
                  </a:lnTo>
                  <a:lnTo>
                    <a:pt x="507" y="527"/>
                  </a:lnTo>
                  <a:lnTo>
                    <a:pt x="507" y="527"/>
                  </a:lnTo>
                  <a:lnTo>
                    <a:pt x="507" y="526"/>
                  </a:lnTo>
                  <a:lnTo>
                    <a:pt x="507" y="526"/>
                  </a:lnTo>
                  <a:lnTo>
                    <a:pt x="507" y="524"/>
                  </a:lnTo>
                  <a:lnTo>
                    <a:pt x="507" y="524"/>
                  </a:lnTo>
                  <a:lnTo>
                    <a:pt x="513" y="524"/>
                  </a:lnTo>
                  <a:lnTo>
                    <a:pt x="514" y="524"/>
                  </a:lnTo>
                  <a:lnTo>
                    <a:pt x="513" y="522"/>
                  </a:lnTo>
                  <a:lnTo>
                    <a:pt x="514" y="520"/>
                  </a:lnTo>
                  <a:lnTo>
                    <a:pt x="514" y="520"/>
                  </a:lnTo>
                  <a:lnTo>
                    <a:pt x="514" y="518"/>
                  </a:lnTo>
                  <a:lnTo>
                    <a:pt x="516" y="518"/>
                  </a:lnTo>
                  <a:lnTo>
                    <a:pt x="516" y="518"/>
                  </a:lnTo>
                  <a:lnTo>
                    <a:pt x="516" y="517"/>
                  </a:lnTo>
                  <a:lnTo>
                    <a:pt x="516" y="517"/>
                  </a:lnTo>
                  <a:lnTo>
                    <a:pt x="516" y="517"/>
                  </a:lnTo>
                  <a:lnTo>
                    <a:pt x="518" y="518"/>
                  </a:lnTo>
                  <a:lnTo>
                    <a:pt x="518" y="518"/>
                  </a:lnTo>
                  <a:lnTo>
                    <a:pt x="518" y="518"/>
                  </a:lnTo>
                  <a:lnTo>
                    <a:pt x="520" y="517"/>
                  </a:lnTo>
                  <a:lnTo>
                    <a:pt x="520" y="517"/>
                  </a:lnTo>
                  <a:lnTo>
                    <a:pt x="518" y="515"/>
                  </a:lnTo>
                  <a:lnTo>
                    <a:pt x="518" y="513"/>
                  </a:lnTo>
                  <a:lnTo>
                    <a:pt x="518" y="511"/>
                  </a:lnTo>
                  <a:lnTo>
                    <a:pt x="523" y="511"/>
                  </a:lnTo>
                  <a:lnTo>
                    <a:pt x="523" y="511"/>
                  </a:lnTo>
                  <a:lnTo>
                    <a:pt x="523" y="509"/>
                  </a:lnTo>
                  <a:lnTo>
                    <a:pt x="522" y="509"/>
                  </a:lnTo>
                  <a:lnTo>
                    <a:pt x="522" y="509"/>
                  </a:lnTo>
                  <a:lnTo>
                    <a:pt x="522" y="509"/>
                  </a:lnTo>
                  <a:lnTo>
                    <a:pt x="522" y="509"/>
                  </a:lnTo>
                  <a:lnTo>
                    <a:pt x="523" y="506"/>
                  </a:lnTo>
                  <a:lnTo>
                    <a:pt x="523" y="504"/>
                  </a:lnTo>
                  <a:lnTo>
                    <a:pt x="522" y="504"/>
                  </a:lnTo>
                  <a:lnTo>
                    <a:pt x="522" y="502"/>
                  </a:lnTo>
                  <a:lnTo>
                    <a:pt x="525" y="502"/>
                  </a:lnTo>
                  <a:lnTo>
                    <a:pt x="525" y="502"/>
                  </a:lnTo>
                  <a:lnTo>
                    <a:pt x="525" y="499"/>
                  </a:lnTo>
                  <a:lnTo>
                    <a:pt x="522" y="491"/>
                  </a:lnTo>
                  <a:lnTo>
                    <a:pt x="518" y="488"/>
                  </a:lnTo>
                  <a:lnTo>
                    <a:pt x="516" y="482"/>
                  </a:lnTo>
                  <a:lnTo>
                    <a:pt x="514" y="480"/>
                  </a:lnTo>
                  <a:lnTo>
                    <a:pt x="507" y="479"/>
                  </a:lnTo>
                  <a:lnTo>
                    <a:pt x="509" y="477"/>
                  </a:lnTo>
                  <a:lnTo>
                    <a:pt x="511" y="477"/>
                  </a:lnTo>
                  <a:lnTo>
                    <a:pt x="511" y="475"/>
                  </a:lnTo>
                  <a:lnTo>
                    <a:pt x="511" y="475"/>
                  </a:lnTo>
                  <a:lnTo>
                    <a:pt x="511" y="475"/>
                  </a:lnTo>
                  <a:lnTo>
                    <a:pt x="511" y="475"/>
                  </a:lnTo>
                  <a:lnTo>
                    <a:pt x="513" y="475"/>
                  </a:lnTo>
                  <a:lnTo>
                    <a:pt x="513" y="477"/>
                  </a:lnTo>
                  <a:lnTo>
                    <a:pt x="514" y="479"/>
                  </a:lnTo>
                  <a:lnTo>
                    <a:pt x="516" y="480"/>
                  </a:lnTo>
                  <a:lnTo>
                    <a:pt x="518" y="480"/>
                  </a:lnTo>
                  <a:lnTo>
                    <a:pt x="518" y="482"/>
                  </a:lnTo>
                  <a:lnTo>
                    <a:pt x="520" y="482"/>
                  </a:lnTo>
                  <a:lnTo>
                    <a:pt x="520" y="484"/>
                  </a:lnTo>
                  <a:lnTo>
                    <a:pt x="520" y="486"/>
                  </a:lnTo>
                  <a:lnTo>
                    <a:pt x="522" y="488"/>
                  </a:lnTo>
                  <a:lnTo>
                    <a:pt x="522" y="490"/>
                  </a:lnTo>
                  <a:lnTo>
                    <a:pt x="523" y="491"/>
                  </a:lnTo>
                  <a:lnTo>
                    <a:pt x="525" y="490"/>
                  </a:lnTo>
                  <a:lnTo>
                    <a:pt x="527" y="490"/>
                  </a:lnTo>
                  <a:lnTo>
                    <a:pt x="529" y="486"/>
                  </a:lnTo>
                  <a:lnTo>
                    <a:pt x="529" y="486"/>
                  </a:lnTo>
                  <a:lnTo>
                    <a:pt x="529" y="484"/>
                  </a:lnTo>
                  <a:lnTo>
                    <a:pt x="527" y="482"/>
                  </a:lnTo>
                  <a:lnTo>
                    <a:pt x="525" y="480"/>
                  </a:lnTo>
                  <a:lnTo>
                    <a:pt x="525" y="479"/>
                  </a:lnTo>
                  <a:lnTo>
                    <a:pt x="523" y="479"/>
                  </a:lnTo>
                  <a:lnTo>
                    <a:pt x="523" y="480"/>
                  </a:lnTo>
                  <a:lnTo>
                    <a:pt x="523" y="482"/>
                  </a:lnTo>
                  <a:lnTo>
                    <a:pt x="522" y="480"/>
                  </a:lnTo>
                  <a:lnTo>
                    <a:pt x="522" y="480"/>
                  </a:lnTo>
                  <a:lnTo>
                    <a:pt x="520" y="479"/>
                  </a:lnTo>
                  <a:lnTo>
                    <a:pt x="520" y="477"/>
                  </a:lnTo>
                  <a:lnTo>
                    <a:pt x="518" y="477"/>
                  </a:lnTo>
                  <a:lnTo>
                    <a:pt x="516" y="477"/>
                  </a:lnTo>
                  <a:lnTo>
                    <a:pt x="520" y="475"/>
                  </a:lnTo>
                  <a:lnTo>
                    <a:pt x="518" y="475"/>
                  </a:lnTo>
                  <a:lnTo>
                    <a:pt x="518" y="473"/>
                  </a:lnTo>
                  <a:lnTo>
                    <a:pt x="518" y="473"/>
                  </a:lnTo>
                  <a:lnTo>
                    <a:pt x="520" y="471"/>
                  </a:lnTo>
                  <a:lnTo>
                    <a:pt x="522" y="471"/>
                  </a:lnTo>
                  <a:lnTo>
                    <a:pt x="525" y="471"/>
                  </a:lnTo>
                  <a:lnTo>
                    <a:pt x="525" y="471"/>
                  </a:lnTo>
                  <a:lnTo>
                    <a:pt x="523" y="471"/>
                  </a:lnTo>
                  <a:lnTo>
                    <a:pt x="522" y="471"/>
                  </a:lnTo>
                  <a:lnTo>
                    <a:pt x="522" y="470"/>
                  </a:lnTo>
                  <a:lnTo>
                    <a:pt x="523" y="470"/>
                  </a:lnTo>
                  <a:lnTo>
                    <a:pt x="525" y="470"/>
                  </a:lnTo>
                  <a:lnTo>
                    <a:pt x="525" y="471"/>
                  </a:lnTo>
                  <a:lnTo>
                    <a:pt x="527" y="471"/>
                  </a:lnTo>
                  <a:lnTo>
                    <a:pt x="529" y="471"/>
                  </a:lnTo>
                  <a:lnTo>
                    <a:pt x="529" y="470"/>
                  </a:lnTo>
                  <a:lnTo>
                    <a:pt x="531" y="470"/>
                  </a:lnTo>
                  <a:lnTo>
                    <a:pt x="534" y="471"/>
                  </a:lnTo>
                  <a:lnTo>
                    <a:pt x="536" y="471"/>
                  </a:lnTo>
                  <a:lnTo>
                    <a:pt x="538" y="470"/>
                  </a:lnTo>
                  <a:lnTo>
                    <a:pt x="538" y="470"/>
                  </a:lnTo>
                  <a:lnTo>
                    <a:pt x="540" y="470"/>
                  </a:lnTo>
                  <a:lnTo>
                    <a:pt x="540" y="471"/>
                  </a:lnTo>
                  <a:lnTo>
                    <a:pt x="541" y="471"/>
                  </a:lnTo>
                  <a:lnTo>
                    <a:pt x="541" y="470"/>
                  </a:lnTo>
                  <a:lnTo>
                    <a:pt x="541" y="468"/>
                  </a:lnTo>
                  <a:lnTo>
                    <a:pt x="541" y="468"/>
                  </a:lnTo>
                  <a:lnTo>
                    <a:pt x="541" y="466"/>
                  </a:lnTo>
                  <a:lnTo>
                    <a:pt x="541" y="464"/>
                  </a:lnTo>
                  <a:lnTo>
                    <a:pt x="543" y="468"/>
                  </a:lnTo>
                  <a:lnTo>
                    <a:pt x="543" y="468"/>
                  </a:lnTo>
                  <a:lnTo>
                    <a:pt x="545" y="468"/>
                  </a:lnTo>
                  <a:lnTo>
                    <a:pt x="545" y="468"/>
                  </a:lnTo>
                  <a:lnTo>
                    <a:pt x="545" y="466"/>
                  </a:lnTo>
                  <a:lnTo>
                    <a:pt x="545" y="464"/>
                  </a:lnTo>
                  <a:lnTo>
                    <a:pt x="547" y="462"/>
                  </a:lnTo>
                  <a:lnTo>
                    <a:pt x="545" y="462"/>
                  </a:lnTo>
                  <a:lnTo>
                    <a:pt x="541" y="459"/>
                  </a:lnTo>
                  <a:lnTo>
                    <a:pt x="541" y="459"/>
                  </a:lnTo>
                  <a:lnTo>
                    <a:pt x="541" y="459"/>
                  </a:lnTo>
                  <a:lnTo>
                    <a:pt x="541" y="461"/>
                  </a:lnTo>
                  <a:lnTo>
                    <a:pt x="541" y="461"/>
                  </a:lnTo>
                  <a:lnTo>
                    <a:pt x="540" y="459"/>
                  </a:lnTo>
                  <a:lnTo>
                    <a:pt x="538" y="455"/>
                  </a:lnTo>
                  <a:lnTo>
                    <a:pt x="538" y="455"/>
                  </a:lnTo>
                  <a:lnTo>
                    <a:pt x="545" y="457"/>
                  </a:lnTo>
                  <a:lnTo>
                    <a:pt x="547" y="457"/>
                  </a:lnTo>
                  <a:lnTo>
                    <a:pt x="547" y="457"/>
                  </a:lnTo>
                  <a:lnTo>
                    <a:pt x="547" y="457"/>
                  </a:lnTo>
                  <a:lnTo>
                    <a:pt x="549" y="457"/>
                  </a:lnTo>
                  <a:lnTo>
                    <a:pt x="549" y="457"/>
                  </a:lnTo>
                  <a:lnTo>
                    <a:pt x="549" y="457"/>
                  </a:lnTo>
                  <a:lnTo>
                    <a:pt x="549" y="455"/>
                  </a:lnTo>
                  <a:lnTo>
                    <a:pt x="549" y="455"/>
                  </a:lnTo>
                  <a:lnTo>
                    <a:pt x="549" y="455"/>
                  </a:lnTo>
                  <a:lnTo>
                    <a:pt x="551" y="455"/>
                  </a:lnTo>
                  <a:lnTo>
                    <a:pt x="554" y="455"/>
                  </a:lnTo>
                  <a:lnTo>
                    <a:pt x="554" y="453"/>
                  </a:lnTo>
                  <a:lnTo>
                    <a:pt x="554" y="453"/>
                  </a:lnTo>
                  <a:lnTo>
                    <a:pt x="552" y="453"/>
                  </a:lnTo>
                  <a:lnTo>
                    <a:pt x="552" y="452"/>
                  </a:lnTo>
                  <a:lnTo>
                    <a:pt x="551" y="450"/>
                  </a:lnTo>
                  <a:lnTo>
                    <a:pt x="551" y="450"/>
                  </a:lnTo>
                  <a:lnTo>
                    <a:pt x="547" y="448"/>
                  </a:lnTo>
                  <a:lnTo>
                    <a:pt x="543" y="443"/>
                  </a:lnTo>
                  <a:lnTo>
                    <a:pt x="536" y="439"/>
                  </a:lnTo>
                  <a:lnTo>
                    <a:pt x="534" y="437"/>
                  </a:lnTo>
                  <a:lnTo>
                    <a:pt x="532" y="432"/>
                  </a:lnTo>
                  <a:lnTo>
                    <a:pt x="534" y="434"/>
                  </a:lnTo>
                  <a:lnTo>
                    <a:pt x="534" y="434"/>
                  </a:lnTo>
                  <a:lnTo>
                    <a:pt x="536" y="435"/>
                  </a:lnTo>
                  <a:lnTo>
                    <a:pt x="536" y="437"/>
                  </a:lnTo>
                  <a:lnTo>
                    <a:pt x="538" y="437"/>
                  </a:lnTo>
                  <a:lnTo>
                    <a:pt x="538" y="439"/>
                  </a:lnTo>
                  <a:lnTo>
                    <a:pt x="541" y="439"/>
                  </a:lnTo>
                  <a:lnTo>
                    <a:pt x="543" y="441"/>
                  </a:lnTo>
                  <a:lnTo>
                    <a:pt x="545" y="443"/>
                  </a:lnTo>
                  <a:lnTo>
                    <a:pt x="545" y="443"/>
                  </a:lnTo>
                  <a:lnTo>
                    <a:pt x="547" y="444"/>
                  </a:lnTo>
                  <a:lnTo>
                    <a:pt x="551" y="446"/>
                  </a:lnTo>
                  <a:lnTo>
                    <a:pt x="556" y="450"/>
                  </a:lnTo>
                  <a:lnTo>
                    <a:pt x="558" y="452"/>
                  </a:lnTo>
                  <a:lnTo>
                    <a:pt x="558" y="450"/>
                  </a:lnTo>
                  <a:lnTo>
                    <a:pt x="558" y="448"/>
                  </a:lnTo>
                  <a:lnTo>
                    <a:pt x="558" y="448"/>
                  </a:lnTo>
                  <a:lnTo>
                    <a:pt x="560" y="450"/>
                  </a:lnTo>
                  <a:lnTo>
                    <a:pt x="561" y="450"/>
                  </a:lnTo>
                  <a:lnTo>
                    <a:pt x="561" y="452"/>
                  </a:lnTo>
                  <a:lnTo>
                    <a:pt x="563" y="452"/>
                  </a:lnTo>
                  <a:lnTo>
                    <a:pt x="563" y="453"/>
                  </a:lnTo>
                  <a:lnTo>
                    <a:pt x="565" y="453"/>
                  </a:lnTo>
                  <a:lnTo>
                    <a:pt x="567" y="453"/>
                  </a:lnTo>
                  <a:lnTo>
                    <a:pt x="565" y="452"/>
                  </a:lnTo>
                  <a:lnTo>
                    <a:pt x="565" y="450"/>
                  </a:lnTo>
                  <a:lnTo>
                    <a:pt x="565" y="450"/>
                  </a:lnTo>
                  <a:lnTo>
                    <a:pt x="563" y="448"/>
                  </a:lnTo>
                  <a:lnTo>
                    <a:pt x="561" y="448"/>
                  </a:lnTo>
                  <a:lnTo>
                    <a:pt x="561" y="446"/>
                  </a:lnTo>
                  <a:lnTo>
                    <a:pt x="561" y="446"/>
                  </a:lnTo>
                  <a:lnTo>
                    <a:pt x="563" y="444"/>
                  </a:lnTo>
                  <a:lnTo>
                    <a:pt x="563" y="443"/>
                  </a:lnTo>
                  <a:lnTo>
                    <a:pt x="561" y="443"/>
                  </a:lnTo>
                  <a:lnTo>
                    <a:pt x="561" y="441"/>
                  </a:lnTo>
                  <a:lnTo>
                    <a:pt x="561" y="441"/>
                  </a:lnTo>
                  <a:lnTo>
                    <a:pt x="560" y="439"/>
                  </a:lnTo>
                  <a:lnTo>
                    <a:pt x="560" y="439"/>
                  </a:lnTo>
                  <a:lnTo>
                    <a:pt x="560" y="439"/>
                  </a:lnTo>
                  <a:lnTo>
                    <a:pt x="560" y="441"/>
                  </a:lnTo>
                  <a:lnTo>
                    <a:pt x="560" y="443"/>
                  </a:lnTo>
                  <a:lnTo>
                    <a:pt x="561" y="443"/>
                  </a:lnTo>
                  <a:lnTo>
                    <a:pt x="560" y="446"/>
                  </a:lnTo>
                  <a:lnTo>
                    <a:pt x="558" y="446"/>
                  </a:lnTo>
                  <a:lnTo>
                    <a:pt x="554" y="444"/>
                  </a:lnTo>
                  <a:lnTo>
                    <a:pt x="558" y="444"/>
                  </a:lnTo>
                  <a:lnTo>
                    <a:pt x="560" y="443"/>
                  </a:lnTo>
                  <a:lnTo>
                    <a:pt x="558" y="441"/>
                  </a:lnTo>
                  <a:lnTo>
                    <a:pt x="558" y="441"/>
                  </a:lnTo>
                  <a:lnTo>
                    <a:pt x="558" y="439"/>
                  </a:lnTo>
                  <a:lnTo>
                    <a:pt x="558" y="439"/>
                  </a:lnTo>
                  <a:lnTo>
                    <a:pt x="558" y="437"/>
                  </a:lnTo>
                  <a:lnTo>
                    <a:pt x="558" y="437"/>
                  </a:lnTo>
                  <a:lnTo>
                    <a:pt x="558" y="435"/>
                  </a:lnTo>
                  <a:lnTo>
                    <a:pt x="560" y="435"/>
                  </a:lnTo>
                  <a:lnTo>
                    <a:pt x="560" y="435"/>
                  </a:lnTo>
                  <a:lnTo>
                    <a:pt x="561" y="437"/>
                  </a:lnTo>
                  <a:lnTo>
                    <a:pt x="561" y="439"/>
                  </a:lnTo>
                  <a:lnTo>
                    <a:pt x="561" y="439"/>
                  </a:lnTo>
                  <a:lnTo>
                    <a:pt x="563" y="439"/>
                  </a:lnTo>
                  <a:lnTo>
                    <a:pt x="563" y="439"/>
                  </a:lnTo>
                  <a:lnTo>
                    <a:pt x="563" y="439"/>
                  </a:lnTo>
                  <a:lnTo>
                    <a:pt x="563" y="435"/>
                  </a:lnTo>
                  <a:lnTo>
                    <a:pt x="563" y="434"/>
                  </a:lnTo>
                  <a:lnTo>
                    <a:pt x="561" y="432"/>
                  </a:lnTo>
                  <a:lnTo>
                    <a:pt x="558" y="432"/>
                  </a:lnTo>
                  <a:lnTo>
                    <a:pt x="558" y="430"/>
                  </a:lnTo>
                  <a:lnTo>
                    <a:pt x="556" y="430"/>
                  </a:lnTo>
                  <a:lnTo>
                    <a:pt x="554" y="428"/>
                  </a:lnTo>
                  <a:lnTo>
                    <a:pt x="556" y="428"/>
                  </a:lnTo>
                  <a:lnTo>
                    <a:pt x="560" y="430"/>
                  </a:lnTo>
                  <a:lnTo>
                    <a:pt x="561" y="430"/>
                  </a:lnTo>
                  <a:lnTo>
                    <a:pt x="563" y="428"/>
                  </a:lnTo>
                  <a:lnTo>
                    <a:pt x="561" y="426"/>
                  </a:lnTo>
                  <a:lnTo>
                    <a:pt x="561" y="424"/>
                  </a:lnTo>
                  <a:lnTo>
                    <a:pt x="561" y="423"/>
                  </a:lnTo>
                  <a:lnTo>
                    <a:pt x="561" y="423"/>
                  </a:lnTo>
                  <a:lnTo>
                    <a:pt x="563" y="423"/>
                  </a:lnTo>
                  <a:lnTo>
                    <a:pt x="563" y="421"/>
                  </a:lnTo>
                  <a:lnTo>
                    <a:pt x="561" y="419"/>
                  </a:lnTo>
                  <a:lnTo>
                    <a:pt x="563" y="417"/>
                  </a:lnTo>
                  <a:lnTo>
                    <a:pt x="563" y="415"/>
                  </a:lnTo>
                  <a:lnTo>
                    <a:pt x="565" y="415"/>
                  </a:lnTo>
                  <a:lnTo>
                    <a:pt x="569" y="415"/>
                  </a:lnTo>
                  <a:lnTo>
                    <a:pt x="569" y="417"/>
                  </a:lnTo>
                  <a:lnTo>
                    <a:pt x="569" y="417"/>
                  </a:lnTo>
                  <a:lnTo>
                    <a:pt x="570" y="419"/>
                  </a:lnTo>
                  <a:lnTo>
                    <a:pt x="570" y="421"/>
                  </a:lnTo>
                  <a:lnTo>
                    <a:pt x="570" y="421"/>
                  </a:lnTo>
                  <a:lnTo>
                    <a:pt x="570" y="423"/>
                  </a:lnTo>
                  <a:lnTo>
                    <a:pt x="570" y="423"/>
                  </a:lnTo>
                  <a:lnTo>
                    <a:pt x="570" y="424"/>
                  </a:lnTo>
                  <a:lnTo>
                    <a:pt x="570" y="426"/>
                  </a:lnTo>
                  <a:lnTo>
                    <a:pt x="570" y="426"/>
                  </a:lnTo>
                  <a:lnTo>
                    <a:pt x="572" y="424"/>
                  </a:lnTo>
                  <a:lnTo>
                    <a:pt x="572" y="423"/>
                  </a:lnTo>
                  <a:lnTo>
                    <a:pt x="576" y="424"/>
                  </a:lnTo>
                  <a:lnTo>
                    <a:pt x="578" y="426"/>
                  </a:lnTo>
                  <a:lnTo>
                    <a:pt x="578" y="428"/>
                  </a:lnTo>
                  <a:lnTo>
                    <a:pt x="578" y="428"/>
                  </a:lnTo>
                  <a:lnTo>
                    <a:pt x="578" y="426"/>
                  </a:lnTo>
                  <a:lnTo>
                    <a:pt x="579" y="426"/>
                  </a:lnTo>
                  <a:lnTo>
                    <a:pt x="579" y="424"/>
                  </a:lnTo>
                  <a:lnTo>
                    <a:pt x="579" y="423"/>
                  </a:lnTo>
                  <a:lnTo>
                    <a:pt x="579" y="421"/>
                  </a:lnTo>
                  <a:lnTo>
                    <a:pt x="579" y="421"/>
                  </a:lnTo>
                  <a:lnTo>
                    <a:pt x="579" y="419"/>
                  </a:lnTo>
                  <a:lnTo>
                    <a:pt x="579" y="415"/>
                  </a:lnTo>
                  <a:lnTo>
                    <a:pt x="579" y="414"/>
                  </a:lnTo>
                  <a:lnTo>
                    <a:pt x="578" y="414"/>
                  </a:lnTo>
                  <a:lnTo>
                    <a:pt x="578" y="412"/>
                  </a:lnTo>
                  <a:lnTo>
                    <a:pt x="576" y="410"/>
                  </a:lnTo>
                  <a:lnTo>
                    <a:pt x="578" y="410"/>
                  </a:lnTo>
                  <a:lnTo>
                    <a:pt x="578" y="410"/>
                  </a:lnTo>
                  <a:lnTo>
                    <a:pt x="583" y="415"/>
                  </a:lnTo>
                  <a:lnTo>
                    <a:pt x="585" y="417"/>
                  </a:lnTo>
                  <a:lnTo>
                    <a:pt x="587" y="423"/>
                  </a:lnTo>
                  <a:lnTo>
                    <a:pt x="588" y="423"/>
                  </a:lnTo>
                  <a:lnTo>
                    <a:pt x="588" y="423"/>
                  </a:lnTo>
                  <a:lnTo>
                    <a:pt x="590" y="423"/>
                  </a:lnTo>
                  <a:lnTo>
                    <a:pt x="590" y="423"/>
                  </a:lnTo>
                  <a:lnTo>
                    <a:pt x="592" y="426"/>
                  </a:lnTo>
                  <a:lnTo>
                    <a:pt x="592" y="426"/>
                  </a:lnTo>
                  <a:lnTo>
                    <a:pt x="594" y="428"/>
                  </a:lnTo>
                  <a:lnTo>
                    <a:pt x="597" y="428"/>
                  </a:lnTo>
                  <a:lnTo>
                    <a:pt x="597" y="428"/>
                  </a:lnTo>
                  <a:lnTo>
                    <a:pt x="599" y="432"/>
                  </a:lnTo>
                  <a:lnTo>
                    <a:pt x="599" y="434"/>
                  </a:lnTo>
                  <a:lnTo>
                    <a:pt x="599" y="435"/>
                  </a:lnTo>
                  <a:lnTo>
                    <a:pt x="601" y="434"/>
                  </a:lnTo>
                  <a:lnTo>
                    <a:pt x="601" y="432"/>
                  </a:lnTo>
                  <a:lnTo>
                    <a:pt x="603" y="430"/>
                  </a:lnTo>
                  <a:lnTo>
                    <a:pt x="603" y="428"/>
                  </a:lnTo>
                  <a:lnTo>
                    <a:pt x="606" y="428"/>
                  </a:lnTo>
                  <a:lnTo>
                    <a:pt x="606" y="426"/>
                  </a:lnTo>
                  <a:lnTo>
                    <a:pt x="605" y="424"/>
                  </a:lnTo>
                  <a:lnTo>
                    <a:pt x="605" y="424"/>
                  </a:lnTo>
                  <a:lnTo>
                    <a:pt x="603" y="423"/>
                  </a:lnTo>
                  <a:lnTo>
                    <a:pt x="605" y="421"/>
                  </a:lnTo>
                  <a:lnTo>
                    <a:pt x="605" y="419"/>
                  </a:lnTo>
                  <a:lnTo>
                    <a:pt x="605" y="419"/>
                  </a:lnTo>
                  <a:lnTo>
                    <a:pt x="606" y="421"/>
                  </a:lnTo>
                  <a:lnTo>
                    <a:pt x="608" y="423"/>
                  </a:lnTo>
                  <a:lnTo>
                    <a:pt x="608" y="423"/>
                  </a:lnTo>
                  <a:lnTo>
                    <a:pt x="610" y="423"/>
                  </a:lnTo>
                  <a:lnTo>
                    <a:pt x="610" y="423"/>
                  </a:lnTo>
                  <a:lnTo>
                    <a:pt x="612" y="421"/>
                  </a:lnTo>
                  <a:lnTo>
                    <a:pt x="612" y="421"/>
                  </a:lnTo>
                  <a:lnTo>
                    <a:pt x="614" y="421"/>
                  </a:lnTo>
                  <a:lnTo>
                    <a:pt x="614" y="423"/>
                  </a:lnTo>
                  <a:lnTo>
                    <a:pt x="614" y="424"/>
                  </a:lnTo>
                  <a:lnTo>
                    <a:pt x="614" y="426"/>
                  </a:lnTo>
                  <a:lnTo>
                    <a:pt x="616" y="426"/>
                  </a:lnTo>
                  <a:lnTo>
                    <a:pt x="616" y="426"/>
                  </a:lnTo>
                  <a:lnTo>
                    <a:pt x="616" y="426"/>
                  </a:lnTo>
                  <a:lnTo>
                    <a:pt x="616" y="426"/>
                  </a:lnTo>
                  <a:lnTo>
                    <a:pt x="617" y="426"/>
                  </a:lnTo>
                  <a:lnTo>
                    <a:pt x="617" y="424"/>
                  </a:lnTo>
                  <a:lnTo>
                    <a:pt x="617" y="424"/>
                  </a:lnTo>
                  <a:lnTo>
                    <a:pt x="616" y="423"/>
                  </a:lnTo>
                  <a:lnTo>
                    <a:pt x="616" y="423"/>
                  </a:lnTo>
                  <a:lnTo>
                    <a:pt x="616" y="423"/>
                  </a:lnTo>
                  <a:lnTo>
                    <a:pt x="617" y="421"/>
                  </a:lnTo>
                  <a:lnTo>
                    <a:pt x="617" y="421"/>
                  </a:lnTo>
                  <a:lnTo>
                    <a:pt x="617" y="421"/>
                  </a:lnTo>
                  <a:lnTo>
                    <a:pt x="617" y="419"/>
                  </a:lnTo>
                  <a:lnTo>
                    <a:pt x="617" y="419"/>
                  </a:lnTo>
                  <a:lnTo>
                    <a:pt x="617" y="419"/>
                  </a:lnTo>
                  <a:lnTo>
                    <a:pt x="619" y="419"/>
                  </a:lnTo>
                  <a:lnTo>
                    <a:pt x="619" y="419"/>
                  </a:lnTo>
                  <a:lnTo>
                    <a:pt x="619" y="421"/>
                  </a:lnTo>
                  <a:lnTo>
                    <a:pt x="621" y="421"/>
                  </a:lnTo>
                  <a:lnTo>
                    <a:pt x="625" y="421"/>
                  </a:lnTo>
                  <a:lnTo>
                    <a:pt x="625" y="423"/>
                  </a:lnTo>
                  <a:lnTo>
                    <a:pt x="625" y="423"/>
                  </a:lnTo>
                  <a:lnTo>
                    <a:pt x="626" y="423"/>
                  </a:lnTo>
                  <a:lnTo>
                    <a:pt x="626" y="423"/>
                  </a:lnTo>
                  <a:lnTo>
                    <a:pt x="626" y="423"/>
                  </a:lnTo>
                  <a:lnTo>
                    <a:pt x="628" y="419"/>
                  </a:lnTo>
                  <a:lnTo>
                    <a:pt x="630" y="419"/>
                  </a:lnTo>
                  <a:lnTo>
                    <a:pt x="632" y="419"/>
                  </a:lnTo>
                  <a:lnTo>
                    <a:pt x="634" y="421"/>
                  </a:lnTo>
                  <a:lnTo>
                    <a:pt x="634" y="423"/>
                  </a:lnTo>
                  <a:lnTo>
                    <a:pt x="634" y="424"/>
                  </a:lnTo>
                  <a:lnTo>
                    <a:pt x="635" y="424"/>
                  </a:lnTo>
                  <a:lnTo>
                    <a:pt x="637" y="424"/>
                  </a:lnTo>
                  <a:lnTo>
                    <a:pt x="637" y="423"/>
                  </a:lnTo>
                  <a:lnTo>
                    <a:pt x="639" y="423"/>
                  </a:lnTo>
                  <a:lnTo>
                    <a:pt x="639" y="424"/>
                  </a:lnTo>
                  <a:lnTo>
                    <a:pt x="639" y="426"/>
                  </a:lnTo>
                  <a:lnTo>
                    <a:pt x="639" y="426"/>
                  </a:lnTo>
                  <a:lnTo>
                    <a:pt x="639" y="426"/>
                  </a:lnTo>
                  <a:lnTo>
                    <a:pt x="641" y="426"/>
                  </a:lnTo>
                  <a:lnTo>
                    <a:pt x="641" y="428"/>
                  </a:lnTo>
                  <a:lnTo>
                    <a:pt x="641" y="428"/>
                  </a:lnTo>
                  <a:lnTo>
                    <a:pt x="641" y="428"/>
                  </a:lnTo>
                  <a:lnTo>
                    <a:pt x="643" y="426"/>
                  </a:lnTo>
                  <a:lnTo>
                    <a:pt x="643" y="424"/>
                  </a:lnTo>
                  <a:lnTo>
                    <a:pt x="643" y="424"/>
                  </a:lnTo>
                  <a:lnTo>
                    <a:pt x="644" y="423"/>
                  </a:lnTo>
                  <a:lnTo>
                    <a:pt x="646" y="424"/>
                  </a:lnTo>
                  <a:lnTo>
                    <a:pt x="648" y="423"/>
                  </a:lnTo>
                  <a:lnTo>
                    <a:pt x="646" y="423"/>
                  </a:lnTo>
                  <a:lnTo>
                    <a:pt x="646" y="423"/>
                  </a:lnTo>
                  <a:lnTo>
                    <a:pt x="646" y="423"/>
                  </a:lnTo>
                  <a:lnTo>
                    <a:pt x="646" y="421"/>
                  </a:lnTo>
                  <a:lnTo>
                    <a:pt x="650" y="423"/>
                  </a:lnTo>
                  <a:lnTo>
                    <a:pt x="652" y="423"/>
                  </a:lnTo>
                  <a:lnTo>
                    <a:pt x="653" y="421"/>
                  </a:lnTo>
                  <a:lnTo>
                    <a:pt x="653" y="417"/>
                  </a:lnTo>
                  <a:lnTo>
                    <a:pt x="652" y="414"/>
                  </a:lnTo>
                  <a:close/>
                </a:path>
              </a:pathLst>
            </a:custGeom>
            <a:solidFill>
              <a:schemeClr val="accent1"/>
            </a:solidFill>
            <a:ln w="4763" cap="flat">
              <a:solidFill>
                <a:schemeClr val="tx1">
                  <a:lumMod val="85000"/>
                  <a:lumOff val="15000"/>
                </a:schemeClr>
              </a:solidFill>
              <a:prstDash val="solid"/>
              <a:miter lim="800000"/>
              <a:headEnd/>
              <a:tailEnd/>
            </a:ln>
            <a:effectLst>
              <a:outerShdw blurRad="4191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3" name="Group 82"/>
          <p:cNvGrpSpPr/>
          <p:nvPr/>
        </p:nvGrpSpPr>
        <p:grpSpPr>
          <a:xfrm>
            <a:off x="5638800" y="3166916"/>
            <a:ext cx="3343762" cy="2469077"/>
            <a:chOff x="7599793" y="2430301"/>
            <a:chExt cx="3343762" cy="2469077"/>
          </a:xfrm>
        </p:grpSpPr>
        <p:grpSp>
          <p:nvGrpSpPr>
            <p:cNvPr id="63" name="Group 62"/>
            <p:cNvGrpSpPr/>
            <p:nvPr/>
          </p:nvGrpSpPr>
          <p:grpSpPr>
            <a:xfrm>
              <a:off x="7599793" y="2430301"/>
              <a:ext cx="3343762" cy="2469077"/>
              <a:chOff x="2470011" y="2397072"/>
              <a:chExt cx="3343762" cy="2039168"/>
            </a:xfrm>
          </p:grpSpPr>
          <p:sp>
            <p:nvSpPr>
              <p:cNvPr id="64" name="Rectangle: Rounded Corners 63"/>
              <p:cNvSpPr/>
              <p:nvPr/>
            </p:nvSpPr>
            <p:spPr>
              <a:xfrm>
                <a:off x="2470011" y="2397072"/>
                <a:ext cx="3243821" cy="2039168"/>
              </a:xfrm>
              <a:prstGeom prst="roundRect">
                <a:avLst>
                  <a:gd name="adj" fmla="val 3508"/>
                </a:avLst>
              </a:prstGeom>
              <a:solidFill>
                <a:schemeClr val="bg1"/>
              </a:solidFill>
              <a:ln>
                <a:noFill/>
              </a:ln>
              <a:effectLst>
                <a:outerShdw blurRad="6350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Isosceles Triangle 64"/>
              <p:cNvSpPr/>
              <p:nvPr/>
            </p:nvSpPr>
            <p:spPr>
              <a:xfrm rot="5400000">
                <a:off x="5666704" y="2579257"/>
                <a:ext cx="179387" cy="11475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66" name="Group 65"/>
            <p:cNvGrpSpPr/>
            <p:nvPr/>
          </p:nvGrpSpPr>
          <p:grpSpPr>
            <a:xfrm>
              <a:off x="7772623" y="3095187"/>
              <a:ext cx="2886772" cy="1627147"/>
              <a:chOff x="2427834" y="3575923"/>
              <a:chExt cx="2886772" cy="1627147"/>
            </a:xfrm>
          </p:grpSpPr>
          <p:cxnSp>
            <p:nvCxnSpPr>
              <p:cNvPr id="67" name="Straight Connector 66"/>
              <p:cNvCxnSpPr>
                <a:cxnSpLocks/>
              </p:cNvCxnSpPr>
              <p:nvPr/>
            </p:nvCxnSpPr>
            <p:spPr>
              <a:xfrm>
                <a:off x="2499200" y="4887448"/>
                <a:ext cx="280916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p:nvCxnSpPr>
            <p:spPr>
              <a:xfrm>
                <a:off x="2499200" y="4469958"/>
                <a:ext cx="280916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a:off x="2499200" y="4052468"/>
                <a:ext cx="280916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cxnSpLocks/>
              </p:cNvCxnSpPr>
              <p:nvPr/>
            </p:nvCxnSpPr>
            <p:spPr>
              <a:xfrm>
                <a:off x="2499200" y="3634978"/>
                <a:ext cx="2809167"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427834" y="4956849"/>
                <a:ext cx="250390" cy="246221"/>
              </a:xfrm>
              <a:prstGeom prst="rect">
                <a:avLst/>
              </a:prstGeom>
              <a:noFill/>
            </p:spPr>
            <p:txBody>
              <a:bodyPr wrap="none" rtlCol="0">
                <a:spAutoFit/>
              </a:bodyPr>
              <a:lstStyle/>
              <a:p>
                <a:r>
                  <a:rPr lang="en-US" sz="1000" dirty="0">
                    <a:solidFill>
                      <a:schemeClr val="bg1">
                        <a:lumMod val="50000"/>
                      </a:schemeClr>
                    </a:solidFill>
                    <a:latin typeface="+mj-lt"/>
                  </a:rPr>
                  <a:t>1</a:t>
                </a:r>
                <a:endParaRPr lang="id-ID" sz="1000" dirty="0">
                  <a:solidFill>
                    <a:schemeClr val="bg1">
                      <a:lumMod val="50000"/>
                    </a:schemeClr>
                  </a:solidFill>
                  <a:latin typeface="+mj-lt"/>
                </a:endParaRPr>
              </a:p>
            </p:txBody>
          </p:sp>
          <p:sp>
            <p:nvSpPr>
              <p:cNvPr id="72" name="TextBox 71"/>
              <p:cNvSpPr txBox="1"/>
              <p:nvPr/>
            </p:nvSpPr>
            <p:spPr>
              <a:xfrm>
                <a:off x="3086929" y="4956849"/>
                <a:ext cx="250390" cy="246221"/>
              </a:xfrm>
              <a:prstGeom prst="rect">
                <a:avLst/>
              </a:prstGeom>
              <a:noFill/>
            </p:spPr>
            <p:txBody>
              <a:bodyPr wrap="none" rtlCol="0">
                <a:spAutoFit/>
              </a:bodyPr>
              <a:lstStyle/>
              <a:p>
                <a:r>
                  <a:rPr lang="en-US" sz="1000" dirty="0">
                    <a:solidFill>
                      <a:schemeClr val="bg1">
                        <a:lumMod val="50000"/>
                      </a:schemeClr>
                    </a:solidFill>
                    <a:latin typeface="+mj-lt"/>
                  </a:rPr>
                  <a:t>2</a:t>
                </a:r>
                <a:endParaRPr lang="id-ID" sz="1000" dirty="0">
                  <a:solidFill>
                    <a:schemeClr val="bg1">
                      <a:lumMod val="50000"/>
                    </a:schemeClr>
                  </a:solidFill>
                  <a:latin typeface="+mj-lt"/>
                </a:endParaRPr>
              </a:p>
            </p:txBody>
          </p:sp>
          <p:sp>
            <p:nvSpPr>
              <p:cNvPr id="73" name="TextBox 72"/>
              <p:cNvSpPr txBox="1"/>
              <p:nvPr/>
            </p:nvSpPr>
            <p:spPr>
              <a:xfrm>
                <a:off x="3746024" y="4956849"/>
                <a:ext cx="250390" cy="246221"/>
              </a:xfrm>
              <a:prstGeom prst="rect">
                <a:avLst/>
              </a:prstGeom>
              <a:noFill/>
            </p:spPr>
            <p:txBody>
              <a:bodyPr wrap="none" rtlCol="0">
                <a:spAutoFit/>
              </a:bodyPr>
              <a:lstStyle/>
              <a:p>
                <a:r>
                  <a:rPr lang="en-US" sz="1000" dirty="0">
                    <a:solidFill>
                      <a:schemeClr val="bg1">
                        <a:lumMod val="50000"/>
                      </a:schemeClr>
                    </a:solidFill>
                    <a:latin typeface="+mj-lt"/>
                  </a:rPr>
                  <a:t>3</a:t>
                </a:r>
                <a:endParaRPr lang="id-ID" sz="1000" dirty="0">
                  <a:solidFill>
                    <a:schemeClr val="bg1">
                      <a:lumMod val="50000"/>
                    </a:schemeClr>
                  </a:solidFill>
                  <a:latin typeface="+mj-lt"/>
                </a:endParaRPr>
              </a:p>
            </p:txBody>
          </p:sp>
          <p:sp>
            <p:nvSpPr>
              <p:cNvPr id="74" name="TextBox 73"/>
              <p:cNvSpPr txBox="1"/>
              <p:nvPr/>
            </p:nvSpPr>
            <p:spPr>
              <a:xfrm>
                <a:off x="4405119" y="4956849"/>
                <a:ext cx="250390" cy="246221"/>
              </a:xfrm>
              <a:prstGeom prst="rect">
                <a:avLst/>
              </a:prstGeom>
              <a:noFill/>
            </p:spPr>
            <p:txBody>
              <a:bodyPr wrap="none" rtlCol="0">
                <a:spAutoFit/>
              </a:bodyPr>
              <a:lstStyle/>
              <a:p>
                <a:r>
                  <a:rPr lang="en-US" sz="1000" dirty="0">
                    <a:solidFill>
                      <a:schemeClr val="bg1">
                        <a:lumMod val="50000"/>
                      </a:schemeClr>
                    </a:solidFill>
                    <a:latin typeface="+mj-lt"/>
                  </a:rPr>
                  <a:t>4</a:t>
                </a:r>
                <a:endParaRPr lang="id-ID" sz="1000" dirty="0">
                  <a:solidFill>
                    <a:schemeClr val="bg1">
                      <a:lumMod val="50000"/>
                    </a:schemeClr>
                  </a:solidFill>
                  <a:latin typeface="+mj-lt"/>
                </a:endParaRPr>
              </a:p>
            </p:txBody>
          </p:sp>
          <p:sp>
            <p:nvSpPr>
              <p:cNvPr id="75" name="TextBox 74"/>
              <p:cNvSpPr txBox="1"/>
              <p:nvPr/>
            </p:nvSpPr>
            <p:spPr>
              <a:xfrm>
                <a:off x="5064216" y="4956849"/>
                <a:ext cx="250390" cy="246221"/>
              </a:xfrm>
              <a:prstGeom prst="rect">
                <a:avLst/>
              </a:prstGeom>
              <a:noFill/>
            </p:spPr>
            <p:txBody>
              <a:bodyPr wrap="none" rtlCol="0">
                <a:spAutoFit/>
              </a:bodyPr>
              <a:lstStyle/>
              <a:p>
                <a:r>
                  <a:rPr lang="en-US" sz="1000" dirty="0">
                    <a:solidFill>
                      <a:schemeClr val="bg1">
                        <a:lumMod val="50000"/>
                      </a:schemeClr>
                    </a:solidFill>
                    <a:latin typeface="+mj-lt"/>
                  </a:rPr>
                  <a:t>5</a:t>
                </a:r>
                <a:endParaRPr lang="id-ID" sz="1000" dirty="0">
                  <a:solidFill>
                    <a:schemeClr val="bg1">
                      <a:lumMod val="50000"/>
                    </a:schemeClr>
                  </a:solidFill>
                  <a:latin typeface="+mj-lt"/>
                </a:endParaRPr>
              </a:p>
            </p:txBody>
          </p:sp>
          <p:sp>
            <p:nvSpPr>
              <p:cNvPr id="76" name="Freeform: Shape 75"/>
              <p:cNvSpPr/>
              <p:nvPr/>
            </p:nvSpPr>
            <p:spPr>
              <a:xfrm>
                <a:off x="2552700" y="3633788"/>
                <a:ext cx="2643188" cy="1228725"/>
              </a:xfrm>
              <a:custGeom>
                <a:avLst/>
                <a:gdLst>
                  <a:gd name="connsiteX0" fmla="*/ 0 w 2643188"/>
                  <a:gd name="connsiteY0" fmla="*/ 833437 h 1228725"/>
                  <a:gd name="connsiteX1" fmla="*/ 652463 w 2643188"/>
                  <a:gd name="connsiteY1" fmla="*/ 428625 h 1228725"/>
                  <a:gd name="connsiteX2" fmla="*/ 1309688 w 2643188"/>
                  <a:gd name="connsiteY2" fmla="*/ 828675 h 1228725"/>
                  <a:gd name="connsiteX3" fmla="*/ 1981200 w 2643188"/>
                  <a:gd name="connsiteY3" fmla="*/ 0 h 1228725"/>
                  <a:gd name="connsiteX4" fmla="*/ 2643188 w 2643188"/>
                  <a:gd name="connsiteY4" fmla="*/ 1228725 h 1228725"/>
                  <a:gd name="connsiteX5" fmla="*/ 2643188 w 2643188"/>
                  <a:gd name="connsiteY5" fmla="*/ 1228725 h 122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3188" h="1228725">
                    <a:moveTo>
                      <a:pt x="0" y="833437"/>
                    </a:moveTo>
                    <a:lnTo>
                      <a:pt x="652463" y="428625"/>
                    </a:lnTo>
                    <a:lnTo>
                      <a:pt x="1309688" y="828675"/>
                    </a:lnTo>
                    <a:lnTo>
                      <a:pt x="1981200" y="0"/>
                    </a:lnTo>
                    <a:lnTo>
                      <a:pt x="2643188" y="1228725"/>
                    </a:lnTo>
                    <a:lnTo>
                      <a:pt x="2643188" y="1228725"/>
                    </a:lnTo>
                  </a:path>
                </a:pathLst>
              </a:custGeom>
              <a:noFill/>
              <a:ln w="254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7" name="Oval 76"/>
              <p:cNvSpPr/>
              <p:nvPr/>
            </p:nvSpPr>
            <p:spPr>
              <a:xfrm>
                <a:off x="2493974" y="4410903"/>
                <a:ext cx="118110" cy="118110"/>
              </a:xfrm>
              <a:prstGeom prst="ellipse">
                <a:avLst/>
              </a:prstGeom>
              <a:solidFill>
                <a:schemeClr val="accent1"/>
              </a:solidFill>
              <a:ln w="349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8" name="Oval 77"/>
              <p:cNvSpPr/>
              <p:nvPr/>
            </p:nvSpPr>
            <p:spPr>
              <a:xfrm>
                <a:off x="3153069" y="3996147"/>
                <a:ext cx="118110" cy="118110"/>
              </a:xfrm>
              <a:prstGeom prst="ellipse">
                <a:avLst/>
              </a:prstGeom>
              <a:solidFill>
                <a:schemeClr val="accent1"/>
              </a:solidFill>
              <a:ln w="349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9" name="Oval 78"/>
              <p:cNvSpPr/>
              <p:nvPr/>
            </p:nvSpPr>
            <p:spPr>
              <a:xfrm>
                <a:off x="3812164" y="4410903"/>
                <a:ext cx="118110" cy="118110"/>
              </a:xfrm>
              <a:prstGeom prst="ellipse">
                <a:avLst/>
              </a:prstGeom>
              <a:solidFill>
                <a:schemeClr val="accent1"/>
              </a:solidFill>
              <a:ln w="349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0" name="Oval 79"/>
              <p:cNvSpPr/>
              <p:nvPr/>
            </p:nvSpPr>
            <p:spPr>
              <a:xfrm>
                <a:off x="4471259" y="3575923"/>
                <a:ext cx="118110" cy="118110"/>
              </a:xfrm>
              <a:prstGeom prst="ellipse">
                <a:avLst/>
              </a:prstGeom>
              <a:solidFill>
                <a:schemeClr val="accent1"/>
              </a:solidFill>
              <a:ln w="349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1" name="Oval 80"/>
              <p:cNvSpPr/>
              <p:nvPr/>
            </p:nvSpPr>
            <p:spPr>
              <a:xfrm>
                <a:off x="5130356" y="4825660"/>
                <a:ext cx="118110" cy="118110"/>
              </a:xfrm>
              <a:prstGeom prst="ellipse">
                <a:avLst/>
              </a:prstGeom>
              <a:solidFill>
                <a:schemeClr val="accent1"/>
              </a:solidFill>
              <a:ln w="349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82" name="TextBox 81"/>
            <p:cNvSpPr txBox="1"/>
            <p:nvPr/>
          </p:nvSpPr>
          <p:spPr>
            <a:xfrm>
              <a:off x="7772623" y="2623289"/>
              <a:ext cx="1093889" cy="307777"/>
            </a:xfrm>
            <a:prstGeom prst="rect">
              <a:avLst/>
            </a:prstGeom>
            <a:noFill/>
          </p:spPr>
          <p:txBody>
            <a:bodyPr wrap="none" rtlCol="0">
              <a:spAutoFit/>
            </a:bodyPr>
            <a:lstStyle/>
            <a:p>
              <a:r>
                <a:rPr lang="en-US" sz="1400" dirty="0">
                  <a:solidFill>
                    <a:schemeClr val="accent1"/>
                  </a:solidFill>
                  <a:latin typeface="Montserrat" panose="00000500000000000000" pitchFamily="50" charset="0"/>
                </a:rPr>
                <a:t>STATISTIC</a:t>
              </a:r>
              <a:endParaRPr lang="id-ID" sz="1400" dirty="0">
                <a:solidFill>
                  <a:schemeClr val="accent1"/>
                </a:solidFill>
                <a:latin typeface="Montserrat" panose="00000500000000000000" pitchFamily="50" charset="0"/>
              </a:endParaRPr>
            </a:p>
          </p:txBody>
        </p:sp>
      </p:grpSp>
      <p:sp>
        <p:nvSpPr>
          <p:cNvPr id="85" name="TextBox 84"/>
          <p:cNvSpPr txBox="1"/>
          <p:nvPr/>
        </p:nvSpPr>
        <p:spPr>
          <a:xfrm>
            <a:off x="1058860" y="2857862"/>
            <a:ext cx="2934558" cy="461665"/>
          </a:xfrm>
          <a:prstGeom prst="rect">
            <a:avLst/>
          </a:prstGeom>
          <a:noFill/>
        </p:spPr>
        <p:txBody>
          <a:bodyPr wrap="square" rtlCol="0">
            <a:spAutoFit/>
          </a:bodyPr>
          <a:lstStyle/>
          <a:p>
            <a:r>
              <a:rPr lang="en-US"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rPr>
              <a:t>Percentage</a:t>
            </a:r>
            <a:endParaRPr lang="id-ID" sz="2400" dirty="0">
              <a:solidFill>
                <a:schemeClr val="bg1"/>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89" name="Rectangle 88"/>
          <p:cNvSpPr/>
          <p:nvPr/>
        </p:nvSpPr>
        <p:spPr>
          <a:xfrm>
            <a:off x="1058860" y="4215000"/>
            <a:ext cx="2992964" cy="12003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90" name="TextBox 89"/>
          <p:cNvSpPr txBox="1"/>
          <p:nvPr/>
        </p:nvSpPr>
        <p:spPr>
          <a:xfrm>
            <a:off x="1058860" y="3393838"/>
            <a:ext cx="1431802" cy="769441"/>
          </a:xfrm>
          <a:prstGeom prst="rect">
            <a:avLst/>
          </a:prstGeom>
          <a:noFill/>
          <a:effectLst>
            <a:outerShdw blurRad="127000" dist="63500" dir="5400000" algn="t" rotWithShape="0">
              <a:schemeClr val="tx1">
                <a:lumMod val="95000"/>
                <a:lumOff val="5000"/>
                <a:alpha val="40000"/>
              </a:schemeClr>
            </a:outerShdw>
          </a:effectLst>
        </p:spPr>
        <p:txBody>
          <a:bodyPr wrap="none" rtlCol="0">
            <a:spAutoFit/>
          </a:bodyPr>
          <a:lstStyle/>
          <a:p>
            <a:r>
              <a:rPr lang="en-US" sz="4400" b="1" dirty="0">
                <a:solidFill>
                  <a:schemeClr val="accent1"/>
                </a:solidFill>
                <a:latin typeface="Montserrat" panose="00000500000000000000" pitchFamily="50" charset="0"/>
              </a:rPr>
              <a:t>75%</a:t>
            </a:r>
            <a:endParaRPr lang="id-ID" sz="4400" b="1" dirty="0">
              <a:solidFill>
                <a:schemeClr val="accent1"/>
              </a:solidFill>
              <a:latin typeface="Montserrat" panose="00000500000000000000" pitchFamily="50" charset="0"/>
            </a:endParaRPr>
          </a:p>
        </p:txBody>
      </p:sp>
    </p:spTree>
    <p:extLst>
      <p:ext uri="{BB962C8B-B14F-4D97-AF65-F5344CB8AC3E}">
        <p14:creationId xmlns:p14="http://schemas.microsoft.com/office/powerpoint/2010/main" val="19500086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85"/>
                                        </p:tgtEl>
                                        <p:attrNameLst>
                                          <p:attrName>style.visibility</p:attrName>
                                        </p:attrNameLst>
                                      </p:cBhvr>
                                      <p:to>
                                        <p:strVal val="visible"/>
                                      </p:to>
                                    </p:set>
                                    <p:anim calcmode="lin" valueType="num">
                                      <p:cBhvr additive="base">
                                        <p:cTn id="15" dur="750" fill="hold"/>
                                        <p:tgtEl>
                                          <p:spTgt spid="85"/>
                                        </p:tgtEl>
                                        <p:attrNameLst>
                                          <p:attrName>ppt_x</p:attrName>
                                        </p:attrNameLst>
                                      </p:cBhvr>
                                      <p:tavLst>
                                        <p:tav tm="0">
                                          <p:val>
                                            <p:strVal val="0-#ppt_w/2"/>
                                          </p:val>
                                        </p:tav>
                                        <p:tav tm="100000">
                                          <p:val>
                                            <p:strVal val="#ppt_x"/>
                                          </p:val>
                                        </p:tav>
                                      </p:tavLst>
                                    </p:anim>
                                    <p:anim calcmode="lin" valueType="num">
                                      <p:cBhvr additive="base">
                                        <p:cTn id="16" dur="750" fill="hold"/>
                                        <p:tgtEl>
                                          <p:spTgt spid="85"/>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750" fill="hold"/>
                                        <p:tgtEl>
                                          <p:spTgt spid="90"/>
                                        </p:tgtEl>
                                        <p:attrNameLst>
                                          <p:attrName>ppt_x</p:attrName>
                                        </p:attrNameLst>
                                      </p:cBhvr>
                                      <p:tavLst>
                                        <p:tav tm="0">
                                          <p:val>
                                            <p:strVal val="0-#ppt_w/2"/>
                                          </p:val>
                                        </p:tav>
                                        <p:tav tm="100000">
                                          <p:val>
                                            <p:strVal val="#ppt_x"/>
                                          </p:val>
                                        </p:tav>
                                      </p:tavLst>
                                    </p:anim>
                                    <p:anim calcmode="lin" valueType="num">
                                      <p:cBhvr additive="base">
                                        <p:cTn id="20" dur="750" fill="hold"/>
                                        <p:tgtEl>
                                          <p:spTgt spid="9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250"/>
                                  </p:stCondLst>
                                  <p:childTnLst>
                                    <p:set>
                                      <p:cBhvr>
                                        <p:cTn id="22" dur="1" fill="hold">
                                          <p:stCondLst>
                                            <p:cond delay="0"/>
                                          </p:stCondLst>
                                        </p:cTn>
                                        <p:tgtEl>
                                          <p:spTgt spid="89"/>
                                        </p:tgtEl>
                                        <p:attrNameLst>
                                          <p:attrName>style.visibility</p:attrName>
                                        </p:attrNameLst>
                                      </p:cBhvr>
                                      <p:to>
                                        <p:strVal val="visible"/>
                                      </p:to>
                                    </p:set>
                                    <p:anim calcmode="lin" valueType="num">
                                      <p:cBhvr additive="base">
                                        <p:cTn id="23" dur="750" fill="hold"/>
                                        <p:tgtEl>
                                          <p:spTgt spid="89"/>
                                        </p:tgtEl>
                                        <p:attrNameLst>
                                          <p:attrName>ppt_x</p:attrName>
                                        </p:attrNameLst>
                                      </p:cBhvr>
                                      <p:tavLst>
                                        <p:tav tm="0">
                                          <p:val>
                                            <p:strVal val="0-#ppt_w/2"/>
                                          </p:val>
                                        </p:tav>
                                        <p:tav tm="100000">
                                          <p:val>
                                            <p:strVal val="#ppt_x"/>
                                          </p:val>
                                        </p:tav>
                                      </p:tavLst>
                                    </p:anim>
                                    <p:anim calcmode="lin" valueType="num">
                                      <p:cBhvr additive="base">
                                        <p:cTn id="24" dur="750" fill="hold"/>
                                        <p:tgtEl>
                                          <p:spTgt spid="89"/>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750"/>
                                  </p:stCondLst>
                                  <p:childTnLst>
                                    <p:set>
                                      <p:cBhvr>
                                        <p:cTn id="26" dur="1" fill="hold">
                                          <p:stCondLst>
                                            <p:cond delay="0"/>
                                          </p:stCondLst>
                                        </p:cTn>
                                        <p:tgtEl>
                                          <p:spTgt spid="62"/>
                                        </p:tgtEl>
                                        <p:attrNameLst>
                                          <p:attrName>style.visibility</p:attrName>
                                        </p:attrNameLst>
                                      </p:cBhvr>
                                      <p:to>
                                        <p:strVal val="visible"/>
                                      </p:to>
                                    </p:set>
                                    <p:anim calcmode="lin" valueType="num">
                                      <p:cBhvr additive="base">
                                        <p:cTn id="27" dur="750" fill="hold"/>
                                        <p:tgtEl>
                                          <p:spTgt spid="62"/>
                                        </p:tgtEl>
                                        <p:attrNameLst>
                                          <p:attrName>ppt_x</p:attrName>
                                        </p:attrNameLst>
                                      </p:cBhvr>
                                      <p:tavLst>
                                        <p:tav tm="0">
                                          <p:val>
                                            <p:strVal val="1+#ppt_w/2"/>
                                          </p:val>
                                        </p:tav>
                                        <p:tav tm="100000">
                                          <p:val>
                                            <p:strVal val="#ppt_x"/>
                                          </p:val>
                                        </p:tav>
                                      </p:tavLst>
                                    </p:anim>
                                    <p:anim calcmode="lin" valueType="num">
                                      <p:cBhvr additive="base">
                                        <p:cTn id="28" dur="750" fill="hold"/>
                                        <p:tgtEl>
                                          <p:spTgt spid="62"/>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2000"/>
                                  </p:stCondLst>
                                  <p:childTnLst>
                                    <p:set>
                                      <p:cBhvr>
                                        <p:cTn id="30" dur="1" fill="hold">
                                          <p:stCondLst>
                                            <p:cond delay="0"/>
                                          </p:stCondLst>
                                        </p:cTn>
                                        <p:tgtEl>
                                          <p:spTgt spid="83"/>
                                        </p:tgtEl>
                                        <p:attrNameLst>
                                          <p:attrName>style.visibility</p:attrName>
                                        </p:attrNameLst>
                                      </p:cBhvr>
                                      <p:to>
                                        <p:strVal val="visible"/>
                                      </p:to>
                                    </p:set>
                                    <p:anim calcmode="lin" valueType="num">
                                      <p:cBhvr additive="base">
                                        <p:cTn id="31" dur="750" fill="hold"/>
                                        <p:tgtEl>
                                          <p:spTgt spid="83"/>
                                        </p:tgtEl>
                                        <p:attrNameLst>
                                          <p:attrName>ppt_x</p:attrName>
                                        </p:attrNameLst>
                                      </p:cBhvr>
                                      <p:tavLst>
                                        <p:tav tm="0">
                                          <p:val>
                                            <p:strVal val="#ppt_x"/>
                                          </p:val>
                                        </p:tav>
                                        <p:tav tm="100000">
                                          <p:val>
                                            <p:strVal val="#ppt_x"/>
                                          </p:val>
                                        </p:tav>
                                      </p:tavLst>
                                    </p:anim>
                                    <p:anim calcmode="lin" valueType="num">
                                      <p:cBhvr additive="base">
                                        <p:cTn id="32" dur="75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5" grpId="0"/>
      <p:bldP spid="89" grpId="0"/>
      <p:bldP spid="9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cxnSpLocks/>
          </p:cNvCxnSpPr>
          <p:nvPr/>
        </p:nvCxnSpPr>
        <p:spPr>
          <a:xfrm>
            <a:off x="3416300" y="4307923"/>
            <a:ext cx="8775700"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58860" y="642659"/>
            <a:ext cx="8634608" cy="646331"/>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Timeline</a:t>
            </a:r>
          </a:p>
        </p:txBody>
      </p:sp>
      <p:sp>
        <p:nvSpPr>
          <p:cNvPr id="4" name="Rectangle 3"/>
          <p:cNvSpPr/>
          <p:nvPr/>
        </p:nvSpPr>
        <p:spPr>
          <a:xfrm>
            <a:off x="1058860" y="1289435"/>
            <a:ext cx="6934202" cy="535531"/>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grpSp>
        <p:nvGrpSpPr>
          <p:cNvPr id="18" name="Group 17"/>
          <p:cNvGrpSpPr/>
          <p:nvPr/>
        </p:nvGrpSpPr>
        <p:grpSpPr>
          <a:xfrm>
            <a:off x="8592911" y="4056304"/>
            <a:ext cx="1752600" cy="503238"/>
            <a:chOff x="5148944" y="3961054"/>
            <a:chExt cx="1752600" cy="503238"/>
          </a:xfrm>
        </p:grpSpPr>
        <p:sp>
          <p:nvSpPr>
            <p:cNvPr id="8" name="Freeform 8"/>
            <p:cNvSpPr>
              <a:spLocks/>
            </p:cNvSpPr>
            <p:nvPr/>
          </p:nvSpPr>
          <p:spPr bwMode="auto">
            <a:xfrm flipH="1">
              <a:off x="5148944" y="3961054"/>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600">
                <a:latin typeface="HelveticaNeue medium" panose="00000400000000000000" pitchFamily="2" charset="0"/>
              </a:endParaRPr>
            </a:p>
          </p:txBody>
        </p:sp>
        <p:sp>
          <p:nvSpPr>
            <p:cNvPr id="14" name="TextBox 13"/>
            <p:cNvSpPr txBox="1"/>
            <p:nvPr/>
          </p:nvSpPr>
          <p:spPr>
            <a:xfrm flipH="1">
              <a:off x="5678778" y="4040886"/>
              <a:ext cx="639919" cy="338554"/>
            </a:xfrm>
            <a:prstGeom prst="rect">
              <a:avLst/>
            </a:prstGeom>
            <a:noFill/>
          </p:spPr>
          <p:txBody>
            <a:bodyPr wrap="none" rtlCol="0">
              <a:spAutoFit/>
            </a:bodyPr>
            <a:lstStyle/>
            <a:p>
              <a:pPr algn="ctr"/>
              <a:r>
                <a:rPr lang="en-US" sz="1600" dirty="0">
                  <a:solidFill>
                    <a:schemeClr val="bg1"/>
                  </a:solidFill>
                  <a:latin typeface="HelveticaNeue medium" panose="00000400000000000000" pitchFamily="2" charset="0"/>
                </a:rPr>
                <a:t>2014</a:t>
              </a:r>
            </a:p>
          </p:txBody>
        </p:sp>
      </p:grpSp>
      <p:grpSp>
        <p:nvGrpSpPr>
          <p:cNvPr id="19" name="Group 18"/>
          <p:cNvGrpSpPr/>
          <p:nvPr/>
        </p:nvGrpSpPr>
        <p:grpSpPr>
          <a:xfrm>
            <a:off x="5213578" y="4056304"/>
            <a:ext cx="1752600" cy="503238"/>
            <a:chOff x="3496356" y="3961054"/>
            <a:chExt cx="1752600" cy="503238"/>
          </a:xfrm>
        </p:grpSpPr>
        <p:sp>
          <p:nvSpPr>
            <p:cNvPr id="9" name="Freeform 9"/>
            <p:cNvSpPr>
              <a:spLocks/>
            </p:cNvSpPr>
            <p:nvPr/>
          </p:nvSpPr>
          <p:spPr bwMode="auto">
            <a:xfrm flipH="1">
              <a:off x="3496356" y="3961054"/>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a:latin typeface="HelveticaNeue medium" panose="00000400000000000000" pitchFamily="2" charset="0"/>
              </a:endParaRPr>
            </a:p>
          </p:txBody>
        </p:sp>
        <p:sp>
          <p:nvSpPr>
            <p:cNvPr id="15" name="TextBox 14"/>
            <p:cNvSpPr txBox="1"/>
            <p:nvPr/>
          </p:nvSpPr>
          <p:spPr>
            <a:xfrm flipH="1">
              <a:off x="4047935" y="4040886"/>
              <a:ext cx="639919" cy="338554"/>
            </a:xfrm>
            <a:prstGeom prst="rect">
              <a:avLst/>
            </a:prstGeom>
            <a:noFill/>
          </p:spPr>
          <p:txBody>
            <a:bodyPr wrap="none" rtlCol="0">
              <a:spAutoFit/>
            </a:bodyPr>
            <a:lstStyle/>
            <a:p>
              <a:pPr algn="ctr"/>
              <a:r>
                <a:rPr lang="en-US" sz="1600" dirty="0">
                  <a:solidFill>
                    <a:schemeClr val="bg1"/>
                  </a:solidFill>
                  <a:latin typeface="HelveticaNeue medium" panose="00000400000000000000" pitchFamily="2" charset="0"/>
                </a:rPr>
                <a:t>2013</a:t>
              </a:r>
            </a:p>
          </p:txBody>
        </p:sp>
      </p:grpSp>
      <p:grpSp>
        <p:nvGrpSpPr>
          <p:cNvPr id="20" name="Group 19"/>
          <p:cNvGrpSpPr/>
          <p:nvPr/>
        </p:nvGrpSpPr>
        <p:grpSpPr>
          <a:xfrm>
            <a:off x="1856469" y="4056304"/>
            <a:ext cx="1730375" cy="503238"/>
            <a:chOff x="1856469" y="3961054"/>
            <a:chExt cx="1730375" cy="503238"/>
          </a:xfrm>
        </p:grpSpPr>
        <p:sp>
          <p:nvSpPr>
            <p:cNvPr id="10" name="Freeform 10"/>
            <p:cNvSpPr>
              <a:spLocks/>
            </p:cNvSpPr>
            <p:nvPr/>
          </p:nvSpPr>
          <p:spPr bwMode="auto">
            <a:xfrm flipH="1">
              <a:off x="1856469" y="3961054"/>
              <a:ext cx="1730375" cy="503238"/>
            </a:xfrm>
            <a:custGeom>
              <a:avLst/>
              <a:gdLst>
                <a:gd name="T0" fmla="*/ 70 w 461"/>
                <a:gd name="T1" fmla="*/ 123 h 131"/>
                <a:gd name="T2" fmla="*/ 7 w 461"/>
                <a:gd name="T3" fmla="*/ 27 h 131"/>
                <a:gd name="T4" fmla="*/ 22 w 461"/>
                <a:gd name="T5" fmla="*/ 0 h 131"/>
                <a:gd name="T6" fmla="*/ 376 w 461"/>
                <a:gd name="T7" fmla="*/ 0 h 131"/>
                <a:gd name="T8" fmla="*/ 391 w 461"/>
                <a:gd name="T9" fmla="*/ 8 h 131"/>
                <a:gd name="T10" fmla="*/ 453 w 461"/>
                <a:gd name="T11" fmla="*/ 104 h 131"/>
                <a:gd name="T12" fmla="*/ 439 w 461"/>
                <a:gd name="T13" fmla="*/ 131 h 131"/>
                <a:gd name="T14" fmla="*/ 85 w 461"/>
                <a:gd name="T15" fmla="*/ 131 h 131"/>
                <a:gd name="T16" fmla="*/ 70 w 461"/>
                <a:gd name="T17" fmla="*/ 1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31">
                  <a:moveTo>
                    <a:pt x="70" y="123"/>
                  </a:moveTo>
                  <a:cubicBezTo>
                    <a:pt x="7" y="27"/>
                    <a:pt x="7" y="27"/>
                    <a:pt x="7" y="27"/>
                  </a:cubicBezTo>
                  <a:cubicBezTo>
                    <a:pt x="0" y="16"/>
                    <a:pt x="8" y="0"/>
                    <a:pt x="22" y="0"/>
                  </a:cubicBezTo>
                  <a:cubicBezTo>
                    <a:pt x="376" y="0"/>
                    <a:pt x="376" y="0"/>
                    <a:pt x="376" y="0"/>
                  </a:cubicBezTo>
                  <a:cubicBezTo>
                    <a:pt x="382" y="0"/>
                    <a:pt x="387" y="3"/>
                    <a:pt x="391" y="8"/>
                  </a:cubicBezTo>
                  <a:cubicBezTo>
                    <a:pt x="453" y="104"/>
                    <a:pt x="453" y="104"/>
                    <a:pt x="453" y="104"/>
                  </a:cubicBezTo>
                  <a:cubicBezTo>
                    <a:pt x="461" y="116"/>
                    <a:pt x="453" y="131"/>
                    <a:pt x="439" y="131"/>
                  </a:cubicBezTo>
                  <a:cubicBezTo>
                    <a:pt x="85" y="131"/>
                    <a:pt x="85" y="131"/>
                    <a:pt x="85" y="131"/>
                  </a:cubicBezTo>
                  <a:cubicBezTo>
                    <a:pt x="79" y="131"/>
                    <a:pt x="73" y="128"/>
                    <a:pt x="70" y="1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a:latin typeface="HelveticaNeue medium" panose="00000400000000000000" pitchFamily="2" charset="0"/>
              </a:endParaRPr>
            </a:p>
          </p:txBody>
        </p:sp>
        <p:sp>
          <p:nvSpPr>
            <p:cNvPr id="16" name="TextBox 15"/>
            <p:cNvSpPr txBox="1"/>
            <p:nvPr/>
          </p:nvSpPr>
          <p:spPr>
            <a:xfrm flipH="1">
              <a:off x="2401698" y="4040886"/>
              <a:ext cx="639919" cy="338554"/>
            </a:xfrm>
            <a:prstGeom prst="rect">
              <a:avLst/>
            </a:prstGeom>
            <a:noFill/>
          </p:spPr>
          <p:txBody>
            <a:bodyPr wrap="none" rtlCol="0">
              <a:spAutoFit/>
            </a:bodyPr>
            <a:lstStyle/>
            <a:p>
              <a:pPr algn="ctr"/>
              <a:r>
                <a:rPr lang="en-US" sz="1600" dirty="0">
                  <a:solidFill>
                    <a:schemeClr val="bg1"/>
                  </a:solidFill>
                  <a:latin typeface="HelveticaNeue medium" panose="00000400000000000000" pitchFamily="2" charset="0"/>
                </a:rPr>
                <a:t>2012</a:t>
              </a:r>
            </a:p>
          </p:txBody>
        </p:sp>
      </p:grpSp>
      <p:cxnSp>
        <p:nvCxnSpPr>
          <p:cNvPr id="26" name="Straight Connector 25"/>
          <p:cNvCxnSpPr/>
          <p:nvPr/>
        </p:nvCxnSpPr>
        <p:spPr>
          <a:xfrm flipV="1">
            <a:off x="2850034" y="3128569"/>
            <a:ext cx="0" cy="784860"/>
          </a:xfrm>
          <a:prstGeom prst="line">
            <a:avLst/>
          </a:prstGeom>
          <a:ln w="9525">
            <a:solidFill>
              <a:schemeClr val="tx1">
                <a:lumMod val="65000"/>
                <a:lumOff val="3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120720" y="4698289"/>
            <a:ext cx="0" cy="784860"/>
          </a:xfrm>
          <a:prstGeom prst="line">
            <a:avLst/>
          </a:prstGeom>
          <a:ln w="9525">
            <a:solidFill>
              <a:schemeClr val="tx1">
                <a:lumMod val="65000"/>
                <a:lumOff val="35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9478074" y="3128569"/>
            <a:ext cx="0" cy="784860"/>
          </a:xfrm>
          <a:prstGeom prst="line">
            <a:avLst/>
          </a:prstGeom>
          <a:ln w="9525">
            <a:solidFill>
              <a:schemeClr val="tx1">
                <a:lumMod val="65000"/>
                <a:lumOff val="3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flipH="1">
            <a:off x="3046173" y="2428037"/>
            <a:ext cx="1579594" cy="367359"/>
          </a:xfrm>
          <a:prstGeom prst="rect">
            <a:avLst/>
          </a:prstGeom>
          <a:noFill/>
        </p:spPr>
        <p:txBody>
          <a:bodyPr wrap="none" rtlCol="0">
            <a:noAutofit/>
          </a:bodyPr>
          <a:lstStyle/>
          <a:p>
            <a:r>
              <a:rPr lang="en-US" sz="1600" dirty="0">
                <a:solidFill>
                  <a:schemeClr val="accent1"/>
                </a:solidFill>
                <a:latin typeface="HelveticaNeue medium" panose="00000400000000000000" pitchFamily="2" charset="0"/>
                <a:ea typeface="Lato" panose="020F0502020204030203" pitchFamily="34" charset="0"/>
                <a:cs typeface="Segoe UI Light" panose="020B0502040204020203" pitchFamily="34" charset="0"/>
              </a:rPr>
              <a:t>Your Title Here</a:t>
            </a:r>
            <a:endParaRPr lang="id-ID" sz="1600" dirty="0">
              <a:solidFill>
                <a:schemeClr val="accent1"/>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30" name="Text Placeholder 4"/>
          <p:cNvSpPr txBox="1">
            <a:spLocks/>
          </p:cNvSpPr>
          <p:nvPr/>
        </p:nvSpPr>
        <p:spPr>
          <a:xfrm>
            <a:off x="3046173" y="2863578"/>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sp>
        <p:nvSpPr>
          <p:cNvPr id="33" name="TextBox 32"/>
          <p:cNvSpPr txBox="1"/>
          <p:nvPr/>
        </p:nvSpPr>
        <p:spPr>
          <a:xfrm flipH="1">
            <a:off x="9693468" y="2428037"/>
            <a:ext cx="1579594" cy="367359"/>
          </a:xfrm>
          <a:prstGeom prst="rect">
            <a:avLst/>
          </a:prstGeom>
          <a:noFill/>
        </p:spPr>
        <p:txBody>
          <a:bodyPr wrap="none" rtlCol="0">
            <a:noAutofit/>
          </a:bodyPr>
          <a:lstStyle/>
          <a:p>
            <a:r>
              <a:rPr lang="en-US" sz="1600" dirty="0">
                <a:solidFill>
                  <a:schemeClr val="accent3"/>
                </a:solidFill>
                <a:latin typeface="HelveticaNeue medium" panose="00000400000000000000" pitchFamily="2" charset="0"/>
                <a:ea typeface="Lato" panose="020F0502020204030203" pitchFamily="34" charset="0"/>
                <a:cs typeface="Segoe UI Light" panose="020B0502040204020203" pitchFamily="34" charset="0"/>
              </a:rPr>
              <a:t>Your Title Here</a:t>
            </a:r>
            <a:endParaRPr lang="id-ID" sz="1600" dirty="0">
              <a:solidFill>
                <a:schemeClr val="accent3"/>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34" name="Text Placeholder 4"/>
          <p:cNvSpPr txBox="1">
            <a:spLocks/>
          </p:cNvSpPr>
          <p:nvPr/>
        </p:nvSpPr>
        <p:spPr>
          <a:xfrm>
            <a:off x="9693468" y="2863578"/>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sp>
        <p:nvSpPr>
          <p:cNvPr id="36" name="TextBox 35"/>
          <p:cNvSpPr txBox="1"/>
          <p:nvPr/>
        </p:nvSpPr>
        <p:spPr>
          <a:xfrm flipH="1">
            <a:off x="6316630" y="4942301"/>
            <a:ext cx="1579594" cy="367359"/>
          </a:xfrm>
          <a:prstGeom prst="rect">
            <a:avLst/>
          </a:prstGeom>
          <a:noFill/>
        </p:spPr>
        <p:txBody>
          <a:bodyPr wrap="none" rtlCol="0">
            <a:noAutofit/>
          </a:bodyPr>
          <a:lstStyle/>
          <a:p>
            <a:r>
              <a:rPr lang="en-US" sz="1600" dirty="0">
                <a:solidFill>
                  <a:schemeClr val="accent2"/>
                </a:solidFill>
                <a:latin typeface="HelveticaNeue medium" panose="00000400000000000000" pitchFamily="2" charset="0"/>
                <a:ea typeface="Lato" panose="020F0502020204030203" pitchFamily="34" charset="0"/>
                <a:cs typeface="Segoe UI Light" panose="020B0502040204020203" pitchFamily="34" charset="0"/>
              </a:rPr>
              <a:t>Your Title Here</a:t>
            </a:r>
            <a:endParaRPr lang="id-ID" sz="1600" dirty="0">
              <a:solidFill>
                <a:schemeClr val="accent2"/>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37" name="Text Placeholder 4"/>
          <p:cNvSpPr txBox="1">
            <a:spLocks/>
          </p:cNvSpPr>
          <p:nvPr/>
        </p:nvSpPr>
        <p:spPr>
          <a:xfrm>
            <a:off x="6316630" y="5377842"/>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sp>
        <p:nvSpPr>
          <p:cNvPr id="48" name="AutoShape 17"/>
          <p:cNvSpPr>
            <a:spLocks/>
          </p:cNvSpPr>
          <p:nvPr/>
        </p:nvSpPr>
        <p:spPr bwMode="auto">
          <a:xfrm>
            <a:off x="8821664" y="2948061"/>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accent3"/>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49" name="Group 48"/>
          <p:cNvGrpSpPr/>
          <p:nvPr/>
        </p:nvGrpSpPr>
        <p:grpSpPr>
          <a:xfrm>
            <a:off x="5376164" y="5167704"/>
            <a:ext cx="464344" cy="465138"/>
            <a:chOff x="7275629" y="4549774"/>
            <a:chExt cx="464344" cy="465138"/>
          </a:xfrm>
          <a:solidFill>
            <a:schemeClr val="accent2"/>
          </a:solidFill>
        </p:grpSpPr>
        <p:sp>
          <p:nvSpPr>
            <p:cNvPr id="50" name="AutoShape 18"/>
            <p:cNvSpPr>
              <a:spLocks/>
            </p:cNvSpPr>
            <p:nvPr/>
          </p:nvSpPr>
          <p:spPr bwMode="auto">
            <a:xfrm>
              <a:off x="7275629" y="4549774"/>
              <a:ext cx="464344"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1" name="AutoShape 19"/>
            <p:cNvSpPr>
              <a:spLocks/>
            </p:cNvSpPr>
            <p:nvPr/>
          </p:nvSpPr>
          <p:spPr bwMode="auto">
            <a:xfrm>
              <a:off x="7377229" y="4724399"/>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20"/>
            <p:cNvSpPr>
              <a:spLocks/>
            </p:cNvSpPr>
            <p:nvPr/>
          </p:nvSpPr>
          <p:spPr bwMode="auto">
            <a:xfrm>
              <a:off x="7377229" y="4796631"/>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21"/>
            <p:cNvSpPr>
              <a:spLocks/>
            </p:cNvSpPr>
            <p:nvPr/>
          </p:nvSpPr>
          <p:spPr bwMode="auto">
            <a:xfrm>
              <a:off x="7377229" y="4869656"/>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4" name="AutoShape 22"/>
            <p:cNvSpPr>
              <a:spLocks/>
            </p:cNvSpPr>
            <p:nvPr/>
          </p:nvSpPr>
          <p:spPr bwMode="auto">
            <a:xfrm>
              <a:off x="7478829" y="4869656"/>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5" name="AutoShape 23"/>
            <p:cNvSpPr>
              <a:spLocks/>
            </p:cNvSpPr>
            <p:nvPr/>
          </p:nvSpPr>
          <p:spPr bwMode="auto">
            <a:xfrm>
              <a:off x="7478829" y="4796631"/>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6" name="AutoShape 24"/>
            <p:cNvSpPr>
              <a:spLocks/>
            </p:cNvSpPr>
            <p:nvPr/>
          </p:nvSpPr>
          <p:spPr bwMode="auto">
            <a:xfrm>
              <a:off x="7478829" y="4724399"/>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7" name="AutoShape 25"/>
            <p:cNvSpPr>
              <a:spLocks/>
            </p:cNvSpPr>
            <p:nvPr/>
          </p:nvSpPr>
          <p:spPr bwMode="auto">
            <a:xfrm>
              <a:off x="7580429" y="4869656"/>
              <a:ext cx="57944"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8" name="AutoShape 26"/>
            <p:cNvSpPr>
              <a:spLocks/>
            </p:cNvSpPr>
            <p:nvPr/>
          </p:nvSpPr>
          <p:spPr bwMode="auto">
            <a:xfrm>
              <a:off x="7580429" y="4796631"/>
              <a:ext cx="57944"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9" name="AutoShape 27"/>
            <p:cNvSpPr>
              <a:spLocks/>
            </p:cNvSpPr>
            <p:nvPr/>
          </p:nvSpPr>
          <p:spPr bwMode="auto">
            <a:xfrm>
              <a:off x="7580429" y="4724399"/>
              <a:ext cx="57944" cy="436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64" name="Group 63"/>
          <p:cNvGrpSpPr/>
          <p:nvPr/>
        </p:nvGrpSpPr>
        <p:grpSpPr>
          <a:xfrm>
            <a:off x="2058162" y="2948555"/>
            <a:ext cx="464344" cy="465138"/>
            <a:chOff x="7275629" y="3973834"/>
            <a:chExt cx="464344" cy="465138"/>
          </a:xfrm>
          <a:solidFill>
            <a:schemeClr val="accent1"/>
          </a:solidFill>
        </p:grpSpPr>
        <p:sp>
          <p:nvSpPr>
            <p:cNvPr id="65" name="AutoShape 37"/>
            <p:cNvSpPr>
              <a:spLocks/>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66" name="AutoShape 38"/>
            <p:cNvSpPr>
              <a:spLocks/>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67" name="AutoShape 39"/>
            <p:cNvSpPr>
              <a:spLocks/>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68" name="AutoShape 40"/>
            <p:cNvSpPr>
              <a:spLocks/>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69" name="AutoShape 41"/>
            <p:cNvSpPr>
              <a:spLocks/>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70" name="AutoShape 42"/>
            <p:cNvSpPr>
              <a:spLocks/>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Tree>
    <p:extLst>
      <p:ext uri="{BB962C8B-B14F-4D97-AF65-F5344CB8AC3E}">
        <p14:creationId xmlns:p14="http://schemas.microsoft.com/office/powerpoint/2010/main" val="234368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7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10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750" fill="hold"/>
                                        <p:tgtEl>
                                          <p:spTgt spid="19"/>
                                        </p:tgtEl>
                                        <p:attrNameLst>
                                          <p:attrName>ppt_x</p:attrName>
                                        </p:attrNameLst>
                                      </p:cBhvr>
                                      <p:tavLst>
                                        <p:tav tm="0">
                                          <p:val>
                                            <p:strVal val="1+#ppt_w/2"/>
                                          </p:val>
                                        </p:tav>
                                        <p:tav tm="100000">
                                          <p:val>
                                            <p:strVal val="#ppt_x"/>
                                          </p:val>
                                        </p:tav>
                                      </p:tavLst>
                                    </p:anim>
                                    <p:anim calcmode="lin" valueType="num">
                                      <p:cBhvr additive="base">
                                        <p:cTn id="20" dur="75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2" decel="100000" fill="hold" nodeType="withEffect">
                                  <p:stCondLst>
                                    <p:cond delay="12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1+#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2" presetClass="entr" presetSubtype="8" fill="hold" nodeType="withEffect">
                                  <p:stCondLst>
                                    <p:cond delay="125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par>
                                <p:cTn id="28" presetID="22" presetClass="entr" presetSubtype="4" fill="hold" nodeType="withEffect">
                                  <p:stCondLst>
                                    <p:cond delay="175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par>
                                <p:cTn id="31" presetID="53" presetClass="entr" presetSubtype="16" fill="hold" nodeType="withEffect">
                                  <p:stCondLst>
                                    <p:cond delay="2000"/>
                                  </p:stCondLst>
                                  <p:childTnLst>
                                    <p:set>
                                      <p:cBhvr>
                                        <p:cTn id="32" dur="1" fill="hold">
                                          <p:stCondLst>
                                            <p:cond delay="0"/>
                                          </p:stCondLst>
                                        </p:cTn>
                                        <p:tgtEl>
                                          <p:spTgt spid="64"/>
                                        </p:tgtEl>
                                        <p:attrNameLst>
                                          <p:attrName>style.visibility</p:attrName>
                                        </p:attrNameLst>
                                      </p:cBhvr>
                                      <p:to>
                                        <p:strVal val="visible"/>
                                      </p:to>
                                    </p:set>
                                    <p:anim calcmode="lin" valueType="num">
                                      <p:cBhvr>
                                        <p:cTn id="33" dur="500" fill="hold"/>
                                        <p:tgtEl>
                                          <p:spTgt spid="64"/>
                                        </p:tgtEl>
                                        <p:attrNameLst>
                                          <p:attrName>ppt_w</p:attrName>
                                        </p:attrNameLst>
                                      </p:cBhvr>
                                      <p:tavLst>
                                        <p:tav tm="0">
                                          <p:val>
                                            <p:fltVal val="0"/>
                                          </p:val>
                                        </p:tav>
                                        <p:tav tm="100000">
                                          <p:val>
                                            <p:strVal val="#ppt_w"/>
                                          </p:val>
                                        </p:tav>
                                      </p:tavLst>
                                    </p:anim>
                                    <p:anim calcmode="lin" valueType="num">
                                      <p:cBhvr>
                                        <p:cTn id="34" dur="500" fill="hold"/>
                                        <p:tgtEl>
                                          <p:spTgt spid="64"/>
                                        </p:tgtEl>
                                        <p:attrNameLst>
                                          <p:attrName>ppt_h</p:attrName>
                                        </p:attrNameLst>
                                      </p:cBhvr>
                                      <p:tavLst>
                                        <p:tav tm="0">
                                          <p:val>
                                            <p:fltVal val="0"/>
                                          </p:val>
                                        </p:tav>
                                        <p:tav tm="100000">
                                          <p:val>
                                            <p:strVal val="#ppt_h"/>
                                          </p:val>
                                        </p:tav>
                                      </p:tavLst>
                                    </p:anim>
                                    <p:animEffect transition="in" filter="fade">
                                      <p:cBhvr>
                                        <p:cTn id="35" dur="500"/>
                                        <p:tgtEl>
                                          <p:spTgt spid="64"/>
                                        </p:tgtEl>
                                      </p:cBhvr>
                                    </p:animEffect>
                                  </p:childTnLst>
                                </p:cTn>
                              </p:par>
                              <p:par>
                                <p:cTn id="36" presetID="42" presetClass="entr" presetSubtype="0" fill="hold" grpId="0" nodeType="withEffect">
                                  <p:stCondLst>
                                    <p:cond delay="200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225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ppt_y+.1"/>
                                          </p:val>
                                        </p:tav>
                                        <p:tav tm="100000">
                                          <p:val>
                                            <p:strVal val="#ppt_y"/>
                                          </p:val>
                                        </p:tav>
                                      </p:tavLst>
                                    </p:anim>
                                  </p:childTnLst>
                                </p:cTn>
                              </p:par>
                              <p:par>
                                <p:cTn id="46" presetID="22" presetClass="entr" presetSubtype="1" fill="hold" nodeType="withEffect">
                                  <p:stCondLst>
                                    <p:cond delay="250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par>
                                <p:cTn id="49" presetID="53" presetClass="entr" presetSubtype="16" fill="hold" nodeType="withEffect">
                                  <p:stCondLst>
                                    <p:cond delay="2750"/>
                                  </p:stCondLst>
                                  <p:childTnLst>
                                    <p:set>
                                      <p:cBhvr>
                                        <p:cTn id="50" dur="1" fill="hold">
                                          <p:stCondLst>
                                            <p:cond delay="0"/>
                                          </p:stCondLst>
                                        </p:cTn>
                                        <p:tgtEl>
                                          <p:spTgt spid="49"/>
                                        </p:tgtEl>
                                        <p:attrNameLst>
                                          <p:attrName>style.visibility</p:attrName>
                                        </p:attrNameLst>
                                      </p:cBhvr>
                                      <p:to>
                                        <p:strVal val="visible"/>
                                      </p:to>
                                    </p:set>
                                    <p:anim calcmode="lin" valueType="num">
                                      <p:cBhvr>
                                        <p:cTn id="51" dur="500" fill="hold"/>
                                        <p:tgtEl>
                                          <p:spTgt spid="49"/>
                                        </p:tgtEl>
                                        <p:attrNameLst>
                                          <p:attrName>ppt_w</p:attrName>
                                        </p:attrNameLst>
                                      </p:cBhvr>
                                      <p:tavLst>
                                        <p:tav tm="0">
                                          <p:val>
                                            <p:fltVal val="0"/>
                                          </p:val>
                                        </p:tav>
                                        <p:tav tm="100000">
                                          <p:val>
                                            <p:strVal val="#ppt_w"/>
                                          </p:val>
                                        </p:tav>
                                      </p:tavLst>
                                    </p:anim>
                                    <p:anim calcmode="lin" valueType="num">
                                      <p:cBhvr>
                                        <p:cTn id="52" dur="500" fill="hold"/>
                                        <p:tgtEl>
                                          <p:spTgt spid="49"/>
                                        </p:tgtEl>
                                        <p:attrNameLst>
                                          <p:attrName>ppt_h</p:attrName>
                                        </p:attrNameLst>
                                      </p:cBhvr>
                                      <p:tavLst>
                                        <p:tav tm="0">
                                          <p:val>
                                            <p:fltVal val="0"/>
                                          </p:val>
                                        </p:tav>
                                        <p:tav tm="100000">
                                          <p:val>
                                            <p:strVal val="#ppt_h"/>
                                          </p:val>
                                        </p:tav>
                                      </p:tavLst>
                                    </p:anim>
                                    <p:animEffect transition="in" filter="fade">
                                      <p:cBhvr>
                                        <p:cTn id="53" dur="500"/>
                                        <p:tgtEl>
                                          <p:spTgt spid="49"/>
                                        </p:tgtEl>
                                      </p:cBhvr>
                                    </p:animEffect>
                                  </p:childTnLst>
                                </p:cTn>
                              </p:par>
                              <p:par>
                                <p:cTn id="54" presetID="42" presetClass="entr" presetSubtype="0" fill="hold" grpId="0" nodeType="withEffect">
                                  <p:stCondLst>
                                    <p:cond delay="275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anim calcmode="lin" valueType="num">
                                      <p:cBhvr>
                                        <p:cTn id="57" dur="500" fill="hold"/>
                                        <p:tgtEl>
                                          <p:spTgt spid="36"/>
                                        </p:tgtEl>
                                        <p:attrNameLst>
                                          <p:attrName>ppt_x</p:attrName>
                                        </p:attrNameLst>
                                      </p:cBhvr>
                                      <p:tavLst>
                                        <p:tav tm="0">
                                          <p:val>
                                            <p:strVal val="#ppt_x"/>
                                          </p:val>
                                        </p:tav>
                                        <p:tav tm="100000">
                                          <p:val>
                                            <p:strVal val="#ppt_x"/>
                                          </p:val>
                                        </p:tav>
                                      </p:tavLst>
                                    </p:anim>
                                    <p:anim calcmode="lin" valueType="num">
                                      <p:cBhvr>
                                        <p:cTn id="58" dur="50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00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anim calcmode="lin" valueType="num">
                                      <p:cBhvr>
                                        <p:cTn id="62" dur="500" fill="hold"/>
                                        <p:tgtEl>
                                          <p:spTgt spid="37"/>
                                        </p:tgtEl>
                                        <p:attrNameLst>
                                          <p:attrName>ppt_x</p:attrName>
                                        </p:attrNameLst>
                                      </p:cBhvr>
                                      <p:tavLst>
                                        <p:tav tm="0">
                                          <p:val>
                                            <p:strVal val="#ppt_x"/>
                                          </p:val>
                                        </p:tav>
                                        <p:tav tm="100000">
                                          <p:val>
                                            <p:strVal val="#ppt_x"/>
                                          </p:val>
                                        </p:tav>
                                      </p:tavLst>
                                    </p:anim>
                                    <p:anim calcmode="lin" valueType="num">
                                      <p:cBhvr>
                                        <p:cTn id="63" dur="500" fill="hold"/>
                                        <p:tgtEl>
                                          <p:spTgt spid="37"/>
                                        </p:tgtEl>
                                        <p:attrNameLst>
                                          <p:attrName>ppt_y</p:attrName>
                                        </p:attrNameLst>
                                      </p:cBhvr>
                                      <p:tavLst>
                                        <p:tav tm="0">
                                          <p:val>
                                            <p:strVal val="#ppt_y+.1"/>
                                          </p:val>
                                        </p:tav>
                                        <p:tav tm="100000">
                                          <p:val>
                                            <p:strVal val="#ppt_y"/>
                                          </p:val>
                                        </p:tav>
                                      </p:tavLst>
                                    </p:anim>
                                  </p:childTnLst>
                                </p:cTn>
                              </p:par>
                              <p:par>
                                <p:cTn id="64" presetID="22" presetClass="entr" presetSubtype="4" fill="hold" nodeType="withEffect">
                                  <p:stCondLst>
                                    <p:cond delay="325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53" presetClass="entr" presetSubtype="16" fill="hold" grpId="0" nodeType="withEffect">
                                  <p:stCondLst>
                                    <p:cond delay="3500"/>
                                  </p:stCondLst>
                                  <p:childTnLst>
                                    <p:set>
                                      <p:cBhvr>
                                        <p:cTn id="68" dur="1" fill="hold">
                                          <p:stCondLst>
                                            <p:cond delay="0"/>
                                          </p:stCondLst>
                                        </p:cTn>
                                        <p:tgtEl>
                                          <p:spTgt spid="48"/>
                                        </p:tgtEl>
                                        <p:attrNameLst>
                                          <p:attrName>style.visibility</p:attrName>
                                        </p:attrNameLst>
                                      </p:cBhvr>
                                      <p:to>
                                        <p:strVal val="visible"/>
                                      </p:to>
                                    </p:set>
                                    <p:anim calcmode="lin" valueType="num">
                                      <p:cBhvr>
                                        <p:cTn id="69" dur="500" fill="hold"/>
                                        <p:tgtEl>
                                          <p:spTgt spid="48"/>
                                        </p:tgtEl>
                                        <p:attrNameLst>
                                          <p:attrName>ppt_w</p:attrName>
                                        </p:attrNameLst>
                                      </p:cBhvr>
                                      <p:tavLst>
                                        <p:tav tm="0">
                                          <p:val>
                                            <p:fltVal val="0"/>
                                          </p:val>
                                        </p:tav>
                                        <p:tav tm="100000">
                                          <p:val>
                                            <p:strVal val="#ppt_w"/>
                                          </p:val>
                                        </p:tav>
                                      </p:tavLst>
                                    </p:anim>
                                    <p:anim calcmode="lin" valueType="num">
                                      <p:cBhvr>
                                        <p:cTn id="70" dur="500" fill="hold"/>
                                        <p:tgtEl>
                                          <p:spTgt spid="48"/>
                                        </p:tgtEl>
                                        <p:attrNameLst>
                                          <p:attrName>ppt_h</p:attrName>
                                        </p:attrNameLst>
                                      </p:cBhvr>
                                      <p:tavLst>
                                        <p:tav tm="0">
                                          <p:val>
                                            <p:fltVal val="0"/>
                                          </p:val>
                                        </p:tav>
                                        <p:tav tm="100000">
                                          <p:val>
                                            <p:strVal val="#ppt_h"/>
                                          </p:val>
                                        </p:tav>
                                      </p:tavLst>
                                    </p:anim>
                                    <p:animEffect transition="in" filter="fade">
                                      <p:cBhvr>
                                        <p:cTn id="71" dur="500"/>
                                        <p:tgtEl>
                                          <p:spTgt spid="48"/>
                                        </p:tgtEl>
                                      </p:cBhvr>
                                    </p:animEffect>
                                  </p:childTnLst>
                                </p:cTn>
                              </p:par>
                              <p:par>
                                <p:cTn id="72" presetID="42" presetClass="entr" presetSubtype="0" fill="hold" grpId="0" nodeType="withEffect">
                                  <p:stCondLst>
                                    <p:cond delay="35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anim calcmode="lin" valueType="num">
                                      <p:cBhvr>
                                        <p:cTn id="75" dur="500" fill="hold"/>
                                        <p:tgtEl>
                                          <p:spTgt spid="33"/>
                                        </p:tgtEl>
                                        <p:attrNameLst>
                                          <p:attrName>ppt_x</p:attrName>
                                        </p:attrNameLst>
                                      </p:cBhvr>
                                      <p:tavLst>
                                        <p:tav tm="0">
                                          <p:val>
                                            <p:strVal val="#ppt_x"/>
                                          </p:val>
                                        </p:tav>
                                        <p:tav tm="100000">
                                          <p:val>
                                            <p:strVal val="#ppt_x"/>
                                          </p:val>
                                        </p:tav>
                                      </p:tavLst>
                                    </p:anim>
                                    <p:anim calcmode="lin" valueType="num">
                                      <p:cBhvr>
                                        <p:cTn id="76" dur="500" fill="hold"/>
                                        <p:tgtEl>
                                          <p:spTgt spid="3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375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anim calcmode="lin" valueType="num">
                                      <p:cBhvr>
                                        <p:cTn id="80" dur="500" fill="hold"/>
                                        <p:tgtEl>
                                          <p:spTgt spid="34"/>
                                        </p:tgtEl>
                                        <p:attrNameLst>
                                          <p:attrName>ppt_x</p:attrName>
                                        </p:attrNameLst>
                                      </p:cBhvr>
                                      <p:tavLst>
                                        <p:tav tm="0">
                                          <p:val>
                                            <p:strVal val="#ppt_x"/>
                                          </p:val>
                                        </p:tav>
                                        <p:tav tm="100000">
                                          <p:val>
                                            <p:strVal val="#ppt_x"/>
                                          </p:val>
                                        </p:tav>
                                      </p:tavLst>
                                    </p:anim>
                                    <p:anim calcmode="lin" valueType="num">
                                      <p:cBhvr>
                                        <p:cTn id="8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p:bldP spid="30" grpId="0"/>
      <p:bldP spid="33" grpId="0"/>
      <p:bldP spid="34" grpId="0"/>
      <p:bldP spid="36" grpId="0"/>
      <p:bldP spid="37" grpId="0"/>
      <p:bldP spid="4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Straight Connector 22"/>
          <p:cNvCxnSpPr>
            <a:cxnSpLocks/>
          </p:cNvCxnSpPr>
          <p:nvPr/>
        </p:nvCxnSpPr>
        <p:spPr>
          <a:xfrm flipH="1">
            <a:off x="0" y="4307923"/>
            <a:ext cx="8775700"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1846489" y="4056304"/>
            <a:ext cx="1752600" cy="503238"/>
            <a:chOff x="5148944" y="3961054"/>
            <a:chExt cx="1752600" cy="503238"/>
          </a:xfrm>
        </p:grpSpPr>
        <p:sp>
          <p:nvSpPr>
            <p:cNvPr id="8" name="Freeform 8"/>
            <p:cNvSpPr>
              <a:spLocks/>
            </p:cNvSpPr>
            <p:nvPr/>
          </p:nvSpPr>
          <p:spPr bwMode="auto">
            <a:xfrm flipH="1">
              <a:off x="5148944" y="3961054"/>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600">
                <a:latin typeface="HelveticaNeue medium" panose="00000400000000000000" pitchFamily="2" charset="0"/>
              </a:endParaRPr>
            </a:p>
          </p:txBody>
        </p:sp>
        <p:sp>
          <p:nvSpPr>
            <p:cNvPr id="14" name="TextBox 13"/>
            <p:cNvSpPr txBox="1"/>
            <p:nvPr/>
          </p:nvSpPr>
          <p:spPr>
            <a:xfrm flipH="1">
              <a:off x="5678778" y="4040886"/>
              <a:ext cx="639919" cy="338554"/>
            </a:xfrm>
            <a:prstGeom prst="rect">
              <a:avLst/>
            </a:prstGeom>
            <a:noFill/>
          </p:spPr>
          <p:txBody>
            <a:bodyPr wrap="none" rtlCol="0">
              <a:spAutoFit/>
            </a:bodyPr>
            <a:lstStyle/>
            <a:p>
              <a:pPr algn="ctr"/>
              <a:r>
                <a:rPr lang="en-US" sz="1600" dirty="0">
                  <a:solidFill>
                    <a:schemeClr val="bg1"/>
                  </a:solidFill>
                  <a:latin typeface="HelveticaNeue medium" panose="00000400000000000000" pitchFamily="2" charset="0"/>
                </a:rPr>
                <a:t>2015</a:t>
              </a:r>
            </a:p>
          </p:txBody>
        </p:sp>
      </p:grpSp>
      <p:grpSp>
        <p:nvGrpSpPr>
          <p:cNvPr id="19" name="Group 18"/>
          <p:cNvGrpSpPr/>
          <p:nvPr/>
        </p:nvGrpSpPr>
        <p:grpSpPr>
          <a:xfrm>
            <a:off x="5225822" y="4056304"/>
            <a:ext cx="1752600" cy="503238"/>
            <a:chOff x="3496356" y="3961054"/>
            <a:chExt cx="1752600" cy="503238"/>
          </a:xfrm>
        </p:grpSpPr>
        <p:sp>
          <p:nvSpPr>
            <p:cNvPr id="9" name="Freeform 9"/>
            <p:cNvSpPr>
              <a:spLocks/>
            </p:cNvSpPr>
            <p:nvPr/>
          </p:nvSpPr>
          <p:spPr bwMode="auto">
            <a:xfrm flipH="1">
              <a:off x="3496356" y="3961054"/>
              <a:ext cx="1752600" cy="503238"/>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600">
                <a:latin typeface="HelveticaNeue medium" panose="00000400000000000000" pitchFamily="2" charset="0"/>
              </a:endParaRPr>
            </a:p>
          </p:txBody>
        </p:sp>
        <p:sp>
          <p:nvSpPr>
            <p:cNvPr id="15" name="TextBox 14"/>
            <p:cNvSpPr txBox="1"/>
            <p:nvPr/>
          </p:nvSpPr>
          <p:spPr>
            <a:xfrm flipH="1">
              <a:off x="4047935" y="4040886"/>
              <a:ext cx="639919" cy="338554"/>
            </a:xfrm>
            <a:prstGeom prst="rect">
              <a:avLst/>
            </a:prstGeom>
            <a:noFill/>
          </p:spPr>
          <p:txBody>
            <a:bodyPr wrap="none" rtlCol="0">
              <a:spAutoFit/>
            </a:bodyPr>
            <a:lstStyle/>
            <a:p>
              <a:pPr algn="ctr"/>
              <a:r>
                <a:rPr lang="en-US" sz="1600" dirty="0">
                  <a:solidFill>
                    <a:schemeClr val="bg1"/>
                  </a:solidFill>
                  <a:latin typeface="HelveticaNeue medium" panose="00000400000000000000" pitchFamily="2" charset="0"/>
                </a:rPr>
                <a:t>2016</a:t>
              </a:r>
            </a:p>
          </p:txBody>
        </p:sp>
      </p:grpSp>
      <p:grpSp>
        <p:nvGrpSpPr>
          <p:cNvPr id="20" name="Group 19"/>
          <p:cNvGrpSpPr/>
          <p:nvPr/>
        </p:nvGrpSpPr>
        <p:grpSpPr>
          <a:xfrm>
            <a:off x="8605156" y="4056304"/>
            <a:ext cx="1730375" cy="503238"/>
            <a:chOff x="1856469" y="3961054"/>
            <a:chExt cx="1730375" cy="503238"/>
          </a:xfrm>
        </p:grpSpPr>
        <p:sp>
          <p:nvSpPr>
            <p:cNvPr id="10" name="Freeform 10"/>
            <p:cNvSpPr>
              <a:spLocks/>
            </p:cNvSpPr>
            <p:nvPr/>
          </p:nvSpPr>
          <p:spPr bwMode="auto">
            <a:xfrm flipH="1">
              <a:off x="1856469" y="3961054"/>
              <a:ext cx="1730375" cy="503238"/>
            </a:xfrm>
            <a:custGeom>
              <a:avLst/>
              <a:gdLst>
                <a:gd name="T0" fmla="*/ 70 w 461"/>
                <a:gd name="T1" fmla="*/ 123 h 131"/>
                <a:gd name="T2" fmla="*/ 7 w 461"/>
                <a:gd name="T3" fmla="*/ 27 h 131"/>
                <a:gd name="T4" fmla="*/ 22 w 461"/>
                <a:gd name="T5" fmla="*/ 0 h 131"/>
                <a:gd name="T6" fmla="*/ 376 w 461"/>
                <a:gd name="T7" fmla="*/ 0 h 131"/>
                <a:gd name="T8" fmla="*/ 391 w 461"/>
                <a:gd name="T9" fmla="*/ 8 h 131"/>
                <a:gd name="T10" fmla="*/ 453 w 461"/>
                <a:gd name="T11" fmla="*/ 104 h 131"/>
                <a:gd name="T12" fmla="*/ 439 w 461"/>
                <a:gd name="T13" fmla="*/ 131 h 131"/>
                <a:gd name="T14" fmla="*/ 85 w 461"/>
                <a:gd name="T15" fmla="*/ 131 h 131"/>
                <a:gd name="T16" fmla="*/ 70 w 461"/>
                <a:gd name="T17" fmla="*/ 123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131">
                  <a:moveTo>
                    <a:pt x="70" y="123"/>
                  </a:moveTo>
                  <a:cubicBezTo>
                    <a:pt x="7" y="27"/>
                    <a:pt x="7" y="27"/>
                    <a:pt x="7" y="27"/>
                  </a:cubicBezTo>
                  <a:cubicBezTo>
                    <a:pt x="0" y="16"/>
                    <a:pt x="8" y="0"/>
                    <a:pt x="22" y="0"/>
                  </a:cubicBezTo>
                  <a:cubicBezTo>
                    <a:pt x="376" y="0"/>
                    <a:pt x="376" y="0"/>
                    <a:pt x="376" y="0"/>
                  </a:cubicBezTo>
                  <a:cubicBezTo>
                    <a:pt x="382" y="0"/>
                    <a:pt x="387" y="3"/>
                    <a:pt x="391" y="8"/>
                  </a:cubicBezTo>
                  <a:cubicBezTo>
                    <a:pt x="453" y="104"/>
                    <a:pt x="453" y="104"/>
                    <a:pt x="453" y="104"/>
                  </a:cubicBezTo>
                  <a:cubicBezTo>
                    <a:pt x="461" y="116"/>
                    <a:pt x="453" y="131"/>
                    <a:pt x="439" y="131"/>
                  </a:cubicBezTo>
                  <a:cubicBezTo>
                    <a:pt x="85" y="131"/>
                    <a:pt x="85" y="131"/>
                    <a:pt x="85" y="131"/>
                  </a:cubicBezTo>
                  <a:cubicBezTo>
                    <a:pt x="79" y="131"/>
                    <a:pt x="73" y="128"/>
                    <a:pt x="70" y="12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sz="1600">
                <a:latin typeface="HelveticaNeue medium" panose="00000400000000000000" pitchFamily="2" charset="0"/>
              </a:endParaRPr>
            </a:p>
          </p:txBody>
        </p:sp>
        <p:sp>
          <p:nvSpPr>
            <p:cNvPr id="16" name="TextBox 15"/>
            <p:cNvSpPr txBox="1"/>
            <p:nvPr/>
          </p:nvSpPr>
          <p:spPr>
            <a:xfrm flipH="1">
              <a:off x="2401698" y="4040886"/>
              <a:ext cx="639919" cy="338554"/>
            </a:xfrm>
            <a:prstGeom prst="rect">
              <a:avLst/>
            </a:prstGeom>
            <a:noFill/>
          </p:spPr>
          <p:txBody>
            <a:bodyPr wrap="none" rtlCol="0">
              <a:spAutoFit/>
            </a:bodyPr>
            <a:lstStyle/>
            <a:p>
              <a:pPr algn="ctr"/>
              <a:r>
                <a:rPr lang="en-US" sz="1600" dirty="0">
                  <a:solidFill>
                    <a:schemeClr val="bg1"/>
                  </a:solidFill>
                  <a:latin typeface="HelveticaNeue medium" panose="00000400000000000000" pitchFamily="2" charset="0"/>
                </a:rPr>
                <a:t>2017</a:t>
              </a:r>
            </a:p>
          </p:txBody>
        </p:sp>
      </p:grpSp>
      <p:cxnSp>
        <p:nvCxnSpPr>
          <p:cNvPr id="26" name="Straight Connector 25"/>
          <p:cNvCxnSpPr>
            <a:cxnSpLocks/>
          </p:cNvCxnSpPr>
          <p:nvPr/>
        </p:nvCxnSpPr>
        <p:spPr>
          <a:xfrm>
            <a:off x="2850034" y="4663728"/>
            <a:ext cx="0" cy="784860"/>
          </a:xfrm>
          <a:prstGeom prst="line">
            <a:avLst/>
          </a:prstGeom>
          <a:ln w="9525">
            <a:solidFill>
              <a:schemeClr val="tx1">
                <a:lumMod val="65000"/>
                <a:lumOff val="3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a:off x="6120720" y="3165955"/>
            <a:ext cx="0" cy="784860"/>
          </a:xfrm>
          <a:prstGeom prst="line">
            <a:avLst/>
          </a:prstGeom>
          <a:ln w="9525">
            <a:solidFill>
              <a:schemeClr val="tx1">
                <a:lumMod val="65000"/>
                <a:lumOff val="35000"/>
              </a:schemeClr>
            </a:solidFill>
            <a:prstDash val="sysDot"/>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9478074" y="4663728"/>
            <a:ext cx="0" cy="784860"/>
          </a:xfrm>
          <a:prstGeom prst="line">
            <a:avLst/>
          </a:prstGeom>
          <a:ln w="9525">
            <a:solidFill>
              <a:schemeClr val="tx1">
                <a:lumMod val="65000"/>
                <a:lumOff val="35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flipH="1">
            <a:off x="3046173" y="4886824"/>
            <a:ext cx="1579594" cy="367359"/>
          </a:xfrm>
          <a:prstGeom prst="rect">
            <a:avLst/>
          </a:prstGeom>
          <a:noFill/>
        </p:spPr>
        <p:txBody>
          <a:bodyPr wrap="none" rtlCol="0">
            <a:noAutofit/>
          </a:bodyPr>
          <a:lstStyle/>
          <a:p>
            <a:r>
              <a:rPr lang="en-US" sz="1600" dirty="0">
                <a:solidFill>
                  <a:schemeClr val="accent4"/>
                </a:solidFill>
                <a:latin typeface="HelveticaNeue medium" panose="00000400000000000000" pitchFamily="2" charset="0"/>
                <a:ea typeface="Lato" panose="020F0502020204030203" pitchFamily="34" charset="0"/>
                <a:cs typeface="Segoe UI Light" panose="020B0502040204020203" pitchFamily="34" charset="0"/>
              </a:rPr>
              <a:t>Your Title Here</a:t>
            </a:r>
            <a:endParaRPr lang="id-ID" sz="1600" dirty="0">
              <a:solidFill>
                <a:schemeClr val="accent4"/>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30" name="Text Placeholder 4"/>
          <p:cNvSpPr txBox="1">
            <a:spLocks/>
          </p:cNvSpPr>
          <p:nvPr/>
        </p:nvSpPr>
        <p:spPr>
          <a:xfrm>
            <a:off x="3046173" y="5322365"/>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grpSp>
        <p:nvGrpSpPr>
          <p:cNvPr id="38" name="Group 37"/>
          <p:cNvGrpSpPr/>
          <p:nvPr/>
        </p:nvGrpSpPr>
        <p:grpSpPr>
          <a:xfrm>
            <a:off x="2144151" y="5209833"/>
            <a:ext cx="464344" cy="465138"/>
            <a:chOff x="9145588" y="4435475"/>
            <a:chExt cx="464344" cy="465138"/>
          </a:xfrm>
          <a:solidFill>
            <a:schemeClr val="accent4"/>
          </a:solidFill>
        </p:grpSpPr>
        <p:sp>
          <p:nvSpPr>
            <p:cNvPr id="39" name="AutoShape 7"/>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0"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1"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2"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3"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4"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5"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6"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7"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33" name="TextBox 32"/>
          <p:cNvSpPr txBox="1"/>
          <p:nvPr/>
        </p:nvSpPr>
        <p:spPr>
          <a:xfrm flipH="1">
            <a:off x="9693468" y="4886824"/>
            <a:ext cx="1579594" cy="367359"/>
          </a:xfrm>
          <a:prstGeom prst="rect">
            <a:avLst/>
          </a:prstGeom>
          <a:noFill/>
        </p:spPr>
        <p:txBody>
          <a:bodyPr wrap="none" rtlCol="0">
            <a:noAutofit/>
          </a:bodyPr>
          <a:lstStyle/>
          <a:p>
            <a:r>
              <a:rPr lang="en-US" sz="1600" dirty="0">
                <a:solidFill>
                  <a:schemeClr val="accent6"/>
                </a:solidFill>
                <a:latin typeface="HelveticaNeue medium" panose="00000400000000000000" pitchFamily="2" charset="0"/>
                <a:ea typeface="Lato" panose="020F0502020204030203" pitchFamily="34" charset="0"/>
                <a:cs typeface="Segoe UI Light" panose="020B0502040204020203" pitchFamily="34" charset="0"/>
              </a:rPr>
              <a:t>Your Title Here</a:t>
            </a:r>
            <a:endParaRPr lang="id-ID" sz="1600" dirty="0">
              <a:solidFill>
                <a:schemeClr val="accent6"/>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34" name="Text Placeholder 4"/>
          <p:cNvSpPr txBox="1">
            <a:spLocks/>
          </p:cNvSpPr>
          <p:nvPr/>
        </p:nvSpPr>
        <p:spPr>
          <a:xfrm>
            <a:off x="9693468" y="5322365"/>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sp>
        <p:nvSpPr>
          <p:cNvPr id="60" name="AutoShape 29"/>
          <p:cNvSpPr>
            <a:spLocks/>
          </p:cNvSpPr>
          <p:nvPr/>
        </p:nvSpPr>
        <p:spPr bwMode="auto">
          <a:xfrm>
            <a:off x="8808676" y="5223286"/>
            <a:ext cx="464344" cy="420688"/>
          </a:xfrm>
          <a:custGeom>
            <a:avLst/>
            <a:gdLst>
              <a:gd name="T0" fmla="+- 0 10736 439"/>
              <a:gd name="T1" fmla="*/ T0 w 20595"/>
              <a:gd name="T2" fmla="+- 0 10869 621"/>
              <a:gd name="T3" fmla="*/ 10869 h 20497"/>
              <a:gd name="T4" fmla="+- 0 10736 439"/>
              <a:gd name="T5" fmla="*/ T4 w 20595"/>
              <a:gd name="T6" fmla="+- 0 10869 621"/>
              <a:gd name="T7" fmla="*/ 10869 h 20497"/>
              <a:gd name="T8" fmla="+- 0 10736 439"/>
              <a:gd name="T9" fmla="*/ T8 w 20595"/>
              <a:gd name="T10" fmla="+- 0 10869 621"/>
              <a:gd name="T11" fmla="*/ 10869 h 20497"/>
              <a:gd name="T12" fmla="+- 0 10736 439"/>
              <a:gd name="T13" fmla="*/ T12 w 20595"/>
              <a:gd name="T14" fmla="+- 0 10869 621"/>
              <a:gd name="T15" fmla="*/ 10869 h 20497"/>
            </a:gdLst>
            <a:ahLst/>
            <a:cxnLst>
              <a:cxn ang="0">
                <a:pos x="T1" y="T3"/>
              </a:cxn>
              <a:cxn ang="0">
                <a:pos x="T5" y="T7"/>
              </a:cxn>
              <a:cxn ang="0">
                <a:pos x="T9" y="T11"/>
              </a:cxn>
              <a:cxn ang="0">
                <a:pos x="T13" y="T15"/>
              </a:cxn>
            </a:cxnLst>
            <a:rect l="0" t="0" r="r" b="b"/>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accent6"/>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36" name="TextBox 35"/>
          <p:cNvSpPr txBox="1"/>
          <p:nvPr/>
        </p:nvSpPr>
        <p:spPr>
          <a:xfrm flipH="1">
            <a:off x="6316630" y="2516114"/>
            <a:ext cx="1579594" cy="367359"/>
          </a:xfrm>
          <a:prstGeom prst="rect">
            <a:avLst/>
          </a:prstGeom>
          <a:noFill/>
        </p:spPr>
        <p:txBody>
          <a:bodyPr wrap="none" rtlCol="0">
            <a:noAutofit/>
          </a:bodyPr>
          <a:lstStyle/>
          <a:p>
            <a:r>
              <a:rPr lang="en-US" sz="1600" dirty="0">
                <a:solidFill>
                  <a:schemeClr val="accent5"/>
                </a:solidFill>
                <a:latin typeface="HelveticaNeue medium" panose="00000400000000000000" pitchFamily="2" charset="0"/>
                <a:ea typeface="Lato" panose="020F0502020204030203" pitchFamily="34" charset="0"/>
                <a:cs typeface="Segoe UI Light" panose="020B0502040204020203" pitchFamily="34" charset="0"/>
              </a:rPr>
              <a:t>Your Title Here</a:t>
            </a:r>
            <a:endParaRPr lang="id-ID" sz="1600" dirty="0">
              <a:solidFill>
                <a:schemeClr val="accent5"/>
              </a:solidFill>
              <a:latin typeface="HelveticaNeue medium" panose="00000400000000000000" pitchFamily="2" charset="0"/>
              <a:ea typeface="Lato" panose="020F0502020204030203" pitchFamily="34" charset="0"/>
              <a:cs typeface="Segoe UI Light" panose="020B0502040204020203" pitchFamily="34" charset="0"/>
            </a:endParaRPr>
          </a:p>
        </p:txBody>
      </p:sp>
      <p:sp>
        <p:nvSpPr>
          <p:cNvPr id="37" name="Text Placeholder 4"/>
          <p:cNvSpPr txBox="1">
            <a:spLocks/>
          </p:cNvSpPr>
          <p:nvPr/>
        </p:nvSpPr>
        <p:spPr>
          <a:xfrm>
            <a:off x="6316630" y="2951655"/>
            <a:ext cx="2329991" cy="7604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id-ID" sz="1200" dirty="0">
                <a:solidFill>
                  <a:schemeClr val="bg1">
                    <a:lumMod val="65000"/>
                  </a:schemeClr>
                </a:solidFill>
                <a:latin typeface="Segoe UI Light" panose="020B0502040204020203" pitchFamily="34" charset="0"/>
                <a:cs typeface="Segoe UI Light" panose="020B0502040204020203" pitchFamily="34" charset="0"/>
              </a:rPr>
              <a:t>Ut wisi enim ad minim veniam, quis nostrud exerci tation ullamcorper</a:t>
            </a:r>
          </a:p>
        </p:txBody>
      </p:sp>
      <p:grpSp>
        <p:nvGrpSpPr>
          <p:cNvPr id="61" name="Group 60"/>
          <p:cNvGrpSpPr/>
          <p:nvPr/>
        </p:nvGrpSpPr>
        <p:grpSpPr>
          <a:xfrm>
            <a:off x="5558276" y="2883473"/>
            <a:ext cx="319881" cy="465138"/>
            <a:chOff x="10146507" y="3505994"/>
            <a:chExt cx="319881" cy="465138"/>
          </a:xfrm>
          <a:solidFill>
            <a:schemeClr val="accent5"/>
          </a:solidFill>
        </p:grpSpPr>
        <p:sp>
          <p:nvSpPr>
            <p:cNvPr id="62" name="AutoShape 30"/>
            <p:cNvSpPr>
              <a:spLocks/>
            </p:cNvSpPr>
            <p:nvPr/>
          </p:nvSpPr>
          <p:spPr bwMode="auto">
            <a:xfrm>
              <a:off x="10146507" y="3505994"/>
              <a:ext cx="319881" cy="465138"/>
            </a:xfrm>
            <a:custGeom>
              <a:avLst/>
              <a:gdLst>
                <a:gd name="T0" fmla="*/ 10383 w 20767"/>
                <a:gd name="T1" fmla="*/ 10800 h 21600"/>
                <a:gd name="T2" fmla="*/ 10383 w 20767"/>
                <a:gd name="T3" fmla="*/ 10800 h 21600"/>
                <a:gd name="T4" fmla="*/ 10383 w 20767"/>
                <a:gd name="T5" fmla="*/ 10800 h 21600"/>
                <a:gd name="T6" fmla="*/ 10383 w 20767"/>
                <a:gd name="T7" fmla="*/ 10800 h 21600"/>
              </a:gdLst>
              <a:ahLst/>
              <a:cxnLst>
                <a:cxn ang="0">
                  <a:pos x="T0" y="T1"/>
                </a:cxn>
                <a:cxn ang="0">
                  <a:pos x="T2" y="T3"/>
                </a:cxn>
                <a:cxn ang="0">
                  <a:pos x="T4" y="T5"/>
                </a:cxn>
                <a:cxn ang="0">
                  <a:pos x="T6" y="T7"/>
                </a:cxn>
              </a:cxnLst>
              <a:rect l="0" t="0" r="r" b="b"/>
              <a:pathLst>
                <a:path w="20767" h="2160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63" name="AutoShape 31"/>
            <p:cNvSpPr>
              <a:spLocks/>
            </p:cNvSpPr>
            <p:nvPr/>
          </p:nvSpPr>
          <p:spPr bwMode="auto">
            <a:xfrm>
              <a:off x="10205244" y="3709194"/>
              <a:ext cx="205581" cy="166688"/>
            </a:xfrm>
            <a:custGeom>
              <a:avLst/>
              <a:gdLst>
                <a:gd name="T0" fmla="*/ 10641 w 21282"/>
                <a:gd name="T1" fmla="*/ 10800 h 21600"/>
                <a:gd name="T2" fmla="*/ 10641 w 21282"/>
                <a:gd name="T3" fmla="*/ 10800 h 21600"/>
                <a:gd name="T4" fmla="*/ 10641 w 21282"/>
                <a:gd name="T5" fmla="*/ 10800 h 21600"/>
                <a:gd name="T6" fmla="*/ 10641 w 21282"/>
                <a:gd name="T7" fmla="*/ 10800 h 21600"/>
              </a:gdLst>
              <a:ahLst/>
              <a:cxnLst>
                <a:cxn ang="0">
                  <a:pos x="T0" y="T1"/>
                </a:cxn>
                <a:cxn ang="0">
                  <a:pos x="T2" y="T3"/>
                </a:cxn>
                <a:cxn ang="0">
                  <a:pos x="T4" y="T5"/>
                </a:cxn>
                <a:cxn ang="0">
                  <a:pos x="T6" y="T7"/>
                </a:cxn>
              </a:cxnLst>
              <a:rect l="0" t="0" r="r" b="b"/>
              <a:pathLst>
                <a:path w="21282" h="2160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48" name="Rectangle 47"/>
          <p:cNvSpPr/>
          <p:nvPr/>
        </p:nvSpPr>
        <p:spPr>
          <a:xfrm>
            <a:off x="1058860" y="642659"/>
            <a:ext cx="8634608" cy="646331"/>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Timeline</a:t>
            </a:r>
          </a:p>
        </p:txBody>
      </p:sp>
      <p:sp>
        <p:nvSpPr>
          <p:cNvPr id="49" name="Rectangle 48"/>
          <p:cNvSpPr/>
          <p:nvPr/>
        </p:nvSpPr>
        <p:spPr>
          <a:xfrm>
            <a:off x="1058860" y="1289435"/>
            <a:ext cx="6934202" cy="535531"/>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78364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750" fill="hold"/>
                                        <p:tgtEl>
                                          <p:spTgt spid="48"/>
                                        </p:tgtEl>
                                        <p:attrNameLst>
                                          <p:attrName>ppt_x</p:attrName>
                                        </p:attrNameLst>
                                      </p:cBhvr>
                                      <p:tavLst>
                                        <p:tav tm="0">
                                          <p:val>
                                            <p:strVal val="0-#ppt_w/2"/>
                                          </p:val>
                                        </p:tav>
                                        <p:tav tm="100000">
                                          <p:val>
                                            <p:strVal val="#ppt_x"/>
                                          </p:val>
                                        </p:tav>
                                      </p:tavLst>
                                    </p:anim>
                                    <p:anim calcmode="lin" valueType="num">
                                      <p:cBhvr additive="base">
                                        <p:cTn id="8" dur="75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750" fill="hold"/>
                                        <p:tgtEl>
                                          <p:spTgt spid="49"/>
                                        </p:tgtEl>
                                        <p:attrNameLst>
                                          <p:attrName>ppt_x</p:attrName>
                                        </p:attrNameLst>
                                      </p:cBhvr>
                                      <p:tavLst>
                                        <p:tav tm="0">
                                          <p:val>
                                            <p:strVal val="0-#ppt_w/2"/>
                                          </p:val>
                                        </p:tav>
                                        <p:tav tm="100000">
                                          <p:val>
                                            <p:strVal val="#ppt_x"/>
                                          </p:val>
                                        </p:tav>
                                      </p:tavLst>
                                    </p:anim>
                                    <p:anim calcmode="lin" valueType="num">
                                      <p:cBhvr additive="base">
                                        <p:cTn id="12" dur="750" fill="hold"/>
                                        <p:tgtEl>
                                          <p:spTgt spid="49"/>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50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par>
                                <p:cTn id="16" presetID="2" presetClass="entr" presetSubtype="8" decel="100000" fill="hold" nodeType="withEffect">
                                  <p:stCondLst>
                                    <p:cond delay="75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750" fill="hold"/>
                                        <p:tgtEl>
                                          <p:spTgt spid="20"/>
                                        </p:tgtEl>
                                        <p:attrNameLst>
                                          <p:attrName>ppt_x</p:attrName>
                                        </p:attrNameLst>
                                      </p:cBhvr>
                                      <p:tavLst>
                                        <p:tav tm="0">
                                          <p:val>
                                            <p:strVal val="0-#ppt_w/2"/>
                                          </p:val>
                                        </p:tav>
                                        <p:tav tm="100000">
                                          <p:val>
                                            <p:strVal val="#ppt_x"/>
                                          </p:val>
                                        </p:tav>
                                      </p:tavLst>
                                    </p:anim>
                                    <p:anim calcmode="lin" valueType="num">
                                      <p:cBhvr additive="base">
                                        <p:cTn id="19" dur="750" fill="hold"/>
                                        <p:tgtEl>
                                          <p:spTgt spid="20"/>
                                        </p:tgtEl>
                                        <p:attrNameLst>
                                          <p:attrName>ppt_y</p:attrName>
                                        </p:attrNameLst>
                                      </p:cBhvr>
                                      <p:tavLst>
                                        <p:tav tm="0">
                                          <p:val>
                                            <p:strVal val="#ppt_y"/>
                                          </p:val>
                                        </p:tav>
                                        <p:tav tm="100000">
                                          <p:val>
                                            <p:strVal val="#ppt_y"/>
                                          </p:val>
                                        </p:tav>
                                      </p:tavLst>
                                    </p:anim>
                                  </p:childTnLst>
                                </p:cTn>
                              </p:par>
                              <p:par>
                                <p:cTn id="20" presetID="2" presetClass="entr" presetSubtype="8" decel="100000" fill="hold" nodeType="withEffect">
                                  <p:stCondLst>
                                    <p:cond delay="100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750" fill="hold"/>
                                        <p:tgtEl>
                                          <p:spTgt spid="19"/>
                                        </p:tgtEl>
                                        <p:attrNameLst>
                                          <p:attrName>ppt_x</p:attrName>
                                        </p:attrNameLst>
                                      </p:cBhvr>
                                      <p:tavLst>
                                        <p:tav tm="0">
                                          <p:val>
                                            <p:strVal val="0-#ppt_w/2"/>
                                          </p:val>
                                        </p:tav>
                                        <p:tav tm="100000">
                                          <p:val>
                                            <p:strVal val="#ppt_x"/>
                                          </p:val>
                                        </p:tav>
                                      </p:tavLst>
                                    </p:anim>
                                    <p:anim calcmode="lin" valueType="num">
                                      <p:cBhvr additive="base">
                                        <p:cTn id="23" dur="75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decel="100000" fill="hold" nodeType="withEffect">
                                  <p:stCondLst>
                                    <p:cond delay="125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750" fill="hold"/>
                                        <p:tgtEl>
                                          <p:spTgt spid="18"/>
                                        </p:tgtEl>
                                        <p:attrNameLst>
                                          <p:attrName>ppt_x</p:attrName>
                                        </p:attrNameLst>
                                      </p:cBhvr>
                                      <p:tavLst>
                                        <p:tav tm="0">
                                          <p:val>
                                            <p:strVal val="0-#ppt_w/2"/>
                                          </p:val>
                                        </p:tav>
                                        <p:tav tm="100000">
                                          <p:val>
                                            <p:strVal val="#ppt_x"/>
                                          </p:val>
                                        </p:tav>
                                      </p:tavLst>
                                    </p:anim>
                                    <p:anim calcmode="lin" valueType="num">
                                      <p:cBhvr additive="base">
                                        <p:cTn id="27" dur="750" fill="hold"/>
                                        <p:tgtEl>
                                          <p:spTgt spid="18"/>
                                        </p:tgtEl>
                                        <p:attrNameLst>
                                          <p:attrName>ppt_y</p:attrName>
                                        </p:attrNameLst>
                                      </p:cBhvr>
                                      <p:tavLst>
                                        <p:tav tm="0">
                                          <p:val>
                                            <p:strVal val="#ppt_y"/>
                                          </p:val>
                                        </p:tav>
                                        <p:tav tm="100000">
                                          <p:val>
                                            <p:strVal val="#ppt_y"/>
                                          </p:val>
                                        </p:tav>
                                      </p:tavLst>
                                    </p:anim>
                                  </p:childTnLst>
                                </p:cTn>
                              </p:par>
                              <p:par>
                                <p:cTn id="28" presetID="22" presetClass="entr" presetSubtype="1" fill="hold" nodeType="withEffect">
                                  <p:stCondLst>
                                    <p:cond delay="1750"/>
                                  </p:stCondLst>
                                  <p:childTnLst>
                                    <p:set>
                                      <p:cBhvr>
                                        <p:cTn id="29" dur="1" fill="hold">
                                          <p:stCondLst>
                                            <p:cond delay="0"/>
                                          </p:stCondLst>
                                        </p:cTn>
                                        <p:tgtEl>
                                          <p:spTgt spid="26"/>
                                        </p:tgtEl>
                                        <p:attrNameLst>
                                          <p:attrName>style.visibility</p:attrName>
                                        </p:attrNameLst>
                                      </p:cBhvr>
                                      <p:to>
                                        <p:strVal val="visible"/>
                                      </p:to>
                                    </p:set>
                                    <p:animEffect transition="in" filter="wipe(up)">
                                      <p:cBhvr>
                                        <p:cTn id="30" dur="500"/>
                                        <p:tgtEl>
                                          <p:spTgt spid="26"/>
                                        </p:tgtEl>
                                      </p:cBhvr>
                                    </p:animEffect>
                                  </p:childTnLst>
                                </p:cTn>
                              </p:par>
                              <p:par>
                                <p:cTn id="31" presetID="53" presetClass="entr" presetSubtype="16" fill="hold" nodeType="withEffect">
                                  <p:stCondLst>
                                    <p:cond delay="200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Effect transition="in" filter="fade">
                                      <p:cBhvr>
                                        <p:cTn id="35" dur="500"/>
                                        <p:tgtEl>
                                          <p:spTgt spid="38"/>
                                        </p:tgtEl>
                                      </p:cBhvr>
                                    </p:animEffect>
                                  </p:childTnLst>
                                </p:cTn>
                              </p:par>
                              <p:par>
                                <p:cTn id="36" presetID="42" presetClass="entr" presetSubtype="0" fill="hold" grpId="0" nodeType="withEffect">
                                  <p:stCondLst>
                                    <p:cond delay="200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anim calcmode="lin" valueType="num">
                                      <p:cBhvr>
                                        <p:cTn id="39" dur="500" fill="hold"/>
                                        <p:tgtEl>
                                          <p:spTgt spid="29"/>
                                        </p:tgtEl>
                                        <p:attrNameLst>
                                          <p:attrName>ppt_x</p:attrName>
                                        </p:attrNameLst>
                                      </p:cBhvr>
                                      <p:tavLst>
                                        <p:tav tm="0">
                                          <p:val>
                                            <p:strVal val="#ppt_x"/>
                                          </p:val>
                                        </p:tav>
                                        <p:tav tm="100000">
                                          <p:val>
                                            <p:strVal val="#ppt_x"/>
                                          </p:val>
                                        </p:tav>
                                      </p:tavLst>
                                    </p:anim>
                                    <p:anim calcmode="lin" valueType="num">
                                      <p:cBhvr>
                                        <p:cTn id="40" dur="500" fill="hold"/>
                                        <p:tgtEl>
                                          <p:spTgt spid="2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225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anim calcmode="lin" valueType="num">
                                      <p:cBhvr>
                                        <p:cTn id="44" dur="500" fill="hold"/>
                                        <p:tgtEl>
                                          <p:spTgt spid="30"/>
                                        </p:tgtEl>
                                        <p:attrNameLst>
                                          <p:attrName>ppt_x</p:attrName>
                                        </p:attrNameLst>
                                      </p:cBhvr>
                                      <p:tavLst>
                                        <p:tav tm="0">
                                          <p:val>
                                            <p:strVal val="#ppt_x"/>
                                          </p:val>
                                        </p:tav>
                                        <p:tav tm="100000">
                                          <p:val>
                                            <p:strVal val="#ppt_x"/>
                                          </p:val>
                                        </p:tav>
                                      </p:tavLst>
                                    </p:anim>
                                    <p:anim calcmode="lin" valueType="num">
                                      <p:cBhvr>
                                        <p:cTn id="45" dur="500" fill="hold"/>
                                        <p:tgtEl>
                                          <p:spTgt spid="30"/>
                                        </p:tgtEl>
                                        <p:attrNameLst>
                                          <p:attrName>ppt_y</p:attrName>
                                        </p:attrNameLst>
                                      </p:cBhvr>
                                      <p:tavLst>
                                        <p:tav tm="0">
                                          <p:val>
                                            <p:strVal val="#ppt_y+.1"/>
                                          </p:val>
                                        </p:tav>
                                        <p:tav tm="100000">
                                          <p:val>
                                            <p:strVal val="#ppt_y"/>
                                          </p:val>
                                        </p:tav>
                                      </p:tavLst>
                                    </p:anim>
                                  </p:childTnLst>
                                </p:cTn>
                              </p:par>
                              <p:par>
                                <p:cTn id="46" presetID="22" presetClass="entr" presetSubtype="4" fill="hold" nodeType="withEffect">
                                  <p:stCondLst>
                                    <p:cond delay="250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par>
                                <p:cTn id="49" presetID="53" presetClass="entr" presetSubtype="16" fill="hold" nodeType="withEffect">
                                  <p:stCondLst>
                                    <p:cond delay="2750"/>
                                  </p:stCondLst>
                                  <p:childTnLst>
                                    <p:set>
                                      <p:cBhvr>
                                        <p:cTn id="50" dur="1" fill="hold">
                                          <p:stCondLst>
                                            <p:cond delay="0"/>
                                          </p:stCondLst>
                                        </p:cTn>
                                        <p:tgtEl>
                                          <p:spTgt spid="61"/>
                                        </p:tgtEl>
                                        <p:attrNameLst>
                                          <p:attrName>style.visibility</p:attrName>
                                        </p:attrNameLst>
                                      </p:cBhvr>
                                      <p:to>
                                        <p:strVal val="visible"/>
                                      </p:to>
                                    </p:set>
                                    <p:anim calcmode="lin" valueType="num">
                                      <p:cBhvr>
                                        <p:cTn id="51" dur="500" fill="hold"/>
                                        <p:tgtEl>
                                          <p:spTgt spid="61"/>
                                        </p:tgtEl>
                                        <p:attrNameLst>
                                          <p:attrName>ppt_w</p:attrName>
                                        </p:attrNameLst>
                                      </p:cBhvr>
                                      <p:tavLst>
                                        <p:tav tm="0">
                                          <p:val>
                                            <p:fltVal val="0"/>
                                          </p:val>
                                        </p:tav>
                                        <p:tav tm="100000">
                                          <p:val>
                                            <p:strVal val="#ppt_w"/>
                                          </p:val>
                                        </p:tav>
                                      </p:tavLst>
                                    </p:anim>
                                    <p:anim calcmode="lin" valueType="num">
                                      <p:cBhvr>
                                        <p:cTn id="52" dur="500" fill="hold"/>
                                        <p:tgtEl>
                                          <p:spTgt spid="61"/>
                                        </p:tgtEl>
                                        <p:attrNameLst>
                                          <p:attrName>ppt_h</p:attrName>
                                        </p:attrNameLst>
                                      </p:cBhvr>
                                      <p:tavLst>
                                        <p:tav tm="0">
                                          <p:val>
                                            <p:fltVal val="0"/>
                                          </p:val>
                                        </p:tav>
                                        <p:tav tm="100000">
                                          <p:val>
                                            <p:strVal val="#ppt_h"/>
                                          </p:val>
                                        </p:tav>
                                      </p:tavLst>
                                    </p:anim>
                                    <p:animEffect transition="in" filter="fade">
                                      <p:cBhvr>
                                        <p:cTn id="53" dur="500"/>
                                        <p:tgtEl>
                                          <p:spTgt spid="61"/>
                                        </p:tgtEl>
                                      </p:cBhvr>
                                    </p:animEffect>
                                  </p:childTnLst>
                                </p:cTn>
                              </p:par>
                              <p:par>
                                <p:cTn id="54" presetID="42" presetClass="entr" presetSubtype="0" fill="hold" grpId="0" nodeType="withEffect">
                                  <p:stCondLst>
                                    <p:cond delay="275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anim calcmode="lin" valueType="num">
                                      <p:cBhvr>
                                        <p:cTn id="57" dur="500" fill="hold"/>
                                        <p:tgtEl>
                                          <p:spTgt spid="36"/>
                                        </p:tgtEl>
                                        <p:attrNameLst>
                                          <p:attrName>ppt_x</p:attrName>
                                        </p:attrNameLst>
                                      </p:cBhvr>
                                      <p:tavLst>
                                        <p:tav tm="0">
                                          <p:val>
                                            <p:strVal val="#ppt_x"/>
                                          </p:val>
                                        </p:tav>
                                        <p:tav tm="100000">
                                          <p:val>
                                            <p:strVal val="#ppt_x"/>
                                          </p:val>
                                        </p:tav>
                                      </p:tavLst>
                                    </p:anim>
                                    <p:anim calcmode="lin" valueType="num">
                                      <p:cBhvr>
                                        <p:cTn id="58" dur="50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00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anim calcmode="lin" valueType="num">
                                      <p:cBhvr>
                                        <p:cTn id="62" dur="500" fill="hold"/>
                                        <p:tgtEl>
                                          <p:spTgt spid="37"/>
                                        </p:tgtEl>
                                        <p:attrNameLst>
                                          <p:attrName>ppt_x</p:attrName>
                                        </p:attrNameLst>
                                      </p:cBhvr>
                                      <p:tavLst>
                                        <p:tav tm="0">
                                          <p:val>
                                            <p:strVal val="#ppt_x"/>
                                          </p:val>
                                        </p:tav>
                                        <p:tav tm="100000">
                                          <p:val>
                                            <p:strVal val="#ppt_x"/>
                                          </p:val>
                                        </p:tav>
                                      </p:tavLst>
                                    </p:anim>
                                    <p:anim calcmode="lin" valueType="num">
                                      <p:cBhvr>
                                        <p:cTn id="63" dur="500" fill="hold"/>
                                        <p:tgtEl>
                                          <p:spTgt spid="37"/>
                                        </p:tgtEl>
                                        <p:attrNameLst>
                                          <p:attrName>ppt_y</p:attrName>
                                        </p:attrNameLst>
                                      </p:cBhvr>
                                      <p:tavLst>
                                        <p:tav tm="0">
                                          <p:val>
                                            <p:strVal val="#ppt_y+.1"/>
                                          </p:val>
                                        </p:tav>
                                        <p:tav tm="100000">
                                          <p:val>
                                            <p:strVal val="#ppt_y"/>
                                          </p:val>
                                        </p:tav>
                                      </p:tavLst>
                                    </p:anim>
                                  </p:childTnLst>
                                </p:cTn>
                              </p:par>
                              <p:par>
                                <p:cTn id="64" presetID="22" presetClass="entr" presetSubtype="1" fill="hold" nodeType="withEffect">
                                  <p:stCondLst>
                                    <p:cond delay="325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par>
                                <p:cTn id="67" presetID="53" presetClass="entr" presetSubtype="16" fill="hold" grpId="0" nodeType="withEffect">
                                  <p:stCondLst>
                                    <p:cond delay="3500"/>
                                  </p:stCondLst>
                                  <p:childTnLst>
                                    <p:set>
                                      <p:cBhvr>
                                        <p:cTn id="68" dur="1" fill="hold">
                                          <p:stCondLst>
                                            <p:cond delay="0"/>
                                          </p:stCondLst>
                                        </p:cTn>
                                        <p:tgtEl>
                                          <p:spTgt spid="60"/>
                                        </p:tgtEl>
                                        <p:attrNameLst>
                                          <p:attrName>style.visibility</p:attrName>
                                        </p:attrNameLst>
                                      </p:cBhvr>
                                      <p:to>
                                        <p:strVal val="visible"/>
                                      </p:to>
                                    </p:set>
                                    <p:anim calcmode="lin" valueType="num">
                                      <p:cBhvr>
                                        <p:cTn id="69" dur="500" fill="hold"/>
                                        <p:tgtEl>
                                          <p:spTgt spid="60"/>
                                        </p:tgtEl>
                                        <p:attrNameLst>
                                          <p:attrName>ppt_w</p:attrName>
                                        </p:attrNameLst>
                                      </p:cBhvr>
                                      <p:tavLst>
                                        <p:tav tm="0">
                                          <p:val>
                                            <p:fltVal val="0"/>
                                          </p:val>
                                        </p:tav>
                                        <p:tav tm="100000">
                                          <p:val>
                                            <p:strVal val="#ppt_w"/>
                                          </p:val>
                                        </p:tav>
                                      </p:tavLst>
                                    </p:anim>
                                    <p:anim calcmode="lin" valueType="num">
                                      <p:cBhvr>
                                        <p:cTn id="70" dur="500" fill="hold"/>
                                        <p:tgtEl>
                                          <p:spTgt spid="60"/>
                                        </p:tgtEl>
                                        <p:attrNameLst>
                                          <p:attrName>ppt_h</p:attrName>
                                        </p:attrNameLst>
                                      </p:cBhvr>
                                      <p:tavLst>
                                        <p:tav tm="0">
                                          <p:val>
                                            <p:fltVal val="0"/>
                                          </p:val>
                                        </p:tav>
                                        <p:tav tm="100000">
                                          <p:val>
                                            <p:strVal val="#ppt_h"/>
                                          </p:val>
                                        </p:tav>
                                      </p:tavLst>
                                    </p:anim>
                                    <p:animEffect transition="in" filter="fade">
                                      <p:cBhvr>
                                        <p:cTn id="71" dur="500"/>
                                        <p:tgtEl>
                                          <p:spTgt spid="60"/>
                                        </p:tgtEl>
                                      </p:cBhvr>
                                    </p:animEffect>
                                  </p:childTnLst>
                                </p:cTn>
                              </p:par>
                              <p:par>
                                <p:cTn id="72" presetID="42" presetClass="entr" presetSubtype="0" fill="hold" grpId="0" nodeType="withEffect">
                                  <p:stCondLst>
                                    <p:cond delay="350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anim calcmode="lin" valueType="num">
                                      <p:cBhvr>
                                        <p:cTn id="75" dur="500" fill="hold"/>
                                        <p:tgtEl>
                                          <p:spTgt spid="33"/>
                                        </p:tgtEl>
                                        <p:attrNameLst>
                                          <p:attrName>ppt_x</p:attrName>
                                        </p:attrNameLst>
                                      </p:cBhvr>
                                      <p:tavLst>
                                        <p:tav tm="0">
                                          <p:val>
                                            <p:strVal val="#ppt_x"/>
                                          </p:val>
                                        </p:tav>
                                        <p:tav tm="100000">
                                          <p:val>
                                            <p:strVal val="#ppt_x"/>
                                          </p:val>
                                        </p:tav>
                                      </p:tavLst>
                                    </p:anim>
                                    <p:anim calcmode="lin" valueType="num">
                                      <p:cBhvr>
                                        <p:cTn id="76" dur="500" fill="hold"/>
                                        <p:tgtEl>
                                          <p:spTgt spid="33"/>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375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anim calcmode="lin" valueType="num">
                                      <p:cBhvr>
                                        <p:cTn id="80" dur="500" fill="hold"/>
                                        <p:tgtEl>
                                          <p:spTgt spid="34"/>
                                        </p:tgtEl>
                                        <p:attrNameLst>
                                          <p:attrName>ppt_x</p:attrName>
                                        </p:attrNameLst>
                                      </p:cBhvr>
                                      <p:tavLst>
                                        <p:tav tm="0">
                                          <p:val>
                                            <p:strVal val="#ppt_x"/>
                                          </p:val>
                                        </p:tav>
                                        <p:tav tm="100000">
                                          <p:val>
                                            <p:strVal val="#ppt_x"/>
                                          </p:val>
                                        </p:tav>
                                      </p:tavLst>
                                    </p:anim>
                                    <p:anim calcmode="lin" valueType="num">
                                      <p:cBhvr>
                                        <p:cTn id="81"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3" grpId="0"/>
      <p:bldP spid="34" grpId="0"/>
      <p:bldP spid="60" grpId="0" animBg="1"/>
      <p:bldP spid="36" grpId="0"/>
      <p:bldP spid="37" grpId="0"/>
      <p:bldP spid="48" grpId="0"/>
      <p:bldP spid="4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2946400" y="2363025"/>
            <a:ext cx="6299200" cy="3570544"/>
          </a:xfrm>
          <a:prstGeom prst="roundRect">
            <a:avLst>
              <a:gd name="adj" fmla="val 1150"/>
            </a:avLst>
          </a:prstGeom>
          <a:solidFill>
            <a:schemeClr val="bg1"/>
          </a:solidFill>
          <a:ln>
            <a:noFill/>
          </a:ln>
          <a:effectLst>
            <a:outerShdw blurRad="749300" dist="381000" dir="5400000" sx="94000" sy="94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flipH="1">
            <a:off x="3407336" y="4307676"/>
            <a:ext cx="2701440" cy="723853"/>
          </a:xfrm>
          <a:prstGeom prst="rect">
            <a:avLst/>
          </a:prstGeom>
        </p:spPr>
        <p:txBody>
          <a:bodyPr wrap="square">
            <a:spAutoFit/>
          </a:bodyPr>
          <a:lstStyle/>
          <a:p>
            <a:pPr algn="just">
              <a:lnSpc>
                <a:spcPct val="114000"/>
              </a:lnSpc>
              <a:defRPr/>
            </a:pPr>
            <a:r>
              <a:rPr lang="id-ID" sz="1200" b="1" dirty="0">
                <a:solidFill>
                  <a:schemeClr val="tx1">
                    <a:lumMod val="65000"/>
                    <a:lumOff val="35000"/>
                  </a:schemeClr>
                </a:solidFill>
                <a:latin typeface="+mj-lt"/>
                <a:cs typeface="Calibri"/>
              </a:rPr>
              <a:t>Ut wisi enim </a:t>
            </a:r>
            <a:r>
              <a:rPr lang="id-ID" sz="1200" dirty="0">
                <a:solidFill>
                  <a:schemeClr val="bg1">
                    <a:lumMod val="65000"/>
                  </a:schemeClr>
                </a:solidFill>
                <a:latin typeface="+mj-lt"/>
                <a:cs typeface="Calibri"/>
              </a:rPr>
              <a:t>ad minim veniam, quis nostrud exerci tation ullamcorper nibh euismod tincidunt ut</a:t>
            </a:r>
          </a:p>
        </p:txBody>
      </p:sp>
      <p:sp>
        <p:nvSpPr>
          <p:cNvPr id="5" name="TextBox 4"/>
          <p:cNvSpPr txBox="1"/>
          <p:nvPr/>
        </p:nvSpPr>
        <p:spPr>
          <a:xfrm>
            <a:off x="3407336" y="3916908"/>
            <a:ext cx="873060" cy="338554"/>
          </a:xfrm>
          <a:prstGeom prst="rect">
            <a:avLst/>
          </a:prstGeom>
          <a:noFill/>
        </p:spPr>
        <p:txBody>
          <a:bodyPr wrap="none" rtlCol="0">
            <a:spAutoFit/>
          </a:bodyPr>
          <a:lstStyle/>
          <a:p>
            <a:r>
              <a:rPr lang="en-US" sz="1600" dirty="0">
                <a:solidFill>
                  <a:schemeClr val="tx1">
                    <a:lumMod val="85000"/>
                    <a:lumOff val="15000"/>
                  </a:schemeClr>
                </a:solidFill>
                <a:latin typeface="Segoe UI Light" panose="020B0502040204020203" pitchFamily="34" charset="0"/>
                <a:cs typeface="Segoe UI Light" panose="020B0502040204020203" pitchFamily="34" charset="0"/>
              </a:rPr>
              <a:t>Address</a:t>
            </a:r>
            <a:endParaRPr lang="id-ID" sz="16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grpSp>
        <p:nvGrpSpPr>
          <p:cNvPr id="2" name="Group 1"/>
          <p:cNvGrpSpPr/>
          <p:nvPr/>
        </p:nvGrpSpPr>
        <p:grpSpPr>
          <a:xfrm>
            <a:off x="6469773" y="4357894"/>
            <a:ext cx="2314893" cy="276999"/>
            <a:chOff x="6469773" y="4357894"/>
            <a:chExt cx="2314893" cy="276999"/>
          </a:xfrm>
        </p:grpSpPr>
        <p:sp>
          <p:nvSpPr>
            <p:cNvPr id="6" name="Rectangle 5"/>
            <p:cNvSpPr/>
            <p:nvPr/>
          </p:nvSpPr>
          <p:spPr>
            <a:xfrm flipH="1">
              <a:off x="6825046" y="4357894"/>
              <a:ext cx="1959620" cy="276999"/>
            </a:xfrm>
            <a:prstGeom prst="rect">
              <a:avLst/>
            </a:prstGeom>
          </p:spPr>
          <p:txBody>
            <a:bodyPr wrap="square">
              <a:spAutoFit/>
            </a:bodyPr>
            <a:lstStyle/>
            <a:p>
              <a:pPr>
                <a:spcBef>
                  <a:spcPts val="1200"/>
                </a:spcBef>
              </a:pPr>
              <a:r>
                <a:rPr lang="id-ID" sz="1200" dirty="0">
                  <a:solidFill>
                    <a:schemeClr val="bg1">
                      <a:lumMod val="65000"/>
                    </a:schemeClr>
                  </a:solidFill>
                  <a:latin typeface="+mj-lt"/>
                  <a:cs typeface="Calibri"/>
                </a:rPr>
                <a:t>081333xxxxxx / 082233xxxxx</a:t>
              </a:r>
              <a:endParaRPr lang="en-US" sz="1200" dirty="0">
                <a:solidFill>
                  <a:schemeClr val="bg1">
                    <a:lumMod val="65000"/>
                  </a:schemeClr>
                </a:solidFill>
                <a:latin typeface="+mj-lt"/>
              </a:endParaRPr>
            </a:p>
          </p:txBody>
        </p:sp>
        <p:sp>
          <p:nvSpPr>
            <p:cNvPr id="7" name="Freeform 178"/>
            <p:cNvSpPr>
              <a:spLocks noChangeArrowheads="1"/>
            </p:cNvSpPr>
            <p:nvPr/>
          </p:nvSpPr>
          <p:spPr bwMode="auto">
            <a:xfrm>
              <a:off x="6469773" y="4378169"/>
              <a:ext cx="243524" cy="236448"/>
            </a:xfrm>
            <a:custGeom>
              <a:avLst/>
              <a:gdLst>
                <a:gd name="T0" fmla="*/ 217433 w 634"/>
                <a:gd name="T1" fmla="*/ 26535 h 619"/>
                <a:gd name="T2" fmla="*/ 217433 w 634"/>
                <a:gd name="T3" fmla="*/ 26535 h 619"/>
                <a:gd name="T4" fmla="*/ 196519 w 634"/>
                <a:gd name="T5" fmla="*/ 5379 h 619"/>
                <a:gd name="T6" fmla="*/ 175244 w 634"/>
                <a:gd name="T7" fmla="*/ 5379 h 619"/>
                <a:gd name="T8" fmla="*/ 148561 w 634"/>
                <a:gd name="T9" fmla="*/ 47691 h 619"/>
                <a:gd name="T10" fmla="*/ 148561 w 634"/>
                <a:gd name="T11" fmla="*/ 68489 h 619"/>
                <a:gd name="T12" fmla="*/ 159018 w 634"/>
                <a:gd name="T13" fmla="*/ 79247 h 619"/>
                <a:gd name="T14" fmla="*/ 127287 w 634"/>
                <a:gd name="T15" fmla="*/ 116180 h 619"/>
                <a:gd name="T16" fmla="*/ 84738 w 634"/>
                <a:gd name="T17" fmla="*/ 153114 h 619"/>
                <a:gd name="T18" fmla="*/ 68872 w 634"/>
                <a:gd name="T19" fmla="*/ 142357 h 619"/>
                <a:gd name="T20" fmla="*/ 47597 w 634"/>
                <a:gd name="T21" fmla="*/ 142357 h 619"/>
                <a:gd name="T22" fmla="*/ 10457 w 634"/>
                <a:gd name="T23" fmla="*/ 174271 h 619"/>
                <a:gd name="T24" fmla="*/ 10457 w 634"/>
                <a:gd name="T25" fmla="*/ 190048 h 619"/>
                <a:gd name="T26" fmla="*/ 31731 w 634"/>
                <a:gd name="T27" fmla="*/ 211205 h 619"/>
                <a:gd name="T28" fmla="*/ 68872 w 634"/>
                <a:gd name="T29" fmla="*/ 211205 h 619"/>
                <a:gd name="T30" fmla="*/ 153970 w 634"/>
                <a:gd name="T31" fmla="*/ 147736 h 619"/>
                <a:gd name="T32" fmla="*/ 217433 w 634"/>
                <a:gd name="T33" fmla="*/ 68489 h 619"/>
                <a:gd name="T34" fmla="*/ 217433 w 634"/>
                <a:gd name="T35" fmla="*/ 26535 h 619"/>
                <a:gd name="T36" fmla="*/ 206976 w 634"/>
                <a:gd name="T37" fmla="*/ 58090 h 619"/>
                <a:gd name="T38" fmla="*/ 206976 w 634"/>
                <a:gd name="T39" fmla="*/ 58090 h 619"/>
                <a:gd name="T40" fmla="*/ 148561 w 634"/>
                <a:gd name="T41" fmla="*/ 137337 h 619"/>
                <a:gd name="T42" fmla="*/ 58415 w 634"/>
                <a:gd name="T43" fmla="*/ 200447 h 619"/>
                <a:gd name="T44" fmla="*/ 37140 w 634"/>
                <a:gd name="T45" fmla="*/ 200447 h 619"/>
                <a:gd name="T46" fmla="*/ 26323 w 634"/>
                <a:gd name="T47" fmla="*/ 190048 h 619"/>
                <a:gd name="T48" fmla="*/ 26323 w 634"/>
                <a:gd name="T49" fmla="*/ 174271 h 619"/>
                <a:gd name="T50" fmla="*/ 53006 w 634"/>
                <a:gd name="T51" fmla="*/ 158493 h 619"/>
                <a:gd name="T52" fmla="*/ 63824 w 634"/>
                <a:gd name="T53" fmla="*/ 158493 h 619"/>
                <a:gd name="T54" fmla="*/ 79689 w 634"/>
                <a:gd name="T55" fmla="*/ 174271 h 619"/>
                <a:gd name="T56" fmla="*/ 180293 w 634"/>
                <a:gd name="T57" fmla="*/ 79247 h 619"/>
                <a:gd name="T58" fmla="*/ 159018 w 634"/>
                <a:gd name="T59" fmla="*/ 63110 h 619"/>
                <a:gd name="T60" fmla="*/ 159018 w 634"/>
                <a:gd name="T61" fmla="*/ 47691 h 619"/>
                <a:gd name="T62" fmla="*/ 180293 w 634"/>
                <a:gd name="T63" fmla="*/ 21156 h 619"/>
                <a:gd name="T64" fmla="*/ 196519 w 634"/>
                <a:gd name="T65" fmla="*/ 21156 h 619"/>
                <a:gd name="T66" fmla="*/ 206976 w 634"/>
                <a:gd name="T67" fmla="*/ 36934 h 619"/>
                <a:gd name="T68" fmla="*/ 206976 w 634"/>
                <a:gd name="T69" fmla="*/ 58090 h 6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34" h="619">
                  <a:moveTo>
                    <a:pt x="603" y="74"/>
                  </a:moveTo>
                  <a:lnTo>
                    <a:pt x="603" y="74"/>
                  </a:lnTo>
                  <a:cubicBezTo>
                    <a:pt x="545" y="15"/>
                    <a:pt x="545" y="15"/>
                    <a:pt x="545" y="15"/>
                  </a:cubicBezTo>
                  <a:cubicBezTo>
                    <a:pt x="530" y="0"/>
                    <a:pt x="500" y="0"/>
                    <a:pt x="486" y="15"/>
                  </a:cubicBezTo>
                  <a:cubicBezTo>
                    <a:pt x="412" y="133"/>
                    <a:pt x="412" y="133"/>
                    <a:pt x="412" y="133"/>
                  </a:cubicBezTo>
                  <a:cubicBezTo>
                    <a:pt x="398" y="147"/>
                    <a:pt x="398" y="176"/>
                    <a:pt x="412" y="191"/>
                  </a:cubicBezTo>
                  <a:cubicBezTo>
                    <a:pt x="441" y="221"/>
                    <a:pt x="441" y="221"/>
                    <a:pt x="441" y="221"/>
                  </a:cubicBezTo>
                  <a:cubicBezTo>
                    <a:pt x="412" y="250"/>
                    <a:pt x="382" y="294"/>
                    <a:pt x="353" y="324"/>
                  </a:cubicBezTo>
                  <a:cubicBezTo>
                    <a:pt x="309" y="368"/>
                    <a:pt x="265" y="397"/>
                    <a:pt x="235" y="427"/>
                  </a:cubicBezTo>
                  <a:cubicBezTo>
                    <a:pt x="191" y="397"/>
                    <a:pt x="191" y="397"/>
                    <a:pt x="191" y="397"/>
                  </a:cubicBezTo>
                  <a:cubicBezTo>
                    <a:pt x="177" y="383"/>
                    <a:pt x="162" y="383"/>
                    <a:pt x="132" y="397"/>
                  </a:cubicBezTo>
                  <a:cubicBezTo>
                    <a:pt x="29" y="486"/>
                    <a:pt x="29" y="486"/>
                    <a:pt x="29" y="486"/>
                  </a:cubicBezTo>
                  <a:cubicBezTo>
                    <a:pt x="0" y="500"/>
                    <a:pt x="15" y="515"/>
                    <a:pt x="29" y="530"/>
                  </a:cubicBezTo>
                  <a:cubicBezTo>
                    <a:pt x="88" y="589"/>
                    <a:pt x="88" y="589"/>
                    <a:pt x="88" y="589"/>
                  </a:cubicBezTo>
                  <a:cubicBezTo>
                    <a:pt x="118" y="618"/>
                    <a:pt x="147" y="618"/>
                    <a:pt x="191" y="589"/>
                  </a:cubicBezTo>
                  <a:cubicBezTo>
                    <a:pt x="191" y="589"/>
                    <a:pt x="324" y="530"/>
                    <a:pt x="427" y="412"/>
                  </a:cubicBezTo>
                  <a:cubicBezTo>
                    <a:pt x="530" y="324"/>
                    <a:pt x="603" y="191"/>
                    <a:pt x="603" y="191"/>
                  </a:cubicBezTo>
                  <a:cubicBezTo>
                    <a:pt x="618" y="147"/>
                    <a:pt x="633" y="103"/>
                    <a:pt x="603" y="74"/>
                  </a:cubicBezTo>
                  <a:close/>
                  <a:moveTo>
                    <a:pt x="574" y="162"/>
                  </a:moveTo>
                  <a:lnTo>
                    <a:pt x="574" y="162"/>
                  </a:lnTo>
                  <a:cubicBezTo>
                    <a:pt x="545" y="221"/>
                    <a:pt x="471" y="324"/>
                    <a:pt x="412" y="383"/>
                  </a:cubicBezTo>
                  <a:cubicBezTo>
                    <a:pt x="339" y="456"/>
                    <a:pt x="162" y="559"/>
                    <a:pt x="162" y="559"/>
                  </a:cubicBezTo>
                  <a:cubicBezTo>
                    <a:pt x="147" y="574"/>
                    <a:pt x="118" y="574"/>
                    <a:pt x="103" y="559"/>
                  </a:cubicBezTo>
                  <a:cubicBezTo>
                    <a:pt x="73" y="530"/>
                    <a:pt x="73" y="530"/>
                    <a:pt x="73" y="530"/>
                  </a:cubicBezTo>
                  <a:cubicBezTo>
                    <a:pt x="59" y="515"/>
                    <a:pt x="59" y="500"/>
                    <a:pt x="73" y="486"/>
                  </a:cubicBezTo>
                  <a:cubicBezTo>
                    <a:pt x="147" y="442"/>
                    <a:pt x="147" y="442"/>
                    <a:pt x="147" y="442"/>
                  </a:cubicBezTo>
                  <a:cubicBezTo>
                    <a:pt x="162" y="427"/>
                    <a:pt x="177" y="427"/>
                    <a:pt x="177" y="442"/>
                  </a:cubicBezTo>
                  <a:cubicBezTo>
                    <a:pt x="221" y="486"/>
                    <a:pt x="221" y="486"/>
                    <a:pt x="221" y="486"/>
                  </a:cubicBezTo>
                  <a:cubicBezTo>
                    <a:pt x="235" y="471"/>
                    <a:pt x="398" y="368"/>
                    <a:pt x="500" y="221"/>
                  </a:cubicBezTo>
                  <a:cubicBezTo>
                    <a:pt x="441" y="176"/>
                    <a:pt x="441" y="176"/>
                    <a:pt x="441" y="176"/>
                  </a:cubicBezTo>
                  <a:cubicBezTo>
                    <a:pt x="441" y="162"/>
                    <a:pt x="441" y="147"/>
                    <a:pt x="441" y="133"/>
                  </a:cubicBezTo>
                  <a:cubicBezTo>
                    <a:pt x="500" y="59"/>
                    <a:pt x="500" y="59"/>
                    <a:pt x="500" y="59"/>
                  </a:cubicBezTo>
                  <a:cubicBezTo>
                    <a:pt x="515" y="44"/>
                    <a:pt x="530" y="59"/>
                    <a:pt x="545" y="59"/>
                  </a:cubicBezTo>
                  <a:cubicBezTo>
                    <a:pt x="574" y="103"/>
                    <a:pt x="574" y="103"/>
                    <a:pt x="574" y="103"/>
                  </a:cubicBezTo>
                  <a:cubicBezTo>
                    <a:pt x="589" y="117"/>
                    <a:pt x="589" y="147"/>
                    <a:pt x="574" y="162"/>
                  </a:cubicBezTo>
                  <a:close/>
                </a:path>
              </a:pathLst>
            </a:custGeom>
            <a:solidFill>
              <a:schemeClr val="bg1">
                <a:lumMod val="65000"/>
              </a:schemeClr>
            </a:solidFill>
            <a:ln>
              <a:noFill/>
            </a:ln>
            <a:effectLst/>
            <a:extLst/>
          </p:spPr>
          <p:txBody>
            <a:bodyPr wrap="none" lIns="91431" tIns="45716" rIns="91431" bIns="45716" anchor="ctr"/>
            <a:lstStyle/>
            <a:p>
              <a:pPr algn="r"/>
              <a:endParaRPr lang="en-US">
                <a:solidFill>
                  <a:schemeClr val="tx1">
                    <a:lumMod val="75000"/>
                    <a:lumOff val="25000"/>
                  </a:schemeClr>
                </a:solidFill>
                <a:latin typeface="Aller" panose="02000503030000020004" pitchFamily="2" charset="0"/>
              </a:endParaRPr>
            </a:p>
          </p:txBody>
        </p:sp>
      </p:grpSp>
      <p:grpSp>
        <p:nvGrpSpPr>
          <p:cNvPr id="14" name="Group 13"/>
          <p:cNvGrpSpPr/>
          <p:nvPr/>
        </p:nvGrpSpPr>
        <p:grpSpPr>
          <a:xfrm>
            <a:off x="6465544" y="4737104"/>
            <a:ext cx="2249271" cy="276999"/>
            <a:chOff x="6465544" y="4737104"/>
            <a:chExt cx="2249271" cy="276999"/>
          </a:xfrm>
        </p:grpSpPr>
        <p:sp>
          <p:nvSpPr>
            <p:cNvPr id="8" name="Rectangle 7"/>
            <p:cNvSpPr/>
            <p:nvPr/>
          </p:nvSpPr>
          <p:spPr>
            <a:xfrm flipH="1">
              <a:off x="6825046" y="4737104"/>
              <a:ext cx="1889769" cy="276999"/>
            </a:xfrm>
            <a:prstGeom prst="rect">
              <a:avLst/>
            </a:prstGeom>
          </p:spPr>
          <p:txBody>
            <a:bodyPr wrap="square">
              <a:spAutoFit/>
            </a:bodyPr>
            <a:lstStyle/>
            <a:p>
              <a:pPr>
                <a:spcBef>
                  <a:spcPts val="1200"/>
                </a:spcBef>
              </a:pPr>
              <a:r>
                <a:rPr lang="id-ID" sz="1200" dirty="0">
                  <a:solidFill>
                    <a:schemeClr val="bg1">
                      <a:lumMod val="65000"/>
                    </a:schemeClr>
                  </a:solidFill>
                  <a:latin typeface="+mj-lt"/>
                  <a:cs typeface="Calibri"/>
                </a:rPr>
                <a:t>Lorem ipsum dolor sit amet</a:t>
              </a:r>
              <a:endParaRPr lang="en-US" sz="1200" dirty="0">
                <a:solidFill>
                  <a:schemeClr val="bg1">
                    <a:lumMod val="65000"/>
                  </a:schemeClr>
                </a:solidFill>
                <a:latin typeface="+mj-lt"/>
              </a:endParaRPr>
            </a:p>
          </p:txBody>
        </p:sp>
        <p:sp>
          <p:nvSpPr>
            <p:cNvPr id="9" name="AutoShape 28"/>
            <p:cNvSpPr>
              <a:spLocks/>
            </p:cNvSpPr>
            <p:nvPr/>
          </p:nvSpPr>
          <p:spPr bwMode="auto">
            <a:xfrm>
              <a:off x="6465544" y="4752299"/>
              <a:ext cx="246608" cy="24660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lumMod val="65000"/>
              </a:schemeClr>
            </a:solidFill>
            <a:ln>
              <a:noFill/>
            </a:ln>
            <a:effectLst/>
            <a:extLst/>
          </p:spPr>
          <p:txBody>
            <a:bodyPr lIns="19051" tIns="19051" rIns="19051" bIns="19051" anchor="ctr"/>
            <a:lstStyle/>
            <a:p>
              <a:pPr algn="r" defTabSz="228589" fontAlgn="base" hangingPunct="0">
                <a:spcBef>
                  <a:spcPct val="0"/>
                </a:spcBef>
                <a:spcAft>
                  <a:spcPct val="0"/>
                </a:spcAft>
              </a:pPr>
              <a:endParaRPr lang="en-US" sz="1500">
                <a:solidFill>
                  <a:schemeClr val="tx1">
                    <a:lumMod val="75000"/>
                    <a:lumOff val="25000"/>
                  </a:schemeClr>
                </a:solidFill>
                <a:effectLst>
                  <a:outerShdw blurRad="38100" dist="38100" dir="2700000" algn="tl">
                    <a:srgbClr val="000000"/>
                  </a:outerShdw>
                </a:effectLst>
                <a:latin typeface="Aller" panose="02000503030000020004" pitchFamily="2" charset="0"/>
                <a:sym typeface="Gill Sans" charset="0"/>
              </a:endParaRPr>
            </a:p>
          </p:txBody>
        </p:sp>
      </p:grpSp>
      <p:sp>
        <p:nvSpPr>
          <p:cNvPr id="10" name="TextBox 9"/>
          <p:cNvSpPr txBox="1"/>
          <p:nvPr/>
        </p:nvSpPr>
        <p:spPr>
          <a:xfrm>
            <a:off x="6382289" y="3916908"/>
            <a:ext cx="737702" cy="338554"/>
          </a:xfrm>
          <a:prstGeom prst="rect">
            <a:avLst/>
          </a:prstGeom>
          <a:noFill/>
        </p:spPr>
        <p:txBody>
          <a:bodyPr wrap="none" rtlCol="0">
            <a:spAutoFit/>
          </a:bodyPr>
          <a:lstStyle/>
          <a:p>
            <a:r>
              <a:rPr lang="en-US" sz="1600" dirty="0">
                <a:solidFill>
                  <a:schemeClr val="tx1">
                    <a:lumMod val="85000"/>
                    <a:lumOff val="15000"/>
                  </a:schemeClr>
                </a:solidFill>
                <a:latin typeface="Segoe UI Light" panose="020B0502040204020203" pitchFamily="34" charset="0"/>
                <a:cs typeface="Segoe UI Light" panose="020B0502040204020203" pitchFamily="34" charset="0"/>
              </a:rPr>
              <a:t>Phone</a:t>
            </a:r>
            <a:endParaRPr lang="id-ID" sz="1600" dirty="0">
              <a:solidFill>
                <a:schemeClr val="tx1">
                  <a:lumMod val="85000"/>
                  <a:lumOff val="15000"/>
                </a:schemeClr>
              </a:solidFill>
              <a:latin typeface="Segoe UI Light" panose="020B0502040204020203" pitchFamily="34" charset="0"/>
              <a:cs typeface="Segoe UI Light" panose="020B0502040204020203" pitchFamily="34" charset="0"/>
            </a:endParaRPr>
          </a:p>
        </p:txBody>
      </p:sp>
      <p:sp>
        <p:nvSpPr>
          <p:cNvPr id="11" name="Text Placeholder 4"/>
          <p:cNvSpPr txBox="1">
            <a:spLocks/>
          </p:cNvSpPr>
          <p:nvPr/>
        </p:nvSpPr>
        <p:spPr>
          <a:xfrm>
            <a:off x="3407335" y="3149487"/>
            <a:ext cx="5377331" cy="76742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defRPr/>
            </a:pPr>
            <a:r>
              <a:rPr lang="id-ID" sz="1200" b="1" dirty="0">
                <a:solidFill>
                  <a:schemeClr val="tx1">
                    <a:lumMod val="65000"/>
                    <a:lumOff val="35000"/>
                  </a:schemeClr>
                </a:solidFill>
                <a:latin typeface="+mj-lt"/>
                <a:cs typeface="Calibri"/>
              </a:rPr>
              <a:t>Ut wisi enim </a:t>
            </a:r>
            <a:r>
              <a:rPr lang="id-ID" sz="1200" dirty="0">
                <a:solidFill>
                  <a:schemeClr val="bg1">
                    <a:lumMod val="65000"/>
                  </a:schemeClr>
                </a:solidFill>
                <a:latin typeface="+mj-lt"/>
                <a:cs typeface="Calibri"/>
              </a:rPr>
              <a:t>ad minim veniam, quis nostrud exerci tation ullamcorper nibh euismod tincidunt ut laoreet dolore magna aliquam erat volutpat</a:t>
            </a:r>
          </a:p>
        </p:txBody>
      </p:sp>
      <p:sp>
        <p:nvSpPr>
          <p:cNvPr id="12" name="Rectangle 11"/>
          <p:cNvSpPr/>
          <p:nvPr/>
        </p:nvSpPr>
        <p:spPr>
          <a:xfrm>
            <a:off x="3407335" y="2675959"/>
            <a:ext cx="1593075" cy="338554"/>
          </a:xfrm>
          <a:prstGeom prst="rect">
            <a:avLst/>
          </a:prstGeom>
        </p:spPr>
        <p:txBody>
          <a:bodyPr wrap="square">
            <a:spAutoFit/>
          </a:bodyPr>
          <a:lstStyle/>
          <a:p>
            <a:r>
              <a:rPr lang="en-US" sz="1600" dirty="0">
                <a:solidFill>
                  <a:schemeClr val="tx1">
                    <a:lumMod val="75000"/>
                    <a:lumOff val="25000"/>
                  </a:schemeClr>
                </a:solidFill>
                <a:latin typeface="Segoe UI Light" panose="020B0502040204020203" pitchFamily="34" charset="0"/>
                <a:cs typeface="Segoe UI Light" panose="020B0502040204020203" pitchFamily="34" charset="0"/>
              </a:rPr>
              <a:t>About</a:t>
            </a:r>
            <a:endParaRPr lang="id-ID" sz="1600" dirty="0">
              <a:solidFill>
                <a:schemeClr val="tx1">
                  <a:lumMod val="75000"/>
                  <a:lumOff val="25000"/>
                </a:schemeClr>
              </a:solidFill>
              <a:latin typeface="Segoe UI Light" panose="020B0502040204020203" pitchFamily="34" charset="0"/>
              <a:cs typeface="Segoe UI Light" panose="020B0502040204020203" pitchFamily="34" charset="0"/>
            </a:endParaRPr>
          </a:p>
        </p:txBody>
      </p:sp>
      <p:sp>
        <p:nvSpPr>
          <p:cNvPr id="13" name="Rectangle: Rounded Corners 12"/>
          <p:cNvSpPr/>
          <p:nvPr/>
        </p:nvSpPr>
        <p:spPr>
          <a:xfrm>
            <a:off x="5152219" y="5306011"/>
            <a:ext cx="1887564" cy="348666"/>
          </a:xfrm>
          <a:prstGeom prst="roundRect">
            <a:avLst>
              <a:gd name="adj" fmla="val 50000"/>
            </a:avLst>
          </a:prstGeom>
          <a:ln>
            <a:noFill/>
          </a:ln>
          <a:effectLst>
            <a:outerShdw blurRad="381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Find Me Now</a:t>
            </a:r>
            <a:endParaRPr lang="id-ID" sz="1100" dirty="0">
              <a:latin typeface="Segoe UI" panose="020B0502040204020203" pitchFamily="34" charset="0"/>
              <a:cs typeface="Segoe UI" panose="020B0502040204020203" pitchFamily="34" charset="0"/>
            </a:endParaRPr>
          </a:p>
        </p:txBody>
      </p:sp>
      <p:sp>
        <p:nvSpPr>
          <p:cNvPr id="21" name="Rectangle 20"/>
          <p:cNvSpPr/>
          <p:nvPr/>
        </p:nvSpPr>
        <p:spPr>
          <a:xfrm>
            <a:off x="1121582" y="792263"/>
            <a:ext cx="4987194" cy="646331"/>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Contact Us</a:t>
            </a:r>
          </a:p>
        </p:txBody>
      </p:sp>
      <p:sp>
        <p:nvSpPr>
          <p:cNvPr id="24" name="Freeform 113"/>
          <p:cNvSpPr>
            <a:spLocks noChangeArrowheads="1"/>
          </p:cNvSpPr>
          <p:nvPr/>
        </p:nvSpPr>
        <p:spPr bwMode="auto">
          <a:xfrm>
            <a:off x="10427591" y="766497"/>
            <a:ext cx="222606" cy="359352"/>
          </a:xfrm>
          <a:custGeom>
            <a:avLst/>
            <a:gdLst>
              <a:gd name="T0" fmla="*/ 55786 w 249"/>
              <a:gd name="T1" fmla="*/ 0 h 400"/>
              <a:gd name="T2" fmla="*/ 55786 w 249"/>
              <a:gd name="T3" fmla="*/ 0 h 400"/>
              <a:gd name="T4" fmla="*/ 0 w 249"/>
              <a:gd name="T5" fmla="*/ 56059 h 400"/>
              <a:gd name="T6" fmla="*/ 55786 w 249"/>
              <a:gd name="T7" fmla="*/ 178940 h 400"/>
              <a:gd name="T8" fmla="*/ 110679 w 249"/>
              <a:gd name="T9" fmla="*/ 56059 h 400"/>
              <a:gd name="T10" fmla="*/ 55786 w 249"/>
              <a:gd name="T11" fmla="*/ 0 h 400"/>
              <a:gd name="T12" fmla="*/ 55786 w 249"/>
              <a:gd name="T13" fmla="*/ 87900 h 400"/>
              <a:gd name="T14" fmla="*/ 55786 w 249"/>
              <a:gd name="T15" fmla="*/ 87900 h 400"/>
              <a:gd name="T16" fmla="*/ 23653 w 249"/>
              <a:gd name="T17" fmla="*/ 56059 h 400"/>
              <a:gd name="T18" fmla="*/ 55786 w 249"/>
              <a:gd name="T19" fmla="*/ 24217 h 400"/>
              <a:gd name="T20" fmla="*/ 87026 w 249"/>
              <a:gd name="T21" fmla="*/ 56059 h 400"/>
              <a:gd name="T22" fmla="*/ 55786 w 249"/>
              <a:gd name="T23" fmla="*/ 87900 h 4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9" h="40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lIns="34290" tIns="17145" rIns="34290" bIns="17145" anchor="ctr"/>
          <a:lstStyle/>
          <a:p>
            <a:endParaRPr lang="en-US" dirty="0"/>
          </a:p>
        </p:txBody>
      </p:sp>
      <p:grpSp>
        <p:nvGrpSpPr>
          <p:cNvPr id="25" name="Group 24"/>
          <p:cNvGrpSpPr/>
          <p:nvPr/>
        </p:nvGrpSpPr>
        <p:grpSpPr>
          <a:xfrm>
            <a:off x="8671553" y="1457302"/>
            <a:ext cx="2098546" cy="1296970"/>
            <a:chOff x="9151042" y="2070236"/>
            <a:chExt cx="2098546" cy="1296970"/>
          </a:xfrm>
        </p:grpSpPr>
        <p:sp>
          <p:nvSpPr>
            <p:cNvPr id="26" name="Speech Bubble: Rectangle 25"/>
            <p:cNvSpPr/>
            <p:nvPr/>
          </p:nvSpPr>
          <p:spPr>
            <a:xfrm flipH="1">
              <a:off x="9151042" y="2070236"/>
              <a:ext cx="2098546" cy="1296970"/>
            </a:xfrm>
            <a:prstGeom prst="wedgeRectCallout">
              <a:avLst>
                <a:gd name="adj1" fmla="val -38823"/>
                <a:gd name="adj2" fmla="val -70672"/>
              </a:avLst>
            </a:prstGeom>
            <a:solidFill>
              <a:schemeClr val="accent1"/>
            </a:solidFill>
            <a:ln>
              <a:noFill/>
            </a:ln>
            <a:effectLst>
              <a:outerShdw blurRad="381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7" name="Rectangle 26"/>
            <p:cNvSpPr/>
            <p:nvPr/>
          </p:nvSpPr>
          <p:spPr>
            <a:xfrm>
              <a:off x="9382248" y="2199425"/>
              <a:ext cx="1430742" cy="307777"/>
            </a:xfrm>
            <a:prstGeom prst="rect">
              <a:avLst/>
            </a:prstGeom>
          </p:spPr>
          <p:txBody>
            <a:bodyPr wrap="square">
              <a:spAutoFit/>
            </a:bodyPr>
            <a:lstStyle/>
            <a:p>
              <a:pPr>
                <a:spcBef>
                  <a:spcPts val="1200"/>
                </a:spcBef>
              </a:pPr>
              <a:r>
                <a:rPr lang="id-ID" sz="1400" b="1" dirty="0">
                  <a:solidFill>
                    <a:schemeClr val="bg1"/>
                  </a:solidFill>
                  <a:latin typeface="Segoe UI" panose="020B0502040204020203" pitchFamily="34" charset="0"/>
                  <a:ea typeface="Open Sans" panose="020B0606030504020204" pitchFamily="34" charset="0"/>
                  <a:cs typeface="Segoe UI" panose="020B0502040204020203" pitchFamily="34" charset="0"/>
                </a:rPr>
                <a:t>Address detail</a:t>
              </a:r>
              <a:endParaRPr lang="en-US" sz="1400" b="1"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28" name="Rectangle 27"/>
            <p:cNvSpPr/>
            <p:nvPr/>
          </p:nvSpPr>
          <p:spPr>
            <a:xfrm>
              <a:off x="9382248" y="2544057"/>
              <a:ext cx="1636135" cy="646331"/>
            </a:xfrm>
            <a:prstGeom prst="rect">
              <a:avLst/>
            </a:prstGeom>
          </p:spPr>
          <p:txBody>
            <a:bodyPr wrap="square">
              <a:spAutoFit/>
            </a:bodyPr>
            <a:lstStyle/>
            <a:p>
              <a:pPr>
                <a:spcBef>
                  <a:spcPts val="1200"/>
                </a:spcBef>
              </a:pPr>
              <a:r>
                <a:rPr lang="id-ID" sz="1200" dirty="0">
                  <a:solidFill>
                    <a:schemeClr val="bg1"/>
                  </a:solidFill>
                  <a:latin typeface="Segoe UI Light" panose="020B0502040204020203" pitchFamily="34" charset="0"/>
                  <a:cs typeface="Segoe UI Light" panose="020B0502040204020203" pitchFamily="34" charset="0"/>
                </a:rPr>
                <a:t>Lorem ipsum dolor sit amet, consectetuer adipiscing elit</a:t>
              </a:r>
              <a:endParaRPr lang="en-US" sz="1200" dirty="0">
                <a:solidFill>
                  <a:schemeClr val="bg1"/>
                </a:solidFill>
                <a:latin typeface="Segoe UI Light" panose="020B0502040204020203" pitchFamily="34" charset="0"/>
                <a:cs typeface="Segoe UI Light" panose="020B0502040204020203" pitchFamily="34" charset="0"/>
              </a:endParaRPr>
            </a:p>
          </p:txBody>
        </p:sp>
      </p:grpSp>
      <p:sp>
        <p:nvSpPr>
          <p:cNvPr id="37" name="Rectangle: Rounded Corners 36"/>
          <p:cNvSpPr/>
          <p:nvPr/>
        </p:nvSpPr>
        <p:spPr>
          <a:xfrm>
            <a:off x="1274842" y="1526001"/>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Picture Placeholder 15"/>
          <p:cNvSpPr>
            <a:spLocks noGrp="1"/>
          </p:cNvSpPr>
          <p:nvPr>
            <p:ph type="pic" sz="quarter" idx="10"/>
          </p:nvPr>
        </p:nvSpPr>
        <p:spPr/>
      </p:sp>
    </p:spTree>
    <p:extLst>
      <p:ext uri="{BB962C8B-B14F-4D97-AF65-F5344CB8AC3E}">
        <p14:creationId xmlns:p14="http://schemas.microsoft.com/office/powerpoint/2010/main" val="258362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750" fill="hold"/>
                                        <p:tgtEl>
                                          <p:spTgt spid="37"/>
                                        </p:tgtEl>
                                        <p:attrNameLst>
                                          <p:attrName>ppt_x</p:attrName>
                                        </p:attrNameLst>
                                      </p:cBhvr>
                                      <p:tavLst>
                                        <p:tav tm="0">
                                          <p:val>
                                            <p:strVal val="0-#ppt_w/2"/>
                                          </p:val>
                                        </p:tav>
                                        <p:tav tm="100000">
                                          <p:val>
                                            <p:strVal val="#ppt_x"/>
                                          </p:val>
                                        </p:tav>
                                      </p:tavLst>
                                    </p:anim>
                                    <p:anim calcmode="lin" valueType="num">
                                      <p:cBhvr additive="base">
                                        <p:cTn id="12" dur="750" fill="hold"/>
                                        <p:tgtEl>
                                          <p:spTgt spid="37"/>
                                        </p:tgtEl>
                                        <p:attrNameLst>
                                          <p:attrName>ppt_y</p:attrName>
                                        </p:attrNameLst>
                                      </p:cBhvr>
                                      <p:tavLst>
                                        <p:tav tm="0">
                                          <p:val>
                                            <p:strVal val="#ppt_y"/>
                                          </p:val>
                                        </p:tav>
                                        <p:tav tm="100000">
                                          <p:val>
                                            <p:strVal val="#ppt_y"/>
                                          </p:val>
                                        </p:tav>
                                      </p:tavLst>
                                    </p:anim>
                                  </p:childTnLst>
                                </p:cTn>
                              </p:par>
                              <p:par>
                                <p:cTn id="13" presetID="47" presetClass="entr" presetSubtype="0" fill="hold" grpId="0" nodeType="withEffect">
                                  <p:stCondLst>
                                    <p:cond delay="100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125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anim calcmode="lin" valueType="num">
                                      <p:cBhvr>
                                        <p:cTn id="21" dur="500" fill="hold"/>
                                        <p:tgtEl>
                                          <p:spTgt spid="25"/>
                                        </p:tgtEl>
                                        <p:attrNameLst>
                                          <p:attrName>ppt_x</p:attrName>
                                        </p:attrNameLst>
                                      </p:cBhvr>
                                      <p:tavLst>
                                        <p:tav tm="0">
                                          <p:val>
                                            <p:strVal val="#ppt_x"/>
                                          </p:val>
                                        </p:tav>
                                        <p:tav tm="100000">
                                          <p:val>
                                            <p:strVal val="#ppt_x"/>
                                          </p:val>
                                        </p:tav>
                                      </p:tavLst>
                                    </p:anim>
                                    <p:anim calcmode="lin" valueType="num">
                                      <p:cBhvr>
                                        <p:cTn id="22" dur="500" fill="hold"/>
                                        <p:tgtEl>
                                          <p:spTgt spid="25"/>
                                        </p:tgtEl>
                                        <p:attrNameLst>
                                          <p:attrName>ppt_y</p:attrName>
                                        </p:attrNameLst>
                                      </p:cBhvr>
                                      <p:tavLst>
                                        <p:tav tm="0">
                                          <p:val>
                                            <p:strVal val="#ppt_y+.1"/>
                                          </p:val>
                                        </p:tav>
                                        <p:tav tm="100000">
                                          <p:val>
                                            <p:strVal val="#ppt_y"/>
                                          </p:val>
                                        </p:tav>
                                      </p:tavLst>
                                    </p:anim>
                                  </p:childTnLst>
                                </p:cTn>
                              </p:par>
                              <p:par>
                                <p:cTn id="23" presetID="2" presetClass="entr" presetSubtype="4" decel="100000" fill="hold" grpId="0" nodeType="withEffect">
                                  <p:stCondLst>
                                    <p:cond delay="150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750" fill="hold"/>
                                        <p:tgtEl>
                                          <p:spTgt spid="3"/>
                                        </p:tgtEl>
                                        <p:attrNameLst>
                                          <p:attrName>ppt_x</p:attrName>
                                        </p:attrNameLst>
                                      </p:cBhvr>
                                      <p:tavLst>
                                        <p:tav tm="0">
                                          <p:val>
                                            <p:strVal val="#ppt_x"/>
                                          </p:val>
                                        </p:tav>
                                        <p:tav tm="100000">
                                          <p:val>
                                            <p:strVal val="#ppt_x"/>
                                          </p:val>
                                        </p:tav>
                                      </p:tavLst>
                                    </p:anim>
                                    <p:anim calcmode="lin" valueType="num">
                                      <p:cBhvr additive="base">
                                        <p:cTn id="26" dur="750" fill="hold"/>
                                        <p:tgtEl>
                                          <p:spTgt spid="3"/>
                                        </p:tgtEl>
                                        <p:attrNameLst>
                                          <p:attrName>ppt_y</p:attrName>
                                        </p:attrNameLst>
                                      </p:cBhvr>
                                      <p:tavLst>
                                        <p:tav tm="0">
                                          <p:val>
                                            <p:strVal val="1+#ppt_h/2"/>
                                          </p:val>
                                        </p:tav>
                                        <p:tav tm="100000">
                                          <p:val>
                                            <p:strVal val="#ppt_y"/>
                                          </p:val>
                                        </p:tav>
                                      </p:tavLst>
                                    </p:anim>
                                  </p:childTnLst>
                                </p:cTn>
                              </p:par>
                              <p:par>
                                <p:cTn id="27" presetID="42" presetClass="entr" presetSubtype="0" fill="hold" grpId="0" nodeType="withEffect">
                                  <p:stCondLst>
                                    <p:cond delay="225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ppt_x</p:attrName>
                                        </p:attrNameLst>
                                      </p:cBhvr>
                                      <p:tavLst>
                                        <p:tav tm="0">
                                          <p:val>
                                            <p:strVal val="#ppt_x"/>
                                          </p:val>
                                        </p:tav>
                                        <p:tav tm="100000">
                                          <p:val>
                                            <p:strVal val="#ppt_x"/>
                                          </p:val>
                                        </p:tav>
                                      </p:tavLst>
                                    </p:anim>
                                    <p:anim calcmode="lin" valueType="num">
                                      <p:cBhvr>
                                        <p:cTn id="31" dur="5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25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anim calcmode="lin" valueType="num">
                                      <p:cBhvr>
                                        <p:cTn id="35" dur="500" fill="hold"/>
                                        <p:tgtEl>
                                          <p:spTgt spid="11"/>
                                        </p:tgtEl>
                                        <p:attrNameLst>
                                          <p:attrName>ppt_x</p:attrName>
                                        </p:attrNameLst>
                                      </p:cBhvr>
                                      <p:tavLst>
                                        <p:tav tm="0">
                                          <p:val>
                                            <p:strVal val="#ppt_x"/>
                                          </p:val>
                                        </p:tav>
                                        <p:tav tm="100000">
                                          <p:val>
                                            <p:strVal val="#ppt_x"/>
                                          </p:val>
                                        </p:tav>
                                      </p:tavLst>
                                    </p:anim>
                                    <p:anim calcmode="lin" valueType="num">
                                      <p:cBhvr>
                                        <p:cTn id="36" dur="500" fill="hold"/>
                                        <p:tgtEl>
                                          <p:spTgt spid="1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275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anim calcmode="lin" valueType="num">
                                      <p:cBhvr>
                                        <p:cTn id="40" dur="500" fill="hold"/>
                                        <p:tgtEl>
                                          <p:spTgt spid="5"/>
                                        </p:tgtEl>
                                        <p:attrNameLst>
                                          <p:attrName>ppt_x</p:attrName>
                                        </p:attrNameLst>
                                      </p:cBhvr>
                                      <p:tavLst>
                                        <p:tav tm="0">
                                          <p:val>
                                            <p:strVal val="#ppt_x"/>
                                          </p:val>
                                        </p:tav>
                                        <p:tav tm="100000">
                                          <p:val>
                                            <p:strVal val="#ppt_x"/>
                                          </p:val>
                                        </p:tav>
                                      </p:tavLst>
                                    </p:anim>
                                    <p:anim calcmode="lin" valueType="num">
                                      <p:cBhvr>
                                        <p:cTn id="41" dur="500" fill="hold"/>
                                        <p:tgtEl>
                                          <p:spTgt spid="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275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anim calcmode="lin" valueType="num">
                                      <p:cBhvr>
                                        <p:cTn id="45" dur="500" fill="hold"/>
                                        <p:tgtEl>
                                          <p:spTgt spid="4"/>
                                        </p:tgtEl>
                                        <p:attrNameLst>
                                          <p:attrName>ppt_x</p:attrName>
                                        </p:attrNameLst>
                                      </p:cBhvr>
                                      <p:tavLst>
                                        <p:tav tm="0">
                                          <p:val>
                                            <p:strVal val="#ppt_x"/>
                                          </p:val>
                                        </p:tav>
                                        <p:tav tm="100000">
                                          <p:val>
                                            <p:strVal val="#ppt_x"/>
                                          </p:val>
                                        </p:tav>
                                      </p:tavLst>
                                    </p:anim>
                                    <p:anim calcmode="lin" valueType="num">
                                      <p:cBhvr>
                                        <p:cTn id="46" dur="500" fill="hold"/>
                                        <p:tgtEl>
                                          <p:spTgt spid="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275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anim calcmode="lin" valueType="num">
                                      <p:cBhvr>
                                        <p:cTn id="50" dur="500" fill="hold"/>
                                        <p:tgtEl>
                                          <p:spTgt spid="10"/>
                                        </p:tgtEl>
                                        <p:attrNameLst>
                                          <p:attrName>ppt_x</p:attrName>
                                        </p:attrNameLst>
                                      </p:cBhvr>
                                      <p:tavLst>
                                        <p:tav tm="0">
                                          <p:val>
                                            <p:strVal val="#ppt_x"/>
                                          </p:val>
                                        </p:tav>
                                        <p:tav tm="100000">
                                          <p:val>
                                            <p:strVal val="#ppt_x"/>
                                          </p:val>
                                        </p:tav>
                                      </p:tavLst>
                                    </p:anim>
                                    <p:anim calcmode="lin" valueType="num">
                                      <p:cBhvr>
                                        <p:cTn id="51" dur="5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275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275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anim calcmode="lin" valueType="num">
                                      <p:cBhvr>
                                        <p:cTn id="60" dur="500" fill="hold"/>
                                        <p:tgtEl>
                                          <p:spTgt spid="14"/>
                                        </p:tgtEl>
                                        <p:attrNameLst>
                                          <p:attrName>ppt_x</p:attrName>
                                        </p:attrNameLst>
                                      </p:cBhvr>
                                      <p:tavLst>
                                        <p:tav tm="0">
                                          <p:val>
                                            <p:strVal val="#ppt_x"/>
                                          </p:val>
                                        </p:tav>
                                        <p:tav tm="100000">
                                          <p:val>
                                            <p:strVal val="#ppt_x"/>
                                          </p:val>
                                        </p:tav>
                                      </p:tavLst>
                                    </p:anim>
                                    <p:anim calcmode="lin" valueType="num">
                                      <p:cBhvr>
                                        <p:cTn id="61" dur="500" fill="hold"/>
                                        <p:tgtEl>
                                          <p:spTgt spid="14"/>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300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anim calcmode="lin" valueType="num">
                                      <p:cBhvr>
                                        <p:cTn id="65" dur="500" fill="hold"/>
                                        <p:tgtEl>
                                          <p:spTgt spid="13"/>
                                        </p:tgtEl>
                                        <p:attrNameLst>
                                          <p:attrName>ppt_x</p:attrName>
                                        </p:attrNameLst>
                                      </p:cBhvr>
                                      <p:tavLst>
                                        <p:tav tm="0">
                                          <p:val>
                                            <p:strVal val="#ppt_x"/>
                                          </p:val>
                                        </p:tav>
                                        <p:tav tm="100000">
                                          <p:val>
                                            <p:strVal val="#ppt_x"/>
                                          </p:val>
                                        </p:tav>
                                      </p:tavLst>
                                    </p:anim>
                                    <p:anim calcmode="lin" valueType="num">
                                      <p:cBhvr>
                                        <p:cTn id="6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10" grpId="0"/>
      <p:bldP spid="11" grpId="0"/>
      <p:bldP spid="12" grpId="0"/>
      <p:bldP spid="13" grpId="0" animBg="1"/>
      <p:bldP spid="21" grpId="0"/>
      <p:bldP spid="24" grpId="0" animBg="1"/>
      <p:bldP spid="3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12192000" cy="498495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9" name="Group 18"/>
          <p:cNvGrpSpPr/>
          <p:nvPr/>
        </p:nvGrpSpPr>
        <p:grpSpPr>
          <a:xfrm>
            <a:off x="-492562" y="-1660849"/>
            <a:ext cx="15523628" cy="8779524"/>
            <a:chOff x="-644962" y="-1805690"/>
            <a:chExt cx="15523628" cy="8779524"/>
          </a:xfrm>
          <a:solidFill>
            <a:schemeClr val="bg1">
              <a:alpha val="20000"/>
            </a:schemeClr>
          </a:solidFill>
        </p:grpSpPr>
        <p:sp>
          <p:nvSpPr>
            <p:cNvPr id="20" name="Rectangle: Rounded Corners 19"/>
            <p:cNvSpPr/>
            <p:nvPr/>
          </p:nvSpPr>
          <p:spPr>
            <a:xfrm rot="2700000">
              <a:off x="10540832" y="-2630215"/>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Rounded Corners 20"/>
            <p:cNvSpPr/>
            <p:nvPr/>
          </p:nvSpPr>
          <p:spPr>
            <a:xfrm rot="2700000">
              <a:off x="11562152" y="-3645270"/>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2" name="Rectangle: Rounded Corners 21"/>
            <p:cNvSpPr/>
            <p:nvPr/>
          </p:nvSpPr>
          <p:spPr>
            <a:xfrm rot="2700000">
              <a:off x="10580305" y="-4106204"/>
              <a:ext cx="1016000" cy="561702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3" name="Rectangle: Rounded Corners 22"/>
            <p:cNvSpPr/>
            <p:nvPr/>
          </p:nvSpPr>
          <p:spPr>
            <a:xfrm rot="2700000">
              <a:off x="11095057" y="620978"/>
              <a:ext cx="695083" cy="152637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4" name="Group 23"/>
            <p:cNvGrpSpPr/>
            <p:nvPr/>
          </p:nvGrpSpPr>
          <p:grpSpPr>
            <a:xfrm>
              <a:off x="10896101" y="831111"/>
              <a:ext cx="1092994" cy="1106107"/>
              <a:chOff x="9789319" y="1181099"/>
              <a:chExt cx="1092994" cy="1106107"/>
            </a:xfrm>
            <a:grpFill/>
          </p:grpSpPr>
          <p:sp>
            <p:nvSpPr>
              <p:cNvPr id="45" name="Oval 44"/>
              <p:cNvSpPr/>
              <p:nvPr/>
            </p:nvSpPr>
            <p:spPr>
              <a:xfrm>
                <a:off x="10365582" y="1181099"/>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Oval 45"/>
              <p:cNvSpPr/>
              <p:nvPr/>
            </p:nvSpPr>
            <p:spPr>
              <a:xfrm>
                <a:off x="9789319" y="1770475"/>
                <a:ext cx="516731" cy="5167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5" name="Group 24"/>
            <p:cNvGrpSpPr/>
            <p:nvPr/>
          </p:nvGrpSpPr>
          <p:grpSpPr>
            <a:xfrm>
              <a:off x="6287839" y="389917"/>
              <a:ext cx="6096503" cy="56431"/>
              <a:chOff x="2110637" y="95339"/>
              <a:chExt cx="6096503" cy="56431"/>
            </a:xfrm>
            <a:grpFill/>
          </p:grpSpPr>
          <p:sp>
            <p:nvSpPr>
              <p:cNvPr id="40" name="Rectangle: Rounded Corners 39"/>
              <p:cNvSpPr/>
              <p:nvPr/>
            </p:nvSpPr>
            <p:spPr>
              <a:xfrm rot="2700000" flipH="1">
                <a:off x="468682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Rounded Corners 40"/>
              <p:cNvSpPr/>
              <p:nvPr/>
            </p:nvSpPr>
            <p:spPr>
              <a:xfrm rot="2700000" flipH="1">
                <a:off x="4908751"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Rounded Corners 41"/>
              <p:cNvSpPr/>
              <p:nvPr/>
            </p:nvSpPr>
            <p:spPr>
              <a:xfrm rot="2700000" flipH="1">
                <a:off x="5130674"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Rounded Corners 42"/>
              <p:cNvSpPr/>
              <p:nvPr/>
            </p:nvSpPr>
            <p:spPr>
              <a:xfrm rot="2700000" flipH="1">
                <a:off x="5352597"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Rounded Corners 43"/>
              <p:cNvSpPr/>
              <p:nvPr/>
            </p:nvSpPr>
            <p:spPr>
              <a:xfrm rot="2700000" flipH="1">
                <a:off x="5574518" y="-2480852"/>
                <a:ext cx="56431" cy="520881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6" name="Group 25"/>
            <p:cNvGrpSpPr/>
            <p:nvPr/>
          </p:nvGrpSpPr>
          <p:grpSpPr>
            <a:xfrm>
              <a:off x="1407475" y="6364769"/>
              <a:ext cx="2428754" cy="261610"/>
              <a:chOff x="242614" y="6328854"/>
              <a:chExt cx="2428754" cy="261610"/>
            </a:xfrm>
            <a:grpFill/>
          </p:grpSpPr>
          <p:sp>
            <p:nvSpPr>
              <p:cNvPr id="38" name="Freeform 62"/>
              <p:cNvSpPr>
                <a:spLocks noEditPoints="1"/>
              </p:cNvSpPr>
              <p:nvPr/>
            </p:nvSpPr>
            <p:spPr bwMode="auto">
              <a:xfrm>
                <a:off x="242614" y="6399940"/>
                <a:ext cx="121482" cy="119439"/>
              </a:xfrm>
              <a:custGeom>
                <a:avLst/>
                <a:gdLst>
                  <a:gd name="T0" fmla="*/ 92739 w 55"/>
                  <a:gd name="T1" fmla="*/ 185737 h 54"/>
                  <a:gd name="T2" fmla="*/ 0 w 55"/>
                  <a:gd name="T3" fmla="*/ 92869 h 54"/>
                  <a:gd name="T4" fmla="*/ 92739 w 55"/>
                  <a:gd name="T5" fmla="*/ 0 h 54"/>
                  <a:gd name="T6" fmla="*/ 188913 w 55"/>
                  <a:gd name="T7" fmla="*/ 92869 h 54"/>
                  <a:gd name="T8" fmla="*/ 92739 w 55"/>
                  <a:gd name="T9" fmla="*/ 185737 h 54"/>
                  <a:gd name="T10" fmla="*/ 13739 w 55"/>
                  <a:gd name="T11" fmla="*/ 92869 h 54"/>
                  <a:gd name="T12" fmla="*/ 92739 w 55"/>
                  <a:gd name="T13" fmla="*/ 171979 h 54"/>
                  <a:gd name="T14" fmla="*/ 171739 w 55"/>
                  <a:gd name="T15" fmla="*/ 92869 h 54"/>
                  <a:gd name="T16" fmla="*/ 92739 w 55"/>
                  <a:gd name="T17" fmla="*/ 13758 h 54"/>
                  <a:gd name="T18" fmla="*/ 13739 w 55"/>
                  <a:gd name="T19" fmla="*/ 92869 h 54"/>
                  <a:gd name="T20" fmla="*/ 140826 w 55"/>
                  <a:gd name="T21" fmla="*/ 127264 h 54"/>
                  <a:gd name="T22" fmla="*/ 96174 w 55"/>
                  <a:gd name="T23" fmla="*/ 151341 h 54"/>
                  <a:gd name="T24" fmla="*/ 37783 w 55"/>
                  <a:gd name="T25" fmla="*/ 92869 h 54"/>
                  <a:gd name="T26" fmla="*/ 96174 w 55"/>
                  <a:gd name="T27" fmla="*/ 34396 h 54"/>
                  <a:gd name="T28" fmla="*/ 137391 w 55"/>
                  <a:gd name="T29" fmla="*/ 58473 h 54"/>
                  <a:gd name="T30" fmla="*/ 137391 w 55"/>
                  <a:gd name="T31" fmla="*/ 72231 h 54"/>
                  <a:gd name="T32" fmla="*/ 137391 w 55"/>
                  <a:gd name="T33" fmla="*/ 72231 h 54"/>
                  <a:gd name="T34" fmla="*/ 123652 w 55"/>
                  <a:gd name="T35" fmla="*/ 72231 h 54"/>
                  <a:gd name="T36" fmla="*/ 120217 w 55"/>
                  <a:gd name="T37" fmla="*/ 72231 h 54"/>
                  <a:gd name="T38" fmla="*/ 120217 w 55"/>
                  <a:gd name="T39" fmla="*/ 61912 h 54"/>
                  <a:gd name="T40" fmla="*/ 96174 w 55"/>
                  <a:gd name="T41" fmla="*/ 51594 h 54"/>
                  <a:gd name="T42" fmla="*/ 54957 w 55"/>
                  <a:gd name="T43" fmla="*/ 92869 h 54"/>
                  <a:gd name="T44" fmla="*/ 96174 w 55"/>
                  <a:gd name="T45" fmla="*/ 134143 h 54"/>
                  <a:gd name="T46" fmla="*/ 120217 w 55"/>
                  <a:gd name="T47" fmla="*/ 123825 h 54"/>
                  <a:gd name="T48" fmla="*/ 120217 w 55"/>
                  <a:gd name="T49" fmla="*/ 113506 h 54"/>
                  <a:gd name="T50" fmla="*/ 123652 w 55"/>
                  <a:gd name="T51" fmla="*/ 113506 h 54"/>
                  <a:gd name="T52" fmla="*/ 137391 w 55"/>
                  <a:gd name="T53" fmla="*/ 113506 h 54"/>
                  <a:gd name="T54" fmla="*/ 140826 w 55"/>
                  <a:gd name="T55" fmla="*/ 113506 h 54"/>
                  <a:gd name="T56" fmla="*/ 140826 w 55"/>
                  <a:gd name="T57" fmla="*/ 127264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5" h="54">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b="0" dirty="0">
                  <a:solidFill>
                    <a:schemeClr val="bg1">
                      <a:lumMod val="75000"/>
                    </a:schemeClr>
                  </a:solidFill>
                  <a:latin typeface="Gotham Light" panose="02000603030000020004" pitchFamily="2" charset="0"/>
                </a:endParaRPr>
              </a:p>
            </p:txBody>
          </p:sp>
          <p:sp>
            <p:nvSpPr>
              <p:cNvPr id="39" name="TextBox 38"/>
              <p:cNvSpPr txBox="1"/>
              <p:nvPr/>
            </p:nvSpPr>
            <p:spPr>
              <a:xfrm>
                <a:off x="316236" y="6328854"/>
                <a:ext cx="2355132" cy="261610"/>
              </a:xfrm>
              <a:prstGeom prst="rect">
                <a:avLst/>
              </a:prstGeom>
              <a:noFill/>
            </p:spPr>
            <p:txBody>
              <a:bodyPr wrap="none" rtlCol="0">
                <a:spAutoFit/>
              </a:bodyPr>
              <a:lstStyle/>
              <a:p>
                <a:r>
                  <a:rPr lang="en-US" sz="1100" b="0" dirty="0">
                    <a:solidFill>
                      <a:schemeClr val="bg1">
                        <a:lumMod val="75000"/>
                      </a:schemeClr>
                    </a:solidFill>
                    <a:latin typeface="Gotham Light" panose="02000603030000020004" pitchFamily="2" charset="0"/>
                    <a:cs typeface="Segoe UI" panose="020B0502040204020203" pitchFamily="34" charset="0"/>
                  </a:rPr>
                  <a:t>2017arouse.All Rights Reserved</a:t>
                </a:r>
                <a:endParaRPr lang="id-ID" sz="1100" b="0" dirty="0">
                  <a:solidFill>
                    <a:schemeClr val="bg1">
                      <a:lumMod val="75000"/>
                    </a:schemeClr>
                  </a:solidFill>
                  <a:latin typeface="Gotham Light" panose="02000603030000020004" pitchFamily="2" charset="0"/>
                  <a:cs typeface="Segoe UI" panose="020B0502040204020203" pitchFamily="34" charset="0"/>
                </a:endParaRPr>
              </a:p>
            </p:txBody>
          </p:sp>
        </p:grpSp>
        <p:sp>
          <p:nvSpPr>
            <p:cNvPr id="27" name="Rectangle: Rounded Corners 26"/>
            <p:cNvSpPr/>
            <p:nvPr/>
          </p:nvSpPr>
          <p:spPr>
            <a:xfrm rot="2700000">
              <a:off x="-59091" y="5630552"/>
              <a:ext cx="1016000"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8" name="Rectangle: Rounded Corners 27"/>
            <p:cNvSpPr/>
            <p:nvPr/>
          </p:nvSpPr>
          <p:spPr>
            <a:xfrm rot="2700000" flipH="1">
              <a:off x="253214" y="5169707"/>
              <a:ext cx="82145" cy="12684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Rounded Corners 28"/>
            <p:cNvSpPr/>
            <p:nvPr/>
          </p:nvSpPr>
          <p:spPr>
            <a:xfrm rot="2700000" flipH="1">
              <a:off x="2316474" y="4352866"/>
              <a:ext cx="45719" cy="2004557"/>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Rounded Corners 29"/>
            <p:cNvSpPr/>
            <p:nvPr/>
          </p:nvSpPr>
          <p:spPr>
            <a:xfrm rot="2700000" flipH="1">
              <a:off x="7578004" y="4063217"/>
              <a:ext cx="45793" cy="381159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Rounded Corners 30"/>
            <p:cNvSpPr/>
            <p:nvPr/>
          </p:nvSpPr>
          <p:spPr>
            <a:xfrm rot="2700000" flipH="1">
              <a:off x="9656665" y="2296495"/>
              <a:ext cx="184279" cy="38317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Rounded Corners 31"/>
            <p:cNvSpPr/>
            <p:nvPr/>
          </p:nvSpPr>
          <p:spPr>
            <a:xfrm rot="2700000">
              <a:off x="7063233" y="373967"/>
              <a:ext cx="550790"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3" name="Rectangle: Rounded Corners 32"/>
            <p:cNvSpPr/>
            <p:nvPr/>
          </p:nvSpPr>
          <p:spPr>
            <a:xfrm rot="2700000">
              <a:off x="7552981" y="-744033"/>
              <a:ext cx="350766"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4" name="Rectangle: Rounded Corners 33"/>
            <p:cNvSpPr/>
            <p:nvPr/>
          </p:nvSpPr>
          <p:spPr>
            <a:xfrm rot="2700000">
              <a:off x="2300396" y="-937515"/>
              <a:ext cx="350766" cy="16705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5" name="Rectangle: Rounded Corners 34"/>
            <p:cNvSpPr/>
            <p:nvPr/>
          </p:nvSpPr>
          <p:spPr>
            <a:xfrm rot="2700000">
              <a:off x="887945" y="-1179708"/>
              <a:ext cx="764930" cy="264436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36" name="Rectangle: Rounded Corners 35"/>
            <p:cNvSpPr/>
            <p:nvPr/>
          </p:nvSpPr>
          <p:spPr>
            <a:xfrm rot="2700000" flipH="1">
              <a:off x="625789" y="-228792"/>
              <a:ext cx="50701" cy="259220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Rounded Corners 36"/>
            <p:cNvSpPr/>
            <p:nvPr/>
          </p:nvSpPr>
          <p:spPr>
            <a:xfrm rot="2700000" flipH="1">
              <a:off x="11207545" y="4393474"/>
              <a:ext cx="66130" cy="22801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6" name="Rectangle 15"/>
          <p:cNvSpPr/>
          <p:nvPr/>
        </p:nvSpPr>
        <p:spPr>
          <a:xfrm>
            <a:off x="0" y="4984955"/>
            <a:ext cx="12192000" cy="18730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Text Placeholder 4"/>
          <p:cNvSpPr txBox="1">
            <a:spLocks/>
          </p:cNvSpPr>
          <p:nvPr/>
        </p:nvSpPr>
        <p:spPr>
          <a:xfrm>
            <a:off x="3686146" y="1469845"/>
            <a:ext cx="4819709" cy="1520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defRPr/>
            </a:pPr>
            <a:r>
              <a:rPr lang="en-US" sz="4000" dirty="0">
                <a:solidFill>
                  <a:schemeClr val="bg1"/>
                </a:solidFill>
                <a:latin typeface="HelveticaNeue medium" panose="00000400000000000000" pitchFamily="2" charset="0"/>
                <a:cs typeface="Segoe UI Light" panose="020B0502040204020203" pitchFamily="34" charset="0"/>
              </a:rPr>
              <a:t>Tank you,</a:t>
            </a:r>
          </a:p>
          <a:p>
            <a:pPr marL="0" indent="0" algn="ctr">
              <a:lnSpc>
                <a:spcPct val="100000"/>
              </a:lnSpc>
              <a:buNone/>
              <a:defRPr/>
            </a:pPr>
            <a:r>
              <a:rPr lang="en-US" sz="4000" dirty="0">
                <a:solidFill>
                  <a:schemeClr val="bg1"/>
                </a:solidFill>
                <a:latin typeface="HelveticaNeue medium" panose="00000400000000000000" pitchFamily="2" charset="0"/>
                <a:cs typeface="Segoe UI Light" panose="020B0502040204020203" pitchFamily="34" charset="0"/>
              </a:rPr>
              <a:t>See You Next Time</a:t>
            </a:r>
            <a:endParaRPr lang="id-ID" sz="4000" dirty="0">
              <a:solidFill>
                <a:schemeClr val="bg1"/>
              </a:solidFill>
              <a:latin typeface="HelveticaNeue medium" panose="00000400000000000000" pitchFamily="2" charset="0"/>
              <a:cs typeface="Segoe UI Light" panose="020B0502040204020203" pitchFamily="34" charset="0"/>
            </a:endParaRPr>
          </a:p>
        </p:txBody>
      </p:sp>
      <p:sp>
        <p:nvSpPr>
          <p:cNvPr id="4" name="Text Placeholder 4"/>
          <p:cNvSpPr txBox="1">
            <a:spLocks/>
          </p:cNvSpPr>
          <p:nvPr/>
        </p:nvSpPr>
        <p:spPr>
          <a:xfrm>
            <a:off x="4575474" y="1092739"/>
            <a:ext cx="3041052" cy="3341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4000"/>
              </a:lnSpc>
              <a:buNone/>
              <a:defRPr/>
            </a:pPr>
            <a:r>
              <a:rPr lang="en-US" sz="1600" dirty="0">
                <a:solidFill>
                  <a:schemeClr val="bg1">
                    <a:lumMod val="95000"/>
                  </a:schemeClr>
                </a:solidFill>
                <a:latin typeface="HelveticaNeue medium" panose="00000400000000000000" pitchFamily="2" charset="0"/>
                <a:cs typeface="Segoe UI" panose="020B0502040204020203" pitchFamily="34" charset="0"/>
              </a:rPr>
              <a:t>FOR YOUR ATTENTION</a:t>
            </a:r>
            <a:endParaRPr lang="id-ID" sz="1600" dirty="0">
              <a:solidFill>
                <a:schemeClr val="bg1">
                  <a:lumMod val="95000"/>
                </a:schemeClr>
              </a:solidFill>
              <a:latin typeface="HelveticaNeue medium" panose="00000400000000000000" pitchFamily="2" charset="0"/>
              <a:cs typeface="Segoe UI" panose="020B0502040204020203" pitchFamily="34" charset="0"/>
            </a:endParaRPr>
          </a:p>
        </p:txBody>
      </p:sp>
      <p:grpSp>
        <p:nvGrpSpPr>
          <p:cNvPr id="5" name="Group 4"/>
          <p:cNvGrpSpPr/>
          <p:nvPr/>
        </p:nvGrpSpPr>
        <p:grpSpPr>
          <a:xfrm>
            <a:off x="5171464" y="3414696"/>
            <a:ext cx="1849073" cy="477519"/>
            <a:chOff x="1207098" y="4160470"/>
            <a:chExt cx="1849073" cy="477519"/>
          </a:xfrm>
        </p:grpSpPr>
        <p:sp>
          <p:nvSpPr>
            <p:cNvPr id="6" name="Rectangle: Rounded Corners 5"/>
            <p:cNvSpPr/>
            <p:nvPr/>
          </p:nvSpPr>
          <p:spPr>
            <a:xfrm>
              <a:off x="1207098" y="4160470"/>
              <a:ext cx="1849073" cy="477519"/>
            </a:xfrm>
            <a:prstGeom prst="roundRect">
              <a:avLst>
                <a:gd name="adj" fmla="val 50000"/>
              </a:avLst>
            </a:prstGeom>
            <a:solidFill>
              <a:schemeClr val="bg1"/>
            </a:solidFill>
            <a:ln>
              <a:noFill/>
            </a:ln>
            <a:effectLst>
              <a:outerShdw blurRad="254000" dist="63500" dir="5400000" algn="t"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a:gradFill>
                  <a:gsLst>
                    <a:gs pos="0">
                      <a:schemeClr val="accent1"/>
                    </a:gs>
                    <a:gs pos="100000">
                      <a:schemeClr val="accent5"/>
                    </a:gs>
                  </a:gsLst>
                  <a:lin ang="0" scaled="0"/>
                </a:gradFill>
                <a:latin typeface="HelveticaNeue medium" panose="00000400000000000000" pitchFamily="2" charset="0"/>
                <a:cs typeface="Segoe UI Light" panose="020B0502040204020203" pitchFamily="34" charset="0"/>
              </a:endParaRPr>
            </a:p>
          </p:txBody>
        </p:sp>
        <p:grpSp>
          <p:nvGrpSpPr>
            <p:cNvPr id="7" name="Group 6"/>
            <p:cNvGrpSpPr/>
            <p:nvPr/>
          </p:nvGrpSpPr>
          <p:grpSpPr>
            <a:xfrm>
              <a:off x="2579656" y="4368433"/>
              <a:ext cx="273758" cy="61592"/>
              <a:chOff x="1480891" y="946167"/>
              <a:chExt cx="1594659" cy="358772"/>
            </a:xfrm>
          </p:grpSpPr>
          <p:cxnSp>
            <p:nvCxnSpPr>
              <p:cNvPr id="9" name="Straight Connector 8"/>
              <p:cNvCxnSpPr>
                <a:cxnSpLocks/>
              </p:cNvCxnSpPr>
              <p:nvPr/>
            </p:nvCxnSpPr>
            <p:spPr>
              <a:xfrm flipV="1">
                <a:off x="1480891" y="1125550"/>
                <a:ext cx="1523665"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rot="5400000">
                <a:off x="2622551" y="851939"/>
                <a:ext cx="358772" cy="547227"/>
                <a:chOff x="1506425" y="609486"/>
                <a:chExt cx="129207" cy="197077"/>
              </a:xfrm>
            </p:grpSpPr>
            <p:cxnSp>
              <p:nvCxnSpPr>
                <p:cNvPr id="11" name="Straight Connector 10"/>
                <p:cNvCxnSpPr>
                  <a:cxnSpLocks/>
                </p:cNvCxnSpPr>
                <p:nvPr/>
              </p:nvCxnSpPr>
              <p:spPr>
                <a:xfrm rot="-3000000">
                  <a:off x="1407886" y="708025"/>
                  <a:ext cx="197077" cy="0"/>
                </a:xfrm>
                <a:prstGeom prst="line">
                  <a:avLst/>
                </a:prstGeom>
                <a:ln w="19050" cap="rnd">
                  <a:solidFill>
                    <a:schemeClr val="tx1">
                      <a:lumMod val="65000"/>
                      <a:lumOff val="35000"/>
                    </a:schemeClr>
                  </a:solidFill>
                  <a:roun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rot="3000000" flipH="1">
                  <a:off x="1537093" y="708025"/>
                  <a:ext cx="197077" cy="0"/>
                </a:xfrm>
                <a:prstGeom prst="line">
                  <a:avLst/>
                </a:prstGeom>
                <a:ln w="19050" cap="rnd">
                  <a:solidFill>
                    <a:schemeClr val="tx1">
                      <a:lumMod val="65000"/>
                      <a:lumOff val="35000"/>
                    </a:schemeClr>
                  </a:solidFill>
                  <a:round/>
                </a:ln>
              </p:spPr>
              <p:style>
                <a:lnRef idx="1">
                  <a:schemeClr val="accent1"/>
                </a:lnRef>
                <a:fillRef idx="0">
                  <a:schemeClr val="accent1"/>
                </a:fillRef>
                <a:effectRef idx="0">
                  <a:schemeClr val="accent1"/>
                </a:effectRef>
                <a:fontRef idx="minor">
                  <a:schemeClr val="tx1"/>
                </a:fontRef>
              </p:style>
            </p:cxnSp>
          </p:grpSp>
        </p:grpSp>
        <p:sp>
          <p:nvSpPr>
            <p:cNvPr id="8" name="Text Placeholder 4"/>
            <p:cNvSpPr txBox="1">
              <a:spLocks/>
            </p:cNvSpPr>
            <p:nvPr/>
          </p:nvSpPr>
          <p:spPr>
            <a:xfrm>
              <a:off x="1342870" y="4243728"/>
              <a:ext cx="1171822" cy="3341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defRPr/>
              </a:pPr>
              <a:r>
                <a:rPr lang="en-US" sz="1200" dirty="0">
                  <a:solidFill>
                    <a:schemeClr val="tx1">
                      <a:lumMod val="65000"/>
                      <a:lumOff val="35000"/>
                    </a:schemeClr>
                  </a:solidFill>
                  <a:latin typeface="HelveticaNeue medium" panose="00000400000000000000" pitchFamily="2" charset="0"/>
                  <a:cs typeface="Segoe UI" panose="020B0502040204020203" pitchFamily="34" charset="0"/>
                </a:rPr>
                <a:t>End Slide</a:t>
              </a:r>
              <a:endParaRPr lang="id-ID" sz="1200" dirty="0">
                <a:solidFill>
                  <a:schemeClr val="tx1">
                    <a:lumMod val="65000"/>
                    <a:lumOff val="35000"/>
                  </a:schemeClr>
                </a:solidFill>
                <a:latin typeface="HelveticaNeue medium" panose="00000400000000000000" pitchFamily="2" charset="0"/>
                <a:cs typeface="Segoe UI" panose="020B0502040204020203" pitchFamily="34" charset="0"/>
              </a:endParaRPr>
            </a:p>
          </p:txBody>
        </p:sp>
      </p:grpSp>
      <p:grpSp>
        <p:nvGrpSpPr>
          <p:cNvPr id="84" name="Group 83"/>
          <p:cNvGrpSpPr/>
          <p:nvPr/>
        </p:nvGrpSpPr>
        <p:grpSpPr>
          <a:xfrm>
            <a:off x="2786486" y="5358072"/>
            <a:ext cx="6619028" cy="1126810"/>
            <a:chOff x="2786486" y="5287529"/>
            <a:chExt cx="6619028" cy="1126810"/>
          </a:xfrm>
        </p:grpSpPr>
        <p:grpSp>
          <p:nvGrpSpPr>
            <p:cNvPr id="51" name="Group 50"/>
            <p:cNvGrpSpPr/>
            <p:nvPr/>
          </p:nvGrpSpPr>
          <p:grpSpPr>
            <a:xfrm>
              <a:off x="5485978" y="5287529"/>
              <a:ext cx="1220046" cy="190786"/>
              <a:chOff x="3529470" y="3027655"/>
              <a:chExt cx="5133061" cy="802691"/>
            </a:xfrm>
            <a:effectLst>
              <a:outerShdw blurRad="381000" algn="ctr" rotWithShape="0">
                <a:schemeClr val="tx1">
                  <a:lumMod val="95000"/>
                  <a:lumOff val="5000"/>
                  <a:alpha val="40000"/>
                </a:schemeClr>
              </a:outerShdw>
            </a:effectLst>
          </p:grpSpPr>
          <p:sp>
            <p:nvSpPr>
              <p:cNvPr id="53" name="Freeform: Shape 52"/>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4" name="Freeform: Shape 53"/>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5" name="Group 54"/>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70" name="Freeform: Shape 69"/>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1" name="Freeform: Shape 70"/>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2" name="Freeform: Shape 71"/>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3" name="Freeform: Shape 72"/>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4" name="Freeform: Shape 73"/>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Freeform: Shape 74"/>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56" name="Freeform: Shape 55"/>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Freeform: Shape 56"/>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8" name="Freeform: Shape 57"/>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9" name="Freeform: Shape 58"/>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0" name="Freeform: Shape 59"/>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1" name="Freeform: Shape 60"/>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2" name="Freeform: Shape 61"/>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Freeform: Shape 62"/>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4" name="Freeform: Shape 63"/>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5" name="Freeform: Shape 64"/>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6" name="Freeform: Shape 65"/>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7" name="Freeform: Shape 66"/>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8" name="Freeform: Shape 67"/>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Freeform: Shape 68"/>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76" name="Rectangle 75"/>
            <p:cNvSpPr/>
            <p:nvPr/>
          </p:nvSpPr>
          <p:spPr>
            <a:xfrm>
              <a:off x="2786486" y="5625948"/>
              <a:ext cx="6619028" cy="313932"/>
            </a:xfrm>
            <a:prstGeom prst="rect">
              <a:avLst/>
            </a:prstGeom>
          </p:spPr>
          <p:txBody>
            <a:bodyPr wrap="square">
              <a:spAutoFit/>
            </a:bodyPr>
            <a:lstStyle/>
            <a:p>
              <a:pPr algn="ctr">
                <a:lnSpc>
                  <a:spcPct val="120000"/>
                </a:lnSpc>
              </a:pPr>
              <a:r>
                <a:rPr lang="id-ID" sz="1200" b="1" dirty="0">
                  <a:solidFill>
                    <a:schemeClr val="bg1">
                      <a:lumMod val="9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95000"/>
                    </a:schemeClr>
                  </a:solidFill>
                  <a:latin typeface="Segoe UI Light" panose="020B0502040204020203" pitchFamily="34" charset="0"/>
                  <a:cs typeface="Segoe UI Light" panose="020B0502040204020203" pitchFamily="34" charset="0"/>
                </a:rPr>
                <a:t>, quis nostrud exerci tation ullamcorper suscipit lobortis nisl ut aliquip</a:t>
              </a:r>
              <a:endParaRPr lang="en-US" sz="1200" dirty="0">
                <a:solidFill>
                  <a:schemeClr val="bg1">
                    <a:lumMod val="95000"/>
                  </a:schemeClr>
                </a:solidFill>
                <a:latin typeface="Segoe UI Light" panose="020B0502040204020203" pitchFamily="34" charset="0"/>
                <a:cs typeface="Segoe UI Light" panose="020B0502040204020203" pitchFamily="34" charset="0"/>
              </a:endParaRPr>
            </a:p>
          </p:txBody>
        </p:sp>
        <p:grpSp>
          <p:nvGrpSpPr>
            <p:cNvPr id="77" name="Group 76"/>
            <p:cNvGrpSpPr/>
            <p:nvPr/>
          </p:nvGrpSpPr>
          <p:grpSpPr>
            <a:xfrm>
              <a:off x="5584146" y="6100323"/>
              <a:ext cx="1023708" cy="314016"/>
              <a:chOff x="10513920" y="6272665"/>
              <a:chExt cx="1453380" cy="445816"/>
            </a:xfrm>
          </p:grpSpPr>
          <p:sp>
            <p:nvSpPr>
              <p:cNvPr id="78" name="Rectangle: Rounded Corners 77"/>
              <p:cNvSpPr/>
              <p:nvPr userDrawn="1"/>
            </p:nvSpPr>
            <p:spPr>
              <a:xfrm>
                <a:off x="10513920" y="6272665"/>
                <a:ext cx="1453380" cy="445816"/>
              </a:xfrm>
              <a:prstGeom prst="roundRect">
                <a:avLst>
                  <a:gd name="adj" fmla="val 50000"/>
                </a:avLst>
              </a:prstGeom>
              <a:noFill/>
              <a:ln>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79" name="Group 78"/>
              <p:cNvGrpSpPr/>
              <p:nvPr userDrawn="1"/>
            </p:nvGrpSpPr>
            <p:grpSpPr>
              <a:xfrm>
                <a:off x="10817615" y="6396779"/>
                <a:ext cx="909520" cy="197589"/>
                <a:chOff x="9475619" y="5793834"/>
                <a:chExt cx="648944" cy="140980"/>
              </a:xfrm>
              <a:solidFill>
                <a:schemeClr val="bg1">
                  <a:lumMod val="85000"/>
                </a:schemeClr>
              </a:solidFill>
            </p:grpSpPr>
            <p:sp>
              <p:nvSpPr>
                <p:cNvPr id="80" name="Freeform 74"/>
                <p:cNvSpPr>
                  <a:spLocks noChangeArrowheads="1"/>
                </p:cNvSpPr>
                <p:nvPr userDrawn="1"/>
              </p:nvSpPr>
              <p:spPr bwMode="auto">
                <a:xfrm>
                  <a:off x="9987197" y="5796545"/>
                  <a:ext cx="137366" cy="135558"/>
                </a:xfrm>
                <a:custGeom>
                  <a:avLst/>
                  <a:gdLst>
                    <a:gd name="T0" fmla="*/ 14641 w 445"/>
                    <a:gd name="T1" fmla="*/ 58439 h 436"/>
                    <a:gd name="T2" fmla="*/ 14641 w 445"/>
                    <a:gd name="T3" fmla="*/ 58439 h 436"/>
                    <a:gd name="T4" fmla="*/ 33619 w 445"/>
                    <a:gd name="T5" fmla="*/ 101585 h 436"/>
                    <a:gd name="T6" fmla="*/ 62901 w 445"/>
                    <a:gd name="T7" fmla="*/ 111416 h 436"/>
                    <a:gd name="T8" fmla="*/ 67781 w 445"/>
                    <a:gd name="T9" fmla="*/ 111416 h 436"/>
                    <a:gd name="T10" fmla="*/ 72661 w 445"/>
                    <a:gd name="T11" fmla="*/ 135447 h 436"/>
                    <a:gd name="T12" fmla="*/ 72661 w 445"/>
                    <a:gd name="T13" fmla="*/ 135447 h 436"/>
                    <a:gd name="T14" fmla="*/ 0 w 445"/>
                    <a:gd name="T15" fmla="*/ 188425 h 436"/>
                    <a:gd name="T16" fmla="*/ 62901 w 445"/>
                    <a:gd name="T17" fmla="*/ 237579 h 436"/>
                    <a:gd name="T18" fmla="*/ 62901 w 445"/>
                    <a:gd name="T19" fmla="*/ 237579 h 436"/>
                    <a:gd name="T20" fmla="*/ 67781 w 445"/>
                    <a:gd name="T21" fmla="*/ 237579 h 436"/>
                    <a:gd name="T22" fmla="*/ 106280 w 445"/>
                    <a:gd name="T23" fmla="*/ 227748 h 436"/>
                    <a:gd name="T24" fmla="*/ 135020 w 445"/>
                    <a:gd name="T25" fmla="*/ 174771 h 436"/>
                    <a:gd name="T26" fmla="*/ 111161 w 445"/>
                    <a:gd name="T27" fmla="*/ 125616 h 436"/>
                    <a:gd name="T28" fmla="*/ 96520 w 445"/>
                    <a:gd name="T29" fmla="*/ 111416 h 436"/>
                    <a:gd name="T30" fmla="*/ 106280 w 445"/>
                    <a:gd name="T31" fmla="*/ 96670 h 436"/>
                    <a:gd name="T32" fmla="*/ 125259 w 445"/>
                    <a:gd name="T33" fmla="*/ 53524 h 436"/>
                    <a:gd name="T34" fmla="*/ 106280 w 445"/>
                    <a:gd name="T35" fmla="*/ 9831 h 436"/>
                    <a:gd name="T36" fmla="*/ 115499 w 445"/>
                    <a:gd name="T37" fmla="*/ 9831 h 436"/>
                    <a:gd name="T38" fmla="*/ 135020 w 445"/>
                    <a:gd name="T39" fmla="*/ 0 h 436"/>
                    <a:gd name="T40" fmla="*/ 135020 w 445"/>
                    <a:gd name="T41" fmla="*/ 0 h 436"/>
                    <a:gd name="T42" fmla="*/ 77541 w 445"/>
                    <a:gd name="T43" fmla="*/ 0 h 436"/>
                    <a:gd name="T44" fmla="*/ 14641 w 445"/>
                    <a:gd name="T45" fmla="*/ 58439 h 436"/>
                    <a:gd name="T46" fmla="*/ 111161 w 445"/>
                    <a:gd name="T47" fmla="*/ 179140 h 436"/>
                    <a:gd name="T48" fmla="*/ 111161 w 445"/>
                    <a:gd name="T49" fmla="*/ 179140 h 436"/>
                    <a:gd name="T50" fmla="*/ 72661 w 445"/>
                    <a:gd name="T51" fmla="*/ 213002 h 436"/>
                    <a:gd name="T52" fmla="*/ 29281 w 445"/>
                    <a:gd name="T53" fmla="*/ 188425 h 436"/>
                    <a:gd name="T54" fmla="*/ 38500 w 445"/>
                    <a:gd name="T55" fmla="*/ 159478 h 436"/>
                    <a:gd name="T56" fmla="*/ 67781 w 445"/>
                    <a:gd name="T57" fmla="*/ 150194 h 436"/>
                    <a:gd name="T58" fmla="*/ 72661 w 445"/>
                    <a:gd name="T59" fmla="*/ 150194 h 436"/>
                    <a:gd name="T60" fmla="*/ 111161 w 445"/>
                    <a:gd name="T61" fmla="*/ 179140 h 436"/>
                    <a:gd name="T62" fmla="*/ 96520 w 445"/>
                    <a:gd name="T63" fmla="*/ 43693 h 436"/>
                    <a:gd name="T64" fmla="*/ 96520 w 445"/>
                    <a:gd name="T65" fmla="*/ 43693 h 436"/>
                    <a:gd name="T66" fmla="*/ 77541 w 445"/>
                    <a:gd name="T67" fmla="*/ 92301 h 436"/>
                    <a:gd name="T68" fmla="*/ 72661 w 445"/>
                    <a:gd name="T69" fmla="*/ 92301 h 436"/>
                    <a:gd name="T70" fmla="*/ 43922 w 445"/>
                    <a:gd name="T71" fmla="*/ 63354 h 436"/>
                    <a:gd name="T72" fmla="*/ 43922 w 445"/>
                    <a:gd name="T73" fmla="*/ 33862 h 436"/>
                    <a:gd name="T74" fmla="*/ 58020 w 445"/>
                    <a:gd name="T75" fmla="*/ 14200 h 436"/>
                    <a:gd name="T76" fmla="*/ 62901 w 445"/>
                    <a:gd name="T77" fmla="*/ 14200 h 436"/>
                    <a:gd name="T78" fmla="*/ 96520 w 445"/>
                    <a:gd name="T79" fmla="*/ 43693 h 436"/>
                    <a:gd name="T80" fmla="*/ 202258 w 445"/>
                    <a:gd name="T81" fmla="*/ 92301 h 436"/>
                    <a:gd name="T82" fmla="*/ 202258 w 445"/>
                    <a:gd name="T83" fmla="*/ 92301 h 436"/>
                    <a:gd name="T84" fmla="*/ 202258 w 445"/>
                    <a:gd name="T85" fmla="*/ 53524 h 436"/>
                    <a:gd name="T86" fmla="*/ 172977 w 445"/>
                    <a:gd name="T87" fmla="*/ 53524 h 436"/>
                    <a:gd name="T88" fmla="*/ 172977 w 445"/>
                    <a:gd name="T89" fmla="*/ 92301 h 436"/>
                    <a:gd name="T90" fmla="*/ 135020 w 445"/>
                    <a:gd name="T91" fmla="*/ 92301 h 436"/>
                    <a:gd name="T92" fmla="*/ 135020 w 445"/>
                    <a:gd name="T93" fmla="*/ 116332 h 436"/>
                    <a:gd name="T94" fmla="*/ 172977 w 445"/>
                    <a:gd name="T95" fmla="*/ 116332 h 436"/>
                    <a:gd name="T96" fmla="*/ 172977 w 445"/>
                    <a:gd name="T97" fmla="*/ 159478 h 436"/>
                    <a:gd name="T98" fmla="*/ 202258 w 445"/>
                    <a:gd name="T99" fmla="*/ 159478 h 436"/>
                    <a:gd name="T100" fmla="*/ 202258 w 445"/>
                    <a:gd name="T101" fmla="*/ 116332 h 436"/>
                    <a:gd name="T102" fmla="*/ 240758 w 445"/>
                    <a:gd name="T103" fmla="*/ 116332 h 436"/>
                    <a:gd name="T104" fmla="*/ 240758 w 445"/>
                    <a:gd name="T105" fmla="*/ 92301 h 436"/>
                    <a:gd name="T106" fmla="*/ 202258 w 445"/>
                    <a:gd name="T107" fmla="*/ 92301 h 4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45" h="436">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81" name="Freeform 75"/>
                <p:cNvSpPr>
                  <a:spLocks noChangeArrowheads="1"/>
                </p:cNvSpPr>
                <p:nvPr userDrawn="1"/>
              </p:nvSpPr>
              <p:spPr bwMode="auto">
                <a:xfrm>
                  <a:off x="9475619" y="5793834"/>
                  <a:ext cx="75912" cy="140980"/>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sp>
              <p:nvSpPr>
                <p:cNvPr id="82" name="Freeform 85"/>
                <p:cNvSpPr>
                  <a:spLocks noChangeArrowheads="1"/>
                </p:cNvSpPr>
                <p:nvPr userDrawn="1"/>
              </p:nvSpPr>
              <p:spPr bwMode="auto">
                <a:xfrm>
                  <a:off x="9697970" y="5806938"/>
                  <a:ext cx="142788" cy="114772"/>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grpFill/>
                <a:ln>
                  <a:noFill/>
                </a:ln>
                <a:effectLst/>
              </p:spPr>
              <p:txBody>
                <a:bodyPr wrap="none" lIns="34290" tIns="17145" rIns="34290" bIns="17145" anchor="ctr"/>
                <a:lstStyle/>
                <a:p>
                  <a:endParaRPr lang="en-US" dirty="0">
                    <a:solidFill>
                      <a:schemeClr val="bg1">
                        <a:lumMod val="85000"/>
                      </a:schemeClr>
                    </a:solidFill>
                  </a:endParaRPr>
                </a:p>
              </p:txBody>
            </p:sp>
          </p:grpSp>
        </p:grpSp>
      </p:grpSp>
      <p:sp>
        <p:nvSpPr>
          <p:cNvPr id="13" name="Picture Placeholder 12"/>
          <p:cNvSpPr>
            <a:spLocks noGrp="1"/>
          </p:cNvSpPr>
          <p:nvPr>
            <p:ph type="pic" sz="quarter" idx="10"/>
          </p:nvPr>
        </p:nvSpPr>
        <p:spPr/>
      </p:sp>
    </p:spTree>
    <p:extLst>
      <p:ext uri="{BB962C8B-B14F-4D97-AF65-F5344CB8AC3E}">
        <p14:creationId xmlns:p14="http://schemas.microsoft.com/office/powerpoint/2010/main" val="15615364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41560" y="3918149"/>
            <a:ext cx="2800350" cy="1754326"/>
          </a:xfrm>
          <a:prstGeom prst="rect">
            <a:avLst/>
          </a:prstGeom>
        </p:spPr>
        <p:txBody>
          <a:bodyPr wrap="square">
            <a:spAutoFit/>
          </a:bodyPr>
          <a:lstStyle/>
          <a:p>
            <a:pPr algn="r"/>
            <a:r>
              <a:rPr lang="en-US" sz="3600" dirty="0">
                <a:solidFill>
                  <a:schemeClr val="bg1"/>
                </a:solidFill>
                <a:latin typeface="HelveticaNeue medium" panose="00000400000000000000" pitchFamily="2" charset="0"/>
                <a:cs typeface="Segoe UI" panose="020B0502040204020203" pitchFamily="34" charset="0"/>
              </a:rPr>
              <a:t>Two image placeholder slide</a:t>
            </a:r>
          </a:p>
        </p:txBody>
      </p:sp>
      <p:sp>
        <p:nvSpPr>
          <p:cNvPr id="14" name="Rectangle 13"/>
          <p:cNvSpPr/>
          <p:nvPr/>
        </p:nvSpPr>
        <p:spPr>
          <a:xfrm>
            <a:off x="5568723" y="2130045"/>
            <a:ext cx="5022083" cy="9787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5" name="Rectangle 14"/>
          <p:cNvSpPr/>
          <p:nvPr/>
        </p:nvSpPr>
        <p:spPr>
          <a:xfrm>
            <a:off x="5568723" y="1699859"/>
            <a:ext cx="4194629" cy="393826"/>
          </a:xfrm>
          <a:prstGeom prst="rect">
            <a:avLst/>
          </a:prstGeom>
        </p:spPr>
        <p:txBody>
          <a:bodyPr wrap="square">
            <a:spAutoFit/>
          </a:bodyPr>
          <a:lstStyle/>
          <a:p>
            <a:pPr>
              <a:lnSpc>
                <a:spcPct val="120000"/>
              </a:lnSpc>
            </a:pPr>
            <a:r>
              <a:rPr lang="en-US" dirty="0">
                <a:solidFill>
                  <a:schemeClr val="bg1">
                    <a:lumMod val="95000"/>
                  </a:schemeClr>
                </a:solidFill>
                <a:latin typeface="HelveticaNeue medium" panose="00000400000000000000" pitchFamily="2" charset="0"/>
                <a:cs typeface="Segoe UI" panose="020B0502040204020203" pitchFamily="34" charset="0"/>
              </a:rPr>
              <a:t>Your text here</a:t>
            </a:r>
          </a:p>
        </p:txBody>
      </p:sp>
      <p:sp>
        <p:nvSpPr>
          <p:cNvPr id="18" name="Rectangle 17"/>
          <p:cNvSpPr/>
          <p:nvPr/>
        </p:nvSpPr>
        <p:spPr>
          <a:xfrm>
            <a:off x="8221262" y="4540827"/>
            <a:ext cx="2957728" cy="1542282"/>
          </a:xfrm>
          <a:prstGeom prst="rect">
            <a:avLst/>
          </a:prstGeom>
        </p:spPr>
        <p:txBody>
          <a:bodyPr wrap="square">
            <a:spAutoFit/>
          </a:bodyPr>
          <a:lstStyle/>
          <a:p>
            <a:pPr>
              <a:lnSpc>
                <a:spcPct val="120000"/>
              </a:lnSpc>
            </a:pPr>
            <a:r>
              <a:rPr lang="id-ID" sz="1600" i="1" dirty="0">
                <a:solidFill>
                  <a:schemeClr val="bg1">
                    <a:lumMod val="75000"/>
                  </a:schemeClr>
                </a:solidFill>
                <a:latin typeface="Segoe UI Light" panose="020B0502040204020203" pitchFamily="34" charset="0"/>
                <a:cs typeface="Segoe UI Light" panose="020B0502040204020203" pitchFamily="34" charset="0"/>
              </a:rPr>
              <a:t>Ut wisi enim ad minim veniam, quis nostrud exerci tation ullamcorper suscipit lobortis nisl ut aliquip ex ea commodo consequat. </a:t>
            </a:r>
            <a:endParaRPr lang="en-US" sz="1600" i="1" dirty="0">
              <a:solidFill>
                <a:schemeClr val="bg1">
                  <a:lumMod val="75000"/>
                </a:schemeClr>
              </a:solidFill>
              <a:latin typeface="Segoe UI Light" panose="020B0502040204020203" pitchFamily="34" charset="0"/>
              <a:cs typeface="Segoe UI Light" panose="020B0502040204020203" pitchFamily="34" charset="0"/>
            </a:endParaRPr>
          </a:p>
        </p:txBody>
      </p:sp>
      <p:sp>
        <p:nvSpPr>
          <p:cNvPr id="19" name="Rectangle 18"/>
          <p:cNvSpPr/>
          <p:nvPr/>
        </p:nvSpPr>
        <p:spPr>
          <a:xfrm>
            <a:off x="8115906" y="3247762"/>
            <a:ext cx="1003058" cy="2640723"/>
          </a:xfrm>
          <a:prstGeom prst="rect">
            <a:avLst/>
          </a:prstGeom>
        </p:spPr>
        <p:txBody>
          <a:bodyPr wrap="square">
            <a:spAutoFit/>
          </a:bodyPr>
          <a:lstStyle/>
          <a:p>
            <a:pPr>
              <a:lnSpc>
                <a:spcPct val="120000"/>
              </a:lnSpc>
            </a:pPr>
            <a:r>
              <a:rPr lang="en-US" sz="13800" b="1" dirty="0">
                <a:solidFill>
                  <a:schemeClr val="tx1">
                    <a:lumMod val="50000"/>
                    <a:lumOff val="50000"/>
                  </a:schemeClr>
                </a:solidFill>
                <a:latin typeface="Arial" panose="020B0604020202020204" pitchFamily="34" charset="0"/>
                <a:cs typeface="Arial" panose="020B0604020202020204" pitchFamily="34" charset="0"/>
              </a:rPr>
              <a:t>“</a:t>
            </a:r>
          </a:p>
        </p:txBody>
      </p:sp>
      <p:grpSp>
        <p:nvGrpSpPr>
          <p:cNvPr id="21" name="Group 20"/>
          <p:cNvGrpSpPr/>
          <p:nvPr/>
        </p:nvGrpSpPr>
        <p:grpSpPr>
          <a:xfrm>
            <a:off x="5662975" y="1075402"/>
            <a:ext cx="464344" cy="464344"/>
            <a:chOff x="8204317" y="2115665"/>
            <a:chExt cx="464344" cy="464344"/>
          </a:xfrm>
          <a:solidFill>
            <a:schemeClr val="bg1">
              <a:lumMod val="95000"/>
            </a:schemeClr>
          </a:solidFill>
        </p:grpSpPr>
        <p:sp>
          <p:nvSpPr>
            <p:cNvPr id="22"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23"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grpSp>
      <p:sp>
        <p:nvSpPr>
          <p:cNvPr id="28" name="Freeform: Shape 27"/>
          <p:cNvSpPr/>
          <p:nvPr/>
        </p:nvSpPr>
        <p:spPr>
          <a:xfrm>
            <a:off x="2195074" y="2315985"/>
            <a:ext cx="1112066" cy="1108340"/>
          </a:xfrm>
          <a:custGeom>
            <a:avLst/>
            <a:gdLst>
              <a:gd name="connsiteX0" fmla="*/ 299 w 1112066"/>
              <a:gd name="connsiteY0" fmla="*/ 0 h 1108340"/>
              <a:gd name="connsiteX1" fmla="*/ 1112066 w 1112066"/>
              <a:gd name="connsiteY1" fmla="*/ 1104589 h 1108340"/>
              <a:gd name="connsiteX2" fmla="*/ 579294 w 1112066"/>
              <a:gd name="connsiteY2" fmla="*/ 1108340 h 1108340"/>
              <a:gd name="connsiteX3" fmla="*/ 567921 w 1112066"/>
              <a:gd name="connsiteY3" fmla="*/ 995525 h 1108340"/>
              <a:gd name="connsiteX4" fmla="*/ 116570 w 1112066"/>
              <a:gd name="connsiteY4" fmla="*/ 544174 h 1108340"/>
              <a:gd name="connsiteX5" fmla="*/ 0 w 1112066"/>
              <a:gd name="connsiteY5" fmla="*/ 532423 h 110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66" h="1108340">
                <a:moveTo>
                  <a:pt x="299" y="0"/>
                </a:moveTo>
                <a:cubicBezTo>
                  <a:pt x="611372" y="344"/>
                  <a:pt x="1107764" y="493532"/>
                  <a:pt x="1112066" y="1104589"/>
                </a:cubicBezTo>
                <a:lnTo>
                  <a:pt x="579294" y="1108340"/>
                </a:lnTo>
                <a:lnTo>
                  <a:pt x="567921" y="995525"/>
                </a:lnTo>
                <a:cubicBezTo>
                  <a:pt x="521562" y="768973"/>
                  <a:pt x="343122" y="590534"/>
                  <a:pt x="116570" y="544174"/>
                </a:cubicBezTo>
                <a:lnTo>
                  <a:pt x="0" y="532423"/>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29" name="Freeform: Shape 28"/>
          <p:cNvSpPr/>
          <p:nvPr/>
        </p:nvSpPr>
        <p:spPr>
          <a:xfrm flipH="1" flipV="1">
            <a:off x="6412795" y="3429000"/>
            <a:ext cx="1112066" cy="1108340"/>
          </a:xfrm>
          <a:custGeom>
            <a:avLst/>
            <a:gdLst>
              <a:gd name="connsiteX0" fmla="*/ 299 w 1112066"/>
              <a:gd name="connsiteY0" fmla="*/ 0 h 1108340"/>
              <a:gd name="connsiteX1" fmla="*/ 1112066 w 1112066"/>
              <a:gd name="connsiteY1" fmla="*/ 1104589 h 1108340"/>
              <a:gd name="connsiteX2" fmla="*/ 579294 w 1112066"/>
              <a:gd name="connsiteY2" fmla="*/ 1108340 h 1108340"/>
              <a:gd name="connsiteX3" fmla="*/ 567921 w 1112066"/>
              <a:gd name="connsiteY3" fmla="*/ 995525 h 1108340"/>
              <a:gd name="connsiteX4" fmla="*/ 116570 w 1112066"/>
              <a:gd name="connsiteY4" fmla="*/ 544174 h 1108340"/>
              <a:gd name="connsiteX5" fmla="*/ 0 w 1112066"/>
              <a:gd name="connsiteY5" fmla="*/ 532423 h 1108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2066" h="1108340">
                <a:moveTo>
                  <a:pt x="299" y="0"/>
                </a:moveTo>
                <a:cubicBezTo>
                  <a:pt x="611372" y="344"/>
                  <a:pt x="1107764" y="493532"/>
                  <a:pt x="1112066" y="1104589"/>
                </a:cubicBezTo>
                <a:lnTo>
                  <a:pt x="579294" y="1108340"/>
                </a:lnTo>
                <a:lnTo>
                  <a:pt x="567921" y="995525"/>
                </a:lnTo>
                <a:cubicBezTo>
                  <a:pt x="521562" y="768973"/>
                  <a:pt x="343122" y="590534"/>
                  <a:pt x="116570" y="544174"/>
                </a:cubicBezTo>
                <a:lnTo>
                  <a:pt x="0" y="532423"/>
                </a:lnTo>
                <a:close/>
              </a:path>
            </a:pathLst>
          </a:custGeom>
          <a:solidFill>
            <a:schemeClr val="accent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3" name="Picture Placeholder 2"/>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40854660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2" presetClass="entr" presetSubtype="8" decel="100000" fill="hold" grpId="0" nodeType="withEffect">
                                  <p:stCondLst>
                                    <p:cond delay="75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750" fill="hold"/>
                                        <p:tgtEl>
                                          <p:spTgt spid="10"/>
                                        </p:tgtEl>
                                        <p:attrNameLst>
                                          <p:attrName>ppt_x</p:attrName>
                                        </p:attrNameLst>
                                      </p:cBhvr>
                                      <p:tavLst>
                                        <p:tav tm="0">
                                          <p:val>
                                            <p:strVal val="0-#ppt_w/2"/>
                                          </p:val>
                                        </p:tav>
                                        <p:tav tm="100000">
                                          <p:val>
                                            <p:strVal val="#ppt_x"/>
                                          </p:val>
                                        </p:tav>
                                      </p:tavLst>
                                    </p:anim>
                                    <p:anim calcmode="lin" valueType="num">
                                      <p:cBhvr additive="base">
                                        <p:cTn id="14" dur="750" fill="hold"/>
                                        <p:tgtEl>
                                          <p:spTgt spid="10"/>
                                        </p:tgtEl>
                                        <p:attrNameLst>
                                          <p:attrName>ppt_y</p:attrName>
                                        </p:attrNameLst>
                                      </p:cBhvr>
                                      <p:tavLst>
                                        <p:tav tm="0">
                                          <p:val>
                                            <p:strVal val="#ppt_y"/>
                                          </p:val>
                                        </p:tav>
                                        <p:tav tm="100000">
                                          <p:val>
                                            <p:strVal val="#ppt_y"/>
                                          </p:val>
                                        </p:tav>
                                      </p:tavLst>
                                    </p:anim>
                                  </p:childTnLst>
                                </p:cTn>
                              </p:par>
                              <p:par>
                                <p:cTn id="15" presetID="2" presetClass="entr" presetSubtype="2" decel="100000" fill="hold" nodeType="withEffect">
                                  <p:stCondLst>
                                    <p:cond delay="125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par>
                                <p:cTn id="19" presetID="2" presetClass="entr" presetSubtype="2" decel="100000" fill="hold" grpId="0" nodeType="withEffect">
                                  <p:stCondLst>
                                    <p:cond delay="150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750" fill="hold"/>
                                        <p:tgtEl>
                                          <p:spTgt spid="15"/>
                                        </p:tgtEl>
                                        <p:attrNameLst>
                                          <p:attrName>ppt_x</p:attrName>
                                        </p:attrNameLst>
                                      </p:cBhvr>
                                      <p:tavLst>
                                        <p:tav tm="0">
                                          <p:val>
                                            <p:strVal val="1+#ppt_w/2"/>
                                          </p:val>
                                        </p:tav>
                                        <p:tav tm="100000">
                                          <p:val>
                                            <p:strVal val="#ppt_x"/>
                                          </p:val>
                                        </p:tav>
                                      </p:tavLst>
                                    </p:anim>
                                    <p:anim calcmode="lin" valueType="num">
                                      <p:cBhvr additive="base">
                                        <p:cTn id="22" dur="750" fill="hold"/>
                                        <p:tgtEl>
                                          <p:spTgt spid="15"/>
                                        </p:tgtEl>
                                        <p:attrNameLst>
                                          <p:attrName>ppt_y</p:attrName>
                                        </p:attrNameLst>
                                      </p:cBhvr>
                                      <p:tavLst>
                                        <p:tav tm="0">
                                          <p:val>
                                            <p:strVal val="#ppt_y"/>
                                          </p:val>
                                        </p:tav>
                                        <p:tav tm="100000">
                                          <p:val>
                                            <p:strVal val="#ppt_y"/>
                                          </p:val>
                                        </p:tav>
                                      </p:tavLst>
                                    </p:anim>
                                  </p:childTnLst>
                                </p:cTn>
                              </p:par>
                              <p:par>
                                <p:cTn id="23" presetID="2" presetClass="entr" presetSubtype="2" decel="100000" fill="hold" grpId="0" nodeType="withEffect">
                                  <p:stCondLst>
                                    <p:cond delay="175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750" fill="hold"/>
                                        <p:tgtEl>
                                          <p:spTgt spid="14"/>
                                        </p:tgtEl>
                                        <p:attrNameLst>
                                          <p:attrName>ppt_x</p:attrName>
                                        </p:attrNameLst>
                                      </p:cBhvr>
                                      <p:tavLst>
                                        <p:tav tm="0">
                                          <p:val>
                                            <p:strVal val="1+#ppt_w/2"/>
                                          </p:val>
                                        </p:tav>
                                        <p:tav tm="100000">
                                          <p:val>
                                            <p:strVal val="#ppt_x"/>
                                          </p:val>
                                        </p:tav>
                                      </p:tavLst>
                                    </p:anim>
                                    <p:anim calcmode="lin" valueType="num">
                                      <p:cBhvr additive="base">
                                        <p:cTn id="26" dur="750" fill="hold"/>
                                        <p:tgtEl>
                                          <p:spTgt spid="14"/>
                                        </p:tgtEl>
                                        <p:attrNameLst>
                                          <p:attrName>ppt_y</p:attrName>
                                        </p:attrNameLst>
                                      </p:cBhvr>
                                      <p:tavLst>
                                        <p:tav tm="0">
                                          <p:val>
                                            <p:strVal val="#ppt_y"/>
                                          </p:val>
                                        </p:tav>
                                        <p:tav tm="100000">
                                          <p:val>
                                            <p:strVal val="#ppt_y"/>
                                          </p:val>
                                        </p:tav>
                                      </p:tavLst>
                                    </p:anim>
                                  </p:childTnLst>
                                </p:cTn>
                              </p:par>
                              <p:par>
                                <p:cTn id="27" presetID="10" presetClass="entr" presetSubtype="0" fill="hold" grpId="0" nodeType="withEffect">
                                  <p:stCondLst>
                                    <p:cond delay="200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20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8" grpId="0"/>
      <p:bldP spid="19" grpId="0"/>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p:cNvSpPr/>
          <p:nvPr/>
        </p:nvSpPr>
        <p:spPr>
          <a:xfrm>
            <a:off x="3825597" y="1158597"/>
            <a:ext cx="4540807" cy="4540807"/>
          </a:xfrm>
          <a:custGeom>
            <a:avLst/>
            <a:gdLst>
              <a:gd name="connsiteX0" fmla="*/ 2291330 w 4582660"/>
              <a:gd name="connsiteY0" fmla="*/ 948305 h 4582660"/>
              <a:gd name="connsiteX1" fmla="*/ 948305 w 4582660"/>
              <a:gd name="connsiteY1" fmla="*/ 2291330 h 4582660"/>
              <a:gd name="connsiteX2" fmla="*/ 2291330 w 4582660"/>
              <a:gd name="connsiteY2" fmla="*/ 3634355 h 4582660"/>
              <a:gd name="connsiteX3" fmla="*/ 3634355 w 4582660"/>
              <a:gd name="connsiteY3" fmla="*/ 2291330 h 4582660"/>
              <a:gd name="connsiteX4" fmla="*/ 2291330 w 4582660"/>
              <a:gd name="connsiteY4" fmla="*/ 948305 h 4582660"/>
              <a:gd name="connsiteX5" fmla="*/ 2291330 w 4582660"/>
              <a:gd name="connsiteY5" fmla="*/ 0 h 4582660"/>
              <a:gd name="connsiteX6" fmla="*/ 4582660 w 4582660"/>
              <a:gd name="connsiteY6" fmla="*/ 2291330 h 4582660"/>
              <a:gd name="connsiteX7" fmla="*/ 2291330 w 4582660"/>
              <a:gd name="connsiteY7" fmla="*/ 4582660 h 4582660"/>
              <a:gd name="connsiteX8" fmla="*/ 0 w 4582660"/>
              <a:gd name="connsiteY8" fmla="*/ 2291330 h 4582660"/>
              <a:gd name="connsiteX9" fmla="*/ 2291330 w 4582660"/>
              <a:gd name="connsiteY9" fmla="*/ 0 h 4582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82660" h="4582660">
                <a:moveTo>
                  <a:pt x="2291330" y="948305"/>
                </a:moveTo>
                <a:cubicBezTo>
                  <a:pt x="1549598" y="948305"/>
                  <a:pt x="948305" y="1549598"/>
                  <a:pt x="948305" y="2291330"/>
                </a:cubicBezTo>
                <a:cubicBezTo>
                  <a:pt x="948305" y="3033062"/>
                  <a:pt x="1549598" y="3634355"/>
                  <a:pt x="2291330" y="3634355"/>
                </a:cubicBezTo>
                <a:cubicBezTo>
                  <a:pt x="3033062" y="3634355"/>
                  <a:pt x="3634355" y="3033062"/>
                  <a:pt x="3634355" y="2291330"/>
                </a:cubicBezTo>
                <a:cubicBezTo>
                  <a:pt x="3634355" y="1549598"/>
                  <a:pt x="3033062" y="948305"/>
                  <a:pt x="2291330" y="948305"/>
                </a:cubicBezTo>
                <a:close/>
                <a:moveTo>
                  <a:pt x="2291330" y="0"/>
                </a:moveTo>
                <a:cubicBezTo>
                  <a:pt x="3556797" y="0"/>
                  <a:pt x="4582660" y="1025863"/>
                  <a:pt x="4582660" y="2291330"/>
                </a:cubicBezTo>
                <a:cubicBezTo>
                  <a:pt x="4582660" y="3556797"/>
                  <a:pt x="3556797" y="4582660"/>
                  <a:pt x="2291330" y="4582660"/>
                </a:cubicBezTo>
                <a:cubicBezTo>
                  <a:pt x="1025863" y="4582660"/>
                  <a:pt x="0" y="3556797"/>
                  <a:pt x="0" y="2291330"/>
                </a:cubicBezTo>
                <a:cubicBezTo>
                  <a:pt x="0" y="1025863"/>
                  <a:pt x="1025863" y="0"/>
                  <a:pt x="2291330" y="0"/>
                </a:cubicBezTo>
                <a:close/>
              </a:path>
            </a:pathLst>
          </a:custGeom>
          <a:gradFill flip="none" rotWithShape="1">
            <a:gsLst>
              <a:gs pos="100000">
                <a:schemeClr val="accent1">
                  <a:alpha val="60000"/>
                </a:schemeClr>
              </a:gs>
              <a:gs pos="23000">
                <a:schemeClr val="tx1">
                  <a:lumMod val="85000"/>
                  <a:lumOff val="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 name="Rectangle: Rounded Corners 15"/>
          <p:cNvSpPr/>
          <p:nvPr/>
        </p:nvSpPr>
        <p:spPr>
          <a:xfrm>
            <a:off x="7652750" y="5488384"/>
            <a:ext cx="1335450" cy="351080"/>
          </a:xfrm>
          <a:prstGeom prst="roundRect">
            <a:avLst>
              <a:gd name="adj" fmla="val 50000"/>
            </a:avLst>
          </a:prstGeom>
          <a:ln>
            <a:noFill/>
          </a:ln>
          <a:effectLst>
            <a:outerShdw blurRad="254000" dist="63500" dir="5400000" algn="t"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Segoe UI" panose="020B0502040204020203" pitchFamily="34" charset="0"/>
                <a:cs typeface="Segoe UI" panose="020B0502040204020203" pitchFamily="34" charset="0"/>
              </a:rPr>
              <a:t>Learn More</a:t>
            </a:r>
            <a:endParaRPr lang="id-ID" sz="1100" dirty="0">
              <a:latin typeface="Segoe UI" panose="020B0502040204020203" pitchFamily="34" charset="0"/>
              <a:cs typeface="Segoe UI" panose="020B0502040204020203" pitchFamily="34" charset="0"/>
            </a:endParaRPr>
          </a:p>
        </p:txBody>
      </p:sp>
      <p:sp>
        <p:nvSpPr>
          <p:cNvPr id="17" name="Rectangle 16"/>
          <p:cNvSpPr/>
          <p:nvPr/>
        </p:nvSpPr>
        <p:spPr>
          <a:xfrm>
            <a:off x="7541982" y="4377277"/>
            <a:ext cx="3917719" cy="978729"/>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8" name="Rectangle 17"/>
          <p:cNvSpPr/>
          <p:nvPr/>
        </p:nvSpPr>
        <p:spPr>
          <a:xfrm>
            <a:off x="843787" y="2847970"/>
            <a:ext cx="2771049" cy="757130"/>
          </a:xfrm>
          <a:prstGeom prst="rect">
            <a:avLst/>
          </a:prstGeom>
        </p:spPr>
        <p:txBody>
          <a:bodyPr wrap="square">
            <a:spAutoFit/>
          </a:bodyPr>
          <a:lstStyle/>
          <a:p>
            <a:pP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9" name="Rectangle 18"/>
          <p:cNvSpPr/>
          <p:nvPr/>
        </p:nvSpPr>
        <p:spPr>
          <a:xfrm>
            <a:off x="843787" y="3813920"/>
            <a:ext cx="3716299" cy="350865"/>
          </a:xfrm>
          <a:prstGeom prst="rect">
            <a:avLst/>
          </a:prstGeom>
        </p:spPr>
        <p:txBody>
          <a:bodyPr wrap="square">
            <a:spAutoFit/>
          </a:bodyPr>
          <a:lstStyle/>
          <a:p>
            <a:pPr>
              <a:lnSpc>
                <a:spcPct val="120000"/>
              </a:lnSpc>
            </a:pPr>
            <a:r>
              <a:rPr lang="en-US" sz="1400" i="1" dirty="0">
                <a:solidFill>
                  <a:schemeClr val="bg1">
                    <a:lumMod val="65000"/>
                  </a:schemeClr>
                </a:solidFill>
                <a:latin typeface="Segoe UI Light" panose="020B0502040204020203" pitchFamily="34" charset="0"/>
                <a:cs typeface="Segoe UI Light" panose="020B0502040204020203" pitchFamily="34" charset="0"/>
              </a:rPr>
              <a:t>“</a:t>
            </a:r>
            <a:r>
              <a:rPr lang="id-ID" sz="1400" i="1" dirty="0">
                <a:solidFill>
                  <a:schemeClr val="bg1">
                    <a:lumMod val="65000"/>
                  </a:schemeClr>
                </a:solidFill>
                <a:latin typeface="Segoe UI Light" panose="020B0502040204020203" pitchFamily="34" charset="0"/>
                <a:cs typeface="Segoe UI Light" panose="020B0502040204020203" pitchFamily="34" charset="0"/>
              </a:rPr>
              <a:t>Ut wisi enim ad minim</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0" name="Rectangle: Rounded Corners 19"/>
          <p:cNvSpPr/>
          <p:nvPr/>
        </p:nvSpPr>
        <p:spPr>
          <a:xfrm>
            <a:off x="928983" y="2384414"/>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a:off x="843787" y="985878"/>
            <a:ext cx="2771049" cy="1200329"/>
          </a:xfrm>
          <a:prstGeom prst="rect">
            <a:avLst/>
          </a:prstGeom>
        </p:spPr>
        <p:txBody>
          <a:bodyPr wrap="square">
            <a:spAutoFit/>
          </a:bodyPr>
          <a:lstStyle/>
          <a:p>
            <a:r>
              <a:rPr lang="en-US" sz="3600" dirty="0">
                <a:solidFill>
                  <a:schemeClr val="bg1"/>
                </a:solidFill>
                <a:latin typeface="HelveticaNeue medium" panose="00000400000000000000" pitchFamily="2" charset="0"/>
                <a:cs typeface="Segoe UI" panose="020B0502040204020203" pitchFamily="34" charset="0"/>
              </a:rPr>
              <a:t>Simple image slide</a:t>
            </a:r>
          </a:p>
        </p:txBody>
      </p:sp>
      <p:grpSp>
        <p:nvGrpSpPr>
          <p:cNvPr id="23" name="Group 22"/>
          <p:cNvGrpSpPr/>
          <p:nvPr/>
        </p:nvGrpSpPr>
        <p:grpSpPr>
          <a:xfrm>
            <a:off x="5316338" y="3307080"/>
            <a:ext cx="1559324" cy="243840"/>
            <a:chOff x="3529470" y="3027655"/>
            <a:chExt cx="5133061" cy="802691"/>
          </a:xfrm>
          <a:effectLst/>
        </p:grpSpPr>
        <p:sp>
          <p:nvSpPr>
            <p:cNvPr id="24" name="Freeform: Shape 23"/>
            <p:cNvSpPr/>
            <p:nvPr/>
          </p:nvSpPr>
          <p:spPr>
            <a:xfrm>
              <a:off x="7480093" y="3040999"/>
              <a:ext cx="94968" cy="45748"/>
            </a:xfrm>
            <a:custGeom>
              <a:avLst/>
              <a:gdLst>
                <a:gd name="connsiteX0" fmla="*/ 0 w 94968"/>
                <a:gd name="connsiteY0" fmla="*/ 0 h 45748"/>
                <a:gd name="connsiteX1" fmla="*/ 11379 w 94968"/>
                <a:gd name="connsiteY1" fmla="*/ 1635 h 45748"/>
                <a:gd name="connsiteX2" fmla="*/ 92930 w 94968"/>
                <a:gd name="connsiteY2" fmla="*/ 43396 h 45748"/>
                <a:gd name="connsiteX3" fmla="*/ 94968 w 94968"/>
                <a:gd name="connsiteY3" fmla="*/ 45748 h 45748"/>
                <a:gd name="connsiteX4" fmla="*/ 0 w 94968"/>
                <a:gd name="connsiteY4" fmla="*/ 0 h 45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68" h="45748">
                  <a:moveTo>
                    <a:pt x="0" y="0"/>
                  </a:moveTo>
                  <a:lnTo>
                    <a:pt x="11379" y="1635"/>
                  </a:lnTo>
                  <a:cubicBezTo>
                    <a:pt x="42341" y="11092"/>
                    <a:pt x="69525" y="25012"/>
                    <a:pt x="92930" y="43396"/>
                  </a:cubicBezTo>
                  <a:lnTo>
                    <a:pt x="94968" y="4574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5" name="Freeform: Shape 24"/>
            <p:cNvSpPr/>
            <p:nvPr/>
          </p:nvSpPr>
          <p:spPr>
            <a:xfrm>
              <a:off x="7991285" y="3361841"/>
              <a:ext cx="13034" cy="7571"/>
            </a:xfrm>
            <a:custGeom>
              <a:avLst/>
              <a:gdLst>
                <a:gd name="connsiteX0" fmla="*/ 2909 w 13034"/>
                <a:gd name="connsiteY0" fmla="*/ 0 h 7571"/>
                <a:gd name="connsiteX1" fmla="*/ 13034 w 13034"/>
                <a:gd name="connsiteY1" fmla="*/ 7571 h 7571"/>
                <a:gd name="connsiteX2" fmla="*/ 0 w 13034"/>
                <a:gd name="connsiteY2" fmla="*/ 7571 h 7571"/>
                <a:gd name="connsiteX3" fmla="*/ 2909 w 13034"/>
                <a:gd name="connsiteY3" fmla="*/ 0 h 7571"/>
              </a:gdLst>
              <a:ahLst/>
              <a:cxnLst>
                <a:cxn ang="0">
                  <a:pos x="connsiteX0" y="connsiteY0"/>
                </a:cxn>
                <a:cxn ang="0">
                  <a:pos x="connsiteX1" y="connsiteY1"/>
                </a:cxn>
                <a:cxn ang="0">
                  <a:pos x="connsiteX2" y="connsiteY2"/>
                </a:cxn>
                <a:cxn ang="0">
                  <a:pos x="connsiteX3" y="connsiteY3"/>
                </a:cxn>
              </a:cxnLst>
              <a:rect l="l" t="t" r="r" b="b"/>
              <a:pathLst>
                <a:path w="13034" h="7571">
                  <a:moveTo>
                    <a:pt x="2909" y="0"/>
                  </a:moveTo>
                  <a:lnTo>
                    <a:pt x="13034" y="7571"/>
                  </a:lnTo>
                  <a:lnTo>
                    <a:pt x="0" y="7571"/>
                  </a:lnTo>
                  <a:lnTo>
                    <a:pt x="2909"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roup 25"/>
            <p:cNvGrpSpPr/>
            <p:nvPr/>
          </p:nvGrpSpPr>
          <p:grpSpPr>
            <a:xfrm>
              <a:off x="3570702" y="3039923"/>
              <a:ext cx="5051519" cy="763340"/>
              <a:chOff x="3570702" y="3039923"/>
              <a:chExt cx="5051519" cy="763340"/>
            </a:xfrm>
            <a:gradFill>
              <a:gsLst>
                <a:gs pos="0">
                  <a:schemeClr val="accent1">
                    <a:lumMod val="60000"/>
                    <a:lumOff val="40000"/>
                  </a:schemeClr>
                </a:gs>
                <a:gs pos="100000">
                  <a:schemeClr val="accent5">
                    <a:lumMod val="60000"/>
                    <a:lumOff val="40000"/>
                  </a:schemeClr>
                </a:gs>
              </a:gsLst>
              <a:lin ang="3000000" scaled="0"/>
            </a:gradFill>
          </p:grpSpPr>
          <p:sp>
            <p:nvSpPr>
              <p:cNvPr id="41" name="Freeform: Shape 40"/>
              <p:cNvSpPr/>
              <p:nvPr/>
            </p:nvSpPr>
            <p:spPr>
              <a:xfrm>
                <a:off x="4017850" y="3039923"/>
                <a:ext cx="319569" cy="359613"/>
              </a:xfrm>
              <a:custGeom>
                <a:avLst/>
                <a:gdLst>
                  <a:gd name="connsiteX0" fmla="*/ 202145 w 319569"/>
                  <a:gd name="connsiteY0" fmla="*/ 0 h 359613"/>
                  <a:gd name="connsiteX1" fmla="*/ 319569 w 319569"/>
                  <a:gd name="connsiteY1" fmla="*/ 0 h 359613"/>
                  <a:gd name="connsiteX2" fmla="*/ 319569 w 319569"/>
                  <a:gd name="connsiteY2" fmla="*/ 264120 h 359613"/>
                  <a:gd name="connsiteX3" fmla="*/ 191869 w 319569"/>
                  <a:gd name="connsiteY3" fmla="*/ 359613 h 359613"/>
                  <a:gd name="connsiteX4" fmla="*/ 188350 w 319569"/>
                  <a:gd name="connsiteY4" fmla="*/ 329756 h 359613"/>
                  <a:gd name="connsiteX5" fmla="*/ 108600 w 319569"/>
                  <a:gd name="connsiteY5" fmla="*/ 186871 h 359613"/>
                  <a:gd name="connsiteX6" fmla="*/ 16945 w 319569"/>
                  <a:gd name="connsiteY6" fmla="*/ 125831 h 359613"/>
                  <a:gd name="connsiteX7" fmla="*/ 0 w 319569"/>
                  <a:gd name="connsiteY7" fmla="*/ 120646 h 359613"/>
                  <a:gd name="connsiteX8" fmla="*/ 103135 w 319569"/>
                  <a:gd name="connsiteY8" fmla="*/ 43523 h 359613"/>
                  <a:gd name="connsiteX9" fmla="*/ 143625 w 319569"/>
                  <a:gd name="connsiteY9" fmla="*/ 69063 h 359613"/>
                  <a:gd name="connsiteX10" fmla="*/ 202145 w 319569"/>
                  <a:gd name="connsiteY10" fmla="*/ 126187 h 359613"/>
                  <a:gd name="connsiteX11" fmla="*/ 202145 w 319569"/>
                  <a:gd name="connsiteY11" fmla="*/ 0 h 35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569" h="359613">
                    <a:moveTo>
                      <a:pt x="202145" y="0"/>
                    </a:moveTo>
                    <a:lnTo>
                      <a:pt x="319569" y="0"/>
                    </a:lnTo>
                    <a:lnTo>
                      <a:pt x="319569" y="264120"/>
                    </a:lnTo>
                    <a:lnTo>
                      <a:pt x="191869" y="359613"/>
                    </a:lnTo>
                    <a:lnTo>
                      <a:pt x="188350" y="329756"/>
                    </a:lnTo>
                    <a:cubicBezTo>
                      <a:pt x="176616" y="274673"/>
                      <a:pt x="150033" y="227044"/>
                      <a:pt x="108600" y="186871"/>
                    </a:cubicBezTo>
                    <a:cubicBezTo>
                      <a:pt x="80979" y="160089"/>
                      <a:pt x="50427" y="139743"/>
                      <a:pt x="16945" y="125831"/>
                    </a:cubicBezTo>
                    <a:lnTo>
                      <a:pt x="0" y="120646"/>
                    </a:lnTo>
                    <a:lnTo>
                      <a:pt x="103135" y="43523"/>
                    </a:lnTo>
                    <a:lnTo>
                      <a:pt x="143625" y="69063"/>
                    </a:lnTo>
                    <a:cubicBezTo>
                      <a:pt x="164912" y="85859"/>
                      <a:pt x="184419" y="104901"/>
                      <a:pt x="202145" y="126187"/>
                    </a:cubicBezTo>
                    <a:lnTo>
                      <a:pt x="2021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Freeform: Shape 41"/>
              <p:cNvSpPr/>
              <p:nvPr/>
            </p:nvSpPr>
            <p:spPr>
              <a:xfrm>
                <a:off x="4629036" y="3039923"/>
                <a:ext cx="117424" cy="75950"/>
              </a:xfrm>
              <a:custGeom>
                <a:avLst/>
                <a:gdLst>
                  <a:gd name="connsiteX0" fmla="*/ 0 w 117424"/>
                  <a:gd name="connsiteY0" fmla="*/ 0 h 75950"/>
                  <a:gd name="connsiteX1" fmla="*/ 117424 w 117424"/>
                  <a:gd name="connsiteY1" fmla="*/ 0 h 75950"/>
                  <a:gd name="connsiteX2" fmla="*/ 117424 w 117424"/>
                  <a:gd name="connsiteY2" fmla="*/ 14452 h 75950"/>
                  <a:gd name="connsiteX3" fmla="*/ 39213 w 117424"/>
                  <a:gd name="connsiteY3" fmla="*/ 52128 h 75950"/>
                  <a:gd name="connsiteX4" fmla="*/ 0 w 117424"/>
                  <a:gd name="connsiteY4" fmla="*/ 75950 h 75950"/>
                  <a:gd name="connsiteX5" fmla="*/ 0 w 117424"/>
                  <a:gd name="connsiteY5" fmla="*/ 0 h 7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424" h="75950">
                    <a:moveTo>
                      <a:pt x="0" y="0"/>
                    </a:moveTo>
                    <a:lnTo>
                      <a:pt x="117424" y="0"/>
                    </a:lnTo>
                    <a:lnTo>
                      <a:pt x="117424" y="14452"/>
                    </a:lnTo>
                    <a:lnTo>
                      <a:pt x="39213" y="52128"/>
                    </a:lnTo>
                    <a:lnTo>
                      <a:pt x="0" y="759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Freeform: Shape 42"/>
              <p:cNvSpPr/>
              <p:nvPr/>
            </p:nvSpPr>
            <p:spPr>
              <a:xfrm>
                <a:off x="7892842" y="3063541"/>
                <a:ext cx="326261" cy="298300"/>
              </a:xfrm>
              <a:custGeom>
                <a:avLst/>
                <a:gdLst>
                  <a:gd name="connsiteX0" fmla="*/ 213876 w 326261"/>
                  <a:gd name="connsiteY0" fmla="*/ 0 h 298300"/>
                  <a:gd name="connsiteX1" fmla="*/ 326261 w 326261"/>
                  <a:gd name="connsiteY1" fmla="*/ 84040 h 298300"/>
                  <a:gd name="connsiteX2" fmla="*/ 319935 w 326261"/>
                  <a:gd name="connsiteY2" fmla="*/ 84654 h 298300"/>
                  <a:gd name="connsiteX3" fmla="*/ 192865 w 326261"/>
                  <a:gd name="connsiteY3" fmla="*/ 144851 h 298300"/>
                  <a:gd name="connsiteX4" fmla="*/ 132756 w 326261"/>
                  <a:gd name="connsiteY4" fmla="*/ 216571 h 298300"/>
                  <a:gd name="connsiteX5" fmla="*/ 101353 w 326261"/>
                  <a:gd name="connsiteY5" fmla="*/ 298300 h 298300"/>
                  <a:gd name="connsiteX6" fmla="*/ 0 w 326261"/>
                  <a:gd name="connsiteY6" fmla="*/ 222509 h 298300"/>
                  <a:gd name="connsiteX7" fmla="*/ 25418 w 326261"/>
                  <a:gd name="connsiteY7" fmla="*/ 162742 h 298300"/>
                  <a:gd name="connsiteX8" fmla="*/ 169132 w 326261"/>
                  <a:gd name="connsiteY8" fmla="*/ 19029 h 298300"/>
                  <a:gd name="connsiteX9" fmla="*/ 213876 w 326261"/>
                  <a:gd name="connsiteY9" fmla="*/ 0 h 29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261" h="298300">
                    <a:moveTo>
                      <a:pt x="213876" y="0"/>
                    </a:moveTo>
                    <a:lnTo>
                      <a:pt x="326261" y="84040"/>
                    </a:lnTo>
                    <a:lnTo>
                      <a:pt x="319935" y="84654"/>
                    </a:lnTo>
                    <a:cubicBezTo>
                      <a:pt x="271725" y="93321"/>
                      <a:pt x="229368" y="113386"/>
                      <a:pt x="192865" y="144851"/>
                    </a:cubicBezTo>
                    <a:cubicBezTo>
                      <a:pt x="168529" y="165828"/>
                      <a:pt x="148493" y="189734"/>
                      <a:pt x="132756" y="216571"/>
                    </a:cubicBezTo>
                    <a:lnTo>
                      <a:pt x="101353" y="298300"/>
                    </a:lnTo>
                    <a:lnTo>
                      <a:pt x="0" y="222509"/>
                    </a:lnTo>
                    <a:lnTo>
                      <a:pt x="25418" y="162742"/>
                    </a:lnTo>
                    <a:cubicBezTo>
                      <a:pt x="61152" y="102667"/>
                      <a:pt x="109056" y="54762"/>
                      <a:pt x="169132" y="19029"/>
                    </a:cubicBezTo>
                    <a:lnTo>
                      <a:pt x="21387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Freeform: Shape 43"/>
              <p:cNvSpPr/>
              <p:nvPr/>
            </p:nvSpPr>
            <p:spPr>
              <a:xfrm>
                <a:off x="8004320" y="3369412"/>
                <a:ext cx="575953" cy="112166"/>
              </a:xfrm>
              <a:custGeom>
                <a:avLst/>
                <a:gdLst>
                  <a:gd name="connsiteX0" fmla="*/ 0 w 575953"/>
                  <a:gd name="connsiteY0" fmla="*/ 0 h 112166"/>
                  <a:gd name="connsiteX1" fmla="*/ 467716 w 575953"/>
                  <a:gd name="connsiteY1" fmla="*/ 0 h 112166"/>
                  <a:gd name="connsiteX2" fmla="*/ 503891 w 575953"/>
                  <a:gd name="connsiteY2" fmla="*/ 32878 h 112166"/>
                  <a:gd name="connsiteX3" fmla="*/ 575953 w 575953"/>
                  <a:gd name="connsiteY3" fmla="*/ 112166 h 112166"/>
                  <a:gd name="connsiteX4" fmla="*/ 135771 w 575953"/>
                  <a:gd name="connsiteY4" fmla="*/ 112166 h 112166"/>
                  <a:gd name="connsiteX5" fmla="*/ 69730 w 575953"/>
                  <a:gd name="connsiteY5" fmla="*/ 52144 h 112166"/>
                  <a:gd name="connsiteX6" fmla="*/ 0 w 575953"/>
                  <a:gd name="connsiteY6" fmla="*/ 0 h 112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953" h="112166">
                    <a:moveTo>
                      <a:pt x="0" y="0"/>
                    </a:moveTo>
                    <a:lnTo>
                      <a:pt x="467716" y="0"/>
                    </a:lnTo>
                    <a:lnTo>
                      <a:pt x="503891" y="32878"/>
                    </a:lnTo>
                    <a:lnTo>
                      <a:pt x="575953" y="112166"/>
                    </a:lnTo>
                    <a:lnTo>
                      <a:pt x="135771" y="112166"/>
                    </a:lnTo>
                    <a:lnTo>
                      <a:pt x="69730" y="52144"/>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Freeform: Shape 44"/>
              <p:cNvSpPr/>
              <p:nvPr/>
            </p:nvSpPr>
            <p:spPr>
              <a:xfrm>
                <a:off x="3570702" y="3495637"/>
                <a:ext cx="310184" cy="307626"/>
              </a:xfrm>
              <a:custGeom>
                <a:avLst/>
                <a:gdLst>
                  <a:gd name="connsiteX0" fmla="*/ 90568 w 310184"/>
                  <a:gd name="connsiteY0" fmla="*/ 0 h 307626"/>
                  <a:gd name="connsiteX1" fmla="*/ 102235 w 310184"/>
                  <a:gd name="connsiteY1" fmla="*/ 40847 h 307626"/>
                  <a:gd name="connsiteX2" fmla="*/ 159659 w 310184"/>
                  <a:gd name="connsiteY2" fmla="*/ 132503 h 307626"/>
                  <a:gd name="connsiteX3" fmla="*/ 297862 w 310184"/>
                  <a:gd name="connsiteY3" fmla="*/ 212253 h 307626"/>
                  <a:gd name="connsiteX4" fmla="*/ 310184 w 310184"/>
                  <a:gd name="connsiteY4" fmla="*/ 213720 h 307626"/>
                  <a:gd name="connsiteX5" fmla="*/ 224836 w 310184"/>
                  <a:gd name="connsiteY5" fmla="*/ 307626 h 307626"/>
                  <a:gd name="connsiteX6" fmla="*/ 157396 w 310184"/>
                  <a:gd name="connsiteY6" fmla="*/ 278106 h 307626"/>
                  <a:gd name="connsiteX7" fmla="*/ 13683 w 310184"/>
                  <a:gd name="connsiteY7" fmla="*/ 131926 h 307626"/>
                  <a:gd name="connsiteX8" fmla="*/ 0 w 310184"/>
                  <a:gd name="connsiteY8" fmla="*/ 99649 h 307626"/>
                  <a:gd name="connsiteX9" fmla="*/ 90568 w 310184"/>
                  <a:gd name="connsiteY9" fmla="*/ 0 h 307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184" h="307626">
                    <a:moveTo>
                      <a:pt x="90568" y="0"/>
                    </a:moveTo>
                    <a:lnTo>
                      <a:pt x="102235" y="40847"/>
                    </a:lnTo>
                    <a:cubicBezTo>
                      <a:pt x="115270" y="74329"/>
                      <a:pt x="134411" y="104881"/>
                      <a:pt x="159659" y="132503"/>
                    </a:cubicBezTo>
                    <a:cubicBezTo>
                      <a:pt x="197532" y="173935"/>
                      <a:pt x="243600" y="200519"/>
                      <a:pt x="297862" y="212253"/>
                    </a:cubicBezTo>
                    <a:lnTo>
                      <a:pt x="310184" y="213720"/>
                    </a:lnTo>
                    <a:lnTo>
                      <a:pt x="224836" y="307626"/>
                    </a:lnTo>
                    <a:lnTo>
                      <a:pt x="157396" y="278106"/>
                    </a:lnTo>
                    <a:cubicBezTo>
                      <a:pt x="97320" y="241356"/>
                      <a:pt x="49416" y="192629"/>
                      <a:pt x="13683" y="131926"/>
                    </a:cubicBezTo>
                    <a:lnTo>
                      <a:pt x="0" y="99649"/>
                    </a:lnTo>
                    <a:lnTo>
                      <a:pt x="9056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6" name="Freeform: Shape 45"/>
              <p:cNvSpPr/>
              <p:nvPr/>
            </p:nvSpPr>
            <p:spPr>
              <a:xfrm>
                <a:off x="8359858" y="3607766"/>
                <a:ext cx="262363" cy="176886"/>
              </a:xfrm>
              <a:custGeom>
                <a:avLst/>
                <a:gdLst>
                  <a:gd name="connsiteX0" fmla="*/ 116898 w 262363"/>
                  <a:gd name="connsiteY0" fmla="*/ 0 h 176886"/>
                  <a:gd name="connsiteX1" fmla="*/ 262363 w 262363"/>
                  <a:gd name="connsiteY1" fmla="*/ 0 h 176886"/>
                  <a:gd name="connsiteX2" fmla="*/ 116898 w 262363"/>
                  <a:gd name="connsiteY2" fmla="*/ 161239 h 176886"/>
                  <a:gd name="connsiteX3" fmla="*/ 82009 w 262363"/>
                  <a:gd name="connsiteY3" fmla="*/ 176886 h 176886"/>
                  <a:gd name="connsiteX4" fmla="*/ 0 w 262363"/>
                  <a:gd name="connsiteY4" fmla="*/ 86652 h 176886"/>
                  <a:gd name="connsiteX5" fmla="*/ 25105 w 262363"/>
                  <a:gd name="connsiteY5" fmla="*/ 77114 h 176886"/>
                  <a:gd name="connsiteX6" fmla="*/ 116898 w 262363"/>
                  <a:gd name="connsiteY6" fmla="*/ 0 h 17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363" h="176886">
                    <a:moveTo>
                      <a:pt x="116898" y="0"/>
                    </a:moveTo>
                    <a:lnTo>
                      <a:pt x="262363" y="0"/>
                    </a:lnTo>
                    <a:cubicBezTo>
                      <a:pt x="228772" y="67548"/>
                      <a:pt x="180282" y="121294"/>
                      <a:pt x="116898" y="161239"/>
                    </a:cubicBezTo>
                    <a:lnTo>
                      <a:pt x="82009" y="176886"/>
                    </a:lnTo>
                    <a:lnTo>
                      <a:pt x="0" y="86652"/>
                    </a:lnTo>
                    <a:lnTo>
                      <a:pt x="25105" y="77114"/>
                    </a:lnTo>
                    <a:cubicBezTo>
                      <a:pt x="61508" y="57762"/>
                      <a:pt x="92106" y="32058"/>
                      <a:pt x="1168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Freeform: Shape 26"/>
            <p:cNvSpPr/>
            <p:nvPr/>
          </p:nvSpPr>
          <p:spPr>
            <a:xfrm>
              <a:off x="7545815" y="3072659"/>
              <a:ext cx="29246" cy="14088"/>
            </a:xfrm>
            <a:custGeom>
              <a:avLst/>
              <a:gdLst>
                <a:gd name="connsiteX0" fmla="*/ 0 w 29246"/>
                <a:gd name="connsiteY0" fmla="*/ 0 h 14088"/>
                <a:gd name="connsiteX1" fmla="*/ 29245 w 29246"/>
                <a:gd name="connsiteY1" fmla="*/ 14088 h 14088"/>
                <a:gd name="connsiteX2" fmla="*/ 29246 w 29246"/>
                <a:gd name="connsiteY2" fmla="*/ 14088 h 14088"/>
                <a:gd name="connsiteX3" fmla="*/ 0 w 29246"/>
                <a:gd name="connsiteY3" fmla="*/ 0 h 14088"/>
              </a:gdLst>
              <a:ahLst/>
              <a:cxnLst>
                <a:cxn ang="0">
                  <a:pos x="connsiteX0" y="connsiteY0"/>
                </a:cxn>
                <a:cxn ang="0">
                  <a:pos x="connsiteX1" y="connsiteY1"/>
                </a:cxn>
                <a:cxn ang="0">
                  <a:pos x="connsiteX2" y="connsiteY2"/>
                </a:cxn>
                <a:cxn ang="0">
                  <a:pos x="connsiteX3" y="connsiteY3"/>
                </a:cxn>
              </a:cxnLst>
              <a:rect l="l" t="t" r="r" b="b"/>
              <a:pathLst>
                <a:path w="29246" h="14088">
                  <a:moveTo>
                    <a:pt x="0" y="0"/>
                  </a:moveTo>
                  <a:lnTo>
                    <a:pt x="29245" y="14088"/>
                  </a:lnTo>
                  <a:lnTo>
                    <a:pt x="29246" y="14088"/>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Freeform: Shape 27"/>
            <p:cNvSpPr/>
            <p:nvPr/>
          </p:nvSpPr>
          <p:spPr>
            <a:xfrm>
              <a:off x="3529470" y="3027655"/>
              <a:ext cx="591514" cy="567631"/>
            </a:xfrm>
            <a:custGeom>
              <a:avLst/>
              <a:gdLst>
                <a:gd name="connsiteX0" fmla="*/ 399593 w 591514"/>
                <a:gd name="connsiteY0" fmla="*/ 0 h 567631"/>
                <a:gd name="connsiteX1" fmla="*/ 562803 w 591514"/>
                <a:gd name="connsiteY1" fmla="*/ 37681 h 567631"/>
                <a:gd name="connsiteX2" fmla="*/ 591514 w 591514"/>
                <a:gd name="connsiteY2" fmla="*/ 55791 h 567631"/>
                <a:gd name="connsiteX3" fmla="*/ 488379 w 591514"/>
                <a:gd name="connsiteY3" fmla="*/ 132914 h 567631"/>
                <a:gd name="connsiteX4" fmla="*/ 452903 w 591514"/>
                <a:gd name="connsiteY4" fmla="*/ 122059 h 567631"/>
                <a:gd name="connsiteX5" fmla="*/ 396087 w 591514"/>
                <a:gd name="connsiteY5" fmla="*/ 115672 h 567631"/>
                <a:gd name="connsiteX6" fmla="*/ 200891 w 591514"/>
                <a:gd name="connsiteY6" fmla="*/ 199139 h 567631"/>
                <a:gd name="connsiteX7" fmla="*/ 122682 w 591514"/>
                <a:gd name="connsiteY7" fmla="*/ 399593 h 567631"/>
                <a:gd name="connsiteX8" fmla="*/ 128494 w 591514"/>
                <a:gd name="connsiteY8" fmla="*/ 456409 h 567631"/>
                <a:gd name="connsiteX9" fmla="*/ 131800 w 591514"/>
                <a:gd name="connsiteY9" fmla="*/ 467982 h 567631"/>
                <a:gd name="connsiteX10" fmla="*/ 41232 w 591514"/>
                <a:gd name="connsiteY10" fmla="*/ 567631 h 567631"/>
                <a:gd name="connsiteX11" fmla="*/ 14386 w 591514"/>
                <a:gd name="connsiteY11" fmla="*/ 504303 h 567631"/>
                <a:gd name="connsiteX12" fmla="*/ 0 w 591514"/>
                <a:gd name="connsiteY12" fmla="*/ 399593 h 567631"/>
                <a:gd name="connsiteX13" fmla="*/ 54914 w 591514"/>
                <a:gd name="connsiteY13" fmla="*/ 198628 h 567631"/>
                <a:gd name="connsiteX14" fmla="*/ 198628 w 591514"/>
                <a:gd name="connsiteY14" fmla="*/ 54915 h 567631"/>
                <a:gd name="connsiteX15" fmla="*/ 399593 w 591514"/>
                <a:gd name="connsiteY15" fmla="*/ 0 h 567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1514" h="567631">
                  <a:moveTo>
                    <a:pt x="399593" y="0"/>
                  </a:moveTo>
                  <a:cubicBezTo>
                    <a:pt x="458706" y="511"/>
                    <a:pt x="513110" y="13071"/>
                    <a:pt x="562803" y="37681"/>
                  </a:cubicBezTo>
                  <a:lnTo>
                    <a:pt x="591514" y="55791"/>
                  </a:lnTo>
                  <a:lnTo>
                    <a:pt x="488379" y="132914"/>
                  </a:lnTo>
                  <a:lnTo>
                    <a:pt x="452903" y="122059"/>
                  </a:lnTo>
                  <a:cubicBezTo>
                    <a:pt x="434697" y="118321"/>
                    <a:pt x="415758" y="116192"/>
                    <a:pt x="396087" y="115672"/>
                  </a:cubicBezTo>
                  <a:cubicBezTo>
                    <a:pt x="316454" y="117753"/>
                    <a:pt x="251388" y="145575"/>
                    <a:pt x="200891" y="199139"/>
                  </a:cubicBezTo>
                  <a:cubicBezTo>
                    <a:pt x="150395" y="252703"/>
                    <a:pt x="124325" y="319521"/>
                    <a:pt x="122682" y="399593"/>
                  </a:cubicBezTo>
                  <a:cubicBezTo>
                    <a:pt x="123093" y="419264"/>
                    <a:pt x="125030" y="438203"/>
                    <a:pt x="128494" y="456409"/>
                  </a:cubicBezTo>
                  <a:lnTo>
                    <a:pt x="131800" y="467982"/>
                  </a:lnTo>
                  <a:lnTo>
                    <a:pt x="41232" y="567631"/>
                  </a:lnTo>
                  <a:lnTo>
                    <a:pt x="14386" y="504303"/>
                  </a:lnTo>
                  <a:cubicBezTo>
                    <a:pt x="5233" y="470917"/>
                    <a:pt x="438" y="436014"/>
                    <a:pt x="0" y="399593"/>
                  </a:cubicBezTo>
                  <a:cubicBezTo>
                    <a:pt x="876" y="325691"/>
                    <a:pt x="19181" y="258703"/>
                    <a:pt x="54914" y="198628"/>
                  </a:cubicBezTo>
                  <a:cubicBezTo>
                    <a:pt x="90648" y="138553"/>
                    <a:pt x="138552" y="90648"/>
                    <a:pt x="198628" y="54915"/>
                  </a:cubicBezTo>
                  <a:cubicBezTo>
                    <a:pt x="258703" y="19181"/>
                    <a:pt x="325691" y="876"/>
                    <a:pt x="399593"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Freeform: Shape 28"/>
            <p:cNvSpPr/>
            <p:nvPr/>
          </p:nvSpPr>
          <p:spPr>
            <a:xfrm>
              <a:off x="6164073" y="3092342"/>
              <a:ext cx="685279" cy="731021"/>
            </a:xfrm>
            <a:custGeom>
              <a:avLst/>
              <a:gdLst>
                <a:gd name="connsiteX0" fmla="*/ 13 w 685279"/>
                <a:gd name="connsiteY0" fmla="*/ 0 h 731021"/>
                <a:gd name="connsiteX1" fmla="*/ 117437 w 685279"/>
                <a:gd name="connsiteY1" fmla="*/ 5929 h 731021"/>
                <a:gd name="connsiteX2" fmla="*/ 117437 w 685279"/>
                <a:gd name="connsiteY2" fmla="*/ 387484 h 731021"/>
                <a:gd name="connsiteX3" fmla="*/ 168481 w 685279"/>
                <a:gd name="connsiteY3" fmla="*/ 558581 h 731021"/>
                <a:gd name="connsiteX4" fmla="*/ 315481 w 685279"/>
                <a:gd name="connsiteY4" fmla="*/ 615322 h 731021"/>
                <a:gd name="connsiteX5" fmla="*/ 500161 w 685279"/>
                <a:gd name="connsiteY5" fmla="*/ 550257 h 731021"/>
                <a:gd name="connsiteX6" fmla="*/ 567855 w 685279"/>
                <a:gd name="connsiteY6" fmla="*/ 357690 h 731021"/>
                <a:gd name="connsiteX7" fmla="*/ 567855 w 685279"/>
                <a:gd name="connsiteY7" fmla="*/ 68802 h 731021"/>
                <a:gd name="connsiteX8" fmla="*/ 685279 w 685279"/>
                <a:gd name="connsiteY8" fmla="*/ 98995 h 731021"/>
                <a:gd name="connsiteX9" fmla="*/ 685279 w 685279"/>
                <a:gd name="connsiteY9" fmla="*/ 718725 h 731021"/>
                <a:gd name="connsiteX10" fmla="*/ 567855 w 685279"/>
                <a:gd name="connsiteY10" fmla="*/ 718725 h 731021"/>
                <a:gd name="connsiteX11" fmla="*/ 567855 w 685279"/>
                <a:gd name="connsiteY11" fmla="*/ 625837 h 731021"/>
                <a:gd name="connsiteX12" fmla="*/ 458098 w 685279"/>
                <a:gd name="connsiteY12" fmla="*/ 703390 h 731021"/>
                <a:gd name="connsiteX13" fmla="*/ 315481 w 685279"/>
                <a:gd name="connsiteY13" fmla="*/ 730993 h 731021"/>
                <a:gd name="connsiteX14" fmla="*/ 74936 w 685279"/>
                <a:gd name="connsiteY14" fmla="*/ 651250 h 731021"/>
                <a:gd name="connsiteX15" fmla="*/ 13 w 685279"/>
                <a:gd name="connsiteY15" fmla="*/ 387484 h 731021"/>
                <a:gd name="connsiteX16" fmla="*/ 13 w 685279"/>
                <a:gd name="connsiteY16" fmla="*/ 0 h 73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279" h="731021">
                  <a:moveTo>
                    <a:pt x="13" y="0"/>
                  </a:moveTo>
                  <a:lnTo>
                    <a:pt x="117437" y="5929"/>
                  </a:lnTo>
                  <a:lnTo>
                    <a:pt x="117437" y="387484"/>
                  </a:lnTo>
                  <a:cubicBezTo>
                    <a:pt x="117692" y="463685"/>
                    <a:pt x="134707" y="520718"/>
                    <a:pt x="168481" y="558581"/>
                  </a:cubicBezTo>
                  <a:cubicBezTo>
                    <a:pt x="202255" y="596445"/>
                    <a:pt x="251255" y="615358"/>
                    <a:pt x="315481" y="615322"/>
                  </a:cubicBezTo>
                  <a:cubicBezTo>
                    <a:pt x="394238" y="615212"/>
                    <a:pt x="455798" y="593524"/>
                    <a:pt x="500161" y="550257"/>
                  </a:cubicBezTo>
                  <a:cubicBezTo>
                    <a:pt x="544524" y="506989"/>
                    <a:pt x="567088" y="442800"/>
                    <a:pt x="567855" y="357690"/>
                  </a:cubicBezTo>
                  <a:lnTo>
                    <a:pt x="567855" y="68802"/>
                  </a:lnTo>
                  <a:lnTo>
                    <a:pt x="685279" y="98995"/>
                  </a:lnTo>
                  <a:lnTo>
                    <a:pt x="685279" y="718725"/>
                  </a:lnTo>
                  <a:lnTo>
                    <a:pt x="567855" y="718725"/>
                  </a:lnTo>
                  <a:lnTo>
                    <a:pt x="567855" y="625837"/>
                  </a:lnTo>
                  <a:cubicBezTo>
                    <a:pt x="537075" y="659356"/>
                    <a:pt x="500489" y="685207"/>
                    <a:pt x="458098" y="703390"/>
                  </a:cubicBezTo>
                  <a:cubicBezTo>
                    <a:pt x="415707" y="721573"/>
                    <a:pt x="368168" y="730774"/>
                    <a:pt x="315481" y="730993"/>
                  </a:cubicBezTo>
                  <a:cubicBezTo>
                    <a:pt x="205724" y="732016"/>
                    <a:pt x="125543" y="705435"/>
                    <a:pt x="74936" y="651250"/>
                  </a:cubicBezTo>
                  <a:cubicBezTo>
                    <a:pt x="24330" y="597065"/>
                    <a:pt x="-645" y="509143"/>
                    <a:pt x="13" y="387484"/>
                  </a:cubicBezTo>
                  <a:lnTo>
                    <a:pt x="13"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Freeform: Shape 29"/>
            <p:cNvSpPr/>
            <p:nvPr/>
          </p:nvSpPr>
          <p:spPr>
            <a:xfrm>
              <a:off x="5148721" y="3113865"/>
              <a:ext cx="799185" cy="716481"/>
            </a:xfrm>
            <a:custGeom>
              <a:avLst/>
              <a:gdLst>
                <a:gd name="connsiteX0" fmla="*/ 640961 w 799185"/>
                <a:gd name="connsiteY0" fmla="*/ 0 h 716481"/>
                <a:gd name="connsiteX1" fmla="*/ 681542 w 799185"/>
                <a:gd name="connsiteY1" fmla="*/ 31433 h 716481"/>
                <a:gd name="connsiteX2" fmla="*/ 744271 w 799185"/>
                <a:gd name="connsiteY2" fmla="*/ 112418 h 716481"/>
                <a:gd name="connsiteX3" fmla="*/ 799185 w 799185"/>
                <a:gd name="connsiteY3" fmla="*/ 313383 h 716481"/>
                <a:gd name="connsiteX4" fmla="*/ 744271 w 799185"/>
                <a:gd name="connsiteY4" fmla="*/ 513698 h 716481"/>
                <a:gd name="connsiteX5" fmla="*/ 600557 w 799185"/>
                <a:gd name="connsiteY5" fmla="*/ 659878 h 716481"/>
                <a:gd name="connsiteX6" fmla="*/ 399593 w 799185"/>
                <a:gd name="connsiteY6" fmla="*/ 716481 h 716481"/>
                <a:gd name="connsiteX7" fmla="*/ 198628 w 799185"/>
                <a:gd name="connsiteY7" fmla="*/ 659878 h 716481"/>
                <a:gd name="connsiteX8" fmla="*/ 54914 w 799185"/>
                <a:gd name="connsiteY8" fmla="*/ 513698 h 716481"/>
                <a:gd name="connsiteX9" fmla="*/ 0 w 799185"/>
                <a:gd name="connsiteY9" fmla="*/ 313383 h 716481"/>
                <a:gd name="connsiteX10" fmla="*/ 14386 w 799185"/>
                <a:gd name="connsiteY10" fmla="*/ 207715 h 716481"/>
                <a:gd name="connsiteX11" fmla="*/ 39710 w 799185"/>
                <a:gd name="connsiteY11" fmla="*/ 148170 h 716481"/>
                <a:gd name="connsiteX12" fmla="*/ 177664 w 799185"/>
                <a:gd name="connsiteY12" fmla="*/ 97678 h 716481"/>
                <a:gd name="connsiteX13" fmla="*/ 238832 w 799185"/>
                <a:gd name="connsiteY13" fmla="*/ 81950 h 716481"/>
                <a:gd name="connsiteX14" fmla="*/ 202644 w 799185"/>
                <a:gd name="connsiteY14" fmla="*/ 112929 h 716481"/>
                <a:gd name="connsiteX15" fmla="*/ 122682 w 799185"/>
                <a:gd name="connsiteY15" fmla="*/ 313383 h 716481"/>
                <a:gd name="connsiteX16" fmla="*/ 202644 w 799185"/>
                <a:gd name="connsiteY16" fmla="*/ 514275 h 716481"/>
                <a:gd name="connsiteX17" fmla="*/ 399593 w 799185"/>
                <a:gd name="connsiteY17" fmla="*/ 600809 h 716481"/>
                <a:gd name="connsiteX18" fmla="*/ 596541 w 799185"/>
                <a:gd name="connsiteY18" fmla="*/ 514275 h 716481"/>
                <a:gd name="connsiteX19" fmla="*/ 676503 w 799185"/>
                <a:gd name="connsiteY19" fmla="*/ 313383 h 716481"/>
                <a:gd name="connsiteX20" fmla="*/ 596541 w 799185"/>
                <a:gd name="connsiteY20" fmla="*/ 112929 h 716481"/>
                <a:gd name="connsiteX21" fmla="*/ 456778 w 799185"/>
                <a:gd name="connsiteY21" fmla="*/ 35849 h 716481"/>
                <a:gd name="connsiteX22" fmla="*/ 429829 w 799185"/>
                <a:gd name="connsiteY22" fmla="*/ 32839 h 716481"/>
                <a:gd name="connsiteX23" fmla="*/ 435733 w 799185"/>
                <a:gd name="connsiteY23" fmla="*/ 31321 h 716481"/>
                <a:gd name="connsiteX24" fmla="*/ 640961 w 799185"/>
                <a:gd name="connsiteY24" fmla="*/ 0 h 716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99185" h="716481">
                  <a:moveTo>
                    <a:pt x="640961" y="0"/>
                  </a:moveTo>
                  <a:lnTo>
                    <a:pt x="681542" y="31433"/>
                  </a:lnTo>
                  <a:cubicBezTo>
                    <a:pt x="705494" y="55386"/>
                    <a:pt x="726404" y="82381"/>
                    <a:pt x="744271" y="112418"/>
                  </a:cubicBezTo>
                  <a:cubicBezTo>
                    <a:pt x="780004" y="172493"/>
                    <a:pt x="798309" y="239481"/>
                    <a:pt x="799185" y="313383"/>
                  </a:cubicBezTo>
                  <a:cubicBezTo>
                    <a:pt x="798309" y="386224"/>
                    <a:pt x="780004" y="452996"/>
                    <a:pt x="744271" y="513698"/>
                  </a:cubicBezTo>
                  <a:cubicBezTo>
                    <a:pt x="708537" y="574401"/>
                    <a:pt x="660632" y="623128"/>
                    <a:pt x="600557" y="659878"/>
                  </a:cubicBezTo>
                  <a:cubicBezTo>
                    <a:pt x="540482" y="696629"/>
                    <a:pt x="473494" y="715496"/>
                    <a:pt x="399593" y="716481"/>
                  </a:cubicBezTo>
                  <a:cubicBezTo>
                    <a:pt x="325691" y="715496"/>
                    <a:pt x="258703" y="696629"/>
                    <a:pt x="198628" y="659878"/>
                  </a:cubicBezTo>
                  <a:cubicBezTo>
                    <a:pt x="138553" y="623128"/>
                    <a:pt x="90648" y="574401"/>
                    <a:pt x="54914" y="513698"/>
                  </a:cubicBezTo>
                  <a:cubicBezTo>
                    <a:pt x="19181" y="452996"/>
                    <a:pt x="876" y="386224"/>
                    <a:pt x="0" y="313383"/>
                  </a:cubicBezTo>
                  <a:cubicBezTo>
                    <a:pt x="438" y="276432"/>
                    <a:pt x="5233" y="241210"/>
                    <a:pt x="14386" y="207715"/>
                  </a:cubicBezTo>
                  <a:lnTo>
                    <a:pt x="39710" y="148170"/>
                  </a:lnTo>
                  <a:lnTo>
                    <a:pt x="177664" y="97678"/>
                  </a:lnTo>
                  <a:lnTo>
                    <a:pt x="238832" y="81950"/>
                  </a:lnTo>
                  <a:lnTo>
                    <a:pt x="202644" y="112929"/>
                  </a:lnTo>
                  <a:cubicBezTo>
                    <a:pt x="151125" y="166493"/>
                    <a:pt x="124471" y="233311"/>
                    <a:pt x="122682" y="313383"/>
                  </a:cubicBezTo>
                  <a:cubicBezTo>
                    <a:pt x="124471" y="392067"/>
                    <a:pt x="151125" y="459031"/>
                    <a:pt x="202644" y="514275"/>
                  </a:cubicBezTo>
                  <a:cubicBezTo>
                    <a:pt x="254163" y="569518"/>
                    <a:pt x="319813" y="598363"/>
                    <a:pt x="399593" y="600809"/>
                  </a:cubicBezTo>
                  <a:cubicBezTo>
                    <a:pt x="479372" y="598363"/>
                    <a:pt x="545022" y="569518"/>
                    <a:pt x="596541" y="514275"/>
                  </a:cubicBezTo>
                  <a:cubicBezTo>
                    <a:pt x="648060" y="459031"/>
                    <a:pt x="674714" y="392067"/>
                    <a:pt x="676503" y="313383"/>
                  </a:cubicBezTo>
                  <a:cubicBezTo>
                    <a:pt x="674714" y="233311"/>
                    <a:pt x="648060" y="166493"/>
                    <a:pt x="596541" y="112929"/>
                  </a:cubicBezTo>
                  <a:cubicBezTo>
                    <a:pt x="557902" y="72756"/>
                    <a:pt x="511314" y="47063"/>
                    <a:pt x="456778" y="35849"/>
                  </a:cubicBezTo>
                  <a:lnTo>
                    <a:pt x="429829" y="32839"/>
                  </a:lnTo>
                  <a:lnTo>
                    <a:pt x="435733" y="31321"/>
                  </a:lnTo>
                  <a:lnTo>
                    <a:pt x="64096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Freeform: Shape 30"/>
            <p:cNvSpPr/>
            <p:nvPr/>
          </p:nvSpPr>
          <p:spPr>
            <a:xfrm>
              <a:off x="7091057" y="3283606"/>
              <a:ext cx="592379" cy="539729"/>
            </a:xfrm>
            <a:custGeom>
              <a:avLst/>
              <a:gdLst>
                <a:gd name="connsiteX0" fmla="*/ 33771 w 592379"/>
                <a:gd name="connsiteY0" fmla="*/ 0 h 539729"/>
                <a:gd name="connsiteX1" fmla="*/ 84288 w 592379"/>
                <a:gd name="connsiteY1" fmla="*/ 18490 h 539729"/>
                <a:gd name="connsiteX2" fmla="*/ 541710 w 592379"/>
                <a:gd name="connsiteY2" fmla="*/ 266770 h 539729"/>
                <a:gd name="connsiteX3" fmla="*/ 592068 w 592379"/>
                <a:gd name="connsiteY3" fmla="*/ 304427 h 539729"/>
                <a:gd name="connsiteX4" fmla="*/ 592379 w 592379"/>
                <a:gd name="connsiteY4" fmla="*/ 308386 h 539729"/>
                <a:gd name="connsiteX5" fmla="*/ 516580 w 592379"/>
                <a:gd name="connsiteY5" fmla="*/ 474664 h 539729"/>
                <a:gd name="connsiteX6" fmla="*/ 296190 w 592379"/>
                <a:gd name="connsiteY6" fmla="*/ 539729 h 539729"/>
                <a:gd name="connsiteX7" fmla="*/ 85659 w 592379"/>
                <a:gd name="connsiteY7" fmla="*/ 474664 h 539729"/>
                <a:gd name="connsiteX8" fmla="*/ 0 w 592379"/>
                <a:gd name="connsiteY8" fmla="*/ 308386 h 539729"/>
                <a:gd name="connsiteX9" fmla="*/ 106909 w 592379"/>
                <a:gd name="connsiteY9" fmla="*/ 308386 h 539729"/>
                <a:gd name="connsiteX10" fmla="*/ 168031 w 592379"/>
                <a:gd name="connsiteY10" fmla="*/ 393168 h 539729"/>
                <a:gd name="connsiteX11" fmla="*/ 296190 w 592379"/>
                <a:gd name="connsiteY11" fmla="*/ 429316 h 539729"/>
                <a:gd name="connsiteX12" fmla="*/ 433550 w 592379"/>
                <a:gd name="connsiteY12" fmla="*/ 395140 h 539729"/>
                <a:gd name="connsiteX13" fmla="*/ 485471 w 592379"/>
                <a:gd name="connsiteY13" fmla="*/ 308386 h 539729"/>
                <a:gd name="connsiteX14" fmla="*/ 443408 w 592379"/>
                <a:gd name="connsiteY14" fmla="*/ 228205 h 539729"/>
                <a:gd name="connsiteX15" fmla="*/ 296190 w 592379"/>
                <a:gd name="connsiteY15" fmla="*/ 182199 h 539729"/>
                <a:gd name="connsiteX16" fmla="*/ 93984 w 592379"/>
                <a:gd name="connsiteY16" fmla="*/ 101360 h 539729"/>
                <a:gd name="connsiteX17" fmla="*/ 45541 w 592379"/>
                <a:gd name="connsiteY17" fmla="*/ 38020 h 539729"/>
                <a:gd name="connsiteX18" fmla="*/ 33771 w 592379"/>
                <a:gd name="connsiteY18" fmla="*/ 0 h 53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2379" h="539729">
                  <a:moveTo>
                    <a:pt x="33771" y="0"/>
                  </a:moveTo>
                  <a:lnTo>
                    <a:pt x="84288" y="18490"/>
                  </a:lnTo>
                  <a:cubicBezTo>
                    <a:pt x="245373" y="86623"/>
                    <a:pt x="398449" y="169984"/>
                    <a:pt x="541710" y="266770"/>
                  </a:cubicBezTo>
                  <a:lnTo>
                    <a:pt x="592068" y="304427"/>
                  </a:lnTo>
                  <a:lnTo>
                    <a:pt x="592379" y="308386"/>
                  </a:lnTo>
                  <a:cubicBezTo>
                    <a:pt x="592088" y="377066"/>
                    <a:pt x="566821" y="432492"/>
                    <a:pt x="516580" y="474664"/>
                  </a:cubicBezTo>
                  <a:cubicBezTo>
                    <a:pt x="466338" y="516836"/>
                    <a:pt x="392875" y="538524"/>
                    <a:pt x="296190" y="539729"/>
                  </a:cubicBezTo>
                  <a:cubicBezTo>
                    <a:pt x="208378" y="538524"/>
                    <a:pt x="138200" y="516836"/>
                    <a:pt x="85659" y="474664"/>
                  </a:cubicBezTo>
                  <a:cubicBezTo>
                    <a:pt x="33118" y="432492"/>
                    <a:pt x="4565" y="377066"/>
                    <a:pt x="0" y="308386"/>
                  </a:cubicBezTo>
                  <a:lnTo>
                    <a:pt x="106909" y="308386"/>
                  </a:lnTo>
                  <a:cubicBezTo>
                    <a:pt x="113153" y="341795"/>
                    <a:pt x="133527" y="370056"/>
                    <a:pt x="168031" y="393168"/>
                  </a:cubicBezTo>
                  <a:cubicBezTo>
                    <a:pt x="202535" y="416281"/>
                    <a:pt x="245255" y="428330"/>
                    <a:pt x="296190" y="429316"/>
                  </a:cubicBezTo>
                  <a:cubicBezTo>
                    <a:pt x="353916" y="428658"/>
                    <a:pt x="399703" y="417266"/>
                    <a:pt x="433550" y="395140"/>
                  </a:cubicBezTo>
                  <a:cubicBezTo>
                    <a:pt x="467397" y="373013"/>
                    <a:pt x="484704" y="344095"/>
                    <a:pt x="485471" y="308386"/>
                  </a:cubicBezTo>
                  <a:cubicBezTo>
                    <a:pt x="486347" y="272677"/>
                    <a:pt x="472326" y="245950"/>
                    <a:pt x="443408" y="228205"/>
                  </a:cubicBezTo>
                  <a:cubicBezTo>
                    <a:pt x="414490" y="210460"/>
                    <a:pt x="365418" y="195124"/>
                    <a:pt x="296190" y="182199"/>
                  </a:cubicBezTo>
                  <a:cubicBezTo>
                    <a:pt x="204580" y="164344"/>
                    <a:pt x="137178" y="137398"/>
                    <a:pt x="93984" y="101360"/>
                  </a:cubicBezTo>
                  <a:cubicBezTo>
                    <a:pt x="72387" y="83341"/>
                    <a:pt x="56239" y="62228"/>
                    <a:pt x="45541" y="38020"/>
                  </a:cubicBezTo>
                  <a:lnTo>
                    <a:pt x="33771"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Freeform: Shape 31"/>
            <p:cNvSpPr/>
            <p:nvPr/>
          </p:nvSpPr>
          <p:spPr>
            <a:xfrm>
              <a:off x="4629036" y="3474493"/>
              <a:ext cx="117424" cy="336574"/>
            </a:xfrm>
            <a:custGeom>
              <a:avLst/>
              <a:gdLst>
                <a:gd name="connsiteX0" fmla="*/ 117424 w 117424"/>
                <a:gd name="connsiteY0" fmla="*/ 0 h 336574"/>
                <a:gd name="connsiteX1" fmla="*/ 117424 w 117424"/>
                <a:gd name="connsiteY1" fmla="*/ 336574 h 336574"/>
                <a:gd name="connsiteX2" fmla="*/ 0 w 117424"/>
                <a:gd name="connsiteY2" fmla="*/ 336574 h 336574"/>
                <a:gd name="connsiteX3" fmla="*/ 0 w 117424"/>
                <a:gd name="connsiteY3" fmla="*/ 71337 h 336574"/>
                <a:gd name="connsiteX4" fmla="*/ 117424 w 117424"/>
                <a:gd name="connsiteY4" fmla="*/ 0 h 3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336574">
                  <a:moveTo>
                    <a:pt x="117424" y="0"/>
                  </a:moveTo>
                  <a:lnTo>
                    <a:pt x="117424" y="336574"/>
                  </a:lnTo>
                  <a:lnTo>
                    <a:pt x="0" y="336574"/>
                  </a:lnTo>
                  <a:lnTo>
                    <a:pt x="0" y="71337"/>
                  </a:lnTo>
                  <a:lnTo>
                    <a:pt x="117424" y="0"/>
                  </a:ln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Freeform: Shape 32"/>
            <p:cNvSpPr/>
            <p:nvPr/>
          </p:nvSpPr>
          <p:spPr>
            <a:xfrm>
              <a:off x="8106718" y="3027655"/>
              <a:ext cx="555813" cy="453923"/>
            </a:xfrm>
            <a:custGeom>
              <a:avLst/>
              <a:gdLst>
                <a:gd name="connsiteX0" fmla="*/ 156221 w 555813"/>
                <a:gd name="connsiteY0" fmla="*/ 0 h 453923"/>
                <a:gd name="connsiteX1" fmla="*/ 357185 w 555813"/>
                <a:gd name="connsiteY1" fmla="*/ 54915 h 453923"/>
                <a:gd name="connsiteX2" fmla="*/ 500898 w 555813"/>
                <a:gd name="connsiteY2" fmla="*/ 198628 h 453923"/>
                <a:gd name="connsiteX3" fmla="*/ 555813 w 555813"/>
                <a:gd name="connsiteY3" fmla="*/ 399593 h 453923"/>
                <a:gd name="connsiteX4" fmla="*/ 555813 w 555813"/>
                <a:gd name="connsiteY4" fmla="*/ 453923 h 453923"/>
                <a:gd name="connsiteX5" fmla="*/ 473555 w 555813"/>
                <a:gd name="connsiteY5" fmla="*/ 453923 h 453923"/>
                <a:gd name="connsiteX6" fmla="*/ 401493 w 555813"/>
                <a:gd name="connsiteY6" fmla="*/ 374635 h 453923"/>
                <a:gd name="connsiteX7" fmla="*/ 365318 w 555813"/>
                <a:gd name="connsiteY7" fmla="*/ 341757 h 453923"/>
                <a:gd name="connsiteX8" fmla="*/ 427873 w 555813"/>
                <a:gd name="connsiteY8" fmla="*/ 341757 h 453923"/>
                <a:gd name="connsiteX9" fmla="*/ 332794 w 555813"/>
                <a:gd name="connsiteY9" fmla="*/ 180737 h 453923"/>
                <a:gd name="connsiteX10" fmla="*/ 156221 w 555813"/>
                <a:gd name="connsiteY10" fmla="*/ 115672 h 453923"/>
                <a:gd name="connsiteX11" fmla="*/ 112385 w 555813"/>
                <a:gd name="connsiteY11" fmla="*/ 119926 h 453923"/>
                <a:gd name="connsiteX12" fmla="*/ 0 w 555813"/>
                <a:gd name="connsiteY12" fmla="*/ 35886 h 453923"/>
                <a:gd name="connsiteX13" fmla="*/ 50553 w 555813"/>
                <a:gd name="connsiteY13" fmla="*/ 14386 h 453923"/>
                <a:gd name="connsiteX14" fmla="*/ 156221 w 555813"/>
                <a:gd name="connsiteY14" fmla="*/ 0 h 45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813" h="453923">
                  <a:moveTo>
                    <a:pt x="156221" y="0"/>
                  </a:moveTo>
                  <a:cubicBezTo>
                    <a:pt x="230122" y="876"/>
                    <a:pt x="297110" y="19181"/>
                    <a:pt x="357185" y="54915"/>
                  </a:cubicBezTo>
                  <a:cubicBezTo>
                    <a:pt x="417260" y="90648"/>
                    <a:pt x="465164" y="138553"/>
                    <a:pt x="500898" y="198628"/>
                  </a:cubicBezTo>
                  <a:cubicBezTo>
                    <a:pt x="536632" y="258703"/>
                    <a:pt x="554936" y="325691"/>
                    <a:pt x="555813" y="399593"/>
                  </a:cubicBezTo>
                  <a:lnTo>
                    <a:pt x="555813" y="453923"/>
                  </a:lnTo>
                  <a:lnTo>
                    <a:pt x="473555" y="453923"/>
                  </a:lnTo>
                  <a:lnTo>
                    <a:pt x="401493" y="374635"/>
                  </a:lnTo>
                  <a:lnTo>
                    <a:pt x="365318" y="341757"/>
                  </a:lnTo>
                  <a:lnTo>
                    <a:pt x="427873" y="341757"/>
                  </a:lnTo>
                  <a:cubicBezTo>
                    <a:pt x="413487" y="276363"/>
                    <a:pt x="381794" y="222690"/>
                    <a:pt x="332794" y="180737"/>
                  </a:cubicBezTo>
                  <a:cubicBezTo>
                    <a:pt x="283795" y="138784"/>
                    <a:pt x="224937" y="117096"/>
                    <a:pt x="156221" y="115672"/>
                  </a:cubicBezTo>
                  <a:lnTo>
                    <a:pt x="112385" y="119926"/>
                  </a:lnTo>
                  <a:lnTo>
                    <a:pt x="0" y="35886"/>
                  </a:lnTo>
                  <a:lnTo>
                    <a:pt x="50553" y="14386"/>
                  </a:lnTo>
                  <a:cubicBezTo>
                    <a:pt x="84048" y="5233"/>
                    <a:pt x="119270" y="438"/>
                    <a:pt x="156221" y="0"/>
                  </a:cubicBezTo>
                  <a:close/>
                </a:path>
              </a:pathLst>
            </a:custGeom>
            <a:gradFill>
              <a:gsLst>
                <a:gs pos="0">
                  <a:schemeClr val="accent1"/>
                </a:gs>
                <a:gs pos="100000">
                  <a:schemeClr val="accent5"/>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Freeform: Shape 33"/>
            <p:cNvSpPr/>
            <p:nvPr/>
          </p:nvSpPr>
          <p:spPr>
            <a:xfrm>
              <a:off x="4629037" y="3027655"/>
              <a:ext cx="378561" cy="518175"/>
            </a:xfrm>
            <a:custGeom>
              <a:avLst/>
              <a:gdLst>
                <a:gd name="connsiteX0" fmla="*/ 378561 w 378561"/>
                <a:gd name="connsiteY0" fmla="*/ 0 h 518175"/>
                <a:gd name="connsiteX1" fmla="*/ 378561 w 378561"/>
                <a:gd name="connsiteY1" fmla="*/ 115672 h 518175"/>
                <a:gd name="connsiteX2" fmla="*/ 196729 w 378561"/>
                <a:gd name="connsiteY2" fmla="*/ 177451 h 518175"/>
                <a:gd name="connsiteX3" fmla="*/ 117424 w 378561"/>
                <a:gd name="connsiteY3" fmla="*/ 357530 h 518175"/>
                <a:gd name="connsiteX4" fmla="*/ 117424 w 378561"/>
                <a:gd name="connsiteY4" fmla="*/ 446838 h 518175"/>
                <a:gd name="connsiteX5" fmla="*/ 0 w 378561"/>
                <a:gd name="connsiteY5" fmla="*/ 518175 h 518175"/>
                <a:gd name="connsiteX6" fmla="*/ 0 w 378561"/>
                <a:gd name="connsiteY6" fmla="*/ 88218 h 518175"/>
                <a:gd name="connsiteX7" fmla="*/ 39213 w 378561"/>
                <a:gd name="connsiteY7" fmla="*/ 64396 h 518175"/>
                <a:gd name="connsiteX8" fmla="*/ 117424 w 378561"/>
                <a:gd name="connsiteY8" fmla="*/ 26720 h 518175"/>
                <a:gd name="connsiteX9" fmla="*/ 117424 w 378561"/>
                <a:gd name="connsiteY9" fmla="*/ 117424 h 518175"/>
                <a:gd name="connsiteX10" fmla="*/ 231562 w 378561"/>
                <a:gd name="connsiteY10" fmla="*/ 31766 h 518175"/>
                <a:gd name="connsiteX11" fmla="*/ 378561 w 378561"/>
                <a:gd name="connsiteY11" fmla="*/ 0 h 51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8561" h="518175">
                  <a:moveTo>
                    <a:pt x="378561" y="0"/>
                  </a:moveTo>
                  <a:lnTo>
                    <a:pt x="378561" y="115672"/>
                  </a:lnTo>
                  <a:cubicBezTo>
                    <a:pt x="307873" y="115891"/>
                    <a:pt x="247262" y="136484"/>
                    <a:pt x="196729" y="177451"/>
                  </a:cubicBezTo>
                  <a:cubicBezTo>
                    <a:pt x="146196" y="218418"/>
                    <a:pt x="119761" y="278444"/>
                    <a:pt x="117424" y="357530"/>
                  </a:cubicBezTo>
                  <a:lnTo>
                    <a:pt x="117424" y="446838"/>
                  </a:lnTo>
                  <a:lnTo>
                    <a:pt x="0" y="518175"/>
                  </a:lnTo>
                  <a:lnTo>
                    <a:pt x="0" y="88218"/>
                  </a:lnTo>
                  <a:lnTo>
                    <a:pt x="39213" y="64396"/>
                  </a:lnTo>
                  <a:lnTo>
                    <a:pt x="117424" y="26720"/>
                  </a:lnTo>
                  <a:lnTo>
                    <a:pt x="117424" y="117424"/>
                  </a:lnTo>
                  <a:cubicBezTo>
                    <a:pt x="149226" y="81094"/>
                    <a:pt x="187272" y="52541"/>
                    <a:pt x="231562" y="31766"/>
                  </a:cubicBezTo>
                  <a:cubicBezTo>
                    <a:pt x="275852" y="10990"/>
                    <a:pt x="324852" y="402"/>
                    <a:pt x="37856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Freeform: Shape 34"/>
            <p:cNvSpPr/>
            <p:nvPr/>
          </p:nvSpPr>
          <p:spPr>
            <a:xfrm>
              <a:off x="5188431" y="3027655"/>
              <a:ext cx="601251" cy="234380"/>
            </a:xfrm>
            <a:custGeom>
              <a:avLst/>
              <a:gdLst>
                <a:gd name="connsiteX0" fmla="*/ 359883 w 601251"/>
                <a:gd name="connsiteY0" fmla="*/ 0 h 234380"/>
                <a:gd name="connsiteX1" fmla="*/ 560847 w 601251"/>
                <a:gd name="connsiteY1" fmla="*/ 54915 h 234380"/>
                <a:gd name="connsiteX2" fmla="*/ 601251 w 601251"/>
                <a:gd name="connsiteY2" fmla="*/ 86210 h 234380"/>
                <a:gd name="connsiteX3" fmla="*/ 396023 w 601251"/>
                <a:gd name="connsiteY3" fmla="*/ 117531 h 234380"/>
                <a:gd name="connsiteX4" fmla="*/ 390119 w 601251"/>
                <a:gd name="connsiteY4" fmla="*/ 119049 h 234380"/>
                <a:gd name="connsiteX5" fmla="*/ 359883 w 601251"/>
                <a:gd name="connsiteY5" fmla="*/ 115672 h 234380"/>
                <a:gd name="connsiteX6" fmla="*/ 204223 w 601251"/>
                <a:gd name="connsiteY6" fmla="*/ 163793 h 234380"/>
                <a:gd name="connsiteX7" fmla="*/ 199122 w 601251"/>
                <a:gd name="connsiteY7" fmla="*/ 168160 h 234380"/>
                <a:gd name="connsiteX8" fmla="*/ 137954 w 601251"/>
                <a:gd name="connsiteY8" fmla="*/ 183888 h 234380"/>
                <a:gd name="connsiteX9" fmla="*/ 0 w 601251"/>
                <a:gd name="connsiteY9" fmla="*/ 234380 h 234380"/>
                <a:gd name="connsiteX10" fmla="*/ 15204 w 601251"/>
                <a:gd name="connsiteY10" fmla="*/ 198628 h 234380"/>
                <a:gd name="connsiteX11" fmla="*/ 158918 w 601251"/>
                <a:gd name="connsiteY11" fmla="*/ 54915 h 234380"/>
                <a:gd name="connsiteX12" fmla="*/ 359883 w 601251"/>
                <a:gd name="connsiteY12" fmla="*/ 0 h 23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1251" h="234380">
                  <a:moveTo>
                    <a:pt x="359883" y="0"/>
                  </a:moveTo>
                  <a:cubicBezTo>
                    <a:pt x="433784" y="876"/>
                    <a:pt x="500772" y="19181"/>
                    <a:pt x="560847" y="54915"/>
                  </a:cubicBezTo>
                  <a:lnTo>
                    <a:pt x="601251" y="86210"/>
                  </a:lnTo>
                  <a:lnTo>
                    <a:pt x="396023" y="117531"/>
                  </a:lnTo>
                  <a:lnTo>
                    <a:pt x="390119" y="119049"/>
                  </a:lnTo>
                  <a:lnTo>
                    <a:pt x="359883" y="115672"/>
                  </a:lnTo>
                  <a:cubicBezTo>
                    <a:pt x="300048" y="117233"/>
                    <a:pt x="248161" y="133273"/>
                    <a:pt x="204223" y="163793"/>
                  </a:cubicBezTo>
                  <a:lnTo>
                    <a:pt x="199122" y="168160"/>
                  </a:lnTo>
                  <a:lnTo>
                    <a:pt x="137954" y="183888"/>
                  </a:lnTo>
                  <a:lnTo>
                    <a:pt x="0" y="234380"/>
                  </a:lnTo>
                  <a:lnTo>
                    <a:pt x="15204" y="198628"/>
                  </a:lnTo>
                  <a:cubicBezTo>
                    <a:pt x="50938" y="138553"/>
                    <a:pt x="98843" y="90648"/>
                    <a:pt x="158918" y="54915"/>
                  </a:cubicBezTo>
                  <a:cubicBezTo>
                    <a:pt x="218993" y="19181"/>
                    <a:pt x="285981" y="876"/>
                    <a:pt x="359883"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Freeform: Shape 35"/>
            <p:cNvSpPr/>
            <p:nvPr/>
          </p:nvSpPr>
          <p:spPr>
            <a:xfrm>
              <a:off x="7120846" y="3027655"/>
              <a:ext cx="562279" cy="560378"/>
            </a:xfrm>
            <a:custGeom>
              <a:avLst/>
              <a:gdLst>
                <a:gd name="connsiteX0" fmla="*/ 266401 w 562279"/>
                <a:gd name="connsiteY0" fmla="*/ 0 h 560378"/>
                <a:gd name="connsiteX1" fmla="*/ 359247 w 562279"/>
                <a:gd name="connsiteY1" fmla="*/ 13344 h 560378"/>
                <a:gd name="connsiteX2" fmla="*/ 424970 w 562279"/>
                <a:gd name="connsiteY2" fmla="*/ 45004 h 560378"/>
                <a:gd name="connsiteX3" fmla="*/ 454216 w 562279"/>
                <a:gd name="connsiteY3" fmla="*/ 59092 h 560378"/>
                <a:gd name="connsiteX4" fmla="*/ 507439 w 562279"/>
                <a:gd name="connsiteY4" fmla="*/ 120519 h 560378"/>
                <a:gd name="connsiteX5" fmla="*/ 532796 w 562279"/>
                <a:gd name="connsiteY5" fmla="*/ 201549 h 560378"/>
                <a:gd name="connsiteX6" fmla="*/ 425887 w 562279"/>
                <a:gd name="connsiteY6" fmla="*/ 201549 h 560378"/>
                <a:gd name="connsiteX7" fmla="*/ 376377 w 562279"/>
                <a:gd name="connsiteY7" fmla="*/ 136265 h 560378"/>
                <a:gd name="connsiteX8" fmla="*/ 266401 w 562279"/>
                <a:gd name="connsiteY8" fmla="*/ 110414 h 560378"/>
                <a:gd name="connsiteX9" fmla="*/ 152701 w 562279"/>
                <a:gd name="connsiteY9" fmla="*/ 139551 h 560378"/>
                <a:gd name="connsiteX10" fmla="*/ 108667 w 562279"/>
                <a:gd name="connsiteY10" fmla="*/ 212065 h 560378"/>
                <a:gd name="connsiteX11" fmla="*/ 149853 w 562279"/>
                <a:gd name="connsiteY11" fmla="*/ 282388 h 560378"/>
                <a:gd name="connsiteX12" fmla="*/ 285679 w 562279"/>
                <a:gd name="connsiteY12" fmla="*/ 327736 h 560378"/>
                <a:gd name="connsiteX13" fmla="*/ 498401 w 562279"/>
                <a:gd name="connsiteY13" fmla="*/ 413176 h 560378"/>
                <a:gd name="connsiteX14" fmla="*/ 559051 w 562279"/>
                <a:gd name="connsiteY14" fmla="*/ 519276 h 560378"/>
                <a:gd name="connsiteX15" fmla="*/ 562279 w 562279"/>
                <a:gd name="connsiteY15" fmla="*/ 560378 h 560378"/>
                <a:gd name="connsiteX16" fmla="*/ 511921 w 562279"/>
                <a:gd name="connsiteY16" fmla="*/ 522721 h 560378"/>
                <a:gd name="connsiteX17" fmla="*/ 54499 w 562279"/>
                <a:gd name="connsiteY17" fmla="*/ 274441 h 560378"/>
                <a:gd name="connsiteX18" fmla="*/ 3982 w 562279"/>
                <a:gd name="connsiteY18" fmla="*/ 255951 h 560378"/>
                <a:gd name="connsiteX19" fmla="*/ 3792 w 562279"/>
                <a:gd name="connsiteY19" fmla="*/ 255339 h 560378"/>
                <a:gd name="connsiteX20" fmla="*/ 6 w 562279"/>
                <a:gd name="connsiteY20" fmla="*/ 212065 h 560378"/>
                <a:gd name="connsiteX21" fmla="*/ 67481 w 562279"/>
                <a:gd name="connsiteY21" fmla="*/ 61998 h 560378"/>
                <a:gd name="connsiteX22" fmla="*/ 266401 w 562279"/>
                <a:gd name="connsiteY22" fmla="*/ 0 h 560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2279" h="560378">
                  <a:moveTo>
                    <a:pt x="266401" y="0"/>
                  </a:moveTo>
                  <a:lnTo>
                    <a:pt x="359247" y="13344"/>
                  </a:lnTo>
                  <a:lnTo>
                    <a:pt x="424970" y="45004"/>
                  </a:lnTo>
                  <a:lnTo>
                    <a:pt x="454216" y="59092"/>
                  </a:lnTo>
                  <a:lnTo>
                    <a:pt x="507439" y="120519"/>
                  </a:lnTo>
                  <a:cubicBezTo>
                    <a:pt x="520875" y="144654"/>
                    <a:pt x="529328" y="171664"/>
                    <a:pt x="532796" y="201549"/>
                  </a:cubicBezTo>
                  <a:lnTo>
                    <a:pt x="425887" y="201549"/>
                  </a:lnTo>
                  <a:cubicBezTo>
                    <a:pt x="420338" y="174749"/>
                    <a:pt x="403834" y="152987"/>
                    <a:pt x="376377" y="136265"/>
                  </a:cubicBezTo>
                  <a:cubicBezTo>
                    <a:pt x="348919" y="119542"/>
                    <a:pt x="312261" y="110925"/>
                    <a:pt x="266401" y="110414"/>
                  </a:cubicBezTo>
                  <a:cubicBezTo>
                    <a:pt x="219190" y="111035"/>
                    <a:pt x="181290" y="120747"/>
                    <a:pt x="152701" y="139551"/>
                  </a:cubicBezTo>
                  <a:cubicBezTo>
                    <a:pt x="124112" y="158355"/>
                    <a:pt x="109434" y="182526"/>
                    <a:pt x="108667" y="212065"/>
                  </a:cubicBezTo>
                  <a:cubicBezTo>
                    <a:pt x="108156" y="240654"/>
                    <a:pt x="121885" y="264095"/>
                    <a:pt x="149853" y="282388"/>
                  </a:cubicBezTo>
                  <a:cubicBezTo>
                    <a:pt x="177822" y="300680"/>
                    <a:pt x="223097" y="315797"/>
                    <a:pt x="285679" y="327736"/>
                  </a:cubicBezTo>
                  <a:cubicBezTo>
                    <a:pt x="383862" y="347234"/>
                    <a:pt x="454769" y="375714"/>
                    <a:pt x="498401" y="413176"/>
                  </a:cubicBezTo>
                  <a:cubicBezTo>
                    <a:pt x="531126" y="441272"/>
                    <a:pt x="551342" y="476639"/>
                    <a:pt x="559051" y="519276"/>
                  </a:cubicBezTo>
                  <a:lnTo>
                    <a:pt x="562279" y="560378"/>
                  </a:lnTo>
                  <a:lnTo>
                    <a:pt x="511921" y="522721"/>
                  </a:lnTo>
                  <a:cubicBezTo>
                    <a:pt x="368660" y="425935"/>
                    <a:pt x="215584" y="342574"/>
                    <a:pt x="54499" y="274441"/>
                  </a:cubicBezTo>
                  <a:lnTo>
                    <a:pt x="3982" y="255951"/>
                  </a:lnTo>
                  <a:lnTo>
                    <a:pt x="3792" y="255339"/>
                  </a:lnTo>
                  <a:cubicBezTo>
                    <a:pt x="1168" y="241688"/>
                    <a:pt x="-94" y="227263"/>
                    <a:pt x="6" y="212065"/>
                  </a:cubicBezTo>
                  <a:cubicBezTo>
                    <a:pt x="152" y="151855"/>
                    <a:pt x="22643" y="101833"/>
                    <a:pt x="67481" y="61998"/>
                  </a:cubicBezTo>
                  <a:cubicBezTo>
                    <a:pt x="112319" y="22163"/>
                    <a:pt x="178625" y="1497"/>
                    <a:pt x="266401" y="0"/>
                  </a:cubicBez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Freeform: Shape 36"/>
            <p:cNvSpPr/>
            <p:nvPr/>
          </p:nvSpPr>
          <p:spPr>
            <a:xfrm>
              <a:off x="6164085" y="3039923"/>
              <a:ext cx="117424" cy="58348"/>
            </a:xfrm>
            <a:custGeom>
              <a:avLst/>
              <a:gdLst>
                <a:gd name="connsiteX0" fmla="*/ 0 w 117424"/>
                <a:gd name="connsiteY0" fmla="*/ 0 h 58348"/>
                <a:gd name="connsiteX1" fmla="*/ 117424 w 117424"/>
                <a:gd name="connsiteY1" fmla="*/ 0 h 58348"/>
                <a:gd name="connsiteX2" fmla="*/ 117424 w 117424"/>
                <a:gd name="connsiteY2" fmla="*/ 58348 h 58348"/>
                <a:gd name="connsiteX3" fmla="*/ 0 w 117424"/>
                <a:gd name="connsiteY3" fmla="*/ 52419 h 58348"/>
                <a:gd name="connsiteX4" fmla="*/ 0 w 117424"/>
                <a:gd name="connsiteY4" fmla="*/ 0 h 58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58348">
                  <a:moveTo>
                    <a:pt x="0" y="0"/>
                  </a:moveTo>
                  <a:lnTo>
                    <a:pt x="117424" y="0"/>
                  </a:lnTo>
                  <a:lnTo>
                    <a:pt x="117424" y="58348"/>
                  </a:lnTo>
                  <a:lnTo>
                    <a:pt x="0" y="52419"/>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8" name="Freeform: Shape 37"/>
            <p:cNvSpPr/>
            <p:nvPr/>
          </p:nvSpPr>
          <p:spPr>
            <a:xfrm>
              <a:off x="6731927" y="3039923"/>
              <a:ext cx="117424" cy="151414"/>
            </a:xfrm>
            <a:custGeom>
              <a:avLst/>
              <a:gdLst>
                <a:gd name="connsiteX0" fmla="*/ 0 w 117424"/>
                <a:gd name="connsiteY0" fmla="*/ 0 h 151414"/>
                <a:gd name="connsiteX1" fmla="*/ 117424 w 117424"/>
                <a:gd name="connsiteY1" fmla="*/ 0 h 151414"/>
                <a:gd name="connsiteX2" fmla="*/ 117424 w 117424"/>
                <a:gd name="connsiteY2" fmla="*/ 151414 h 151414"/>
                <a:gd name="connsiteX3" fmla="*/ 0 w 117424"/>
                <a:gd name="connsiteY3" fmla="*/ 121221 h 151414"/>
                <a:gd name="connsiteX4" fmla="*/ 0 w 117424"/>
                <a:gd name="connsiteY4" fmla="*/ 0 h 151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24" h="151414">
                  <a:moveTo>
                    <a:pt x="0" y="0"/>
                  </a:moveTo>
                  <a:lnTo>
                    <a:pt x="117424" y="0"/>
                  </a:lnTo>
                  <a:lnTo>
                    <a:pt x="117424" y="151414"/>
                  </a:lnTo>
                  <a:lnTo>
                    <a:pt x="0" y="121221"/>
                  </a:lnTo>
                  <a:lnTo>
                    <a:pt x="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9" name="Freeform: Shape 38"/>
            <p:cNvSpPr/>
            <p:nvPr/>
          </p:nvSpPr>
          <p:spPr>
            <a:xfrm>
              <a:off x="7863346" y="3286050"/>
              <a:ext cx="578521" cy="544296"/>
            </a:xfrm>
            <a:custGeom>
              <a:avLst/>
              <a:gdLst>
                <a:gd name="connsiteX0" fmla="*/ 29496 w 578521"/>
                <a:gd name="connsiteY0" fmla="*/ 0 h 544296"/>
                <a:gd name="connsiteX1" fmla="*/ 130849 w 578521"/>
                <a:gd name="connsiteY1" fmla="*/ 75791 h 544296"/>
                <a:gd name="connsiteX2" fmla="*/ 127940 w 578521"/>
                <a:gd name="connsiteY2" fmla="*/ 83362 h 544296"/>
                <a:gd name="connsiteX3" fmla="*/ 140974 w 578521"/>
                <a:gd name="connsiteY3" fmla="*/ 83362 h 544296"/>
                <a:gd name="connsiteX4" fmla="*/ 210704 w 578521"/>
                <a:gd name="connsiteY4" fmla="*/ 135506 h 544296"/>
                <a:gd name="connsiteX5" fmla="*/ 276745 w 578521"/>
                <a:gd name="connsiteY5" fmla="*/ 195528 h 544296"/>
                <a:gd name="connsiteX6" fmla="*/ 127940 w 578521"/>
                <a:gd name="connsiteY6" fmla="*/ 195528 h 544296"/>
                <a:gd name="connsiteX7" fmla="*/ 221704 w 578521"/>
                <a:gd name="connsiteY7" fmla="*/ 360054 h 544296"/>
                <a:gd name="connsiteX8" fmla="*/ 399593 w 578521"/>
                <a:gd name="connsiteY8" fmla="*/ 428624 h 544296"/>
                <a:gd name="connsiteX9" fmla="*/ 463809 w 578521"/>
                <a:gd name="connsiteY9" fmla="*/ 420792 h 544296"/>
                <a:gd name="connsiteX10" fmla="*/ 496512 w 578521"/>
                <a:gd name="connsiteY10" fmla="*/ 408368 h 544296"/>
                <a:gd name="connsiteX11" fmla="*/ 578521 w 578521"/>
                <a:gd name="connsiteY11" fmla="*/ 498602 h 544296"/>
                <a:gd name="connsiteX12" fmla="*/ 512416 w 578521"/>
                <a:gd name="connsiteY12" fmla="*/ 528248 h 544296"/>
                <a:gd name="connsiteX13" fmla="*/ 399593 w 578521"/>
                <a:gd name="connsiteY13" fmla="*/ 544296 h 544296"/>
                <a:gd name="connsiteX14" fmla="*/ 198628 w 578521"/>
                <a:gd name="connsiteY14" fmla="*/ 487693 h 544296"/>
                <a:gd name="connsiteX15" fmla="*/ 54914 w 578521"/>
                <a:gd name="connsiteY15" fmla="*/ 341513 h 544296"/>
                <a:gd name="connsiteX16" fmla="*/ 0 w 578521"/>
                <a:gd name="connsiteY16" fmla="*/ 141198 h 544296"/>
                <a:gd name="connsiteX17" fmla="*/ 14386 w 578521"/>
                <a:gd name="connsiteY17" fmla="*/ 35530 h 544296"/>
                <a:gd name="connsiteX18" fmla="*/ 29496 w 578521"/>
                <a:gd name="connsiteY18" fmla="*/ 0 h 54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8521" h="544296">
                  <a:moveTo>
                    <a:pt x="29496" y="0"/>
                  </a:moveTo>
                  <a:lnTo>
                    <a:pt x="130849" y="75791"/>
                  </a:lnTo>
                  <a:lnTo>
                    <a:pt x="127940" y="83362"/>
                  </a:lnTo>
                  <a:lnTo>
                    <a:pt x="140974" y="83362"/>
                  </a:lnTo>
                  <a:lnTo>
                    <a:pt x="210704" y="135506"/>
                  </a:lnTo>
                  <a:lnTo>
                    <a:pt x="276745" y="195528"/>
                  </a:lnTo>
                  <a:lnTo>
                    <a:pt x="127940" y="195528"/>
                  </a:lnTo>
                  <a:cubicBezTo>
                    <a:pt x="141449" y="261214"/>
                    <a:pt x="172704" y="316056"/>
                    <a:pt x="221704" y="360054"/>
                  </a:cubicBezTo>
                  <a:cubicBezTo>
                    <a:pt x="270703" y="404051"/>
                    <a:pt x="330000" y="426908"/>
                    <a:pt x="399593" y="428624"/>
                  </a:cubicBezTo>
                  <a:cubicBezTo>
                    <a:pt x="422066" y="428369"/>
                    <a:pt x="443471" y="425758"/>
                    <a:pt x="463809" y="420792"/>
                  </a:cubicBezTo>
                  <a:lnTo>
                    <a:pt x="496512" y="408368"/>
                  </a:lnTo>
                  <a:lnTo>
                    <a:pt x="578521" y="498602"/>
                  </a:lnTo>
                  <a:lnTo>
                    <a:pt x="512416" y="528248"/>
                  </a:lnTo>
                  <a:cubicBezTo>
                    <a:pt x="476780" y="538472"/>
                    <a:pt x="439173" y="543821"/>
                    <a:pt x="399593" y="544296"/>
                  </a:cubicBezTo>
                  <a:cubicBezTo>
                    <a:pt x="325691" y="543311"/>
                    <a:pt x="258703" y="524444"/>
                    <a:pt x="198628" y="487693"/>
                  </a:cubicBezTo>
                  <a:cubicBezTo>
                    <a:pt x="138552" y="450943"/>
                    <a:pt x="90648" y="402216"/>
                    <a:pt x="54914" y="341513"/>
                  </a:cubicBezTo>
                  <a:cubicBezTo>
                    <a:pt x="19181" y="280811"/>
                    <a:pt x="876" y="214039"/>
                    <a:pt x="0" y="141198"/>
                  </a:cubicBezTo>
                  <a:cubicBezTo>
                    <a:pt x="438" y="104247"/>
                    <a:pt x="5233" y="69025"/>
                    <a:pt x="14386" y="35530"/>
                  </a:cubicBezTo>
                  <a:lnTo>
                    <a:pt x="29496"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Freeform: Shape 39"/>
            <p:cNvSpPr/>
            <p:nvPr/>
          </p:nvSpPr>
          <p:spPr>
            <a:xfrm>
              <a:off x="3795538" y="3304043"/>
              <a:ext cx="541880" cy="526303"/>
            </a:xfrm>
            <a:custGeom>
              <a:avLst/>
              <a:gdLst>
                <a:gd name="connsiteX0" fmla="*/ 541880 w 541880"/>
                <a:gd name="connsiteY0" fmla="*/ 0 h 526303"/>
                <a:gd name="connsiteX1" fmla="*/ 541880 w 541880"/>
                <a:gd name="connsiteY1" fmla="*/ 510529 h 526303"/>
                <a:gd name="connsiteX2" fmla="*/ 424456 w 541880"/>
                <a:gd name="connsiteY2" fmla="*/ 510529 h 526303"/>
                <a:gd name="connsiteX3" fmla="*/ 424456 w 541880"/>
                <a:gd name="connsiteY3" fmla="*/ 384342 h 526303"/>
                <a:gd name="connsiteX4" fmla="*/ 296735 w 541880"/>
                <a:gd name="connsiteY4" fmla="*/ 487527 h 526303"/>
                <a:gd name="connsiteX5" fmla="*/ 133525 w 541880"/>
                <a:gd name="connsiteY5" fmla="*/ 526303 h 526303"/>
                <a:gd name="connsiteX6" fmla="*/ 27857 w 541880"/>
                <a:gd name="connsiteY6" fmla="*/ 511414 h 526303"/>
                <a:gd name="connsiteX7" fmla="*/ 0 w 541880"/>
                <a:gd name="connsiteY7" fmla="*/ 499220 h 526303"/>
                <a:gd name="connsiteX8" fmla="*/ 85348 w 541880"/>
                <a:gd name="connsiteY8" fmla="*/ 405314 h 526303"/>
                <a:gd name="connsiteX9" fmla="*/ 130019 w 541880"/>
                <a:gd name="connsiteY9" fmla="*/ 410631 h 526303"/>
                <a:gd name="connsiteX10" fmla="*/ 330911 w 541880"/>
                <a:gd name="connsiteY10" fmla="*/ 324097 h 526303"/>
                <a:gd name="connsiteX11" fmla="*/ 417446 w 541880"/>
                <a:gd name="connsiteY11" fmla="*/ 123205 h 526303"/>
                <a:gd name="connsiteX12" fmla="*/ 414180 w 541880"/>
                <a:gd name="connsiteY12" fmla="*/ 95493 h 526303"/>
                <a:gd name="connsiteX13" fmla="*/ 541880 w 541880"/>
                <a:gd name="connsiteY13" fmla="*/ 0 h 52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1880" h="526303">
                  <a:moveTo>
                    <a:pt x="541880" y="0"/>
                  </a:moveTo>
                  <a:lnTo>
                    <a:pt x="541880" y="510529"/>
                  </a:lnTo>
                  <a:lnTo>
                    <a:pt x="424456" y="510529"/>
                  </a:lnTo>
                  <a:lnTo>
                    <a:pt x="424456" y="384342"/>
                  </a:lnTo>
                  <a:cubicBezTo>
                    <a:pt x="389003" y="427829"/>
                    <a:pt x="346429" y="462223"/>
                    <a:pt x="296735" y="487527"/>
                  </a:cubicBezTo>
                  <a:cubicBezTo>
                    <a:pt x="247042" y="512830"/>
                    <a:pt x="192638" y="525755"/>
                    <a:pt x="133525" y="526303"/>
                  </a:cubicBezTo>
                  <a:cubicBezTo>
                    <a:pt x="96574" y="525811"/>
                    <a:pt x="61352" y="520848"/>
                    <a:pt x="27857" y="511414"/>
                  </a:cubicBezTo>
                  <a:lnTo>
                    <a:pt x="0" y="499220"/>
                  </a:lnTo>
                  <a:lnTo>
                    <a:pt x="85348" y="405314"/>
                  </a:lnTo>
                  <a:lnTo>
                    <a:pt x="130019" y="410631"/>
                  </a:lnTo>
                  <a:cubicBezTo>
                    <a:pt x="208704" y="408185"/>
                    <a:pt x="275668" y="379340"/>
                    <a:pt x="330911" y="324097"/>
                  </a:cubicBezTo>
                  <a:cubicBezTo>
                    <a:pt x="386155" y="268853"/>
                    <a:pt x="414999" y="201889"/>
                    <a:pt x="417446" y="123205"/>
                  </a:cubicBezTo>
                  <a:lnTo>
                    <a:pt x="414180" y="95493"/>
                  </a:lnTo>
                  <a:lnTo>
                    <a:pt x="541880" y="0"/>
                  </a:lnTo>
                  <a:close/>
                </a:path>
              </a:pathLst>
            </a:custGeom>
            <a:gradFill>
              <a:gsLst>
                <a:gs pos="0">
                  <a:schemeClr val="accent1">
                    <a:lumMod val="75000"/>
                  </a:schemeClr>
                </a:gs>
                <a:gs pos="100000">
                  <a:schemeClr val="accent5">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 name="Picture Placeholder 2"/>
          <p:cNvSpPr>
            <a:spLocks noGrp="1"/>
          </p:cNvSpPr>
          <p:nvPr>
            <p:ph type="pic" sz="quarter" idx="10"/>
          </p:nvPr>
        </p:nvSpPr>
        <p:spPr/>
      </p:sp>
    </p:spTree>
    <p:extLst>
      <p:ext uri="{BB962C8B-B14F-4D97-AF65-F5344CB8AC3E}">
        <p14:creationId xmlns:p14="http://schemas.microsoft.com/office/powerpoint/2010/main" val="31378972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00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par>
                                <p:cTn id="21" presetID="2" presetClass="entr" presetSubtype="4" decel="100000" fill="hold" nodeType="withEffect">
                                  <p:stCondLst>
                                    <p:cond delay="150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750" fill="hold"/>
                                        <p:tgtEl>
                                          <p:spTgt spid="23"/>
                                        </p:tgtEl>
                                        <p:attrNameLst>
                                          <p:attrName>ppt_x</p:attrName>
                                        </p:attrNameLst>
                                      </p:cBhvr>
                                      <p:tavLst>
                                        <p:tav tm="0">
                                          <p:val>
                                            <p:strVal val="#ppt_x"/>
                                          </p:val>
                                        </p:tav>
                                        <p:tav tm="100000">
                                          <p:val>
                                            <p:strVal val="#ppt_x"/>
                                          </p:val>
                                        </p:tav>
                                      </p:tavLst>
                                    </p:anim>
                                    <p:anim calcmode="lin" valueType="num">
                                      <p:cBhvr additive="base">
                                        <p:cTn id="24" dur="750" fill="hold"/>
                                        <p:tgtEl>
                                          <p:spTgt spid="23"/>
                                        </p:tgtEl>
                                        <p:attrNameLst>
                                          <p:attrName>ppt_y</p:attrName>
                                        </p:attrNameLst>
                                      </p:cBhvr>
                                      <p:tavLst>
                                        <p:tav tm="0">
                                          <p:val>
                                            <p:strVal val="1+#ppt_h/2"/>
                                          </p:val>
                                        </p:tav>
                                        <p:tav tm="100000">
                                          <p:val>
                                            <p:strVal val="#ppt_y"/>
                                          </p:val>
                                        </p:tav>
                                      </p:tavLst>
                                    </p:anim>
                                  </p:childTnLst>
                                </p:cTn>
                              </p:par>
                              <p:par>
                                <p:cTn id="25" presetID="10" presetClass="entr" presetSubtype="0" fill="hold" grpId="0" nodeType="withEffect">
                                  <p:stCondLst>
                                    <p:cond delay="225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750"/>
                                        <p:tgtEl>
                                          <p:spTgt spid="13"/>
                                        </p:tgtEl>
                                      </p:cBhvr>
                                    </p:animEffect>
                                  </p:childTnLst>
                                </p:cTn>
                              </p:par>
                              <p:par>
                                <p:cTn id="28" presetID="2" presetClass="entr" presetSubtype="2" decel="100000" fill="hold" grpId="0" nodeType="withEffect">
                                  <p:stCondLst>
                                    <p:cond delay="275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1+#ppt_w/2"/>
                                          </p:val>
                                        </p:tav>
                                        <p:tav tm="100000">
                                          <p:val>
                                            <p:strVal val="#ppt_x"/>
                                          </p:val>
                                        </p:tav>
                                      </p:tavLst>
                                    </p:anim>
                                    <p:anim calcmode="lin" valueType="num">
                                      <p:cBhvr additive="base">
                                        <p:cTn id="31" dur="500" fill="hold"/>
                                        <p:tgtEl>
                                          <p:spTgt spid="17"/>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300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1+#ppt_w/2"/>
                                          </p:val>
                                        </p:tav>
                                        <p:tav tm="100000">
                                          <p:val>
                                            <p:strVal val="#ppt_x"/>
                                          </p:val>
                                        </p:tav>
                                      </p:tavLst>
                                    </p:anim>
                                    <p:anim calcmode="lin" valueType="num">
                                      <p:cBhvr additive="base">
                                        <p:cTn id="3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p:bldP spid="18" grpId="0"/>
      <p:bldP spid="19" grpId="0"/>
      <p:bldP spid="20"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p:cNvSpPr/>
          <p:nvPr/>
        </p:nvSpPr>
        <p:spPr>
          <a:xfrm>
            <a:off x="1" y="0"/>
            <a:ext cx="9515475" cy="6858000"/>
          </a:xfrm>
          <a:custGeom>
            <a:avLst/>
            <a:gdLst>
              <a:gd name="connsiteX0" fmla="*/ 0 w 9515475"/>
              <a:gd name="connsiteY0" fmla="*/ 0 h 6858000"/>
              <a:gd name="connsiteX1" fmla="*/ 9515475 w 9515475"/>
              <a:gd name="connsiteY1" fmla="*/ 0 h 6858000"/>
              <a:gd name="connsiteX2" fmla="*/ 2676525 w 9515475"/>
              <a:gd name="connsiteY2" fmla="*/ 6858000 h 6858000"/>
              <a:gd name="connsiteX3" fmla="*/ 0 w 95154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15475" h="6858000">
                <a:moveTo>
                  <a:pt x="0" y="0"/>
                </a:moveTo>
                <a:lnTo>
                  <a:pt x="9515475" y="0"/>
                </a:lnTo>
                <a:lnTo>
                  <a:pt x="2676525" y="6858000"/>
                </a:lnTo>
                <a:lnTo>
                  <a:pt x="0" y="6858000"/>
                </a:lnTo>
                <a:close/>
              </a:path>
            </a:pathLst>
          </a:cu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ight Triangle 12"/>
          <p:cNvSpPr/>
          <p:nvPr/>
        </p:nvSpPr>
        <p:spPr>
          <a:xfrm flipH="1" flipV="1">
            <a:off x="9481456" y="-1"/>
            <a:ext cx="2710543" cy="2710543"/>
          </a:xfrm>
          <a:prstGeom prst="rtTriangle">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a:off x="877687" y="714969"/>
            <a:ext cx="5049584" cy="1569660"/>
          </a:xfrm>
          <a:prstGeom prst="rect">
            <a:avLst/>
          </a:prstGeom>
        </p:spPr>
        <p:txBody>
          <a:bodyPr wrap="square">
            <a:spAutoFit/>
          </a:bodyPr>
          <a:lstStyle/>
          <a:p>
            <a:r>
              <a:rPr lang="en-US" sz="4800" b="1" dirty="0">
                <a:solidFill>
                  <a:schemeClr val="bg1"/>
                </a:solidFill>
                <a:latin typeface="HelveticaNeue" panose="00000400000000000000" pitchFamily="2" charset="0"/>
                <a:cs typeface="Segoe UI" panose="020B0502040204020203" pitchFamily="34" charset="0"/>
              </a:rPr>
              <a:t>Creative concepts design</a:t>
            </a:r>
          </a:p>
        </p:txBody>
      </p:sp>
      <p:sp>
        <p:nvSpPr>
          <p:cNvPr id="10" name="Rectangle 9"/>
          <p:cNvSpPr/>
          <p:nvPr/>
        </p:nvSpPr>
        <p:spPr>
          <a:xfrm>
            <a:off x="1645585" y="2906205"/>
            <a:ext cx="3716299" cy="757130"/>
          </a:xfrm>
          <a:prstGeom prst="rect">
            <a:avLst/>
          </a:prstGeom>
        </p:spPr>
        <p:txBody>
          <a:bodyPr wrap="square">
            <a:spAutoFit/>
          </a:bodyPr>
          <a:lstStyle/>
          <a:p>
            <a:pPr>
              <a:lnSpc>
                <a:spcPct val="120000"/>
              </a:lnSpc>
            </a:pPr>
            <a:r>
              <a:rPr lang="id-ID" sz="1200" b="1" dirty="0">
                <a:solidFill>
                  <a:schemeClr val="bg1">
                    <a:lumMod val="9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9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a:t>
            </a:r>
            <a:endParaRPr lang="en-US" sz="1200"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2" name="Rectangle 11"/>
          <p:cNvSpPr/>
          <p:nvPr/>
        </p:nvSpPr>
        <p:spPr>
          <a:xfrm>
            <a:off x="1645585" y="3821355"/>
            <a:ext cx="3716299" cy="350865"/>
          </a:xfrm>
          <a:prstGeom prst="rect">
            <a:avLst/>
          </a:prstGeom>
        </p:spPr>
        <p:txBody>
          <a:bodyPr wrap="square">
            <a:spAutoFit/>
          </a:bodyPr>
          <a:lstStyle/>
          <a:p>
            <a:pPr>
              <a:lnSpc>
                <a:spcPct val="120000"/>
              </a:lnSpc>
            </a:pPr>
            <a:r>
              <a:rPr lang="en-US" sz="1400" b="1" i="1" dirty="0">
                <a:solidFill>
                  <a:schemeClr val="bg1">
                    <a:lumMod val="95000"/>
                  </a:schemeClr>
                </a:solidFill>
                <a:latin typeface="Segoe UI Light" panose="020B0502040204020203" pitchFamily="34" charset="0"/>
                <a:cs typeface="Segoe UI Light" panose="020B0502040204020203" pitchFamily="34" charset="0"/>
              </a:rPr>
              <a:t>“</a:t>
            </a:r>
            <a:r>
              <a:rPr lang="id-ID" sz="1400" b="1" i="1" dirty="0">
                <a:solidFill>
                  <a:schemeClr val="bg1">
                    <a:lumMod val="95000"/>
                  </a:schemeClr>
                </a:solidFill>
                <a:latin typeface="Segoe UI Light" panose="020B0502040204020203" pitchFamily="34" charset="0"/>
                <a:cs typeface="Segoe UI Light" panose="020B0502040204020203" pitchFamily="34" charset="0"/>
              </a:rPr>
              <a:t>Ut wisi enim ad minim veniam</a:t>
            </a:r>
            <a:endParaRPr lang="en-US" sz="1400" i="1" dirty="0">
              <a:solidFill>
                <a:schemeClr val="bg1">
                  <a:lumMod val="95000"/>
                </a:schemeClr>
              </a:solidFill>
              <a:latin typeface="Segoe UI Light" panose="020B0502040204020203" pitchFamily="34" charset="0"/>
              <a:cs typeface="Segoe UI Light" panose="020B0502040204020203" pitchFamily="34" charset="0"/>
            </a:endParaRPr>
          </a:p>
        </p:txBody>
      </p:sp>
      <p:sp>
        <p:nvSpPr>
          <p:cNvPr id="16" name="Right Triangle 15"/>
          <p:cNvSpPr/>
          <p:nvPr/>
        </p:nvSpPr>
        <p:spPr>
          <a:xfrm>
            <a:off x="-1" y="3701846"/>
            <a:ext cx="3156155" cy="3156155"/>
          </a:xfrm>
          <a:prstGeom prst="rtTriangle">
            <a:avLst/>
          </a:prstGeom>
          <a:ln>
            <a:noFill/>
          </a:ln>
          <a:effectLst>
            <a:outerShdw blurRad="355600" dist="38100" dir="18900000" algn="bl" rotWithShape="0">
              <a:schemeClr val="tx1">
                <a:lumMod val="95000"/>
                <a:lumOff val="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8" name="Rectangle: Rounded Corners 17"/>
          <p:cNvSpPr/>
          <p:nvPr/>
        </p:nvSpPr>
        <p:spPr>
          <a:xfrm>
            <a:off x="1395058" y="2442649"/>
            <a:ext cx="360000" cy="6714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p:cNvSpPr/>
          <p:nvPr/>
        </p:nvSpPr>
        <p:spPr>
          <a:xfrm>
            <a:off x="6176981" y="4132032"/>
            <a:ext cx="5022083" cy="757130"/>
          </a:xfrm>
          <a:prstGeom prst="rect">
            <a:avLst/>
          </a:prstGeom>
        </p:spPr>
        <p:txBody>
          <a:bodyPr wrap="square">
            <a:spAutoFit/>
          </a:bodyPr>
          <a:lstStyle/>
          <a:p>
            <a:pPr algn="r">
              <a:lnSpc>
                <a:spcPct val="120000"/>
              </a:lnSpc>
            </a:pPr>
            <a:r>
              <a:rPr lang="id-ID" sz="1200" b="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200"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 Lorem ipsum dolor sit amet, consectetuer adipiscing</a:t>
            </a:r>
            <a:endParaRPr lang="en-US" sz="12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20" name="Rectangle 19"/>
          <p:cNvSpPr/>
          <p:nvPr/>
        </p:nvSpPr>
        <p:spPr>
          <a:xfrm>
            <a:off x="7004435" y="3701846"/>
            <a:ext cx="4194629" cy="427296"/>
          </a:xfrm>
          <a:prstGeom prst="rect">
            <a:avLst/>
          </a:prstGeom>
        </p:spPr>
        <p:txBody>
          <a:bodyPr wrap="square">
            <a:spAutoFit/>
          </a:bodyPr>
          <a:lstStyle/>
          <a:p>
            <a:pPr algn="r">
              <a:lnSpc>
                <a:spcPct val="120000"/>
              </a:lnSpc>
            </a:pPr>
            <a:r>
              <a:rPr lang="en-US" sz="2000" dirty="0">
                <a:solidFill>
                  <a:schemeClr val="bg1">
                    <a:lumMod val="95000"/>
                  </a:schemeClr>
                </a:solidFill>
                <a:latin typeface="HelveticaNeue medium" panose="00000400000000000000" pitchFamily="2" charset="0"/>
                <a:cs typeface="Segoe UI" panose="020B0502040204020203" pitchFamily="34" charset="0"/>
              </a:rPr>
              <a:t>Your Text Here</a:t>
            </a:r>
          </a:p>
        </p:txBody>
      </p:sp>
      <p:grpSp>
        <p:nvGrpSpPr>
          <p:cNvPr id="15" name="Group 14"/>
          <p:cNvGrpSpPr/>
          <p:nvPr/>
        </p:nvGrpSpPr>
        <p:grpSpPr>
          <a:xfrm>
            <a:off x="10621565" y="3022409"/>
            <a:ext cx="464344" cy="464344"/>
            <a:chOff x="8204317" y="2115665"/>
            <a:chExt cx="464344" cy="464344"/>
          </a:xfrm>
          <a:solidFill>
            <a:schemeClr val="bg1">
              <a:lumMod val="95000"/>
            </a:schemeClr>
          </a:solidFill>
        </p:grpSpPr>
        <p:sp>
          <p:nvSpPr>
            <p:cNvPr id="21" name="AutoShape 81"/>
            <p:cNvSpPr>
              <a:spLocks/>
            </p:cNvSpPr>
            <p:nvPr/>
          </p:nvSpPr>
          <p:spPr bwMode="auto">
            <a:xfrm>
              <a:off x="8204317" y="2115665"/>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sp>
          <p:nvSpPr>
            <p:cNvPr id="23" name="AutoShape 82"/>
            <p:cNvSpPr>
              <a:spLocks/>
            </p:cNvSpPr>
            <p:nvPr/>
          </p:nvSpPr>
          <p:spPr bwMode="auto">
            <a:xfrm>
              <a:off x="8247973" y="2492697"/>
              <a:ext cx="43657" cy="436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50000"/>
                    <a:lumOff val="50000"/>
                  </a:schemeClr>
                </a:solidFill>
                <a:effectLst>
                  <a:outerShdw blurRad="38100" dist="38100" dir="2700000" algn="tl">
                    <a:srgbClr val="000000"/>
                  </a:outerShdw>
                </a:effectLst>
                <a:latin typeface="Gill Sans" charset="0"/>
                <a:sym typeface="Gill Sans" charset="0"/>
              </a:endParaRPr>
            </a:p>
          </p:txBody>
        </p:sp>
      </p:grpSp>
      <p:sp>
        <p:nvSpPr>
          <p:cNvPr id="24" name="Rectangle 23"/>
          <p:cNvSpPr/>
          <p:nvPr/>
        </p:nvSpPr>
        <p:spPr>
          <a:xfrm>
            <a:off x="5029201" y="5264183"/>
            <a:ext cx="6169864" cy="585417"/>
          </a:xfrm>
          <a:prstGeom prst="rect">
            <a:avLst/>
          </a:prstGeom>
        </p:spPr>
        <p:txBody>
          <a:bodyPr wrap="square">
            <a:spAutoFit/>
          </a:bodyPr>
          <a:lstStyle/>
          <a:p>
            <a:pPr algn="r">
              <a:lnSpc>
                <a:spcPct val="120000"/>
              </a:lnSpc>
            </a:pPr>
            <a:r>
              <a:rPr lang="en-US" sz="1400" b="1" i="1" dirty="0">
                <a:solidFill>
                  <a:schemeClr val="bg1">
                    <a:lumMod val="65000"/>
                  </a:schemeClr>
                </a:solidFill>
                <a:latin typeface="Segoe UI Light" panose="020B0502040204020203" pitchFamily="34" charset="0"/>
                <a:cs typeface="Segoe UI Light" panose="020B0502040204020203" pitchFamily="34" charset="0"/>
              </a:rPr>
              <a:t>“</a:t>
            </a:r>
            <a:r>
              <a:rPr lang="id-ID" sz="1400" b="1" i="1" dirty="0">
                <a:solidFill>
                  <a:schemeClr val="bg1">
                    <a:lumMod val="65000"/>
                  </a:schemeClr>
                </a:solidFill>
                <a:latin typeface="Segoe UI Light" panose="020B0502040204020203" pitchFamily="34" charset="0"/>
                <a:cs typeface="Segoe UI Light" panose="020B0502040204020203" pitchFamily="34" charset="0"/>
              </a:rPr>
              <a:t>Ut wisi enim ad minim veniam</a:t>
            </a:r>
            <a:r>
              <a:rPr lang="id-ID" sz="1400" i="1" dirty="0">
                <a:solidFill>
                  <a:schemeClr val="bg1">
                    <a:lumMod val="65000"/>
                  </a:schemeClr>
                </a:solidFill>
                <a:latin typeface="Segoe UI Light" panose="020B0502040204020203" pitchFamily="34" charset="0"/>
                <a:cs typeface="Segoe UI Light" panose="020B0502040204020203" pitchFamily="34" charset="0"/>
              </a:rPr>
              <a:t>, quis nostrud exerci tation ullamcorper suscipit lobortis nisl ut aliquip ex ea commodo consequat.</a:t>
            </a:r>
            <a:endParaRPr lang="en-US" sz="1400" i="1"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 name="Picture Placeholder 2"/>
          <p:cNvSpPr>
            <a:spLocks noGrp="1"/>
          </p:cNvSpPr>
          <p:nvPr>
            <p:ph type="pic" sz="quarter" idx="10"/>
          </p:nvPr>
        </p:nvSpPr>
        <p:spPr/>
      </p:sp>
    </p:spTree>
    <p:extLst>
      <p:ext uri="{BB962C8B-B14F-4D97-AF65-F5344CB8AC3E}">
        <p14:creationId xmlns:p14="http://schemas.microsoft.com/office/powerpoint/2010/main" val="23667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0-#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5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7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5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0-#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2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25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25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1+#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30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1+#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par>
                                <p:cTn id="41" presetID="2" presetClass="entr" presetSubtype="12" decel="100000" fill="hold" grpId="0" nodeType="withEffect">
                                  <p:stCondLst>
                                    <p:cond delay="325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750" fill="hold"/>
                                        <p:tgtEl>
                                          <p:spTgt spid="16"/>
                                        </p:tgtEl>
                                        <p:attrNameLst>
                                          <p:attrName>ppt_x</p:attrName>
                                        </p:attrNameLst>
                                      </p:cBhvr>
                                      <p:tavLst>
                                        <p:tav tm="0">
                                          <p:val>
                                            <p:strVal val="0-#ppt_w/2"/>
                                          </p:val>
                                        </p:tav>
                                        <p:tav tm="100000">
                                          <p:val>
                                            <p:strVal val="#ppt_x"/>
                                          </p:val>
                                        </p:tav>
                                      </p:tavLst>
                                    </p:anim>
                                    <p:anim calcmode="lin" valueType="num">
                                      <p:cBhvr additive="base">
                                        <p:cTn id="44" dur="75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3" decel="100000" fill="hold" grpId="0" nodeType="withEffect">
                                  <p:stCondLst>
                                    <p:cond delay="325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750" fill="hold"/>
                                        <p:tgtEl>
                                          <p:spTgt spid="13"/>
                                        </p:tgtEl>
                                        <p:attrNameLst>
                                          <p:attrName>ppt_x</p:attrName>
                                        </p:attrNameLst>
                                      </p:cBhvr>
                                      <p:tavLst>
                                        <p:tav tm="0">
                                          <p:val>
                                            <p:strVal val="1+#ppt_w/2"/>
                                          </p:val>
                                        </p:tav>
                                        <p:tav tm="100000">
                                          <p:val>
                                            <p:strVal val="#ppt_x"/>
                                          </p:val>
                                        </p:tav>
                                      </p:tavLst>
                                    </p:anim>
                                    <p:anim calcmode="lin" valueType="num">
                                      <p:cBhvr additive="base">
                                        <p:cTn id="48" dur="75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9" grpId="0"/>
      <p:bldP spid="10" grpId="0"/>
      <p:bldP spid="12" grpId="0"/>
      <p:bldP spid="16" grpId="0" animBg="1"/>
      <p:bldP spid="18" grpId="0" animBg="1"/>
      <p:bldP spid="19" grpId="0"/>
      <p:bldP spid="20" grpId="0"/>
      <p:bldP spid="24" grpId="0"/>
    </p:bldLst>
  </p:timing>
</p:sld>
</file>

<file path=ppt/theme/theme1.xml><?xml version="1.0" encoding="utf-8"?>
<a:theme xmlns:a="http://schemas.openxmlformats.org/drawingml/2006/main" name="Office Theme">
  <a:themeElements>
    <a:clrScheme name="Multicolor 10">
      <a:dk1>
        <a:sysClr val="windowText" lastClr="000000"/>
      </a:dk1>
      <a:lt1>
        <a:sysClr val="window" lastClr="FFFFFF"/>
      </a:lt1>
      <a:dk2>
        <a:srgbClr val="2D3847"/>
      </a:dk2>
      <a:lt2>
        <a:srgbClr val="111111"/>
      </a:lt2>
      <a:accent1>
        <a:srgbClr val="4BD1FB"/>
      </a:accent1>
      <a:accent2>
        <a:srgbClr val="107CD6"/>
      </a:accent2>
      <a:accent3>
        <a:srgbClr val="AA1BE3"/>
      </a:accent3>
      <a:accent4>
        <a:srgbClr val="E717CE"/>
      </a:accent4>
      <a:accent5>
        <a:srgbClr val="F94994"/>
      </a:accent5>
      <a:accent6>
        <a:srgbClr val="FB85B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5763</TotalTime>
  <Words>3423</Words>
  <Application>Microsoft Office PowerPoint</Application>
  <PresentationFormat>Widescreen</PresentationFormat>
  <Paragraphs>450</Paragraphs>
  <Slides>64</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64</vt:i4>
      </vt:variant>
    </vt:vector>
  </HeadingPairs>
  <TitlesOfParts>
    <vt:vector size="84" baseType="lpstr">
      <vt:lpstr>Aller</vt:lpstr>
      <vt:lpstr>Arcon Rounded-</vt:lpstr>
      <vt:lpstr>Arial</vt:lpstr>
      <vt:lpstr>Calibri</vt:lpstr>
      <vt:lpstr>Calibri Light</vt:lpstr>
      <vt:lpstr>Gill Sans</vt:lpstr>
      <vt:lpstr>Gotham Bold</vt:lpstr>
      <vt:lpstr>Gotham Light</vt:lpstr>
      <vt:lpstr>HelveticaNeue</vt:lpstr>
      <vt:lpstr>HelveticaNeue light</vt:lpstr>
      <vt:lpstr>HelveticaNeue medium</vt:lpstr>
      <vt:lpstr>Lato</vt:lpstr>
      <vt:lpstr>Liberation Sans</vt:lpstr>
      <vt:lpstr>Montserrat</vt:lpstr>
      <vt:lpstr>Montserrat Hairline</vt:lpstr>
      <vt:lpstr>Montserrat Light</vt:lpstr>
      <vt:lpstr>Open Sans</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pratamayoga</dc:creator>
  <cp:lastModifiedBy>pratamayoga</cp:lastModifiedBy>
  <cp:revision>247</cp:revision>
  <dcterms:created xsi:type="dcterms:W3CDTF">2017-02-28T05:28:20Z</dcterms:created>
  <dcterms:modified xsi:type="dcterms:W3CDTF">2017-03-29T06:13:34Z</dcterms:modified>
</cp:coreProperties>
</file>